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21" r:id="rId2"/>
    <p:sldId id="281" r:id="rId3"/>
    <p:sldId id="324" r:id="rId4"/>
    <p:sldId id="332" r:id="rId5"/>
    <p:sldId id="335" r:id="rId6"/>
    <p:sldId id="338" r:id="rId7"/>
    <p:sldId id="336" r:id="rId8"/>
    <p:sldId id="337" r:id="rId9"/>
    <p:sldId id="353" r:id="rId10"/>
    <p:sldId id="339" r:id="rId11"/>
    <p:sldId id="340" r:id="rId12"/>
    <p:sldId id="341" r:id="rId13"/>
    <p:sldId id="342" r:id="rId14"/>
    <p:sldId id="343" r:id="rId15"/>
    <p:sldId id="344" r:id="rId16"/>
    <p:sldId id="355" r:id="rId17"/>
    <p:sldId id="345" r:id="rId18"/>
    <p:sldId id="346" r:id="rId19"/>
    <p:sldId id="347" r:id="rId20"/>
    <p:sldId id="348" r:id="rId21"/>
    <p:sldId id="349" r:id="rId22"/>
    <p:sldId id="350" r:id="rId23"/>
    <p:sldId id="351" r:id="rId24"/>
    <p:sldId id="354" r:id="rId25"/>
    <p:sldId id="352" r:id="rId26"/>
    <p:sldId id="333" r:id="rId27"/>
    <p:sldId id="331" r:id="rId28"/>
    <p:sldId id="296" r:id="rId29"/>
    <p:sldId id="541" r:id="rId30"/>
    <p:sldId id="542" r:id="rId31"/>
    <p:sldId id="543" r:id="rId32"/>
    <p:sldId id="544" r:id="rId33"/>
    <p:sldId id="545" r:id="rId34"/>
    <p:sldId id="546" r:id="rId35"/>
    <p:sldId id="547" r:id="rId36"/>
    <p:sldId id="548" r:id="rId37"/>
    <p:sldId id="280" r:id="rId38"/>
  </p:sldIdLst>
  <p:sldSz cx="12192000" cy="6858000"/>
  <p:notesSz cx="6858000" cy="9144000"/>
  <p:embeddedFontLst>
    <p:embeddedFont>
      <p:font typeface="微软雅黑" panose="020B0503020204020204" pitchFamily="34" charset="-122"/>
      <p:regular r:id="rId41"/>
      <p:bold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Impact" panose="020B0806030902050204" pitchFamily="34" charset="0"/>
      <p:regular r:id="rId47"/>
    </p:embeddedFont>
    <p:embeddedFont>
      <p:font typeface="等线" panose="02010600030101010101" pitchFamily="2" charset="-122"/>
      <p:regular r:id="rId48"/>
      <p:bold r:id="rId49"/>
    </p:embeddedFont>
    <p:embeddedFont>
      <p:font typeface="黑体" panose="02010609060101010101" pitchFamily="49" charset="-122"/>
      <p:regular r:id="rId5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679B"/>
    <a:srgbClr val="F5F4F1"/>
    <a:srgbClr val="F6F1CC"/>
    <a:srgbClr val="ECE6AD"/>
    <a:srgbClr val="297375"/>
    <a:srgbClr val="E81666"/>
    <a:srgbClr val="E4C3DC"/>
    <a:srgbClr val="FEE39A"/>
    <a:srgbClr val="E9C150"/>
    <a:srgbClr val="DB79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6196" autoAdjust="0"/>
  </p:normalViewPr>
  <p:slideViewPr>
    <p:cSldViewPr snapToGrid="0">
      <p:cViewPr varScale="1">
        <p:scale>
          <a:sx n="70" d="100"/>
          <a:sy n="70" d="100"/>
        </p:scale>
        <p:origin x="1230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font" Target="fonts/font5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2019/2/12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8C2D0-6731-4BCC-A5F4-AE7B812F1F9B}" type="datetimeFigureOut">
              <a:rPr lang="zh-CN" altLang="en-US" smtClean="0"/>
              <a:t>2019/2/12 Tuesday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A1EC7-69F3-4752-BC1B-FA5AEE4D79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/>
            <a:fld id="{9A0DB2DC-4C9A-4742-B13C-FB6460FD3503}" type="slidenum">
              <a:rPr lang="zh-CN" altLang="en-US" sz="18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28</a:t>
            </a:fld>
            <a:endParaRPr lang="zh-CN" altLang="en-US" sz="18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AF021-C975-47EB-9765-E80094CFEF73}" type="slidenum">
              <a:rPr lang="zh-CN" altLang="en-US" smtClean="0">
                <a:solidFill>
                  <a:prstClr val="black"/>
                </a:solidFill>
              </a:rPr>
              <a:t>30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t>31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2019/2/12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2019/2/12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2019/2/12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2019/2/12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2019/2/12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2019/2/12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2019/2/12 Tuesday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2019/2/12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2019/2/12 Tuesday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2019/2/12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2019/2/12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charset="0"/>
              </a:defRPr>
            </a:lvl1pPr>
          </a:lstStyle>
          <a:p>
            <a:fld id="{419BC2E5-256E-4EC7-8395-2D8FFE33A3E7}" type="datetimeFigureOut">
              <a:rPr lang="zh-CN" altLang="en-US" smtClean="0"/>
              <a:t>2019/2/12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charset="0"/>
              </a:defRPr>
            </a:lvl1pPr>
          </a:lstStyle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29123" y="-2704874"/>
            <a:ext cx="6865499" cy="122602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黑体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黑体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黑体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黑体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黑体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黑体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1.mp3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slide" Target="slide3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6" Type="http://schemas.openxmlformats.org/officeDocument/2006/relationships/slide" Target="slide22.xml"/><Relationship Id="rId5" Type="http://schemas.openxmlformats.org/officeDocument/2006/relationships/slide" Target="slide18.xml"/><Relationship Id="rId4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29123" y="-2704874"/>
            <a:ext cx="6865499" cy="12260253"/>
          </a:xfrm>
          <a:prstGeom prst="rect">
            <a:avLst/>
          </a:prstGeom>
        </p:spPr>
      </p:pic>
      <p:sp>
        <p:nvSpPr>
          <p:cNvPr id="45" name="椭圆 44"/>
          <p:cNvSpPr/>
          <p:nvPr/>
        </p:nvSpPr>
        <p:spPr>
          <a:xfrm>
            <a:off x="1662439" y="6349646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2893769" y="4854507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-3241869" y="4898723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-2020861" y="5330553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1048122" y="6339434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-171822" y="6686178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5993543" y="4848613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2248793" y="6479707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5529021" y="6273214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7430394" y="6215158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6443423" y="6374815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1033559" y="4081001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1709381" y="4180787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3535515" y="6550668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2258202" y="3738000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4196822" y="6181360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2805176" y="5883918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-3682830" y="4520344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-3211759" y="5439615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5416196" y="6627104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2653946" y="6764182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-508354" y="6116482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5815409" y="6389807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2054610" y="5940384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971149" y="5924009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70" name="椭圆 69"/>
          <p:cNvSpPr/>
          <p:nvPr/>
        </p:nvSpPr>
        <p:spPr>
          <a:xfrm>
            <a:off x="1611482" y="3421774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2684342" y="6858000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3231133" y="6396208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4909807" y="6430381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2142853" y="6858000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4487011" y="6047279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-3116347" y="5686639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5889529" y="6651529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3360747" y="6858000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427783" y="6651529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80" name="椭圆 79"/>
          <p:cNvSpPr/>
          <p:nvPr/>
        </p:nvSpPr>
        <p:spPr>
          <a:xfrm>
            <a:off x="1541049" y="6858000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81" name="椭圆 80"/>
          <p:cNvSpPr/>
          <p:nvPr/>
        </p:nvSpPr>
        <p:spPr>
          <a:xfrm>
            <a:off x="5200816" y="3521663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924735" y="3585786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83" name="椭圆 82"/>
          <p:cNvSpPr/>
          <p:nvPr/>
        </p:nvSpPr>
        <p:spPr>
          <a:xfrm>
            <a:off x="1435131" y="6307495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1952131" y="6901548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85" name="椭圆 84"/>
          <p:cNvSpPr/>
          <p:nvPr/>
        </p:nvSpPr>
        <p:spPr>
          <a:xfrm>
            <a:off x="-827225" y="6530088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4733948" y="5021109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87" name="椭圆 86"/>
          <p:cNvSpPr/>
          <p:nvPr/>
        </p:nvSpPr>
        <p:spPr>
          <a:xfrm>
            <a:off x="793255" y="6269724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88" name="椭圆 87"/>
          <p:cNvSpPr/>
          <p:nvPr/>
        </p:nvSpPr>
        <p:spPr>
          <a:xfrm>
            <a:off x="3179753" y="6748453"/>
            <a:ext cx="109547" cy="109547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89" name="椭圆 88"/>
          <p:cNvSpPr/>
          <p:nvPr/>
        </p:nvSpPr>
        <p:spPr>
          <a:xfrm>
            <a:off x="-426689" y="6616468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90" name="椭圆 89"/>
          <p:cNvSpPr/>
          <p:nvPr/>
        </p:nvSpPr>
        <p:spPr>
          <a:xfrm>
            <a:off x="853128" y="7124252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91" name="椭圆 90"/>
          <p:cNvSpPr/>
          <p:nvPr/>
        </p:nvSpPr>
        <p:spPr>
          <a:xfrm>
            <a:off x="4121121" y="4036479"/>
            <a:ext cx="109547" cy="109547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92" name="椭圆 91"/>
          <p:cNvSpPr/>
          <p:nvPr/>
        </p:nvSpPr>
        <p:spPr>
          <a:xfrm>
            <a:off x="1993926" y="6409997"/>
            <a:ext cx="109547" cy="109547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93" name="椭圆 92"/>
          <p:cNvSpPr/>
          <p:nvPr/>
        </p:nvSpPr>
        <p:spPr>
          <a:xfrm>
            <a:off x="2858544" y="6277577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94" name="椭圆 93"/>
          <p:cNvSpPr/>
          <p:nvPr/>
        </p:nvSpPr>
        <p:spPr>
          <a:xfrm>
            <a:off x="3534366" y="6377363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95" name="椭圆 94"/>
          <p:cNvSpPr/>
          <p:nvPr/>
        </p:nvSpPr>
        <p:spPr>
          <a:xfrm>
            <a:off x="3041732" y="3970751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96" name="椭圆 95"/>
          <p:cNvSpPr/>
          <p:nvPr/>
        </p:nvSpPr>
        <p:spPr>
          <a:xfrm>
            <a:off x="2176325" y="6590766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97" name="椭圆 96"/>
          <p:cNvSpPr/>
          <p:nvPr/>
        </p:nvSpPr>
        <p:spPr>
          <a:xfrm>
            <a:off x="3492493" y="3913601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98" name="椭圆 97"/>
          <p:cNvSpPr/>
          <p:nvPr/>
        </p:nvSpPr>
        <p:spPr>
          <a:xfrm>
            <a:off x="-2703405" y="5799599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99" name="椭圆 98"/>
          <p:cNvSpPr/>
          <p:nvPr/>
        </p:nvSpPr>
        <p:spPr>
          <a:xfrm>
            <a:off x="-1268186" y="6151709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100" name="椭圆 99"/>
          <p:cNvSpPr/>
          <p:nvPr/>
        </p:nvSpPr>
        <p:spPr>
          <a:xfrm>
            <a:off x="3375406" y="4603653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101" name="椭圆 100"/>
          <p:cNvSpPr/>
          <p:nvPr/>
        </p:nvSpPr>
        <p:spPr>
          <a:xfrm>
            <a:off x="1074088" y="6379131"/>
            <a:ext cx="246358" cy="246358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102" name="椭圆 101"/>
          <p:cNvSpPr/>
          <p:nvPr/>
        </p:nvSpPr>
        <p:spPr>
          <a:xfrm>
            <a:off x="3305604" y="4758206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103" name="椭圆 102"/>
          <p:cNvSpPr/>
          <p:nvPr/>
        </p:nvSpPr>
        <p:spPr>
          <a:xfrm>
            <a:off x="-3439067" y="5988014"/>
            <a:ext cx="246358" cy="246358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104" name="椭圆 103"/>
          <p:cNvSpPr/>
          <p:nvPr/>
        </p:nvSpPr>
        <p:spPr>
          <a:xfrm>
            <a:off x="3672711" y="6829242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106" name="椭圆 105"/>
          <p:cNvSpPr/>
          <p:nvPr/>
        </p:nvSpPr>
        <p:spPr>
          <a:xfrm>
            <a:off x="-1923905" y="5831200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108" name="椭圆 107"/>
          <p:cNvSpPr/>
          <p:nvPr/>
        </p:nvSpPr>
        <p:spPr>
          <a:xfrm>
            <a:off x="1529605" y="6274540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109" name="椭圆 108"/>
          <p:cNvSpPr/>
          <p:nvPr/>
        </p:nvSpPr>
        <p:spPr>
          <a:xfrm>
            <a:off x="3336000" y="4852024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110" name="椭圆 109"/>
          <p:cNvSpPr/>
          <p:nvPr/>
        </p:nvSpPr>
        <p:spPr>
          <a:xfrm>
            <a:off x="3882791" y="4390232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111" name="椭圆 110"/>
          <p:cNvSpPr/>
          <p:nvPr/>
        </p:nvSpPr>
        <p:spPr>
          <a:xfrm>
            <a:off x="1904150" y="6804454"/>
            <a:ext cx="131638" cy="13163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112" name="椭圆 111"/>
          <p:cNvSpPr/>
          <p:nvPr/>
        </p:nvSpPr>
        <p:spPr>
          <a:xfrm>
            <a:off x="1158105" y="6614760"/>
            <a:ext cx="220298" cy="22029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113" name="椭圆 112"/>
          <p:cNvSpPr/>
          <p:nvPr/>
        </p:nvSpPr>
        <p:spPr>
          <a:xfrm>
            <a:off x="4001010" y="4840629"/>
            <a:ext cx="131638" cy="13163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114" name="椭圆 113"/>
          <p:cNvSpPr/>
          <p:nvPr/>
        </p:nvSpPr>
        <p:spPr>
          <a:xfrm>
            <a:off x="189080" y="6597983"/>
            <a:ext cx="220298" cy="22029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115" name="椭圆 114"/>
          <p:cNvSpPr/>
          <p:nvPr/>
        </p:nvSpPr>
        <p:spPr>
          <a:xfrm>
            <a:off x="1302346" y="6804454"/>
            <a:ext cx="131638" cy="13163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116" name="椭圆 115"/>
          <p:cNvSpPr/>
          <p:nvPr/>
        </p:nvSpPr>
        <p:spPr>
          <a:xfrm>
            <a:off x="795804" y="6391498"/>
            <a:ext cx="220298" cy="22029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117" name="椭圆 116"/>
          <p:cNvSpPr/>
          <p:nvPr/>
        </p:nvSpPr>
        <p:spPr>
          <a:xfrm>
            <a:off x="2558564" y="4969658"/>
            <a:ext cx="1973942" cy="1973942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63000"/>
                </a:schemeClr>
              </a:gs>
              <a:gs pos="55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118" name="椭圆 117"/>
          <p:cNvSpPr/>
          <p:nvPr/>
        </p:nvSpPr>
        <p:spPr>
          <a:xfrm>
            <a:off x="5577566" y="4270738"/>
            <a:ext cx="928980" cy="928980"/>
          </a:xfrm>
          <a:prstGeom prst="ellipse">
            <a:avLst/>
          </a:prstGeom>
          <a:gradFill>
            <a:gsLst>
              <a:gs pos="21000">
                <a:schemeClr val="accent1">
                  <a:lumMod val="5000"/>
                  <a:lumOff val="95000"/>
                </a:schemeClr>
              </a:gs>
              <a:gs pos="57000">
                <a:schemeClr val="bg1">
                  <a:alpha val="73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105" name="矩形 259"/>
          <p:cNvSpPr>
            <a:spLocks noChangeArrowheads="1"/>
          </p:cNvSpPr>
          <p:nvPr/>
        </p:nvSpPr>
        <p:spPr bwMode="auto">
          <a:xfrm>
            <a:off x="2692251" y="2052712"/>
            <a:ext cx="9582150" cy="914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buNone/>
            </a:pPr>
            <a:r>
              <a:rPr lang="zh-CN" altLang="en-US" sz="6000" dirty="0">
                <a:solidFill>
                  <a:srgbClr val="CA679B"/>
                </a:solidFill>
                <a:latin typeface="+mn-lt"/>
                <a:ea typeface="黑体" charset="0"/>
                <a:cs typeface="黑体" charset="0"/>
                <a:sym typeface="+mn-lt"/>
              </a:rPr>
              <a:t>极简素雅小清新</a:t>
            </a:r>
            <a:r>
              <a:rPr lang="en-US" altLang="zh-CN" sz="6000" dirty="0">
                <a:solidFill>
                  <a:srgbClr val="CA679B"/>
                </a:solidFill>
                <a:latin typeface="黑体" charset="0"/>
                <a:ea typeface="黑体" charset="0"/>
                <a:cs typeface="黑体" charset="0"/>
                <a:sym typeface="+mn-lt"/>
              </a:rPr>
              <a:t>PPT</a:t>
            </a:r>
          </a:p>
        </p:txBody>
      </p:sp>
      <p:sp>
        <p:nvSpPr>
          <p:cNvPr id="120" name="矩形 259"/>
          <p:cNvSpPr>
            <a:spLocks noChangeArrowheads="1"/>
          </p:cNvSpPr>
          <p:nvPr/>
        </p:nvSpPr>
        <p:spPr bwMode="auto">
          <a:xfrm>
            <a:off x="3022500" y="3084205"/>
            <a:ext cx="8716126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buNone/>
            </a:pP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latin typeface="+mn-lt"/>
                <a:ea typeface="黑体" charset="0"/>
                <a:cs typeface="黑体" charset="0"/>
                <a:sym typeface="+mn-lt"/>
              </a:rPr>
              <a:t>Korean Style Pure And Fresh </a:t>
            </a:r>
            <a:r>
              <a:rPr lang="en-US" altLang="zh-CN" sz="2000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黑体" charset="0"/>
                <a:cs typeface="黑体" charset="0"/>
                <a:sym typeface="+mn-lt"/>
              </a:rPr>
              <a:t>Powerpoint</a:t>
            </a: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latin typeface="+mn-lt"/>
                <a:ea typeface="黑体" charset="0"/>
                <a:cs typeface="黑体" charset="0"/>
                <a:sym typeface="+mn-lt"/>
              </a:rPr>
              <a:t> Template</a:t>
            </a:r>
            <a:endParaRPr lang="zh-CN" altLang="en-US" sz="2000" dirty="0">
              <a:solidFill>
                <a:schemeClr val="accent1">
                  <a:lumMod val="75000"/>
                </a:schemeClr>
              </a:solidFill>
              <a:latin typeface="+mn-lt"/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121" name="PA_矩形 19"/>
          <p:cNvSpPr/>
          <p:nvPr/>
        </p:nvSpPr>
        <p:spPr>
          <a:xfrm>
            <a:off x="6170046" y="3790577"/>
            <a:ext cx="3809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黑体" charset="0"/>
                <a:cs typeface="黑体" charset="0"/>
                <a:sym typeface="+mn-lt"/>
              </a:rPr>
              <a:t>汇报人：</a:t>
            </a:r>
            <a:r>
              <a:rPr lang="en-US" altLang="zh-CN" sz="24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黑体" charset="0"/>
                <a:cs typeface="黑体" charset="0"/>
                <a:sym typeface="+mn-lt"/>
              </a:rPr>
              <a:t>FREEPPT7.COM</a:t>
            </a:r>
            <a:endParaRPr lang="zh-CN" altLang="en-US" sz="2400" i="0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黑体" charset="0"/>
              <a:cs typeface="黑体" charset="0"/>
              <a:sym typeface="+mn-lt"/>
            </a:endParaRPr>
          </a:p>
        </p:txBody>
      </p:sp>
      <p:pic>
        <p:nvPicPr>
          <p:cNvPr id="10" name="几米 - 拥有Masbfca (广告配乐完整版)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77365" y="-1369943"/>
            <a:ext cx="609600" cy="609600"/>
          </a:xfrm>
          <a:prstGeom prst="rect">
            <a:avLst/>
          </a:prstGeom>
        </p:spPr>
      </p:pic>
      <p:pic>
        <p:nvPicPr>
          <p:cNvPr id="6" name="图片 5" descr="图片包含 餐桌, 室内, 就坐&#10;&#10;已生成高可信度的说明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8" y="-3405388"/>
            <a:ext cx="5892640" cy="88389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5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5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05" grpId="0"/>
      <p:bldP spid="105" grpId="1"/>
      <p:bldP spid="120" grpId="0"/>
      <p:bldP spid="120" grpId="1"/>
      <p:bldP spid="1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A_直接连接符 3"/>
          <p:cNvCxnSpPr/>
          <p:nvPr/>
        </p:nvCxnSpPr>
        <p:spPr>
          <a:xfrm>
            <a:off x="1004705" y="3920653"/>
            <a:ext cx="10140286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A_椭圆 4"/>
          <p:cNvSpPr/>
          <p:nvPr/>
        </p:nvSpPr>
        <p:spPr>
          <a:xfrm>
            <a:off x="1659595" y="3848653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6" name="PA_椭圆 5"/>
          <p:cNvSpPr/>
          <p:nvPr/>
        </p:nvSpPr>
        <p:spPr>
          <a:xfrm>
            <a:off x="10309478" y="3848653"/>
            <a:ext cx="144000" cy="144000"/>
          </a:xfrm>
          <a:prstGeom prst="ellipse">
            <a:avLst/>
          </a:prstGeom>
          <a:solidFill>
            <a:schemeClr val="accent4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7" name="PA_椭圆 6"/>
          <p:cNvSpPr/>
          <p:nvPr/>
        </p:nvSpPr>
        <p:spPr>
          <a:xfrm>
            <a:off x="4544202" y="3848653"/>
            <a:ext cx="144000" cy="144000"/>
          </a:xfrm>
          <a:prstGeom prst="ellipse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8" name="PA_椭圆 7"/>
          <p:cNvSpPr/>
          <p:nvPr/>
        </p:nvSpPr>
        <p:spPr>
          <a:xfrm>
            <a:off x="7432963" y="3848653"/>
            <a:ext cx="144000" cy="144000"/>
          </a:xfrm>
          <a:prstGeom prst="ellipse">
            <a:avLst/>
          </a:prstGeom>
          <a:solidFill>
            <a:schemeClr val="accent3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9" name="PA_文本框 7"/>
          <p:cNvSpPr txBox="1"/>
          <p:nvPr/>
        </p:nvSpPr>
        <p:spPr>
          <a:xfrm>
            <a:off x="1418748" y="4137391"/>
            <a:ext cx="639919" cy="338554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id-ID" sz="1600" b="1">
                <a:ea typeface="黑体" charset="0"/>
              </a:rPr>
              <a:t>2016</a:t>
            </a:r>
            <a:endParaRPr>
              <a:ea typeface="黑体" charset="0"/>
            </a:endParaRPr>
          </a:p>
        </p:txBody>
      </p:sp>
      <p:sp>
        <p:nvSpPr>
          <p:cNvPr id="10" name="PA_文本框 8"/>
          <p:cNvSpPr txBox="1"/>
          <p:nvPr/>
        </p:nvSpPr>
        <p:spPr>
          <a:xfrm>
            <a:off x="4300582" y="4137391"/>
            <a:ext cx="639919" cy="338554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id-ID" sz="1600" b="1">
                <a:ea typeface="黑体" charset="0"/>
              </a:rPr>
              <a:t>2017</a:t>
            </a:r>
            <a:endParaRPr>
              <a:ea typeface="黑体" charset="0"/>
            </a:endParaRPr>
          </a:p>
        </p:txBody>
      </p:sp>
      <p:sp>
        <p:nvSpPr>
          <p:cNvPr id="11" name="PA_文本框 9"/>
          <p:cNvSpPr txBox="1"/>
          <p:nvPr/>
        </p:nvSpPr>
        <p:spPr>
          <a:xfrm>
            <a:off x="7198155" y="4137391"/>
            <a:ext cx="639919" cy="338554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id-ID" sz="1600" b="1">
                <a:ea typeface="黑体" charset="0"/>
              </a:rPr>
              <a:t>2018</a:t>
            </a:r>
            <a:endParaRPr>
              <a:ea typeface="黑体" charset="0"/>
            </a:endParaRPr>
          </a:p>
        </p:txBody>
      </p:sp>
      <p:sp>
        <p:nvSpPr>
          <p:cNvPr id="12" name="PA_文本框 10"/>
          <p:cNvSpPr txBox="1"/>
          <p:nvPr/>
        </p:nvSpPr>
        <p:spPr>
          <a:xfrm>
            <a:off x="10068115" y="4137391"/>
            <a:ext cx="639919" cy="338554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id-ID" sz="1600" b="1">
                <a:ea typeface="黑体" charset="0"/>
              </a:rPr>
              <a:t>2019</a:t>
            </a:r>
            <a:endParaRPr>
              <a:ea typeface="黑体" charset="0"/>
            </a:endParaRPr>
          </a:p>
        </p:txBody>
      </p:sp>
      <p:grpSp>
        <p:nvGrpSpPr>
          <p:cNvPr id="13" name="PA_组合 12"/>
          <p:cNvGrpSpPr/>
          <p:nvPr/>
        </p:nvGrpSpPr>
        <p:grpSpPr>
          <a:xfrm>
            <a:off x="935620" y="2646403"/>
            <a:ext cx="1608939" cy="1079324"/>
            <a:chOff x="973326" y="2863938"/>
            <a:chExt cx="1608939" cy="1079324"/>
          </a:xfrm>
        </p:grpSpPr>
        <p:sp>
          <p:nvSpPr>
            <p:cNvPr id="96" name="任意多边形: 形状 95"/>
            <p:cNvSpPr/>
            <p:nvPr/>
          </p:nvSpPr>
          <p:spPr bwMode="auto">
            <a:xfrm>
              <a:off x="973326" y="3755374"/>
              <a:ext cx="374586" cy="187888"/>
            </a:xfrm>
            <a:custGeom>
              <a:avLst/>
              <a:gdLst>
                <a:gd name="T0" fmla="*/ 114 w 132"/>
                <a:gd name="T1" fmla="*/ 9 h 66"/>
                <a:gd name="T2" fmla="*/ 100 w 132"/>
                <a:gd name="T3" fmla="*/ 0 h 66"/>
                <a:gd name="T4" fmla="*/ 32 w 132"/>
                <a:gd name="T5" fmla="*/ 0 h 66"/>
                <a:gd name="T6" fmla="*/ 18 w 132"/>
                <a:gd name="T7" fmla="*/ 9 h 66"/>
                <a:gd name="T8" fmla="*/ 2 w 132"/>
                <a:gd name="T9" fmla="*/ 57 h 66"/>
                <a:gd name="T10" fmla="*/ 8 w 132"/>
                <a:gd name="T11" fmla="*/ 66 h 66"/>
                <a:gd name="T12" fmla="*/ 124 w 132"/>
                <a:gd name="T13" fmla="*/ 66 h 66"/>
                <a:gd name="T14" fmla="*/ 130 w 132"/>
                <a:gd name="T15" fmla="*/ 57 h 66"/>
                <a:gd name="T16" fmla="*/ 114 w 132"/>
                <a:gd name="T17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66">
                  <a:moveTo>
                    <a:pt x="114" y="9"/>
                  </a:moveTo>
                  <a:cubicBezTo>
                    <a:pt x="112" y="4"/>
                    <a:pt x="106" y="0"/>
                    <a:pt x="10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6" y="0"/>
                    <a:pt x="20" y="4"/>
                    <a:pt x="18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2"/>
                    <a:pt x="3" y="66"/>
                    <a:pt x="8" y="66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29" y="66"/>
                    <a:pt x="132" y="62"/>
                    <a:pt x="130" y="57"/>
                  </a:cubicBezTo>
                  <a:lnTo>
                    <a:pt x="114" y="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97" name="任意多边形: 形状 96"/>
            <p:cNvSpPr/>
            <p:nvPr/>
          </p:nvSpPr>
          <p:spPr bwMode="auto">
            <a:xfrm>
              <a:off x="1384777" y="3755374"/>
              <a:ext cx="374586" cy="187888"/>
            </a:xfrm>
            <a:custGeom>
              <a:avLst/>
              <a:gdLst>
                <a:gd name="T0" fmla="*/ 131 w 132"/>
                <a:gd name="T1" fmla="*/ 57 h 66"/>
                <a:gd name="T2" fmla="*/ 114 w 132"/>
                <a:gd name="T3" fmla="*/ 9 h 66"/>
                <a:gd name="T4" fmla="*/ 101 w 132"/>
                <a:gd name="T5" fmla="*/ 0 h 66"/>
                <a:gd name="T6" fmla="*/ 32 w 132"/>
                <a:gd name="T7" fmla="*/ 0 h 66"/>
                <a:gd name="T8" fmla="*/ 19 w 132"/>
                <a:gd name="T9" fmla="*/ 9 h 66"/>
                <a:gd name="T10" fmla="*/ 2 w 132"/>
                <a:gd name="T11" fmla="*/ 57 h 66"/>
                <a:gd name="T12" fmla="*/ 8 w 132"/>
                <a:gd name="T13" fmla="*/ 66 h 66"/>
                <a:gd name="T14" fmla="*/ 124 w 132"/>
                <a:gd name="T15" fmla="*/ 66 h 66"/>
                <a:gd name="T16" fmla="*/ 131 w 132"/>
                <a:gd name="T17" fmla="*/ 5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66">
                  <a:moveTo>
                    <a:pt x="131" y="57"/>
                  </a:moveTo>
                  <a:cubicBezTo>
                    <a:pt x="114" y="9"/>
                    <a:pt x="114" y="9"/>
                    <a:pt x="114" y="9"/>
                  </a:cubicBezTo>
                  <a:cubicBezTo>
                    <a:pt x="112" y="4"/>
                    <a:pt x="106" y="0"/>
                    <a:pt x="10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6" y="0"/>
                    <a:pt x="20" y="4"/>
                    <a:pt x="19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2"/>
                    <a:pt x="3" y="66"/>
                    <a:pt x="8" y="66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29" y="66"/>
                    <a:pt x="132" y="62"/>
                    <a:pt x="131" y="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98" name="任意多边形: 形状 97"/>
            <p:cNvSpPr/>
            <p:nvPr/>
          </p:nvSpPr>
          <p:spPr bwMode="auto">
            <a:xfrm>
              <a:off x="1177862" y="3529433"/>
              <a:ext cx="376965" cy="189077"/>
            </a:xfrm>
            <a:custGeom>
              <a:avLst/>
              <a:gdLst>
                <a:gd name="T0" fmla="*/ 9 w 133"/>
                <a:gd name="T1" fmla="*/ 66 h 66"/>
                <a:gd name="T2" fmla="*/ 124 w 133"/>
                <a:gd name="T3" fmla="*/ 66 h 66"/>
                <a:gd name="T4" fmla="*/ 131 w 133"/>
                <a:gd name="T5" fmla="*/ 57 h 66"/>
                <a:gd name="T6" fmla="*/ 114 w 133"/>
                <a:gd name="T7" fmla="*/ 9 h 66"/>
                <a:gd name="T8" fmla="*/ 101 w 133"/>
                <a:gd name="T9" fmla="*/ 0 h 66"/>
                <a:gd name="T10" fmla="*/ 32 w 133"/>
                <a:gd name="T11" fmla="*/ 0 h 66"/>
                <a:gd name="T12" fmla="*/ 19 w 133"/>
                <a:gd name="T13" fmla="*/ 9 h 66"/>
                <a:gd name="T14" fmla="*/ 2 w 133"/>
                <a:gd name="T15" fmla="*/ 57 h 66"/>
                <a:gd name="T16" fmla="*/ 9 w 133"/>
                <a:gd name="T1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" h="66">
                  <a:moveTo>
                    <a:pt x="9" y="66"/>
                  </a:moveTo>
                  <a:cubicBezTo>
                    <a:pt x="124" y="66"/>
                    <a:pt x="124" y="66"/>
                    <a:pt x="124" y="66"/>
                  </a:cubicBezTo>
                  <a:cubicBezTo>
                    <a:pt x="130" y="66"/>
                    <a:pt x="133" y="62"/>
                    <a:pt x="131" y="57"/>
                  </a:cubicBezTo>
                  <a:cubicBezTo>
                    <a:pt x="114" y="9"/>
                    <a:pt x="114" y="9"/>
                    <a:pt x="114" y="9"/>
                  </a:cubicBezTo>
                  <a:cubicBezTo>
                    <a:pt x="112" y="4"/>
                    <a:pt x="107" y="0"/>
                    <a:pt x="10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7" y="0"/>
                    <a:pt x="21" y="4"/>
                    <a:pt x="19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2"/>
                    <a:pt x="3" y="66"/>
                    <a:pt x="9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99" name="任意多边形: 形状 98"/>
            <p:cNvSpPr/>
            <p:nvPr/>
          </p:nvSpPr>
          <p:spPr bwMode="auto">
            <a:xfrm>
              <a:off x="1796228" y="3755374"/>
              <a:ext cx="374586" cy="187888"/>
            </a:xfrm>
            <a:custGeom>
              <a:avLst/>
              <a:gdLst>
                <a:gd name="T0" fmla="*/ 114 w 132"/>
                <a:gd name="T1" fmla="*/ 9 h 66"/>
                <a:gd name="T2" fmla="*/ 100 w 132"/>
                <a:gd name="T3" fmla="*/ 0 h 66"/>
                <a:gd name="T4" fmla="*/ 32 w 132"/>
                <a:gd name="T5" fmla="*/ 0 h 66"/>
                <a:gd name="T6" fmla="*/ 18 w 132"/>
                <a:gd name="T7" fmla="*/ 9 h 66"/>
                <a:gd name="T8" fmla="*/ 2 w 132"/>
                <a:gd name="T9" fmla="*/ 57 h 66"/>
                <a:gd name="T10" fmla="*/ 8 w 132"/>
                <a:gd name="T11" fmla="*/ 66 h 66"/>
                <a:gd name="T12" fmla="*/ 124 w 132"/>
                <a:gd name="T13" fmla="*/ 66 h 66"/>
                <a:gd name="T14" fmla="*/ 130 w 132"/>
                <a:gd name="T15" fmla="*/ 57 h 66"/>
                <a:gd name="T16" fmla="*/ 114 w 132"/>
                <a:gd name="T17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66">
                  <a:moveTo>
                    <a:pt x="114" y="9"/>
                  </a:moveTo>
                  <a:cubicBezTo>
                    <a:pt x="112" y="4"/>
                    <a:pt x="106" y="0"/>
                    <a:pt x="10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6" y="0"/>
                    <a:pt x="20" y="4"/>
                    <a:pt x="18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2"/>
                    <a:pt x="3" y="66"/>
                    <a:pt x="8" y="66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29" y="66"/>
                    <a:pt x="132" y="62"/>
                    <a:pt x="130" y="57"/>
                  </a:cubicBezTo>
                  <a:lnTo>
                    <a:pt x="114" y="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100" name="任意多边形: 形状 99"/>
            <p:cNvSpPr/>
            <p:nvPr/>
          </p:nvSpPr>
          <p:spPr bwMode="auto">
            <a:xfrm>
              <a:off x="2207679" y="3755374"/>
              <a:ext cx="374586" cy="187888"/>
            </a:xfrm>
            <a:custGeom>
              <a:avLst/>
              <a:gdLst>
                <a:gd name="T0" fmla="*/ 131 w 132"/>
                <a:gd name="T1" fmla="*/ 57 h 66"/>
                <a:gd name="T2" fmla="*/ 114 w 132"/>
                <a:gd name="T3" fmla="*/ 9 h 66"/>
                <a:gd name="T4" fmla="*/ 101 w 132"/>
                <a:gd name="T5" fmla="*/ 0 h 66"/>
                <a:gd name="T6" fmla="*/ 32 w 132"/>
                <a:gd name="T7" fmla="*/ 0 h 66"/>
                <a:gd name="T8" fmla="*/ 19 w 132"/>
                <a:gd name="T9" fmla="*/ 9 h 66"/>
                <a:gd name="T10" fmla="*/ 2 w 132"/>
                <a:gd name="T11" fmla="*/ 57 h 66"/>
                <a:gd name="T12" fmla="*/ 8 w 132"/>
                <a:gd name="T13" fmla="*/ 66 h 66"/>
                <a:gd name="T14" fmla="*/ 124 w 132"/>
                <a:gd name="T15" fmla="*/ 66 h 66"/>
                <a:gd name="T16" fmla="*/ 131 w 132"/>
                <a:gd name="T17" fmla="*/ 5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66">
                  <a:moveTo>
                    <a:pt x="131" y="57"/>
                  </a:moveTo>
                  <a:cubicBezTo>
                    <a:pt x="114" y="9"/>
                    <a:pt x="114" y="9"/>
                    <a:pt x="114" y="9"/>
                  </a:cubicBezTo>
                  <a:cubicBezTo>
                    <a:pt x="112" y="4"/>
                    <a:pt x="106" y="0"/>
                    <a:pt x="10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6" y="0"/>
                    <a:pt x="20" y="4"/>
                    <a:pt x="19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2"/>
                    <a:pt x="3" y="66"/>
                    <a:pt x="8" y="66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29" y="66"/>
                    <a:pt x="132" y="62"/>
                    <a:pt x="131" y="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101" name="任意多边形: 形状 100"/>
            <p:cNvSpPr/>
            <p:nvPr/>
          </p:nvSpPr>
          <p:spPr bwMode="auto">
            <a:xfrm>
              <a:off x="2000764" y="3529433"/>
              <a:ext cx="376965" cy="189077"/>
            </a:xfrm>
            <a:custGeom>
              <a:avLst/>
              <a:gdLst>
                <a:gd name="T0" fmla="*/ 9 w 133"/>
                <a:gd name="T1" fmla="*/ 66 h 66"/>
                <a:gd name="T2" fmla="*/ 124 w 133"/>
                <a:gd name="T3" fmla="*/ 66 h 66"/>
                <a:gd name="T4" fmla="*/ 131 w 133"/>
                <a:gd name="T5" fmla="*/ 57 h 66"/>
                <a:gd name="T6" fmla="*/ 114 w 133"/>
                <a:gd name="T7" fmla="*/ 9 h 66"/>
                <a:gd name="T8" fmla="*/ 101 w 133"/>
                <a:gd name="T9" fmla="*/ 0 h 66"/>
                <a:gd name="T10" fmla="*/ 32 w 133"/>
                <a:gd name="T11" fmla="*/ 0 h 66"/>
                <a:gd name="T12" fmla="*/ 19 w 133"/>
                <a:gd name="T13" fmla="*/ 9 h 66"/>
                <a:gd name="T14" fmla="*/ 2 w 133"/>
                <a:gd name="T15" fmla="*/ 57 h 66"/>
                <a:gd name="T16" fmla="*/ 9 w 133"/>
                <a:gd name="T1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" h="66">
                  <a:moveTo>
                    <a:pt x="9" y="66"/>
                  </a:moveTo>
                  <a:cubicBezTo>
                    <a:pt x="124" y="66"/>
                    <a:pt x="124" y="66"/>
                    <a:pt x="124" y="66"/>
                  </a:cubicBezTo>
                  <a:cubicBezTo>
                    <a:pt x="130" y="66"/>
                    <a:pt x="133" y="62"/>
                    <a:pt x="131" y="57"/>
                  </a:cubicBezTo>
                  <a:cubicBezTo>
                    <a:pt x="114" y="9"/>
                    <a:pt x="114" y="9"/>
                    <a:pt x="114" y="9"/>
                  </a:cubicBezTo>
                  <a:cubicBezTo>
                    <a:pt x="112" y="4"/>
                    <a:pt x="107" y="0"/>
                    <a:pt x="10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7" y="0"/>
                    <a:pt x="21" y="4"/>
                    <a:pt x="19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2"/>
                    <a:pt x="3" y="66"/>
                    <a:pt x="9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102" name="任意多边形: 形状 101"/>
            <p:cNvSpPr/>
            <p:nvPr/>
          </p:nvSpPr>
          <p:spPr bwMode="auto">
            <a:xfrm>
              <a:off x="1592001" y="3530622"/>
              <a:ext cx="374586" cy="187888"/>
            </a:xfrm>
            <a:custGeom>
              <a:avLst/>
              <a:gdLst>
                <a:gd name="T0" fmla="*/ 114 w 132"/>
                <a:gd name="T1" fmla="*/ 9 h 66"/>
                <a:gd name="T2" fmla="*/ 100 w 132"/>
                <a:gd name="T3" fmla="*/ 0 h 66"/>
                <a:gd name="T4" fmla="*/ 32 w 132"/>
                <a:gd name="T5" fmla="*/ 0 h 66"/>
                <a:gd name="T6" fmla="*/ 18 w 132"/>
                <a:gd name="T7" fmla="*/ 9 h 66"/>
                <a:gd name="T8" fmla="*/ 2 w 132"/>
                <a:gd name="T9" fmla="*/ 57 h 66"/>
                <a:gd name="T10" fmla="*/ 8 w 132"/>
                <a:gd name="T11" fmla="*/ 66 h 66"/>
                <a:gd name="T12" fmla="*/ 124 w 132"/>
                <a:gd name="T13" fmla="*/ 66 h 66"/>
                <a:gd name="T14" fmla="*/ 130 w 132"/>
                <a:gd name="T15" fmla="*/ 57 h 66"/>
                <a:gd name="T16" fmla="*/ 114 w 132"/>
                <a:gd name="T17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66">
                  <a:moveTo>
                    <a:pt x="114" y="9"/>
                  </a:moveTo>
                  <a:cubicBezTo>
                    <a:pt x="112" y="4"/>
                    <a:pt x="106" y="0"/>
                    <a:pt x="10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6" y="0"/>
                    <a:pt x="20" y="4"/>
                    <a:pt x="18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2"/>
                    <a:pt x="3" y="66"/>
                    <a:pt x="8" y="66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29" y="66"/>
                    <a:pt x="132" y="62"/>
                    <a:pt x="130" y="57"/>
                  </a:cubicBezTo>
                  <a:lnTo>
                    <a:pt x="114" y="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grpSp>
          <p:nvGrpSpPr>
            <p:cNvPr id="103" name="组合 102"/>
            <p:cNvGrpSpPr/>
            <p:nvPr/>
          </p:nvGrpSpPr>
          <p:grpSpPr>
            <a:xfrm>
              <a:off x="1383073" y="2863938"/>
              <a:ext cx="786037" cy="614701"/>
              <a:chOff x="1383073" y="2863938"/>
              <a:chExt cx="786037" cy="614701"/>
            </a:xfrm>
          </p:grpSpPr>
          <p:grpSp>
            <p:nvGrpSpPr>
              <p:cNvPr id="104" name="组合 103"/>
              <p:cNvGrpSpPr/>
              <p:nvPr/>
            </p:nvGrpSpPr>
            <p:grpSpPr>
              <a:xfrm>
                <a:off x="1946125" y="2863938"/>
                <a:ext cx="217618" cy="231887"/>
                <a:chOff x="6651998" y="2093912"/>
                <a:chExt cx="217618" cy="231887"/>
              </a:xfrm>
            </p:grpSpPr>
            <p:sp>
              <p:nvSpPr>
                <p:cNvPr id="108" name="任意多边形: 形状 107"/>
                <p:cNvSpPr/>
                <p:nvPr/>
              </p:nvSpPr>
              <p:spPr bwMode="auto">
                <a:xfrm>
                  <a:off x="6705511" y="2162884"/>
                  <a:ext cx="164105" cy="162915"/>
                </a:xfrm>
                <a:custGeom>
                  <a:avLst/>
                  <a:gdLst>
                    <a:gd name="T0" fmla="*/ 45 w 138"/>
                    <a:gd name="T1" fmla="*/ 91 h 137"/>
                    <a:gd name="T2" fmla="*/ 69 w 138"/>
                    <a:gd name="T3" fmla="*/ 137 h 137"/>
                    <a:gd name="T4" fmla="*/ 93 w 138"/>
                    <a:gd name="T5" fmla="*/ 91 h 137"/>
                    <a:gd name="T6" fmla="*/ 138 w 138"/>
                    <a:gd name="T7" fmla="*/ 67 h 137"/>
                    <a:gd name="T8" fmla="*/ 93 w 138"/>
                    <a:gd name="T9" fmla="*/ 43 h 137"/>
                    <a:gd name="T10" fmla="*/ 69 w 138"/>
                    <a:gd name="T11" fmla="*/ 0 h 137"/>
                    <a:gd name="T12" fmla="*/ 45 w 138"/>
                    <a:gd name="T13" fmla="*/ 43 h 137"/>
                    <a:gd name="T14" fmla="*/ 0 w 138"/>
                    <a:gd name="T15" fmla="*/ 67 h 137"/>
                    <a:gd name="T16" fmla="*/ 45 w 138"/>
                    <a:gd name="T17" fmla="*/ 91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8" h="137">
                      <a:moveTo>
                        <a:pt x="45" y="91"/>
                      </a:moveTo>
                      <a:lnTo>
                        <a:pt x="69" y="137"/>
                      </a:lnTo>
                      <a:lnTo>
                        <a:pt x="93" y="91"/>
                      </a:lnTo>
                      <a:lnTo>
                        <a:pt x="138" y="67"/>
                      </a:lnTo>
                      <a:lnTo>
                        <a:pt x="93" y="43"/>
                      </a:lnTo>
                      <a:lnTo>
                        <a:pt x="69" y="0"/>
                      </a:lnTo>
                      <a:lnTo>
                        <a:pt x="45" y="43"/>
                      </a:lnTo>
                      <a:lnTo>
                        <a:pt x="0" y="67"/>
                      </a:lnTo>
                      <a:lnTo>
                        <a:pt x="45" y="9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ea typeface="黑体" charset="0"/>
                  </a:endParaRPr>
                </a:p>
              </p:txBody>
            </p:sp>
            <p:sp>
              <p:nvSpPr>
                <p:cNvPr id="109" name="任意多边形: 形状 108"/>
                <p:cNvSpPr/>
                <p:nvPr/>
              </p:nvSpPr>
              <p:spPr bwMode="auto">
                <a:xfrm>
                  <a:off x="6651998" y="2093912"/>
                  <a:ext cx="96322" cy="99890"/>
                </a:xfrm>
                <a:custGeom>
                  <a:avLst/>
                  <a:gdLst>
                    <a:gd name="T0" fmla="*/ 40 w 81"/>
                    <a:gd name="T1" fmla="*/ 84 h 84"/>
                    <a:gd name="T2" fmla="*/ 54 w 81"/>
                    <a:gd name="T3" fmla="*/ 58 h 84"/>
                    <a:gd name="T4" fmla="*/ 81 w 81"/>
                    <a:gd name="T5" fmla="*/ 43 h 84"/>
                    <a:gd name="T6" fmla="*/ 54 w 81"/>
                    <a:gd name="T7" fmla="*/ 29 h 84"/>
                    <a:gd name="T8" fmla="*/ 40 w 81"/>
                    <a:gd name="T9" fmla="*/ 0 h 84"/>
                    <a:gd name="T10" fmla="*/ 26 w 81"/>
                    <a:gd name="T11" fmla="*/ 29 h 84"/>
                    <a:gd name="T12" fmla="*/ 0 w 81"/>
                    <a:gd name="T13" fmla="*/ 43 h 84"/>
                    <a:gd name="T14" fmla="*/ 26 w 81"/>
                    <a:gd name="T15" fmla="*/ 58 h 84"/>
                    <a:gd name="T16" fmla="*/ 40 w 81"/>
                    <a:gd name="T17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1" h="84">
                      <a:moveTo>
                        <a:pt x="40" y="84"/>
                      </a:moveTo>
                      <a:lnTo>
                        <a:pt x="54" y="58"/>
                      </a:lnTo>
                      <a:lnTo>
                        <a:pt x="81" y="43"/>
                      </a:lnTo>
                      <a:lnTo>
                        <a:pt x="54" y="29"/>
                      </a:lnTo>
                      <a:lnTo>
                        <a:pt x="40" y="0"/>
                      </a:lnTo>
                      <a:lnTo>
                        <a:pt x="26" y="29"/>
                      </a:lnTo>
                      <a:lnTo>
                        <a:pt x="0" y="43"/>
                      </a:lnTo>
                      <a:lnTo>
                        <a:pt x="26" y="58"/>
                      </a:lnTo>
                      <a:lnTo>
                        <a:pt x="40" y="8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ea typeface="黑体" charset="0"/>
                  </a:endParaRPr>
                </a:p>
              </p:txBody>
            </p:sp>
          </p:grpSp>
          <p:sp>
            <p:nvSpPr>
              <p:cNvPr id="105" name="任意多边形: 形状 104"/>
              <p:cNvSpPr/>
              <p:nvPr/>
            </p:nvSpPr>
            <p:spPr bwMode="auto">
              <a:xfrm>
                <a:off x="1383073" y="3290751"/>
                <a:ext cx="374586" cy="187888"/>
              </a:xfrm>
              <a:custGeom>
                <a:avLst/>
                <a:gdLst>
                  <a:gd name="T0" fmla="*/ 114 w 132"/>
                  <a:gd name="T1" fmla="*/ 9 h 66"/>
                  <a:gd name="T2" fmla="*/ 100 w 132"/>
                  <a:gd name="T3" fmla="*/ 0 h 66"/>
                  <a:gd name="T4" fmla="*/ 32 w 132"/>
                  <a:gd name="T5" fmla="*/ 0 h 66"/>
                  <a:gd name="T6" fmla="*/ 18 w 132"/>
                  <a:gd name="T7" fmla="*/ 9 h 66"/>
                  <a:gd name="T8" fmla="*/ 2 w 132"/>
                  <a:gd name="T9" fmla="*/ 57 h 66"/>
                  <a:gd name="T10" fmla="*/ 8 w 132"/>
                  <a:gd name="T11" fmla="*/ 66 h 66"/>
                  <a:gd name="T12" fmla="*/ 124 w 132"/>
                  <a:gd name="T13" fmla="*/ 66 h 66"/>
                  <a:gd name="T14" fmla="*/ 130 w 132"/>
                  <a:gd name="T15" fmla="*/ 57 h 66"/>
                  <a:gd name="T16" fmla="*/ 114 w 132"/>
                  <a:gd name="T17" fmla="*/ 9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" h="66">
                    <a:moveTo>
                      <a:pt x="114" y="9"/>
                    </a:moveTo>
                    <a:cubicBezTo>
                      <a:pt x="112" y="4"/>
                      <a:pt x="106" y="0"/>
                      <a:pt x="100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6" y="0"/>
                      <a:pt x="20" y="4"/>
                      <a:pt x="18" y="9"/>
                    </a:cubicBezTo>
                    <a:cubicBezTo>
                      <a:pt x="2" y="57"/>
                      <a:pt x="2" y="57"/>
                      <a:pt x="2" y="57"/>
                    </a:cubicBezTo>
                    <a:cubicBezTo>
                      <a:pt x="0" y="62"/>
                      <a:pt x="3" y="66"/>
                      <a:pt x="8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29" y="66"/>
                      <a:pt x="132" y="62"/>
                      <a:pt x="130" y="57"/>
                    </a:cubicBezTo>
                    <a:lnTo>
                      <a:pt x="114" y="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ea typeface="黑体" charset="0"/>
                </a:endParaRPr>
              </a:p>
            </p:txBody>
          </p:sp>
          <p:sp>
            <p:nvSpPr>
              <p:cNvPr id="106" name="任意多边形: 形状 105"/>
              <p:cNvSpPr/>
              <p:nvPr/>
            </p:nvSpPr>
            <p:spPr bwMode="auto">
              <a:xfrm>
                <a:off x="1794524" y="3290751"/>
                <a:ext cx="374586" cy="187888"/>
              </a:xfrm>
              <a:custGeom>
                <a:avLst/>
                <a:gdLst>
                  <a:gd name="T0" fmla="*/ 131 w 132"/>
                  <a:gd name="T1" fmla="*/ 57 h 66"/>
                  <a:gd name="T2" fmla="*/ 114 w 132"/>
                  <a:gd name="T3" fmla="*/ 9 h 66"/>
                  <a:gd name="T4" fmla="*/ 101 w 132"/>
                  <a:gd name="T5" fmla="*/ 0 h 66"/>
                  <a:gd name="T6" fmla="*/ 32 w 132"/>
                  <a:gd name="T7" fmla="*/ 0 h 66"/>
                  <a:gd name="T8" fmla="*/ 19 w 132"/>
                  <a:gd name="T9" fmla="*/ 9 h 66"/>
                  <a:gd name="T10" fmla="*/ 2 w 132"/>
                  <a:gd name="T11" fmla="*/ 57 h 66"/>
                  <a:gd name="T12" fmla="*/ 8 w 132"/>
                  <a:gd name="T13" fmla="*/ 66 h 66"/>
                  <a:gd name="T14" fmla="*/ 124 w 132"/>
                  <a:gd name="T15" fmla="*/ 66 h 66"/>
                  <a:gd name="T16" fmla="*/ 131 w 132"/>
                  <a:gd name="T17" fmla="*/ 5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" h="66">
                    <a:moveTo>
                      <a:pt x="131" y="57"/>
                    </a:moveTo>
                    <a:cubicBezTo>
                      <a:pt x="114" y="9"/>
                      <a:pt x="114" y="9"/>
                      <a:pt x="114" y="9"/>
                    </a:cubicBezTo>
                    <a:cubicBezTo>
                      <a:pt x="112" y="4"/>
                      <a:pt x="106" y="0"/>
                      <a:pt x="101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6" y="0"/>
                      <a:pt x="20" y="4"/>
                      <a:pt x="19" y="9"/>
                    </a:cubicBezTo>
                    <a:cubicBezTo>
                      <a:pt x="2" y="57"/>
                      <a:pt x="2" y="57"/>
                      <a:pt x="2" y="57"/>
                    </a:cubicBezTo>
                    <a:cubicBezTo>
                      <a:pt x="0" y="62"/>
                      <a:pt x="3" y="66"/>
                      <a:pt x="8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29" y="66"/>
                      <a:pt x="132" y="62"/>
                      <a:pt x="131" y="5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ea typeface="黑体" charset="0"/>
                </a:endParaRPr>
              </a:p>
            </p:txBody>
          </p:sp>
          <p:sp>
            <p:nvSpPr>
              <p:cNvPr id="107" name="任意多边形: 形状 106"/>
              <p:cNvSpPr/>
              <p:nvPr/>
            </p:nvSpPr>
            <p:spPr bwMode="auto">
              <a:xfrm>
                <a:off x="1587609" y="3064810"/>
                <a:ext cx="376965" cy="189077"/>
              </a:xfrm>
              <a:custGeom>
                <a:avLst/>
                <a:gdLst>
                  <a:gd name="T0" fmla="*/ 9 w 133"/>
                  <a:gd name="T1" fmla="*/ 66 h 66"/>
                  <a:gd name="T2" fmla="*/ 124 w 133"/>
                  <a:gd name="T3" fmla="*/ 66 h 66"/>
                  <a:gd name="T4" fmla="*/ 131 w 133"/>
                  <a:gd name="T5" fmla="*/ 57 h 66"/>
                  <a:gd name="T6" fmla="*/ 114 w 133"/>
                  <a:gd name="T7" fmla="*/ 9 h 66"/>
                  <a:gd name="T8" fmla="*/ 101 w 133"/>
                  <a:gd name="T9" fmla="*/ 0 h 66"/>
                  <a:gd name="T10" fmla="*/ 32 w 133"/>
                  <a:gd name="T11" fmla="*/ 0 h 66"/>
                  <a:gd name="T12" fmla="*/ 19 w 133"/>
                  <a:gd name="T13" fmla="*/ 9 h 66"/>
                  <a:gd name="T14" fmla="*/ 2 w 133"/>
                  <a:gd name="T15" fmla="*/ 57 h 66"/>
                  <a:gd name="T16" fmla="*/ 9 w 133"/>
                  <a:gd name="T1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3" h="66">
                    <a:moveTo>
                      <a:pt x="9" y="66"/>
                    </a:moveTo>
                    <a:cubicBezTo>
                      <a:pt x="124" y="66"/>
                      <a:pt x="124" y="66"/>
                      <a:pt x="124" y="66"/>
                    </a:cubicBezTo>
                    <a:cubicBezTo>
                      <a:pt x="130" y="66"/>
                      <a:pt x="133" y="62"/>
                      <a:pt x="131" y="57"/>
                    </a:cubicBezTo>
                    <a:cubicBezTo>
                      <a:pt x="114" y="9"/>
                      <a:pt x="114" y="9"/>
                      <a:pt x="114" y="9"/>
                    </a:cubicBezTo>
                    <a:cubicBezTo>
                      <a:pt x="112" y="4"/>
                      <a:pt x="107" y="0"/>
                      <a:pt x="101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7" y="0"/>
                      <a:pt x="21" y="4"/>
                      <a:pt x="19" y="9"/>
                    </a:cubicBezTo>
                    <a:cubicBezTo>
                      <a:pt x="2" y="57"/>
                      <a:pt x="2" y="57"/>
                      <a:pt x="2" y="57"/>
                    </a:cubicBezTo>
                    <a:cubicBezTo>
                      <a:pt x="0" y="62"/>
                      <a:pt x="3" y="66"/>
                      <a:pt x="9" y="6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ea typeface="黑体" charset="0"/>
                </a:endParaRPr>
              </a:p>
            </p:txBody>
          </p:sp>
        </p:grpSp>
      </p:grpSp>
      <p:grpSp>
        <p:nvGrpSpPr>
          <p:cNvPr id="14" name="PA_组合 13"/>
          <p:cNvGrpSpPr/>
          <p:nvPr/>
        </p:nvGrpSpPr>
        <p:grpSpPr>
          <a:xfrm>
            <a:off x="3586077" y="2313181"/>
            <a:ext cx="2017446" cy="1394796"/>
            <a:chOff x="3623783" y="2530716"/>
            <a:chExt cx="2017446" cy="1394796"/>
          </a:xfrm>
          <a:solidFill>
            <a:schemeClr val="accent2"/>
          </a:solidFill>
        </p:grpSpPr>
        <p:sp>
          <p:nvSpPr>
            <p:cNvPr id="74" name="任意多边形: 形状 73"/>
            <p:cNvSpPr/>
            <p:nvPr/>
          </p:nvSpPr>
          <p:spPr bwMode="auto">
            <a:xfrm>
              <a:off x="3623783" y="3737624"/>
              <a:ext cx="374586" cy="187888"/>
            </a:xfrm>
            <a:custGeom>
              <a:avLst/>
              <a:gdLst>
                <a:gd name="T0" fmla="*/ 114 w 132"/>
                <a:gd name="T1" fmla="*/ 9 h 66"/>
                <a:gd name="T2" fmla="*/ 100 w 132"/>
                <a:gd name="T3" fmla="*/ 0 h 66"/>
                <a:gd name="T4" fmla="*/ 32 w 132"/>
                <a:gd name="T5" fmla="*/ 0 h 66"/>
                <a:gd name="T6" fmla="*/ 18 w 132"/>
                <a:gd name="T7" fmla="*/ 9 h 66"/>
                <a:gd name="T8" fmla="*/ 2 w 132"/>
                <a:gd name="T9" fmla="*/ 57 h 66"/>
                <a:gd name="T10" fmla="*/ 8 w 132"/>
                <a:gd name="T11" fmla="*/ 66 h 66"/>
                <a:gd name="T12" fmla="*/ 124 w 132"/>
                <a:gd name="T13" fmla="*/ 66 h 66"/>
                <a:gd name="T14" fmla="*/ 130 w 132"/>
                <a:gd name="T15" fmla="*/ 57 h 66"/>
                <a:gd name="T16" fmla="*/ 114 w 132"/>
                <a:gd name="T17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66">
                  <a:moveTo>
                    <a:pt x="114" y="9"/>
                  </a:moveTo>
                  <a:cubicBezTo>
                    <a:pt x="112" y="4"/>
                    <a:pt x="106" y="0"/>
                    <a:pt x="10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6" y="0"/>
                    <a:pt x="20" y="4"/>
                    <a:pt x="18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2"/>
                    <a:pt x="3" y="66"/>
                    <a:pt x="8" y="66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29" y="66"/>
                    <a:pt x="132" y="62"/>
                    <a:pt x="130" y="57"/>
                  </a:cubicBezTo>
                  <a:lnTo>
                    <a:pt x="114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75" name="任意多边形: 形状 74"/>
            <p:cNvSpPr/>
            <p:nvPr/>
          </p:nvSpPr>
          <p:spPr bwMode="auto">
            <a:xfrm>
              <a:off x="4035234" y="3737624"/>
              <a:ext cx="374586" cy="187888"/>
            </a:xfrm>
            <a:custGeom>
              <a:avLst/>
              <a:gdLst>
                <a:gd name="T0" fmla="*/ 131 w 132"/>
                <a:gd name="T1" fmla="*/ 57 h 66"/>
                <a:gd name="T2" fmla="*/ 114 w 132"/>
                <a:gd name="T3" fmla="*/ 9 h 66"/>
                <a:gd name="T4" fmla="*/ 101 w 132"/>
                <a:gd name="T5" fmla="*/ 0 h 66"/>
                <a:gd name="T6" fmla="*/ 32 w 132"/>
                <a:gd name="T7" fmla="*/ 0 h 66"/>
                <a:gd name="T8" fmla="*/ 19 w 132"/>
                <a:gd name="T9" fmla="*/ 9 h 66"/>
                <a:gd name="T10" fmla="*/ 2 w 132"/>
                <a:gd name="T11" fmla="*/ 57 h 66"/>
                <a:gd name="T12" fmla="*/ 8 w 132"/>
                <a:gd name="T13" fmla="*/ 66 h 66"/>
                <a:gd name="T14" fmla="*/ 124 w 132"/>
                <a:gd name="T15" fmla="*/ 66 h 66"/>
                <a:gd name="T16" fmla="*/ 131 w 132"/>
                <a:gd name="T17" fmla="*/ 5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66">
                  <a:moveTo>
                    <a:pt x="131" y="57"/>
                  </a:moveTo>
                  <a:cubicBezTo>
                    <a:pt x="114" y="9"/>
                    <a:pt x="114" y="9"/>
                    <a:pt x="114" y="9"/>
                  </a:cubicBezTo>
                  <a:cubicBezTo>
                    <a:pt x="112" y="4"/>
                    <a:pt x="106" y="0"/>
                    <a:pt x="10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6" y="0"/>
                    <a:pt x="20" y="4"/>
                    <a:pt x="19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2"/>
                    <a:pt x="3" y="66"/>
                    <a:pt x="8" y="66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29" y="66"/>
                    <a:pt x="132" y="62"/>
                    <a:pt x="131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76" name="任意多边形: 形状 75"/>
            <p:cNvSpPr/>
            <p:nvPr/>
          </p:nvSpPr>
          <p:spPr bwMode="auto">
            <a:xfrm>
              <a:off x="3828319" y="3511683"/>
              <a:ext cx="376965" cy="189077"/>
            </a:xfrm>
            <a:custGeom>
              <a:avLst/>
              <a:gdLst>
                <a:gd name="T0" fmla="*/ 9 w 133"/>
                <a:gd name="T1" fmla="*/ 66 h 66"/>
                <a:gd name="T2" fmla="*/ 124 w 133"/>
                <a:gd name="T3" fmla="*/ 66 h 66"/>
                <a:gd name="T4" fmla="*/ 131 w 133"/>
                <a:gd name="T5" fmla="*/ 57 h 66"/>
                <a:gd name="T6" fmla="*/ 114 w 133"/>
                <a:gd name="T7" fmla="*/ 9 h 66"/>
                <a:gd name="T8" fmla="*/ 101 w 133"/>
                <a:gd name="T9" fmla="*/ 0 h 66"/>
                <a:gd name="T10" fmla="*/ 32 w 133"/>
                <a:gd name="T11" fmla="*/ 0 h 66"/>
                <a:gd name="T12" fmla="*/ 19 w 133"/>
                <a:gd name="T13" fmla="*/ 9 h 66"/>
                <a:gd name="T14" fmla="*/ 2 w 133"/>
                <a:gd name="T15" fmla="*/ 57 h 66"/>
                <a:gd name="T16" fmla="*/ 9 w 133"/>
                <a:gd name="T1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" h="66">
                  <a:moveTo>
                    <a:pt x="9" y="66"/>
                  </a:moveTo>
                  <a:cubicBezTo>
                    <a:pt x="124" y="66"/>
                    <a:pt x="124" y="66"/>
                    <a:pt x="124" y="66"/>
                  </a:cubicBezTo>
                  <a:cubicBezTo>
                    <a:pt x="130" y="66"/>
                    <a:pt x="133" y="62"/>
                    <a:pt x="131" y="57"/>
                  </a:cubicBezTo>
                  <a:cubicBezTo>
                    <a:pt x="114" y="9"/>
                    <a:pt x="114" y="9"/>
                    <a:pt x="114" y="9"/>
                  </a:cubicBezTo>
                  <a:cubicBezTo>
                    <a:pt x="112" y="4"/>
                    <a:pt x="107" y="0"/>
                    <a:pt x="10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7" y="0"/>
                    <a:pt x="21" y="4"/>
                    <a:pt x="19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2"/>
                    <a:pt x="3" y="66"/>
                    <a:pt x="9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77" name="任意多边形: 形状 76"/>
            <p:cNvSpPr/>
            <p:nvPr/>
          </p:nvSpPr>
          <p:spPr bwMode="auto">
            <a:xfrm>
              <a:off x="4446685" y="3737624"/>
              <a:ext cx="374586" cy="187888"/>
            </a:xfrm>
            <a:custGeom>
              <a:avLst/>
              <a:gdLst>
                <a:gd name="T0" fmla="*/ 114 w 132"/>
                <a:gd name="T1" fmla="*/ 9 h 66"/>
                <a:gd name="T2" fmla="*/ 100 w 132"/>
                <a:gd name="T3" fmla="*/ 0 h 66"/>
                <a:gd name="T4" fmla="*/ 32 w 132"/>
                <a:gd name="T5" fmla="*/ 0 h 66"/>
                <a:gd name="T6" fmla="*/ 18 w 132"/>
                <a:gd name="T7" fmla="*/ 9 h 66"/>
                <a:gd name="T8" fmla="*/ 2 w 132"/>
                <a:gd name="T9" fmla="*/ 57 h 66"/>
                <a:gd name="T10" fmla="*/ 8 w 132"/>
                <a:gd name="T11" fmla="*/ 66 h 66"/>
                <a:gd name="T12" fmla="*/ 124 w 132"/>
                <a:gd name="T13" fmla="*/ 66 h 66"/>
                <a:gd name="T14" fmla="*/ 130 w 132"/>
                <a:gd name="T15" fmla="*/ 57 h 66"/>
                <a:gd name="T16" fmla="*/ 114 w 132"/>
                <a:gd name="T17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66">
                  <a:moveTo>
                    <a:pt x="114" y="9"/>
                  </a:moveTo>
                  <a:cubicBezTo>
                    <a:pt x="112" y="4"/>
                    <a:pt x="106" y="0"/>
                    <a:pt x="10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6" y="0"/>
                    <a:pt x="20" y="4"/>
                    <a:pt x="18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2"/>
                    <a:pt x="3" y="66"/>
                    <a:pt x="8" y="66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29" y="66"/>
                    <a:pt x="132" y="62"/>
                    <a:pt x="130" y="57"/>
                  </a:cubicBezTo>
                  <a:lnTo>
                    <a:pt x="114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78" name="任意多边形: 形状 77"/>
            <p:cNvSpPr/>
            <p:nvPr/>
          </p:nvSpPr>
          <p:spPr bwMode="auto">
            <a:xfrm>
              <a:off x="4858136" y="3737624"/>
              <a:ext cx="374586" cy="187888"/>
            </a:xfrm>
            <a:custGeom>
              <a:avLst/>
              <a:gdLst>
                <a:gd name="T0" fmla="*/ 131 w 132"/>
                <a:gd name="T1" fmla="*/ 57 h 66"/>
                <a:gd name="T2" fmla="*/ 114 w 132"/>
                <a:gd name="T3" fmla="*/ 9 h 66"/>
                <a:gd name="T4" fmla="*/ 101 w 132"/>
                <a:gd name="T5" fmla="*/ 0 h 66"/>
                <a:gd name="T6" fmla="*/ 32 w 132"/>
                <a:gd name="T7" fmla="*/ 0 h 66"/>
                <a:gd name="T8" fmla="*/ 19 w 132"/>
                <a:gd name="T9" fmla="*/ 9 h 66"/>
                <a:gd name="T10" fmla="*/ 2 w 132"/>
                <a:gd name="T11" fmla="*/ 57 h 66"/>
                <a:gd name="T12" fmla="*/ 8 w 132"/>
                <a:gd name="T13" fmla="*/ 66 h 66"/>
                <a:gd name="T14" fmla="*/ 124 w 132"/>
                <a:gd name="T15" fmla="*/ 66 h 66"/>
                <a:gd name="T16" fmla="*/ 131 w 132"/>
                <a:gd name="T17" fmla="*/ 5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66">
                  <a:moveTo>
                    <a:pt x="131" y="57"/>
                  </a:moveTo>
                  <a:cubicBezTo>
                    <a:pt x="114" y="9"/>
                    <a:pt x="114" y="9"/>
                    <a:pt x="114" y="9"/>
                  </a:cubicBezTo>
                  <a:cubicBezTo>
                    <a:pt x="112" y="4"/>
                    <a:pt x="106" y="0"/>
                    <a:pt x="10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6" y="0"/>
                    <a:pt x="20" y="4"/>
                    <a:pt x="19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2"/>
                    <a:pt x="3" y="66"/>
                    <a:pt x="8" y="66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29" y="66"/>
                    <a:pt x="132" y="62"/>
                    <a:pt x="131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79" name="任意多边形: 形状 78"/>
            <p:cNvSpPr/>
            <p:nvPr/>
          </p:nvSpPr>
          <p:spPr bwMode="auto">
            <a:xfrm>
              <a:off x="4651221" y="3511683"/>
              <a:ext cx="376965" cy="189077"/>
            </a:xfrm>
            <a:custGeom>
              <a:avLst/>
              <a:gdLst>
                <a:gd name="T0" fmla="*/ 9 w 133"/>
                <a:gd name="T1" fmla="*/ 66 h 66"/>
                <a:gd name="T2" fmla="*/ 124 w 133"/>
                <a:gd name="T3" fmla="*/ 66 h 66"/>
                <a:gd name="T4" fmla="*/ 131 w 133"/>
                <a:gd name="T5" fmla="*/ 57 h 66"/>
                <a:gd name="T6" fmla="*/ 114 w 133"/>
                <a:gd name="T7" fmla="*/ 9 h 66"/>
                <a:gd name="T8" fmla="*/ 101 w 133"/>
                <a:gd name="T9" fmla="*/ 0 h 66"/>
                <a:gd name="T10" fmla="*/ 32 w 133"/>
                <a:gd name="T11" fmla="*/ 0 h 66"/>
                <a:gd name="T12" fmla="*/ 19 w 133"/>
                <a:gd name="T13" fmla="*/ 9 h 66"/>
                <a:gd name="T14" fmla="*/ 2 w 133"/>
                <a:gd name="T15" fmla="*/ 57 h 66"/>
                <a:gd name="T16" fmla="*/ 9 w 133"/>
                <a:gd name="T1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" h="66">
                  <a:moveTo>
                    <a:pt x="9" y="66"/>
                  </a:moveTo>
                  <a:cubicBezTo>
                    <a:pt x="124" y="66"/>
                    <a:pt x="124" y="66"/>
                    <a:pt x="124" y="66"/>
                  </a:cubicBezTo>
                  <a:cubicBezTo>
                    <a:pt x="130" y="66"/>
                    <a:pt x="133" y="62"/>
                    <a:pt x="131" y="57"/>
                  </a:cubicBezTo>
                  <a:cubicBezTo>
                    <a:pt x="114" y="9"/>
                    <a:pt x="114" y="9"/>
                    <a:pt x="114" y="9"/>
                  </a:cubicBezTo>
                  <a:cubicBezTo>
                    <a:pt x="112" y="4"/>
                    <a:pt x="107" y="0"/>
                    <a:pt x="10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7" y="0"/>
                    <a:pt x="21" y="4"/>
                    <a:pt x="19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2"/>
                    <a:pt x="3" y="66"/>
                    <a:pt x="9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80" name="任意多边形: 形状 79"/>
            <p:cNvSpPr/>
            <p:nvPr/>
          </p:nvSpPr>
          <p:spPr bwMode="auto">
            <a:xfrm>
              <a:off x="4242458" y="3512872"/>
              <a:ext cx="374586" cy="187888"/>
            </a:xfrm>
            <a:custGeom>
              <a:avLst/>
              <a:gdLst>
                <a:gd name="T0" fmla="*/ 114 w 132"/>
                <a:gd name="T1" fmla="*/ 9 h 66"/>
                <a:gd name="T2" fmla="*/ 100 w 132"/>
                <a:gd name="T3" fmla="*/ 0 h 66"/>
                <a:gd name="T4" fmla="*/ 32 w 132"/>
                <a:gd name="T5" fmla="*/ 0 h 66"/>
                <a:gd name="T6" fmla="*/ 18 w 132"/>
                <a:gd name="T7" fmla="*/ 9 h 66"/>
                <a:gd name="T8" fmla="*/ 2 w 132"/>
                <a:gd name="T9" fmla="*/ 57 h 66"/>
                <a:gd name="T10" fmla="*/ 8 w 132"/>
                <a:gd name="T11" fmla="*/ 66 h 66"/>
                <a:gd name="T12" fmla="*/ 124 w 132"/>
                <a:gd name="T13" fmla="*/ 66 h 66"/>
                <a:gd name="T14" fmla="*/ 130 w 132"/>
                <a:gd name="T15" fmla="*/ 57 h 66"/>
                <a:gd name="T16" fmla="*/ 114 w 132"/>
                <a:gd name="T17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66">
                  <a:moveTo>
                    <a:pt x="114" y="9"/>
                  </a:moveTo>
                  <a:cubicBezTo>
                    <a:pt x="112" y="4"/>
                    <a:pt x="106" y="0"/>
                    <a:pt x="10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6" y="0"/>
                    <a:pt x="20" y="4"/>
                    <a:pt x="18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2"/>
                    <a:pt x="3" y="66"/>
                    <a:pt x="8" y="66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29" y="66"/>
                    <a:pt x="132" y="62"/>
                    <a:pt x="130" y="57"/>
                  </a:cubicBezTo>
                  <a:lnTo>
                    <a:pt x="114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81" name="任意多边形: 形状 80"/>
            <p:cNvSpPr/>
            <p:nvPr/>
          </p:nvSpPr>
          <p:spPr bwMode="auto">
            <a:xfrm>
              <a:off x="4033530" y="3273001"/>
              <a:ext cx="374586" cy="187888"/>
            </a:xfrm>
            <a:custGeom>
              <a:avLst/>
              <a:gdLst>
                <a:gd name="T0" fmla="*/ 114 w 132"/>
                <a:gd name="T1" fmla="*/ 9 h 66"/>
                <a:gd name="T2" fmla="*/ 100 w 132"/>
                <a:gd name="T3" fmla="*/ 0 h 66"/>
                <a:gd name="T4" fmla="*/ 32 w 132"/>
                <a:gd name="T5" fmla="*/ 0 h 66"/>
                <a:gd name="T6" fmla="*/ 18 w 132"/>
                <a:gd name="T7" fmla="*/ 9 h 66"/>
                <a:gd name="T8" fmla="*/ 2 w 132"/>
                <a:gd name="T9" fmla="*/ 57 h 66"/>
                <a:gd name="T10" fmla="*/ 8 w 132"/>
                <a:gd name="T11" fmla="*/ 66 h 66"/>
                <a:gd name="T12" fmla="*/ 124 w 132"/>
                <a:gd name="T13" fmla="*/ 66 h 66"/>
                <a:gd name="T14" fmla="*/ 130 w 132"/>
                <a:gd name="T15" fmla="*/ 57 h 66"/>
                <a:gd name="T16" fmla="*/ 114 w 132"/>
                <a:gd name="T17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66">
                  <a:moveTo>
                    <a:pt x="114" y="9"/>
                  </a:moveTo>
                  <a:cubicBezTo>
                    <a:pt x="112" y="4"/>
                    <a:pt x="106" y="0"/>
                    <a:pt x="10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6" y="0"/>
                    <a:pt x="20" y="4"/>
                    <a:pt x="18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2"/>
                    <a:pt x="3" y="66"/>
                    <a:pt x="8" y="66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29" y="66"/>
                    <a:pt x="132" y="62"/>
                    <a:pt x="130" y="57"/>
                  </a:cubicBezTo>
                  <a:lnTo>
                    <a:pt x="114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82" name="任意多边形: 形状 81"/>
            <p:cNvSpPr/>
            <p:nvPr/>
          </p:nvSpPr>
          <p:spPr bwMode="auto">
            <a:xfrm>
              <a:off x="4444981" y="3273001"/>
              <a:ext cx="374586" cy="187888"/>
            </a:xfrm>
            <a:custGeom>
              <a:avLst/>
              <a:gdLst>
                <a:gd name="T0" fmla="*/ 131 w 132"/>
                <a:gd name="T1" fmla="*/ 57 h 66"/>
                <a:gd name="T2" fmla="*/ 114 w 132"/>
                <a:gd name="T3" fmla="*/ 9 h 66"/>
                <a:gd name="T4" fmla="*/ 101 w 132"/>
                <a:gd name="T5" fmla="*/ 0 h 66"/>
                <a:gd name="T6" fmla="*/ 32 w 132"/>
                <a:gd name="T7" fmla="*/ 0 h 66"/>
                <a:gd name="T8" fmla="*/ 19 w 132"/>
                <a:gd name="T9" fmla="*/ 9 h 66"/>
                <a:gd name="T10" fmla="*/ 2 w 132"/>
                <a:gd name="T11" fmla="*/ 57 h 66"/>
                <a:gd name="T12" fmla="*/ 8 w 132"/>
                <a:gd name="T13" fmla="*/ 66 h 66"/>
                <a:gd name="T14" fmla="*/ 124 w 132"/>
                <a:gd name="T15" fmla="*/ 66 h 66"/>
                <a:gd name="T16" fmla="*/ 131 w 132"/>
                <a:gd name="T17" fmla="*/ 5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66">
                  <a:moveTo>
                    <a:pt x="131" y="57"/>
                  </a:moveTo>
                  <a:cubicBezTo>
                    <a:pt x="114" y="9"/>
                    <a:pt x="114" y="9"/>
                    <a:pt x="114" y="9"/>
                  </a:cubicBezTo>
                  <a:cubicBezTo>
                    <a:pt x="112" y="4"/>
                    <a:pt x="106" y="0"/>
                    <a:pt x="10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6" y="0"/>
                    <a:pt x="20" y="4"/>
                    <a:pt x="19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2"/>
                    <a:pt x="3" y="66"/>
                    <a:pt x="8" y="66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29" y="66"/>
                    <a:pt x="132" y="62"/>
                    <a:pt x="131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83" name="任意多边形: 形状 82"/>
            <p:cNvSpPr/>
            <p:nvPr/>
          </p:nvSpPr>
          <p:spPr bwMode="auto">
            <a:xfrm>
              <a:off x="4238066" y="3047060"/>
              <a:ext cx="376965" cy="189077"/>
            </a:xfrm>
            <a:custGeom>
              <a:avLst/>
              <a:gdLst>
                <a:gd name="T0" fmla="*/ 9 w 133"/>
                <a:gd name="T1" fmla="*/ 66 h 66"/>
                <a:gd name="T2" fmla="*/ 124 w 133"/>
                <a:gd name="T3" fmla="*/ 66 h 66"/>
                <a:gd name="T4" fmla="*/ 131 w 133"/>
                <a:gd name="T5" fmla="*/ 57 h 66"/>
                <a:gd name="T6" fmla="*/ 114 w 133"/>
                <a:gd name="T7" fmla="*/ 9 h 66"/>
                <a:gd name="T8" fmla="*/ 101 w 133"/>
                <a:gd name="T9" fmla="*/ 0 h 66"/>
                <a:gd name="T10" fmla="*/ 32 w 133"/>
                <a:gd name="T11" fmla="*/ 0 h 66"/>
                <a:gd name="T12" fmla="*/ 19 w 133"/>
                <a:gd name="T13" fmla="*/ 9 h 66"/>
                <a:gd name="T14" fmla="*/ 2 w 133"/>
                <a:gd name="T15" fmla="*/ 57 h 66"/>
                <a:gd name="T16" fmla="*/ 9 w 133"/>
                <a:gd name="T1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" h="66">
                  <a:moveTo>
                    <a:pt x="9" y="66"/>
                  </a:moveTo>
                  <a:cubicBezTo>
                    <a:pt x="124" y="66"/>
                    <a:pt x="124" y="66"/>
                    <a:pt x="124" y="66"/>
                  </a:cubicBezTo>
                  <a:cubicBezTo>
                    <a:pt x="130" y="66"/>
                    <a:pt x="133" y="62"/>
                    <a:pt x="131" y="57"/>
                  </a:cubicBezTo>
                  <a:cubicBezTo>
                    <a:pt x="114" y="9"/>
                    <a:pt x="114" y="9"/>
                    <a:pt x="114" y="9"/>
                  </a:cubicBezTo>
                  <a:cubicBezTo>
                    <a:pt x="112" y="4"/>
                    <a:pt x="107" y="0"/>
                    <a:pt x="10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7" y="0"/>
                    <a:pt x="21" y="4"/>
                    <a:pt x="19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2"/>
                    <a:pt x="3" y="66"/>
                    <a:pt x="9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84" name="任意多边形: 形状 83"/>
            <p:cNvSpPr/>
            <p:nvPr/>
          </p:nvSpPr>
          <p:spPr bwMode="auto">
            <a:xfrm>
              <a:off x="5266643" y="3737624"/>
              <a:ext cx="374586" cy="187888"/>
            </a:xfrm>
            <a:custGeom>
              <a:avLst/>
              <a:gdLst>
                <a:gd name="T0" fmla="*/ 131 w 132"/>
                <a:gd name="T1" fmla="*/ 57 h 66"/>
                <a:gd name="T2" fmla="*/ 114 w 132"/>
                <a:gd name="T3" fmla="*/ 9 h 66"/>
                <a:gd name="T4" fmla="*/ 101 w 132"/>
                <a:gd name="T5" fmla="*/ 0 h 66"/>
                <a:gd name="T6" fmla="*/ 32 w 132"/>
                <a:gd name="T7" fmla="*/ 0 h 66"/>
                <a:gd name="T8" fmla="*/ 19 w 132"/>
                <a:gd name="T9" fmla="*/ 9 h 66"/>
                <a:gd name="T10" fmla="*/ 2 w 132"/>
                <a:gd name="T11" fmla="*/ 57 h 66"/>
                <a:gd name="T12" fmla="*/ 8 w 132"/>
                <a:gd name="T13" fmla="*/ 66 h 66"/>
                <a:gd name="T14" fmla="*/ 124 w 132"/>
                <a:gd name="T15" fmla="*/ 66 h 66"/>
                <a:gd name="T16" fmla="*/ 131 w 132"/>
                <a:gd name="T17" fmla="*/ 5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66">
                  <a:moveTo>
                    <a:pt x="131" y="57"/>
                  </a:moveTo>
                  <a:cubicBezTo>
                    <a:pt x="114" y="9"/>
                    <a:pt x="114" y="9"/>
                    <a:pt x="114" y="9"/>
                  </a:cubicBezTo>
                  <a:cubicBezTo>
                    <a:pt x="112" y="4"/>
                    <a:pt x="106" y="0"/>
                    <a:pt x="10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6" y="0"/>
                    <a:pt x="20" y="4"/>
                    <a:pt x="19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2"/>
                    <a:pt x="3" y="66"/>
                    <a:pt x="8" y="66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29" y="66"/>
                    <a:pt x="132" y="62"/>
                    <a:pt x="131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85" name="任意多边形: 形状 84"/>
            <p:cNvSpPr/>
            <p:nvPr/>
          </p:nvSpPr>
          <p:spPr bwMode="auto">
            <a:xfrm>
              <a:off x="5059728" y="3511683"/>
              <a:ext cx="376965" cy="189077"/>
            </a:xfrm>
            <a:custGeom>
              <a:avLst/>
              <a:gdLst>
                <a:gd name="T0" fmla="*/ 9 w 133"/>
                <a:gd name="T1" fmla="*/ 66 h 66"/>
                <a:gd name="T2" fmla="*/ 124 w 133"/>
                <a:gd name="T3" fmla="*/ 66 h 66"/>
                <a:gd name="T4" fmla="*/ 131 w 133"/>
                <a:gd name="T5" fmla="*/ 57 h 66"/>
                <a:gd name="T6" fmla="*/ 114 w 133"/>
                <a:gd name="T7" fmla="*/ 9 h 66"/>
                <a:gd name="T8" fmla="*/ 101 w 133"/>
                <a:gd name="T9" fmla="*/ 0 h 66"/>
                <a:gd name="T10" fmla="*/ 32 w 133"/>
                <a:gd name="T11" fmla="*/ 0 h 66"/>
                <a:gd name="T12" fmla="*/ 19 w 133"/>
                <a:gd name="T13" fmla="*/ 9 h 66"/>
                <a:gd name="T14" fmla="*/ 2 w 133"/>
                <a:gd name="T15" fmla="*/ 57 h 66"/>
                <a:gd name="T16" fmla="*/ 9 w 133"/>
                <a:gd name="T1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" h="66">
                  <a:moveTo>
                    <a:pt x="9" y="66"/>
                  </a:moveTo>
                  <a:cubicBezTo>
                    <a:pt x="124" y="66"/>
                    <a:pt x="124" y="66"/>
                    <a:pt x="124" y="66"/>
                  </a:cubicBezTo>
                  <a:cubicBezTo>
                    <a:pt x="130" y="66"/>
                    <a:pt x="133" y="62"/>
                    <a:pt x="131" y="57"/>
                  </a:cubicBezTo>
                  <a:cubicBezTo>
                    <a:pt x="114" y="9"/>
                    <a:pt x="114" y="9"/>
                    <a:pt x="114" y="9"/>
                  </a:cubicBezTo>
                  <a:cubicBezTo>
                    <a:pt x="112" y="4"/>
                    <a:pt x="107" y="0"/>
                    <a:pt x="10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7" y="0"/>
                    <a:pt x="21" y="4"/>
                    <a:pt x="19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2"/>
                    <a:pt x="3" y="66"/>
                    <a:pt x="9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86" name="任意多边形: 形状 85"/>
            <p:cNvSpPr/>
            <p:nvPr/>
          </p:nvSpPr>
          <p:spPr bwMode="auto">
            <a:xfrm>
              <a:off x="4853488" y="3273001"/>
              <a:ext cx="374586" cy="187888"/>
            </a:xfrm>
            <a:custGeom>
              <a:avLst/>
              <a:gdLst>
                <a:gd name="T0" fmla="*/ 131 w 132"/>
                <a:gd name="T1" fmla="*/ 57 h 66"/>
                <a:gd name="T2" fmla="*/ 114 w 132"/>
                <a:gd name="T3" fmla="*/ 9 h 66"/>
                <a:gd name="T4" fmla="*/ 101 w 132"/>
                <a:gd name="T5" fmla="*/ 0 h 66"/>
                <a:gd name="T6" fmla="*/ 32 w 132"/>
                <a:gd name="T7" fmla="*/ 0 h 66"/>
                <a:gd name="T8" fmla="*/ 19 w 132"/>
                <a:gd name="T9" fmla="*/ 9 h 66"/>
                <a:gd name="T10" fmla="*/ 2 w 132"/>
                <a:gd name="T11" fmla="*/ 57 h 66"/>
                <a:gd name="T12" fmla="*/ 8 w 132"/>
                <a:gd name="T13" fmla="*/ 66 h 66"/>
                <a:gd name="T14" fmla="*/ 124 w 132"/>
                <a:gd name="T15" fmla="*/ 66 h 66"/>
                <a:gd name="T16" fmla="*/ 131 w 132"/>
                <a:gd name="T17" fmla="*/ 5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66">
                  <a:moveTo>
                    <a:pt x="131" y="57"/>
                  </a:moveTo>
                  <a:cubicBezTo>
                    <a:pt x="114" y="9"/>
                    <a:pt x="114" y="9"/>
                    <a:pt x="114" y="9"/>
                  </a:cubicBezTo>
                  <a:cubicBezTo>
                    <a:pt x="112" y="4"/>
                    <a:pt x="106" y="0"/>
                    <a:pt x="10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6" y="0"/>
                    <a:pt x="20" y="4"/>
                    <a:pt x="19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2"/>
                    <a:pt x="3" y="66"/>
                    <a:pt x="8" y="66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29" y="66"/>
                    <a:pt x="132" y="62"/>
                    <a:pt x="131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87" name="任意多边形: 形状 86"/>
            <p:cNvSpPr/>
            <p:nvPr/>
          </p:nvSpPr>
          <p:spPr bwMode="auto">
            <a:xfrm>
              <a:off x="4646573" y="3047060"/>
              <a:ext cx="376965" cy="189077"/>
            </a:xfrm>
            <a:custGeom>
              <a:avLst/>
              <a:gdLst>
                <a:gd name="T0" fmla="*/ 9 w 133"/>
                <a:gd name="T1" fmla="*/ 66 h 66"/>
                <a:gd name="T2" fmla="*/ 124 w 133"/>
                <a:gd name="T3" fmla="*/ 66 h 66"/>
                <a:gd name="T4" fmla="*/ 131 w 133"/>
                <a:gd name="T5" fmla="*/ 57 h 66"/>
                <a:gd name="T6" fmla="*/ 114 w 133"/>
                <a:gd name="T7" fmla="*/ 9 h 66"/>
                <a:gd name="T8" fmla="*/ 101 w 133"/>
                <a:gd name="T9" fmla="*/ 0 h 66"/>
                <a:gd name="T10" fmla="*/ 32 w 133"/>
                <a:gd name="T11" fmla="*/ 0 h 66"/>
                <a:gd name="T12" fmla="*/ 19 w 133"/>
                <a:gd name="T13" fmla="*/ 9 h 66"/>
                <a:gd name="T14" fmla="*/ 2 w 133"/>
                <a:gd name="T15" fmla="*/ 57 h 66"/>
                <a:gd name="T16" fmla="*/ 9 w 133"/>
                <a:gd name="T1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" h="66">
                  <a:moveTo>
                    <a:pt x="9" y="66"/>
                  </a:moveTo>
                  <a:cubicBezTo>
                    <a:pt x="124" y="66"/>
                    <a:pt x="124" y="66"/>
                    <a:pt x="124" y="66"/>
                  </a:cubicBezTo>
                  <a:cubicBezTo>
                    <a:pt x="130" y="66"/>
                    <a:pt x="133" y="62"/>
                    <a:pt x="131" y="57"/>
                  </a:cubicBezTo>
                  <a:cubicBezTo>
                    <a:pt x="114" y="9"/>
                    <a:pt x="114" y="9"/>
                    <a:pt x="114" y="9"/>
                  </a:cubicBezTo>
                  <a:cubicBezTo>
                    <a:pt x="112" y="4"/>
                    <a:pt x="107" y="0"/>
                    <a:pt x="10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7" y="0"/>
                    <a:pt x="21" y="4"/>
                    <a:pt x="19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2"/>
                    <a:pt x="3" y="66"/>
                    <a:pt x="9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88" name="任意多边形: 形状 87"/>
            <p:cNvSpPr/>
            <p:nvPr/>
          </p:nvSpPr>
          <p:spPr bwMode="auto">
            <a:xfrm>
              <a:off x="4453456" y="2825149"/>
              <a:ext cx="376965" cy="189077"/>
            </a:xfrm>
            <a:custGeom>
              <a:avLst/>
              <a:gdLst>
                <a:gd name="T0" fmla="*/ 9 w 133"/>
                <a:gd name="T1" fmla="*/ 66 h 66"/>
                <a:gd name="T2" fmla="*/ 124 w 133"/>
                <a:gd name="T3" fmla="*/ 66 h 66"/>
                <a:gd name="T4" fmla="*/ 131 w 133"/>
                <a:gd name="T5" fmla="*/ 57 h 66"/>
                <a:gd name="T6" fmla="*/ 114 w 133"/>
                <a:gd name="T7" fmla="*/ 9 h 66"/>
                <a:gd name="T8" fmla="*/ 101 w 133"/>
                <a:gd name="T9" fmla="*/ 0 h 66"/>
                <a:gd name="T10" fmla="*/ 32 w 133"/>
                <a:gd name="T11" fmla="*/ 0 h 66"/>
                <a:gd name="T12" fmla="*/ 19 w 133"/>
                <a:gd name="T13" fmla="*/ 9 h 66"/>
                <a:gd name="T14" fmla="*/ 2 w 133"/>
                <a:gd name="T15" fmla="*/ 57 h 66"/>
                <a:gd name="T16" fmla="*/ 9 w 133"/>
                <a:gd name="T1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" h="66">
                  <a:moveTo>
                    <a:pt x="9" y="66"/>
                  </a:moveTo>
                  <a:cubicBezTo>
                    <a:pt x="124" y="66"/>
                    <a:pt x="124" y="66"/>
                    <a:pt x="124" y="66"/>
                  </a:cubicBezTo>
                  <a:cubicBezTo>
                    <a:pt x="130" y="66"/>
                    <a:pt x="133" y="62"/>
                    <a:pt x="131" y="57"/>
                  </a:cubicBezTo>
                  <a:cubicBezTo>
                    <a:pt x="114" y="9"/>
                    <a:pt x="114" y="9"/>
                    <a:pt x="114" y="9"/>
                  </a:cubicBezTo>
                  <a:cubicBezTo>
                    <a:pt x="112" y="4"/>
                    <a:pt x="107" y="0"/>
                    <a:pt x="10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7" y="0"/>
                    <a:pt x="21" y="4"/>
                    <a:pt x="19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2"/>
                    <a:pt x="3" y="66"/>
                    <a:pt x="9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grpSp>
          <p:nvGrpSpPr>
            <p:cNvPr id="89" name="组合 88"/>
            <p:cNvGrpSpPr/>
            <p:nvPr/>
          </p:nvGrpSpPr>
          <p:grpSpPr>
            <a:xfrm>
              <a:off x="4761835" y="2530716"/>
              <a:ext cx="275350" cy="375591"/>
              <a:chOff x="4956568" y="2530716"/>
              <a:chExt cx="275350" cy="375591"/>
            </a:xfrm>
            <a:grpFill/>
          </p:grpSpPr>
          <p:grpSp>
            <p:nvGrpSpPr>
              <p:cNvPr id="90" name="组合 89"/>
              <p:cNvGrpSpPr/>
              <p:nvPr/>
            </p:nvGrpSpPr>
            <p:grpSpPr>
              <a:xfrm>
                <a:off x="4956568" y="2674420"/>
                <a:ext cx="217618" cy="231887"/>
                <a:chOff x="6651998" y="2093912"/>
                <a:chExt cx="217618" cy="231887"/>
              </a:xfrm>
              <a:grpFill/>
            </p:grpSpPr>
            <p:sp>
              <p:nvSpPr>
                <p:cNvPr id="94" name="任意多边形: 形状 93"/>
                <p:cNvSpPr/>
                <p:nvPr/>
              </p:nvSpPr>
              <p:spPr bwMode="auto">
                <a:xfrm>
                  <a:off x="6705511" y="2162884"/>
                  <a:ext cx="164105" cy="162915"/>
                </a:xfrm>
                <a:custGeom>
                  <a:avLst/>
                  <a:gdLst>
                    <a:gd name="T0" fmla="*/ 45 w 138"/>
                    <a:gd name="T1" fmla="*/ 91 h 137"/>
                    <a:gd name="T2" fmla="*/ 69 w 138"/>
                    <a:gd name="T3" fmla="*/ 137 h 137"/>
                    <a:gd name="T4" fmla="*/ 93 w 138"/>
                    <a:gd name="T5" fmla="*/ 91 h 137"/>
                    <a:gd name="T6" fmla="*/ 138 w 138"/>
                    <a:gd name="T7" fmla="*/ 67 h 137"/>
                    <a:gd name="T8" fmla="*/ 93 w 138"/>
                    <a:gd name="T9" fmla="*/ 43 h 137"/>
                    <a:gd name="T10" fmla="*/ 69 w 138"/>
                    <a:gd name="T11" fmla="*/ 0 h 137"/>
                    <a:gd name="T12" fmla="*/ 45 w 138"/>
                    <a:gd name="T13" fmla="*/ 43 h 137"/>
                    <a:gd name="T14" fmla="*/ 0 w 138"/>
                    <a:gd name="T15" fmla="*/ 67 h 137"/>
                    <a:gd name="T16" fmla="*/ 45 w 138"/>
                    <a:gd name="T17" fmla="*/ 91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8" h="137">
                      <a:moveTo>
                        <a:pt x="45" y="91"/>
                      </a:moveTo>
                      <a:lnTo>
                        <a:pt x="69" y="137"/>
                      </a:lnTo>
                      <a:lnTo>
                        <a:pt x="93" y="91"/>
                      </a:lnTo>
                      <a:lnTo>
                        <a:pt x="138" y="67"/>
                      </a:lnTo>
                      <a:lnTo>
                        <a:pt x="93" y="43"/>
                      </a:lnTo>
                      <a:lnTo>
                        <a:pt x="69" y="0"/>
                      </a:lnTo>
                      <a:lnTo>
                        <a:pt x="45" y="43"/>
                      </a:lnTo>
                      <a:lnTo>
                        <a:pt x="0" y="67"/>
                      </a:lnTo>
                      <a:lnTo>
                        <a:pt x="45" y="9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ea typeface="黑体" charset="0"/>
                  </a:endParaRPr>
                </a:p>
              </p:txBody>
            </p:sp>
            <p:sp>
              <p:nvSpPr>
                <p:cNvPr id="95" name="任意多边形: 形状 94"/>
                <p:cNvSpPr/>
                <p:nvPr/>
              </p:nvSpPr>
              <p:spPr bwMode="auto">
                <a:xfrm>
                  <a:off x="6651998" y="2093912"/>
                  <a:ext cx="96322" cy="99890"/>
                </a:xfrm>
                <a:custGeom>
                  <a:avLst/>
                  <a:gdLst>
                    <a:gd name="T0" fmla="*/ 40 w 81"/>
                    <a:gd name="T1" fmla="*/ 84 h 84"/>
                    <a:gd name="T2" fmla="*/ 54 w 81"/>
                    <a:gd name="T3" fmla="*/ 58 h 84"/>
                    <a:gd name="T4" fmla="*/ 81 w 81"/>
                    <a:gd name="T5" fmla="*/ 43 h 84"/>
                    <a:gd name="T6" fmla="*/ 54 w 81"/>
                    <a:gd name="T7" fmla="*/ 29 h 84"/>
                    <a:gd name="T8" fmla="*/ 40 w 81"/>
                    <a:gd name="T9" fmla="*/ 0 h 84"/>
                    <a:gd name="T10" fmla="*/ 26 w 81"/>
                    <a:gd name="T11" fmla="*/ 29 h 84"/>
                    <a:gd name="T12" fmla="*/ 0 w 81"/>
                    <a:gd name="T13" fmla="*/ 43 h 84"/>
                    <a:gd name="T14" fmla="*/ 26 w 81"/>
                    <a:gd name="T15" fmla="*/ 58 h 84"/>
                    <a:gd name="T16" fmla="*/ 40 w 81"/>
                    <a:gd name="T17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1" h="84">
                      <a:moveTo>
                        <a:pt x="40" y="84"/>
                      </a:moveTo>
                      <a:lnTo>
                        <a:pt x="54" y="58"/>
                      </a:lnTo>
                      <a:lnTo>
                        <a:pt x="81" y="43"/>
                      </a:lnTo>
                      <a:lnTo>
                        <a:pt x="54" y="29"/>
                      </a:lnTo>
                      <a:lnTo>
                        <a:pt x="40" y="0"/>
                      </a:lnTo>
                      <a:lnTo>
                        <a:pt x="26" y="29"/>
                      </a:lnTo>
                      <a:lnTo>
                        <a:pt x="0" y="43"/>
                      </a:lnTo>
                      <a:lnTo>
                        <a:pt x="26" y="58"/>
                      </a:lnTo>
                      <a:lnTo>
                        <a:pt x="40" y="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ea typeface="黑体" charset="0"/>
                  </a:endParaRPr>
                </a:p>
              </p:txBody>
            </p:sp>
          </p:grpSp>
          <p:grpSp>
            <p:nvGrpSpPr>
              <p:cNvPr id="91" name="组合 90"/>
              <p:cNvGrpSpPr/>
              <p:nvPr/>
            </p:nvGrpSpPr>
            <p:grpSpPr>
              <a:xfrm>
                <a:off x="5014300" y="2530716"/>
                <a:ext cx="217618" cy="231887"/>
                <a:chOff x="6651998" y="2093912"/>
                <a:chExt cx="217618" cy="231887"/>
              </a:xfrm>
              <a:grpFill/>
            </p:grpSpPr>
            <p:sp>
              <p:nvSpPr>
                <p:cNvPr id="92" name="任意多边形: 形状 91"/>
                <p:cNvSpPr/>
                <p:nvPr/>
              </p:nvSpPr>
              <p:spPr bwMode="auto">
                <a:xfrm>
                  <a:off x="6705511" y="2162884"/>
                  <a:ext cx="164105" cy="162915"/>
                </a:xfrm>
                <a:custGeom>
                  <a:avLst/>
                  <a:gdLst>
                    <a:gd name="T0" fmla="*/ 45 w 138"/>
                    <a:gd name="T1" fmla="*/ 91 h 137"/>
                    <a:gd name="T2" fmla="*/ 69 w 138"/>
                    <a:gd name="T3" fmla="*/ 137 h 137"/>
                    <a:gd name="T4" fmla="*/ 93 w 138"/>
                    <a:gd name="T5" fmla="*/ 91 h 137"/>
                    <a:gd name="T6" fmla="*/ 138 w 138"/>
                    <a:gd name="T7" fmla="*/ 67 h 137"/>
                    <a:gd name="T8" fmla="*/ 93 w 138"/>
                    <a:gd name="T9" fmla="*/ 43 h 137"/>
                    <a:gd name="T10" fmla="*/ 69 w 138"/>
                    <a:gd name="T11" fmla="*/ 0 h 137"/>
                    <a:gd name="T12" fmla="*/ 45 w 138"/>
                    <a:gd name="T13" fmla="*/ 43 h 137"/>
                    <a:gd name="T14" fmla="*/ 0 w 138"/>
                    <a:gd name="T15" fmla="*/ 67 h 137"/>
                    <a:gd name="T16" fmla="*/ 45 w 138"/>
                    <a:gd name="T17" fmla="*/ 91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8" h="137">
                      <a:moveTo>
                        <a:pt x="45" y="91"/>
                      </a:moveTo>
                      <a:lnTo>
                        <a:pt x="69" y="137"/>
                      </a:lnTo>
                      <a:lnTo>
                        <a:pt x="93" y="91"/>
                      </a:lnTo>
                      <a:lnTo>
                        <a:pt x="138" y="67"/>
                      </a:lnTo>
                      <a:lnTo>
                        <a:pt x="93" y="43"/>
                      </a:lnTo>
                      <a:lnTo>
                        <a:pt x="69" y="0"/>
                      </a:lnTo>
                      <a:lnTo>
                        <a:pt x="45" y="43"/>
                      </a:lnTo>
                      <a:lnTo>
                        <a:pt x="0" y="67"/>
                      </a:lnTo>
                      <a:lnTo>
                        <a:pt x="45" y="9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ea typeface="黑体" charset="0"/>
                  </a:endParaRPr>
                </a:p>
              </p:txBody>
            </p:sp>
            <p:sp>
              <p:nvSpPr>
                <p:cNvPr id="93" name="任意多边形: 形状 92"/>
                <p:cNvSpPr/>
                <p:nvPr/>
              </p:nvSpPr>
              <p:spPr bwMode="auto">
                <a:xfrm>
                  <a:off x="6651998" y="2093912"/>
                  <a:ext cx="96322" cy="99890"/>
                </a:xfrm>
                <a:custGeom>
                  <a:avLst/>
                  <a:gdLst>
                    <a:gd name="T0" fmla="*/ 40 w 81"/>
                    <a:gd name="T1" fmla="*/ 84 h 84"/>
                    <a:gd name="T2" fmla="*/ 54 w 81"/>
                    <a:gd name="T3" fmla="*/ 58 h 84"/>
                    <a:gd name="T4" fmla="*/ 81 w 81"/>
                    <a:gd name="T5" fmla="*/ 43 h 84"/>
                    <a:gd name="T6" fmla="*/ 54 w 81"/>
                    <a:gd name="T7" fmla="*/ 29 h 84"/>
                    <a:gd name="T8" fmla="*/ 40 w 81"/>
                    <a:gd name="T9" fmla="*/ 0 h 84"/>
                    <a:gd name="T10" fmla="*/ 26 w 81"/>
                    <a:gd name="T11" fmla="*/ 29 h 84"/>
                    <a:gd name="T12" fmla="*/ 0 w 81"/>
                    <a:gd name="T13" fmla="*/ 43 h 84"/>
                    <a:gd name="T14" fmla="*/ 26 w 81"/>
                    <a:gd name="T15" fmla="*/ 58 h 84"/>
                    <a:gd name="T16" fmla="*/ 40 w 81"/>
                    <a:gd name="T17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1" h="84">
                      <a:moveTo>
                        <a:pt x="40" y="84"/>
                      </a:moveTo>
                      <a:lnTo>
                        <a:pt x="54" y="58"/>
                      </a:lnTo>
                      <a:lnTo>
                        <a:pt x="81" y="43"/>
                      </a:lnTo>
                      <a:lnTo>
                        <a:pt x="54" y="29"/>
                      </a:lnTo>
                      <a:lnTo>
                        <a:pt x="40" y="0"/>
                      </a:lnTo>
                      <a:lnTo>
                        <a:pt x="26" y="29"/>
                      </a:lnTo>
                      <a:lnTo>
                        <a:pt x="0" y="43"/>
                      </a:lnTo>
                      <a:lnTo>
                        <a:pt x="26" y="58"/>
                      </a:lnTo>
                      <a:lnTo>
                        <a:pt x="40" y="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ea typeface="黑体" charset="0"/>
                  </a:endParaRPr>
                </a:p>
              </p:txBody>
            </p:sp>
          </p:grpSp>
        </p:grpSp>
      </p:grpSp>
      <p:grpSp>
        <p:nvGrpSpPr>
          <p:cNvPr id="15" name="PA_组合 14"/>
          <p:cNvGrpSpPr/>
          <p:nvPr/>
        </p:nvGrpSpPr>
        <p:grpSpPr>
          <a:xfrm>
            <a:off x="9314838" y="2448549"/>
            <a:ext cx="2017446" cy="1183234"/>
            <a:chOff x="9352544" y="2666084"/>
            <a:chExt cx="2017446" cy="1183234"/>
          </a:xfrm>
          <a:solidFill>
            <a:schemeClr val="accent4"/>
          </a:solidFill>
        </p:grpSpPr>
        <p:sp>
          <p:nvSpPr>
            <p:cNvPr id="57" name="任意多边形: 形状 56"/>
            <p:cNvSpPr/>
            <p:nvPr/>
          </p:nvSpPr>
          <p:spPr bwMode="auto">
            <a:xfrm>
              <a:off x="9352544" y="3661430"/>
              <a:ext cx="374586" cy="187888"/>
            </a:xfrm>
            <a:custGeom>
              <a:avLst/>
              <a:gdLst>
                <a:gd name="T0" fmla="*/ 114 w 132"/>
                <a:gd name="T1" fmla="*/ 9 h 66"/>
                <a:gd name="T2" fmla="*/ 100 w 132"/>
                <a:gd name="T3" fmla="*/ 0 h 66"/>
                <a:gd name="T4" fmla="*/ 32 w 132"/>
                <a:gd name="T5" fmla="*/ 0 h 66"/>
                <a:gd name="T6" fmla="*/ 18 w 132"/>
                <a:gd name="T7" fmla="*/ 9 h 66"/>
                <a:gd name="T8" fmla="*/ 2 w 132"/>
                <a:gd name="T9" fmla="*/ 57 h 66"/>
                <a:gd name="T10" fmla="*/ 8 w 132"/>
                <a:gd name="T11" fmla="*/ 66 h 66"/>
                <a:gd name="T12" fmla="*/ 124 w 132"/>
                <a:gd name="T13" fmla="*/ 66 h 66"/>
                <a:gd name="T14" fmla="*/ 130 w 132"/>
                <a:gd name="T15" fmla="*/ 57 h 66"/>
                <a:gd name="T16" fmla="*/ 114 w 132"/>
                <a:gd name="T17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66">
                  <a:moveTo>
                    <a:pt x="114" y="9"/>
                  </a:moveTo>
                  <a:cubicBezTo>
                    <a:pt x="112" y="4"/>
                    <a:pt x="106" y="0"/>
                    <a:pt x="10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6" y="0"/>
                    <a:pt x="20" y="4"/>
                    <a:pt x="18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2"/>
                    <a:pt x="3" y="66"/>
                    <a:pt x="8" y="66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29" y="66"/>
                    <a:pt x="132" y="62"/>
                    <a:pt x="130" y="57"/>
                  </a:cubicBezTo>
                  <a:lnTo>
                    <a:pt x="114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58" name="任意多边形: 形状 57"/>
            <p:cNvSpPr/>
            <p:nvPr/>
          </p:nvSpPr>
          <p:spPr bwMode="auto">
            <a:xfrm>
              <a:off x="9763995" y="3661430"/>
              <a:ext cx="374586" cy="187888"/>
            </a:xfrm>
            <a:custGeom>
              <a:avLst/>
              <a:gdLst>
                <a:gd name="T0" fmla="*/ 131 w 132"/>
                <a:gd name="T1" fmla="*/ 57 h 66"/>
                <a:gd name="T2" fmla="*/ 114 w 132"/>
                <a:gd name="T3" fmla="*/ 9 h 66"/>
                <a:gd name="T4" fmla="*/ 101 w 132"/>
                <a:gd name="T5" fmla="*/ 0 h 66"/>
                <a:gd name="T6" fmla="*/ 32 w 132"/>
                <a:gd name="T7" fmla="*/ 0 h 66"/>
                <a:gd name="T8" fmla="*/ 19 w 132"/>
                <a:gd name="T9" fmla="*/ 9 h 66"/>
                <a:gd name="T10" fmla="*/ 2 w 132"/>
                <a:gd name="T11" fmla="*/ 57 h 66"/>
                <a:gd name="T12" fmla="*/ 8 w 132"/>
                <a:gd name="T13" fmla="*/ 66 h 66"/>
                <a:gd name="T14" fmla="*/ 124 w 132"/>
                <a:gd name="T15" fmla="*/ 66 h 66"/>
                <a:gd name="T16" fmla="*/ 131 w 132"/>
                <a:gd name="T17" fmla="*/ 5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66">
                  <a:moveTo>
                    <a:pt x="131" y="57"/>
                  </a:moveTo>
                  <a:cubicBezTo>
                    <a:pt x="114" y="9"/>
                    <a:pt x="114" y="9"/>
                    <a:pt x="114" y="9"/>
                  </a:cubicBezTo>
                  <a:cubicBezTo>
                    <a:pt x="112" y="4"/>
                    <a:pt x="106" y="0"/>
                    <a:pt x="10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6" y="0"/>
                    <a:pt x="20" y="4"/>
                    <a:pt x="19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2"/>
                    <a:pt x="3" y="66"/>
                    <a:pt x="8" y="66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29" y="66"/>
                    <a:pt x="132" y="62"/>
                    <a:pt x="131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59" name="任意多边形: 形状 58"/>
            <p:cNvSpPr/>
            <p:nvPr/>
          </p:nvSpPr>
          <p:spPr bwMode="auto">
            <a:xfrm>
              <a:off x="9557080" y="3435489"/>
              <a:ext cx="376965" cy="189077"/>
            </a:xfrm>
            <a:custGeom>
              <a:avLst/>
              <a:gdLst>
                <a:gd name="T0" fmla="*/ 9 w 133"/>
                <a:gd name="T1" fmla="*/ 66 h 66"/>
                <a:gd name="T2" fmla="*/ 124 w 133"/>
                <a:gd name="T3" fmla="*/ 66 h 66"/>
                <a:gd name="T4" fmla="*/ 131 w 133"/>
                <a:gd name="T5" fmla="*/ 57 h 66"/>
                <a:gd name="T6" fmla="*/ 114 w 133"/>
                <a:gd name="T7" fmla="*/ 9 h 66"/>
                <a:gd name="T8" fmla="*/ 101 w 133"/>
                <a:gd name="T9" fmla="*/ 0 h 66"/>
                <a:gd name="T10" fmla="*/ 32 w 133"/>
                <a:gd name="T11" fmla="*/ 0 h 66"/>
                <a:gd name="T12" fmla="*/ 19 w 133"/>
                <a:gd name="T13" fmla="*/ 9 h 66"/>
                <a:gd name="T14" fmla="*/ 2 w 133"/>
                <a:gd name="T15" fmla="*/ 57 h 66"/>
                <a:gd name="T16" fmla="*/ 9 w 133"/>
                <a:gd name="T1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" h="66">
                  <a:moveTo>
                    <a:pt x="9" y="66"/>
                  </a:moveTo>
                  <a:cubicBezTo>
                    <a:pt x="124" y="66"/>
                    <a:pt x="124" y="66"/>
                    <a:pt x="124" y="66"/>
                  </a:cubicBezTo>
                  <a:cubicBezTo>
                    <a:pt x="130" y="66"/>
                    <a:pt x="133" y="62"/>
                    <a:pt x="131" y="57"/>
                  </a:cubicBezTo>
                  <a:cubicBezTo>
                    <a:pt x="114" y="9"/>
                    <a:pt x="114" y="9"/>
                    <a:pt x="114" y="9"/>
                  </a:cubicBezTo>
                  <a:cubicBezTo>
                    <a:pt x="112" y="4"/>
                    <a:pt x="107" y="0"/>
                    <a:pt x="10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7" y="0"/>
                    <a:pt x="21" y="4"/>
                    <a:pt x="19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2"/>
                    <a:pt x="3" y="66"/>
                    <a:pt x="9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60" name="任意多边形: 形状 59"/>
            <p:cNvSpPr/>
            <p:nvPr/>
          </p:nvSpPr>
          <p:spPr bwMode="auto">
            <a:xfrm>
              <a:off x="10175446" y="3661430"/>
              <a:ext cx="374586" cy="187888"/>
            </a:xfrm>
            <a:custGeom>
              <a:avLst/>
              <a:gdLst>
                <a:gd name="T0" fmla="*/ 114 w 132"/>
                <a:gd name="T1" fmla="*/ 9 h 66"/>
                <a:gd name="T2" fmla="*/ 100 w 132"/>
                <a:gd name="T3" fmla="*/ 0 h 66"/>
                <a:gd name="T4" fmla="*/ 32 w 132"/>
                <a:gd name="T5" fmla="*/ 0 h 66"/>
                <a:gd name="T6" fmla="*/ 18 w 132"/>
                <a:gd name="T7" fmla="*/ 9 h 66"/>
                <a:gd name="T8" fmla="*/ 2 w 132"/>
                <a:gd name="T9" fmla="*/ 57 h 66"/>
                <a:gd name="T10" fmla="*/ 8 w 132"/>
                <a:gd name="T11" fmla="*/ 66 h 66"/>
                <a:gd name="T12" fmla="*/ 124 w 132"/>
                <a:gd name="T13" fmla="*/ 66 h 66"/>
                <a:gd name="T14" fmla="*/ 130 w 132"/>
                <a:gd name="T15" fmla="*/ 57 h 66"/>
                <a:gd name="T16" fmla="*/ 114 w 132"/>
                <a:gd name="T17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66">
                  <a:moveTo>
                    <a:pt x="114" y="9"/>
                  </a:moveTo>
                  <a:cubicBezTo>
                    <a:pt x="112" y="4"/>
                    <a:pt x="106" y="0"/>
                    <a:pt x="10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6" y="0"/>
                    <a:pt x="20" y="4"/>
                    <a:pt x="18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2"/>
                    <a:pt x="3" y="66"/>
                    <a:pt x="8" y="66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29" y="66"/>
                    <a:pt x="132" y="62"/>
                    <a:pt x="130" y="57"/>
                  </a:cubicBezTo>
                  <a:lnTo>
                    <a:pt x="114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61" name="任意多边形: 形状 60"/>
            <p:cNvSpPr/>
            <p:nvPr/>
          </p:nvSpPr>
          <p:spPr bwMode="auto">
            <a:xfrm>
              <a:off x="10586897" y="3661430"/>
              <a:ext cx="374586" cy="187888"/>
            </a:xfrm>
            <a:custGeom>
              <a:avLst/>
              <a:gdLst>
                <a:gd name="T0" fmla="*/ 131 w 132"/>
                <a:gd name="T1" fmla="*/ 57 h 66"/>
                <a:gd name="T2" fmla="*/ 114 w 132"/>
                <a:gd name="T3" fmla="*/ 9 h 66"/>
                <a:gd name="T4" fmla="*/ 101 w 132"/>
                <a:gd name="T5" fmla="*/ 0 h 66"/>
                <a:gd name="T6" fmla="*/ 32 w 132"/>
                <a:gd name="T7" fmla="*/ 0 h 66"/>
                <a:gd name="T8" fmla="*/ 19 w 132"/>
                <a:gd name="T9" fmla="*/ 9 h 66"/>
                <a:gd name="T10" fmla="*/ 2 w 132"/>
                <a:gd name="T11" fmla="*/ 57 h 66"/>
                <a:gd name="T12" fmla="*/ 8 w 132"/>
                <a:gd name="T13" fmla="*/ 66 h 66"/>
                <a:gd name="T14" fmla="*/ 124 w 132"/>
                <a:gd name="T15" fmla="*/ 66 h 66"/>
                <a:gd name="T16" fmla="*/ 131 w 132"/>
                <a:gd name="T17" fmla="*/ 5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66">
                  <a:moveTo>
                    <a:pt x="131" y="57"/>
                  </a:moveTo>
                  <a:cubicBezTo>
                    <a:pt x="114" y="9"/>
                    <a:pt x="114" y="9"/>
                    <a:pt x="114" y="9"/>
                  </a:cubicBezTo>
                  <a:cubicBezTo>
                    <a:pt x="112" y="4"/>
                    <a:pt x="106" y="0"/>
                    <a:pt x="10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6" y="0"/>
                    <a:pt x="20" y="4"/>
                    <a:pt x="19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2"/>
                    <a:pt x="3" y="66"/>
                    <a:pt x="8" y="66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29" y="66"/>
                    <a:pt x="132" y="62"/>
                    <a:pt x="131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62" name="任意多边形: 形状 61"/>
            <p:cNvSpPr/>
            <p:nvPr/>
          </p:nvSpPr>
          <p:spPr bwMode="auto">
            <a:xfrm>
              <a:off x="10379982" y="3435489"/>
              <a:ext cx="376965" cy="189077"/>
            </a:xfrm>
            <a:custGeom>
              <a:avLst/>
              <a:gdLst>
                <a:gd name="T0" fmla="*/ 9 w 133"/>
                <a:gd name="T1" fmla="*/ 66 h 66"/>
                <a:gd name="T2" fmla="*/ 124 w 133"/>
                <a:gd name="T3" fmla="*/ 66 h 66"/>
                <a:gd name="T4" fmla="*/ 131 w 133"/>
                <a:gd name="T5" fmla="*/ 57 h 66"/>
                <a:gd name="T6" fmla="*/ 114 w 133"/>
                <a:gd name="T7" fmla="*/ 9 h 66"/>
                <a:gd name="T8" fmla="*/ 101 w 133"/>
                <a:gd name="T9" fmla="*/ 0 h 66"/>
                <a:gd name="T10" fmla="*/ 32 w 133"/>
                <a:gd name="T11" fmla="*/ 0 h 66"/>
                <a:gd name="T12" fmla="*/ 19 w 133"/>
                <a:gd name="T13" fmla="*/ 9 h 66"/>
                <a:gd name="T14" fmla="*/ 2 w 133"/>
                <a:gd name="T15" fmla="*/ 57 h 66"/>
                <a:gd name="T16" fmla="*/ 9 w 133"/>
                <a:gd name="T1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" h="66">
                  <a:moveTo>
                    <a:pt x="9" y="66"/>
                  </a:moveTo>
                  <a:cubicBezTo>
                    <a:pt x="124" y="66"/>
                    <a:pt x="124" y="66"/>
                    <a:pt x="124" y="66"/>
                  </a:cubicBezTo>
                  <a:cubicBezTo>
                    <a:pt x="130" y="66"/>
                    <a:pt x="133" y="62"/>
                    <a:pt x="131" y="57"/>
                  </a:cubicBezTo>
                  <a:cubicBezTo>
                    <a:pt x="114" y="9"/>
                    <a:pt x="114" y="9"/>
                    <a:pt x="114" y="9"/>
                  </a:cubicBezTo>
                  <a:cubicBezTo>
                    <a:pt x="112" y="4"/>
                    <a:pt x="107" y="0"/>
                    <a:pt x="10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7" y="0"/>
                    <a:pt x="21" y="4"/>
                    <a:pt x="19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2"/>
                    <a:pt x="3" y="66"/>
                    <a:pt x="9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63" name="任意多边形: 形状 62"/>
            <p:cNvSpPr/>
            <p:nvPr/>
          </p:nvSpPr>
          <p:spPr bwMode="auto">
            <a:xfrm>
              <a:off x="9971219" y="3436678"/>
              <a:ext cx="374586" cy="187888"/>
            </a:xfrm>
            <a:custGeom>
              <a:avLst/>
              <a:gdLst>
                <a:gd name="T0" fmla="*/ 114 w 132"/>
                <a:gd name="T1" fmla="*/ 9 h 66"/>
                <a:gd name="T2" fmla="*/ 100 w 132"/>
                <a:gd name="T3" fmla="*/ 0 h 66"/>
                <a:gd name="T4" fmla="*/ 32 w 132"/>
                <a:gd name="T5" fmla="*/ 0 h 66"/>
                <a:gd name="T6" fmla="*/ 18 w 132"/>
                <a:gd name="T7" fmla="*/ 9 h 66"/>
                <a:gd name="T8" fmla="*/ 2 w 132"/>
                <a:gd name="T9" fmla="*/ 57 h 66"/>
                <a:gd name="T10" fmla="*/ 8 w 132"/>
                <a:gd name="T11" fmla="*/ 66 h 66"/>
                <a:gd name="T12" fmla="*/ 124 w 132"/>
                <a:gd name="T13" fmla="*/ 66 h 66"/>
                <a:gd name="T14" fmla="*/ 130 w 132"/>
                <a:gd name="T15" fmla="*/ 57 h 66"/>
                <a:gd name="T16" fmla="*/ 114 w 132"/>
                <a:gd name="T17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66">
                  <a:moveTo>
                    <a:pt x="114" y="9"/>
                  </a:moveTo>
                  <a:cubicBezTo>
                    <a:pt x="112" y="4"/>
                    <a:pt x="106" y="0"/>
                    <a:pt x="10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6" y="0"/>
                    <a:pt x="20" y="4"/>
                    <a:pt x="18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2"/>
                    <a:pt x="3" y="66"/>
                    <a:pt x="8" y="66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29" y="66"/>
                    <a:pt x="132" y="62"/>
                    <a:pt x="130" y="57"/>
                  </a:cubicBezTo>
                  <a:lnTo>
                    <a:pt x="114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64" name="任意多边形: 形状 63"/>
            <p:cNvSpPr/>
            <p:nvPr/>
          </p:nvSpPr>
          <p:spPr bwMode="auto">
            <a:xfrm>
              <a:off x="9762291" y="3196807"/>
              <a:ext cx="374586" cy="187888"/>
            </a:xfrm>
            <a:custGeom>
              <a:avLst/>
              <a:gdLst>
                <a:gd name="T0" fmla="*/ 114 w 132"/>
                <a:gd name="T1" fmla="*/ 9 h 66"/>
                <a:gd name="T2" fmla="*/ 100 w 132"/>
                <a:gd name="T3" fmla="*/ 0 h 66"/>
                <a:gd name="T4" fmla="*/ 32 w 132"/>
                <a:gd name="T5" fmla="*/ 0 h 66"/>
                <a:gd name="T6" fmla="*/ 18 w 132"/>
                <a:gd name="T7" fmla="*/ 9 h 66"/>
                <a:gd name="T8" fmla="*/ 2 w 132"/>
                <a:gd name="T9" fmla="*/ 57 h 66"/>
                <a:gd name="T10" fmla="*/ 8 w 132"/>
                <a:gd name="T11" fmla="*/ 66 h 66"/>
                <a:gd name="T12" fmla="*/ 124 w 132"/>
                <a:gd name="T13" fmla="*/ 66 h 66"/>
                <a:gd name="T14" fmla="*/ 130 w 132"/>
                <a:gd name="T15" fmla="*/ 57 h 66"/>
                <a:gd name="T16" fmla="*/ 114 w 132"/>
                <a:gd name="T17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66">
                  <a:moveTo>
                    <a:pt x="114" y="9"/>
                  </a:moveTo>
                  <a:cubicBezTo>
                    <a:pt x="112" y="4"/>
                    <a:pt x="106" y="0"/>
                    <a:pt x="10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6" y="0"/>
                    <a:pt x="20" y="4"/>
                    <a:pt x="18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2"/>
                    <a:pt x="3" y="66"/>
                    <a:pt x="8" y="66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29" y="66"/>
                    <a:pt x="132" y="62"/>
                    <a:pt x="130" y="57"/>
                  </a:cubicBezTo>
                  <a:lnTo>
                    <a:pt x="114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65" name="任意多边形: 形状 64"/>
            <p:cNvSpPr/>
            <p:nvPr/>
          </p:nvSpPr>
          <p:spPr bwMode="auto">
            <a:xfrm>
              <a:off x="10173742" y="3196807"/>
              <a:ext cx="374586" cy="187888"/>
            </a:xfrm>
            <a:custGeom>
              <a:avLst/>
              <a:gdLst>
                <a:gd name="T0" fmla="*/ 131 w 132"/>
                <a:gd name="T1" fmla="*/ 57 h 66"/>
                <a:gd name="T2" fmla="*/ 114 w 132"/>
                <a:gd name="T3" fmla="*/ 9 h 66"/>
                <a:gd name="T4" fmla="*/ 101 w 132"/>
                <a:gd name="T5" fmla="*/ 0 h 66"/>
                <a:gd name="T6" fmla="*/ 32 w 132"/>
                <a:gd name="T7" fmla="*/ 0 h 66"/>
                <a:gd name="T8" fmla="*/ 19 w 132"/>
                <a:gd name="T9" fmla="*/ 9 h 66"/>
                <a:gd name="T10" fmla="*/ 2 w 132"/>
                <a:gd name="T11" fmla="*/ 57 h 66"/>
                <a:gd name="T12" fmla="*/ 8 w 132"/>
                <a:gd name="T13" fmla="*/ 66 h 66"/>
                <a:gd name="T14" fmla="*/ 124 w 132"/>
                <a:gd name="T15" fmla="*/ 66 h 66"/>
                <a:gd name="T16" fmla="*/ 131 w 132"/>
                <a:gd name="T17" fmla="*/ 5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66">
                  <a:moveTo>
                    <a:pt x="131" y="57"/>
                  </a:moveTo>
                  <a:cubicBezTo>
                    <a:pt x="114" y="9"/>
                    <a:pt x="114" y="9"/>
                    <a:pt x="114" y="9"/>
                  </a:cubicBezTo>
                  <a:cubicBezTo>
                    <a:pt x="112" y="4"/>
                    <a:pt x="106" y="0"/>
                    <a:pt x="10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6" y="0"/>
                    <a:pt x="20" y="4"/>
                    <a:pt x="19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2"/>
                    <a:pt x="3" y="66"/>
                    <a:pt x="8" y="66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29" y="66"/>
                    <a:pt x="132" y="62"/>
                    <a:pt x="131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66" name="任意多边形: 形状 65"/>
            <p:cNvSpPr/>
            <p:nvPr/>
          </p:nvSpPr>
          <p:spPr bwMode="auto">
            <a:xfrm>
              <a:off x="9966827" y="2970866"/>
              <a:ext cx="376965" cy="189077"/>
            </a:xfrm>
            <a:custGeom>
              <a:avLst/>
              <a:gdLst>
                <a:gd name="T0" fmla="*/ 9 w 133"/>
                <a:gd name="T1" fmla="*/ 66 h 66"/>
                <a:gd name="T2" fmla="*/ 124 w 133"/>
                <a:gd name="T3" fmla="*/ 66 h 66"/>
                <a:gd name="T4" fmla="*/ 131 w 133"/>
                <a:gd name="T5" fmla="*/ 57 h 66"/>
                <a:gd name="T6" fmla="*/ 114 w 133"/>
                <a:gd name="T7" fmla="*/ 9 h 66"/>
                <a:gd name="T8" fmla="*/ 101 w 133"/>
                <a:gd name="T9" fmla="*/ 0 h 66"/>
                <a:gd name="T10" fmla="*/ 32 w 133"/>
                <a:gd name="T11" fmla="*/ 0 h 66"/>
                <a:gd name="T12" fmla="*/ 19 w 133"/>
                <a:gd name="T13" fmla="*/ 9 h 66"/>
                <a:gd name="T14" fmla="*/ 2 w 133"/>
                <a:gd name="T15" fmla="*/ 57 h 66"/>
                <a:gd name="T16" fmla="*/ 9 w 133"/>
                <a:gd name="T1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" h="66">
                  <a:moveTo>
                    <a:pt x="9" y="66"/>
                  </a:moveTo>
                  <a:cubicBezTo>
                    <a:pt x="124" y="66"/>
                    <a:pt x="124" y="66"/>
                    <a:pt x="124" y="66"/>
                  </a:cubicBezTo>
                  <a:cubicBezTo>
                    <a:pt x="130" y="66"/>
                    <a:pt x="133" y="62"/>
                    <a:pt x="131" y="57"/>
                  </a:cubicBezTo>
                  <a:cubicBezTo>
                    <a:pt x="114" y="9"/>
                    <a:pt x="114" y="9"/>
                    <a:pt x="114" y="9"/>
                  </a:cubicBezTo>
                  <a:cubicBezTo>
                    <a:pt x="112" y="4"/>
                    <a:pt x="107" y="0"/>
                    <a:pt x="10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7" y="0"/>
                    <a:pt x="21" y="4"/>
                    <a:pt x="19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2"/>
                    <a:pt x="3" y="66"/>
                    <a:pt x="9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67" name="任意多边形: 形状 66"/>
            <p:cNvSpPr/>
            <p:nvPr/>
          </p:nvSpPr>
          <p:spPr bwMode="auto">
            <a:xfrm>
              <a:off x="10995404" y="3661430"/>
              <a:ext cx="374586" cy="187888"/>
            </a:xfrm>
            <a:custGeom>
              <a:avLst/>
              <a:gdLst>
                <a:gd name="T0" fmla="*/ 131 w 132"/>
                <a:gd name="T1" fmla="*/ 57 h 66"/>
                <a:gd name="T2" fmla="*/ 114 w 132"/>
                <a:gd name="T3" fmla="*/ 9 h 66"/>
                <a:gd name="T4" fmla="*/ 101 w 132"/>
                <a:gd name="T5" fmla="*/ 0 h 66"/>
                <a:gd name="T6" fmla="*/ 32 w 132"/>
                <a:gd name="T7" fmla="*/ 0 h 66"/>
                <a:gd name="T8" fmla="*/ 19 w 132"/>
                <a:gd name="T9" fmla="*/ 9 h 66"/>
                <a:gd name="T10" fmla="*/ 2 w 132"/>
                <a:gd name="T11" fmla="*/ 57 h 66"/>
                <a:gd name="T12" fmla="*/ 8 w 132"/>
                <a:gd name="T13" fmla="*/ 66 h 66"/>
                <a:gd name="T14" fmla="*/ 124 w 132"/>
                <a:gd name="T15" fmla="*/ 66 h 66"/>
                <a:gd name="T16" fmla="*/ 131 w 132"/>
                <a:gd name="T17" fmla="*/ 5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66">
                  <a:moveTo>
                    <a:pt x="131" y="57"/>
                  </a:moveTo>
                  <a:cubicBezTo>
                    <a:pt x="114" y="9"/>
                    <a:pt x="114" y="9"/>
                    <a:pt x="114" y="9"/>
                  </a:cubicBezTo>
                  <a:cubicBezTo>
                    <a:pt x="112" y="4"/>
                    <a:pt x="106" y="0"/>
                    <a:pt x="10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6" y="0"/>
                    <a:pt x="20" y="4"/>
                    <a:pt x="19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2"/>
                    <a:pt x="3" y="66"/>
                    <a:pt x="8" y="66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29" y="66"/>
                    <a:pt x="132" y="62"/>
                    <a:pt x="131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68" name="任意多边形: 形状 67"/>
            <p:cNvSpPr/>
            <p:nvPr/>
          </p:nvSpPr>
          <p:spPr bwMode="auto">
            <a:xfrm>
              <a:off x="10788489" y="3435489"/>
              <a:ext cx="376965" cy="189077"/>
            </a:xfrm>
            <a:custGeom>
              <a:avLst/>
              <a:gdLst>
                <a:gd name="T0" fmla="*/ 9 w 133"/>
                <a:gd name="T1" fmla="*/ 66 h 66"/>
                <a:gd name="T2" fmla="*/ 124 w 133"/>
                <a:gd name="T3" fmla="*/ 66 h 66"/>
                <a:gd name="T4" fmla="*/ 131 w 133"/>
                <a:gd name="T5" fmla="*/ 57 h 66"/>
                <a:gd name="T6" fmla="*/ 114 w 133"/>
                <a:gd name="T7" fmla="*/ 9 h 66"/>
                <a:gd name="T8" fmla="*/ 101 w 133"/>
                <a:gd name="T9" fmla="*/ 0 h 66"/>
                <a:gd name="T10" fmla="*/ 32 w 133"/>
                <a:gd name="T11" fmla="*/ 0 h 66"/>
                <a:gd name="T12" fmla="*/ 19 w 133"/>
                <a:gd name="T13" fmla="*/ 9 h 66"/>
                <a:gd name="T14" fmla="*/ 2 w 133"/>
                <a:gd name="T15" fmla="*/ 57 h 66"/>
                <a:gd name="T16" fmla="*/ 9 w 133"/>
                <a:gd name="T1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" h="66">
                  <a:moveTo>
                    <a:pt x="9" y="66"/>
                  </a:moveTo>
                  <a:cubicBezTo>
                    <a:pt x="124" y="66"/>
                    <a:pt x="124" y="66"/>
                    <a:pt x="124" y="66"/>
                  </a:cubicBezTo>
                  <a:cubicBezTo>
                    <a:pt x="130" y="66"/>
                    <a:pt x="133" y="62"/>
                    <a:pt x="131" y="57"/>
                  </a:cubicBezTo>
                  <a:cubicBezTo>
                    <a:pt x="114" y="9"/>
                    <a:pt x="114" y="9"/>
                    <a:pt x="114" y="9"/>
                  </a:cubicBezTo>
                  <a:cubicBezTo>
                    <a:pt x="112" y="4"/>
                    <a:pt x="107" y="0"/>
                    <a:pt x="10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7" y="0"/>
                    <a:pt x="21" y="4"/>
                    <a:pt x="19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2"/>
                    <a:pt x="3" y="66"/>
                    <a:pt x="9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69" name="任意多边形: 形状 68"/>
            <p:cNvSpPr/>
            <p:nvPr/>
          </p:nvSpPr>
          <p:spPr bwMode="auto">
            <a:xfrm>
              <a:off x="10582249" y="3196807"/>
              <a:ext cx="374586" cy="187888"/>
            </a:xfrm>
            <a:custGeom>
              <a:avLst/>
              <a:gdLst>
                <a:gd name="T0" fmla="*/ 131 w 132"/>
                <a:gd name="T1" fmla="*/ 57 h 66"/>
                <a:gd name="T2" fmla="*/ 114 w 132"/>
                <a:gd name="T3" fmla="*/ 9 h 66"/>
                <a:gd name="T4" fmla="*/ 101 w 132"/>
                <a:gd name="T5" fmla="*/ 0 h 66"/>
                <a:gd name="T6" fmla="*/ 32 w 132"/>
                <a:gd name="T7" fmla="*/ 0 h 66"/>
                <a:gd name="T8" fmla="*/ 19 w 132"/>
                <a:gd name="T9" fmla="*/ 9 h 66"/>
                <a:gd name="T10" fmla="*/ 2 w 132"/>
                <a:gd name="T11" fmla="*/ 57 h 66"/>
                <a:gd name="T12" fmla="*/ 8 w 132"/>
                <a:gd name="T13" fmla="*/ 66 h 66"/>
                <a:gd name="T14" fmla="*/ 124 w 132"/>
                <a:gd name="T15" fmla="*/ 66 h 66"/>
                <a:gd name="T16" fmla="*/ 131 w 132"/>
                <a:gd name="T17" fmla="*/ 5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66">
                  <a:moveTo>
                    <a:pt x="131" y="57"/>
                  </a:moveTo>
                  <a:cubicBezTo>
                    <a:pt x="114" y="9"/>
                    <a:pt x="114" y="9"/>
                    <a:pt x="114" y="9"/>
                  </a:cubicBezTo>
                  <a:cubicBezTo>
                    <a:pt x="112" y="4"/>
                    <a:pt x="106" y="0"/>
                    <a:pt x="10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6" y="0"/>
                    <a:pt x="20" y="4"/>
                    <a:pt x="19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2"/>
                    <a:pt x="3" y="66"/>
                    <a:pt x="8" y="66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29" y="66"/>
                    <a:pt x="132" y="62"/>
                    <a:pt x="131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grpSp>
          <p:nvGrpSpPr>
            <p:cNvPr id="70" name="组合 69"/>
            <p:cNvGrpSpPr/>
            <p:nvPr/>
          </p:nvGrpSpPr>
          <p:grpSpPr>
            <a:xfrm>
              <a:off x="10289361" y="2782923"/>
              <a:ext cx="217618" cy="231887"/>
              <a:chOff x="6651998" y="2093912"/>
              <a:chExt cx="217618" cy="231887"/>
            </a:xfrm>
            <a:grpFill/>
          </p:grpSpPr>
          <p:sp>
            <p:nvSpPr>
              <p:cNvPr id="72" name="任意多边形: 形状 71"/>
              <p:cNvSpPr/>
              <p:nvPr/>
            </p:nvSpPr>
            <p:spPr bwMode="auto">
              <a:xfrm>
                <a:off x="6705511" y="2162884"/>
                <a:ext cx="164105" cy="162915"/>
              </a:xfrm>
              <a:custGeom>
                <a:avLst/>
                <a:gdLst>
                  <a:gd name="T0" fmla="*/ 45 w 138"/>
                  <a:gd name="T1" fmla="*/ 91 h 137"/>
                  <a:gd name="T2" fmla="*/ 69 w 138"/>
                  <a:gd name="T3" fmla="*/ 137 h 137"/>
                  <a:gd name="T4" fmla="*/ 93 w 138"/>
                  <a:gd name="T5" fmla="*/ 91 h 137"/>
                  <a:gd name="T6" fmla="*/ 138 w 138"/>
                  <a:gd name="T7" fmla="*/ 67 h 137"/>
                  <a:gd name="T8" fmla="*/ 93 w 138"/>
                  <a:gd name="T9" fmla="*/ 43 h 137"/>
                  <a:gd name="T10" fmla="*/ 69 w 138"/>
                  <a:gd name="T11" fmla="*/ 0 h 137"/>
                  <a:gd name="T12" fmla="*/ 45 w 138"/>
                  <a:gd name="T13" fmla="*/ 43 h 137"/>
                  <a:gd name="T14" fmla="*/ 0 w 138"/>
                  <a:gd name="T15" fmla="*/ 67 h 137"/>
                  <a:gd name="T16" fmla="*/ 45 w 138"/>
                  <a:gd name="T17" fmla="*/ 91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8" h="137">
                    <a:moveTo>
                      <a:pt x="45" y="91"/>
                    </a:moveTo>
                    <a:lnTo>
                      <a:pt x="69" y="137"/>
                    </a:lnTo>
                    <a:lnTo>
                      <a:pt x="93" y="91"/>
                    </a:lnTo>
                    <a:lnTo>
                      <a:pt x="138" y="67"/>
                    </a:lnTo>
                    <a:lnTo>
                      <a:pt x="93" y="43"/>
                    </a:lnTo>
                    <a:lnTo>
                      <a:pt x="69" y="0"/>
                    </a:lnTo>
                    <a:lnTo>
                      <a:pt x="45" y="43"/>
                    </a:lnTo>
                    <a:lnTo>
                      <a:pt x="0" y="67"/>
                    </a:lnTo>
                    <a:lnTo>
                      <a:pt x="45" y="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ea typeface="黑体" charset="0"/>
                </a:endParaRPr>
              </a:p>
            </p:txBody>
          </p:sp>
          <p:sp>
            <p:nvSpPr>
              <p:cNvPr id="73" name="任意多边形: 形状 72"/>
              <p:cNvSpPr/>
              <p:nvPr/>
            </p:nvSpPr>
            <p:spPr bwMode="auto">
              <a:xfrm>
                <a:off x="6651998" y="2093912"/>
                <a:ext cx="96322" cy="99890"/>
              </a:xfrm>
              <a:custGeom>
                <a:avLst/>
                <a:gdLst>
                  <a:gd name="T0" fmla="*/ 40 w 81"/>
                  <a:gd name="T1" fmla="*/ 84 h 84"/>
                  <a:gd name="T2" fmla="*/ 54 w 81"/>
                  <a:gd name="T3" fmla="*/ 58 h 84"/>
                  <a:gd name="T4" fmla="*/ 81 w 81"/>
                  <a:gd name="T5" fmla="*/ 43 h 84"/>
                  <a:gd name="T6" fmla="*/ 54 w 81"/>
                  <a:gd name="T7" fmla="*/ 29 h 84"/>
                  <a:gd name="T8" fmla="*/ 40 w 81"/>
                  <a:gd name="T9" fmla="*/ 0 h 84"/>
                  <a:gd name="T10" fmla="*/ 26 w 81"/>
                  <a:gd name="T11" fmla="*/ 29 h 84"/>
                  <a:gd name="T12" fmla="*/ 0 w 81"/>
                  <a:gd name="T13" fmla="*/ 43 h 84"/>
                  <a:gd name="T14" fmla="*/ 26 w 81"/>
                  <a:gd name="T15" fmla="*/ 58 h 84"/>
                  <a:gd name="T16" fmla="*/ 40 w 81"/>
                  <a:gd name="T1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" h="84">
                    <a:moveTo>
                      <a:pt x="40" y="84"/>
                    </a:moveTo>
                    <a:lnTo>
                      <a:pt x="54" y="58"/>
                    </a:lnTo>
                    <a:lnTo>
                      <a:pt x="81" y="43"/>
                    </a:lnTo>
                    <a:lnTo>
                      <a:pt x="54" y="29"/>
                    </a:lnTo>
                    <a:lnTo>
                      <a:pt x="40" y="0"/>
                    </a:lnTo>
                    <a:lnTo>
                      <a:pt x="26" y="29"/>
                    </a:lnTo>
                    <a:lnTo>
                      <a:pt x="0" y="43"/>
                    </a:lnTo>
                    <a:lnTo>
                      <a:pt x="26" y="58"/>
                    </a:lnTo>
                    <a:lnTo>
                      <a:pt x="4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ea typeface="黑体" charset="0"/>
                </a:endParaRPr>
              </a:p>
            </p:txBody>
          </p:sp>
        </p:grpSp>
        <p:sp>
          <p:nvSpPr>
            <p:cNvPr id="71" name="任意多边形: 形状 70"/>
            <p:cNvSpPr/>
            <p:nvPr/>
          </p:nvSpPr>
          <p:spPr bwMode="auto">
            <a:xfrm>
              <a:off x="10412712" y="2666084"/>
              <a:ext cx="200523" cy="207951"/>
            </a:xfrm>
            <a:custGeom>
              <a:avLst/>
              <a:gdLst>
                <a:gd name="T0" fmla="*/ 40 w 81"/>
                <a:gd name="T1" fmla="*/ 84 h 84"/>
                <a:gd name="T2" fmla="*/ 54 w 81"/>
                <a:gd name="T3" fmla="*/ 58 h 84"/>
                <a:gd name="T4" fmla="*/ 81 w 81"/>
                <a:gd name="T5" fmla="*/ 43 h 84"/>
                <a:gd name="T6" fmla="*/ 54 w 81"/>
                <a:gd name="T7" fmla="*/ 29 h 84"/>
                <a:gd name="T8" fmla="*/ 40 w 81"/>
                <a:gd name="T9" fmla="*/ 0 h 84"/>
                <a:gd name="T10" fmla="*/ 26 w 81"/>
                <a:gd name="T11" fmla="*/ 29 h 84"/>
                <a:gd name="T12" fmla="*/ 0 w 81"/>
                <a:gd name="T13" fmla="*/ 43 h 84"/>
                <a:gd name="T14" fmla="*/ 26 w 81"/>
                <a:gd name="T15" fmla="*/ 58 h 84"/>
                <a:gd name="T16" fmla="*/ 40 w 81"/>
                <a:gd name="T17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84">
                  <a:moveTo>
                    <a:pt x="40" y="84"/>
                  </a:moveTo>
                  <a:lnTo>
                    <a:pt x="54" y="58"/>
                  </a:lnTo>
                  <a:lnTo>
                    <a:pt x="81" y="43"/>
                  </a:lnTo>
                  <a:lnTo>
                    <a:pt x="54" y="29"/>
                  </a:lnTo>
                  <a:lnTo>
                    <a:pt x="40" y="0"/>
                  </a:lnTo>
                  <a:lnTo>
                    <a:pt x="26" y="29"/>
                  </a:lnTo>
                  <a:lnTo>
                    <a:pt x="0" y="43"/>
                  </a:lnTo>
                  <a:lnTo>
                    <a:pt x="26" y="58"/>
                  </a:lnTo>
                  <a:lnTo>
                    <a:pt x="40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</p:grpSp>
      <p:grpSp>
        <p:nvGrpSpPr>
          <p:cNvPr id="16" name="PA_组合 15"/>
          <p:cNvGrpSpPr/>
          <p:nvPr/>
        </p:nvGrpSpPr>
        <p:grpSpPr>
          <a:xfrm>
            <a:off x="6287939" y="1844826"/>
            <a:ext cx="2424880" cy="1786945"/>
            <a:chOff x="6325645" y="2062361"/>
            <a:chExt cx="2424880" cy="1786945"/>
          </a:xfrm>
          <a:solidFill>
            <a:schemeClr val="accent3"/>
          </a:solidFill>
        </p:grpSpPr>
        <p:grpSp>
          <p:nvGrpSpPr>
            <p:cNvPr id="30" name="组合 29"/>
            <p:cNvGrpSpPr/>
            <p:nvPr/>
          </p:nvGrpSpPr>
          <p:grpSpPr>
            <a:xfrm>
              <a:off x="7614669" y="2189194"/>
              <a:ext cx="398523" cy="424654"/>
              <a:chOff x="2935775" y="3465512"/>
              <a:chExt cx="217618" cy="231887"/>
            </a:xfrm>
            <a:grpFill/>
          </p:grpSpPr>
          <p:sp>
            <p:nvSpPr>
              <p:cNvPr id="55" name="任意多边形: 形状 54"/>
              <p:cNvSpPr/>
              <p:nvPr/>
            </p:nvSpPr>
            <p:spPr bwMode="auto">
              <a:xfrm>
                <a:off x="2989288" y="3534484"/>
                <a:ext cx="164105" cy="162915"/>
              </a:xfrm>
              <a:custGeom>
                <a:avLst/>
                <a:gdLst>
                  <a:gd name="T0" fmla="*/ 45 w 138"/>
                  <a:gd name="T1" fmla="*/ 91 h 137"/>
                  <a:gd name="T2" fmla="*/ 69 w 138"/>
                  <a:gd name="T3" fmla="*/ 137 h 137"/>
                  <a:gd name="T4" fmla="*/ 93 w 138"/>
                  <a:gd name="T5" fmla="*/ 91 h 137"/>
                  <a:gd name="T6" fmla="*/ 138 w 138"/>
                  <a:gd name="T7" fmla="*/ 67 h 137"/>
                  <a:gd name="T8" fmla="*/ 93 w 138"/>
                  <a:gd name="T9" fmla="*/ 43 h 137"/>
                  <a:gd name="T10" fmla="*/ 69 w 138"/>
                  <a:gd name="T11" fmla="*/ 0 h 137"/>
                  <a:gd name="T12" fmla="*/ 45 w 138"/>
                  <a:gd name="T13" fmla="*/ 43 h 137"/>
                  <a:gd name="T14" fmla="*/ 0 w 138"/>
                  <a:gd name="T15" fmla="*/ 67 h 137"/>
                  <a:gd name="T16" fmla="*/ 45 w 138"/>
                  <a:gd name="T17" fmla="*/ 91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8" h="137">
                    <a:moveTo>
                      <a:pt x="45" y="91"/>
                    </a:moveTo>
                    <a:lnTo>
                      <a:pt x="69" y="137"/>
                    </a:lnTo>
                    <a:lnTo>
                      <a:pt x="93" y="91"/>
                    </a:lnTo>
                    <a:lnTo>
                      <a:pt x="138" y="67"/>
                    </a:lnTo>
                    <a:lnTo>
                      <a:pt x="93" y="43"/>
                    </a:lnTo>
                    <a:lnTo>
                      <a:pt x="69" y="0"/>
                    </a:lnTo>
                    <a:lnTo>
                      <a:pt x="45" y="43"/>
                    </a:lnTo>
                    <a:lnTo>
                      <a:pt x="0" y="67"/>
                    </a:lnTo>
                    <a:lnTo>
                      <a:pt x="45" y="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ea typeface="黑体" charset="0"/>
                </a:endParaRPr>
              </a:p>
            </p:txBody>
          </p:sp>
          <p:sp>
            <p:nvSpPr>
              <p:cNvPr id="56" name="任意多边形: 形状 55"/>
              <p:cNvSpPr/>
              <p:nvPr/>
            </p:nvSpPr>
            <p:spPr bwMode="auto">
              <a:xfrm>
                <a:off x="2935775" y="3465512"/>
                <a:ext cx="96322" cy="99890"/>
              </a:xfrm>
              <a:custGeom>
                <a:avLst/>
                <a:gdLst>
                  <a:gd name="T0" fmla="*/ 40 w 81"/>
                  <a:gd name="T1" fmla="*/ 84 h 84"/>
                  <a:gd name="T2" fmla="*/ 54 w 81"/>
                  <a:gd name="T3" fmla="*/ 58 h 84"/>
                  <a:gd name="T4" fmla="*/ 81 w 81"/>
                  <a:gd name="T5" fmla="*/ 43 h 84"/>
                  <a:gd name="T6" fmla="*/ 54 w 81"/>
                  <a:gd name="T7" fmla="*/ 29 h 84"/>
                  <a:gd name="T8" fmla="*/ 40 w 81"/>
                  <a:gd name="T9" fmla="*/ 0 h 84"/>
                  <a:gd name="T10" fmla="*/ 26 w 81"/>
                  <a:gd name="T11" fmla="*/ 29 h 84"/>
                  <a:gd name="T12" fmla="*/ 0 w 81"/>
                  <a:gd name="T13" fmla="*/ 43 h 84"/>
                  <a:gd name="T14" fmla="*/ 26 w 81"/>
                  <a:gd name="T15" fmla="*/ 58 h 84"/>
                  <a:gd name="T16" fmla="*/ 40 w 81"/>
                  <a:gd name="T1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" h="84">
                    <a:moveTo>
                      <a:pt x="40" y="84"/>
                    </a:moveTo>
                    <a:lnTo>
                      <a:pt x="54" y="58"/>
                    </a:lnTo>
                    <a:lnTo>
                      <a:pt x="81" y="43"/>
                    </a:lnTo>
                    <a:lnTo>
                      <a:pt x="54" y="29"/>
                    </a:lnTo>
                    <a:lnTo>
                      <a:pt x="40" y="0"/>
                    </a:lnTo>
                    <a:lnTo>
                      <a:pt x="26" y="29"/>
                    </a:lnTo>
                    <a:lnTo>
                      <a:pt x="0" y="43"/>
                    </a:lnTo>
                    <a:lnTo>
                      <a:pt x="26" y="58"/>
                    </a:lnTo>
                    <a:lnTo>
                      <a:pt x="4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ea typeface="黑体" charset="0"/>
                </a:endParaRPr>
              </a:p>
            </p:txBody>
          </p:sp>
        </p:grpSp>
        <p:sp>
          <p:nvSpPr>
            <p:cNvPr id="31" name="任意多边形: 形状 30"/>
            <p:cNvSpPr/>
            <p:nvPr/>
          </p:nvSpPr>
          <p:spPr bwMode="auto">
            <a:xfrm>
              <a:off x="6325645" y="3661418"/>
              <a:ext cx="374586" cy="187888"/>
            </a:xfrm>
            <a:custGeom>
              <a:avLst/>
              <a:gdLst>
                <a:gd name="T0" fmla="*/ 114 w 132"/>
                <a:gd name="T1" fmla="*/ 9 h 66"/>
                <a:gd name="T2" fmla="*/ 100 w 132"/>
                <a:gd name="T3" fmla="*/ 0 h 66"/>
                <a:gd name="T4" fmla="*/ 32 w 132"/>
                <a:gd name="T5" fmla="*/ 0 h 66"/>
                <a:gd name="T6" fmla="*/ 18 w 132"/>
                <a:gd name="T7" fmla="*/ 9 h 66"/>
                <a:gd name="T8" fmla="*/ 2 w 132"/>
                <a:gd name="T9" fmla="*/ 57 h 66"/>
                <a:gd name="T10" fmla="*/ 8 w 132"/>
                <a:gd name="T11" fmla="*/ 66 h 66"/>
                <a:gd name="T12" fmla="*/ 124 w 132"/>
                <a:gd name="T13" fmla="*/ 66 h 66"/>
                <a:gd name="T14" fmla="*/ 130 w 132"/>
                <a:gd name="T15" fmla="*/ 57 h 66"/>
                <a:gd name="T16" fmla="*/ 114 w 132"/>
                <a:gd name="T17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66">
                  <a:moveTo>
                    <a:pt x="114" y="9"/>
                  </a:moveTo>
                  <a:cubicBezTo>
                    <a:pt x="112" y="4"/>
                    <a:pt x="106" y="0"/>
                    <a:pt x="10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6" y="0"/>
                    <a:pt x="20" y="4"/>
                    <a:pt x="18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2"/>
                    <a:pt x="3" y="66"/>
                    <a:pt x="8" y="66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29" y="66"/>
                    <a:pt x="132" y="62"/>
                    <a:pt x="130" y="57"/>
                  </a:cubicBezTo>
                  <a:lnTo>
                    <a:pt x="114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32" name="任意多边形: 形状 31"/>
            <p:cNvSpPr/>
            <p:nvPr/>
          </p:nvSpPr>
          <p:spPr bwMode="auto">
            <a:xfrm>
              <a:off x="6737096" y="3661418"/>
              <a:ext cx="374586" cy="187888"/>
            </a:xfrm>
            <a:custGeom>
              <a:avLst/>
              <a:gdLst>
                <a:gd name="T0" fmla="*/ 131 w 132"/>
                <a:gd name="T1" fmla="*/ 57 h 66"/>
                <a:gd name="T2" fmla="*/ 114 w 132"/>
                <a:gd name="T3" fmla="*/ 9 h 66"/>
                <a:gd name="T4" fmla="*/ 101 w 132"/>
                <a:gd name="T5" fmla="*/ 0 h 66"/>
                <a:gd name="T6" fmla="*/ 32 w 132"/>
                <a:gd name="T7" fmla="*/ 0 h 66"/>
                <a:gd name="T8" fmla="*/ 19 w 132"/>
                <a:gd name="T9" fmla="*/ 9 h 66"/>
                <a:gd name="T10" fmla="*/ 2 w 132"/>
                <a:gd name="T11" fmla="*/ 57 h 66"/>
                <a:gd name="T12" fmla="*/ 8 w 132"/>
                <a:gd name="T13" fmla="*/ 66 h 66"/>
                <a:gd name="T14" fmla="*/ 124 w 132"/>
                <a:gd name="T15" fmla="*/ 66 h 66"/>
                <a:gd name="T16" fmla="*/ 131 w 132"/>
                <a:gd name="T17" fmla="*/ 5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66">
                  <a:moveTo>
                    <a:pt x="131" y="57"/>
                  </a:moveTo>
                  <a:cubicBezTo>
                    <a:pt x="114" y="9"/>
                    <a:pt x="114" y="9"/>
                    <a:pt x="114" y="9"/>
                  </a:cubicBezTo>
                  <a:cubicBezTo>
                    <a:pt x="112" y="4"/>
                    <a:pt x="106" y="0"/>
                    <a:pt x="10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6" y="0"/>
                    <a:pt x="20" y="4"/>
                    <a:pt x="19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2"/>
                    <a:pt x="3" y="66"/>
                    <a:pt x="8" y="66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29" y="66"/>
                    <a:pt x="132" y="62"/>
                    <a:pt x="131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33" name="任意多边形: 形状 32"/>
            <p:cNvSpPr/>
            <p:nvPr/>
          </p:nvSpPr>
          <p:spPr bwMode="auto">
            <a:xfrm>
              <a:off x="6530181" y="3435477"/>
              <a:ext cx="376965" cy="189077"/>
            </a:xfrm>
            <a:custGeom>
              <a:avLst/>
              <a:gdLst>
                <a:gd name="T0" fmla="*/ 9 w 133"/>
                <a:gd name="T1" fmla="*/ 66 h 66"/>
                <a:gd name="T2" fmla="*/ 124 w 133"/>
                <a:gd name="T3" fmla="*/ 66 h 66"/>
                <a:gd name="T4" fmla="*/ 131 w 133"/>
                <a:gd name="T5" fmla="*/ 57 h 66"/>
                <a:gd name="T6" fmla="*/ 114 w 133"/>
                <a:gd name="T7" fmla="*/ 9 h 66"/>
                <a:gd name="T8" fmla="*/ 101 w 133"/>
                <a:gd name="T9" fmla="*/ 0 h 66"/>
                <a:gd name="T10" fmla="*/ 32 w 133"/>
                <a:gd name="T11" fmla="*/ 0 h 66"/>
                <a:gd name="T12" fmla="*/ 19 w 133"/>
                <a:gd name="T13" fmla="*/ 9 h 66"/>
                <a:gd name="T14" fmla="*/ 2 w 133"/>
                <a:gd name="T15" fmla="*/ 57 h 66"/>
                <a:gd name="T16" fmla="*/ 9 w 133"/>
                <a:gd name="T1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" h="66">
                  <a:moveTo>
                    <a:pt x="9" y="66"/>
                  </a:moveTo>
                  <a:cubicBezTo>
                    <a:pt x="124" y="66"/>
                    <a:pt x="124" y="66"/>
                    <a:pt x="124" y="66"/>
                  </a:cubicBezTo>
                  <a:cubicBezTo>
                    <a:pt x="130" y="66"/>
                    <a:pt x="133" y="62"/>
                    <a:pt x="131" y="57"/>
                  </a:cubicBezTo>
                  <a:cubicBezTo>
                    <a:pt x="114" y="9"/>
                    <a:pt x="114" y="9"/>
                    <a:pt x="114" y="9"/>
                  </a:cubicBezTo>
                  <a:cubicBezTo>
                    <a:pt x="112" y="4"/>
                    <a:pt x="107" y="0"/>
                    <a:pt x="10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7" y="0"/>
                    <a:pt x="21" y="4"/>
                    <a:pt x="19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2"/>
                    <a:pt x="3" y="66"/>
                    <a:pt x="9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34" name="任意多边形: 形状 33"/>
            <p:cNvSpPr/>
            <p:nvPr/>
          </p:nvSpPr>
          <p:spPr bwMode="auto">
            <a:xfrm>
              <a:off x="7148547" y="3661418"/>
              <a:ext cx="374586" cy="187888"/>
            </a:xfrm>
            <a:custGeom>
              <a:avLst/>
              <a:gdLst>
                <a:gd name="T0" fmla="*/ 114 w 132"/>
                <a:gd name="T1" fmla="*/ 9 h 66"/>
                <a:gd name="T2" fmla="*/ 100 w 132"/>
                <a:gd name="T3" fmla="*/ 0 h 66"/>
                <a:gd name="T4" fmla="*/ 32 w 132"/>
                <a:gd name="T5" fmla="*/ 0 h 66"/>
                <a:gd name="T6" fmla="*/ 18 w 132"/>
                <a:gd name="T7" fmla="*/ 9 h 66"/>
                <a:gd name="T8" fmla="*/ 2 w 132"/>
                <a:gd name="T9" fmla="*/ 57 h 66"/>
                <a:gd name="T10" fmla="*/ 8 w 132"/>
                <a:gd name="T11" fmla="*/ 66 h 66"/>
                <a:gd name="T12" fmla="*/ 124 w 132"/>
                <a:gd name="T13" fmla="*/ 66 h 66"/>
                <a:gd name="T14" fmla="*/ 130 w 132"/>
                <a:gd name="T15" fmla="*/ 57 h 66"/>
                <a:gd name="T16" fmla="*/ 114 w 132"/>
                <a:gd name="T17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66">
                  <a:moveTo>
                    <a:pt x="114" y="9"/>
                  </a:moveTo>
                  <a:cubicBezTo>
                    <a:pt x="112" y="4"/>
                    <a:pt x="106" y="0"/>
                    <a:pt x="10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6" y="0"/>
                    <a:pt x="20" y="4"/>
                    <a:pt x="18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2"/>
                    <a:pt x="3" y="66"/>
                    <a:pt x="8" y="66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29" y="66"/>
                    <a:pt x="132" y="62"/>
                    <a:pt x="130" y="57"/>
                  </a:cubicBezTo>
                  <a:lnTo>
                    <a:pt x="114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35" name="任意多边形: 形状 34"/>
            <p:cNvSpPr/>
            <p:nvPr/>
          </p:nvSpPr>
          <p:spPr bwMode="auto">
            <a:xfrm>
              <a:off x="7559998" y="3661418"/>
              <a:ext cx="374586" cy="187888"/>
            </a:xfrm>
            <a:custGeom>
              <a:avLst/>
              <a:gdLst>
                <a:gd name="T0" fmla="*/ 131 w 132"/>
                <a:gd name="T1" fmla="*/ 57 h 66"/>
                <a:gd name="T2" fmla="*/ 114 w 132"/>
                <a:gd name="T3" fmla="*/ 9 h 66"/>
                <a:gd name="T4" fmla="*/ 101 w 132"/>
                <a:gd name="T5" fmla="*/ 0 h 66"/>
                <a:gd name="T6" fmla="*/ 32 w 132"/>
                <a:gd name="T7" fmla="*/ 0 h 66"/>
                <a:gd name="T8" fmla="*/ 19 w 132"/>
                <a:gd name="T9" fmla="*/ 9 h 66"/>
                <a:gd name="T10" fmla="*/ 2 w 132"/>
                <a:gd name="T11" fmla="*/ 57 h 66"/>
                <a:gd name="T12" fmla="*/ 8 w 132"/>
                <a:gd name="T13" fmla="*/ 66 h 66"/>
                <a:gd name="T14" fmla="*/ 124 w 132"/>
                <a:gd name="T15" fmla="*/ 66 h 66"/>
                <a:gd name="T16" fmla="*/ 131 w 132"/>
                <a:gd name="T17" fmla="*/ 5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66">
                  <a:moveTo>
                    <a:pt x="131" y="57"/>
                  </a:moveTo>
                  <a:cubicBezTo>
                    <a:pt x="114" y="9"/>
                    <a:pt x="114" y="9"/>
                    <a:pt x="114" y="9"/>
                  </a:cubicBezTo>
                  <a:cubicBezTo>
                    <a:pt x="112" y="4"/>
                    <a:pt x="106" y="0"/>
                    <a:pt x="10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6" y="0"/>
                    <a:pt x="20" y="4"/>
                    <a:pt x="19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2"/>
                    <a:pt x="3" y="66"/>
                    <a:pt x="8" y="66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29" y="66"/>
                    <a:pt x="132" y="62"/>
                    <a:pt x="131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36" name="任意多边形: 形状 35"/>
            <p:cNvSpPr/>
            <p:nvPr/>
          </p:nvSpPr>
          <p:spPr bwMode="auto">
            <a:xfrm>
              <a:off x="7353083" y="3435477"/>
              <a:ext cx="376965" cy="189077"/>
            </a:xfrm>
            <a:custGeom>
              <a:avLst/>
              <a:gdLst>
                <a:gd name="T0" fmla="*/ 9 w 133"/>
                <a:gd name="T1" fmla="*/ 66 h 66"/>
                <a:gd name="T2" fmla="*/ 124 w 133"/>
                <a:gd name="T3" fmla="*/ 66 h 66"/>
                <a:gd name="T4" fmla="*/ 131 w 133"/>
                <a:gd name="T5" fmla="*/ 57 h 66"/>
                <a:gd name="T6" fmla="*/ 114 w 133"/>
                <a:gd name="T7" fmla="*/ 9 h 66"/>
                <a:gd name="T8" fmla="*/ 101 w 133"/>
                <a:gd name="T9" fmla="*/ 0 h 66"/>
                <a:gd name="T10" fmla="*/ 32 w 133"/>
                <a:gd name="T11" fmla="*/ 0 h 66"/>
                <a:gd name="T12" fmla="*/ 19 w 133"/>
                <a:gd name="T13" fmla="*/ 9 h 66"/>
                <a:gd name="T14" fmla="*/ 2 w 133"/>
                <a:gd name="T15" fmla="*/ 57 h 66"/>
                <a:gd name="T16" fmla="*/ 9 w 133"/>
                <a:gd name="T1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" h="66">
                  <a:moveTo>
                    <a:pt x="9" y="66"/>
                  </a:moveTo>
                  <a:cubicBezTo>
                    <a:pt x="124" y="66"/>
                    <a:pt x="124" y="66"/>
                    <a:pt x="124" y="66"/>
                  </a:cubicBezTo>
                  <a:cubicBezTo>
                    <a:pt x="130" y="66"/>
                    <a:pt x="133" y="62"/>
                    <a:pt x="131" y="57"/>
                  </a:cubicBezTo>
                  <a:cubicBezTo>
                    <a:pt x="114" y="9"/>
                    <a:pt x="114" y="9"/>
                    <a:pt x="114" y="9"/>
                  </a:cubicBezTo>
                  <a:cubicBezTo>
                    <a:pt x="112" y="4"/>
                    <a:pt x="107" y="0"/>
                    <a:pt x="10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7" y="0"/>
                    <a:pt x="21" y="4"/>
                    <a:pt x="19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2"/>
                    <a:pt x="3" y="66"/>
                    <a:pt x="9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37" name="任意多边形: 形状 36"/>
            <p:cNvSpPr/>
            <p:nvPr/>
          </p:nvSpPr>
          <p:spPr bwMode="auto">
            <a:xfrm>
              <a:off x="6944320" y="3436666"/>
              <a:ext cx="374586" cy="187888"/>
            </a:xfrm>
            <a:custGeom>
              <a:avLst/>
              <a:gdLst>
                <a:gd name="T0" fmla="*/ 114 w 132"/>
                <a:gd name="T1" fmla="*/ 9 h 66"/>
                <a:gd name="T2" fmla="*/ 100 w 132"/>
                <a:gd name="T3" fmla="*/ 0 h 66"/>
                <a:gd name="T4" fmla="*/ 32 w 132"/>
                <a:gd name="T5" fmla="*/ 0 h 66"/>
                <a:gd name="T6" fmla="*/ 18 w 132"/>
                <a:gd name="T7" fmla="*/ 9 h 66"/>
                <a:gd name="T8" fmla="*/ 2 w 132"/>
                <a:gd name="T9" fmla="*/ 57 h 66"/>
                <a:gd name="T10" fmla="*/ 8 w 132"/>
                <a:gd name="T11" fmla="*/ 66 h 66"/>
                <a:gd name="T12" fmla="*/ 124 w 132"/>
                <a:gd name="T13" fmla="*/ 66 h 66"/>
                <a:gd name="T14" fmla="*/ 130 w 132"/>
                <a:gd name="T15" fmla="*/ 57 h 66"/>
                <a:gd name="T16" fmla="*/ 114 w 132"/>
                <a:gd name="T17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66">
                  <a:moveTo>
                    <a:pt x="114" y="9"/>
                  </a:moveTo>
                  <a:cubicBezTo>
                    <a:pt x="112" y="4"/>
                    <a:pt x="106" y="0"/>
                    <a:pt x="10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6" y="0"/>
                    <a:pt x="20" y="4"/>
                    <a:pt x="18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2"/>
                    <a:pt x="3" y="66"/>
                    <a:pt x="8" y="66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29" y="66"/>
                    <a:pt x="132" y="62"/>
                    <a:pt x="130" y="57"/>
                  </a:cubicBezTo>
                  <a:lnTo>
                    <a:pt x="114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38" name="任意多边形: 形状 37"/>
            <p:cNvSpPr/>
            <p:nvPr/>
          </p:nvSpPr>
          <p:spPr bwMode="auto">
            <a:xfrm>
              <a:off x="6735392" y="3196795"/>
              <a:ext cx="374586" cy="187888"/>
            </a:xfrm>
            <a:custGeom>
              <a:avLst/>
              <a:gdLst>
                <a:gd name="T0" fmla="*/ 114 w 132"/>
                <a:gd name="T1" fmla="*/ 9 h 66"/>
                <a:gd name="T2" fmla="*/ 100 w 132"/>
                <a:gd name="T3" fmla="*/ 0 h 66"/>
                <a:gd name="T4" fmla="*/ 32 w 132"/>
                <a:gd name="T5" fmla="*/ 0 h 66"/>
                <a:gd name="T6" fmla="*/ 18 w 132"/>
                <a:gd name="T7" fmla="*/ 9 h 66"/>
                <a:gd name="T8" fmla="*/ 2 w 132"/>
                <a:gd name="T9" fmla="*/ 57 h 66"/>
                <a:gd name="T10" fmla="*/ 8 w 132"/>
                <a:gd name="T11" fmla="*/ 66 h 66"/>
                <a:gd name="T12" fmla="*/ 124 w 132"/>
                <a:gd name="T13" fmla="*/ 66 h 66"/>
                <a:gd name="T14" fmla="*/ 130 w 132"/>
                <a:gd name="T15" fmla="*/ 57 h 66"/>
                <a:gd name="T16" fmla="*/ 114 w 132"/>
                <a:gd name="T17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66">
                  <a:moveTo>
                    <a:pt x="114" y="9"/>
                  </a:moveTo>
                  <a:cubicBezTo>
                    <a:pt x="112" y="4"/>
                    <a:pt x="106" y="0"/>
                    <a:pt x="10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6" y="0"/>
                    <a:pt x="20" y="4"/>
                    <a:pt x="18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2"/>
                    <a:pt x="3" y="66"/>
                    <a:pt x="8" y="66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29" y="66"/>
                    <a:pt x="132" y="62"/>
                    <a:pt x="130" y="57"/>
                  </a:cubicBezTo>
                  <a:lnTo>
                    <a:pt x="114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39" name="任意多边形: 形状 38"/>
            <p:cNvSpPr/>
            <p:nvPr/>
          </p:nvSpPr>
          <p:spPr bwMode="auto">
            <a:xfrm>
              <a:off x="7146843" y="3196795"/>
              <a:ext cx="374586" cy="187888"/>
            </a:xfrm>
            <a:custGeom>
              <a:avLst/>
              <a:gdLst>
                <a:gd name="T0" fmla="*/ 131 w 132"/>
                <a:gd name="T1" fmla="*/ 57 h 66"/>
                <a:gd name="T2" fmla="*/ 114 w 132"/>
                <a:gd name="T3" fmla="*/ 9 h 66"/>
                <a:gd name="T4" fmla="*/ 101 w 132"/>
                <a:gd name="T5" fmla="*/ 0 h 66"/>
                <a:gd name="T6" fmla="*/ 32 w 132"/>
                <a:gd name="T7" fmla="*/ 0 h 66"/>
                <a:gd name="T8" fmla="*/ 19 w 132"/>
                <a:gd name="T9" fmla="*/ 9 h 66"/>
                <a:gd name="T10" fmla="*/ 2 w 132"/>
                <a:gd name="T11" fmla="*/ 57 h 66"/>
                <a:gd name="T12" fmla="*/ 8 w 132"/>
                <a:gd name="T13" fmla="*/ 66 h 66"/>
                <a:gd name="T14" fmla="*/ 124 w 132"/>
                <a:gd name="T15" fmla="*/ 66 h 66"/>
                <a:gd name="T16" fmla="*/ 131 w 132"/>
                <a:gd name="T17" fmla="*/ 5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66">
                  <a:moveTo>
                    <a:pt x="131" y="57"/>
                  </a:moveTo>
                  <a:cubicBezTo>
                    <a:pt x="114" y="9"/>
                    <a:pt x="114" y="9"/>
                    <a:pt x="114" y="9"/>
                  </a:cubicBezTo>
                  <a:cubicBezTo>
                    <a:pt x="112" y="4"/>
                    <a:pt x="106" y="0"/>
                    <a:pt x="10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6" y="0"/>
                    <a:pt x="20" y="4"/>
                    <a:pt x="19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2"/>
                    <a:pt x="3" y="66"/>
                    <a:pt x="8" y="66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29" y="66"/>
                    <a:pt x="132" y="62"/>
                    <a:pt x="131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40" name="任意多边形: 形状 39"/>
            <p:cNvSpPr/>
            <p:nvPr/>
          </p:nvSpPr>
          <p:spPr bwMode="auto">
            <a:xfrm>
              <a:off x="6939928" y="2970854"/>
              <a:ext cx="376965" cy="189077"/>
            </a:xfrm>
            <a:custGeom>
              <a:avLst/>
              <a:gdLst>
                <a:gd name="T0" fmla="*/ 9 w 133"/>
                <a:gd name="T1" fmla="*/ 66 h 66"/>
                <a:gd name="T2" fmla="*/ 124 w 133"/>
                <a:gd name="T3" fmla="*/ 66 h 66"/>
                <a:gd name="T4" fmla="*/ 131 w 133"/>
                <a:gd name="T5" fmla="*/ 57 h 66"/>
                <a:gd name="T6" fmla="*/ 114 w 133"/>
                <a:gd name="T7" fmla="*/ 9 h 66"/>
                <a:gd name="T8" fmla="*/ 101 w 133"/>
                <a:gd name="T9" fmla="*/ 0 h 66"/>
                <a:gd name="T10" fmla="*/ 32 w 133"/>
                <a:gd name="T11" fmla="*/ 0 h 66"/>
                <a:gd name="T12" fmla="*/ 19 w 133"/>
                <a:gd name="T13" fmla="*/ 9 h 66"/>
                <a:gd name="T14" fmla="*/ 2 w 133"/>
                <a:gd name="T15" fmla="*/ 57 h 66"/>
                <a:gd name="T16" fmla="*/ 9 w 133"/>
                <a:gd name="T1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" h="66">
                  <a:moveTo>
                    <a:pt x="9" y="66"/>
                  </a:moveTo>
                  <a:cubicBezTo>
                    <a:pt x="124" y="66"/>
                    <a:pt x="124" y="66"/>
                    <a:pt x="124" y="66"/>
                  </a:cubicBezTo>
                  <a:cubicBezTo>
                    <a:pt x="130" y="66"/>
                    <a:pt x="133" y="62"/>
                    <a:pt x="131" y="57"/>
                  </a:cubicBezTo>
                  <a:cubicBezTo>
                    <a:pt x="114" y="9"/>
                    <a:pt x="114" y="9"/>
                    <a:pt x="114" y="9"/>
                  </a:cubicBezTo>
                  <a:cubicBezTo>
                    <a:pt x="112" y="4"/>
                    <a:pt x="107" y="0"/>
                    <a:pt x="10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7" y="0"/>
                    <a:pt x="21" y="4"/>
                    <a:pt x="19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2"/>
                    <a:pt x="3" y="66"/>
                    <a:pt x="9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41" name="任意多边形: 形状 40"/>
            <p:cNvSpPr/>
            <p:nvPr/>
          </p:nvSpPr>
          <p:spPr bwMode="auto">
            <a:xfrm>
              <a:off x="7968505" y="3661418"/>
              <a:ext cx="374586" cy="187888"/>
            </a:xfrm>
            <a:custGeom>
              <a:avLst/>
              <a:gdLst>
                <a:gd name="T0" fmla="*/ 131 w 132"/>
                <a:gd name="T1" fmla="*/ 57 h 66"/>
                <a:gd name="T2" fmla="*/ 114 w 132"/>
                <a:gd name="T3" fmla="*/ 9 h 66"/>
                <a:gd name="T4" fmla="*/ 101 w 132"/>
                <a:gd name="T5" fmla="*/ 0 h 66"/>
                <a:gd name="T6" fmla="*/ 32 w 132"/>
                <a:gd name="T7" fmla="*/ 0 h 66"/>
                <a:gd name="T8" fmla="*/ 19 w 132"/>
                <a:gd name="T9" fmla="*/ 9 h 66"/>
                <a:gd name="T10" fmla="*/ 2 w 132"/>
                <a:gd name="T11" fmla="*/ 57 h 66"/>
                <a:gd name="T12" fmla="*/ 8 w 132"/>
                <a:gd name="T13" fmla="*/ 66 h 66"/>
                <a:gd name="T14" fmla="*/ 124 w 132"/>
                <a:gd name="T15" fmla="*/ 66 h 66"/>
                <a:gd name="T16" fmla="*/ 131 w 132"/>
                <a:gd name="T17" fmla="*/ 5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66">
                  <a:moveTo>
                    <a:pt x="131" y="57"/>
                  </a:moveTo>
                  <a:cubicBezTo>
                    <a:pt x="114" y="9"/>
                    <a:pt x="114" y="9"/>
                    <a:pt x="114" y="9"/>
                  </a:cubicBezTo>
                  <a:cubicBezTo>
                    <a:pt x="112" y="4"/>
                    <a:pt x="106" y="0"/>
                    <a:pt x="10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6" y="0"/>
                    <a:pt x="20" y="4"/>
                    <a:pt x="19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2"/>
                    <a:pt x="3" y="66"/>
                    <a:pt x="8" y="66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29" y="66"/>
                    <a:pt x="132" y="62"/>
                    <a:pt x="131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42" name="任意多边形: 形状 41"/>
            <p:cNvSpPr/>
            <p:nvPr/>
          </p:nvSpPr>
          <p:spPr bwMode="auto">
            <a:xfrm>
              <a:off x="7761590" y="3435477"/>
              <a:ext cx="376965" cy="189077"/>
            </a:xfrm>
            <a:custGeom>
              <a:avLst/>
              <a:gdLst>
                <a:gd name="T0" fmla="*/ 9 w 133"/>
                <a:gd name="T1" fmla="*/ 66 h 66"/>
                <a:gd name="T2" fmla="*/ 124 w 133"/>
                <a:gd name="T3" fmla="*/ 66 h 66"/>
                <a:gd name="T4" fmla="*/ 131 w 133"/>
                <a:gd name="T5" fmla="*/ 57 h 66"/>
                <a:gd name="T6" fmla="*/ 114 w 133"/>
                <a:gd name="T7" fmla="*/ 9 h 66"/>
                <a:gd name="T8" fmla="*/ 101 w 133"/>
                <a:gd name="T9" fmla="*/ 0 h 66"/>
                <a:gd name="T10" fmla="*/ 32 w 133"/>
                <a:gd name="T11" fmla="*/ 0 h 66"/>
                <a:gd name="T12" fmla="*/ 19 w 133"/>
                <a:gd name="T13" fmla="*/ 9 h 66"/>
                <a:gd name="T14" fmla="*/ 2 w 133"/>
                <a:gd name="T15" fmla="*/ 57 h 66"/>
                <a:gd name="T16" fmla="*/ 9 w 133"/>
                <a:gd name="T1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" h="66">
                  <a:moveTo>
                    <a:pt x="9" y="66"/>
                  </a:moveTo>
                  <a:cubicBezTo>
                    <a:pt x="124" y="66"/>
                    <a:pt x="124" y="66"/>
                    <a:pt x="124" y="66"/>
                  </a:cubicBezTo>
                  <a:cubicBezTo>
                    <a:pt x="130" y="66"/>
                    <a:pt x="133" y="62"/>
                    <a:pt x="131" y="57"/>
                  </a:cubicBezTo>
                  <a:cubicBezTo>
                    <a:pt x="114" y="9"/>
                    <a:pt x="114" y="9"/>
                    <a:pt x="114" y="9"/>
                  </a:cubicBezTo>
                  <a:cubicBezTo>
                    <a:pt x="112" y="4"/>
                    <a:pt x="107" y="0"/>
                    <a:pt x="10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7" y="0"/>
                    <a:pt x="21" y="4"/>
                    <a:pt x="19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2"/>
                    <a:pt x="3" y="66"/>
                    <a:pt x="9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43" name="任意多边形: 形状 42"/>
            <p:cNvSpPr/>
            <p:nvPr/>
          </p:nvSpPr>
          <p:spPr bwMode="auto">
            <a:xfrm>
              <a:off x="7555350" y="3196795"/>
              <a:ext cx="374586" cy="187888"/>
            </a:xfrm>
            <a:custGeom>
              <a:avLst/>
              <a:gdLst>
                <a:gd name="T0" fmla="*/ 131 w 132"/>
                <a:gd name="T1" fmla="*/ 57 h 66"/>
                <a:gd name="T2" fmla="*/ 114 w 132"/>
                <a:gd name="T3" fmla="*/ 9 h 66"/>
                <a:gd name="T4" fmla="*/ 101 w 132"/>
                <a:gd name="T5" fmla="*/ 0 h 66"/>
                <a:gd name="T6" fmla="*/ 32 w 132"/>
                <a:gd name="T7" fmla="*/ 0 h 66"/>
                <a:gd name="T8" fmla="*/ 19 w 132"/>
                <a:gd name="T9" fmla="*/ 9 h 66"/>
                <a:gd name="T10" fmla="*/ 2 w 132"/>
                <a:gd name="T11" fmla="*/ 57 h 66"/>
                <a:gd name="T12" fmla="*/ 8 w 132"/>
                <a:gd name="T13" fmla="*/ 66 h 66"/>
                <a:gd name="T14" fmla="*/ 124 w 132"/>
                <a:gd name="T15" fmla="*/ 66 h 66"/>
                <a:gd name="T16" fmla="*/ 131 w 132"/>
                <a:gd name="T17" fmla="*/ 5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66">
                  <a:moveTo>
                    <a:pt x="131" y="57"/>
                  </a:moveTo>
                  <a:cubicBezTo>
                    <a:pt x="114" y="9"/>
                    <a:pt x="114" y="9"/>
                    <a:pt x="114" y="9"/>
                  </a:cubicBezTo>
                  <a:cubicBezTo>
                    <a:pt x="112" y="4"/>
                    <a:pt x="106" y="0"/>
                    <a:pt x="10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6" y="0"/>
                    <a:pt x="20" y="4"/>
                    <a:pt x="19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2"/>
                    <a:pt x="3" y="66"/>
                    <a:pt x="8" y="66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29" y="66"/>
                    <a:pt x="132" y="62"/>
                    <a:pt x="131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44" name="任意多边形: 形状 43"/>
            <p:cNvSpPr/>
            <p:nvPr/>
          </p:nvSpPr>
          <p:spPr bwMode="auto">
            <a:xfrm>
              <a:off x="7348435" y="2970854"/>
              <a:ext cx="376965" cy="189077"/>
            </a:xfrm>
            <a:custGeom>
              <a:avLst/>
              <a:gdLst>
                <a:gd name="T0" fmla="*/ 9 w 133"/>
                <a:gd name="T1" fmla="*/ 66 h 66"/>
                <a:gd name="T2" fmla="*/ 124 w 133"/>
                <a:gd name="T3" fmla="*/ 66 h 66"/>
                <a:gd name="T4" fmla="*/ 131 w 133"/>
                <a:gd name="T5" fmla="*/ 57 h 66"/>
                <a:gd name="T6" fmla="*/ 114 w 133"/>
                <a:gd name="T7" fmla="*/ 9 h 66"/>
                <a:gd name="T8" fmla="*/ 101 w 133"/>
                <a:gd name="T9" fmla="*/ 0 h 66"/>
                <a:gd name="T10" fmla="*/ 32 w 133"/>
                <a:gd name="T11" fmla="*/ 0 h 66"/>
                <a:gd name="T12" fmla="*/ 19 w 133"/>
                <a:gd name="T13" fmla="*/ 9 h 66"/>
                <a:gd name="T14" fmla="*/ 2 w 133"/>
                <a:gd name="T15" fmla="*/ 57 h 66"/>
                <a:gd name="T16" fmla="*/ 9 w 133"/>
                <a:gd name="T1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" h="66">
                  <a:moveTo>
                    <a:pt x="9" y="66"/>
                  </a:moveTo>
                  <a:cubicBezTo>
                    <a:pt x="124" y="66"/>
                    <a:pt x="124" y="66"/>
                    <a:pt x="124" y="66"/>
                  </a:cubicBezTo>
                  <a:cubicBezTo>
                    <a:pt x="130" y="66"/>
                    <a:pt x="133" y="62"/>
                    <a:pt x="131" y="57"/>
                  </a:cubicBezTo>
                  <a:cubicBezTo>
                    <a:pt x="114" y="9"/>
                    <a:pt x="114" y="9"/>
                    <a:pt x="114" y="9"/>
                  </a:cubicBezTo>
                  <a:cubicBezTo>
                    <a:pt x="112" y="4"/>
                    <a:pt x="107" y="0"/>
                    <a:pt x="10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7" y="0"/>
                    <a:pt x="21" y="4"/>
                    <a:pt x="19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2"/>
                    <a:pt x="3" y="66"/>
                    <a:pt x="9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45" name="任意多边形: 形状 44"/>
            <p:cNvSpPr/>
            <p:nvPr/>
          </p:nvSpPr>
          <p:spPr bwMode="auto">
            <a:xfrm>
              <a:off x="7155318" y="2748943"/>
              <a:ext cx="376965" cy="189077"/>
            </a:xfrm>
            <a:custGeom>
              <a:avLst/>
              <a:gdLst>
                <a:gd name="T0" fmla="*/ 9 w 133"/>
                <a:gd name="T1" fmla="*/ 66 h 66"/>
                <a:gd name="T2" fmla="*/ 124 w 133"/>
                <a:gd name="T3" fmla="*/ 66 h 66"/>
                <a:gd name="T4" fmla="*/ 131 w 133"/>
                <a:gd name="T5" fmla="*/ 57 h 66"/>
                <a:gd name="T6" fmla="*/ 114 w 133"/>
                <a:gd name="T7" fmla="*/ 9 h 66"/>
                <a:gd name="T8" fmla="*/ 101 w 133"/>
                <a:gd name="T9" fmla="*/ 0 h 66"/>
                <a:gd name="T10" fmla="*/ 32 w 133"/>
                <a:gd name="T11" fmla="*/ 0 h 66"/>
                <a:gd name="T12" fmla="*/ 19 w 133"/>
                <a:gd name="T13" fmla="*/ 9 h 66"/>
                <a:gd name="T14" fmla="*/ 2 w 133"/>
                <a:gd name="T15" fmla="*/ 57 h 66"/>
                <a:gd name="T16" fmla="*/ 9 w 133"/>
                <a:gd name="T1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" h="66">
                  <a:moveTo>
                    <a:pt x="9" y="66"/>
                  </a:moveTo>
                  <a:cubicBezTo>
                    <a:pt x="124" y="66"/>
                    <a:pt x="124" y="66"/>
                    <a:pt x="124" y="66"/>
                  </a:cubicBezTo>
                  <a:cubicBezTo>
                    <a:pt x="130" y="66"/>
                    <a:pt x="133" y="62"/>
                    <a:pt x="131" y="57"/>
                  </a:cubicBezTo>
                  <a:cubicBezTo>
                    <a:pt x="114" y="9"/>
                    <a:pt x="114" y="9"/>
                    <a:pt x="114" y="9"/>
                  </a:cubicBezTo>
                  <a:cubicBezTo>
                    <a:pt x="112" y="4"/>
                    <a:pt x="107" y="0"/>
                    <a:pt x="10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7" y="0"/>
                    <a:pt x="21" y="4"/>
                    <a:pt x="19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2"/>
                    <a:pt x="3" y="66"/>
                    <a:pt x="9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46" name="任意多边形: 形状 45"/>
            <p:cNvSpPr/>
            <p:nvPr/>
          </p:nvSpPr>
          <p:spPr bwMode="auto">
            <a:xfrm>
              <a:off x="8375939" y="3652268"/>
              <a:ext cx="374586" cy="187888"/>
            </a:xfrm>
            <a:custGeom>
              <a:avLst/>
              <a:gdLst>
                <a:gd name="T0" fmla="*/ 131 w 132"/>
                <a:gd name="T1" fmla="*/ 57 h 66"/>
                <a:gd name="T2" fmla="*/ 114 w 132"/>
                <a:gd name="T3" fmla="*/ 9 h 66"/>
                <a:gd name="T4" fmla="*/ 101 w 132"/>
                <a:gd name="T5" fmla="*/ 0 h 66"/>
                <a:gd name="T6" fmla="*/ 32 w 132"/>
                <a:gd name="T7" fmla="*/ 0 h 66"/>
                <a:gd name="T8" fmla="*/ 19 w 132"/>
                <a:gd name="T9" fmla="*/ 9 h 66"/>
                <a:gd name="T10" fmla="*/ 2 w 132"/>
                <a:gd name="T11" fmla="*/ 57 h 66"/>
                <a:gd name="T12" fmla="*/ 8 w 132"/>
                <a:gd name="T13" fmla="*/ 66 h 66"/>
                <a:gd name="T14" fmla="*/ 124 w 132"/>
                <a:gd name="T15" fmla="*/ 66 h 66"/>
                <a:gd name="T16" fmla="*/ 131 w 132"/>
                <a:gd name="T17" fmla="*/ 5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66">
                  <a:moveTo>
                    <a:pt x="131" y="57"/>
                  </a:moveTo>
                  <a:cubicBezTo>
                    <a:pt x="114" y="9"/>
                    <a:pt x="114" y="9"/>
                    <a:pt x="114" y="9"/>
                  </a:cubicBezTo>
                  <a:cubicBezTo>
                    <a:pt x="112" y="4"/>
                    <a:pt x="106" y="0"/>
                    <a:pt x="10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6" y="0"/>
                    <a:pt x="20" y="4"/>
                    <a:pt x="19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2"/>
                    <a:pt x="3" y="66"/>
                    <a:pt x="8" y="66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29" y="66"/>
                    <a:pt x="132" y="62"/>
                    <a:pt x="131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47" name="任意多边形: 形状 46"/>
            <p:cNvSpPr/>
            <p:nvPr/>
          </p:nvSpPr>
          <p:spPr bwMode="auto">
            <a:xfrm>
              <a:off x="8169024" y="3426327"/>
              <a:ext cx="376965" cy="189077"/>
            </a:xfrm>
            <a:custGeom>
              <a:avLst/>
              <a:gdLst>
                <a:gd name="T0" fmla="*/ 9 w 133"/>
                <a:gd name="T1" fmla="*/ 66 h 66"/>
                <a:gd name="T2" fmla="*/ 124 w 133"/>
                <a:gd name="T3" fmla="*/ 66 h 66"/>
                <a:gd name="T4" fmla="*/ 131 w 133"/>
                <a:gd name="T5" fmla="*/ 57 h 66"/>
                <a:gd name="T6" fmla="*/ 114 w 133"/>
                <a:gd name="T7" fmla="*/ 9 h 66"/>
                <a:gd name="T8" fmla="*/ 101 w 133"/>
                <a:gd name="T9" fmla="*/ 0 h 66"/>
                <a:gd name="T10" fmla="*/ 32 w 133"/>
                <a:gd name="T11" fmla="*/ 0 h 66"/>
                <a:gd name="T12" fmla="*/ 19 w 133"/>
                <a:gd name="T13" fmla="*/ 9 h 66"/>
                <a:gd name="T14" fmla="*/ 2 w 133"/>
                <a:gd name="T15" fmla="*/ 57 h 66"/>
                <a:gd name="T16" fmla="*/ 9 w 133"/>
                <a:gd name="T1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" h="66">
                  <a:moveTo>
                    <a:pt x="9" y="66"/>
                  </a:moveTo>
                  <a:cubicBezTo>
                    <a:pt x="124" y="66"/>
                    <a:pt x="124" y="66"/>
                    <a:pt x="124" y="66"/>
                  </a:cubicBezTo>
                  <a:cubicBezTo>
                    <a:pt x="130" y="66"/>
                    <a:pt x="133" y="62"/>
                    <a:pt x="131" y="57"/>
                  </a:cubicBezTo>
                  <a:cubicBezTo>
                    <a:pt x="114" y="9"/>
                    <a:pt x="114" y="9"/>
                    <a:pt x="114" y="9"/>
                  </a:cubicBezTo>
                  <a:cubicBezTo>
                    <a:pt x="112" y="4"/>
                    <a:pt x="107" y="0"/>
                    <a:pt x="10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7" y="0"/>
                    <a:pt x="21" y="4"/>
                    <a:pt x="19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2"/>
                    <a:pt x="3" y="66"/>
                    <a:pt x="9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48" name="任意多边形: 形状 47"/>
            <p:cNvSpPr/>
            <p:nvPr/>
          </p:nvSpPr>
          <p:spPr bwMode="auto">
            <a:xfrm>
              <a:off x="7962784" y="3187645"/>
              <a:ext cx="374586" cy="187888"/>
            </a:xfrm>
            <a:custGeom>
              <a:avLst/>
              <a:gdLst>
                <a:gd name="T0" fmla="*/ 131 w 132"/>
                <a:gd name="T1" fmla="*/ 57 h 66"/>
                <a:gd name="T2" fmla="*/ 114 w 132"/>
                <a:gd name="T3" fmla="*/ 9 h 66"/>
                <a:gd name="T4" fmla="*/ 101 w 132"/>
                <a:gd name="T5" fmla="*/ 0 h 66"/>
                <a:gd name="T6" fmla="*/ 32 w 132"/>
                <a:gd name="T7" fmla="*/ 0 h 66"/>
                <a:gd name="T8" fmla="*/ 19 w 132"/>
                <a:gd name="T9" fmla="*/ 9 h 66"/>
                <a:gd name="T10" fmla="*/ 2 w 132"/>
                <a:gd name="T11" fmla="*/ 57 h 66"/>
                <a:gd name="T12" fmla="*/ 8 w 132"/>
                <a:gd name="T13" fmla="*/ 66 h 66"/>
                <a:gd name="T14" fmla="*/ 124 w 132"/>
                <a:gd name="T15" fmla="*/ 66 h 66"/>
                <a:gd name="T16" fmla="*/ 131 w 132"/>
                <a:gd name="T17" fmla="*/ 5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66">
                  <a:moveTo>
                    <a:pt x="131" y="57"/>
                  </a:moveTo>
                  <a:cubicBezTo>
                    <a:pt x="114" y="9"/>
                    <a:pt x="114" y="9"/>
                    <a:pt x="114" y="9"/>
                  </a:cubicBezTo>
                  <a:cubicBezTo>
                    <a:pt x="112" y="4"/>
                    <a:pt x="106" y="0"/>
                    <a:pt x="10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6" y="0"/>
                    <a:pt x="20" y="4"/>
                    <a:pt x="19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2"/>
                    <a:pt x="3" y="66"/>
                    <a:pt x="8" y="66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29" y="66"/>
                    <a:pt x="132" y="62"/>
                    <a:pt x="131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49" name="任意多边形: 形状 48"/>
            <p:cNvSpPr/>
            <p:nvPr/>
          </p:nvSpPr>
          <p:spPr bwMode="auto">
            <a:xfrm>
              <a:off x="7755869" y="2961704"/>
              <a:ext cx="376965" cy="189077"/>
            </a:xfrm>
            <a:custGeom>
              <a:avLst/>
              <a:gdLst>
                <a:gd name="T0" fmla="*/ 9 w 133"/>
                <a:gd name="T1" fmla="*/ 66 h 66"/>
                <a:gd name="T2" fmla="*/ 124 w 133"/>
                <a:gd name="T3" fmla="*/ 66 h 66"/>
                <a:gd name="T4" fmla="*/ 131 w 133"/>
                <a:gd name="T5" fmla="*/ 57 h 66"/>
                <a:gd name="T6" fmla="*/ 114 w 133"/>
                <a:gd name="T7" fmla="*/ 9 h 66"/>
                <a:gd name="T8" fmla="*/ 101 w 133"/>
                <a:gd name="T9" fmla="*/ 0 h 66"/>
                <a:gd name="T10" fmla="*/ 32 w 133"/>
                <a:gd name="T11" fmla="*/ 0 h 66"/>
                <a:gd name="T12" fmla="*/ 19 w 133"/>
                <a:gd name="T13" fmla="*/ 9 h 66"/>
                <a:gd name="T14" fmla="*/ 2 w 133"/>
                <a:gd name="T15" fmla="*/ 57 h 66"/>
                <a:gd name="T16" fmla="*/ 9 w 133"/>
                <a:gd name="T1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" h="66">
                  <a:moveTo>
                    <a:pt x="9" y="66"/>
                  </a:moveTo>
                  <a:cubicBezTo>
                    <a:pt x="124" y="66"/>
                    <a:pt x="124" y="66"/>
                    <a:pt x="124" y="66"/>
                  </a:cubicBezTo>
                  <a:cubicBezTo>
                    <a:pt x="130" y="66"/>
                    <a:pt x="133" y="62"/>
                    <a:pt x="131" y="57"/>
                  </a:cubicBezTo>
                  <a:cubicBezTo>
                    <a:pt x="114" y="9"/>
                    <a:pt x="114" y="9"/>
                    <a:pt x="114" y="9"/>
                  </a:cubicBezTo>
                  <a:cubicBezTo>
                    <a:pt x="112" y="4"/>
                    <a:pt x="107" y="0"/>
                    <a:pt x="10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7" y="0"/>
                    <a:pt x="21" y="4"/>
                    <a:pt x="19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2"/>
                    <a:pt x="3" y="66"/>
                    <a:pt x="9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50" name="任意多边形: 形状 49"/>
            <p:cNvSpPr/>
            <p:nvPr/>
          </p:nvSpPr>
          <p:spPr bwMode="auto">
            <a:xfrm>
              <a:off x="7562752" y="2739793"/>
              <a:ext cx="376965" cy="189077"/>
            </a:xfrm>
            <a:custGeom>
              <a:avLst/>
              <a:gdLst>
                <a:gd name="T0" fmla="*/ 9 w 133"/>
                <a:gd name="T1" fmla="*/ 66 h 66"/>
                <a:gd name="T2" fmla="*/ 124 w 133"/>
                <a:gd name="T3" fmla="*/ 66 h 66"/>
                <a:gd name="T4" fmla="*/ 131 w 133"/>
                <a:gd name="T5" fmla="*/ 57 h 66"/>
                <a:gd name="T6" fmla="*/ 114 w 133"/>
                <a:gd name="T7" fmla="*/ 9 h 66"/>
                <a:gd name="T8" fmla="*/ 101 w 133"/>
                <a:gd name="T9" fmla="*/ 0 h 66"/>
                <a:gd name="T10" fmla="*/ 32 w 133"/>
                <a:gd name="T11" fmla="*/ 0 h 66"/>
                <a:gd name="T12" fmla="*/ 19 w 133"/>
                <a:gd name="T13" fmla="*/ 9 h 66"/>
                <a:gd name="T14" fmla="*/ 2 w 133"/>
                <a:gd name="T15" fmla="*/ 57 h 66"/>
                <a:gd name="T16" fmla="*/ 9 w 133"/>
                <a:gd name="T1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" h="66">
                  <a:moveTo>
                    <a:pt x="9" y="66"/>
                  </a:moveTo>
                  <a:cubicBezTo>
                    <a:pt x="124" y="66"/>
                    <a:pt x="124" y="66"/>
                    <a:pt x="124" y="66"/>
                  </a:cubicBezTo>
                  <a:cubicBezTo>
                    <a:pt x="130" y="66"/>
                    <a:pt x="133" y="62"/>
                    <a:pt x="131" y="57"/>
                  </a:cubicBezTo>
                  <a:cubicBezTo>
                    <a:pt x="114" y="9"/>
                    <a:pt x="114" y="9"/>
                    <a:pt x="114" y="9"/>
                  </a:cubicBezTo>
                  <a:cubicBezTo>
                    <a:pt x="112" y="4"/>
                    <a:pt x="107" y="0"/>
                    <a:pt x="10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7" y="0"/>
                    <a:pt x="21" y="4"/>
                    <a:pt x="19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2"/>
                    <a:pt x="3" y="66"/>
                    <a:pt x="9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51" name="任意多边形: 形状 50"/>
            <p:cNvSpPr/>
            <p:nvPr/>
          </p:nvSpPr>
          <p:spPr bwMode="auto">
            <a:xfrm>
              <a:off x="7358032" y="2519310"/>
              <a:ext cx="376965" cy="189077"/>
            </a:xfrm>
            <a:custGeom>
              <a:avLst/>
              <a:gdLst>
                <a:gd name="T0" fmla="*/ 9 w 133"/>
                <a:gd name="T1" fmla="*/ 66 h 66"/>
                <a:gd name="T2" fmla="*/ 124 w 133"/>
                <a:gd name="T3" fmla="*/ 66 h 66"/>
                <a:gd name="T4" fmla="*/ 131 w 133"/>
                <a:gd name="T5" fmla="*/ 57 h 66"/>
                <a:gd name="T6" fmla="*/ 114 w 133"/>
                <a:gd name="T7" fmla="*/ 9 h 66"/>
                <a:gd name="T8" fmla="*/ 101 w 133"/>
                <a:gd name="T9" fmla="*/ 0 h 66"/>
                <a:gd name="T10" fmla="*/ 32 w 133"/>
                <a:gd name="T11" fmla="*/ 0 h 66"/>
                <a:gd name="T12" fmla="*/ 19 w 133"/>
                <a:gd name="T13" fmla="*/ 9 h 66"/>
                <a:gd name="T14" fmla="*/ 2 w 133"/>
                <a:gd name="T15" fmla="*/ 57 h 66"/>
                <a:gd name="T16" fmla="*/ 9 w 133"/>
                <a:gd name="T1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" h="66">
                  <a:moveTo>
                    <a:pt x="9" y="66"/>
                  </a:moveTo>
                  <a:cubicBezTo>
                    <a:pt x="124" y="66"/>
                    <a:pt x="124" y="66"/>
                    <a:pt x="124" y="66"/>
                  </a:cubicBezTo>
                  <a:cubicBezTo>
                    <a:pt x="130" y="66"/>
                    <a:pt x="133" y="62"/>
                    <a:pt x="131" y="57"/>
                  </a:cubicBezTo>
                  <a:cubicBezTo>
                    <a:pt x="114" y="9"/>
                    <a:pt x="114" y="9"/>
                    <a:pt x="114" y="9"/>
                  </a:cubicBezTo>
                  <a:cubicBezTo>
                    <a:pt x="112" y="4"/>
                    <a:pt x="107" y="0"/>
                    <a:pt x="10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7" y="0"/>
                    <a:pt x="21" y="4"/>
                    <a:pt x="19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2"/>
                    <a:pt x="3" y="66"/>
                    <a:pt x="9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7791063" y="2062361"/>
              <a:ext cx="217618" cy="231887"/>
              <a:chOff x="6651998" y="2093912"/>
              <a:chExt cx="217618" cy="231887"/>
            </a:xfrm>
            <a:grpFill/>
          </p:grpSpPr>
          <p:sp>
            <p:nvSpPr>
              <p:cNvPr id="53" name="任意多边形: 形状 52"/>
              <p:cNvSpPr/>
              <p:nvPr/>
            </p:nvSpPr>
            <p:spPr bwMode="auto">
              <a:xfrm>
                <a:off x="6705511" y="2162884"/>
                <a:ext cx="164105" cy="162915"/>
              </a:xfrm>
              <a:custGeom>
                <a:avLst/>
                <a:gdLst>
                  <a:gd name="T0" fmla="*/ 45 w 138"/>
                  <a:gd name="T1" fmla="*/ 91 h 137"/>
                  <a:gd name="T2" fmla="*/ 69 w 138"/>
                  <a:gd name="T3" fmla="*/ 137 h 137"/>
                  <a:gd name="T4" fmla="*/ 93 w 138"/>
                  <a:gd name="T5" fmla="*/ 91 h 137"/>
                  <a:gd name="T6" fmla="*/ 138 w 138"/>
                  <a:gd name="T7" fmla="*/ 67 h 137"/>
                  <a:gd name="T8" fmla="*/ 93 w 138"/>
                  <a:gd name="T9" fmla="*/ 43 h 137"/>
                  <a:gd name="T10" fmla="*/ 69 w 138"/>
                  <a:gd name="T11" fmla="*/ 0 h 137"/>
                  <a:gd name="T12" fmla="*/ 45 w 138"/>
                  <a:gd name="T13" fmla="*/ 43 h 137"/>
                  <a:gd name="T14" fmla="*/ 0 w 138"/>
                  <a:gd name="T15" fmla="*/ 67 h 137"/>
                  <a:gd name="T16" fmla="*/ 45 w 138"/>
                  <a:gd name="T17" fmla="*/ 91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8" h="137">
                    <a:moveTo>
                      <a:pt x="45" y="91"/>
                    </a:moveTo>
                    <a:lnTo>
                      <a:pt x="69" y="137"/>
                    </a:lnTo>
                    <a:lnTo>
                      <a:pt x="93" y="91"/>
                    </a:lnTo>
                    <a:lnTo>
                      <a:pt x="138" y="67"/>
                    </a:lnTo>
                    <a:lnTo>
                      <a:pt x="93" y="43"/>
                    </a:lnTo>
                    <a:lnTo>
                      <a:pt x="69" y="0"/>
                    </a:lnTo>
                    <a:lnTo>
                      <a:pt x="45" y="43"/>
                    </a:lnTo>
                    <a:lnTo>
                      <a:pt x="0" y="67"/>
                    </a:lnTo>
                    <a:lnTo>
                      <a:pt x="45" y="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ea typeface="黑体" charset="0"/>
                </a:endParaRPr>
              </a:p>
            </p:txBody>
          </p:sp>
          <p:sp>
            <p:nvSpPr>
              <p:cNvPr id="54" name="任意多边形: 形状 53"/>
              <p:cNvSpPr/>
              <p:nvPr/>
            </p:nvSpPr>
            <p:spPr bwMode="auto">
              <a:xfrm>
                <a:off x="6651998" y="2093912"/>
                <a:ext cx="96322" cy="99890"/>
              </a:xfrm>
              <a:custGeom>
                <a:avLst/>
                <a:gdLst>
                  <a:gd name="T0" fmla="*/ 40 w 81"/>
                  <a:gd name="T1" fmla="*/ 84 h 84"/>
                  <a:gd name="T2" fmla="*/ 54 w 81"/>
                  <a:gd name="T3" fmla="*/ 58 h 84"/>
                  <a:gd name="T4" fmla="*/ 81 w 81"/>
                  <a:gd name="T5" fmla="*/ 43 h 84"/>
                  <a:gd name="T6" fmla="*/ 54 w 81"/>
                  <a:gd name="T7" fmla="*/ 29 h 84"/>
                  <a:gd name="T8" fmla="*/ 40 w 81"/>
                  <a:gd name="T9" fmla="*/ 0 h 84"/>
                  <a:gd name="T10" fmla="*/ 26 w 81"/>
                  <a:gd name="T11" fmla="*/ 29 h 84"/>
                  <a:gd name="T12" fmla="*/ 0 w 81"/>
                  <a:gd name="T13" fmla="*/ 43 h 84"/>
                  <a:gd name="T14" fmla="*/ 26 w 81"/>
                  <a:gd name="T15" fmla="*/ 58 h 84"/>
                  <a:gd name="T16" fmla="*/ 40 w 81"/>
                  <a:gd name="T1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" h="84">
                    <a:moveTo>
                      <a:pt x="40" y="84"/>
                    </a:moveTo>
                    <a:lnTo>
                      <a:pt x="54" y="58"/>
                    </a:lnTo>
                    <a:lnTo>
                      <a:pt x="81" y="43"/>
                    </a:lnTo>
                    <a:lnTo>
                      <a:pt x="54" y="29"/>
                    </a:lnTo>
                    <a:lnTo>
                      <a:pt x="40" y="0"/>
                    </a:lnTo>
                    <a:lnTo>
                      <a:pt x="26" y="29"/>
                    </a:lnTo>
                    <a:lnTo>
                      <a:pt x="0" y="43"/>
                    </a:lnTo>
                    <a:lnTo>
                      <a:pt x="26" y="58"/>
                    </a:lnTo>
                    <a:lnTo>
                      <a:pt x="4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ea typeface="黑体" charset="0"/>
                </a:endParaRPr>
              </a:p>
            </p:txBody>
          </p:sp>
        </p:grpSp>
      </p:grpSp>
      <p:grpSp>
        <p:nvGrpSpPr>
          <p:cNvPr id="17" name="PA_组合 16"/>
          <p:cNvGrpSpPr/>
          <p:nvPr/>
        </p:nvGrpSpPr>
        <p:grpSpPr>
          <a:xfrm>
            <a:off x="681432" y="4692682"/>
            <a:ext cx="10753727" cy="857260"/>
            <a:chOff x="1768931" y="3638220"/>
            <a:chExt cx="9298705" cy="857260"/>
          </a:xfrm>
        </p:grpSpPr>
        <p:grpSp>
          <p:nvGrpSpPr>
            <p:cNvPr id="18" name="组合 17"/>
            <p:cNvGrpSpPr/>
            <p:nvPr/>
          </p:nvGrpSpPr>
          <p:grpSpPr>
            <a:xfrm>
              <a:off x="1768931" y="3638220"/>
              <a:ext cx="2213143" cy="857260"/>
              <a:chOff x="1732858" y="5001250"/>
              <a:chExt cx="2213143" cy="857260"/>
            </a:xfrm>
          </p:grpSpPr>
          <p:sp>
            <p:nvSpPr>
              <p:cNvPr id="28" name="文本框 106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1"/>
                    </a:solidFill>
                    <a:ea typeface="黑体" charset="0"/>
                  </a:rPr>
                  <a:t>标题文本预设</a:t>
                </a:r>
                <a:endParaRPr>
                  <a:ea typeface="黑体" charset="0"/>
                </a:endParaRPr>
              </a:p>
            </p:txBody>
          </p:sp>
          <p:sp>
            <p:nvSpPr>
              <p:cNvPr id="29" name="文本框 107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>
                    <a:ea typeface="黑体" charset="0"/>
                  </a:rPr>
                  <a:t>此部分内容作为文字排版占位显示 </a:t>
                </a:r>
                <a:br>
                  <a:rPr lang="zh-CN" altLang="en-US" sz="1000">
                    <a:ea typeface="黑体" charset="0"/>
                  </a:rPr>
                </a:br>
                <a:r>
                  <a:rPr lang="zh-CN" altLang="en-US" sz="1000">
                    <a:ea typeface="黑体" charset="0"/>
                  </a:rPr>
                  <a:t>（建议使用主题字体）</a:t>
                </a:r>
                <a:endParaRPr>
                  <a:ea typeface="黑体" charset="0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4130785" y="3638220"/>
              <a:ext cx="2213143" cy="857260"/>
              <a:chOff x="1732858" y="5001250"/>
              <a:chExt cx="2213143" cy="857260"/>
            </a:xfrm>
          </p:grpSpPr>
          <p:sp>
            <p:nvSpPr>
              <p:cNvPr id="26" name="文本框 104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2"/>
                    </a:solidFill>
                    <a:ea typeface="黑体" charset="0"/>
                  </a:rPr>
                  <a:t>标题文本预设</a:t>
                </a:r>
                <a:endParaRPr>
                  <a:ea typeface="黑体" charset="0"/>
                </a:endParaRPr>
              </a:p>
            </p:txBody>
          </p:sp>
          <p:sp>
            <p:nvSpPr>
              <p:cNvPr id="27" name="文本框 105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>
                    <a:ea typeface="黑体" charset="0"/>
                  </a:rPr>
                  <a:t>此部分内容作为文字排版占位显示 </a:t>
                </a:r>
                <a:br>
                  <a:rPr lang="zh-CN" altLang="en-US" sz="1000">
                    <a:ea typeface="黑体" charset="0"/>
                  </a:rPr>
                </a:br>
                <a:r>
                  <a:rPr lang="zh-CN" altLang="en-US" sz="1000">
                    <a:ea typeface="黑体" charset="0"/>
                  </a:rPr>
                  <a:t>（建议使用主题字体）</a:t>
                </a:r>
                <a:endParaRPr>
                  <a:ea typeface="黑体" charset="0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6492639" y="3638220"/>
              <a:ext cx="2213143" cy="857260"/>
              <a:chOff x="1732858" y="5001250"/>
              <a:chExt cx="2213143" cy="857260"/>
            </a:xfrm>
          </p:grpSpPr>
          <p:sp>
            <p:nvSpPr>
              <p:cNvPr id="24" name="文本框 102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3"/>
                    </a:solidFill>
                    <a:ea typeface="黑体" charset="0"/>
                  </a:rPr>
                  <a:t>标题文本预设</a:t>
                </a:r>
                <a:endParaRPr>
                  <a:ea typeface="黑体" charset="0"/>
                </a:endParaRPr>
              </a:p>
            </p:txBody>
          </p:sp>
          <p:sp>
            <p:nvSpPr>
              <p:cNvPr id="25" name="文本框 103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>
                    <a:ea typeface="黑体" charset="0"/>
                  </a:rPr>
                  <a:t>此部分内容作为文字排版占位显示 </a:t>
                </a:r>
                <a:br>
                  <a:rPr lang="zh-CN" altLang="en-US" sz="1000">
                    <a:ea typeface="黑体" charset="0"/>
                  </a:rPr>
                </a:br>
                <a:r>
                  <a:rPr lang="zh-CN" altLang="en-US" sz="1000">
                    <a:ea typeface="黑体" charset="0"/>
                  </a:rPr>
                  <a:t>（建议使用主题字体）</a:t>
                </a:r>
                <a:endParaRPr>
                  <a:ea typeface="黑体" charset="0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8854493" y="3638220"/>
              <a:ext cx="2213143" cy="857260"/>
              <a:chOff x="1732858" y="5001250"/>
              <a:chExt cx="2213143" cy="857260"/>
            </a:xfrm>
          </p:grpSpPr>
          <p:sp>
            <p:nvSpPr>
              <p:cNvPr id="22" name="文本框 100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4"/>
                    </a:solidFill>
                    <a:ea typeface="黑体" charset="0"/>
                  </a:rPr>
                  <a:t>标题文本预设</a:t>
                </a:r>
                <a:endParaRPr>
                  <a:ea typeface="黑体" charset="0"/>
                </a:endParaRPr>
              </a:p>
            </p:txBody>
          </p:sp>
          <p:sp>
            <p:nvSpPr>
              <p:cNvPr id="23" name="文本框 101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>
                    <a:ea typeface="黑体" charset="0"/>
                  </a:rPr>
                  <a:t>此部分内容作为文字排版占位显示 </a:t>
                </a:r>
                <a:br>
                  <a:rPr lang="zh-CN" altLang="en-US" sz="1000">
                    <a:ea typeface="黑体" charset="0"/>
                  </a:rPr>
                </a:br>
                <a:r>
                  <a:rPr lang="zh-CN" altLang="en-US" sz="1000">
                    <a:ea typeface="黑体" charset="0"/>
                  </a:rPr>
                  <a:t>（建议使用主题字体）</a:t>
                </a:r>
                <a:endParaRPr>
                  <a:ea typeface="黑体" charset="0"/>
                </a:endParaRPr>
              </a:p>
            </p:txBody>
          </p:sp>
        </p:grpSp>
      </p:grpSp>
      <p:sp>
        <p:nvSpPr>
          <p:cNvPr id="110" name="PA_标题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黑体" charset="0"/>
                <a:cs typeface="黑体" charset="0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111" name="PA_Text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ea typeface="黑体" charset="0"/>
                <a:cs typeface="黑体" charset="0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ea typeface="黑体" charset="0"/>
              <a:cs typeface="黑体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10" grpId="0"/>
      <p:bldP spid="1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Freeform: Shape 1038"/>
          <p:cNvSpPr/>
          <p:nvPr/>
        </p:nvSpPr>
        <p:spPr bwMode="auto">
          <a:xfrm>
            <a:off x="727739" y="1802986"/>
            <a:ext cx="7028861" cy="3428478"/>
          </a:xfrm>
          <a:custGeom>
            <a:avLst/>
            <a:gdLst>
              <a:gd name="T0" fmla="*/ 1193 w 3611"/>
              <a:gd name="T1" fmla="*/ 65 h 1760"/>
              <a:gd name="T2" fmla="*/ 1206 w 3611"/>
              <a:gd name="T3" fmla="*/ 92 h 1760"/>
              <a:gd name="T4" fmla="*/ 1114 w 3611"/>
              <a:gd name="T5" fmla="*/ 118 h 1760"/>
              <a:gd name="T6" fmla="*/ 878 w 3611"/>
              <a:gd name="T7" fmla="*/ 183 h 1760"/>
              <a:gd name="T8" fmla="*/ 444 w 3611"/>
              <a:gd name="T9" fmla="*/ 223 h 1760"/>
              <a:gd name="T10" fmla="*/ 2612 w 3611"/>
              <a:gd name="T11" fmla="*/ 223 h 1760"/>
              <a:gd name="T12" fmla="*/ 1363 w 3611"/>
              <a:gd name="T13" fmla="*/ 249 h 1760"/>
              <a:gd name="T14" fmla="*/ 2928 w 3611"/>
              <a:gd name="T15" fmla="*/ 236 h 1760"/>
              <a:gd name="T16" fmla="*/ 431 w 3611"/>
              <a:gd name="T17" fmla="*/ 289 h 1760"/>
              <a:gd name="T18" fmla="*/ 1981 w 3611"/>
              <a:gd name="T19" fmla="*/ 301 h 1760"/>
              <a:gd name="T20" fmla="*/ 3125 w 3611"/>
              <a:gd name="T21" fmla="*/ 301 h 1760"/>
              <a:gd name="T22" fmla="*/ 496 w 3611"/>
              <a:gd name="T23" fmla="*/ 328 h 1760"/>
              <a:gd name="T24" fmla="*/ 1981 w 3611"/>
              <a:gd name="T25" fmla="*/ 315 h 1760"/>
              <a:gd name="T26" fmla="*/ 2836 w 3611"/>
              <a:gd name="T27" fmla="*/ 328 h 1760"/>
              <a:gd name="T28" fmla="*/ 128 w 3611"/>
              <a:gd name="T29" fmla="*/ 380 h 1760"/>
              <a:gd name="T30" fmla="*/ 1232 w 3611"/>
              <a:gd name="T31" fmla="*/ 380 h 1760"/>
              <a:gd name="T32" fmla="*/ 2546 w 3611"/>
              <a:gd name="T33" fmla="*/ 367 h 1760"/>
              <a:gd name="T34" fmla="*/ 3361 w 3611"/>
              <a:gd name="T35" fmla="*/ 355 h 1760"/>
              <a:gd name="T36" fmla="*/ 707 w 3611"/>
              <a:gd name="T37" fmla="*/ 407 h 1760"/>
              <a:gd name="T38" fmla="*/ 2494 w 3611"/>
              <a:gd name="T39" fmla="*/ 420 h 1760"/>
              <a:gd name="T40" fmla="*/ 3401 w 3611"/>
              <a:gd name="T41" fmla="*/ 420 h 1760"/>
              <a:gd name="T42" fmla="*/ 1955 w 3611"/>
              <a:gd name="T43" fmla="*/ 446 h 1760"/>
              <a:gd name="T44" fmla="*/ 2770 w 3611"/>
              <a:gd name="T45" fmla="*/ 434 h 1760"/>
              <a:gd name="T46" fmla="*/ 628 w 3611"/>
              <a:gd name="T47" fmla="*/ 486 h 1760"/>
              <a:gd name="T48" fmla="*/ 2336 w 3611"/>
              <a:gd name="T49" fmla="*/ 499 h 1760"/>
              <a:gd name="T50" fmla="*/ 404 w 3611"/>
              <a:gd name="T51" fmla="*/ 512 h 1760"/>
              <a:gd name="T52" fmla="*/ 1876 w 3611"/>
              <a:gd name="T53" fmla="*/ 525 h 1760"/>
              <a:gd name="T54" fmla="*/ 2691 w 3611"/>
              <a:gd name="T55" fmla="*/ 512 h 1760"/>
              <a:gd name="T56" fmla="*/ 786 w 3611"/>
              <a:gd name="T57" fmla="*/ 565 h 1760"/>
              <a:gd name="T58" fmla="*/ 2218 w 3611"/>
              <a:gd name="T59" fmla="*/ 577 h 1760"/>
              <a:gd name="T60" fmla="*/ 3085 w 3611"/>
              <a:gd name="T61" fmla="*/ 577 h 1760"/>
              <a:gd name="T62" fmla="*/ 1758 w 3611"/>
              <a:gd name="T63" fmla="*/ 604 h 1760"/>
              <a:gd name="T64" fmla="*/ 2573 w 3611"/>
              <a:gd name="T65" fmla="*/ 591 h 1760"/>
              <a:gd name="T66" fmla="*/ 707 w 3611"/>
              <a:gd name="T67" fmla="*/ 643 h 1760"/>
              <a:gd name="T68" fmla="*/ 2376 w 3611"/>
              <a:gd name="T69" fmla="*/ 656 h 1760"/>
              <a:gd name="T70" fmla="*/ 602 w 3611"/>
              <a:gd name="T71" fmla="*/ 696 h 1760"/>
              <a:gd name="T72" fmla="*/ 2270 w 3611"/>
              <a:gd name="T73" fmla="*/ 683 h 1760"/>
              <a:gd name="T74" fmla="*/ 523 w 3611"/>
              <a:gd name="T75" fmla="*/ 710 h 1760"/>
              <a:gd name="T76" fmla="*/ 2284 w 3611"/>
              <a:gd name="T77" fmla="*/ 722 h 1760"/>
              <a:gd name="T78" fmla="*/ 602 w 3611"/>
              <a:gd name="T79" fmla="*/ 774 h 1760"/>
              <a:gd name="T80" fmla="*/ 2415 w 3611"/>
              <a:gd name="T81" fmla="*/ 774 h 1760"/>
              <a:gd name="T82" fmla="*/ 772 w 3611"/>
              <a:gd name="T83" fmla="*/ 801 h 1760"/>
              <a:gd name="T84" fmla="*/ 2415 w 3611"/>
              <a:gd name="T85" fmla="*/ 788 h 1760"/>
              <a:gd name="T86" fmla="*/ 1693 w 3611"/>
              <a:gd name="T87" fmla="*/ 841 h 1760"/>
              <a:gd name="T88" fmla="*/ 2573 w 3611"/>
              <a:gd name="T89" fmla="*/ 853 h 1760"/>
              <a:gd name="T90" fmla="*/ 1981 w 3611"/>
              <a:gd name="T91" fmla="*/ 893 h 1760"/>
              <a:gd name="T92" fmla="*/ 628 w 3611"/>
              <a:gd name="T93" fmla="*/ 919 h 1760"/>
              <a:gd name="T94" fmla="*/ 2218 w 3611"/>
              <a:gd name="T95" fmla="*/ 907 h 1760"/>
              <a:gd name="T96" fmla="*/ 1876 w 3611"/>
              <a:gd name="T97" fmla="*/ 959 h 1760"/>
              <a:gd name="T98" fmla="*/ 1745 w 3611"/>
              <a:gd name="T99" fmla="*/ 1011 h 1760"/>
              <a:gd name="T100" fmla="*/ 1627 w 3611"/>
              <a:gd name="T101" fmla="*/ 1025 h 1760"/>
              <a:gd name="T102" fmla="*/ 1127 w 3611"/>
              <a:gd name="T103" fmla="*/ 1077 h 1760"/>
              <a:gd name="T104" fmla="*/ 1075 w 3611"/>
              <a:gd name="T105" fmla="*/ 1104 h 1760"/>
              <a:gd name="T106" fmla="*/ 1023 w 3611"/>
              <a:gd name="T107" fmla="*/ 1156 h 1760"/>
              <a:gd name="T108" fmla="*/ 917 w 3611"/>
              <a:gd name="T109" fmla="*/ 1183 h 1760"/>
              <a:gd name="T110" fmla="*/ 956 w 3611"/>
              <a:gd name="T111" fmla="*/ 1222 h 1760"/>
              <a:gd name="T112" fmla="*/ 1101 w 3611"/>
              <a:gd name="T113" fmla="*/ 1274 h 1760"/>
              <a:gd name="T114" fmla="*/ 1272 w 3611"/>
              <a:gd name="T115" fmla="*/ 1326 h 1760"/>
              <a:gd name="T116" fmla="*/ 1245 w 3611"/>
              <a:gd name="T117" fmla="*/ 1353 h 1760"/>
              <a:gd name="T118" fmla="*/ 1114 w 3611"/>
              <a:gd name="T119" fmla="*/ 1405 h 1760"/>
              <a:gd name="T120" fmla="*/ 1154 w 3611"/>
              <a:gd name="T121" fmla="*/ 1445 h 1760"/>
              <a:gd name="T122" fmla="*/ 1929 w 3611"/>
              <a:gd name="T123" fmla="*/ 1471 h 1760"/>
              <a:gd name="T124" fmla="*/ 948 w 3611"/>
              <a:gd name="T125" fmla="*/ 1590 h 1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611" h="1760">
                <a:moveTo>
                  <a:pt x="825" y="13"/>
                </a:moveTo>
                <a:cubicBezTo>
                  <a:pt x="825" y="6"/>
                  <a:pt x="831" y="0"/>
                  <a:pt x="838" y="0"/>
                </a:cubicBezTo>
                <a:cubicBezTo>
                  <a:pt x="845" y="0"/>
                  <a:pt x="851" y="6"/>
                  <a:pt x="851" y="13"/>
                </a:cubicBezTo>
                <a:cubicBezTo>
                  <a:pt x="851" y="20"/>
                  <a:pt x="845" y="25"/>
                  <a:pt x="838" y="25"/>
                </a:cubicBezTo>
                <a:cubicBezTo>
                  <a:pt x="831" y="25"/>
                  <a:pt x="825" y="20"/>
                  <a:pt x="825" y="13"/>
                </a:cubicBezTo>
                <a:close/>
                <a:moveTo>
                  <a:pt x="878" y="25"/>
                </a:moveTo>
                <a:cubicBezTo>
                  <a:pt x="885" y="25"/>
                  <a:pt x="890" y="20"/>
                  <a:pt x="890" y="13"/>
                </a:cubicBezTo>
                <a:cubicBezTo>
                  <a:pt x="890" y="6"/>
                  <a:pt x="885" y="0"/>
                  <a:pt x="878" y="0"/>
                </a:cubicBezTo>
                <a:cubicBezTo>
                  <a:pt x="870" y="0"/>
                  <a:pt x="865" y="6"/>
                  <a:pt x="865" y="13"/>
                </a:cubicBezTo>
                <a:cubicBezTo>
                  <a:pt x="865" y="20"/>
                  <a:pt x="870" y="25"/>
                  <a:pt x="878" y="25"/>
                </a:cubicBezTo>
                <a:close/>
                <a:moveTo>
                  <a:pt x="917" y="25"/>
                </a:moveTo>
                <a:cubicBezTo>
                  <a:pt x="924" y="25"/>
                  <a:pt x="930" y="20"/>
                  <a:pt x="930" y="13"/>
                </a:cubicBezTo>
                <a:cubicBezTo>
                  <a:pt x="930" y="6"/>
                  <a:pt x="924" y="0"/>
                  <a:pt x="917" y="0"/>
                </a:cubicBezTo>
                <a:cubicBezTo>
                  <a:pt x="910" y="0"/>
                  <a:pt x="904" y="6"/>
                  <a:pt x="904" y="13"/>
                </a:cubicBezTo>
                <a:cubicBezTo>
                  <a:pt x="904" y="20"/>
                  <a:pt x="910" y="25"/>
                  <a:pt x="917" y="25"/>
                </a:cubicBezTo>
                <a:close/>
                <a:moveTo>
                  <a:pt x="956" y="25"/>
                </a:moveTo>
                <a:cubicBezTo>
                  <a:pt x="963" y="25"/>
                  <a:pt x="969" y="20"/>
                  <a:pt x="969" y="13"/>
                </a:cubicBezTo>
                <a:cubicBezTo>
                  <a:pt x="969" y="6"/>
                  <a:pt x="963" y="0"/>
                  <a:pt x="956" y="0"/>
                </a:cubicBezTo>
                <a:cubicBezTo>
                  <a:pt x="949" y="0"/>
                  <a:pt x="944" y="6"/>
                  <a:pt x="944" y="13"/>
                </a:cubicBezTo>
                <a:cubicBezTo>
                  <a:pt x="944" y="20"/>
                  <a:pt x="949" y="25"/>
                  <a:pt x="956" y="25"/>
                </a:cubicBezTo>
                <a:close/>
                <a:moveTo>
                  <a:pt x="996" y="25"/>
                </a:moveTo>
                <a:cubicBezTo>
                  <a:pt x="1003" y="25"/>
                  <a:pt x="1009" y="20"/>
                  <a:pt x="1009" y="13"/>
                </a:cubicBezTo>
                <a:cubicBezTo>
                  <a:pt x="1009" y="6"/>
                  <a:pt x="1003" y="0"/>
                  <a:pt x="996" y="0"/>
                </a:cubicBezTo>
                <a:cubicBezTo>
                  <a:pt x="989" y="0"/>
                  <a:pt x="983" y="6"/>
                  <a:pt x="983" y="13"/>
                </a:cubicBezTo>
                <a:cubicBezTo>
                  <a:pt x="983" y="20"/>
                  <a:pt x="989" y="25"/>
                  <a:pt x="996" y="25"/>
                </a:cubicBezTo>
                <a:close/>
                <a:moveTo>
                  <a:pt x="1035" y="25"/>
                </a:moveTo>
                <a:cubicBezTo>
                  <a:pt x="1042" y="25"/>
                  <a:pt x="1048" y="20"/>
                  <a:pt x="1048" y="13"/>
                </a:cubicBezTo>
                <a:cubicBezTo>
                  <a:pt x="1048" y="6"/>
                  <a:pt x="1042" y="0"/>
                  <a:pt x="1035" y="0"/>
                </a:cubicBezTo>
                <a:cubicBezTo>
                  <a:pt x="1028" y="0"/>
                  <a:pt x="1022" y="6"/>
                  <a:pt x="1022" y="13"/>
                </a:cubicBezTo>
                <a:cubicBezTo>
                  <a:pt x="1022" y="20"/>
                  <a:pt x="1028" y="25"/>
                  <a:pt x="1035" y="25"/>
                </a:cubicBezTo>
                <a:close/>
                <a:moveTo>
                  <a:pt x="1114" y="25"/>
                </a:moveTo>
                <a:cubicBezTo>
                  <a:pt x="1121" y="25"/>
                  <a:pt x="1127" y="20"/>
                  <a:pt x="1127" y="13"/>
                </a:cubicBezTo>
                <a:cubicBezTo>
                  <a:pt x="1127" y="6"/>
                  <a:pt x="1121" y="0"/>
                  <a:pt x="1114" y="0"/>
                </a:cubicBezTo>
                <a:cubicBezTo>
                  <a:pt x="1107" y="0"/>
                  <a:pt x="1101" y="6"/>
                  <a:pt x="1101" y="13"/>
                </a:cubicBezTo>
                <a:cubicBezTo>
                  <a:pt x="1101" y="20"/>
                  <a:pt x="1107" y="25"/>
                  <a:pt x="1114" y="25"/>
                </a:cubicBezTo>
                <a:close/>
                <a:moveTo>
                  <a:pt x="1193" y="25"/>
                </a:moveTo>
                <a:cubicBezTo>
                  <a:pt x="1200" y="25"/>
                  <a:pt x="1206" y="20"/>
                  <a:pt x="1206" y="13"/>
                </a:cubicBezTo>
                <a:cubicBezTo>
                  <a:pt x="1206" y="6"/>
                  <a:pt x="1200" y="0"/>
                  <a:pt x="1193" y="0"/>
                </a:cubicBezTo>
                <a:cubicBezTo>
                  <a:pt x="1186" y="0"/>
                  <a:pt x="1180" y="6"/>
                  <a:pt x="1180" y="13"/>
                </a:cubicBezTo>
                <a:cubicBezTo>
                  <a:pt x="1180" y="20"/>
                  <a:pt x="1186" y="25"/>
                  <a:pt x="1193" y="25"/>
                </a:cubicBezTo>
                <a:close/>
                <a:moveTo>
                  <a:pt x="1272" y="25"/>
                </a:moveTo>
                <a:cubicBezTo>
                  <a:pt x="1279" y="25"/>
                  <a:pt x="1285" y="20"/>
                  <a:pt x="1285" y="13"/>
                </a:cubicBezTo>
                <a:cubicBezTo>
                  <a:pt x="1285" y="6"/>
                  <a:pt x="1279" y="0"/>
                  <a:pt x="1272" y="0"/>
                </a:cubicBezTo>
                <a:cubicBezTo>
                  <a:pt x="1265" y="0"/>
                  <a:pt x="1259" y="6"/>
                  <a:pt x="1259" y="13"/>
                </a:cubicBezTo>
                <a:cubicBezTo>
                  <a:pt x="1259" y="20"/>
                  <a:pt x="1265" y="25"/>
                  <a:pt x="1272" y="25"/>
                </a:cubicBezTo>
                <a:close/>
                <a:moveTo>
                  <a:pt x="1311" y="25"/>
                </a:moveTo>
                <a:cubicBezTo>
                  <a:pt x="1318" y="25"/>
                  <a:pt x="1324" y="20"/>
                  <a:pt x="1324" y="13"/>
                </a:cubicBezTo>
                <a:cubicBezTo>
                  <a:pt x="1324" y="6"/>
                  <a:pt x="1318" y="0"/>
                  <a:pt x="1311" y="0"/>
                </a:cubicBezTo>
                <a:cubicBezTo>
                  <a:pt x="1304" y="0"/>
                  <a:pt x="1298" y="6"/>
                  <a:pt x="1298" y="13"/>
                </a:cubicBezTo>
                <a:cubicBezTo>
                  <a:pt x="1298" y="20"/>
                  <a:pt x="1304" y="25"/>
                  <a:pt x="1311" y="25"/>
                </a:cubicBezTo>
                <a:close/>
                <a:moveTo>
                  <a:pt x="1351" y="25"/>
                </a:moveTo>
                <a:cubicBezTo>
                  <a:pt x="1358" y="25"/>
                  <a:pt x="1363" y="20"/>
                  <a:pt x="1363" y="13"/>
                </a:cubicBezTo>
                <a:cubicBezTo>
                  <a:pt x="1363" y="6"/>
                  <a:pt x="1358" y="0"/>
                  <a:pt x="1351" y="0"/>
                </a:cubicBezTo>
                <a:cubicBezTo>
                  <a:pt x="1344" y="0"/>
                  <a:pt x="1338" y="6"/>
                  <a:pt x="1338" y="13"/>
                </a:cubicBezTo>
                <a:cubicBezTo>
                  <a:pt x="1338" y="20"/>
                  <a:pt x="1344" y="25"/>
                  <a:pt x="1351" y="25"/>
                </a:cubicBezTo>
                <a:close/>
                <a:moveTo>
                  <a:pt x="1390" y="25"/>
                </a:moveTo>
                <a:cubicBezTo>
                  <a:pt x="1397" y="25"/>
                  <a:pt x="1403" y="20"/>
                  <a:pt x="1403" y="13"/>
                </a:cubicBezTo>
                <a:cubicBezTo>
                  <a:pt x="1403" y="6"/>
                  <a:pt x="1397" y="0"/>
                  <a:pt x="1390" y="0"/>
                </a:cubicBezTo>
                <a:cubicBezTo>
                  <a:pt x="1383" y="0"/>
                  <a:pt x="1377" y="6"/>
                  <a:pt x="1377" y="13"/>
                </a:cubicBezTo>
                <a:cubicBezTo>
                  <a:pt x="1377" y="20"/>
                  <a:pt x="1383" y="25"/>
                  <a:pt x="1390" y="25"/>
                </a:cubicBezTo>
                <a:close/>
                <a:moveTo>
                  <a:pt x="1429" y="20"/>
                </a:moveTo>
                <a:cubicBezTo>
                  <a:pt x="1434" y="20"/>
                  <a:pt x="1437" y="17"/>
                  <a:pt x="1437" y="13"/>
                </a:cubicBezTo>
                <a:cubicBezTo>
                  <a:pt x="1437" y="9"/>
                  <a:pt x="1434" y="5"/>
                  <a:pt x="1429" y="5"/>
                </a:cubicBezTo>
                <a:cubicBezTo>
                  <a:pt x="1425" y="5"/>
                  <a:pt x="1422" y="9"/>
                  <a:pt x="1422" y="13"/>
                </a:cubicBezTo>
                <a:cubicBezTo>
                  <a:pt x="1422" y="17"/>
                  <a:pt x="1425" y="20"/>
                  <a:pt x="1429" y="20"/>
                </a:cubicBezTo>
                <a:close/>
                <a:moveTo>
                  <a:pt x="759" y="65"/>
                </a:moveTo>
                <a:cubicBezTo>
                  <a:pt x="766" y="65"/>
                  <a:pt x="772" y="59"/>
                  <a:pt x="772" y="52"/>
                </a:cubicBezTo>
                <a:cubicBezTo>
                  <a:pt x="772" y="45"/>
                  <a:pt x="766" y="39"/>
                  <a:pt x="759" y="39"/>
                </a:cubicBezTo>
                <a:cubicBezTo>
                  <a:pt x="752" y="39"/>
                  <a:pt x="746" y="45"/>
                  <a:pt x="746" y="52"/>
                </a:cubicBezTo>
                <a:cubicBezTo>
                  <a:pt x="746" y="59"/>
                  <a:pt x="752" y="65"/>
                  <a:pt x="759" y="65"/>
                </a:cubicBezTo>
                <a:close/>
                <a:moveTo>
                  <a:pt x="838" y="43"/>
                </a:moveTo>
                <a:cubicBezTo>
                  <a:pt x="833" y="43"/>
                  <a:pt x="829" y="47"/>
                  <a:pt x="829" y="52"/>
                </a:cubicBezTo>
                <a:cubicBezTo>
                  <a:pt x="829" y="57"/>
                  <a:pt x="833" y="61"/>
                  <a:pt x="838" y="61"/>
                </a:cubicBezTo>
                <a:cubicBezTo>
                  <a:pt x="843" y="61"/>
                  <a:pt x="847" y="57"/>
                  <a:pt x="847" y="52"/>
                </a:cubicBezTo>
                <a:cubicBezTo>
                  <a:pt x="847" y="47"/>
                  <a:pt x="843" y="43"/>
                  <a:pt x="838" y="43"/>
                </a:cubicBezTo>
                <a:close/>
                <a:moveTo>
                  <a:pt x="917" y="65"/>
                </a:moveTo>
                <a:cubicBezTo>
                  <a:pt x="924" y="65"/>
                  <a:pt x="930" y="59"/>
                  <a:pt x="930" y="52"/>
                </a:cubicBezTo>
                <a:cubicBezTo>
                  <a:pt x="930" y="45"/>
                  <a:pt x="924" y="39"/>
                  <a:pt x="917" y="39"/>
                </a:cubicBezTo>
                <a:cubicBezTo>
                  <a:pt x="910" y="39"/>
                  <a:pt x="904" y="45"/>
                  <a:pt x="904" y="52"/>
                </a:cubicBezTo>
                <a:cubicBezTo>
                  <a:pt x="904" y="59"/>
                  <a:pt x="910" y="65"/>
                  <a:pt x="917" y="65"/>
                </a:cubicBezTo>
                <a:close/>
                <a:moveTo>
                  <a:pt x="956" y="65"/>
                </a:moveTo>
                <a:cubicBezTo>
                  <a:pt x="963" y="65"/>
                  <a:pt x="969" y="59"/>
                  <a:pt x="969" y="52"/>
                </a:cubicBezTo>
                <a:cubicBezTo>
                  <a:pt x="969" y="45"/>
                  <a:pt x="963" y="39"/>
                  <a:pt x="956" y="39"/>
                </a:cubicBezTo>
                <a:cubicBezTo>
                  <a:pt x="949" y="39"/>
                  <a:pt x="944" y="45"/>
                  <a:pt x="944" y="52"/>
                </a:cubicBezTo>
                <a:cubicBezTo>
                  <a:pt x="944" y="59"/>
                  <a:pt x="949" y="65"/>
                  <a:pt x="956" y="65"/>
                </a:cubicBezTo>
                <a:close/>
                <a:moveTo>
                  <a:pt x="1035" y="65"/>
                </a:moveTo>
                <a:cubicBezTo>
                  <a:pt x="1042" y="65"/>
                  <a:pt x="1048" y="59"/>
                  <a:pt x="1048" y="52"/>
                </a:cubicBezTo>
                <a:cubicBezTo>
                  <a:pt x="1048" y="45"/>
                  <a:pt x="1042" y="39"/>
                  <a:pt x="1035" y="39"/>
                </a:cubicBezTo>
                <a:cubicBezTo>
                  <a:pt x="1028" y="39"/>
                  <a:pt x="1022" y="45"/>
                  <a:pt x="1022" y="52"/>
                </a:cubicBezTo>
                <a:cubicBezTo>
                  <a:pt x="1022" y="59"/>
                  <a:pt x="1028" y="65"/>
                  <a:pt x="1035" y="65"/>
                </a:cubicBezTo>
                <a:close/>
                <a:moveTo>
                  <a:pt x="1075" y="65"/>
                </a:moveTo>
                <a:cubicBezTo>
                  <a:pt x="1082" y="65"/>
                  <a:pt x="1087" y="59"/>
                  <a:pt x="1087" y="52"/>
                </a:cubicBezTo>
                <a:cubicBezTo>
                  <a:pt x="1087" y="45"/>
                  <a:pt x="1082" y="39"/>
                  <a:pt x="1075" y="39"/>
                </a:cubicBezTo>
                <a:cubicBezTo>
                  <a:pt x="1068" y="39"/>
                  <a:pt x="1062" y="45"/>
                  <a:pt x="1062" y="52"/>
                </a:cubicBezTo>
                <a:cubicBezTo>
                  <a:pt x="1062" y="59"/>
                  <a:pt x="1068" y="65"/>
                  <a:pt x="1075" y="65"/>
                </a:cubicBezTo>
                <a:close/>
                <a:moveTo>
                  <a:pt x="1114" y="65"/>
                </a:moveTo>
                <a:cubicBezTo>
                  <a:pt x="1121" y="65"/>
                  <a:pt x="1127" y="59"/>
                  <a:pt x="1127" y="52"/>
                </a:cubicBezTo>
                <a:cubicBezTo>
                  <a:pt x="1127" y="45"/>
                  <a:pt x="1121" y="39"/>
                  <a:pt x="1114" y="39"/>
                </a:cubicBezTo>
                <a:cubicBezTo>
                  <a:pt x="1107" y="39"/>
                  <a:pt x="1101" y="45"/>
                  <a:pt x="1101" y="52"/>
                </a:cubicBezTo>
                <a:cubicBezTo>
                  <a:pt x="1101" y="59"/>
                  <a:pt x="1107" y="65"/>
                  <a:pt x="1114" y="65"/>
                </a:cubicBezTo>
                <a:close/>
                <a:moveTo>
                  <a:pt x="1153" y="65"/>
                </a:moveTo>
                <a:cubicBezTo>
                  <a:pt x="1161" y="65"/>
                  <a:pt x="1166" y="59"/>
                  <a:pt x="1166" y="52"/>
                </a:cubicBezTo>
                <a:cubicBezTo>
                  <a:pt x="1166" y="45"/>
                  <a:pt x="1161" y="39"/>
                  <a:pt x="1153" y="39"/>
                </a:cubicBezTo>
                <a:cubicBezTo>
                  <a:pt x="1146" y="39"/>
                  <a:pt x="1141" y="45"/>
                  <a:pt x="1141" y="52"/>
                </a:cubicBezTo>
                <a:cubicBezTo>
                  <a:pt x="1141" y="59"/>
                  <a:pt x="1146" y="65"/>
                  <a:pt x="1153" y="65"/>
                </a:cubicBezTo>
                <a:close/>
                <a:moveTo>
                  <a:pt x="1193" y="65"/>
                </a:moveTo>
                <a:cubicBezTo>
                  <a:pt x="1200" y="65"/>
                  <a:pt x="1206" y="59"/>
                  <a:pt x="1206" y="52"/>
                </a:cubicBezTo>
                <a:cubicBezTo>
                  <a:pt x="1206" y="45"/>
                  <a:pt x="1200" y="39"/>
                  <a:pt x="1193" y="39"/>
                </a:cubicBezTo>
                <a:cubicBezTo>
                  <a:pt x="1186" y="39"/>
                  <a:pt x="1180" y="45"/>
                  <a:pt x="1180" y="52"/>
                </a:cubicBezTo>
                <a:cubicBezTo>
                  <a:pt x="1180" y="59"/>
                  <a:pt x="1186" y="65"/>
                  <a:pt x="1193" y="65"/>
                </a:cubicBezTo>
                <a:close/>
                <a:moveTo>
                  <a:pt x="1232" y="65"/>
                </a:moveTo>
                <a:cubicBezTo>
                  <a:pt x="1239" y="65"/>
                  <a:pt x="1245" y="59"/>
                  <a:pt x="1245" y="52"/>
                </a:cubicBezTo>
                <a:cubicBezTo>
                  <a:pt x="1245" y="45"/>
                  <a:pt x="1239" y="39"/>
                  <a:pt x="1232" y="39"/>
                </a:cubicBezTo>
                <a:cubicBezTo>
                  <a:pt x="1225" y="39"/>
                  <a:pt x="1220" y="45"/>
                  <a:pt x="1220" y="52"/>
                </a:cubicBezTo>
                <a:cubicBezTo>
                  <a:pt x="1220" y="59"/>
                  <a:pt x="1225" y="65"/>
                  <a:pt x="1232" y="65"/>
                </a:cubicBezTo>
                <a:close/>
                <a:moveTo>
                  <a:pt x="1272" y="65"/>
                </a:moveTo>
                <a:cubicBezTo>
                  <a:pt x="1279" y="65"/>
                  <a:pt x="1285" y="59"/>
                  <a:pt x="1285" y="52"/>
                </a:cubicBezTo>
                <a:cubicBezTo>
                  <a:pt x="1285" y="45"/>
                  <a:pt x="1279" y="39"/>
                  <a:pt x="1272" y="39"/>
                </a:cubicBezTo>
                <a:cubicBezTo>
                  <a:pt x="1265" y="39"/>
                  <a:pt x="1259" y="45"/>
                  <a:pt x="1259" y="52"/>
                </a:cubicBezTo>
                <a:cubicBezTo>
                  <a:pt x="1259" y="59"/>
                  <a:pt x="1265" y="65"/>
                  <a:pt x="1272" y="65"/>
                </a:cubicBezTo>
                <a:close/>
                <a:moveTo>
                  <a:pt x="1311" y="65"/>
                </a:moveTo>
                <a:cubicBezTo>
                  <a:pt x="1318" y="65"/>
                  <a:pt x="1324" y="59"/>
                  <a:pt x="1324" y="52"/>
                </a:cubicBezTo>
                <a:cubicBezTo>
                  <a:pt x="1324" y="45"/>
                  <a:pt x="1318" y="39"/>
                  <a:pt x="1311" y="39"/>
                </a:cubicBezTo>
                <a:cubicBezTo>
                  <a:pt x="1304" y="39"/>
                  <a:pt x="1298" y="45"/>
                  <a:pt x="1298" y="52"/>
                </a:cubicBezTo>
                <a:cubicBezTo>
                  <a:pt x="1298" y="59"/>
                  <a:pt x="1304" y="65"/>
                  <a:pt x="1311" y="65"/>
                </a:cubicBezTo>
                <a:close/>
                <a:moveTo>
                  <a:pt x="1351" y="65"/>
                </a:moveTo>
                <a:cubicBezTo>
                  <a:pt x="1358" y="65"/>
                  <a:pt x="1363" y="59"/>
                  <a:pt x="1363" y="52"/>
                </a:cubicBezTo>
                <a:cubicBezTo>
                  <a:pt x="1363" y="45"/>
                  <a:pt x="1358" y="39"/>
                  <a:pt x="1351" y="39"/>
                </a:cubicBezTo>
                <a:cubicBezTo>
                  <a:pt x="1344" y="39"/>
                  <a:pt x="1338" y="45"/>
                  <a:pt x="1338" y="52"/>
                </a:cubicBezTo>
                <a:cubicBezTo>
                  <a:pt x="1338" y="59"/>
                  <a:pt x="1344" y="65"/>
                  <a:pt x="1351" y="65"/>
                </a:cubicBezTo>
                <a:close/>
                <a:moveTo>
                  <a:pt x="1390" y="65"/>
                </a:moveTo>
                <a:cubicBezTo>
                  <a:pt x="1397" y="65"/>
                  <a:pt x="1403" y="59"/>
                  <a:pt x="1403" y="52"/>
                </a:cubicBezTo>
                <a:cubicBezTo>
                  <a:pt x="1403" y="45"/>
                  <a:pt x="1397" y="39"/>
                  <a:pt x="1390" y="39"/>
                </a:cubicBezTo>
                <a:cubicBezTo>
                  <a:pt x="1383" y="39"/>
                  <a:pt x="1377" y="45"/>
                  <a:pt x="1377" y="52"/>
                </a:cubicBezTo>
                <a:cubicBezTo>
                  <a:pt x="1377" y="59"/>
                  <a:pt x="1383" y="65"/>
                  <a:pt x="1390" y="65"/>
                </a:cubicBezTo>
                <a:close/>
                <a:moveTo>
                  <a:pt x="1429" y="65"/>
                </a:moveTo>
                <a:cubicBezTo>
                  <a:pt x="1437" y="65"/>
                  <a:pt x="1442" y="59"/>
                  <a:pt x="1442" y="52"/>
                </a:cubicBezTo>
                <a:cubicBezTo>
                  <a:pt x="1442" y="45"/>
                  <a:pt x="1437" y="39"/>
                  <a:pt x="1429" y="39"/>
                </a:cubicBezTo>
                <a:cubicBezTo>
                  <a:pt x="1422" y="39"/>
                  <a:pt x="1417" y="45"/>
                  <a:pt x="1417" y="52"/>
                </a:cubicBezTo>
                <a:cubicBezTo>
                  <a:pt x="1417" y="59"/>
                  <a:pt x="1422" y="65"/>
                  <a:pt x="1429" y="65"/>
                </a:cubicBezTo>
                <a:close/>
                <a:moveTo>
                  <a:pt x="1469" y="65"/>
                </a:moveTo>
                <a:cubicBezTo>
                  <a:pt x="1476" y="65"/>
                  <a:pt x="1482" y="59"/>
                  <a:pt x="1482" y="52"/>
                </a:cubicBezTo>
                <a:cubicBezTo>
                  <a:pt x="1482" y="45"/>
                  <a:pt x="1476" y="39"/>
                  <a:pt x="1469" y="39"/>
                </a:cubicBezTo>
                <a:cubicBezTo>
                  <a:pt x="1462" y="39"/>
                  <a:pt x="1456" y="45"/>
                  <a:pt x="1456" y="52"/>
                </a:cubicBezTo>
                <a:cubicBezTo>
                  <a:pt x="1456" y="59"/>
                  <a:pt x="1462" y="65"/>
                  <a:pt x="1469" y="65"/>
                </a:cubicBezTo>
                <a:close/>
                <a:moveTo>
                  <a:pt x="1508" y="65"/>
                </a:moveTo>
                <a:cubicBezTo>
                  <a:pt x="1515" y="65"/>
                  <a:pt x="1521" y="59"/>
                  <a:pt x="1521" y="52"/>
                </a:cubicBezTo>
                <a:cubicBezTo>
                  <a:pt x="1521" y="45"/>
                  <a:pt x="1515" y="39"/>
                  <a:pt x="1508" y="39"/>
                </a:cubicBezTo>
                <a:cubicBezTo>
                  <a:pt x="1501" y="39"/>
                  <a:pt x="1496" y="45"/>
                  <a:pt x="1496" y="52"/>
                </a:cubicBezTo>
                <a:cubicBezTo>
                  <a:pt x="1496" y="59"/>
                  <a:pt x="1501" y="65"/>
                  <a:pt x="1508" y="65"/>
                </a:cubicBezTo>
                <a:close/>
                <a:moveTo>
                  <a:pt x="2652" y="65"/>
                </a:moveTo>
                <a:cubicBezTo>
                  <a:pt x="2659" y="65"/>
                  <a:pt x="2664" y="59"/>
                  <a:pt x="2664" y="52"/>
                </a:cubicBezTo>
                <a:cubicBezTo>
                  <a:pt x="2664" y="45"/>
                  <a:pt x="2659" y="39"/>
                  <a:pt x="2652" y="39"/>
                </a:cubicBezTo>
                <a:cubicBezTo>
                  <a:pt x="2645" y="39"/>
                  <a:pt x="2639" y="45"/>
                  <a:pt x="2639" y="52"/>
                </a:cubicBezTo>
                <a:cubicBezTo>
                  <a:pt x="2639" y="59"/>
                  <a:pt x="2645" y="65"/>
                  <a:pt x="2652" y="65"/>
                </a:cubicBezTo>
                <a:close/>
                <a:moveTo>
                  <a:pt x="641" y="102"/>
                </a:moveTo>
                <a:cubicBezTo>
                  <a:pt x="647" y="102"/>
                  <a:pt x="652" y="97"/>
                  <a:pt x="652" y="92"/>
                </a:cubicBezTo>
                <a:cubicBezTo>
                  <a:pt x="652" y="86"/>
                  <a:pt x="647" y="81"/>
                  <a:pt x="641" y="81"/>
                </a:cubicBezTo>
                <a:cubicBezTo>
                  <a:pt x="635" y="81"/>
                  <a:pt x="630" y="86"/>
                  <a:pt x="630" y="92"/>
                </a:cubicBezTo>
                <a:cubicBezTo>
                  <a:pt x="630" y="97"/>
                  <a:pt x="635" y="102"/>
                  <a:pt x="641" y="102"/>
                </a:cubicBezTo>
                <a:close/>
                <a:moveTo>
                  <a:pt x="759" y="104"/>
                </a:moveTo>
                <a:cubicBezTo>
                  <a:pt x="766" y="104"/>
                  <a:pt x="772" y="99"/>
                  <a:pt x="772" y="92"/>
                </a:cubicBezTo>
                <a:cubicBezTo>
                  <a:pt x="772" y="84"/>
                  <a:pt x="766" y="79"/>
                  <a:pt x="759" y="79"/>
                </a:cubicBezTo>
                <a:cubicBezTo>
                  <a:pt x="752" y="79"/>
                  <a:pt x="746" y="84"/>
                  <a:pt x="746" y="92"/>
                </a:cubicBezTo>
                <a:cubicBezTo>
                  <a:pt x="746" y="99"/>
                  <a:pt x="752" y="104"/>
                  <a:pt x="759" y="104"/>
                </a:cubicBezTo>
                <a:close/>
                <a:moveTo>
                  <a:pt x="799" y="104"/>
                </a:moveTo>
                <a:cubicBezTo>
                  <a:pt x="806" y="104"/>
                  <a:pt x="811" y="99"/>
                  <a:pt x="811" y="92"/>
                </a:cubicBezTo>
                <a:cubicBezTo>
                  <a:pt x="811" y="84"/>
                  <a:pt x="806" y="79"/>
                  <a:pt x="799" y="79"/>
                </a:cubicBezTo>
                <a:cubicBezTo>
                  <a:pt x="792" y="79"/>
                  <a:pt x="786" y="84"/>
                  <a:pt x="786" y="92"/>
                </a:cubicBezTo>
                <a:cubicBezTo>
                  <a:pt x="786" y="99"/>
                  <a:pt x="792" y="104"/>
                  <a:pt x="799" y="104"/>
                </a:cubicBezTo>
                <a:close/>
                <a:moveTo>
                  <a:pt x="838" y="104"/>
                </a:moveTo>
                <a:cubicBezTo>
                  <a:pt x="845" y="104"/>
                  <a:pt x="851" y="99"/>
                  <a:pt x="851" y="92"/>
                </a:cubicBezTo>
                <a:cubicBezTo>
                  <a:pt x="851" y="84"/>
                  <a:pt x="845" y="79"/>
                  <a:pt x="838" y="79"/>
                </a:cubicBezTo>
                <a:cubicBezTo>
                  <a:pt x="831" y="79"/>
                  <a:pt x="825" y="84"/>
                  <a:pt x="825" y="92"/>
                </a:cubicBezTo>
                <a:cubicBezTo>
                  <a:pt x="825" y="99"/>
                  <a:pt x="831" y="104"/>
                  <a:pt x="838" y="104"/>
                </a:cubicBezTo>
                <a:close/>
                <a:moveTo>
                  <a:pt x="878" y="104"/>
                </a:moveTo>
                <a:cubicBezTo>
                  <a:pt x="885" y="104"/>
                  <a:pt x="890" y="99"/>
                  <a:pt x="890" y="92"/>
                </a:cubicBezTo>
                <a:cubicBezTo>
                  <a:pt x="890" y="84"/>
                  <a:pt x="885" y="79"/>
                  <a:pt x="878" y="79"/>
                </a:cubicBezTo>
                <a:cubicBezTo>
                  <a:pt x="870" y="79"/>
                  <a:pt x="865" y="84"/>
                  <a:pt x="865" y="92"/>
                </a:cubicBezTo>
                <a:cubicBezTo>
                  <a:pt x="865" y="99"/>
                  <a:pt x="870" y="104"/>
                  <a:pt x="878" y="104"/>
                </a:cubicBezTo>
                <a:close/>
                <a:moveTo>
                  <a:pt x="917" y="104"/>
                </a:moveTo>
                <a:cubicBezTo>
                  <a:pt x="924" y="104"/>
                  <a:pt x="930" y="99"/>
                  <a:pt x="930" y="92"/>
                </a:cubicBezTo>
                <a:cubicBezTo>
                  <a:pt x="930" y="84"/>
                  <a:pt x="924" y="79"/>
                  <a:pt x="917" y="79"/>
                </a:cubicBezTo>
                <a:cubicBezTo>
                  <a:pt x="910" y="79"/>
                  <a:pt x="904" y="84"/>
                  <a:pt x="904" y="92"/>
                </a:cubicBezTo>
                <a:cubicBezTo>
                  <a:pt x="904" y="99"/>
                  <a:pt x="910" y="104"/>
                  <a:pt x="917" y="104"/>
                </a:cubicBezTo>
                <a:close/>
                <a:moveTo>
                  <a:pt x="996" y="104"/>
                </a:moveTo>
                <a:cubicBezTo>
                  <a:pt x="1003" y="104"/>
                  <a:pt x="1009" y="99"/>
                  <a:pt x="1009" y="92"/>
                </a:cubicBezTo>
                <a:cubicBezTo>
                  <a:pt x="1009" y="84"/>
                  <a:pt x="1003" y="79"/>
                  <a:pt x="996" y="79"/>
                </a:cubicBezTo>
                <a:cubicBezTo>
                  <a:pt x="989" y="79"/>
                  <a:pt x="983" y="84"/>
                  <a:pt x="983" y="92"/>
                </a:cubicBezTo>
                <a:cubicBezTo>
                  <a:pt x="983" y="99"/>
                  <a:pt x="989" y="104"/>
                  <a:pt x="996" y="104"/>
                </a:cubicBezTo>
                <a:close/>
                <a:moveTo>
                  <a:pt x="1035" y="104"/>
                </a:moveTo>
                <a:cubicBezTo>
                  <a:pt x="1042" y="104"/>
                  <a:pt x="1048" y="99"/>
                  <a:pt x="1048" y="92"/>
                </a:cubicBezTo>
                <a:cubicBezTo>
                  <a:pt x="1048" y="84"/>
                  <a:pt x="1042" y="79"/>
                  <a:pt x="1035" y="79"/>
                </a:cubicBezTo>
                <a:cubicBezTo>
                  <a:pt x="1028" y="79"/>
                  <a:pt x="1022" y="84"/>
                  <a:pt x="1022" y="92"/>
                </a:cubicBezTo>
                <a:cubicBezTo>
                  <a:pt x="1022" y="99"/>
                  <a:pt x="1028" y="104"/>
                  <a:pt x="1035" y="104"/>
                </a:cubicBezTo>
                <a:close/>
                <a:moveTo>
                  <a:pt x="1075" y="104"/>
                </a:moveTo>
                <a:cubicBezTo>
                  <a:pt x="1082" y="104"/>
                  <a:pt x="1087" y="99"/>
                  <a:pt x="1087" y="92"/>
                </a:cubicBezTo>
                <a:cubicBezTo>
                  <a:pt x="1087" y="84"/>
                  <a:pt x="1082" y="79"/>
                  <a:pt x="1075" y="79"/>
                </a:cubicBezTo>
                <a:cubicBezTo>
                  <a:pt x="1068" y="79"/>
                  <a:pt x="1062" y="84"/>
                  <a:pt x="1062" y="92"/>
                </a:cubicBezTo>
                <a:cubicBezTo>
                  <a:pt x="1062" y="99"/>
                  <a:pt x="1068" y="104"/>
                  <a:pt x="1075" y="104"/>
                </a:cubicBezTo>
                <a:close/>
                <a:moveTo>
                  <a:pt x="1114" y="104"/>
                </a:moveTo>
                <a:cubicBezTo>
                  <a:pt x="1121" y="104"/>
                  <a:pt x="1127" y="99"/>
                  <a:pt x="1127" y="92"/>
                </a:cubicBezTo>
                <a:cubicBezTo>
                  <a:pt x="1127" y="84"/>
                  <a:pt x="1121" y="79"/>
                  <a:pt x="1114" y="79"/>
                </a:cubicBezTo>
                <a:cubicBezTo>
                  <a:pt x="1107" y="79"/>
                  <a:pt x="1101" y="84"/>
                  <a:pt x="1101" y="92"/>
                </a:cubicBezTo>
                <a:cubicBezTo>
                  <a:pt x="1101" y="99"/>
                  <a:pt x="1107" y="104"/>
                  <a:pt x="1114" y="104"/>
                </a:cubicBezTo>
                <a:close/>
                <a:moveTo>
                  <a:pt x="1153" y="104"/>
                </a:moveTo>
                <a:cubicBezTo>
                  <a:pt x="1161" y="104"/>
                  <a:pt x="1166" y="99"/>
                  <a:pt x="1166" y="92"/>
                </a:cubicBezTo>
                <a:cubicBezTo>
                  <a:pt x="1166" y="84"/>
                  <a:pt x="1161" y="79"/>
                  <a:pt x="1153" y="79"/>
                </a:cubicBezTo>
                <a:cubicBezTo>
                  <a:pt x="1146" y="79"/>
                  <a:pt x="1141" y="84"/>
                  <a:pt x="1141" y="92"/>
                </a:cubicBezTo>
                <a:cubicBezTo>
                  <a:pt x="1141" y="99"/>
                  <a:pt x="1146" y="104"/>
                  <a:pt x="1153" y="104"/>
                </a:cubicBezTo>
                <a:close/>
                <a:moveTo>
                  <a:pt x="1193" y="104"/>
                </a:moveTo>
                <a:cubicBezTo>
                  <a:pt x="1200" y="104"/>
                  <a:pt x="1206" y="99"/>
                  <a:pt x="1206" y="92"/>
                </a:cubicBezTo>
                <a:cubicBezTo>
                  <a:pt x="1206" y="84"/>
                  <a:pt x="1200" y="79"/>
                  <a:pt x="1193" y="79"/>
                </a:cubicBezTo>
                <a:cubicBezTo>
                  <a:pt x="1186" y="79"/>
                  <a:pt x="1180" y="84"/>
                  <a:pt x="1180" y="92"/>
                </a:cubicBezTo>
                <a:cubicBezTo>
                  <a:pt x="1180" y="99"/>
                  <a:pt x="1186" y="104"/>
                  <a:pt x="1193" y="104"/>
                </a:cubicBezTo>
                <a:close/>
                <a:moveTo>
                  <a:pt x="1232" y="104"/>
                </a:moveTo>
                <a:cubicBezTo>
                  <a:pt x="1239" y="104"/>
                  <a:pt x="1245" y="99"/>
                  <a:pt x="1245" y="92"/>
                </a:cubicBezTo>
                <a:cubicBezTo>
                  <a:pt x="1245" y="84"/>
                  <a:pt x="1239" y="79"/>
                  <a:pt x="1232" y="79"/>
                </a:cubicBezTo>
                <a:cubicBezTo>
                  <a:pt x="1225" y="79"/>
                  <a:pt x="1220" y="84"/>
                  <a:pt x="1220" y="92"/>
                </a:cubicBezTo>
                <a:cubicBezTo>
                  <a:pt x="1220" y="99"/>
                  <a:pt x="1225" y="104"/>
                  <a:pt x="1232" y="104"/>
                </a:cubicBezTo>
                <a:close/>
                <a:moveTo>
                  <a:pt x="1272" y="104"/>
                </a:moveTo>
                <a:cubicBezTo>
                  <a:pt x="1279" y="104"/>
                  <a:pt x="1285" y="99"/>
                  <a:pt x="1285" y="92"/>
                </a:cubicBezTo>
                <a:cubicBezTo>
                  <a:pt x="1285" y="84"/>
                  <a:pt x="1279" y="79"/>
                  <a:pt x="1272" y="79"/>
                </a:cubicBezTo>
                <a:cubicBezTo>
                  <a:pt x="1265" y="79"/>
                  <a:pt x="1259" y="84"/>
                  <a:pt x="1259" y="92"/>
                </a:cubicBezTo>
                <a:cubicBezTo>
                  <a:pt x="1259" y="99"/>
                  <a:pt x="1265" y="104"/>
                  <a:pt x="1272" y="104"/>
                </a:cubicBezTo>
                <a:close/>
                <a:moveTo>
                  <a:pt x="1311" y="104"/>
                </a:moveTo>
                <a:cubicBezTo>
                  <a:pt x="1318" y="104"/>
                  <a:pt x="1324" y="99"/>
                  <a:pt x="1324" y="92"/>
                </a:cubicBezTo>
                <a:cubicBezTo>
                  <a:pt x="1324" y="84"/>
                  <a:pt x="1318" y="79"/>
                  <a:pt x="1311" y="79"/>
                </a:cubicBezTo>
                <a:cubicBezTo>
                  <a:pt x="1304" y="79"/>
                  <a:pt x="1298" y="84"/>
                  <a:pt x="1298" y="92"/>
                </a:cubicBezTo>
                <a:cubicBezTo>
                  <a:pt x="1298" y="99"/>
                  <a:pt x="1304" y="104"/>
                  <a:pt x="1311" y="104"/>
                </a:cubicBezTo>
                <a:close/>
                <a:moveTo>
                  <a:pt x="1351" y="104"/>
                </a:moveTo>
                <a:cubicBezTo>
                  <a:pt x="1358" y="104"/>
                  <a:pt x="1363" y="99"/>
                  <a:pt x="1363" y="92"/>
                </a:cubicBezTo>
                <a:cubicBezTo>
                  <a:pt x="1363" y="84"/>
                  <a:pt x="1358" y="79"/>
                  <a:pt x="1351" y="79"/>
                </a:cubicBezTo>
                <a:cubicBezTo>
                  <a:pt x="1344" y="79"/>
                  <a:pt x="1338" y="84"/>
                  <a:pt x="1338" y="92"/>
                </a:cubicBezTo>
                <a:cubicBezTo>
                  <a:pt x="1338" y="99"/>
                  <a:pt x="1344" y="104"/>
                  <a:pt x="1351" y="104"/>
                </a:cubicBezTo>
                <a:close/>
                <a:moveTo>
                  <a:pt x="1390" y="104"/>
                </a:moveTo>
                <a:cubicBezTo>
                  <a:pt x="1397" y="104"/>
                  <a:pt x="1403" y="99"/>
                  <a:pt x="1403" y="92"/>
                </a:cubicBezTo>
                <a:cubicBezTo>
                  <a:pt x="1403" y="84"/>
                  <a:pt x="1397" y="79"/>
                  <a:pt x="1390" y="79"/>
                </a:cubicBezTo>
                <a:cubicBezTo>
                  <a:pt x="1383" y="79"/>
                  <a:pt x="1377" y="84"/>
                  <a:pt x="1377" y="92"/>
                </a:cubicBezTo>
                <a:cubicBezTo>
                  <a:pt x="1377" y="99"/>
                  <a:pt x="1383" y="104"/>
                  <a:pt x="1390" y="104"/>
                </a:cubicBezTo>
                <a:close/>
                <a:moveTo>
                  <a:pt x="1429" y="104"/>
                </a:moveTo>
                <a:cubicBezTo>
                  <a:pt x="1437" y="104"/>
                  <a:pt x="1442" y="99"/>
                  <a:pt x="1442" y="92"/>
                </a:cubicBezTo>
                <a:cubicBezTo>
                  <a:pt x="1442" y="84"/>
                  <a:pt x="1437" y="79"/>
                  <a:pt x="1429" y="79"/>
                </a:cubicBezTo>
                <a:cubicBezTo>
                  <a:pt x="1422" y="79"/>
                  <a:pt x="1417" y="84"/>
                  <a:pt x="1417" y="92"/>
                </a:cubicBezTo>
                <a:cubicBezTo>
                  <a:pt x="1417" y="99"/>
                  <a:pt x="1422" y="104"/>
                  <a:pt x="1429" y="104"/>
                </a:cubicBezTo>
                <a:close/>
                <a:moveTo>
                  <a:pt x="1469" y="104"/>
                </a:moveTo>
                <a:cubicBezTo>
                  <a:pt x="1476" y="104"/>
                  <a:pt x="1482" y="99"/>
                  <a:pt x="1482" y="92"/>
                </a:cubicBezTo>
                <a:cubicBezTo>
                  <a:pt x="1482" y="84"/>
                  <a:pt x="1476" y="79"/>
                  <a:pt x="1469" y="79"/>
                </a:cubicBezTo>
                <a:cubicBezTo>
                  <a:pt x="1462" y="79"/>
                  <a:pt x="1456" y="84"/>
                  <a:pt x="1456" y="92"/>
                </a:cubicBezTo>
                <a:cubicBezTo>
                  <a:pt x="1456" y="99"/>
                  <a:pt x="1462" y="104"/>
                  <a:pt x="1469" y="104"/>
                </a:cubicBezTo>
                <a:close/>
                <a:moveTo>
                  <a:pt x="1824" y="104"/>
                </a:moveTo>
                <a:cubicBezTo>
                  <a:pt x="1831" y="104"/>
                  <a:pt x="1836" y="99"/>
                  <a:pt x="1836" y="92"/>
                </a:cubicBezTo>
                <a:cubicBezTo>
                  <a:pt x="1836" y="84"/>
                  <a:pt x="1831" y="79"/>
                  <a:pt x="1824" y="79"/>
                </a:cubicBezTo>
                <a:cubicBezTo>
                  <a:pt x="1817" y="79"/>
                  <a:pt x="1811" y="84"/>
                  <a:pt x="1811" y="92"/>
                </a:cubicBezTo>
                <a:cubicBezTo>
                  <a:pt x="1811" y="99"/>
                  <a:pt x="1817" y="104"/>
                  <a:pt x="1824" y="104"/>
                </a:cubicBezTo>
                <a:close/>
                <a:moveTo>
                  <a:pt x="1863" y="104"/>
                </a:moveTo>
                <a:cubicBezTo>
                  <a:pt x="1870" y="104"/>
                  <a:pt x="1876" y="99"/>
                  <a:pt x="1876" y="92"/>
                </a:cubicBezTo>
                <a:cubicBezTo>
                  <a:pt x="1876" y="84"/>
                  <a:pt x="1870" y="79"/>
                  <a:pt x="1863" y="79"/>
                </a:cubicBezTo>
                <a:cubicBezTo>
                  <a:pt x="1856" y="79"/>
                  <a:pt x="1850" y="84"/>
                  <a:pt x="1850" y="92"/>
                </a:cubicBezTo>
                <a:cubicBezTo>
                  <a:pt x="1850" y="99"/>
                  <a:pt x="1856" y="104"/>
                  <a:pt x="1863" y="104"/>
                </a:cubicBezTo>
                <a:close/>
                <a:moveTo>
                  <a:pt x="1903" y="104"/>
                </a:moveTo>
                <a:cubicBezTo>
                  <a:pt x="1910" y="104"/>
                  <a:pt x="1915" y="99"/>
                  <a:pt x="1915" y="92"/>
                </a:cubicBezTo>
                <a:cubicBezTo>
                  <a:pt x="1915" y="84"/>
                  <a:pt x="1910" y="79"/>
                  <a:pt x="1903" y="79"/>
                </a:cubicBezTo>
                <a:cubicBezTo>
                  <a:pt x="1896" y="79"/>
                  <a:pt x="1890" y="84"/>
                  <a:pt x="1890" y="92"/>
                </a:cubicBezTo>
                <a:cubicBezTo>
                  <a:pt x="1890" y="99"/>
                  <a:pt x="1896" y="104"/>
                  <a:pt x="1903" y="104"/>
                </a:cubicBezTo>
                <a:close/>
                <a:moveTo>
                  <a:pt x="2691" y="101"/>
                </a:moveTo>
                <a:cubicBezTo>
                  <a:pt x="2696" y="101"/>
                  <a:pt x="2700" y="97"/>
                  <a:pt x="2700" y="92"/>
                </a:cubicBezTo>
                <a:cubicBezTo>
                  <a:pt x="2700" y="86"/>
                  <a:pt x="2696" y="82"/>
                  <a:pt x="2691" y="82"/>
                </a:cubicBezTo>
                <a:cubicBezTo>
                  <a:pt x="2686" y="82"/>
                  <a:pt x="2682" y="86"/>
                  <a:pt x="2682" y="92"/>
                </a:cubicBezTo>
                <a:cubicBezTo>
                  <a:pt x="2682" y="97"/>
                  <a:pt x="2686" y="101"/>
                  <a:pt x="2691" y="101"/>
                </a:cubicBezTo>
                <a:close/>
                <a:moveTo>
                  <a:pt x="2730" y="104"/>
                </a:moveTo>
                <a:cubicBezTo>
                  <a:pt x="2737" y="104"/>
                  <a:pt x="2743" y="99"/>
                  <a:pt x="2743" y="92"/>
                </a:cubicBezTo>
                <a:cubicBezTo>
                  <a:pt x="2743" y="84"/>
                  <a:pt x="2737" y="79"/>
                  <a:pt x="2730" y="79"/>
                </a:cubicBezTo>
                <a:cubicBezTo>
                  <a:pt x="2723" y="79"/>
                  <a:pt x="2718" y="84"/>
                  <a:pt x="2718" y="92"/>
                </a:cubicBezTo>
                <a:cubicBezTo>
                  <a:pt x="2718" y="99"/>
                  <a:pt x="2723" y="104"/>
                  <a:pt x="2730" y="104"/>
                </a:cubicBezTo>
                <a:close/>
                <a:moveTo>
                  <a:pt x="483" y="144"/>
                </a:moveTo>
                <a:cubicBezTo>
                  <a:pt x="490" y="144"/>
                  <a:pt x="496" y="138"/>
                  <a:pt x="496" y="131"/>
                </a:cubicBezTo>
                <a:cubicBezTo>
                  <a:pt x="496" y="124"/>
                  <a:pt x="490" y="118"/>
                  <a:pt x="483" y="118"/>
                </a:cubicBezTo>
                <a:cubicBezTo>
                  <a:pt x="476" y="118"/>
                  <a:pt x="471" y="124"/>
                  <a:pt x="471" y="131"/>
                </a:cubicBezTo>
                <a:cubicBezTo>
                  <a:pt x="471" y="138"/>
                  <a:pt x="476" y="144"/>
                  <a:pt x="483" y="144"/>
                </a:cubicBezTo>
                <a:close/>
                <a:moveTo>
                  <a:pt x="720" y="144"/>
                </a:moveTo>
                <a:cubicBezTo>
                  <a:pt x="727" y="144"/>
                  <a:pt x="733" y="138"/>
                  <a:pt x="733" y="131"/>
                </a:cubicBezTo>
                <a:cubicBezTo>
                  <a:pt x="733" y="124"/>
                  <a:pt x="727" y="118"/>
                  <a:pt x="720" y="118"/>
                </a:cubicBezTo>
                <a:cubicBezTo>
                  <a:pt x="713" y="118"/>
                  <a:pt x="707" y="124"/>
                  <a:pt x="707" y="131"/>
                </a:cubicBezTo>
                <a:cubicBezTo>
                  <a:pt x="707" y="138"/>
                  <a:pt x="713" y="144"/>
                  <a:pt x="720" y="144"/>
                </a:cubicBezTo>
                <a:close/>
                <a:moveTo>
                  <a:pt x="799" y="118"/>
                </a:moveTo>
                <a:cubicBezTo>
                  <a:pt x="792" y="118"/>
                  <a:pt x="786" y="124"/>
                  <a:pt x="786" y="131"/>
                </a:cubicBezTo>
                <a:cubicBezTo>
                  <a:pt x="786" y="138"/>
                  <a:pt x="792" y="144"/>
                  <a:pt x="799" y="144"/>
                </a:cubicBezTo>
                <a:cubicBezTo>
                  <a:pt x="806" y="144"/>
                  <a:pt x="811" y="138"/>
                  <a:pt x="811" y="131"/>
                </a:cubicBezTo>
                <a:cubicBezTo>
                  <a:pt x="811" y="124"/>
                  <a:pt x="806" y="118"/>
                  <a:pt x="799" y="118"/>
                </a:cubicBezTo>
                <a:close/>
                <a:moveTo>
                  <a:pt x="838" y="144"/>
                </a:moveTo>
                <a:cubicBezTo>
                  <a:pt x="845" y="144"/>
                  <a:pt x="851" y="138"/>
                  <a:pt x="851" y="131"/>
                </a:cubicBezTo>
                <a:cubicBezTo>
                  <a:pt x="851" y="124"/>
                  <a:pt x="845" y="118"/>
                  <a:pt x="838" y="118"/>
                </a:cubicBezTo>
                <a:cubicBezTo>
                  <a:pt x="831" y="118"/>
                  <a:pt x="825" y="124"/>
                  <a:pt x="825" y="131"/>
                </a:cubicBezTo>
                <a:cubicBezTo>
                  <a:pt x="825" y="138"/>
                  <a:pt x="831" y="144"/>
                  <a:pt x="838" y="144"/>
                </a:cubicBezTo>
                <a:close/>
                <a:moveTo>
                  <a:pt x="878" y="144"/>
                </a:moveTo>
                <a:cubicBezTo>
                  <a:pt x="885" y="144"/>
                  <a:pt x="890" y="138"/>
                  <a:pt x="890" y="131"/>
                </a:cubicBezTo>
                <a:cubicBezTo>
                  <a:pt x="890" y="124"/>
                  <a:pt x="885" y="118"/>
                  <a:pt x="878" y="118"/>
                </a:cubicBezTo>
                <a:cubicBezTo>
                  <a:pt x="870" y="118"/>
                  <a:pt x="865" y="124"/>
                  <a:pt x="865" y="131"/>
                </a:cubicBezTo>
                <a:cubicBezTo>
                  <a:pt x="865" y="138"/>
                  <a:pt x="870" y="144"/>
                  <a:pt x="878" y="144"/>
                </a:cubicBezTo>
                <a:close/>
                <a:moveTo>
                  <a:pt x="1009" y="131"/>
                </a:moveTo>
                <a:cubicBezTo>
                  <a:pt x="1009" y="124"/>
                  <a:pt x="1003" y="118"/>
                  <a:pt x="996" y="118"/>
                </a:cubicBezTo>
                <a:cubicBezTo>
                  <a:pt x="989" y="118"/>
                  <a:pt x="983" y="124"/>
                  <a:pt x="983" y="131"/>
                </a:cubicBezTo>
                <a:cubicBezTo>
                  <a:pt x="983" y="138"/>
                  <a:pt x="989" y="144"/>
                  <a:pt x="996" y="144"/>
                </a:cubicBezTo>
                <a:cubicBezTo>
                  <a:pt x="1003" y="144"/>
                  <a:pt x="1009" y="138"/>
                  <a:pt x="1009" y="131"/>
                </a:cubicBezTo>
                <a:close/>
                <a:moveTo>
                  <a:pt x="1035" y="144"/>
                </a:moveTo>
                <a:cubicBezTo>
                  <a:pt x="1042" y="144"/>
                  <a:pt x="1048" y="138"/>
                  <a:pt x="1048" y="131"/>
                </a:cubicBezTo>
                <a:cubicBezTo>
                  <a:pt x="1048" y="124"/>
                  <a:pt x="1042" y="118"/>
                  <a:pt x="1035" y="118"/>
                </a:cubicBezTo>
                <a:cubicBezTo>
                  <a:pt x="1028" y="118"/>
                  <a:pt x="1022" y="124"/>
                  <a:pt x="1022" y="131"/>
                </a:cubicBezTo>
                <a:cubicBezTo>
                  <a:pt x="1022" y="138"/>
                  <a:pt x="1028" y="144"/>
                  <a:pt x="1035" y="144"/>
                </a:cubicBezTo>
                <a:close/>
                <a:moveTo>
                  <a:pt x="1075" y="144"/>
                </a:moveTo>
                <a:cubicBezTo>
                  <a:pt x="1082" y="144"/>
                  <a:pt x="1087" y="138"/>
                  <a:pt x="1087" y="131"/>
                </a:cubicBezTo>
                <a:cubicBezTo>
                  <a:pt x="1087" y="124"/>
                  <a:pt x="1082" y="118"/>
                  <a:pt x="1075" y="118"/>
                </a:cubicBezTo>
                <a:cubicBezTo>
                  <a:pt x="1068" y="118"/>
                  <a:pt x="1062" y="124"/>
                  <a:pt x="1062" y="131"/>
                </a:cubicBezTo>
                <a:cubicBezTo>
                  <a:pt x="1062" y="138"/>
                  <a:pt x="1068" y="144"/>
                  <a:pt x="1075" y="144"/>
                </a:cubicBezTo>
                <a:close/>
                <a:moveTo>
                  <a:pt x="1114" y="144"/>
                </a:moveTo>
                <a:cubicBezTo>
                  <a:pt x="1121" y="144"/>
                  <a:pt x="1127" y="138"/>
                  <a:pt x="1127" y="131"/>
                </a:cubicBezTo>
                <a:cubicBezTo>
                  <a:pt x="1127" y="124"/>
                  <a:pt x="1121" y="118"/>
                  <a:pt x="1114" y="118"/>
                </a:cubicBezTo>
                <a:cubicBezTo>
                  <a:pt x="1107" y="118"/>
                  <a:pt x="1101" y="124"/>
                  <a:pt x="1101" y="131"/>
                </a:cubicBezTo>
                <a:cubicBezTo>
                  <a:pt x="1101" y="138"/>
                  <a:pt x="1107" y="144"/>
                  <a:pt x="1114" y="144"/>
                </a:cubicBezTo>
                <a:close/>
                <a:moveTo>
                  <a:pt x="1153" y="144"/>
                </a:moveTo>
                <a:cubicBezTo>
                  <a:pt x="1161" y="144"/>
                  <a:pt x="1166" y="138"/>
                  <a:pt x="1166" y="131"/>
                </a:cubicBezTo>
                <a:cubicBezTo>
                  <a:pt x="1166" y="124"/>
                  <a:pt x="1161" y="118"/>
                  <a:pt x="1153" y="118"/>
                </a:cubicBezTo>
                <a:cubicBezTo>
                  <a:pt x="1146" y="118"/>
                  <a:pt x="1141" y="124"/>
                  <a:pt x="1141" y="131"/>
                </a:cubicBezTo>
                <a:cubicBezTo>
                  <a:pt x="1141" y="138"/>
                  <a:pt x="1146" y="144"/>
                  <a:pt x="1153" y="144"/>
                </a:cubicBezTo>
                <a:close/>
                <a:moveTo>
                  <a:pt x="1193" y="118"/>
                </a:moveTo>
                <a:cubicBezTo>
                  <a:pt x="1186" y="118"/>
                  <a:pt x="1180" y="124"/>
                  <a:pt x="1180" y="131"/>
                </a:cubicBezTo>
                <a:cubicBezTo>
                  <a:pt x="1180" y="138"/>
                  <a:pt x="1186" y="144"/>
                  <a:pt x="1193" y="144"/>
                </a:cubicBezTo>
                <a:cubicBezTo>
                  <a:pt x="1200" y="144"/>
                  <a:pt x="1206" y="138"/>
                  <a:pt x="1206" y="131"/>
                </a:cubicBezTo>
                <a:cubicBezTo>
                  <a:pt x="1206" y="124"/>
                  <a:pt x="1200" y="118"/>
                  <a:pt x="1193" y="118"/>
                </a:cubicBezTo>
                <a:close/>
                <a:moveTo>
                  <a:pt x="1232" y="118"/>
                </a:moveTo>
                <a:cubicBezTo>
                  <a:pt x="1225" y="118"/>
                  <a:pt x="1220" y="124"/>
                  <a:pt x="1220" y="131"/>
                </a:cubicBezTo>
                <a:cubicBezTo>
                  <a:pt x="1220" y="138"/>
                  <a:pt x="1225" y="144"/>
                  <a:pt x="1232" y="144"/>
                </a:cubicBezTo>
                <a:cubicBezTo>
                  <a:pt x="1239" y="144"/>
                  <a:pt x="1245" y="138"/>
                  <a:pt x="1245" y="131"/>
                </a:cubicBezTo>
                <a:cubicBezTo>
                  <a:pt x="1245" y="124"/>
                  <a:pt x="1239" y="118"/>
                  <a:pt x="1232" y="118"/>
                </a:cubicBezTo>
                <a:close/>
                <a:moveTo>
                  <a:pt x="1272" y="118"/>
                </a:moveTo>
                <a:cubicBezTo>
                  <a:pt x="1265" y="118"/>
                  <a:pt x="1259" y="124"/>
                  <a:pt x="1259" y="131"/>
                </a:cubicBezTo>
                <a:cubicBezTo>
                  <a:pt x="1259" y="138"/>
                  <a:pt x="1265" y="144"/>
                  <a:pt x="1272" y="144"/>
                </a:cubicBezTo>
                <a:cubicBezTo>
                  <a:pt x="1279" y="144"/>
                  <a:pt x="1285" y="138"/>
                  <a:pt x="1285" y="131"/>
                </a:cubicBezTo>
                <a:cubicBezTo>
                  <a:pt x="1285" y="124"/>
                  <a:pt x="1279" y="118"/>
                  <a:pt x="1272" y="118"/>
                </a:cubicBezTo>
                <a:close/>
                <a:moveTo>
                  <a:pt x="1311" y="144"/>
                </a:moveTo>
                <a:cubicBezTo>
                  <a:pt x="1318" y="144"/>
                  <a:pt x="1324" y="138"/>
                  <a:pt x="1324" y="131"/>
                </a:cubicBezTo>
                <a:cubicBezTo>
                  <a:pt x="1324" y="124"/>
                  <a:pt x="1318" y="118"/>
                  <a:pt x="1311" y="118"/>
                </a:cubicBezTo>
                <a:cubicBezTo>
                  <a:pt x="1304" y="118"/>
                  <a:pt x="1298" y="124"/>
                  <a:pt x="1298" y="131"/>
                </a:cubicBezTo>
                <a:cubicBezTo>
                  <a:pt x="1298" y="138"/>
                  <a:pt x="1304" y="144"/>
                  <a:pt x="1311" y="144"/>
                </a:cubicBezTo>
                <a:close/>
                <a:moveTo>
                  <a:pt x="1351" y="144"/>
                </a:moveTo>
                <a:cubicBezTo>
                  <a:pt x="1358" y="144"/>
                  <a:pt x="1363" y="138"/>
                  <a:pt x="1363" y="131"/>
                </a:cubicBezTo>
                <a:cubicBezTo>
                  <a:pt x="1363" y="124"/>
                  <a:pt x="1358" y="118"/>
                  <a:pt x="1351" y="118"/>
                </a:cubicBezTo>
                <a:cubicBezTo>
                  <a:pt x="1344" y="118"/>
                  <a:pt x="1338" y="124"/>
                  <a:pt x="1338" y="131"/>
                </a:cubicBezTo>
                <a:cubicBezTo>
                  <a:pt x="1338" y="138"/>
                  <a:pt x="1344" y="144"/>
                  <a:pt x="1351" y="144"/>
                </a:cubicBezTo>
                <a:close/>
                <a:moveTo>
                  <a:pt x="1390" y="144"/>
                </a:moveTo>
                <a:cubicBezTo>
                  <a:pt x="1397" y="144"/>
                  <a:pt x="1403" y="138"/>
                  <a:pt x="1403" y="131"/>
                </a:cubicBezTo>
                <a:cubicBezTo>
                  <a:pt x="1403" y="124"/>
                  <a:pt x="1397" y="118"/>
                  <a:pt x="1390" y="118"/>
                </a:cubicBezTo>
                <a:cubicBezTo>
                  <a:pt x="1383" y="118"/>
                  <a:pt x="1377" y="124"/>
                  <a:pt x="1377" y="131"/>
                </a:cubicBezTo>
                <a:cubicBezTo>
                  <a:pt x="1377" y="138"/>
                  <a:pt x="1383" y="144"/>
                  <a:pt x="1390" y="144"/>
                </a:cubicBezTo>
                <a:close/>
                <a:moveTo>
                  <a:pt x="1429" y="144"/>
                </a:moveTo>
                <a:cubicBezTo>
                  <a:pt x="1437" y="144"/>
                  <a:pt x="1442" y="138"/>
                  <a:pt x="1442" y="131"/>
                </a:cubicBezTo>
                <a:cubicBezTo>
                  <a:pt x="1442" y="124"/>
                  <a:pt x="1437" y="118"/>
                  <a:pt x="1429" y="118"/>
                </a:cubicBezTo>
                <a:cubicBezTo>
                  <a:pt x="1422" y="118"/>
                  <a:pt x="1417" y="124"/>
                  <a:pt x="1417" y="131"/>
                </a:cubicBezTo>
                <a:cubicBezTo>
                  <a:pt x="1417" y="138"/>
                  <a:pt x="1422" y="144"/>
                  <a:pt x="1429" y="144"/>
                </a:cubicBezTo>
                <a:close/>
                <a:moveTo>
                  <a:pt x="1469" y="118"/>
                </a:moveTo>
                <a:cubicBezTo>
                  <a:pt x="1462" y="118"/>
                  <a:pt x="1456" y="124"/>
                  <a:pt x="1456" y="131"/>
                </a:cubicBezTo>
                <a:cubicBezTo>
                  <a:pt x="1456" y="138"/>
                  <a:pt x="1462" y="144"/>
                  <a:pt x="1469" y="144"/>
                </a:cubicBezTo>
                <a:cubicBezTo>
                  <a:pt x="1476" y="144"/>
                  <a:pt x="1482" y="138"/>
                  <a:pt x="1482" y="131"/>
                </a:cubicBezTo>
                <a:cubicBezTo>
                  <a:pt x="1482" y="124"/>
                  <a:pt x="1476" y="118"/>
                  <a:pt x="1469" y="118"/>
                </a:cubicBezTo>
                <a:close/>
                <a:moveTo>
                  <a:pt x="1508" y="144"/>
                </a:moveTo>
                <a:cubicBezTo>
                  <a:pt x="1515" y="144"/>
                  <a:pt x="1521" y="138"/>
                  <a:pt x="1521" y="131"/>
                </a:cubicBezTo>
                <a:cubicBezTo>
                  <a:pt x="1521" y="124"/>
                  <a:pt x="1515" y="118"/>
                  <a:pt x="1508" y="118"/>
                </a:cubicBezTo>
                <a:cubicBezTo>
                  <a:pt x="1501" y="118"/>
                  <a:pt x="1496" y="124"/>
                  <a:pt x="1496" y="131"/>
                </a:cubicBezTo>
                <a:cubicBezTo>
                  <a:pt x="1496" y="138"/>
                  <a:pt x="1501" y="144"/>
                  <a:pt x="1508" y="144"/>
                </a:cubicBezTo>
                <a:close/>
                <a:moveTo>
                  <a:pt x="1876" y="131"/>
                </a:moveTo>
                <a:cubicBezTo>
                  <a:pt x="1876" y="124"/>
                  <a:pt x="1870" y="118"/>
                  <a:pt x="1863" y="118"/>
                </a:cubicBezTo>
                <a:cubicBezTo>
                  <a:pt x="1856" y="118"/>
                  <a:pt x="1850" y="124"/>
                  <a:pt x="1850" y="131"/>
                </a:cubicBezTo>
                <a:cubicBezTo>
                  <a:pt x="1850" y="138"/>
                  <a:pt x="1856" y="144"/>
                  <a:pt x="1863" y="144"/>
                </a:cubicBezTo>
                <a:cubicBezTo>
                  <a:pt x="1870" y="144"/>
                  <a:pt x="1876" y="138"/>
                  <a:pt x="1876" y="131"/>
                </a:cubicBezTo>
                <a:close/>
                <a:moveTo>
                  <a:pt x="2730" y="144"/>
                </a:moveTo>
                <a:cubicBezTo>
                  <a:pt x="2738" y="144"/>
                  <a:pt x="2743" y="138"/>
                  <a:pt x="2743" y="131"/>
                </a:cubicBezTo>
                <a:cubicBezTo>
                  <a:pt x="2743" y="124"/>
                  <a:pt x="2738" y="118"/>
                  <a:pt x="2730" y="118"/>
                </a:cubicBezTo>
                <a:cubicBezTo>
                  <a:pt x="2723" y="118"/>
                  <a:pt x="2718" y="124"/>
                  <a:pt x="2718" y="131"/>
                </a:cubicBezTo>
                <a:cubicBezTo>
                  <a:pt x="2718" y="138"/>
                  <a:pt x="2723" y="144"/>
                  <a:pt x="2730" y="144"/>
                </a:cubicBezTo>
                <a:close/>
                <a:moveTo>
                  <a:pt x="2770" y="141"/>
                </a:moveTo>
                <a:cubicBezTo>
                  <a:pt x="2775" y="141"/>
                  <a:pt x="2780" y="136"/>
                  <a:pt x="2780" y="131"/>
                </a:cubicBezTo>
                <a:cubicBezTo>
                  <a:pt x="2780" y="125"/>
                  <a:pt x="2775" y="121"/>
                  <a:pt x="2770" y="121"/>
                </a:cubicBezTo>
                <a:cubicBezTo>
                  <a:pt x="2764" y="121"/>
                  <a:pt x="2760" y="125"/>
                  <a:pt x="2760" y="131"/>
                </a:cubicBezTo>
                <a:cubicBezTo>
                  <a:pt x="2760" y="136"/>
                  <a:pt x="2764" y="141"/>
                  <a:pt x="2770" y="141"/>
                </a:cubicBezTo>
                <a:close/>
                <a:moveTo>
                  <a:pt x="523" y="183"/>
                </a:moveTo>
                <a:cubicBezTo>
                  <a:pt x="530" y="183"/>
                  <a:pt x="535" y="177"/>
                  <a:pt x="535" y="170"/>
                </a:cubicBezTo>
                <a:cubicBezTo>
                  <a:pt x="535" y="163"/>
                  <a:pt x="530" y="158"/>
                  <a:pt x="523" y="158"/>
                </a:cubicBezTo>
                <a:cubicBezTo>
                  <a:pt x="516" y="158"/>
                  <a:pt x="510" y="163"/>
                  <a:pt x="510" y="170"/>
                </a:cubicBezTo>
                <a:cubicBezTo>
                  <a:pt x="510" y="177"/>
                  <a:pt x="516" y="183"/>
                  <a:pt x="523" y="183"/>
                </a:cubicBezTo>
                <a:close/>
                <a:moveTo>
                  <a:pt x="602" y="183"/>
                </a:moveTo>
                <a:cubicBezTo>
                  <a:pt x="609" y="183"/>
                  <a:pt x="614" y="177"/>
                  <a:pt x="614" y="170"/>
                </a:cubicBezTo>
                <a:cubicBezTo>
                  <a:pt x="614" y="163"/>
                  <a:pt x="609" y="158"/>
                  <a:pt x="602" y="158"/>
                </a:cubicBezTo>
                <a:cubicBezTo>
                  <a:pt x="595" y="158"/>
                  <a:pt x="589" y="163"/>
                  <a:pt x="589" y="170"/>
                </a:cubicBezTo>
                <a:cubicBezTo>
                  <a:pt x="589" y="177"/>
                  <a:pt x="595" y="183"/>
                  <a:pt x="602" y="183"/>
                </a:cubicBezTo>
                <a:close/>
                <a:moveTo>
                  <a:pt x="641" y="183"/>
                </a:moveTo>
                <a:cubicBezTo>
                  <a:pt x="648" y="183"/>
                  <a:pt x="654" y="177"/>
                  <a:pt x="654" y="170"/>
                </a:cubicBezTo>
                <a:cubicBezTo>
                  <a:pt x="654" y="163"/>
                  <a:pt x="648" y="158"/>
                  <a:pt x="641" y="158"/>
                </a:cubicBezTo>
                <a:cubicBezTo>
                  <a:pt x="634" y="158"/>
                  <a:pt x="628" y="163"/>
                  <a:pt x="628" y="170"/>
                </a:cubicBezTo>
                <a:cubicBezTo>
                  <a:pt x="628" y="177"/>
                  <a:pt x="634" y="183"/>
                  <a:pt x="641" y="183"/>
                </a:cubicBezTo>
                <a:close/>
                <a:moveTo>
                  <a:pt x="680" y="183"/>
                </a:moveTo>
                <a:cubicBezTo>
                  <a:pt x="687" y="183"/>
                  <a:pt x="693" y="177"/>
                  <a:pt x="693" y="170"/>
                </a:cubicBezTo>
                <a:cubicBezTo>
                  <a:pt x="693" y="163"/>
                  <a:pt x="687" y="158"/>
                  <a:pt x="680" y="158"/>
                </a:cubicBezTo>
                <a:cubicBezTo>
                  <a:pt x="673" y="158"/>
                  <a:pt x="668" y="163"/>
                  <a:pt x="668" y="170"/>
                </a:cubicBezTo>
                <a:cubicBezTo>
                  <a:pt x="668" y="177"/>
                  <a:pt x="673" y="183"/>
                  <a:pt x="680" y="183"/>
                </a:cubicBezTo>
                <a:close/>
                <a:moveTo>
                  <a:pt x="720" y="183"/>
                </a:moveTo>
                <a:cubicBezTo>
                  <a:pt x="727" y="183"/>
                  <a:pt x="733" y="177"/>
                  <a:pt x="733" y="170"/>
                </a:cubicBezTo>
                <a:cubicBezTo>
                  <a:pt x="733" y="163"/>
                  <a:pt x="727" y="158"/>
                  <a:pt x="720" y="158"/>
                </a:cubicBezTo>
                <a:cubicBezTo>
                  <a:pt x="713" y="158"/>
                  <a:pt x="707" y="163"/>
                  <a:pt x="707" y="170"/>
                </a:cubicBezTo>
                <a:cubicBezTo>
                  <a:pt x="707" y="177"/>
                  <a:pt x="713" y="183"/>
                  <a:pt x="720" y="183"/>
                </a:cubicBezTo>
                <a:close/>
                <a:moveTo>
                  <a:pt x="799" y="183"/>
                </a:moveTo>
                <a:cubicBezTo>
                  <a:pt x="806" y="183"/>
                  <a:pt x="811" y="177"/>
                  <a:pt x="811" y="170"/>
                </a:cubicBezTo>
                <a:cubicBezTo>
                  <a:pt x="811" y="163"/>
                  <a:pt x="806" y="158"/>
                  <a:pt x="799" y="158"/>
                </a:cubicBezTo>
                <a:cubicBezTo>
                  <a:pt x="792" y="158"/>
                  <a:pt x="786" y="163"/>
                  <a:pt x="786" y="170"/>
                </a:cubicBezTo>
                <a:cubicBezTo>
                  <a:pt x="786" y="177"/>
                  <a:pt x="792" y="183"/>
                  <a:pt x="799" y="183"/>
                </a:cubicBezTo>
                <a:close/>
                <a:moveTo>
                  <a:pt x="838" y="183"/>
                </a:moveTo>
                <a:cubicBezTo>
                  <a:pt x="845" y="183"/>
                  <a:pt x="851" y="177"/>
                  <a:pt x="851" y="170"/>
                </a:cubicBezTo>
                <a:cubicBezTo>
                  <a:pt x="851" y="163"/>
                  <a:pt x="845" y="158"/>
                  <a:pt x="838" y="158"/>
                </a:cubicBezTo>
                <a:cubicBezTo>
                  <a:pt x="831" y="158"/>
                  <a:pt x="825" y="163"/>
                  <a:pt x="825" y="170"/>
                </a:cubicBezTo>
                <a:cubicBezTo>
                  <a:pt x="825" y="177"/>
                  <a:pt x="831" y="183"/>
                  <a:pt x="838" y="183"/>
                </a:cubicBezTo>
                <a:close/>
                <a:moveTo>
                  <a:pt x="890" y="170"/>
                </a:moveTo>
                <a:cubicBezTo>
                  <a:pt x="890" y="163"/>
                  <a:pt x="885" y="158"/>
                  <a:pt x="878" y="158"/>
                </a:cubicBezTo>
                <a:cubicBezTo>
                  <a:pt x="871" y="158"/>
                  <a:pt x="865" y="163"/>
                  <a:pt x="865" y="170"/>
                </a:cubicBezTo>
                <a:cubicBezTo>
                  <a:pt x="865" y="177"/>
                  <a:pt x="871" y="183"/>
                  <a:pt x="878" y="183"/>
                </a:cubicBezTo>
                <a:cubicBezTo>
                  <a:pt x="885" y="183"/>
                  <a:pt x="890" y="177"/>
                  <a:pt x="890" y="170"/>
                </a:cubicBezTo>
                <a:close/>
                <a:moveTo>
                  <a:pt x="1114" y="183"/>
                </a:moveTo>
                <a:cubicBezTo>
                  <a:pt x="1121" y="183"/>
                  <a:pt x="1127" y="177"/>
                  <a:pt x="1127" y="170"/>
                </a:cubicBezTo>
                <a:cubicBezTo>
                  <a:pt x="1127" y="163"/>
                  <a:pt x="1121" y="158"/>
                  <a:pt x="1114" y="158"/>
                </a:cubicBezTo>
                <a:cubicBezTo>
                  <a:pt x="1107" y="158"/>
                  <a:pt x="1101" y="163"/>
                  <a:pt x="1101" y="170"/>
                </a:cubicBezTo>
                <a:cubicBezTo>
                  <a:pt x="1101" y="177"/>
                  <a:pt x="1107" y="183"/>
                  <a:pt x="1114" y="183"/>
                </a:cubicBezTo>
                <a:close/>
                <a:moveTo>
                  <a:pt x="1153" y="183"/>
                </a:moveTo>
                <a:cubicBezTo>
                  <a:pt x="1161" y="183"/>
                  <a:pt x="1166" y="177"/>
                  <a:pt x="1166" y="170"/>
                </a:cubicBezTo>
                <a:cubicBezTo>
                  <a:pt x="1166" y="163"/>
                  <a:pt x="1161" y="158"/>
                  <a:pt x="1153" y="158"/>
                </a:cubicBezTo>
                <a:cubicBezTo>
                  <a:pt x="1146" y="158"/>
                  <a:pt x="1141" y="163"/>
                  <a:pt x="1141" y="170"/>
                </a:cubicBezTo>
                <a:cubicBezTo>
                  <a:pt x="1141" y="177"/>
                  <a:pt x="1146" y="183"/>
                  <a:pt x="1153" y="183"/>
                </a:cubicBezTo>
                <a:close/>
                <a:moveTo>
                  <a:pt x="1193" y="183"/>
                </a:moveTo>
                <a:cubicBezTo>
                  <a:pt x="1200" y="183"/>
                  <a:pt x="1206" y="177"/>
                  <a:pt x="1206" y="170"/>
                </a:cubicBezTo>
                <a:cubicBezTo>
                  <a:pt x="1206" y="163"/>
                  <a:pt x="1200" y="158"/>
                  <a:pt x="1193" y="158"/>
                </a:cubicBezTo>
                <a:cubicBezTo>
                  <a:pt x="1186" y="158"/>
                  <a:pt x="1180" y="163"/>
                  <a:pt x="1180" y="170"/>
                </a:cubicBezTo>
                <a:cubicBezTo>
                  <a:pt x="1180" y="177"/>
                  <a:pt x="1186" y="183"/>
                  <a:pt x="1193" y="183"/>
                </a:cubicBezTo>
                <a:close/>
                <a:moveTo>
                  <a:pt x="1232" y="183"/>
                </a:moveTo>
                <a:cubicBezTo>
                  <a:pt x="1239" y="183"/>
                  <a:pt x="1245" y="177"/>
                  <a:pt x="1245" y="170"/>
                </a:cubicBezTo>
                <a:cubicBezTo>
                  <a:pt x="1245" y="163"/>
                  <a:pt x="1239" y="158"/>
                  <a:pt x="1232" y="158"/>
                </a:cubicBezTo>
                <a:cubicBezTo>
                  <a:pt x="1225" y="158"/>
                  <a:pt x="1220" y="163"/>
                  <a:pt x="1220" y="170"/>
                </a:cubicBezTo>
                <a:cubicBezTo>
                  <a:pt x="1220" y="177"/>
                  <a:pt x="1225" y="183"/>
                  <a:pt x="1232" y="183"/>
                </a:cubicBezTo>
                <a:close/>
                <a:moveTo>
                  <a:pt x="1272" y="183"/>
                </a:moveTo>
                <a:cubicBezTo>
                  <a:pt x="1279" y="183"/>
                  <a:pt x="1285" y="177"/>
                  <a:pt x="1285" y="170"/>
                </a:cubicBezTo>
                <a:cubicBezTo>
                  <a:pt x="1285" y="163"/>
                  <a:pt x="1279" y="158"/>
                  <a:pt x="1272" y="158"/>
                </a:cubicBezTo>
                <a:cubicBezTo>
                  <a:pt x="1265" y="158"/>
                  <a:pt x="1259" y="163"/>
                  <a:pt x="1259" y="170"/>
                </a:cubicBezTo>
                <a:cubicBezTo>
                  <a:pt x="1259" y="177"/>
                  <a:pt x="1265" y="183"/>
                  <a:pt x="1272" y="183"/>
                </a:cubicBezTo>
                <a:close/>
                <a:moveTo>
                  <a:pt x="1311" y="183"/>
                </a:moveTo>
                <a:cubicBezTo>
                  <a:pt x="1318" y="183"/>
                  <a:pt x="1324" y="177"/>
                  <a:pt x="1324" y="170"/>
                </a:cubicBezTo>
                <a:cubicBezTo>
                  <a:pt x="1324" y="163"/>
                  <a:pt x="1318" y="158"/>
                  <a:pt x="1311" y="158"/>
                </a:cubicBezTo>
                <a:cubicBezTo>
                  <a:pt x="1304" y="158"/>
                  <a:pt x="1298" y="163"/>
                  <a:pt x="1298" y="170"/>
                </a:cubicBezTo>
                <a:cubicBezTo>
                  <a:pt x="1298" y="177"/>
                  <a:pt x="1304" y="183"/>
                  <a:pt x="1311" y="183"/>
                </a:cubicBezTo>
                <a:close/>
                <a:moveTo>
                  <a:pt x="1351" y="183"/>
                </a:moveTo>
                <a:cubicBezTo>
                  <a:pt x="1358" y="183"/>
                  <a:pt x="1363" y="177"/>
                  <a:pt x="1363" y="170"/>
                </a:cubicBezTo>
                <a:cubicBezTo>
                  <a:pt x="1363" y="163"/>
                  <a:pt x="1358" y="158"/>
                  <a:pt x="1351" y="158"/>
                </a:cubicBezTo>
                <a:cubicBezTo>
                  <a:pt x="1344" y="158"/>
                  <a:pt x="1338" y="163"/>
                  <a:pt x="1338" y="170"/>
                </a:cubicBezTo>
                <a:cubicBezTo>
                  <a:pt x="1338" y="177"/>
                  <a:pt x="1344" y="183"/>
                  <a:pt x="1351" y="183"/>
                </a:cubicBezTo>
                <a:close/>
                <a:moveTo>
                  <a:pt x="1390" y="183"/>
                </a:moveTo>
                <a:cubicBezTo>
                  <a:pt x="1397" y="183"/>
                  <a:pt x="1403" y="177"/>
                  <a:pt x="1403" y="170"/>
                </a:cubicBezTo>
                <a:cubicBezTo>
                  <a:pt x="1403" y="163"/>
                  <a:pt x="1397" y="158"/>
                  <a:pt x="1390" y="158"/>
                </a:cubicBezTo>
                <a:cubicBezTo>
                  <a:pt x="1383" y="158"/>
                  <a:pt x="1377" y="163"/>
                  <a:pt x="1377" y="170"/>
                </a:cubicBezTo>
                <a:cubicBezTo>
                  <a:pt x="1377" y="177"/>
                  <a:pt x="1383" y="183"/>
                  <a:pt x="1390" y="183"/>
                </a:cubicBezTo>
                <a:close/>
                <a:moveTo>
                  <a:pt x="1429" y="183"/>
                </a:moveTo>
                <a:cubicBezTo>
                  <a:pt x="1437" y="183"/>
                  <a:pt x="1442" y="177"/>
                  <a:pt x="1442" y="170"/>
                </a:cubicBezTo>
                <a:cubicBezTo>
                  <a:pt x="1442" y="163"/>
                  <a:pt x="1437" y="158"/>
                  <a:pt x="1429" y="158"/>
                </a:cubicBezTo>
                <a:cubicBezTo>
                  <a:pt x="1422" y="158"/>
                  <a:pt x="1417" y="163"/>
                  <a:pt x="1417" y="170"/>
                </a:cubicBezTo>
                <a:cubicBezTo>
                  <a:pt x="1417" y="177"/>
                  <a:pt x="1422" y="183"/>
                  <a:pt x="1429" y="183"/>
                </a:cubicBezTo>
                <a:close/>
                <a:moveTo>
                  <a:pt x="1469" y="183"/>
                </a:moveTo>
                <a:cubicBezTo>
                  <a:pt x="1476" y="183"/>
                  <a:pt x="1482" y="177"/>
                  <a:pt x="1482" y="170"/>
                </a:cubicBezTo>
                <a:cubicBezTo>
                  <a:pt x="1482" y="163"/>
                  <a:pt x="1476" y="158"/>
                  <a:pt x="1469" y="158"/>
                </a:cubicBezTo>
                <a:cubicBezTo>
                  <a:pt x="1462" y="158"/>
                  <a:pt x="1456" y="163"/>
                  <a:pt x="1456" y="170"/>
                </a:cubicBezTo>
                <a:cubicBezTo>
                  <a:pt x="1456" y="177"/>
                  <a:pt x="1462" y="183"/>
                  <a:pt x="1469" y="183"/>
                </a:cubicBezTo>
                <a:close/>
                <a:moveTo>
                  <a:pt x="1508" y="158"/>
                </a:moveTo>
                <a:cubicBezTo>
                  <a:pt x="1501" y="158"/>
                  <a:pt x="1496" y="163"/>
                  <a:pt x="1496" y="170"/>
                </a:cubicBezTo>
                <a:cubicBezTo>
                  <a:pt x="1496" y="177"/>
                  <a:pt x="1501" y="183"/>
                  <a:pt x="1508" y="183"/>
                </a:cubicBezTo>
                <a:cubicBezTo>
                  <a:pt x="1515" y="183"/>
                  <a:pt x="1521" y="177"/>
                  <a:pt x="1521" y="170"/>
                </a:cubicBezTo>
                <a:cubicBezTo>
                  <a:pt x="1521" y="163"/>
                  <a:pt x="1515" y="158"/>
                  <a:pt x="1508" y="158"/>
                </a:cubicBezTo>
                <a:close/>
                <a:moveTo>
                  <a:pt x="2297" y="183"/>
                </a:moveTo>
                <a:cubicBezTo>
                  <a:pt x="2304" y="183"/>
                  <a:pt x="2310" y="177"/>
                  <a:pt x="2310" y="170"/>
                </a:cubicBezTo>
                <a:cubicBezTo>
                  <a:pt x="2310" y="163"/>
                  <a:pt x="2304" y="158"/>
                  <a:pt x="2297" y="158"/>
                </a:cubicBezTo>
                <a:cubicBezTo>
                  <a:pt x="2290" y="158"/>
                  <a:pt x="2284" y="163"/>
                  <a:pt x="2284" y="170"/>
                </a:cubicBezTo>
                <a:cubicBezTo>
                  <a:pt x="2284" y="177"/>
                  <a:pt x="2290" y="183"/>
                  <a:pt x="2297" y="183"/>
                </a:cubicBezTo>
                <a:close/>
                <a:moveTo>
                  <a:pt x="2612" y="183"/>
                </a:moveTo>
                <a:cubicBezTo>
                  <a:pt x="2619" y="183"/>
                  <a:pt x="2625" y="177"/>
                  <a:pt x="2625" y="170"/>
                </a:cubicBezTo>
                <a:cubicBezTo>
                  <a:pt x="2625" y="163"/>
                  <a:pt x="2619" y="158"/>
                  <a:pt x="2612" y="158"/>
                </a:cubicBezTo>
                <a:cubicBezTo>
                  <a:pt x="2605" y="158"/>
                  <a:pt x="2599" y="163"/>
                  <a:pt x="2599" y="170"/>
                </a:cubicBezTo>
                <a:cubicBezTo>
                  <a:pt x="2599" y="177"/>
                  <a:pt x="2605" y="183"/>
                  <a:pt x="2612" y="183"/>
                </a:cubicBezTo>
                <a:close/>
                <a:moveTo>
                  <a:pt x="2652" y="158"/>
                </a:moveTo>
                <a:cubicBezTo>
                  <a:pt x="2645" y="158"/>
                  <a:pt x="2639" y="163"/>
                  <a:pt x="2639" y="170"/>
                </a:cubicBezTo>
                <a:cubicBezTo>
                  <a:pt x="2639" y="177"/>
                  <a:pt x="2645" y="183"/>
                  <a:pt x="2652" y="183"/>
                </a:cubicBezTo>
                <a:cubicBezTo>
                  <a:pt x="2659" y="183"/>
                  <a:pt x="2664" y="177"/>
                  <a:pt x="2664" y="170"/>
                </a:cubicBezTo>
                <a:cubicBezTo>
                  <a:pt x="2664" y="163"/>
                  <a:pt x="2659" y="158"/>
                  <a:pt x="2652" y="158"/>
                </a:cubicBezTo>
                <a:close/>
                <a:moveTo>
                  <a:pt x="2691" y="183"/>
                </a:moveTo>
                <a:cubicBezTo>
                  <a:pt x="2698" y="183"/>
                  <a:pt x="2704" y="177"/>
                  <a:pt x="2704" y="170"/>
                </a:cubicBezTo>
                <a:cubicBezTo>
                  <a:pt x="2704" y="163"/>
                  <a:pt x="2698" y="158"/>
                  <a:pt x="2691" y="158"/>
                </a:cubicBezTo>
                <a:cubicBezTo>
                  <a:pt x="2684" y="158"/>
                  <a:pt x="2678" y="163"/>
                  <a:pt x="2678" y="170"/>
                </a:cubicBezTo>
                <a:cubicBezTo>
                  <a:pt x="2678" y="177"/>
                  <a:pt x="2684" y="183"/>
                  <a:pt x="2691" y="183"/>
                </a:cubicBezTo>
                <a:close/>
                <a:moveTo>
                  <a:pt x="2730" y="183"/>
                </a:moveTo>
                <a:cubicBezTo>
                  <a:pt x="2738" y="183"/>
                  <a:pt x="2743" y="177"/>
                  <a:pt x="2743" y="170"/>
                </a:cubicBezTo>
                <a:cubicBezTo>
                  <a:pt x="2743" y="163"/>
                  <a:pt x="2738" y="158"/>
                  <a:pt x="2730" y="158"/>
                </a:cubicBezTo>
                <a:cubicBezTo>
                  <a:pt x="2723" y="158"/>
                  <a:pt x="2718" y="163"/>
                  <a:pt x="2718" y="170"/>
                </a:cubicBezTo>
                <a:cubicBezTo>
                  <a:pt x="2718" y="177"/>
                  <a:pt x="2723" y="183"/>
                  <a:pt x="2730" y="183"/>
                </a:cubicBezTo>
                <a:close/>
                <a:moveTo>
                  <a:pt x="2770" y="183"/>
                </a:moveTo>
                <a:cubicBezTo>
                  <a:pt x="2777" y="183"/>
                  <a:pt x="2783" y="177"/>
                  <a:pt x="2783" y="170"/>
                </a:cubicBezTo>
                <a:cubicBezTo>
                  <a:pt x="2783" y="163"/>
                  <a:pt x="2777" y="158"/>
                  <a:pt x="2770" y="158"/>
                </a:cubicBezTo>
                <a:cubicBezTo>
                  <a:pt x="2763" y="158"/>
                  <a:pt x="2757" y="163"/>
                  <a:pt x="2757" y="170"/>
                </a:cubicBezTo>
                <a:cubicBezTo>
                  <a:pt x="2757" y="177"/>
                  <a:pt x="2763" y="183"/>
                  <a:pt x="2770" y="183"/>
                </a:cubicBezTo>
                <a:close/>
                <a:moveTo>
                  <a:pt x="2809" y="183"/>
                </a:moveTo>
                <a:cubicBezTo>
                  <a:pt x="2816" y="183"/>
                  <a:pt x="2822" y="177"/>
                  <a:pt x="2822" y="170"/>
                </a:cubicBezTo>
                <a:cubicBezTo>
                  <a:pt x="2822" y="163"/>
                  <a:pt x="2816" y="158"/>
                  <a:pt x="2809" y="158"/>
                </a:cubicBezTo>
                <a:cubicBezTo>
                  <a:pt x="2802" y="158"/>
                  <a:pt x="2797" y="163"/>
                  <a:pt x="2797" y="170"/>
                </a:cubicBezTo>
                <a:cubicBezTo>
                  <a:pt x="2797" y="177"/>
                  <a:pt x="2802" y="183"/>
                  <a:pt x="2809" y="183"/>
                </a:cubicBezTo>
                <a:close/>
                <a:moveTo>
                  <a:pt x="3125" y="183"/>
                </a:moveTo>
                <a:cubicBezTo>
                  <a:pt x="3132" y="183"/>
                  <a:pt x="3137" y="177"/>
                  <a:pt x="3137" y="170"/>
                </a:cubicBezTo>
                <a:cubicBezTo>
                  <a:pt x="3137" y="163"/>
                  <a:pt x="3132" y="158"/>
                  <a:pt x="3125" y="158"/>
                </a:cubicBezTo>
                <a:cubicBezTo>
                  <a:pt x="3118" y="158"/>
                  <a:pt x="3112" y="163"/>
                  <a:pt x="3112" y="170"/>
                </a:cubicBezTo>
                <a:cubicBezTo>
                  <a:pt x="3112" y="177"/>
                  <a:pt x="3118" y="183"/>
                  <a:pt x="3125" y="183"/>
                </a:cubicBezTo>
                <a:close/>
                <a:moveTo>
                  <a:pt x="3204" y="183"/>
                </a:moveTo>
                <a:cubicBezTo>
                  <a:pt x="3211" y="183"/>
                  <a:pt x="3216" y="177"/>
                  <a:pt x="3216" y="170"/>
                </a:cubicBezTo>
                <a:cubicBezTo>
                  <a:pt x="3216" y="163"/>
                  <a:pt x="3211" y="158"/>
                  <a:pt x="3204" y="158"/>
                </a:cubicBezTo>
                <a:cubicBezTo>
                  <a:pt x="3197" y="158"/>
                  <a:pt x="3191" y="163"/>
                  <a:pt x="3191" y="170"/>
                </a:cubicBezTo>
                <a:cubicBezTo>
                  <a:pt x="3191" y="177"/>
                  <a:pt x="3197" y="183"/>
                  <a:pt x="3204" y="183"/>
                </a:cubicBezTo>
                <a:close/>
                <a:moveTo>
                  <a:pt x="444" y="223"/>
                </a:moveTo>
                <a:cubicBezTo>
                  <a:pt x="451" y="223"/>
                  <a:pt x="457" y="217"/>
                  <a:pt x="457" y="210"/>
                </a:cubicBezTo>
                <a:cubicBezTo>
                  <a:pt x="457" y="203"/>
                  <a:pt x="451" y="197"/>
                  <a:pt x="444" y="197"/>
                </a:cubicBezTo>
                <a:cubicBezTo>
                  <a:pt x="437" y="197"/>
                  <a:pt x="431" y="203"/>
                  <a:pt x="431" y="210"/>
                </a:cubicBezTo>
                <a:cubicBezTo>
                  <a:pt x="431" y="217"/>
                  <a:pt x="437" y="223"/>
                  <a:pt x="444" y="223"/>
                </a:cubicBezTo>
                <a:close/>
                <a:moveTo>
                  <a:pt x="483" y="223"/>
                </a:moveTo>
                <a:cubicBezTo>
                  <a:pt x="490" y="223"/>
                  <a:pt x="496" y="217"/>
                  <a:pt x="496" y="210"/>
                </a:cubicBezTo>
                <a:cubicBezTo>
                  <a:pt x="496" y="203"/>
                  <a:pt x="490" y="197"/>
                  <a:pt x="483" y="197"/>
                </a:cubicBezTo>
                <a:cubicBezTo>
                  <a:pt x="476" y="197"/>
                  <a:pt x="471" y="203"/>
                  <a:pt x="471" y="210"/>
                </a:cubicBezTo>
                <a:cubicBezTo>
                  <a:pt x="471" y="217"/>
                  <a:pt x="476" y="223"/>
                  <a:pt x="483" y="223"/>
                </a:cubicBezTo>
                <a:close/>
                <a:moveTo>
                  <a:pt x="523" y="223"/>
                </a:moveTo>
                <a:cubicBezTo>
                  <a:pt x="530" y="223"/>
                  <a:pt x="535" y="217"/>
                  <a:pt x="535" y="210"/>
                </a:cubicBezTo>
                <a:cubicBezTo>
                  <a:pt x="535" y="203"/>
                  <a:pt x="530" y="197"/>
                  <a:pt x="523" y="197"/>
                </a:cubicBezTo>
                <a:cubicBezTo>
                  <a:pt x="516" y="197"/>
                  <a:pt x="510" y="203"/>
                  <a:pt x="510" y="210"/>
                </a:cubicBezTo>
                <a:cubicBezTo>
                  <a:pt x="510" y="217"/>
                  <a:pt x="516" y="223"/>
                  <a:pt x="523" y="223"/>
                </a:cubicBezTo>
                <a:close/>
                <a:moveTo>
                  <a:pt x="602" y="223"/>
                </a:moveTo>
                <a:cubicBezTo>
                  <a:pt x="609" y="223"/>
                  <a:pt x="614" y="217"/>
                  <a:pt x="614" y="210"/>
                </a:cubicBezTo>
                <a:cubicBezTo>
                  <a:pt x="614" y="203"/>
                  <a:pt x="609" y="197"/>
                  <a:pt x="602" y="197"/>
                </a:cubicBezTo>
                <a:cubicBezTo>
                  <a:pt x="595" y="197"/>
                  <a:pt x="589" y="203"/>
                  <a:pt x="589" y="210"/>
                </a:cubicBezTo>
                <a:cubicBezTo>
                  <a:pt x="589" y="217"/>
                  <a:pt x="595" y="223"/>
                  <a:pt x="602" y="223"/>
                </a:cubicBezTo>
                <a:close/>
                <a:moveTo>
                  <a:pt x="680" y="223"/>
                </a:moveTo>
                <a:cubicBezTo>
                  <a:pt x="687" y="223"/>
                  <a:pt x="693" y="217"/>
                  <a:pt x="693" y="210"/>
                </a:cubicBezTo>
                <a:cubicBezTo>
                  <a:pt x="693" y="203"/>
                  <a:pt x="687" y="197"/>
                  <a:pt x="680" y="197"/>
                </a:cubicBezTo>
                <a:cubicBezTo>
                  <a:pt x="673" y="197"/>
                  <a:pt x="668" y="203"/>
                  <a:pt x="668" y="210"/>
                </a:cubicBezTo>
                <a:cubicBezTo>
                  <a:pt x="668" y="217"/>
                  <a:pt x="673" y="223"/>
                  <a:pt x="680" y="223"/>
                </a:cubicBezTo>
                <a:close/>
                <a:moveTo>
                  <a:pt x="747" y="210"/>
                </a:moveTo>
                <a:cubicBezTo>
                  <a:pt x="747" y="217"/>
                  <a:pt x="752" y="223"/>
                  <a:pt x="759" y="223"/>
                </a:cubicBezTo>
                <a:cubicBezTo>
                  <a:pt x="766" y="223"/>
                  <a:pt x="772" y="217"/>
                  <a:pt x="772" y="210"/>
                </a:cubicBezTo>
                <a:cubicBezTo>
                  <a:pt x="772" y="203"/>
                  <a:pt x="766" y="197"/>
                  <a:pt x="759" y="197"/>
                </a:cubicBezTo>
                <a:cubicBezTo>
                  <a:pt x="752" y="197"/>
                  <a:pt x="747" y="203"/>
                  <a:pt x="747" y="210"/>
                </a:cubicBezTo>
                <a:close/>
                <a:moveTo>
                  <a:pt x="799" y="223"/>
                </a:moveTo>
                <a:cubicBezTo>
                  <a:pt x="806" y="223"/>
                  <a:pt x="811" y="217"/>
                  <a:pt x="811" y="210"/>
                </a:cubicBezTo>
                <a:cubicBezTo>
                  <a:pt x="811" y="203"/>
                  <a:pt x="806" y="197"/>
                  <a:pt x="799" y="197"/>
                </a:cubicBezTo>
                <a:cubicBezTo>
                  <a:pt x="792" y="197"/>
                  <a:pt x="786" y="203"/>
                  <a:pt x="786" y="210"/>
                </a:cubicBezTo>
                <a:cubicBezTo>
                  <a:pt x="786" y="217"/>
                  <a:pt x="792" y="223"/>
                  <a:pt x="799" y="223"/>
                </a:cubicBezTo>
                <a:close/>
                <a:moveTo>
                  <a:pt x="838" y="223"/>
                </a:moveTo>
                <a:cubicBezTo>
                  <a:pt x="845" y="223"/>
                  <a:pt x="851" y="217"/>
                  <a:pt x="851" y="210"/>
                </a:cubicBezTo>
                <a:cubicBezTo>
                  <a:pt x="851" y="203"/>
                  <a:pt x="845" y="197"/>
                  <a:pt x="838" y="197"/>
                </a:cubicBezTo>
                <a:cubicBezTo>
                  <a:pt x="831" y="197"/>
                  <a:pt x="825" y="203"/>
                  <a:pt x="825" y="210"/>
                </a:cubicBezTo>
                <a:cubicBezTo>
                  <a:pt x="825" y="217"/>
                  <a:pt x="831" y="223"/>
                  <a:pt x="838" y="223"/>
                </a:cubicBezTo>
                <a:close/>
                <a:moveTo>
                  <a:pt x="917" y="197"/>
                </a:moveTo>
                <a:cubicBezTo>
                  <a:pt x="910" y="197"/>
                  <a:pt x="904" y="203"/>
                  <a:pt x="904" y="210"/>
                </a:cubicBezTo>
                <a:cubicBezTo>
                  <a:pt x="904" y="217"/>
                  <a:pt x="910" y="222"/>
                  <a:pt x="917" y="222"/>
                </a:cubicBezTo>
                <a:cubicBezTo>
                  <a:pt x="924" y="222"/>
                  <a:pt x="930" y="217"/>
                  <a:pt x="930" y="210"/>
                </a:cubicBezTo>
                <a:cubicBezTo>
                  <a:pt x="930" y="203"/>
                  <a:pt x="924" y="197"/>
                  <a:pt x="917" y="197"/>
                </a:cubicBezTo>
                <a:close/>
                <a:moveTo>
                  <a:pt x="1153" y="223"/>
                </a:moveTo>
                <a:cubicBezTo>
                  <a:pt x="1161" y="223"/>
                  <a:pt x="1166" y="217"/>
                  <a:pt x="1166" y="210"/>
                </a:cubicBezTo>
                <a:cubicBezTo>
                  <a:pt x="1166" y="203"/>
                  <a:pt x="1161" y="197"/>
                  <a:pt x="1153" y="197"/>
                </a:cubicBezTo>
                <a:cubicBezTo>
                  <a:pt x="1146" y="197"/>
                  <a:pt x="1141" y="203"/>
                  <a:pt x="1141" y="210"/>
                </a:cubicBezTo>
                <a:cubicBezTo>
                  <a:pt x="1141" y="217"/>
                  <a:pt x="1146" y="223"/>
                  <a:pt x="1153" y="223"/>
                </a:cubicBezTo>
                <a:close/>
                <a:moveTo>
                  <a:pt x="1193" y="223"/>
                </a:moveTo>
                <a:cubicBezTo>
                  <a:pt x="1200" y="223"/>
                  <a:pt x="1206" y="217"/>
                  <a:pt x="1206" y="210"/>
                </a:cubicBezTo>
                <a:cubicBezTo>
                  <a:pt x="1206" y="203"/>
                  <a:pt x="1200" y="197"/>
                  <a:pt x="1193" y="197"/>
                </a:cubicBezTo>
                <a:cubicBezTo>
                  <a:pt x="1186" y="197"/>
                  <a:pt x="1180" y="203"/>
                  <a:pt x="1180" y="210"/>
                </a:cubicBezTo>
                <a:cubicBezTo>
                  <a:pt x="1180" y="217"/>
                  <a:pt x="1186" y="223"/>
                  <a:pt x="1193" y="223"/>
                </a:cubicBezTo>
                <a:close/>
                <a:moveTo>
                  <a:pt x="1232" y="223"/>
                </a:moveTo>
                <a:cubicBezTo>
                  <a:pt x="1239" y="223"/>
                  <a:pt x="1245" y="217"/>
                  <a:pt x="1245" y="210"/>
                </a:cubicBezTo>
                <a:cubicBezTo>
                  <a:pt x="1245" y="203"/>
                  <a:pt x="1239" y="197"/>
                  <a:pt x="1232" y="197"/>
                </a:cubicBezTo>
                <a:cubicBezTo>
                  <a:pt x="1225" y="197"/>
                  <a:pt x="1220" y="203"/>
                  <a:pt x="1220" y="210"/>
                </a:cubicBezTo>
                <a:cubicBezTo>
                  <a:pt x="1220" y="217"/>
                  <a:pt x="1225" y="223"/>
                  <a:pt x="1232" y="223"/>
                </a:cubicBezTo>
                <a:close/>
                <a:moveTo>
                  <a:pt x="1272" y="223"/>
                </a:moveTo>
                <a:cubicBezTo>
                  <a:pt x="1279" y="223"/>
                  <a:pt x="1285" y="217"/>
                  <a:pt x="1285" y="210"/>
                </a:cubicBezTo>
                <a:cubicBezTo>
                  <a:pt x="1285" y="203"/>
                  <a:pt x="1279" y="197"/>
                  <a:pt x="1272" y="197"/>
                </a:cubicBezTo>
                <a:cubicBezTo>
                  <a:pt x="1265" y="197"/>
                  <a:pt x="1259" y="203"/>
                  <a:pt x="1259" y="210"/>
                </a:cubicBezTo>
                <a:cubicBezTo>
                  <a:pt x="1259" y="217"/>
                  <a:pt x="1265" y="223"/>
                  <a:pt x="1272" y="223"/>
                </a:cubicBezTo>
                <a:close/>
                <a:moveTo>
                  <a:pt x="1311" y="223"/>
                </a:moveTo>
                <a:cubicBezTo>
                  <a:pt x="1318" y="223"/>
                  <a:pt x="1324" y="217"/>
                  <a:pt x="1324" y="210"/>
                </a:cubicBezTo>
                <a:cubicBezTo>
                  <a:pt x="1324" y="203"/>
                  <a:pt x="1318" y="197"/>
                  <a:pt x="1311" y="197"/>
                </a:cubicBezTo>
                <a:cubicBezTo>
                  <a:pt x="1304" y="197"/>
                  <a:pt x="1298" y="203"/>
                  <a:pt x="1298" y="210"/>
                </a:cubicBezTo>
                <a:cubicBezTo>
                  <a:pt x="1298" y="217"/>
                  <a:pt x="1304" y="223"/>
                  <a:pt x="1311" y="223"/>
                </a:cubicBezTo>
                <a:close/>
                <a:moveTo>
                  <a:pt x="1351" y="223"/>
                </a:moveTo>
                <a:cubicBezTo>
                  <a:pt x="1358" y="223"/>
                  <a:pt x="1363" y="217"/>
                  <a:pt x="1363" y="210"/>
                </a:cubicBezTo>
                <a:cubicBezTo>
                  <a:pt x="1363" y="203"/>
                  <a:pt x="1358" y="197"/>
                  <a:pt x="1351" y="197"/>
                </a:cubicBezTo>
                <a:cubicBezTo>
                  <a:pt x="1344" y="197"/>
                  <a:pt x="1338" y="203"/>
                  <a:pt x="1338" y="210"/>
                </a:cubicBezTo>
                <a:cubicBezTo>
                  <a:pt x="1338" y="217"/>
                  <a:pt x="1344" y="223"/>
                  <a:pt x="1351" y="223"/>
                </a:cubicBezTo>
                <a:close/>
                <a:moveTo>
                  <a:pt x="1390" y="223"/>
                </a:moveTo>
                <a:cubicBezTo>
                  <a:pt x="1397" y="223"/>
                  <a:pt x="1403" y="217"/>
                  <a:pt x="1403" y="210"/>
                </a:cubicBezTo>
                <a:cubicBezTo>
                  <a:pt x="1403" y="203"/>
                  <a:pt x="1397" y="197"/>
                  <a:pt x="1390" y="197"/>
                </a:cubicBezTo>
                <a:cubicBezTo>
                  <a:pt x="1383" y="197"/>
                  <a:pt x="1377" y="203"/>
                  <a:pt x="1377" y="210"/>
                </a:cubicBezTo>
                <a:cubicBezTo>
                  <a:pt x="1377" y="217"/>
                  <a:pt x="1383" y="223"/>
                  <a:pt x="1390" y="223"/>
                </a:cubicBezTo>
                <a:close/>
                <a:moveTo>
                  <a:pt x="1429" y="223"/>
                </a:moveTo>
                <a:cubicBezTo>
                  <a:pt x="1437" y="223"/>
                  <a:pt x="1442" y="217"/>
                  <a:pt x="1442" y="210"/>
                </a:cubicBezTo>
                <a:cubicBezTo>
                  <a:pt x="1442" y="203"/>
                  <a:pt x="1437" y="197"/>
                  <a:pt x="1429" y="197"/>
                </a:cubicBezTo>
                <a:cubicBezTo>
                  <a:pt x="1422" y="197"/>
                  <a:pt x="1417" y="203"/>
                  <a:pt x="1417" y="210"/>
                </a:cubicBezTo>
                <a:cubicBezTo>
                  <a:pt x="1417" y="217"/>
                  <a:pt x="1422" y="223"/>
                  <a:pt x="1429" y="223"/>
                </a:cubicBezTo>
                <a:close/>
                <a:moveTo>
                  <a:pt x="2257" y="223"/>
                </a:moveTo>
                <a:cubicBezTo>
                  <a:pt x="2264" y="223"/>
                  <a:pt x="2270" y="217"/>
                  <a:pt x="2270" y="210"/>
                </a:cubicBezTo>
                <a:cubicBezTo>
                  <a:pt x="2270" y="203"/>
                  <a:pt x="2264" y="197"/>
                  <a:pt x="2257" y="197"/>
                </a:cubicBezTo>
                <a:cubicBezTo>
                  <a:pt x="2250" y="197"/>
                  <a:pt x="2245" y="203"/>
                  <a:pt x="2245" y="210"/>
                </a:cubicBezTo>
                <a:cubicBezTo>
                  <a:pt x="2245" y="217"/>
                  <a:pt x="2250" y="223"/>
                  <a:pt x="2257" y="223"/>
                </a:cubicBezTo>
                <a:close/>
                <a:moveTo>
                  <a:pt x="2415" y="223"/>
                </a:moveTo>
                <a:cubicBezTo>
                  <a:pt x="2422" y="223"/>
                  <a:pt x="2428" y="217"/>
                  <a:pt x="2428" y="210"/>
                </a:cubicBezTo>
                <a:cubicBezTo>
                  <a:pt x="2428" y="203"/>
                  <a:pt x="2422" y="197"/>
                  <a:pt x="2415" y="197"/>
                </a:cubicBezTo>
                <a:cubicBezTo>
                  <a:pt x="2408" y="197"/>
                  <a:pt x="2402" y="203"/>
                  <a:pt x="2402" y="210"/>
                </a:cubicBezTo>
                <a:cubicBezTo>
                  <a:pt x="2402" y="217"/>
                  <a:pt x="2408" y="223"/>
                  <a:pt x="2415" y="223"/>
                </a:cubicBezTo>
                <a:close/>
                <a:moveTo>
                  <a:pt x="2454" y="218"/>
                </a:moveTo>
                <a:cubicBezTo>
                  <a:pt x="2459" y="218"/>
                  <a:pt x="2462" y="214"/>
                  <a:pt x="2462" y="210"/>
                </a:cubicBezTo>
                <a:cubicBezTo>
                  <a:pt x="2462" y="205"/>
                  <a:pt x="2459" y="202"/>
                  <a:pt x="2454" y="202"/>
                </a:cubicBezTo>
                <a:cubicBezTo>
                  <a:pt x="2450" y="202"/>
                  <a:pt x="2447" y="205"/>
                  <a:pt x="2447" y="210"/>
                </a:cubicBezTo>
                <a:cubicBezTo>
                  <a:pt x="2447" y="214"/>
                  <a:pt x="2450" y="218"/>
                  <a:pt x="2454" y="218"/>
                </a:cubicBezTo>
                <a:close/>
                <a:moveTo>
                  <a:pt x="2533" y="223"/>
                </a:moveTo>
                <a:cubicBezTo>
                  <a:pt x="2540" y="223"/>
                  <a:pt x="2546" y="217"/>
                  <a:pt x="2546" y="210"/>
                </a:cubicBezTo>
                <a:cubicBezTo>
                  <a:pt x="2546" y="203"/>
                  <a:pt x="2540" y="197"/>
                  <a:pt x="2533" y="197"/>
                </a:cubicBezTo>
                <a:cubicBezTo>
                  <a:pt x="2526" y="197"/>
                  <a:pt x="2521" y="203"/>
                  <a:pt x="2521" y="210"/>
                </a:cubicBezTo>
                <a:cubicBezTo>
                  <a:pt x="2521" y="217"/>
                  <a:pt x="2526" y="223"/>
                  <a:pt x="2533" y="223"/>
                </a:cubicBezTo>
                <a:close/>
                <a:moveTo>
                  <a:pt x="2573" y="223"/>
                </a:moveTo>
                <a:cubicBezTo>
                  <a:pt x="2580" y="223"/>
                  <a:pt x="2586" y="217"/>
                  <a:pt x="2586" y="210"/>
                </a:cubicBezTo>
                <a:cubicBezTo>
                  <a:pt x="2586" y="203"/>
                  <a:pt x="2580" y="197"/>
                  <a:pt x="2573" y="197"/>
                </a:cubicBezTo>
                <a:cubicBezTo>
                  <a:pt x="2566" y="197"/>
                  <a:pt x="2560" y="203"/>
                  <a:pt x="2560" y="210"/>
                </a:cubicBezTo>
                <a:cubicBezTo>
                  <a:pt x="2560" y="217"/>
                  <a:pt x="2566" y="223"/>
                  <a:pt x="2573" y="223"/>
                </a:cubicBezTo>
                <a:close/>
                <a:moveTo>
                  <a:pt x="2612" y="223"/>
                </a:moveTo>
                <a:cubicBezTo>
                  <a:pt x="2619" y="223"/>
                  <a:pt x="2625" y="217"/>
                  <a:pt x="2625" y="210"/>
                </a:cubicBezTo>
                <a:cubicBezTo>
                  <a:pt x="2625" y="203"/>
                  <a:pt x="2619" y="197"/>
                  <a:pt x="2612" y="197"/>
                </a:cubicBezTo>
                <a:cubicBezTo>
                  <a:pt x="2605" y="197"/>
                  <a:pt x="2599" y="203"/>
                  <a:pt x="2599" y="210"/>
                </a:cubicBezTo>
                <a:cubicBezTo>
                  <a:pt x="2599" y="217"/>
                  <a:pt x="2605" y="223"/>
                  <a:pt x="2612" y="223"/>
                </a:cubicBezTo>
                <a:close/>
                <a:moveTo>
                  <a:pt x="2639" y="210"/>
                </a:moveTo>
                <a:cubicBezTo>
                  <a:pt x="2639" y="217"/>
                  <a:pt x="2645" y="223"/>
                  <a:pt x="2652" y="223"/>
                </a:cubicBezTo>
                <a:cubicBezTo>
                  <a:pt x="2659" y="223"/>
                  <a:pt x="2664" y="217"/>
                  <a:pt x="2664" y="210"/>
                </a:cubicBezTo>
                <a:cubicBezTo>
                  <a:pt x="2664" y="203"/>
                  <a:pt x="2659" y="197"/>
                  <a:pt x="2652" y="197"/>
                </a:cubicBezTo>
                <a:cubicBezTo>
                  <a:pt x="2645" y="197"/>
                  <a:pt x="2639" y="203"/>
                  <a:pt x="2639" y="210"/>
                </a:cubicBezTo>
                <a:close/>
                <a:moveTo>
                  <a:pt x="2691" y="197"/>
                </a:moveTo>
                <a:cubicBezTo>
                  <a:pt x="2684" y="197"/>
                  <a:pt x="2678" y="203"/>
                  <a:pt x="2678" y="210"/>
                </a:cubicBezTo>
                <a:cubicBezTo>
                  <a:pt x="2678" y="217"/>
                  <a:pt x="2684" y="223"/>
                  <a:pt x="2691" y="223"/>
                </a:cubicBezTo>
                <a:cubicBezTo>
                  <a:pt x="2698" y="223"/>
                  <a:pt x="2704" y="217"/>
                  <a:pt x="2704" y="210"/>
                </a:cubicBezTo>
                <a:cubicBezTo>
                  <a:pt x="2704" y="203"/>
                  <a:pt x="2698" y="197"/>
                  <a:pt x="2691" y="197"/>
                </a:cubicBezTo>
                <a:close/>
                <a:moveTo>
                  <a:pt x="2718" y="210"/>
                </a:moveTo>
                <a:cubicBezTo>
                  <a:pt x="2718" y="217"/>
                  <a:pt x="2723" y="223"/>
                  <a:pt x="2730" y="223"/>
                </a:cubicBezTo>
                <a:cubicBezTo>
                  <a:pt x="2738" y="223"/>
                  <a:pt x="2743" y="217"/>
                  <a:pt x="2743" y="210"/>
                </a:cubicBezTo>
                <a:cubicBezTo>
                  <a:pt x="2743" y="203"/>
                  <a:pt x="2738" y="197"/>
                  <a:pt x="2730" y="197"/>
                </a:cubicBezTo>
                <a:cubicBezTo>
                  <a:pt x="2723" y="197"/>
                  <a:pt x="2718" y="203"/>
                  <a:pt x="2718" y="210"/>
                </a:cubicBezTo>
                <a:close/>
                <a:moveTo>
                  <a:pt x="2809" y="197"/>
                </a:moveTo>
                <a:cubicBezTo>
                  <a:pt x="2802" y="197"/>
                  <a:pt x="2797" y="203"/>
                  <a:pt x="2797" y="210"/>
                </a:cubicBezTo>
                <a:cubicBezTo>
                  <a:pt x="2797" y="217"/>
                  <a:pt x="2802" y="223"/>
                  <a:pt x="2809" y="223"/>
                </a:cubicBezTo>
                <a:cubicBezTo>
                  <a:pt x="2816" y="223"/>
                  <a:pt x="2822" y="217"/>
                  <a:pt x="2822" y="210"/>
                </a:cubicBezTo>
                <a:cubicBezTo>
                  <a:pt x="2822" y="203"/>
                  <a:pt x="2816" y="197"/>
                  <a:pt x="2809" y="197"/>
                </a:cubicBezTo>
                <a:close/>
                <a:moveTo>
                  <a:pt x="2849" y="223"/>
                </a:moveTo>
                <a:cubicBezTo>
                  <a:pt x="2856" y="223"/>
                  <a:pt x="2861" y="217"/>
                  <a:pt x="2861" y="210"/>
                </a:cubicBezTo>
                <a:cubicBezTo>
                  <a:pt x="2861" y="203"/>
                  <a:pt x="2856" y="197"/>
                  <a:pt x="2849" y="197"/>
                </a:cubicBezTo>
                <a:cubicBezTo>
                  <a:pt x="2842" y="197"/>
                  <a:pt x="2836" y="203"/>
                  <a:pt x="2836" y="210"/>
                </a:cubicBezTo>
                <a:cubicBezTo>
                  <a:pt x="2836" y="217"/>
                  <a:pt x="2842" y="223"/>
                  <a:pt x="2849" y="223"/>
                </a:cubicBezTo>
                <a:close/>
                <a:moveTo>
                  <a:pt x="2888" y="223"/>
                </a:moveTo>
                <a:cubicBezTo>
                  <a:pt x="2895" y="223"/>
                  <a:pt x="2901" y="217"/>
                  <a:pt x="2901" y="210"/>
                </a:cubicBezTo>
                <a:cubicBezTo>
                  <a:pt x="2901" y="203"/>
                  <a:pt x="2895" y="197"/>
                  <a:pt x="2888" y="197"/>
                </a:cubicBezTo>
                <a:cubicBezTo>
                  <a:pt x="2881" y="197"/>
                  <a:pt x="2875" y="203"/>
                  <a:pt x="2875" y="210"/>
                </a:cubicBezTo>
                <a:cubicBezTo>
                  <a:pt x="2875" y="217"/>
                  <a:pt x="2881" y="223"/>
                  <a:pt x="2888" y="223"/>
                </a:cubicBezTo>
                <a:close/>
                <a:moveTo>
                  <a:pt x="2967" y="223"/>
                </a:moveTo>
                <a:cubicBezTo>
                  <a:pt x="2974" y="223"/>
                  <a:pt x="2980" y="217"/>
                  <a:pt x="2980" y="210"/>
                </a:cubicBezTo>
                <a:cubicBezTo>
                  <a:pt x="2980" y="203"/>
                  <a:pt x="2974" y="197"/>
                  <a:pt x="2967" y="197"/>
                </a:cubicBezTo>
                <a:cubicBezTo>
                  <a:pt x="2960" y="197"/>
                  <a:pt x="2954" y="203"/>
                  <a:pt x="2954" y="210"/>
                </a:cubicBezTo>
                <a:cubicBezTo>
                  <a:pt x="2954" y="217"/>
                  <a:pt x="2960" y="223"/>
                  <a:pt x="2967" y="223"/>
                </a:cubicBezTo>
                <a:close/>
                <a:moveTo>
                  <a:pt x="523" y="262"/>
                </a:moveTo>
                <a:cubicBezTo>
                  <a:pt x="530" y="262"/>
                  <a:pt x="535" y="256"/>
                  <a:pt x="535" y="249"/>
                </a:cubicBezTo>
                <a:cubicBezTo>
                  <a:pt x="535" y="242"/>
                  <a:pt x="530" y="236"/>
                  <a:pt x="523" y="236"/>
                </a:cubicBezTo>
                <a:cubicBezTo>
                  <a:pt x="516" y="236"/>
                  <a:pt x="510" y="242"/>
                  <a:pt x="510" y="249"/>
                </a:cubicBezTo>
                <a:cubicBezTo>
                  <a:pt x="510" y="256"/>
                  <a:pt x="516" y="262"/>
                  <a:pt x="523" y="262"/>
                </a:cubicBezTo>
                <a:close/>
                <a:moveTo>
                  <a:pt x="562" y="262"/>
                </a:moveTo>
                <a:cubicBezTo>
                  <a:pt x="569" y="262"/>
                  <a:pt x="575" y="256"/>
                  <a:pt x="575" y="249"/>
                </a:cubicBezTo>
                <a:cubicBezTo>
                  <a:pt x="575" y="242"/>
                  <a:pt x="569" y="236"/>
                  <a:pt x="562" y="236"/>
                </a:cubicBezTo>
                <a:cubicBezTo>
                  <a:pt x="555" y="236"/>
                  <a:pt x="549" y="242"/>
                  <a:pt x="549" y="249"/>
                </a:cubicBezTo>
                <a:cubicBezTo>
                  <a:pt x="549" y="256"/>
                  <a:pt x="555" y="262"/>
                  <a:pt x="562" y="262"/>
                </a:cubicBezTo>
                <a:close/>
                <a:moveTo>
                  <a:pt x="602" y="262"/>
                </a:moveTo>
                <a:cubicBezTo>
                  <a:pt x="609" y="262"/>
                  <a:pt x="614" y="256"/>
                  <a:pt x="614" y="249"/>
                </a:cubicBezTo>
                <a:cubicBezTo>
                  <a:pt x="614" y="242"/>
                  <a:pt x="609" y="236"/>
                  <a:pt x="602" y="236"/>
                </a:cubicBezTo>
                <a:cubicBezTo>
                  <a:pt x="595" y="236"/>
                  <a:pt x="589" y="242"/>
                  <a:pt x="589" y="249"/>
                </a:cubicBezTo>
                <a:cubicBezTo>
                  <a:pt x="589" y="256"/>
                  <a:pt x="595" y="262"/>
                  <a:pt x="602" y="262"/>
                </a:cubicBezTo>
                <a:close/>
                <a:moveTo>
                  <a:pt x="720" y="237"/>
                </a:moveTo>
                <a:cubicBezTo>
                  <a:pt x="713" y="237"/>
                  <a:pt x="707" y="242"/>
                  <a:pt x="707" y="249"/>
                </a:cubicBezTo>
                <a:cubicBezTo>
                  <a:pt x="707" y="256"/>
                  <a:pt x="713" y="262"/>
                  <a:pt x="720" y="262"/>
                </a:cubicBezTo>
                <a:cubicBezTo>
                  <a:pt x="727" y="262"/>
                  <a:pt x="733" y="256"/>
                  <a:pt x="733" y="249"/>
                </a:cubicBezTo>
                <a:cubicBezTo>
                  <a:pt x="733" y="242"/>
                  <a:pt x="727" y="237"/>
                  <a:pt x="720" y="237"/>
                </a:cubicBezTo>
                <a:close/>
                <a:moveTo>
                  <a:pt x="803" y="249"/>
                </a:moveTo>
                <a:cubicBezTo>
                  <a:pt x="803" y="247"/>
                  <a:pt x="801" y="245"/>
                  <a:pt x="799" y="245"/>
                </a:cubicBezTo>
                <a:cubicBezTo>
                  <a:pt x="796" y="245"/>
                  <a:pt x="795" y="247"/>
                  <a:pt x="795" y="249"/>
                </a:cubicBezTo>
                <a:cubicBezTo>
                  <a:pt x="795" y="251"/>
                  <a:pt x="796" y="253"/>
                  <a:pt x="799" y="253"/>
                </a:cubicBezTo>
                <a:cubicBezTo>
                  <a:pt x="801" y="253"/>
                  <a:pt x="803" y="251"/>
                  <a:pt x="803" y="249"/>
                </a:cubicBezTo>
                <a:close/>
                <a:moveTo>
                  <a:pt x="838" y="262"/>
                </a:moveTo>
                <a:cubicBezTo>
                  <a:pt x="845" y="262"/>
                  <a:pt x="851" y="256"/>
                  <a:pt x="851" y="249"/>
                </a:cubicBezTo>
                <a:cubicBezTo>
                  <a:pt x="851" y="242"/>
                  <a:pt x="845" y="236"/>
                  <a:pt x="838" y="236"/>
                </a:cubicBezTo>
                <a:cubicBezTo>
                  <a:pt x="831" y="236"/>
                  <a:pt x="825" y="242"/>
                  <a:pt x="825" y="249"/>
                </a:cubicBezTo>
                <a:cubicBezTo>
                  <a:pt x="825" y="256"/>
                  <a:pt x="831" y="262"/>
                  <a:pt x="838" y="262"/>
                </a:cubicBezTo>
                <a:close/>
                <a:moveTo>
                  <a:pt x="878" y="262"/>
                </a:moveTo>
                <a:cubicBezTo>
                  <a:pt x="885" y="262"/>
                  <a:pt x="890" y="256"/>
                  <a:pt x="890" y="249"/>
                </a:cubicBezTo>
                <a:cubicBezTo>
                  <a:pt x="890" y="242"/>
                  <a:pt x="885" y="236"/>
                  <a:pt x="878" y="236"/>
                </a:cubicBezTo>
                <a:cubicBezTo>
                  <a:pt x="870" y="236"/>
                  <a:pt x="865" y="242"/>
                  <a:pt x="865" y="249"/>
                </a:cubicBezTo>
                <a:cubicBezTo>
                  <a:pt x="865" y="256"/>
                  <a:pt x="870" y="262"/>
                  <a:pt x="878" y="262"/>
                </a:cubicBezTo>
                <a:close/>
                <a:moveTo>
                  <a:pt x="917" y="262"/>
                </a:moveTo>
                <a:cubicBezTo>
                  <a:pt x="924" y="262"/>
                  <a:pt x="930" y="256"/>
                  <a:pt x="930" y="249"/>
                </a:cubicBezTo>
                <a:cubicBezTo>
                  <a:pt x="930" y="242"/>
                  <a:pt x="924" y="236"/>
                  <a:pt x="917" y="236"/>
                </a:cubicBezTo>
                <a:cubicBezTo>
                  <a:pt x="910" y="236"/>
                  <a:pt x="904" y="242"/>
                  <a:pt x="904" y="249"/>
                </a:cubicBezTo>
                <a:cubicBezTo>
                  <a:pt x="904" y="256"/>
                  <a:pt x="910" y="262"/>
                  <a:pt x="917" y="262"/>
                </a:cubicBezTo>
                <a:close/>
                <a:moveTo>
                  <a:pt x="956" y="237"/>
                </a:moveTo>
                <a:cubicBezTo>
                  <a:pt x="949" y="237"/>
                  <a:pt x="944" y="242"/>
                  <a:pt x="944" y="249"/>
                </a:cubicBezTo>
                <a:cubicBezTo>
                  <a:pt x="944" y="256"/>
                  <a:pt x="949" y="262"/>
                  <a:pt x="956" y="262"/>
                </a:cubicBezTo>
                <a:cubicBezTo>
                  <a:pt x="963" y="262"/>
                  <a:pt x="969" y="256"/>
                  <a:pt x="969" y="249"/>
                </a:cubicBezTo>
                <a:cubicBezTo>
                  <a:pt x="969" y="242"/>
                  <a:pt x="963" y="237"/>
                  <a:pt x="956" y="237"/>
                </a:cubicBezTo>
                <a:close/>
                <a:moveTo>
                  <a:pt x="1193" y="262"/>
                </a:moveTo>
                <a:cubicBezTo>
                  <a:pt x="1200" y="262"/>
                  <a:pt x="1206" y="256"/>
                  <a:pt x="1206" y="249"/>
                </a:cubicBezTo>
                <a:cubicBezTo>
                  <a:pt x="1206" y="242"/>
                  <a:pt x="1200" y="236"/>
                  <a:pt x="1193" y="236"/>
                </a:cubicBezTo>
                <a:cubicBezTo>
                  <a:pt x="1186" y="236"/>
                  <a:pt x="1180" y="242"/>
                  <a:pt x="1180" y="249"/>
                </a:cubicBezTo>
                <a:cubicBezTo>
                  <a:pt x="1180" y="256"/>
                  <a:pt x="1186" y="262"/>
                  <a:pt x="1193" y="262"/>
                </a:cubicBezTo>
                <a:close/>
                <a:moveTo>
                  <a:pt x="1232" y="262"/>
                </a:moveTo>
                <a:cubicBezTo>
                  <a:pt x="1239" y="262"/>
                  <a:pt x="1245" y="256"/>
                  <a:pt x="1245" y="249"/>
                </a:cubicBezTo>
                <a:cubicBezTo>
                  <a:pt x="1245" y="242"/>
                  <a:pt x="1239" y="236"/>
                  <a:pt x="1232" y="236"/>
                </a:cubicBezTo>
                <a:cubicBezTo>
                  <a:pt x="1225" y="236"/>
                  <a:pt x="1220" y="242"/>
                  <a:pt x="1220" y="249"/>
                </a:cubicBezTo>
                <a:cubicBezTo>
                  <a:pt x="1220" y="256"/>
                  <a:pt x="1225" y="262"/>
                  <a:pt x="1232" y="262"/>
                </a:cubicBezTo>
                <a:close/>
                <a:moveTo>
                  <a:pt x="1272" y="262"/>
                </a:moveTo>
                <a:cubicBezTo>
                  <a:pt x="1279" y="262"/>
                  <a:pt x="1285" y="256"/>
                  <a:pt x="1285" y="249"/>
                </a:cubicBezTo>
                <a:cubicBezTo>
                  <a:pt x="1285" y="242"/>
                  <a:pt x="1279" y="236"/>
                  <a:pt x="1272" y="236"/>
                </a:cubicBezTo>
                <a:cubicBezTo>
                  <a:pt x="1265" y="236"/>
                  <a:pt x="1259" y="242"/>
                  <a:pt x="1259" y="249"/>
                </a:cubicBezTo>
                <a:cubicBezTo>
                  <a:pt x="1259" y="256"/>
                  <a:pt x="1265" y="262"/>
                  <a:pt x="1272" y="262"/>
                </a:cubicBezTo>
                <a:close/>
                <a:moveTo>
                  <a:pt x="1311" y="262"/>
                </a:moveTo>
                <a:cubicBezTo>
                  <a:pt x="1318" y="262"/>
                  <a:pt x="1324" y="256"/>
                  <a:pt x="1324" y="249"/>
                </a:cubicBezTo>
                <a:cubicBezTo>
                  <a:pt x="1324" y="242"/>
                  <a:pt x="1318" y="236"/>
                  <a:pt x="1311" y="236"/>
                </a:cubicBezTo>
                <a:cubicBezTo>
                  <a:pt x="1304" y="236"/>
                  <a:pt x="1298" y="242"/>
                  <a:pt x="1298" y="249"/>
                </a:cubicBezTo>
                <a:cubicBezTo>
                  <a:pt x="1298" y="256"/>
                  <a:pt x="1304" y="262"/>
                  <a:pt x="1311" y="262"/>
                </a:cubicBezTo>
                <a:close/>
                <a:moveTo>
                  <a:pt x="1351" y="262"/>
                </a:moveTo>
                <a:cubicBezTo>
                  <a:pt x="1358" y="262"/>
                  <a:pt x="1363" y="256"/>
                  <a:pt x="1363" y="249"/>
                </a:cubicBezTo>
                <a:cubicBezTo>
                  <a:pt x="1363" y="242"/>
                  <a:pt x="1358" y="236"/>
                  <a:pt x="1351" y="236"/>
                </a:cubicBezTo>
                <a:cubicBezTo>
                  <a:pt x="1344" y="236"/>
                  <a:pt x="1338" y="242"/>
                  <a:pt x="1338" y="249"/>
                </a:cubicBezTo>
                <a:cubicBezTo>
                  <a:pt x="1338" y="256"/>
                  <a:pt x="1344" y="262"/>
                  <a:pt x="1351" y="262"/>
                </a:cubicBezTo>
                <a:close/>
                <a:moveTo>
                  <a:pt x="1390" y="262"/>
                </a:moveTo>
                <a:cubicBezTo>
                  <a:pt x="1397" y="262"/>
                  <a:pt x="1403" y="256"/>
                  <a:pt x="1403" y="249"/>
                </a:cubicBezTo>
                <a:cubicBezTo>
                  <a:pt x="1403" y="242"/>
                  <a:pt x="1397" y="236"/>
                  <a:pt x="1390" y="236"/>
                </a:cubicBezTo>
                <a:cubicBezTo>
                  <a:pt x="1383" y="236"/>
                  <a:pt x="1377" y="242"/>
                  <a:pt x="1377" y="249"/>
                </a:cubicBezTo>
                <a:cubicBezTo>
                  <a:pt x="1377" y="256"/>
                  <a:pt x="1383" y="262"/>
                  <a:pt x="1390" y="262"/>
                </a:cubicBezTo>
                <a:close/>
                <a:moveTo>
                  <a:pt x="1429" y="262"/>
                </a:moveTo>
                <a:cubicBezTo>
                  <a:pt x="1437" y="262"/>
                  <a:pt x="1442" y="256"/>
                  <a:pt x="1442" y="249"/>
                </a:cubicBezTo>
                <a:cubicBezTo>
                  <a:pt x="1442" y="242"/>
                  <a:pt x="1437" y="236"/>
                  <a:pt x="1429" y="236"/>
                </a:cubicBezTo>
                <a:cubicBezTo>
                  <a:pt x="1422" y="236"/>
                  <a:pt x="1417" y="242"/>
                  <a:pt x="1417" y="249"/>
                </a:cubicBezTo>
                <a:cubicBezTo>
                  <a:pt x="1417" y="256"/>
                  <a:pt x="1422" y="262"/>
                  <a:pt x="1429" y="262"/>
                </a:cubicBezTo>
                <a:close/>
                <a:moveTo>
                  <a:pt x="1469" y="236"/>
                </a:moveTo>
                <a:cubicBezTo>
                  <a:pt x="1462" y="236"/>
                  <a:pt x="1456" y="242"/>
                  <a:pt x="1456" y="249"/>
                </a:cubicBezTo>
                <a:cubicBezTo>
                  <a:pt x="1456" y="256"/>
                  <a:pt x="1462" y="262"/>
                  <a:pt x="1469" y="262"/>
                </a:cubicBezTo>
                <a:cubicBezTo>
                  <a:pt x="1476" y="262"/>
                  <a:pt x="1482" y="256"/>
                  <a:pt x="1482" y="249"/>
                </a:cubicBezTo>
                <a:cubicBezTo>
                  <a:pt x="1482" y="242"/>
                  <a:pt x="1476" y="236"/>
                  <a:pt x="1469" y="236"/>
                </a:cubicBezTo>
                <a:close/>
                <a:moveTo>
                  <a:pt x="1981" y="262"/>
                </a:moveTo>
                <a:cubicBezTo>
                  <a:pt x="1988" y="262"/>
                  <a:pt x="1994" y="256"/>
                  <a:pt x="1994" y="249"/>
                </a:cubicBezTo>
                <a:cubicBezTo>
                  <a:pt x="1994" y="242"/>
                  <a:pt x="1988" y="237"/>
                  <a:pt x="1981" y="237"/>
                </a:cubicBezTo>
                <a:cubicBezTo>
                  <a:pt x="1974" y="237"/>
                  <a:pt x="1969" y="242"/>
                  <a:pt x="1969" y="249"/>
                </a:cubicBezTo>
                <a:cubicBezTo>
                  <a:pt x="1969" y="256"/>
                  <a:pt x="1974" y="262"/>
                  <a:pt x="1981" y="262"/>
                </a:cubicBezTo>
                <a:close/>
                <a:moveTo>
                  <a:pt x="2257" y="262"/>
                </a:moveTo>
                <a:cubicBezTo>
                  <a:pt x="2264" y="262"/>
                  <a:pt x="2270" y="256"/>
                  <a:pt x="2270" y="249"/>
                </a:cubicBezTo>
                <a:cubicBezTo>
                  <a:pt x="2270" y="242"/>
                  <a:pt x="2264" y="236"/>
                  <a:pt x="2257" y="236"/>
                </a:cubicBezTo>
                <a:cubicBezTo>
                  <a:pt x="2250" y="236"/>
                  <a:pt x="2245" y="242"/>
                  <a:pt x="2245" y="249"/>
                </a:cubicBezTo>
                <a:cubicBezTo>
                  <a:pt x="2245" y="256"/>
                  <a:pt x="2250" y="262"/>
                  <a:pt x="2257" y="262"/>
                </a:cubicBezTo>
                <a:close/>
                <a:moveTo>
                  <a:pt x="2376" y="262"/>
                </a:moveTo>
                <a:cubicBezTo>
                  <a:pt x="2383" y="262"/>
                  <a:pt x="2388" y="256"/>
                  <a:pt x="2388" y="249"/>
                </a:cubicBezTo>
                <a:cubicBezTo>
                  <a:pt x="2388" y="242"/>
                  <a:pt x="2383" y="236"/>
                  <a:pt x="2376" y="236"/>
                </a:cubicBezTo>
                <a:cubicBezTo>
                  <a:pt x="2369" y="236"/>
                  <a:pt x="2363" y="242"/>
                  <a:pt x="2363" y="249"/>
                </a:cubicBezTo>
                <a:cubicBezTo>
                  <a:pt x="2363" y="256"/>
                  <a:pt x="2369" y="262"/>
                  <a:pt x="2376" y="262"/>
                </a:cubicBezTo>
                <a:close/>
                <a:moveTo>
                  <a:pt x="2415" y="262"/>
                </a:moveTo>
                <a:cubicBezTo>
                  <a:pt x="2422" y="262"/>
                  <a:pt x="2428" y="256"/>
                  <a:pt x="2428" y="249"/>
                </a:cubicBezTo>
                <a:cubicBezTo>
                  <a:pt x="2428" y="242"/>
                  <a:pt x="2422" y="236"/>
                  <a:pt x="2415" y="236"/>
                </a:cubicBezTo>
                <a:cubicBezTo>
                  <a:pt x="2408" y="236"/>
                  <a:pt x="2402" y="242"/>
                  <a:pt x="2402" y="249"/>
                </a:cubicBezTo>
                <a:cubicBezTo>
                  <a:pt x="2402" y="256"/>
                  <a:pt x="2408" y="262"/>
                  <a:pt x="2415" y="262"/>
                </a:cubicBezTo>
                <a:close/>
                <a:moveTo>
                  <a:pt x="2454" y="262"/>
                </a:moveTo>
                <a:cubicBezTo>
                  <a:pt x="2462" y="262"/>
                  <a:pt x="2467" y="256"/>
                  <a:pt x="2467" y="249"/>
                </a:cubicBezTo>
                <a:cubicBezTo>
                  <a:pt x="2467" y="242"/>
                  <a:pt x="2462" y="236"/>
                  <a:pt x="2454" y="236"/>
                </a:cubicBezTo>
                <a:cubicBezTo>
                  <a:pt x="2447" y="236"/>
                  <a:pt x="2442" y="242"/>
                  <a:pt x="2442" y="249"/>
                </a:cubicBezTo>
                <a:cubicBezTo>
                  <a:pt x="2442" y="256"/>
                  <a:pt x="2447" y="262"/>
                  <a:pt x="2454" y="262"/>
                </a:cubicBezTo>
                <a:close/>
                <a:moveTo>
                  <a:pt x="2494" y="262"/>
                </a:moveTo>
                <a:cubicBezTo>
                  <a:pt x="2501" y="262"/>
                  <a:pt x="2507" y="256"/>
                  <a:pt x="2507" y="249"/>
                </a:cubicBezTo>
                <a:cubicBezTo>
                  <a:pt x="2507" y="242"/>
                  <a:pt x="2501" y="236"/>
                  <a:pt x="2494" y="236"/>
                </a:cubicBezTo>
                <a:cubicBezTo>
                  <a:pt x="2487" y="236"/>
                  <a:pt x="2481" y="242"/>
                  <a:pt x="2481" y="249"/>
                </a:cubicBezTo>
                <a:cubicBezTo>
                  <a:pt x="2481" y="256"/>
                  <a:pt x="2487" y="262"/>
                  <a:pt x="2494" y="262"/>
                </a:cubicBezTo>
                <a:close/>
                <a:moveTo>
                  <a:pt x="2533" y="262"/>
                </a:moveTo>
                <a:cubicBezTo>
                  <a:pt x="2540" y="262"/>
                  <a:pt x="2546" y="256"/>
                  <a:pt x="2546" y="249"/>
                </a:cubicBezTo>
                <a:cubicBezTo>
                  <a:pt x="2546" y="242"/>
                  <a:pt x="2540" y="236"/>
                  <a:pt x="2533" y="236"/>
                </a:cubicBezTo>
                <a:cubicBezTo>
                  <a:pt x="2526" y="236"/>
                  <a:pt x="2521" y="242"/>
                  <a:pt x="2521" y="249"/>
                </a:cubicBezTo>
                <a:cubicBezTo>
                  <a:pt x="2521" y="256"/>
                  <a:pt x="2526" y="262"/>
                  <a:pt x="2533" y="262"/>
                </a:cubicBezTo>
                <a:close/>
                <a:moveTo>
                  <a:pt x="2573" y="262"/>
                </a:moveTo>
                <a:cubicBezTo>
                  <a:pt x="2580" y="262"/>
                  <a:pt x="2586" y="256"/>
                  <a:pt x="2586" y="249"/>
                </a:cubicBezTo>
                <a:cubicBezTo>
                  <a:pt x="2586" y="242"/>
                  <a:pt x="2580" y="236"/>
                  <a:pt x="2573" y="236"/>
                </a:cubicBezTo>
                <a:cubicBezTo>
                  <a:pt x="2566" y="236"/>
                  <a:pt x="2560" y="242"/>
                  <a:pt x="2560" y="249"/>
                </a:cubicBezTo>
                <a:cubicBezTo>
                  <a:pt x="2560" y="256"/>
                  <a:pt x="2566" y="262"/>
                  <a:pt x="2573" y="262"/>
                </a:cubicBezTo>
                <a:close/>
                <a:moveTo>
                  <a:pt x="2612" y="262"/>
                </a:moveTo>
                <a:cubicBezTo>
                  <a:pt x="2619" y="262"/>
                  <a:pt x="2625" y="256"/>
                  <a:pt x="2625" y="249"/>
                </a:cubicBezTo>
                <a:cubicBezTo>
                  <a:pt x="2625" y="242"/>
                  <a:pt x="2619" y="236"/>
                  <a:pt x="2612" y="236"/>
                </a:cubicBezTo>
                <a:cubicBezTo>
                  <a:pt x="2605" y="236"/>
                  <a:pt x="2599" y="242"/>
                  <a:pt x="2599" y="249"/>
                </a:cubicBezTo>
                <a:cubicBezTo>
                  <a:pt x="2599" y="256"/>
                  <a:pt x="2605" y="262"/>
                  <a:pt x="2612" y="262"/>
                </a:cubicBezTo>
                <a:close/>
                <a:moveTo>
                  <a:pt x="2652" y="262"/>
                </a:moveTo>
                <a:cubicBezTo>
                  <a:pt x="2659" y="262"/>
                  <a:pt x="2664" y="256"/>
                  <a:pt x="2664" y="249"/>
                </a:cubicBezTo>
                <a:cubicBezTo>
                  <a:pt x="2664" y="242"/>
                  <a:pt x="2659" y="236"/>
                  <a:pt x="2652" y="236"/>
                </a:cubicBezTo>
                <a:cubicBezTo>
                  <a:pt x="2645" y="236"/>
                  <a:pt x="2639" y="242"/>
                  <a:pt x="2639" y="249"/>
                </a:cubicBezTo>
                <a:cubicBezTo>
                  <a:pt x="2639" y="256"/>
                  <a:pt x="2645" y="262"/>
                  <a:pt x="2652" y="262"/>
                </a:cubicBezTo>
                <a:close/>
                <a:moveTo>
                  <a:pt x="2691" y="262"/>
                </a:moveTo>
                <a:cubicBezTo>
                  <a:pt x="2698" y="262"/>
                  <a:pt x="2704" y="256"/>
                  <a:pt x="2704" y="249"/>
                </a:cubicBezTo>
                <a:cubicBezTo>
                  <a:pt x="2704" y="242"/>
                  <a:pt x="2698" y="236"/>
                  <a:pt x="2691" y="236"/>
                </a:cubicBezTo>
                <a:cubicBezTo>
                  <a:pt x="2684" y="236"/>
                  <a:pt x="2678" y="242"/>
                  <a:pt x="2678" y="249"/>
                </a:cubicBezTo>
                <a:cubicBezTo>
                  <a:pt x="2678" y="256"/>
                  <a:pt x="2684" y="262"/>
                  <a:pt x="2691" y="262"/>
                </a:cubicBezTo>
                <a:close/>
                <a:moveTo>
                  <a:pt x="2730" y="262"/>
                </a:moveTo>
                <a:cubicBezTo>
                  <a:pt x="2738" y="262"/>
                  <a:pt x="2743" y="256"/>
                  <a:pt x="2743" y="249"/>
                </a:cubicBezTo>
                <a:cubicBezTo>
                  <a:pt x="2743" y="242"/>
                  <a:pt x="2738" y="236"/>
                  <a:pt x="2730" y="236"/>
                </a:cubicBezTo>
                <a:cubicBezTo>
                  <a:pt x="2723" y="236"/>
                  <a:pt x="2718" y="242"/>
                  <a:pt x="2718" y="249"/>
                </a:cubicBezTo>
                <a:cubicBezTo>
                  <a:pt x="2718" y="256"/>
                  <a:pt x="2723" y="262"/>
                  <a:pt x="2730" y="262"/>
                </a:cubicBezTo>
                <a:close/>
                <a:moveTo>
                  <a:pt x="2770" y="262"/>
                </a:moveTo>
                <a:cubicBezTo>
                  <a:pt x="2777" y="262"/>
                  <a:pt x="2783" y="256"/>
                  <a:pt x="2783" y="249"/>
                </a:cubicBezTo>
                <a:cubicBezTo>
                  <a:pt x="2783" y="242"/>
                  <a:pt x="2777" y="236"/>
                  <a:pt x="2770" y="236"/>
                </a:cubicBezTo>
                <a:cubicBezTo>
                  <a:pt x="2763" y="236"/>
                  <a:pt x="2757" y="242"/>
                  <a:pt x="2757" y="249"/>
                </a:cubicBezTo>
                <a:cubicBezTo>
                  <a:pt x="2757" y="256"/>
                  <a:pt x="2763" y="262"/>
                  <a:pt x="2770" y="262"/>
                </a:cubicBezTo>
                <a:close/>
                <a:moveTo>
                  <a:pt x="2770" y="223"/>
                </a:moveTo>
                <a:cubicBezTo>
                  <a:pt x="2777" y="223"/>
                  <a:pt x="2783" y="217"/>
                  <a:pt x="2783" y="210"/>
                </a:cubicBezTo>
                <a:cubicBezTo>
                  <a:pt x="2783" y="203"/>
                  <a:pt x="2777" y="197"/>
                  <a:pt x="2770" y="197"/>
                </a:cubicBezTo>
                <a:cubicBezTo>
                  <a:pt x="2763" y="197"/>
                  <a:pt x="2757" y="203"/>
                  <a:pt x="2757" y="210"/>
                </a:cubicBezTo>
                <a:cubicBezTo>
                  <a:pt x="2757" y="217"/>
                  <a:pt x="2763" y="223"/>
                  <a:pt x="2770" y="223"/>
                </a:cubicBezTo>
                <a:close/>
                <a:moveTo>
                  <a:pt x="2809" y="262"/>
                </a:moveTo>
                <a:cubicBezTo>
                  <a:pt x="2816" y="262"/>
                  <a:pt x="2822" y="256"/>
                  <a:pt x="2822" y="249"/>
                </a:cubicBezTo>
                <a:cubicBezTo>
                  <a:pt x="2822" y="242"/>
                  <a:pt x="2816" y="236"/>
                  <a:pt x="2809" y="236"/>
                </a:cubicBezTo>
                <a:cubicBezTo>
                  <a:pt x="2802" y="236"/>
                  <a:pt x="2797" y="242"/>
                  <a:pt x="2797" y="249"/>
                </a:cubicBezTo>
                <a:cubicBezTo>
                  <a:pt x="2797" y="256"/>
                  <a:pt x="2802" y="262"/>
                  <a:pt x="2809" y="262"/>
                </a:cubicBezTo>
                <a:close/>
                <a:moveTo>
                  <a:pt x="2849" y="262"/>
                </a:moveTo>
                <a:cubicBezTo>
                  <a:pt x="2856" y="262"/>
                  <a:pt x="2861" y="256"/>
                  <a:pt x="2861" y="249"/>
                </a:cubicBezTo>
                <a:cubicBezTo>
                  <a:pt x="2861" y="242"/>
                  <a:pt x="2856" y="236"/>
                  <a:pt x="2849" y="236"/>
                </a:cubicBezTo>
                <a:cubicBezTo>
                  <a:pt x="2842" y="236"/>
                  <a:pt x="2836" y="242"/>
                  <a:pt x="2836" y="249"/>
                </a:cubicBezTo>
                <a:cubicBezTo>
                  <a:pt x="2836" y="256"/>
                  <a:pt x="2842" y="262"/>
                  <a:pt x="2849" y="262"/>
                </a:cubicBezTo>
                <a:close/>
                <a:moveTo>
                  <a:pt x="2888" y="262"/>
                </a:moveTo>
                <a:cubicBezTo>
                  <a:pt x="2895" y="262"/>
                  <a:pt x="2901" y="256"/>
                  <a:pt x="2901" y="249"/>
                </a:cubicBezTo>
                <a:cubicBezTo>
                  <a:pt x="2901" y="242"/>
                  <a:pt x="2895" y="236"/>
                  <a:pt x="2888" y="236"/>
                </a:cubicBezTo>
                <a:cubicBezTo>
                  <a:pt x="2881" y="236"/>
                  <a:pt x="2875" y="242"/>
                  <a:pt x="2875" y="249"/>
                </a:cubicBezTo>
                <a:cubicBezTo>
                  <a:pt x="2875" y="256"/>
                  <a:pt x="2881" y="262"/>
                  <a:pt x="2888" y="262"/>
                </a:cubicBezTo>
                <a:close/>
                <a:moveTo>
                  <a:pt x="2928" y="262"/>
                </a:moveTo>
                <a:cubicBezTo>
                  <a:pt x="2935" y="262"/>
                  <a:pt x="2940" y="256"/>
                  <a:pt x="2940" y="249"/>
                </a:cubicBezTo>
                <a:cubicBezTo>
                  <a:pt x="2940" y="242"/>
                  <a:pt x="2935" y="236"/>
                  <a:pt x="2928" y="236"/>
                </a:cubicBezTo>
                <a:cubicBezTo>
                  <a:pt x="2921" y="236"/>
                  <a:pt x="2915" y="242"/>
                  <a:pt x="2915" y="249"/>
                </a:cubicBezTo>
                <a:cubicBezTo>
                  <a:pt x="2915" y="256"/>
                  <a:pt x="2921" y="262"/>
                  <a:pt x="2928" y="262"/>
                </a:cubicBezTo>
                <a:close/>
                <a:moveTo>
                  <a:pt x="2967" y="262"/>
                </a:moveTo>
                <a:cubicBezTo>
                  <a:pt x="2974" y="262"/>
                  <a:pt x="2980" y="256"/>
                  <a:pt x="2980" y="249"/>
                </a:cubicBezTo>
                <a:cubicBezTo>
                  <a:pt x="2980" y="242"/>
                  <a:pt x="2974" y="236"/>
                  <a:pt x="2967" y="236"/>
                </a:cubicBezTo>
                <a:cubicBezTo>
                  <a:pt x="2960" y="236"/>
                  <a:pt x="2954" y="242"/>
                  <a:pt x="2954" y="249"/>
                </a:cubicBezTo>
                <a:cubicBezTo>
                  <a:pt x="2954" y="256"/>
                  <a:pt x="2960" y="262"/>
                  <a:pt x="2967" y="262"/>
                </a:cubicBezTo>
                <a:close/>
                <a:moveTo>
                  <a:pt x="3006" y="262"/>
                </a:moveTo>
                <a:cubicBezTo>
                  <a:pt x="3013" y="262"/>
                  <a:pt x="3019" y="256"/>
                  <a:pt x="3019" y="249"/>
                </a:cubicBezTo>
                <a:cubicBezTo>
                  <a:pt x="3019" y="242"/>
                  <a:pt x="3013" y="236"/>
                  <a:pt x="3006" y="236"/>
                </a:cubicBezTo>
                <a:cubicBezTo>
                  <a:pt x="2999" y="236"/>
                  <a:pt x="2994" y="242"/>
                  <a:pt x="2994" y="249"/>
                </a:cubicBezTo>
                <a:cubicBezTo>
                  <a:pt x="2994" y="256"/>
                  <a:pt x="2999" y="262"/>
                  <a:pt x="3006" y="262"/>
                </a:cubicBezTo>
                <a:close/>
                <a:moveTo>
                  <a:pt x="3046" y="262"/>
                </a:moveTo>
                <a:cubicBezTo>
                  <a:pt x="3053" y="262"/>
                  <a:pt x="3059" y="256"/>
                  <a:pt x="3059" y="249"/>
                </a:cubicBezTo>
                <a:cubicBezTo>
                  <a:pt x="3059" y="242"/>
                  <a:pt x="3053" y="237"/>
                  <a:pt x="3046" y="237"/>
                </a:cubicBezTo>
                <a:cubicBezTo>
                  <a:pt x="3039" y="237"/>
                  <a:pt x="3033" y="242"/>
                  <a:pt x="3033" y="249"/>
                </a:cubicBezTo>
                <a:cubicBezTo>
                  <a:pt x="3033" y="256"/>
                  <a:pt x="3039" y="262"/>
                  <a:pt x="3046" y="262"/>
                </a:cubicBezTo>
                <a:close/>
                <a:moveTo>
                  <a:pt x="3085" y="262"/>
                </a:moveTo>
                <a:cubicBezTo>
                  <a:pt x="3092" y="262"/>
                  <a:pt x="3098" y="256"/>
                  <a:pt x="3098" y="249"/>
                </a:cubicBezTo>
                <a:cubicBezTo>
                  <a:pt x="3098" y="242"/>
                  <a:pt x="3092" y="236"/>
                  <a:pt x="3085" y="236"/>
                </a:cubicBezTo>
                <a:cubicBezTo>
                  <a:pt x="3078" y="236"/>
                  <a:pt x="3073" y="242"/>
                  <a:pt x="3073" y="249"/>
                </a:cubicBezTo>
                <a:cubicBezTo>
                  <a:pt x="3073" y="256"/>
                  <a:pt x="3078" y="262"/>
                  <a:pt x="3085" y="262"/>
                </a:cubicBezTo>
                <a:close/>
                <a:moveTo>
                  <a:pt x="3125" y="262"/>
                </a:moveTo>
                <a:cubicBezTo>
                  <a:pt x="3132" y="262"/>
                  <a:pt x="3137" y="256"/>
                  <a:pt x="3137" y="249"/>
                </a:cubicBezTo>
                <a:cubicBezTo>
                  <a:pt x="3137" y="242"/>
                  <a:pt x="3132" y="236"/>
                  <a:pt x="3125" y="236"/>
                </a:cubicBezTo>
                <a:cubicBezTo>
                  <a:pt x="3118" y="236"/>
                  <a:pt x="3112" y="242"/>
                  <a:pt x="3112" y="249"/>
                </a:cubicBezTo>
                <a:cubicBezTo>
                  <a:pt x="3112" y="256"/>
                  <a:pt x="3118" y="262"/>
                  <a:pt x="3125" y="262"/>
                </a:cubicBezTo>
                <a:close/>
                <a:moveTo>
                  <a:pt x="3164" y="262"/>
                </a:moveTo>
                <a:cubicBezTo>
                  <a:pt x="3171" y="262"/>
                  <a:pt x="3177" y="256"/>
                  <a:pt x="3177" y="249"/>
                </a:cubicBezTo>
                <a:cubicBezTo>
                  <a:pt x="3177" y="242"/>
                  <a:pt x="3171" y="236"/>
                  <a:pt x="3164" y="236"/>
                </a:cubicBezTo>
                <a:cubicBezTo>
                  <a:pt x="3157" y="236"/>
                  <a:pt x="3151" y="242"/>
                  <a:pt x="3151" y="249"/>
                </a:cubicBezTo>
                <a:cubicBezTo>
                  <a:pt x="3151" y="256"/>
                  <a:pt x="3157" y="262"/>
                  <a:pt x="3164" y="262"/>
                </a:cubicBezTo>
                <a:close/>
                <a:moveTo>
                  <a:pt x="3204" y="262"/>
                </a:moveTo>
                <a:cubicBezTo>
                  <a:pt x="3211" y="262"/>
                  <a:pt x="3216" y="256"/>
                  <a:pt x="3216" y="249"/>
                </a:cubicBezTo>
                <a:cubicBezTo>
                  <a:pt x="3216" y="242"/>
                  <a:pt x="3211" y="236"/>
                  <a:pt x="3204" y="236"/>
                </a:cubicBezTo>
                <a:cubicBezTo>
                  <a:pt x="3197" y="236"/>
                  <a:pt x="3191" y="242"/>
                  <a:pt x="3191" y="249"/>
                </a:cubicBezTo>
                <a:cubicBezTo>
                  <a:pt x="3191" y="256"/>
                  <a:pt x="3197" y="262"/>
                  <a:pt x="3204" y="262"/>
                </a:cubicBezTo>
                <a:close/>
                <a:moveTo>
                  <a:pt x="3282" y="262"/>
                </a:moveTo>
                <a:cubicBezTo>
                  <a:pt x="3289" y="262"/>
                  <a:pt x="3295" y="256"/>
                  <a:pt x="3295" y="249"/>
                </a:cubicBezTo>
                <a:cubicBezTo>
                  <a:pt x="3295" y="242"/>
                  <a:pt x="3289" y="236"/>
                  <a:pt x="3282" y="236"/>
                </a:cubicBezTo>
                <a:cubicBezTo>
                  <a:pt x="3275" y="236"/>
                  <a:pt x="3270" y="242"/>
                  <a:pt x="3270" y="249"/>
                </a:cubicBezTo>
                <a:cubicBezTo>
                  <a:pt x="3270" y="256"/>
                  <a:pt x="3275" y="262"/>
                  <a:pt x="3282" y="262"/>
                </a:cubicBezTo>
                <a:close/>
                <a:moveTo>
                  <a:pt x="3519" y="262"/>
                </a:moveTo>
                <a:cubicBezTo>
                  <a:pt x="3526" y="262"/>
                  <a:pt x="3532" y="256"/>
                  <a:pt x="3532" y="249"/>
                </a:cubicBezTo>
                <a:cubicBezTo>
                  <a:pt x="3532" y="242"/>
                  <a:pt x="3526" y="236"/>
                  <a:pt x="3519" y="236"/>
                </a:cubicBezTo>
                <a:cubicBezTo>
                  <a:pt x="3512" y="236"/>
                  <a:pt x="3506" y="242"/>
                  <a:pt x="3506" y="249"/>
                </a:cubicBezTo>
                <a:cubicBezTo>
                  <a:pt x="3506" y="256"/>
                  <a:pt x="3512" y="262"/>
                  <a:pt x="3519" y="262"/>
                </a:cubicBezTo>
                <a:close/>
                <a:moveTo>
                  <a:pt x="10" y="278"/>
                </a:moveTo>
                <a:cubicBezTo>
                  <a:pt x="4" y="278"/>
                  <a:pt x="0" y="283"/>
                  <a:pt x="0" y="289"/>
                </a:cubicBezTo>
                <a:cubicBezTo>
                  <a:pt x="0" y="295"/>
                  <a:pt x="4" y="299"/>
                  <a:pt x="10" y="299"/>
                </a:cubicBezTo>
                <a:cubicBezTo>
                  <a:pt x="16" y="299"/>
                  <a:pt x="21" y="295"/>
                  <a:pt x="21" y="289"/>
                </a:cubicBezTo>
                <a:cubicBezTo>
                  <a:pt x="21" y="283"/>
                  <a:pt x="16" y="278"/>
                  <a:pt x="10" y="278"/>
                </a:cubicBezTo>
                <a:close/>
                <a:moveTo>
                  <a:pt x="50" y="301"/>
                </a:moveTo>
                <a:cubicBezTo>
                  <a:pt x="57" y="301"/>
                  <a:pt x="62" y="296"/>
                  <a:pt x="62" y="289"/>
                </a:cubicBezTo>
                <a:cubicBezTo>
                  <a:pt x="62" y="282"/>
                  <a:pt x="57" y="276"/>
                  <a:pt x="50" y="276"/>
                </a:cubicBezTo>
                <a:cubicBezTo>
                  <a:pt x="43" y="276"/>
                  <a:pt x="37" y="282"/>
                  <a:pt x="37" y="289"/>
                </a:cubicBezTo>
                <a:cubicBezTo>
                  <a:pt x="37" y="296"/>
                  <a:pt x="43" y="301"/>
                  <a:pt x="50" y="301"/>
                </a:cubicBezTo>
                <a:close/>
                <a:moveTo>
                  <a:pt x="89" y="301"/>
                </a:moveTo>
                <a:cubicBezTo>
                  <a:pt x="96" y="301"/>
                  <a:pt x="102" y="296"/>
                  <a:pt x="102" y="289"/>
                </a:cubicBezTo>
                <a:cubicBezTo>
                  <a:pt x="102" y="282"/>
                  <a:pt x="96" y="276"/>
                  <a:pt x="89" y="276"/>
                </a:cubicBezTo>
                <a:cubicBezTo>
                  <a:pt x="82" y="276"/>
                  <a:pt x="76" y="282"/>
                  <a:pt x="76" y="289"/>
                </a:cubicBezTo>
                <a:cubicBezTo>
                  <a:pt x="76" y="296"/>
                  <a:pt x="82" y="301"/>
                  <a:pt x="89" y="301"/>
                </a:cubicBezTo>
                <a:close/>
                <a:moveTo>
                  <a:pt x="128" y="301"/>
                </a:moveTo>
                <a:cubicBezTo>
                  <a:pt x="136" y="301"/>
                  <a:pt x="141" y="296"/>
                  <a:pt x="141" y="289"/>
                </a:cubicBezTo>
                <a:cubicBezTo>
                  <a:pt x="141" y="282"/>
                  <a:pt x="136" y="276"/>
                  <a:pt x="128" y="276"/>
                </a:cubicBezTo>
                <a:cubicBezTo>
                  <a:pt x="121" y="276"/>
                  <a:pt x="116" y="282"/>
                  <a:pt x="116" y="289"/>
                </a:cubicBezTo>
                <a:cubicBezTo>
                  <a:pt x="116" y="296"/>
                  <a:pt x="121" y="301"/>
                  <a:pt x="128" y="301"/>
                </a:cubicBezTo>
                <a:close/>
                <a:moveTo>
                  <a:pt x="168" y="301"/>
                </a:moveTo>
                <a:cubicBezTo>
                  <a:pt x="175" y="301"/>
                  <a:pt x="181" y="296"/>
                  <a:pt x="181" y="289"/>
                </a:cubicBezTo>
                <a:cubicBezTo>
                  <a:pt x="181" y="282"/>
                  <a:pt x="175" y="276"/>
                  <a:pt x="168" y="276"/>
                </a:cubicBezTo>
                <a:cubicBezTo>
                  <a:pt x="161" y="276"/>
                  <a:pt x="155" y="282"/>
                  <a:pt x="155" y="289"/>
                </a:cubicBezTo>
                <a:cubicBezTo>
                  <a:pt x="155" y="296"/>
                  <a:pt x="161" y="301"/>
                  <a:pt x="168" y="301"/>
                </a:cubicBezTo>
                <a:close/>
                <a:moveTo>
                  <a:pt x="207" y="301"/>
                </a:moveTo>
                <a:cubicBezTo>
                  <a:pt x="214" y="301"/>
                  <a:pt x="220" y="296"/>
                  <a:pt x="220" y="289"/>
                </a:cubicBezTo>
                <a:cubicBezTo>
                  <a:pt x="220" y="282"/>
                  <a:pt x="214" y="276"/>
                  <a:pt x="207" y="276"/>
                </a:cubicBezTo>
                <a:cubicBezTo>
                  <a:pt x="200" y="276"/>
                  <a:pt x="195" y="282"/>
                  <a:pt x="195" y="289"/>
                </a:cubicBezTo>
                <a:cubicBezTo>
                  <a:pt x="195" y="296"/>
                  <a:pt x="200" y="301"/>
                  <a:pt x="207" y="301"/>
                </a:cubicBezTo>
                <a:close/>
                <a:moveTo>
                  <a:pt x="247" y="301"/>
                </a:moveTo>
                <a:cubicBezTo>
                  <a:pt x="254" y="301"/>
                  <a:pt x="259" y="296"/>
                  <a:pt x="259" y="289"/>
                </a:cubicBezTo>
                <a:cubicBezTo>
                  <a:pt x="259" y="282"/>
                  <a:pt x="254" y="276"/>
                  <a:pt x="247" y="276"/>
                </a:cubicBezTo>
                <a:cubicBezTo>
                  <a:pt x="240" y="276"/>
                  <a:pt x="234" y="282"/>
                  <a:pt x="234" y="289"/>
                </a:cubicBezTo>
                <a:cubicBezTo>
                  <a:pt x="234" y="296"/>
                  <a:pt x="240" y="301"/>
                  <a:pt x="247" y="301"/>
                </a:cubicBezTo>
                <a:close/>
                <a:moveTo>
                  <a:pt x="286" y="301"/>
                </a:moveTo>
                <a:cubicBezTo>
                  <a:pt x="293" y="301"/>
                  <a:pt x="299" y="296"/>
                  <a:pt x="299" y="289"/>
                </a:cubicBezTo>
                <a:cubicBezTo>
                  <a:pt x="299" y="282"/>
                  <a:pt x="293" y="276"/>
                  <a:pt x="286" y="276"/>
                </a:cubicBezTo>
                <a:cubicBezTo>
                  <a:pt x="279" y="276"/>
                  <a:pt x="273" y="282"/>
                  <a:pt x="273" y="289"/>
                </a:cubicBezTo>
                <a:cubicBezTo>
                  <a:pt x="273" y="296"/>
                  <a:pt x="279" y="301"/>
                  <a:pt x="286" y="301"/>
                </a:cubicBezTo>
                <a:close/>
                <a:moveTo>
                  <a:pt x="326" y="301"/>
                </a:moveTo>
                <a:cubicBezTo>
                  <a:pt x="333" y="301"/>
                  <a:pt x="338" y="296"/>
                  <a:pt x="338" y="289"/>
                </a:cubicBezTo>
                <a:cubicBezTo>
                  <a:pt x="338" y="282"/>
                  <a:pt x="333" y="276"/>
                  <a:pt x="326" y="276"/>
                </a:cubicBezTo>
                <a:cubicBezTo>
                  <a:pt x="319" y="276"/>
                  <a:pt x="313" y="282"/>
                  <a:pt x="313" y="289"/>
                </a:cubicBezTo>
                <a:cubicBezTo>
                  <a:pt x="313" y="296"/>
                  <a:pt x="319" y="301"/>
                  <a:pt x="326" y="301"/>
                </a:cubicBezTo>
                <a:close/>
                <a:moveTo>
                  <a:pt x="365" y="301"/>
                </a:moveTo>
                <a:cubicBezTo>
                  <a:pt x="372" y="301"/>
                  <a:pt x="378" y="296"/>
                  <a:pt x="378" y="289"/>
                </a:cubicBezTo>
                <a:cubicBezTo>
                  <a:pt x="378" y="282"/>
                  <a:pt x="372" y="276"/>
                  <a:pt x="365" y="276"/>
                </a:cubicBezTo>
                <a:cubicBezTo>
                  <a:pt x="358" y="276"/>
                  <a:pt x="352" y="282"/>
                  <a:pt x="352" y="289"/>
                </a:cubicBezTo>
                <a:cubicBezTo>
                  <a:pt x="352" y="296"/>
                  <a:pt x="358" y="301"/>
                  <a:pt x="365" y="301"/>
                </a:cubicBezTo>
                <a:close/>
                <a:moveTo>
                  <a:pt x="404" y="301"/>
                </a:moveTo>
                <a:cubicBezTo>
                  <a:pt x="411" y="301"/>
                  <a:pt x="417" y="296"/>
                  <a:pt x="417" y="289"/>
                </a:cubicBezTo>
                <a:cubicBezTo>
                  <a:pt x="417" y="282"/>
                  <a:pt x="411" y="276"/>
                  <a:pt x="404" y="276"/>
                </a:cubicBezTo>
                <a:cubicBezTo>
                  <a:pt x="397" y="276"/>
                  <a:pt x="392" y="282"/>
                  <a:pt x="392" y="289"/>
                </a:cubicBezTo>
                <a:cubicBezTo>
                  <a:pt x="392" y="296"/>
                  <a:pt x="397" y="301"/>
                  <a:pt x="404" y="301"/>
                </a:cubicBezTo>
                <a:close/>
                <a:moveTo>
                  <a:pt x="444" y="301"/>
                </a:moveTo>
                <a:cubicBezTo>
                  <a:pt x="451" y="301"/>
                  <a:pt x="457" y="296"/>
                  <a:pt x="457" y="289"/>
                </a:cubicBezTo>
                <a:cubicBezTo>
                  <a:pt x="457" y="282"/>
                  <a:pt x="451" y="276"/>
                  <a:pt x="444" y="276"/>
                </a:cubicBezTo>
                <a:cubicBezTo>
                  <a:pt x="437" y="276"/>
                  <a:pt x="431" y="282"/>
                  <a:pt x="431" y="289"/>
                </a:cubicBezTo>
                <a:cubicBezTo>
                  <a:pt x="431" y="296"/>
                  <a:pt x="437" y="301"/>
                  <a:pt x="444" y="301"/>
                </a:cubicBezTo>
                <a:close/>
                <a:moveTo>
                  <a:pt x="483" y="301"/>
                </a:moveTo>
                <a:cubicBezTo>
                  <a:pt x="490" y="301"/>
                  <a:pt x="496" y="296"/>
                  <a:pt x="496" y="289"/>
                </a:cubicBezTo>
                <a:cubicBezTo>
                  <a:pt x="496" y="282"/>
                  <a:pt x="490" y="276"/>
                  <a:pt x="483" y="276"/>
                </a:cubicBezTo>
                <a:cubicBezTo>
                  <a:pt x="476" y="276"/>
                  <a:pt x="471" y="282"/>
                  <a:pt x="471" y="289"/>
                </a:cubicBezTo>
                <a:cubicBezTo>
                  <a:pt x="471" y="296"/>
                  <a:pt x="476" y="301"/>
                  <a:pt x="483" y="301"/>
                </a:cubicBezTo>
                <a:close/>
                <a:moveTo>
                  <a:pt x="523" y="301"/>
                </a:moveTo>
                <a:cubicBezTo>
                  <a:pt x="530" y="301"/>
                  <a:pt x="535" y="296"/>
                  <a:pt x="535" y="289"/>
                </a:cubicBezTo>
                <a:cubicBezTo>
                  <a:pt x="535" y="282"/>
                  <a:pt x="530" y="276"/>
                  <a:pt x="523" y="276"/>
                </a:cubicBezTo>
                <a:cubicBezTo>
                  <a:pt x="516" y="276"/>
                  <a:pt x="510" y="282"/>
                  <a:pt x="510" y="289"/>
                </a:cubicBezTo>
                <a:cubicBezTo>
                  <a:pt x="510" y="296"/>
                  <a:pt x="516" y="301"/>
                  <a:pt x="523" y="301"/>
                </a:cubicBezTo>
                <a:close/>
                <a:moveTo>
                  <a:pt x="562" y="301"/>
                </a:moveTo>
                <a:cubicBezTo>
                  <a:pt x="569" y="301"/>
                  <a:pt x="575" y="296"/>
                  <a:pt x="575" y="289"/>
                </a:cubicBezTo>
                <a:cubicBezTo>
                  <a:pt x="575" y="282"/>
                  <a:pt x="569" y="276"/>
                  <a:pt x="562" y="276"/>
                </a:cubicBezTo>
                <a:cubicBezTo>
                  <a:pt x="555" y="276"/>
                  <a:pt x="549" y="282"/>
                  <a:pt x="549" y="289"/>
                </a:cubicBezTo>
                <a:cubicBezTo>
                  <a:pt x="549" y="296"/>
                  <a:pt x="555" y="301"/>
                  <a:pt x="562" y="301"/>
                </a:cubicBezTo>
                <a:close/>
                <a:moveTo>
                  <a:pt x="641" y="301"/>
                </a:moveTo>
                <a:cubicBezTo>
                  <a:pt x="648" y="301"/>
                  <a:pt x="654" y="296"/>
                  <a:pt x="654" y="289"/>
                </a:cubicBezTo>
                <a:cubicBezTo>
                  <a:pt x="654" y="282"/>
                  <a:pt x="648" y="276"/>
                  <a:pt x="641" y="276"/>
                </a:cubicBezTo>
                <a:cubicBezTo>
                  <a:pt x="634" y="276"/>
                  <a:pt x="628" y="282"/>
                  <a:pt x="628" y="289"/>
                </a:cubicBezTo>
                <a:cubicBezTo>
                  <a:pt x="628" y="296"/>
                  <a:pt x="634" y="301"/>
                  <a:pt x="641" y="301"/>
                </a:cubicBezTo>
                <a:close/>
                <a:moveTo>
                  <a:pt x="720" y="301"/>
                </a:moveTo>
                <a:cubicBezTo>
                  <a:pt x="727" y="301"/>
                  <a:pt x="733" y="296"/>
                  <a:pt x="733" y="289"/>
                </a:cubicBezTo>
                <a:cubicBezTo>
                  <a:pt x="733" y="282"/>
                  <a:pt x="727" y="276"/>
                  <a:pt x="720" y="276"/>
                </a:cubicBezTo>
                <a:cubicBezTo>
                  <a:pt x="713" y="276"/>
                  <a:pt x="707" y="282"/>
                  <a:pt x="707" y="289"/>
                </a:cubicBezTo>
                <a:cubicBezTo>
                  <a:pt x="707" y="296"/>
                  <a:pt x="713" y="301"/>
                  <a:pt x="720" y="301"/>
                </a:cubicBezTo>
                <a:close/>
                <a:moveTo>
                  <a:pt x="759" y="301"/>
                </a:moveTo>
                <a:cubicBezTo>
                  <a:pt x="766" y="301"/>
                  <a:pt x="772" y="296"/>
                  <a:pt x="772" y="289"/>
                </a:cubicBezTo>
                <a:cubicBezTo>
                  <a:pt x="772" y="282"/>
                  <a:pt x="766" y="276"/>
                  <a:pt x="759" y="276"/>
                </a:cubicBezTo>
                <a:cubicBezTo>
                  <a:pt x="752" y="276"/>
                  <a:pt x="747" y="282"/>
                  <a:pt x="747" y="289"/>
                </a:cubicBezTo>
                <a:cubicBezTo>
                  <a:pt x="747" y="296"/>
                  <a:pt x="752" y="301"/>
                  <a:pt x="759" y="301"/>
                </a:cubicBezTo>
                <a:close/>
                <a:moveTo>
                  <a:pt x="786" y="289"/>
                </a:moveTo>
                <a:cubicBezTo>
                  <a:pt x="786" y="296"/>
                  <a:pt x="792" y="301"/>
                  <a:pt x="799" y="301"/>
                </a:cubicBezTo>
                <a:cubicBezTo>
                  <a:pt x="806" y="301"/>
                  <a:pt x="811" y="296"/>
                  <a:pt x="811" y="289"/>
                </a:cubicBezTo>
                <a:cubicBezTo>
                  <a:pt x="811" y="282"/>
                  <a:pt x="806" y="276"/>
                  <a:pt x="799" y="276"/>
                </a:cubicBezTo>
                <a:cubicBezTo>
                  <a:pt x="792" y="276"/>
                  <a:pt x="786" y="282"/>
                  <a:pt x="786" y="289"/>
                </a:cubicBezTo>
                <a:close/>
                <a:moveTo>
                  <a:pt x="838" y="301"/>
                </a:moveTo>
                <a:cubicBezTo>
                  <a:pt x="845" y="301"/>
                  <a:pt x="851" y="296"/>
                  <a:pt x="851" y="289"/>
                </a:cubicBezTo>
                <a:cubicBezTo>
                  <a:pt x="851" y="282"/>
                  <a:pt x="845" y="276"/>
                  <a:pt x="838" y="276"/>
                </a:cubicBezTo>
                <a:cubicBezTo>
                  <a:pt x="831" y="276"/>
                  <a:pt x="825" y="282"/>
                  <a:pt x="825" y="289"/>
                </a:cubicBezTo>
                <a:cubicBezTo>
                  <a:pt x="825" y="296"/>
                  <a:pt x="831" y="301"/>
                  <a:pt x="838" y="301"/>
                </a:cubicBezTo>
                <a:close/>
                <a:moveTo>
                  <a:pt x="956" y="301"/>
                </a:moveTo>
                <a:cubicBezTo>
                  <a:pt x="963" y="301"/>
                  <a:pt x="969" y="296"/>
                  <a:pt x="969" y="289"/>
                </a:cubicBezTo>
                <a:cubicBezTo>
                  <a:pt x="969" y="282"/>
                  <a:pt x="963" y="276"/>
                  <a:pt x="956" y="276"/>
                </a:cubicBezTo>
                <a:cubicBezTo>
                  <a:pt x="949" y="276"/>
                  <a:pt x="944" y="282"/>
                  <a:pt x="944" y="289"/>
                </a:cubicBezTo>
                <a:cubicBezTo>
                  <a:pt x="944" y="296"/>
                  <a:pt x="949" y="301"/>
                  <a:pt x="956" y="301"/>
                </a:cubicBezTo>
                <a:close/>
                <a:moveTo>
                  <a:pt x="996" y="301"/>
                </a:moveTo>
                <a:cubicBezTo>
                  <a:pt x="1003" y="301"/>
                  <a:pt x="1009" y="296"/>
                  <a:pt x="1009" y="289"/>
                </a:cubicBezTo>
                <a:cubicBezTo>
                  <a:pt x="1009" y="282"/>
                  <a:pt x="1003" y="276"/>
                  <a:pt x="996" y="276"/>
                </a:cubicBezTo>
                <a:cubicBezTo>
                  <a:pt x="989" y="276"/>
                  <a:pt x="983" y="282"/>
                  <a:pt x="983" y="289"/>
                </a:cubicBezTo>
                <a:cubicBezTo>
                  <a:pt x="983" y="296"/>
                  <a:pt x="989" y="301"/>
                  <a:pt x="996" y="301"/>
                </a:cubicBezTo>
                <a:close/>
                <a:moveTo>
                  <a:pt x="1193" y="301"/>
                </a:moveTo>
                <a:cubicBezTo>
                  <a:pt x="1200" y="301"/>
                  <a:pt x="1206" y="296"/>
                  <a:pt x="1206" y="289"/>
                </a:cubicBezTo>
                <a:cubicBezTo>
                  <a:pt x="1206" y="282"/>
                  <a:pt x="1200" y="276"/>
                  <a:pt x="1193" y="276"/>
                </a:cubicBezTo>
                <a:cubicBezTo>
                  <a:pt x="1186" y="276"/>
                  <a:pt x="1180" y="282"/>
                  <a:pt x="1180" y="289"/>
                </a:cubicBezTo>
                <a:cubicBezTo>
                  <a:pt x="1180" y="296"/>
                  <a:pt x="1186" y="301"/>
                  <a:pt x="1193" y="301"/>
                </a:cubicBezTo>
                <a:close/>
                <a:moveTo>
                  <a:pt x="1232" y="301"/>
                </a:moveTo>
                <a:cubicBezTo>
                  <a:pt x="1239" y="301"/>
                  <a:pt x="1245" y="296"/>
                  <a:pt x="1245" y="289"/>
                </a:cubicBezTo>
                <a:cubicBezTo>
                  <a:pt x="1245" y="282"/>
                  <a:pt x="1239" y="276"/>
                  <a:pt x="1232" y="276"/>
                </a:cubicBezTo>
                <a:cubicBezTo>
                  <a:pt x="1225" y="276"/>
                  <a:pt x="1220" y="282"/>
                  <a:pt x="1220" y="289"/>
                </a:cubicBezTo>
                <a:cubicBezTo>
                  <a:pt x="1220" y="296"/>
                  <a:pt x="1225" y="301"/>
                  <a:pt x="1232" y="301"/>
                </a:cubicBezTo>
                <a:close/>
                <a:moveTo>
                  <a:pt x="1272" y="301"/>
                </a:moveTo>
                <a:cubicBezTo>
                  <a:pt x="1279" y="301"/>
                  <a:pt x="1285" y="296"/>
                  <a:pt x="1285" y="289"/>
                </a:cubicBezTo>
                <a:cubicBezTo>
                  <a:pt x="1285" y="282"/>
                  <a:pt x="1279" y="276"/>
                  <a:pt x="1272" y="276"/>
                </a:cubicBezTo>
                <a:cubicBezTo>
                  <a:pt x="1265" y="276"/>
                  <a:pt x="1259" y="282"/>
                  <a:pt x="1259" y="289"/>
                </a:cubicBezTo>
                <a:cubicBezTo>
                  <a:pt x="1259" y="296"/>
                  <a:pt x="1265" y="301"/>
                  <a:pt x="1272" y="301"/>
                </a:cubicBezTo>
                <a:close/>
                <a:moveTo>
                  <a:pt x="1311" y="301"/>
                </a:moveTo>
                <a:cubicBezTo>
                  <a:pt x="1318" y="301"/>
                  <a:pt x="1324" y="296"/>
                  <a:pt x="1324" y="289"/>
                </a:cubicBezTo>
                <a:cubicBezTo>
                  <a:pt x="1324" y="282"/>
                  <a:pt x="1318" y="276"/>
                  <a:pt x="1311" y="276"/>
                </a:cubicBezTo>
                <a:cubicBezTo>
                  <a:pt x="1304" y="276"/>
                  <a:pt x="1298" y="282"/>
                  <a:pt x="1298" y="289"/>
                </a:cubicBezTo>
                <a:cubicBezTo>
                  <a:pt x="1298" y="296"/>
                  <a:pt x="1304" y="301"/>
                  <a:pt x="1311" y="301"/>
                </a:cubicBezTo>
                <a:close/>
                <a:moveTo>
                  <a:pt x="1351" y="276"/>
                </a:moveTo>
                <a:cubicBezTo>
                  <a:pt x="1344" y="276"/>
                  <a:pt x="1338" y="282"/>
                  <a:pt x="1338" y="289"/>
                </a:cubicBezTo>
                <a:cubicBezTo>
                  <a:pt x="1338" y="296"/>
                  <a:pt x="1344" y="301"/>
                  <a:pt x="1351" y="301"/>
                </a:cubicBezTo>
                <a:cubicBezTo>
                  <a:pt x="1358" y="301"/>
                  <a:pt x="1363" y="296"/>
                  <a:pt x="1363" y="289"/>
                </a:cubicBezTo>
                <a:cubicBezTo>
                  <a:pt x="1363" y="282"/>
                  <a:pt x="1358" y="276"/>
                  <a:pt x="1351" y="276"/>
                </a:cubicBezTo>
                <a:close/>
                <a:moveTo>
                  <a:pt x="1390" y="276"/>
                </a:moveTo>
                <a:cubicBezTo>
                  <a:pt x="1383" y="276"/>
                  <a:pt x="1377" y="282"/>
                  <a:pt x="1377" y="289"/>
                </a:cubicBezTo>
                <a:cubicBezTo>
                  <a:pt x="1377" y="296"/>
                  <a:pt x="1383" y="301"/>
                  <a:pt x="1390" y="301"/>
                </a:cubicBezTo>
                <a:cubicBezTo>
                  <a:pt x="1397" y="301"/>
                  <a:pt x="1403" y="296"/>
                  <a:pt x="1403" y="289"/>
                </a:cubicBezTo>
                <a:cubicBezTo>
                  <a:pt x="1403" y="282"/>
                  <a:pt x="1397" y="276"/>
                  <a:pt x="1390" y="276"/>
                </a:cubicBezTo>
                <a:close/>
                <a:moveTo>
                  <a:pt x="1429" y="276"/>
                </a:moveTo>
                <a:cubicBezTo>
                  <a:pt x="1422" y="276"/>
                  <a:pt x="1417" y="282"/>
                  <a:pt x="1417" y="289"/>
                </a:cubicBezTo>
                <a:cubicBezTo>
                  <a:pt x="1417" y="296"/>
                  <a:pt x="1422" y="301"/>
                  <a:pt x="1429" y="301"/>
                </a:cubicBezTo>
                <a:cubicBezTo>
                  <a:pt x="1437" y="301"/>
                  <a:pt x="1442" y="296"/>
                  <a:pt x="1442" y="289"/>
                </a:cubicBezTo>
                <a:cubicBezTo>
                  <a:pt x="1442" y="282"/>
                  <a:pt x="1437" y="276"/>
                  <a:pt x="1429" y="276"/>
                </a:cubicBezTo>
                <a:close/>
                <a:moveTo>
                  <a:pt x="1859" y="289"/>
                </a:moveTo>
                <a:cubicBezTo>
                  <a:pt x="1859" y="291"/>
                  <a:pt x="1861" y="293"/>
                  <a:pt x="1863" y="293"/>
                </a:cubicBezTo>
                <a:cubicBezTo>
                  <a:pt x="1865" y="293"/>
                  <a:pt x="1867" y="291"/>
                  <a:pt x="1867" y="289"/>
                </a:cubicBezTo>
                <a:cubicBezTo>
                  <a:pt x="1867" y="286"/>
                  <a:pt x="1865" y="284"/>
                  <a:pt x="1863" y="284"/>
                </a:cubicBezTo>
                <a:cubicBezTo>
                  <a:pt x="1861" y="284"/>
                  <a:pt x="1859" y="286"/>
                  <a:pt x="1859" y="289"/>
                </a:cubicBezTo>
                <a:close/>
                <a:moveTo>
                  <a:pt x="1903" y="301"/>
                </a:moveTo>
                <a:cubicBezTo>
                  <a:pt x="1910" y="301"/>
                  <a:pt x="1915" y="296"/>
                  <a:pt x="1915" y="289"/>
                </a:cubicBezTo>
                <a:cubicBezTo>
                  <a:pt x="1915" y="282"/>
                  <a:pt x="1910" y="276"/>
                  <a:pt x="1903" y="276"/>
                </a:cubicBezTo>
                <a:cubicBezTo>
                  <a:pt x="1896" y="276"/>
                  <a:pt x="1890" y="282"/>
                  <a:pt x="1890" y="289"/>
                </a:cubicBezTo>
                <a:cubicBezTo>
                  <a:pt x="1890" y="296"/>
                  <a:pt x="1896" y="301"/>
                  <a:pt x="1903" y="301"/>
                </a:cubicBezTo>
                <a:close/>
                <a:moveTo>
                  <a:pt x="1942" y="301"/>
                </a:moveTo>
                <a:cubicBezTo>
                  <a:pt x="1949" y="301"/>
                  <a:pt x="1955" y="296"/>
                  <a:pt x="1955" y="289"/>
                </a:cubicBezTo>
                <a:cubicBezTo>
                  <a:pt x="1955" y="282"/>
                  <a:pt x="1949" y="276"/>
                  <a:pt x="1942" y="276"/>
                </a:cubicBezTo>
                <a:cubicBezTo>
                  <a:pt x="1935" y="276"/>
                  <a:pt x="1929" y="282"/>
                  <a:pt x="1929" y="289"/>
                </a:cubicBezTo>
                <a:cubicBezTo>
                  <a:pt x="1929" y="296"/>
                  <a:pt x="1935" y="301"/>
                  <a:pt x="1942" y="301"/>
                </a:cubicBezTo>
                <a:close/>
                <a:moveTo>
                  <a:pt x="1981" y="301"/>
                </a:moveTo>
                <a:cubicBezTo>
                  <a:pt x="1988" y="301"/>
                  <a:pt x="1994" y="296"/>
                  <a:pt x="1994" y="289"/>
                </a:cubicBezTo>
                <a:cubicBezTo>
                  <a:pt x="1994" y="282"/>
                  <a:pt x="1988" y="276"/>
                  <a:pt x="1981" y="276"/>
                </a:cubicBezTo>
                <a:cubicBezTo>
                  <a:pt x="1974" y="276"/>
                  <a:pt x="1969" y="282"/>
                  <a:pt x="1969" y="289"/>
                </a:cubicBezTo>
                <a:cubicBezTo>
                  <a:pt x="1969" y="296"/>
                  <a:pt x="1974" y="301"/>
                  <a:pt x="1981" y="301"/>
                </a:cubicBezTo>
                <a:close/>
                <a:moveTo>
                  <a:pt x="2021" y="301"/>
                </a:moveTo>
                <a:cubicBezTo>
                  <a:pt x="2028" y="301"/>
                  <a:pt x="2034" y="296"/>
                  <a:pt x="2034" y="289"/>
                </a:cubicBezTo>
                <a:cubicBezTo>
                  <a:pt x="2034" y="282"/>
                  <a:pt x="2028" y="276"/>
                  <a:pt x="2021" y="276"/>
                </a:cubicBezTo>
                <a:cubicBezTo>
                  <a:pt x="2014" y="276"/>
                  <a:pt x="2008" y="282"/>
                  <a:pt x="2008" y="289"/>
                </a:cubicBezTo>
                <a:cubicBezTo>
                  <a:pt x="2008" y="296"/>
                  <a:pt x="2014" y="301"/>
                  <a:pt x="2021" y="301"/>
                </a:cubicBezTo>
                <a:close/>
                <a:moveTo>
                  <a:pt x="2060" y="301"/>
                </a:moveTo>
                <a:cubicBezTo>
                  <a:pt x="2067" y="301"/>
                  <a:pt x="2073" y="296"/>
                  <a:pt x="2073" y="289"/>
                </a:cubicBezTo>
                <a:cubicBezTo>
                  <a:pt x="2073" y="282"/>
                  <a:pt x="2067" y="276"/>
                  <a:pt x="2060" y="276"/>
                </a:cubicBezTo>
                <a:cubicBezTo>
                  <a:pt x="2053" y="276"/>
                  <a:pt x="2048" y="282"/>
                  <a:pt x="2048" y="289"/>
                </a:cubicBezTo>
                <a:cubicBezTo>
                  <a:pt x="2048" y="296"/>
                  <a:pt x="2053" y="301"/>
                  <a:pt x="2060" y="301"/>
                </a:cubicBezTo>
                <a:close/>
                <a:moveTo>
                  <a:pt x="2288" y="289"/>
                </a:moveTo>
                <a:cubicBezTo>
                  <a:pt x="2288" y="293"/>
                  <a:pt x="2292" y="297"/>
                  <a:pt x="2297" y="297"/>
                </a:cubicBezTo>
                <a:cubicBezTo>
                  <a:pt x="2302" y="297"/>
                  <a:pt x="2305" y="293"/>
                  <a:pt x="2305" y="289"/>
                </a:cubicBezTo>
                <a:cubicBezTo>
                  <a:pt x="2305" y="284"/>
                  <a:pt x="2302" y="280"/>
                  <a:pt x="2297" y="280"/>
                </a:cubicBezTo>
                <a:cubicBezTo>
                  <a:pt x="2292" y="280"/>
                  <a:pt x="2288" y="284"/>
                  <a:pt x="2288" y="289"/>
                </a:cubicBezTo>
                <a:close/>
                <a:moveTo>
                  <a:pt x="2336" y="301"/>
                </a:moveTo>
                <a:cubicBezTo>
                  <a:pt x="2343" y="301"/>
                  <a:pt x="2349" y="296"/>
                  <a:pt x="2349" y="289"/>
                </a:cubicBezTo>
                <a:cubicBezTo>
                  <a:pt x="2349" y="282"/>
                  <a:pt x="2343" y="276"/>
                  <a:pt x="2336" y="276"/>
                </a:cubicBezTo>
                <a:cubicBezTo>
                  <a:pt x="2329" y="276"/>
                  <a:pt x="2323" y="282"/>
                  <a:pt x="2323" y="289"/>
                </a:cubicBezTo>
                <a:cubicBezTo>
                  <a:pt x="2323" y="296"/>
                  <a:pt x="2329" y="301"/>
                  <a:pt x="2336" y="301"/>
                </a:cubicBezTo>
                <a:close/>
                <a:moveTo>
                  <a:pt x="2415" y="301"/>
                </a:moveTo>
                <a:cubicBezTo>
                  <a:pt x="2422" y="301"/>
                  <a:pt x="2428" y="296"/>
                  <a:pt x="2428" y="289"/>
                </a:cubicBezTo>
                <a:cubicBezTo>
                  <a:pt x="2428" y="282"/>
                  <a:pt x="2422" y="276"/>
                  <a:pt x="2415" y="276"/>
                </a:cubicBezTo>
                <a:cubicBezTo>
                  <a:pt x="2408" y="276"/>
                  <a:pt x="2402" y="282"/>
                  <a:pt x="2402" y="289"/>
                </a:cubicBezTo>
                <a:cubicBezTo>
                  <a:pt x="2402" y="296"/>
                  <a:pt x="2408" y="301"/>
                  <a:pt x="2415" y="301"/>
                </a:cubicBezTo>
                <a:close/>
                <a:moveTo>
                  <a:pt x="2494" y="301"/>
                </a:moveTo>
                <a:cubicBezTo>
                  <a:pt x="2501" y="301"/>
                  <a:pt x="2507" y="296"/>
                  <a:pt x="2507" y="289"/>
                </a:cubicBezTo>
                <a:cubicBezTo>
                  <a:pt x="2507" y="282"/>
                  <a:pt x="2501" y="276"/>
                  <a:pt x="2494" y="276"/>
                </a:cubicBezTo>
                <a:cubicBezTo>
                  <a:pt x="2487" y="276"/>
                  <a:pt x="2481" y="282"/>
                  <a:pt x="2481" y="289"/>
                </a:cubicBezTo>
                <a:cubicBezTo>
                  <a:pt x="2481" y="296"/>
                  <a:pt x="2487" y="301"/>
                  <a:pt x="2494" y="301"/>
                </a:cubicBezTo>
                <a:close/>
                <a:moveTo>
                  <a:pt x="2533" y="301"/>
                </a:moveTo>
                <a:cubicBezTo>
                  <a:pt x="2540" y="301"/>
                  <a:pt x="2546" y="296"/>
                  <a:pt x="2546" y="289"/>
                </a:cubicBezTo>
                <a:cubicBezTo>
                  <a:pt x="2546" y="282"/>
                  <a:pt x="2540" y="276"/>
                  <a:pt x="2533" y="276"/>
                </a:cubicBezTo>
                <a:cubicBezTo>
                  <a:pt x="2526" y="276"/>
                  <a:pt x="2521" y="282"/>
                  <a:pt x="2521" y="289"/>
                </a:cubicBezTo>
                <a:cubicBezTo>
                  <a:pt x="2521" y="296"/>
                  <a:pt x="2526" y="301"/>
                  <a:pt x="2533" y="301"/>
                </a:cubicBezTo>
                <a:close/>
                <a:moveTo>
                  <a:pt x="2573" y="301"/>
                </a:moveTo>
                <a:cubicBezTo>
                  <a:pt x="2580" y="301"/>
                  <a:pt x="2586" y="296"/>
                  <a:pt x="2586" y="289"/>
                </a:cubicBezTo>
                <a:cubicBezTo>
                  <a:pt x="2586" y="282"/>
                  <a:pt x="2580" y="276"/>
                  <a:pt x="2573" y="276"/>
                </a:cubicBezTo>
                <a:cubicBezTo>
                  <a:pt x="2566" y="276"/>
                  <a:pt x="2560" y="282"/>
                  <a:pt x="2560" y="289"/>
                </a:cubicBezTo>
                <a:cubicBezTo>
                  <a:pt x="2560" y="296"/>
                  <a:pt x="2566" y="301"/>
                  <a:pt x="2573" y="301"/>
                </a:cubicBezTo>
                <a:close/>
                <a:moveTo>
                  <a:pt x="2612" y="301"/>
                </a:moveTo>
                <a:cubicBezTo>
                  <a:pt x="2619" y="301"/>
                  <a:pt x="2625" y="296"/>
                  <a:pt x="2625" y="289"/>
                </a:cubicBezTo>
                <a:cubicBezTo>
                  <a:pt x="2625" y="282"/>
                  <a:pt x="2619" y="276"/>
                  <a:pt x="2612" y="276"/>
                </a:cubicBezTo>
                <a:cubicBezTo>
                  <a:pt x="2605" y="276"/>
                  <a:pt x="2599" y="282"/>
                  <a:pt x="2599" y="289"/>
                </a:cubicBezTo>
                <a:cubicBezTo>
                  <a:pt x="2599" y="296"/>
                  <a:pt x="2605" y="301"/>
                  <a:pt x="2612" y="301"/>
                </a:cubicBezTo>
                <a:close/>
                <a:moveTo>
                  <a:pt x="2652" y="301"/>
                </a:moveTo>
                <a:cubicBezTo>
                  <a:pt x="2659" y="301"/>
                  <a:pt x="2664" y="296"/>
                  <a:pt x="2664" y="289"/>
                </a:cubicBezTo>
                <a:cubicBezTo>
                  <a:pt x="2664" y="282"/>
                  <a:pt x="2659" y="276"/>
                  <a:pt x="2652" y="276"/>
                </a:cubicBezTo>
                <a:cubicBezTo>
                  <a:pt x="2645" y="276"/>
                  <a:pt x="2639" y="282"/>
                  <a:pt x="2639" y="289"/>
                </a:cubicBezTo>
                <a:cubicBezTo>
                  <a:pt x="2639" y="296"/>
                  <a:pt x="2645" y="301"/>
                  <a:pt x="2652" y="301"/>
                </a:cubicBezTo>
                <a:close/>
                <a:moveTo>
                  <a:pt x="2691" y="301"/>
                </a:moveTo>
                <a:cubicBezTo>
                  <a:pt x="2698" y="301"/>
                  <a:pt x="2704" y="296"/>
                  <a:pt x="2704" y="289"/>
                </a:cubicBezTo>
                <a:cubicBezTo>
                  <a:pt x="2704" y="282"/>
                  <a:pt x="2698" y="276"/>
                  <a:pt x="2691" y="276"/>
                </a:cubicBezTo>
                <a:cubicBezTo>
                  <a:pt x="2684" y="276"/>
                  <a:pt x="2678" y="282"/>
                  <a:pt x="2678" y="289"/>
                </a:cubicBezTo>
                <a:cubicBezTo>
                  <a:pt x="2678" y="296"/>
                  <a:pt x="2684" y="301"/>
                  <a:pt x="2691" y="301"/>
                </a:cubicBezTo>
                <a:close/>
                <a:moveTo>
                  <a:pt x="2730" y="301"/>
                </a:moveTo>
                <a:cubicBezTo>
                  <a:pt x="2738" y="301"/>
                  <a:pt x="2743" y="296"/>
                  <a:pt x="2743" y="289"/>
                </a:cubicBezTo>
                <a:cubicBezTo>
                  <a:pt x="2743" y="282"/>
                  <a:pt x="2738" y="276"/>
                  <a:pt x="2730" y="276"/>
                </a:cubicBezTo>
                <a:cubicBezTo>
                  <a:pt x="2723" y="276"/>
                  <a:pt x="2718" y="282"/>
                  <a:pt x="2718" y="289"/>
                </a:cubicBezTo>
                <a:cubicBezTo>
                  <a:pt x="2718" y="296"/>
                  <a:pt x="2723" y="301"/>
                  <a:pt x="2730" y="301"/>
                </a:cubicBezTo>
                <a:close/>
                <a:moveTo>
                  <a:pt x="2770" y="301"/>
                </a:moveTo>
                <a:cubicBezTo>
                  <a:pt x="2777" y="301"/>
                  <a:pt x="2783" y="296"/>
                  <a:pt x="2783" y="289"/>
                </a:cubicBezTo>
                <a:cubicBezTo>
                  <a:pt x="2783" y="282"/>
                  <a:pt x="2777" y="276"/>
                  <a:pt x="2770" y="276"/>
                </a:cubicBezTo>
                <a:cubicBezTo>
                  <a:pt x="2763" y="276"/>
                  <a:pt x="2757" y="282"/>
                  <a:pt x="2757" y="289"/>
                </a:cubicBezTo>
                <a:cubicBezTo>
                  <a:pt x="2757" y="296"/>
                  <a:pt x="2763" y="301"/>
                  <a:pt x="2770" y="301"/>
                </a:cubicBezTo>
                <a:close/>
                <a:moveTo>
                  <a:pt x="2809" y="301"/>
                </a:moveTo>
                <a:cubicBezTo>
                  <a:pt x="2816" y="301"/>
                  <a:pt x="2822" y="296"/>
                  <a:pt x="2822" y="289"/>
                </a:cubicBezTo>
                <a:cubicBezTo>
                  <a:pt x="2822" y="282"/>
                  <a:pt x="2816" y="276"/>
                  <a:pt x="2809" y="276"/>
                </a:cubicBezTo>
                <a:cubicBezTo>
                  <a:pt x="2802" y="276"/>
                  <a:pt x="2797" y="282"/>
                  <a:pt x="2797" y="289"/>
                </a:cubicBezTo>
                <a:cubicBezTo>
                  <a:pt x="2797" y="296"/>
                  <a:pt x="2802" y="301"/>
                  <a:pt x="2809" y="301"/>
                </a:cubicBezTo>
                <a:close/>
                <a:moveTo>
                  <a:pt x="2849" y="301"/>
                </a:moveTo>
                <a:cubicBezTo>
                  <a:pt x="2856" y="301"/>
                  <a:pt x="2861" y="296"/>
                  <a:pt x="2861" y="289"/>
                </a:cubicBezTo>
                <a:cubicBezTo>
                  <a:pt x="2861" y="282"/>
                  <a:pt x="2856" y="276"/>
                  <a:pt x="2849" y="276"/>
                </a:cubicBezTo>
                <a:cubicBezTo>
                  <a:pt x="2842" y="276"/>
                  <a:pt x="2836" y="282"/>
                  <a:pt x="2836" y="289"/>
                </a:cubicBezTo>
                <a:cubicBezTo>
                  <a:pt x="2836" y="296"/>
                  <a:pt x="2842" y="301"/>
                  <a:pt x="2849" y="301"/>
                </a:cubicBezTo>
                <a:close/>
                <a:moveTo>
                  <a:pt x="2888" y="301"/>
                </a:moveTo>
                <a:cubicBezTo>
                  <a:pt x="2895" y="301"/>
                  <a:pt x="2901" y="296"/>
                  <a:pt x="2901" y="289"/>
                </a:cubicBezTo>
                <a:cubicBezTo>
                  <a:pt x="2901" y="282"/>
                  <a:pt x="2895" y="276"/>
                  <a:pt x="2888" y="276"/>
                </a:cubicBezTo>
                <a:cubicBezTo>
                  <a:pt x="2881" y="276"/>
                  <a:pt x="2875" y="282"/>
                  <a:pt x="2875" y="289"/>
                </a:cubicBezTo>
                <a:cubicBezTo>
                  <a:pt x="2875" y="296"/>
                  <a:pt x="2881" y="301"/>
                  <a:pt x="2888" y="301"/>
                </a:cubicBezTo>
                <a:close/>
                <a:moveTo>
                  <a:pt x="2928" y="301"/>
                </a:moveTo>
                <a:cubicBezTo>
                  <a:pt x="2935" y="301"/>
                  <a:pt x="2940" y="296"/>
                  <a:pt x="2940" y="289"/>
                </a:cubicBezTo>
                <a:cubicBezTo>
                  <a:pt x="2940" y="282"/>
                  <a:pt x="2935" y="276"/>
                  <a:pt x="2928" y="276"/>
                </a:cubicBezTo>
                <a:cubicBezTo>
                  <a:pt x="2921" y="276"/>
                  <a:pt x="2915" y="282"/>
                  <a:pt x="2915" y="289"/>
                </a:cubicBezTo>
                <a:cubicBezTo>
                  <a:pt x="2915" y="296"/>
                  <a:pt x="2921" y="301"/>
                  <a:pt x="2928" y="301"/>
                </a:cubicBezTo>
                <a:close/>
                <a:moveTo>
                  <a:pt x="2967" y="301"/>
                </a:moveTo>
                <a:cubicBezTo>
                  <a:pt x="2974" y="301"/>
                  <a:pt x="2980" y="296"/>
                  <a:pt x="2980" y="289"/>
                </a:cubicBezTo>
                <a:cubicBezTo>
                  <a:pt x="2980" y="282"/>
                  <a:pt x="2974" y="276"/>
                  <a:pt x="2967" y="276"/>
                </a:cubicBezTo>
                <a:cubicBezTo>
                  <a:pt x="2960" y="276"/>
                  <a:pt x="2954" y="282"/>
                  <a:pt x="2954" y="289"/>
                </a:cubicBezTo>
                <a:cubicBezTo>
                  <a:pt x="2954" y="296"/>
                  <a:pt x="2960" y="301"/>
                  <a:pt x="2967" y="301"/>
                </a:cubicBezTo>
                <a:close/>
                <a:moveTo>
                  <a:pt x="3006" y="301"/>
                </a:moveTo>
                <a:cubicBezTo>
                  <a:pt x="3013" y="301"/>
                  <a:pt x="3019" y="296"/>
                  <a:pt x="3019" y="289"/>
                </a:cubicBezTo>
                <a:cubicBezTo>
                  <a:pt x="3019" y="282"/>
                  <a:pt x="3013" y="276"/>
                  <a:pt x="3006" y="276"/>
                </a:cubicBezTo>
                <a:cubicBezTo>
                  <a:pt x="2999" y="276"/>
                  <a:pt x="2994" y="282"/>
                  <a:pt x="2994" y="289"/>
                </a:cubicBezTo>
                <a:cubicBezTo>
                  <a:pt x="2994" y="296"/>
                  <a:pt x="2999" y="301"/>
                  <a:pt x="3006" y="301"/>
                </a:cubicBezTo>
                <a:close/>
                <a:moveTo>
                  <a:pt x="3046" y="301"/>
                </a:moveTo>
                <a:cubicBezTo>
                  <a:pt x="3053" y="301"/>
                  <a:pt x="3059" y="296"/>
                  <a:pt x="3059" y="289"/>
                </a:cubicBezTo>
                <a:cubicBezTo>
                  <a:pt x="3059" y="282"/>
                  <a:pt x="3053" y="276"/>
                  <a:pt x="3046" y="276"/>
                </a:cubicBezTo>
                <a:cubicBezTo>
                  <a:pt x="3039" y="276"/>
                  <a:pt x="3033" y="282"/>
                  <a:pt x="3033" y="289"/>
                </a:cubicBezTo>
                <a:cubicBezTo>
                  <a:pt x="3033" y="296"/>
                  <a:pt x="3039" y="301"/>
                  <a:pt x="3046" y="301"/>
                </a:cubicBezTo>
                <a:close/>
                <a:moveTo>
                  <a:pt x="3085" y="301"/>
                </a:moveTo>
                <a:cubicBezTo>
                  <a:pt x="3092" y="301"/>
                  <a:pt x="3098" y="296"/>
                  <a:pt x="3098" y="289"/>
                </a:cubicBezTo>
                <a:cubicBezTo>
                  <a:pt x="3098" y="282"/>
                  <a:pt x="3092" y="276"/>
                  <a:pt x="3085" y="276"/>
                </a:cubicBezTo>
                <a:cubicBezTo>
                  <a:pt x="3078" y="276"/>
                  <a:pt x="3073" y="282"/>
                  <a:pt x="3073" y="289"/>
                </a:cubicBezTo>
                <a:cubicBezTo>
                  <a:pt x="3073" y="296"/>
                  <a:pt x="3078" y="301"/>
                  <a:pt x="3085" y="301"/>
                </a:cubicBezTo>
                <a:close/>
                <a:moveTo>
                  <a:pt x="3125" y="301"/>
                </a:moveTo>
                <a:cubicBezTo>
                  <a:pt x="3132" y="301"/>
                  <a:pt x="3137" y="296"/>
                  <a:pt x="3137" y="289"/>
                </a:cubicBezTo>
                <a:cubicBezTo>
                  <a:pt x="3137" y="282"/>
                  <a:pt x="3132" y="276"/>
                  <a:pt x="3125" y="276"/>
                </a:cubicBezTo>
                <a:cubicBezTo>
                  <a:pt x="3118" y="276"/>
                  <a:pt x="3112" y="282"/>
                  <a:pt x="3112" y="289"/>
                </a:cubicBezTo>
                <a:cubicBezTo>
                  <a:pt x="3112" y="296"/>
                  <a:pt x="3118" y="301"/>
                  <a:pt x="3125" y="301"/>
                </a:cubicBezTo>
                <a:close/>
                <a:moveTo>
                  <a:pt x="3164" y="301"/>
                </a:moveTo>
                <a:cubicBezTo>
                  <a:pt x="3171" y="301"/>
                  <a:pt x="3177" y="296"/>
                  <a:pt x="3177" y="289"/>
                </a:cubicBezTo>
                <a:cubicBezTo>
                  <a:pt x="3177" y="282"/>
                  <a:pt x="3171" y="276"/>
                  <a:pt x="3164" y="276"/>
                </a:cubicBezTo>
                <a:cubicBezTo>
                  <a:pt x="3157" y="276"/>
                  <a:pt x="3151" y="282"/>
                  <a:pt x="3151" y="289"/>
                </a:cubicBezTo>
                <a:cubicBezTo>
                  <a:pt x="3151" y="296"/>
                  <a:pt x="3157" y="301"/>
                  <a:pt x="3164" y="301"/>
                </a:cubicBezTo>
                <a:close/>
                <a:moveTo>
                  <a:pt x="3204" y="301"/>
                </a:moveTo>
                <a:cubicBezTo>
                  <a:pt x="3211" y="301"/>
                  <a:pt x="3216" y="296"/>
                  <a:pt x="3216" y="289"/>
                </a:cubicBezTo>
                <a:cubicBezTo>
                  <a:pt x="3216" y="282"/>
                  <a:pt x="3211" y="276"/>
                  <a:pt x="3204" y="276"/>
                </a:cubicBezTo>
                <a:cubicBezTo>
                  <a:pt x="3197" y="276"/>
                  <a:pt x="3191" y="282"/>
                  <a:pt x="3191" y="289"/>
                </a:cubicBezTo>
                <a:cubicBezTo>
                  <a:pt x="3191" y="296"/>
                  <a:pt x="3197" y="301"/>
                  <a:pt x="3204" y="301"/>
                </a:cubicBezTo>
                <a:close/>
                <a:moveTo>
                  <a:pt x="3243" y="301"/>
                </a:moveTo>
                <a:cubicBezTo>
                  <a:pt x="3250" y="301"/>
                  <a:pt x="3256" y="296"/>
                  <a:pt x="3256" y="289"/>
                </a:cubicBezTo>
                <a:cubicBezTo>
                  <a:pt x="3256" y="282"/>
                  <a:pt x="3250" y="276"/>
                  <a:pt x="3243" y="276"/>
                </a:cubicBezTo>
                <a:cubicBezTo>
                  <a:pt x="3236" y="276"/>
                  <a:pt x="3230" y="282"/>
                  <a:pt x="3230" y="289"/>
                </a:cubicBezTo>
                <a:cubicBezTo>
                  <a:pt x="3230" y="296"/>
                  <a:pt x="3236" y="301"/>
                  <a:pt x="3243" y="301"/>
                </a:cubicBezTo>
                <a:close/>
                <a:moveTo>
                  <a:pt x="3282" y="301"/>
                </a:moveTo>
                <a:cubicBezTo>
                  <a:pt x="3289" y="301"/>
                  <a:pt x="3295" y="296"/>
                  <a:pt x="3295" y="289"/>
                </a:cubicBezTo>
                <a:cubicBezTo>
                  <a:pt x="3295" y="282"/>
                  <a:pt x="3289" y="276"/>
                  <a:pt x="3282" y="276"/>
                </a:cubicBezTo>
                <a:cubicBezTo>
                  <a:pt x="3275" y="276"/>
                  <a:pt x="3270" y="282"/>
                  <a:pt x="3270" y="289"/>
                </a:cubicBezTo>
                <a:cubicBezTo>
                  <a:pt x="3270" y="296"/>
                  <a:pt x="3275" y="301"/>
                  <a:pt x="3282" y="301"/>
                </a:cubicBezTo>
                <a:close/>
                <a:moveTo>
                  <a:pt x="3322" y="301"/>
                </a:moveTo>
                <a:cubicBezTo>
                  <a:pt x="3329" y="301"/>
                  <a:pt x="3335" y="296"/>
                  <a:pt x="3335" y="289"/>
                </a:cubicBezTo>
                <a:cubicBezTo>
                  <a:pt x="3335" y="282"/>
                  <a:pt x="3329" y="276"/>
                  <a:pt x="3322" y="276"/>
                </a:cubicBezTo>
                <a:cubicBezTo>
                  <a:pt x="3315" y="276"/>
                  <a:pt x="3309" y="282"/>
                  <a:pt x="3309" y="289"/>
                </a:cubicBezTo>
                <a:cubicBezTo>
                  <a:pt x="3309" y="296"/>
                  <a:pt x="3315" y="301"/>
                  <a:pt x="3322" y="301"/>
                </a:cubicBezTo>
                <a:close/>
                <a:moveTo>
                  <a:pt x="3361" y="301"/>
                </a:moveTo>
                <a:cubicBezTo>
                  <a:pt x="3368" y="301"/>
                  <a:pt x="3374" y="296"/>
                  <a:pt x="3374" y="289"/>
                </a:cubicBezTo>
                <a:cubicBezTo>
                  <a:pt x="3374" y="282"/>
                  <a:pt x="3368" y="276"/>
                  <a:pt x="3361" y="276"/>
                </a:cubicBezTo>
                <a:cubicBezTo>
                  <a:pt x="3354" y="276"/>
                  <a:pt x="3348" y="282"/>
                  <a:pt x="3348" y="289"/>
                </a:cubicBezTo>
                <a:cubicBezTo>
                  <a:pt x="3348" y="296"/>
                  <a:pt x="3354" y="301"/>
                  <a:pt x="3361" y="301"/>
                </a:cubicBezTo>
                <a:close/>
                <a:moveTo>
                  <a:pt x="3401" y="301"/>
                </a:moveTo>
                <a:cubicBezTo>
                  <a:pt x="3408" y="301"/>
                  <a:pt x="3413" y="296"/>
                  <a:pt x="3413" y="289"/>
                </a:cubicBezTo>
                <a:cubicBezTo>
                  <a:pt x="3413" y="282"/>
                  <a:pt x="3408" y="276"/>
                  <a:pt x="3401" y="276"/>
                </a:cubicBezTo>
                <a:cubicBezTo>
                  <a:pt x="3394" y="276"/>
                  <a:pt x="3388" y="282"/>
                  <a:pt x="3388" y="289"/>
                </a:cubicBezTo>
                <a:cubicBezTo>
                  <a:pt x="3388" y="296"/>
                  <a:pt x="3394" y="301"/>
                  <a:pt x="3401" y="301"/>
                </a:cubicBezTo>
                <a:close/>
                <a:moveTo>
                  <a:pt x="3440" y="301"/>
                </a:moveTo>
                <a:cubicBezTo>
                  <a:pt x="3447" y="301"/>
                  <a:pt x="3453" y="296"/>
                  <a:pt x="3453" y="289"/>
                </a:cubicBezTo>
                <a:cubicBezTo>
                  <a:pt x="3453" y="282"/>
                  <a:pt x="3447" y="276"/>
                  <a:pt x="3440" y="276"/>
                </a:cubicBezTo>
                <a:cubicBezTo>
                  <a:pt x="3433" y="276"/>
                  <a:pt x="3427" y="282"/>
                  <a:pt x="3427" y="289"/>
                </a:cubicBezTo>
                <a:cubicBezTo>
                  <a:pt x="3427" y="296"/>
                  <a:pt x="3433" y="301"/>
                  <a:pt x="3440" y="301"/>
                </a:cubicBezTo>
                <a:close/>
                <a:moveTo>
                  <a:pt x="3480" y="301"/>
                </a:moveTo>
                <a:cubicBezTo>
                  <a:pt x="3487" y="301"/>
                  <a:pt x="3492" y="296"/>
                  <a:pt x="3492" y="289"/>
                </a:cubicBezTo>
                <a:cubicBezTo>
                  <a:pt x="3492" y="282"/>
                  <a:pt x="3487" y="276"/>
                  <a:pt x="3480" y="276"/>
                </a:cubicBezTo>
                <a:cubicBezTo>
                  <a:pt x="3472" y="276"/>
                  <a:pt x="3467" y="282"/>
                  <a:pt x="3467" y="289"/>
                </a:cubicBezTo>
                <a:cubicBezTo>
                  <a:pt x="3467" y="296"/>
                  <a:pt x="3472" y="301"/>
                  <a:pt x="3480" y="301"/>
                </a:cubicBezTo>
                <a:close/>
                <a:moveTo>
                  <a:pt x="3519" y="301"/>
                </a:moveTo>
                <a:cubicBezTo>
                  <a:pt x="3526" y="301"/>
                  <a:pt x="3532" y="296"/>
                  <a:pt x="3532" y="289"/>
                </a:cubicBezTo>
                <a:cubicBezTo>
                  <a:pt x="3532" y="282"/>
                  <a:pt x="3526" y="276"/>
                  <a:pt x="3519" y="276"/>
                </a:cubicBezTo>
                <a:cubicBezTo>
                  <a:pt x="3512" y="276"/>
                  <a:pt x="3506" y="282"/>
                  <a:pt x="3506" y="289"/>
                </a:cubicBezTo>
                <a:cubicBezTo>
                  <a:pt x="3506" y="296"/>
                  <a:pt x="3512" y="301"/>
                  <a:pt x="3519" y="301"/>
                </a:cubicBezTo>
                <a:close/>
                <a:moveTo>
                  <a:pt x="89" y="341"/>
                </a:moveTo>
                <a:cubicBezTo>
                  <a:pt x="96" y="341"/>
                  <a:pt x="102" y="335"/>
                  <a:pt x="102" y="328"/>
                </a:cubicBezTo>
                <a:cubicBezTo>
                  <a:pt x="102" y="321"/>
                  <a:pt x="96" y="315"/>
                  <a:pt x="89" y="315"/>
                </a:cubicBezTo>
                <a:cubicBezTo>
                  <a:pt x="82" y="315"/>
                  <a:pt x="76" y="321"/>
                  <a:pt x="76" y="328"/>
                </a:cubicBezTo>
                <a:cubicBezTo>
                  <a:pt x="76" y="335"/>
                  <a:pt x="82" y="341"/>
                  <a:pt x="89" y="341"/>
                </a:cubicBezTo>
                <a:close/>
                <a:moveTo>
                  <a:pt x="128" y="341"/>
                </a:moveTo>
                <a:cubicBezTo>
                  <a:pt x="136" y="341"/>
                  <a:pt x="141" y="335"/>
                  <a:pt x="141" y="328"/>
                </a:cubicBezTo>
                <a:cubicBezTo>
                  <a:pt x="141" y="321"/>
                  <a:pt x="136" y="315"/>
                  <a:pt x="128" y="315"/>
                </a:cubicBezTo>
                <a:cubicBezTo>
                  <a:pt x="121" y="315"/>
                  <a:pt x="116" y="321"/>
                  <a:pt x="116" y="328"/>
                </a:cubicBezTo>
                <a:cubicBezTo>
                  <a:pt x="116" y="335"/>
                  <a:pt x="121" y="341"/>
                  <a:pt x="128" y="341"/>
                </a:cubicBezTo>
                <a:close/>
                <a:moveTo>
                  <a:pt x="168" y="341"/>
                </a:moveTo>
                <a:cubicBezTo>
                  <a:pt x="175" y="341"/>
                  <a:pt x="181" y="335"/>
                  <a:pt x="181" y="328"/>
                </a:cubicBezTo>
                <a:cubicBezTo>
                  <a:pt x="181" y="321"/>
                  <a:pt x="175" y="315"/>
                  <a:pt x="168" y="315"/>
                </a:cubicBezTo>
                <a:cubicBezTo>
                  <a:pt x="161" y="315"/>
                  <a:pt x="155" y="321"/>
                  <a:pt x="155" y="328"/>
                </a:cubicBezTo>
                <a:cubicBezTo>
                  <a:pt x="155" y="335"/>
                  <a:pt x="161" y="341"/>
                  <a:pt x="168" y="341"/>
                </a:cubicBezTo>
                <a:close/>
                <a:moveTo>
                  <a:pt x="207" y="341"/>
                </a:moveTo>
                <a:cubicBezTo>
                  <a:pt x="214" y="341"/>
                  <a:pt x="220" y="335"/>
                  <a:pt x="220" y="328"/>
                </a:cubicBezTo>
                <a:cubicBezTo>
                  <a:pt x="220" y="321"/>
                  <a:pt x="214" y="315"/>
                  <a:pt x="207" y="315"/>
                </a:cubicBezTo>
                <a:cubicBezTo>
                  <a:pt x="200" y="315"/>
                  <a:pt x="195" y="321"/>
                  <a:pt x="195" y="328"/>
                </a:cubicBezTo>
                <a:cubicBezTo>
                  <a:pt x="195" y="335"/>
                  <a:pt x="200" y="341"/>
                  <a:pt x="207" y="341"/>
                </a:cubicBezTo>
                <a:close/>
                <a:moveTo>
                  <a:pt x="247" y="341"/>
                </a:moveTo>
                <a:cubicBezTo>
                  <a:pt x="254" y="341"/>
                  <a:pt x="259" y="335"/>
                  <a:pt x="259" y="328"/>
                </a:cubicBezTo>
                <a:cubicBezTo>
                  <a:pt x="259" y="321"/>
                  <a:pt x="254" y="315"/>
                  <a:pt x="247" y="315"/>
                </a:cubicBezTo>
                <a:cubicBezTo>
                  <a:pt x="240" y="315"/>
                  <a:pt x="234" y="321"/>
                  <a:pt x="234" y="328"/>
                </a:cubicBezTo>
                <a:cubicBezTo>
                  <a:pt x="234" y="335"/>
                  <a:pt x="240" y="341"/>
                  <a:pt x="247" y="341"/>
                </a:cubicBezTo>
                <a:close/>
                <a:moveTo>
                  <a:pt x="286" y="341"/>
                </a:moveTo>
                <a:cubicBezTo>
                  <a:pt x="293" y="341"/>
                  <a:pt x="299" y="335"/>
                  <a:pt x="299" y="328"/>
                </a:cubicBezTo>
                <a:cubicBezTo>
                  <a:pt x="299" y="321"/>
                  <a:pt x="293" y="315"/>
                  <a:pt x="286" y="315"/>
                </a:cubicBezTo>
                <a:cubicBezTo>
                  <a:pt x="279" y="315"/>
                  <a:pt x="273" y="321"/>
                  <a:pt x="273" y="328"/>
                </a:cubicBezTo>
                <a:cubicBezTo>
                  <a:pt x="273" y="335"/>
                  <a:pt x="279" y="341"/>
                  <a:pt x="286" y="341"/>
                </a:cubicBezTo>
                <a:close/>
                <a:moveTo>
                  <a:pt x="326" y="341"/>
                </a:moveTo>
                <a:cubicBezTo>
                  <a:pt x="333" y="341"/>
                  <a:pt x="338" y="335"/>
                  <a:pt x="338" y="328"/>
                </a:cubicBezTo>
                <a:cubicBezTo>
                  <a:pt x="338" y="321"/>
                  <a:pt x="333" y="315"/>
                  <a:pt x="326" y="315"/>
                </a:cubicBezTo>
                <a:cubicBezTo>
                  <a:pt x="319" y="315"/>
                  <a:pt x="313" y="321"/>
                  <a:pt x="313" y="328"/>
                </a:cubicBezTo>
                <a:cubicBezTo>
                  <a:pt x="313" y="335"/>
                  <a:pt x="319" y="341"/>
                  <a:pt x="326" y="341"/>
                </a:cubicBezTo>
                <a:close/>
                <a:moveTo>
                  <a:pt x="365" y="341"/>
                </a:moveTo>
                <a:cubicBezTo>
                  <a:pt x="372" y="341"/>
                  <a:pt x="378" y="335"/>
                  <a:pt x="378" y="328"/>
                </a:cubicBezTo>
                <a:cubicBezTo>
                  <a:pt x="378" y="321"/>
                  <a:pt x="372" y="315"/>
                  <a:pt x="365" y="315"/>
                </a:cubicBezTo>
                <a:cubicBezTo>
                  <a:pt x="358" y="315"/>
                  <a:pt x="352" y="321"/>
                  <a:pt x="352" y="328"/>
                </a:cubicBezTo>
                <a:cubicBezTo>
                  <a:pt x="352" y="335"/>
                  <a:pt x="358" y="341"/>
                  <a:pt x="365" y="341"/>
                </a:cubicBezTo>
                <a:close/>
                <a:moveTo>
                  <a:pt x="404" y="341"/>
                </a:moveTo>
                <a:cubicBezTo>
                  <a:pt x="411" y="341"/>
                  <a:pt x="417" y="335"/>
                  <a:pt x="417" y="328"/>
                </a:cubicBezTo>
                <a:cubicBezTo>
                  <a:pt x="417" y="321"/>
                  <a:pt x="411" y="315"/>
                  <a:pt x="404" y="315"/>
                </a:cubicBezTo>
                <a:cubicBezTo>
                  <a:pt x="397" y="315"/>
                  <a:pt x="392" y="321"/>
                  <a:pt x="392" y="328"/>
                </a:cubicBezTo>
                <a:cubicBezTo>
                  <a:pt x="392" y="335"/>
                  <a:pt x="397" y="341"/>
                  <a:pt x="404" y="341"/>
                </a:cubicBezTo>
                <a:close/>
                <a:moveTo>
                  <a:pt x="444" y="341"/>
                </a:moveTo>
                <a:cubicBezTo>
                  <a:pt x="451" y="341"/>
                  <a:pt x="457" y="335"/>
                  <a:pt x="457" y="328"/>
                </a:cubicBezTo>
                <a:cubicBezTo>
                  <a:pt x="457" y="321"/>
                  <a:pt x="451" y="315"/>
                  <a:pt x="444" y="315"/>
                </a:cubicBezTo>
                <a:cubicBezTo>
                  <a:pt x="437" y="315"/>
                  <a:pt x="431" y="321"/>
                  <a:pt x="431" y="328"/>
                </a:cubicBezTo>
                <a:cubicBezTo>
                  <a:pt x="431" y="335"/>
                  <a:pt x="437" y="341"/>
                  <a:pt x="444" y="341"/>
                </a:cubicBezTo>
                <a:close/>
                <a:moveTo>
                  <a:pt x="483" y="341"/>
                </a:moveTo>
                <a:cubicBezTo>
                  <a:pt x="490" y="341"/>
                  <a:pt x="496" y="335"/>
                  <a:pt x="496" y="328"/>
                </a:cubicBezTo>
                <a:cubicBezTo>
                  <a:pt x="496" y="321"/>
                  <a:pt x="490" y="315"/>
                  <a:pt x="483" y="315"/>
                </a:cubicBezTo>
                <a:cubicBezTo>
                  <a:pt x="476" y="315"/>
                  <a:pt x="471" y="321"/>
                  <a:pt x="471" y="328"/>
                </a:cubicBezTo>
                <a:cubicBezTo>
                  <a:pt x="471" y="335"/>
                  <a:pt x="476" y="341"/>
                  <a:pt x="483" y="341"/>
                </a:cubicBezTo>
                <a:close/>
                <a:moveTo>
                  <a:pt x="523" y="341"/>
                </a:moveTo>
                <a:cubicBezTo>
                  <a:pt x="530" y="341"/>
                  <a:pt x="535" y="335"/>
                  <a:pt x="535" y="328"/>
                </a:cubicBezTo>
                <a:cubicBezTo>
                  <a:pt x="535" y="321"/>
                  <a:pt x="530" y="315"/>
                  <a:pt x="523" y="315"/>
                </a:cubicBezTo>
                <a:cubicBezTo>
                  <a:pt x="516" y="315"/>
                  <a:pt x="510" y="321"/>
                  <a:pt x="510" y="328"/>
                </a:cubicBezTo>
                <a:cubicBezTo>
                  <a:pt x="510" y="335"/>
                  <a:pt x="516" y="341"/>
                  <a:pt x="523" y="341"/>
                </a:cubicBezTo>
                <a:close/>
                <a:moveTo>
                  <a:pt x="562" y="341"/>
                </a:moveTo>
                <a:cubicBezTo>
                  <a:pt x="569" y="341"/>
                  <a:pt x="575" y="335"/>
                  <a:pt x="575" y="328"/>
                </a:cubicBezTo>
                <a:cubicBezTo>
                  <a:pt x="575" y="321"/>
                  <a:pt x="569" y="315"/>
                  <a:pt x="562" y="315"/>
                </a:cubicBezTo>
                <a:cubicBezTo>
                  <a:pt x="555" y="315"/>
                  <a:pt x="549" y="321"/>
                  <a:pt x="549" y="328"/>
                </a:cubicBezTo>
                <a:cubicBezTo>
                  <a:pt x="549" y="335"/>
                  <a:pt x="555" y="341"/>
                  <a:pt x="562" y="341"/>
                </a:cubicBezTo>
                <a:close/>
                <a:moveTo>
                  <a:pt x="602" y="316"/>
                </a:moveTo>
                <a:cubicBezTo>
                  <a:pt x="595" y="316"/>
                  <a:pt x="589" y="321"/>
                  <a:pt x="589" y="328"/>
                </a:cubicBezTo>
                <a:cubicBezTo>
                  <a:pt x="589" y="335"/>
                  <a:pt x="595" y="340"/>
                  <a:pt x="602" y="340"/>
                </a:cubicBezTo>
                <a:cubicBezTo>
                  <a:pt x="608" y="340"/>
                  <a:pt x="614" y="335"/>
                  <a:pt x="614" y="328"/>
                </a:cubicBezTo>
                <a:cubicBezTo>
                  <a:pt x="614" y="321"/>
                  <a:pt x="608" y="316"/>
                  <a:pt x="602" y="316"/>
                </a:cubicBezTo>
                <a:close/>
                <a:moveTo>
                  <a:pt x="641" y="341"/>
                </a:moveTo>
                <a:cubicBezTo>
                  <a:pt x="648" y="341"/>
                  <a:pt x="654" y="335"/>
                  <a:pt x="654" y="328"/>
                </a:cubicBezTo>
                <a:cubicBezTo>
                  <a:pt x="654" y="321"/>
                  <a:pt x="648" y="315"/>
                  <a:pt x="641" y="315"/>
                </a:cubicBezTo>
                <a:cubicBezTo>
                  <a:pt x="634" y="315"/>
                  <a:pt x="628" y="321"/>
                  <a:pt x="628" y="328"/>
                </a:cubicBezTo>
                <a:cubicBezTo>
                  <a:pt x="628" y="335"/>
                  <a:pt x="634" y="341"/>
                  <a:pt x="641" y="341"/>
                </a:cubicBezTo>
                <a:close/>
                <a:moveTo>
                  <a:pt x="680" y="341"/>
                </a:moveTo>
                <a:cubicBezTo>
                  <a:pt x="687" y="341"/>
                  <a:pt x="693" y="335"/>
                  <a:pt x="693" y="328"/>
                </a:cubicBezTo>
                <a:cubicBezTo>
                  <a:pt x="693" y="321"/>
                  <a:pt x="687" y="315"/>
                  <a:pt x="680" y="315"/>
                </a:cubicBezTo>
                <a:cubicBezTo>
                  <a:pt x="673" y="315"/>
                  <a:pt x="668" y="321"/>
                  <a:pt x="668" y="328"/>
                </a:cubicBezTo>
                <a:cubicBezTo>
                  <a:pt x="668" y="335"/>
                  <a:pt x="673" y="341"/>
                  <a:pt x="680" y="341"/>
                </a:cubicBezTo>
                <a:close/>
                <a:moveTo>
                  <a:pt x="720" y="341"/>
                </a:moveTo>
                <a:cubicBezTo>
                  <a:pt x="727" y="341"/>
                  <a:pt x="733" y="335"/>
                  <a:pt x="733" y="328"/>
                </a:cubicBezTo>
                <a:cubicBezTo>
                  <a:pt x="733" y="321"/>
                  <a:pt x="727" y="315"/>
                  <a:pt x="720" y="315"/>
                </a:cubicBezTo>
                <a:cubicBezTo>
                  <a:pt x="713" y="315"/>
                  <a:pt x="707" y="321"/>
                  <a:pt x="707" y="328"/>
                </a:cubicBezTo>
                <a:cubicBezTo>
                  <a:pt x="707" y="335"/>
                  <a:pt x="713" y="341"/>
                  <a:pt x="720" y="341"/>
                </a:cubicBezTo>
                <a:close/>
                <a:moveTo>
                  <a:pt x="759" y="341"/>
                </a:moveTo>
                <a:cubicBezTo>
                  <a:pt x="766" y="341"/>
                  <a:pt x="772" y="335"/>
                  <a:pt x="772" y="328"/>
                </a:cubicBezTo>
                <a:cubicBezTo>
                  <a:pt x="772" y="321"/>
                  <a:pt x="766" y="315"/>
                  <a:pt x="759" y="315"/>
                </a:cubicBezTo>
                <a:cubicBezTo>
                  <a:pt x="752" y="315"/>
                  <a:pt x="747" y="321"/>
                  <a:pt x="747" y="328"/>
                </a:cubicBezTo>
                <a:cubicBezTo>
                  <a:pt x="747" y="335"/>
                  <a:pt x="752" y="341"/>
                  <a:pt x="759" y="341"/>
                </a:cubicBezTo>
                <a:close/>
                <a:moveTo>
                  <a:pt x="799" y="341"/>
                </a:moveTo>
                <a:cubicBezTo>
                  <a:pt x="806" y="341"/>
                  <a:pt x="811" y="335"/>
                  <a:pt x="811" y="328"/>
                </a:cubicBezTo>
                <a:cubicBezTo>
                  <a:pt x="811" y="321"/>
                  <a:pt x="806" y="315"/>
                  <a:pt x="799" y="315"/>
                </a:cubicBezTo>
                <a:cubicBezTo>
                  <a:pt x="792" y="315"/>
                  <a:pt x="786" y="321"/>
                  <a:pt x="786" y="328"/>
                </a:cubicBezTo>
                <a:cubicBezTo>
                  <a:pt x="786" y="335"/>
                  <a:pt x="792" y="341"/>
                  <a:pt x="799" y="341"/>
                </a:cubicBezTo>
                <a:close/>
                <a:moveTo>
                  <a:pt x="838" y="341"/>
                </a:moveTo>
                <a:cubicBezTo>
                  <a:pt x="845" y="341"/>
                  <a:pt x="851" y="335"/>
                  <a:pt x="851" y="328"/>
                </a:cubicBezTo>
                <a:cubicBezTo>
                  <a:pt x="851" y="321"/>
                  <a:pt x="845" y="315"/>
                  <a:pt x="838" y="315"/>
                </a:cubicBezTo>
                <a:cubicBezTo>
                  <a:pt x="831" y="315"/>
                  <a:pt x="825" y="321"/>
                  <a:pt x="825" y="328"/>
                </a:cubicBezTo>
                <a:cubicBezTo>
                  <a:pt x="825" y="335"/>
                  <a:pt x="831" y="341"/>
                  <a:pt x="838" y="341"/>
                </a:cubicBezTo>
                <a:close/>
                <a:moveTo>
                  <a:pt x="956" y="341"/>
                </a:moveTo>
                <a:cubicBezTo>
                  <a:pt x="963" y="341"/>
                  <a:pt x="969" y="335"/>
                  <a:pt x="969" y="328"/>
                </a:cubicBezTo>
                <a:cubicBezTo>
                  <a:pt x="969" y="321"/>
                  <a:pt x="963" y="315"/>
                  <a:pt x="956" y="315"/>
                </a:cubicBezTo>
                <a:cubicBezTo>
                  <a:pt x="949" y="315"/>
                  <a:pt x="944" y="321"/>
                  <a:pt x="944" y="328"/>
                </a:cubicBezTo>
                <a:cubicBezTo>
                  <a:pt x="944" y="335"/>
                  <a:pt x="949" y="341"/>
                  <a:pt x="956" y="341"/>
                </a:cubicBezTo>
                <a:close/>
                <a:moveTo>
                  <a:pt x="996" y="341"/>
                </a:moveTo>
                <a:cubicBezTo>
                  <a:pt x="1003" y="341"/>
                  <a:pt x="1009" y="335"/>
                  <a:pt x="1009" y="328"/>
                </a:cubicBezTo>
                <a:cubicBezTo>
                  <a:pt x="1009" y="321"/>
                  <a:pt x="1003" y="315"/>
                  <a:pt x="996" y="315"/>
                </a:cubicBezTo>
                <a:cubicBezTo>
                  <a:pt x="989" y="315"/>
                  <a:pt x="983" y="321"/>
                  <a:pt x="983" y="328"/>
                </a:cubicBezTo>
                <a:cubicBezTo>
                  <a:pt x="983" y="335"/>
                  <a:pt x="989" y="341"/>
                  <a:pt x="996" y="341"/>
                </a:cubicBezTo>
                <a:close/>
                <a:moveTo>
                  <a:pt x="1035" y="341"/>
                </a:moveTo>
                <a:cubicBezTo>
                  <a:pt x="1042" y="341"/>
                  <a:pt x="1048" y="335"/>
                  <a:pt x="1048" y="328"/>
                </a:cubicBezTo>
                <a:cubicBezTo>
                  <a:pt x="1048" y="321"/>
                  <a:pt x="1042" y="315"/>
                  <a:pt x="1035" y="315"/>
                </a:cubicBezTo>
                <a:cubicBezTo>
                  <a:pt x="1028" y="315"/>
                  <a:pt x="1022" y="321"/>
                  <a:pt x="1022" y="328"/>
                </a:cubicBezTo>
                <a:cubicBezTo>
                  <a:pt x="1022" y="335"/>
                  <a:pt x="1028" y="341"/>
                  <a:pt x="1035" y="341"/>
                </a:cubicBezTo>
                <a:close/>
                <a:moveTo>
                  <a:pt x="1153" y="319"/>
                </a:moveTo>
                <a:cubicBezTo>
                  <a:pt x="1148" y="319"/>
                  <a:pt x="1144" y="323"/>
                  <a:pt x="1144" y="328"/>
                </a:cubicBezTo>
                <a:cubicBezTo>
                  <a:pt x="1144" y="333"/>
                  <a:pt x="1148" y="337"/>
                  <a:pt x="1153" y="337"/>
                </a:cubicBezTo>
                <a:cubicBezTo>
                  <a:pt x="1159" y="337"/>
                  <a:pt x="1163" y="333"/>
                  <a:pt x="1163" y="328"/>
                </a:cubicBezTo>
                <a:cubicBezTo>
                  <a:pt x="1163" y="323"/>
                  <a:pt x="1159" y="319"/>
                  <a:pt x="1153" y="319"/>
                </a:cubicBezTo>
                <a:close/>
                <a:moveTo>
                  <a:pt x="1193" y="341"/>
                </a:moveTo>
                <a:cubicBezTo>
                  <a:pt x="1200" y="341"/>
                  <a:pt x="1206" y="335"/>
                  <a:pt x="1206" y="328"/>
                </a:cubicBezTo>
                <a:cubicBezTo>
                  <a:pt x="1206" y="321"/>
                  <a:pt x="1200" y="315"/>
                  <a:pt x="1193" y="315"/>
                </a:cubicBezTo>
                <a:cubicBezTo>
                  <a:pt x="1186" y="315"/>
                  <a:pt x="1180" y="321"/>
                  <a:pt x="1180" y="328"/>
                </a:cubicBezTo>
                <a:cubicBezTo>
                  <a:pt x="1180" y="335"/>
                  <a:pt x="1186" y="341"/>
                  <a:pt x="1193" y="341"/>
                </a:cubicBezTo>
                <a:close/>
                <a:moveTo>
                  <a:pt x="1232" y="341"/>
                </a:moveTo>
                <a:cubicBezTo>
                  <a:pt x="1239" y="341"/>
                  <a:pt x="1245" y="335"/>
                  <a:pt x="1245" y="328"/>
                </a:cubicBezTo>
                <a:cubicBezTo>
                  <a:pt x="1245" y="321"/>
                  <a:pt x="1239" y="315"/>
                  <a:pt x="1232" y="315"/>
                </a:cubicBezTo>
                <a:cubicBezTo>
                  <a:pt x="1225" y="315"/>
                  <a:pt x="1220" y="321"/>
                  <a:pt x="1220" y="328"/>
                </a:cubicBezTo>
                <a:cubicBezTo>
                  <a:pt x="1220" y="335"/>
                  <a:pt x="1225" y="341"/>
                  <a:pt x="1232" y="341"/>
                </a:cubicBezTo>
                <a:close/>
                <a:moveTo>
                  <a:pt x="1272" y="341"/>
                </a:moveTo>
                <a:cubicBezTo>
                  <a:pt x="1279" y="341"/>
                  <a:pt x="1285" y="335"/>
                  <a:pt x="1285" y="328"/>
                </a:cubicBezTo>
                <a:cubicBezTo>
                  <a:pt x="1285" y="321"/>
                  <a:pt x="1279" y="315"/>
                  <a:pt x="1272" y="315"/>
                </a:cubicBezTo>
                <a:cubicBezTo>
                  <a:pt x="1265" y="315"/>
                  <a:pt x="1259" y="321"/>
                  <a:pt x="1259" y="328"/>
                </a:cubicBezTo>
                <a:cubicBezTo>
                  <a:pt x="1259" y="335"/>
                  <a:pt x="1265" y="341"/>
                  <a:pt x="1272" y="341"/>
                </a:cubicBezTo>
                <a:close/>
                <a:moveTo>
                  <a:pt x="1311" y="341"/>
                </a:moveTo>
                <a:cubicBezTo>
                  <a:pt x="1318" y="341"/>
                  <a:pt x="1324" y="335"/>
                  <a:pt x="1324" y="328"/>
                </a:cubicBezTo>
                <a:cubicBezTo>
                  <a:pt x="1324" y="321"/>
                  <a:pt x="1318" y="315"/>
                  <a:pt x="1311" y="315"/>
                </a:cubicBezTo>
                <a:cubicBezTo>
                  <a:pt x="1304" y="315"/>
                  <a:pt x="1298" y="321"/>
                  <a:pt x="1298" y="328"/>
                </a:cubicBezTo>
                <a:cubicBezTo>
                  <a:pt x="1298" y="335"/>
                  <a:pt x="1304" y="341"/>
                  <a:pt x="1311" y="341"/>
                </a:cubicBezTo>
                <a:close/>
                <a:moveTo>
                  <a:pt x="1863" y="341"/>
                </a:moveTo>
                <a:cubicBezTo>
                  <a:pt x="1870" y="341"/>
                  <a:pt x="1876" y="335"/>
                  <a:pt x="1876" y="328"/>
                </a:cubicBezTo>
                <a:cubicBezTo>
                  <a:pt x="1876" y="321"/>
                  <a:pt x="1870" y="315"/>
                  <a:pt x="1863" y="315"/>
                </a:cubicBezTo>
                <a:cubicBezTo>
                  <a:pt x="1856" y="315"/>
                  <a:pt x="1850" y="321"/>
                  <a:pt x="1850" y="328"/>
                </a:cubicBezTo>
                <a:cubicBezTo>
                  <a:pt x="1850" y="335"/>
                  <a:pt x="1856" y="341"/>
                  <a:pt x="1863" y="341"/>
                </a:cubicBezTo>
                <a:close/>
                <a:moveTo>
                  <a:pt x="1903" y="341"/>
                </a:moveTo>
                <a:cubicBezTo>
                  <a:pt x="1910" y="341"/>
                  <a:pt x="1915" y="335"/>
                  <a:pt x="1915" y="328"/>
                </a:cubicBezTo>
                <a:cubicBezTo>
                  <a:pt x="1915" y="321"/>
                  <a:pt x="1910" y="315"/>
                  <a:pt x="1903" y="315"/>
                </a:cubicBezTo>
                <a:cubicBezTo>
                  <a:pt x="1896" y="315"/>
                  <a:pt x="1890" y="321"/>
                  <a:pt x="1890" y="328"/>
                </a:cubicBezTo>
                <a:cubicBezTo>
                  <a:pt x="1890" y="335"/>
                  <a:pt x="1896" y="341"/>
                  <a:pt x="1903" y="341"/>
                </a:cubicBezTo>
                <a:close/>
                <a:moveTo>
                  <a:pt x="1942" y="341"/>
                </a:moveTo>
                <a:cubicBezTo>
                  <a:pt x="1949" y="341"/>
                  <a:pt x="1955" y="335"/>
                  <a:pt x="1955" y="328"/>
                </a:cubicBezTo>
                <a:cubicBezTo>
                  <a:pt x="1955" y="321"/>
                  <a:pt x="1949" y="315"/>
                  <a:pt x="1942" y="315"/>
                </a:cubicBezTo>
                <a:cubicBezTo>
                  <a:pt x="1935" y="315"/>
                  <a:pt x="1929" y="321"/>
                  <a:pt x="1929" y="328"/>
                </a:cubicBezTo>
                <a:cubicBezTo>
                  <a:pt x="1929" y="335"/>
                  <a:pt x="1935" y="341"/>
                  <a:pt x="1942" y="341"/>
                </a:cubicBezTo>
                <a:close/>
                <a:moveTo>
                  <a:pt x="1981" y="341"/>
                </a:moveTo>
                <a:cubicBezTo>
                  <a:pt x="1988" y="341"/>
                  <a:pt x="1994" y="335"/>
                  <a:pt x="1994" y="328"/>
                </a:cubicBezTo>
                <a:cubicBezTo>
                  <a:pt x="1994" y="321"/>
                  <a:pt x="1988" y="315"/>
                  <a:pt x="1981" y="315"/>
                </a:cubicBezTo>
                <a:cubicBezTo>
                  <a:pt x="1974" y="315"/>
                  <a:pt x="1969" y="321"/>
                  <a:pt x="1969" y="328"/>
                </a:cubicBezTo>
                <a:cubicBezTo>
                  <a:pt x="1969" y="335"/>
                  <a:pt x="1974" y="341"/>
                  <a:pt x="1981" y="341"/>
                </a:cubicBezTo>
                <a:close/>
                <a:moveTo>
                  <a:pt x="2021" y="315"/>
                </a:moveTo>
                <a:cubicBezTo>
                  <a:pt x="2014" y="315"/>
                  <a:pt x="2008" y="321"/>
                  <a:pt x="2008" y="328"/>
                </a:cubicBezTo>
                <a:cubicBezTo>
                  <a:pt x="2008" y="335"/>
                  <a:pt x="2014" y="341"/>
                  <a:pt x="2021" y="341"/>
                </a:cubicBezTo>
                <a:cubicBezTo>
                  <a:pt x="2028" y="341"/>
                  <a:pt x="2034" y="335"/>
                  <a:pt x="2034" y="328"/>
                </a:cubicBezTo>
                <a:cubicBezTo>
                  <a:pt x="2034" y="321"/>
                  <a:pt x="2028" y="315"/>
                  <a:pt x="2021" y="315"/>
                </a:cubicBezTo>
                <a:close/>
                <a:moveTo>
                  <a:pt x="2060" y="315"/>
                </a:moveTo>
                <a:cubicBezTo>
                  <a:pt x="2053" y="315"/>
                  <a:pt x="2048" y="321"/>
                  <a:pt x="2048" y="328"/>
                </a:cubicBezTo>
                <a:cubicBezTo>
                  <a:pt x="2048" y="335"/>
                  <a:pt x="2053" y="341"/>
                  <a:pt x="2060" y="341"/>
                </a:cubicBezTo>
                <a:cubicBezTo>
                  <a:pt x="2067" y="341"/>
                  <a:pt x="2073" y="335"/>
                  <a:pt x="2073" y="328"/>
                </a:cubicBezTo>
                <a:cubicBezTo>
                  <a:pt x="2073" y="321"/>
                  <a:pt x="2067" y="315"/>
                  <a:pt x="2060" y="315"/>
                </a:cubicBezTo>
                <a:close/>
                <a:moveTo>
                  <a:pt x="2100" y="341"/>
                </a:moveTo>
                <a:cubicBezTo>
                  <a:pt x="2107" y="341"/>
                  <a:pt x="2112" y="335"/>
                  <a:pt x="2112" y="328"/>
                </a:cubicBezTo>
                <a:cubicBezTo>
                  <a:pt x="2112" y="321"/>
                  <a:pt x="2107" y="315"/>
                  <a:pt x="2100" y="315"/>
                </a:cubicBezTo>
                <a:cubicBezTo>
                  <a:pt x="2093" y="315"/>
                  <a:pt x="2087" y="321"/>
                  <a:pt x="2087" y="328"/>
                </a:cubicBezTo>
                <a:cubicBezTo>
                  <a:pt x="2087" y="335"/>
                  <a:pt x="2093" y="341"/>
                  <a:pt x="2100" y="341"/>
                </a:cubicBezTo>
                <a:close/>
                <a:moveTo>
                  <a:pt x="2179" y="341"/>
                </a:moveTo>
                <a:cubicBezTo>
                  <a:pt x="2186" y="341"/>
                  <a:pt x="2191" y="335"/>
                  <a:pt x="2191" y="328"/>
                </a:cubicBezTo>
                <a:cubicBezTo>
                  <a:pt x="2191" y="321"/>
                  <a:pt x="2186" y="315"/>
                  <a:pt x="2179" y="315"/>
                </a:cubicBezTo>
                <a:cubicBezTo>
                  <a:pt x="2171" y="315"/>
                  <a:pt x="2166" y="321"/>
                  <a:pt x="2166" y="328"/>
                </a:cubicBezTo>
                <a:cubicBezTo>
                  <a:pt x="2166" y="335"/>
                  <a:pt x="2171" y="341"/>
                  <a:pt x="2179" y="341"/>
                </a:cubicBezTo>
                <a:close/>
                <a:moveTo>
                  <a:pt x="2218" y="341"/>
                </a:moveTo>
                <a:cubicBezTo>
                  <a:pt x="2225" y="341"/>
                  <a:pt x="2231" y="335"/>
                  <a:pt x="2231" y="328"/>
                </a:cubicBezTo>
                <a:cubicBezTo>
                  <a:pt x="2231" y="321"/>
                  <a:pt x="2225" y="315"/>
                  <a:pt x="2218" y="315"/>
                </a:cubicBezTo>
                <a:cubicBezTo>
                  <a:pt x="2211" y="315"/>
                  <a:pt x="2205" y="321"/>
                  <a:pt x="2205" y="328"/>
                </a:cubicBezTo>
                <a:cubicBezTo>
                  <a:pt x="2205" y="335"/>
                  <a:pt x="2211" y="341"/>
                  <a:pt x="2218" y="341"/>
                </a:cubicBezTo>
                <a:close/>
                <a:moveTo>
                  <a:pt x="2257" y="341"/>
                </a:moveTo>
                <a:cubicBezTo>
                  <a:pt x="2264" y="341"/>
                  <a:pt x="2270" y="335"/>
                  <a:pt x="2270" y="328"/>
                </a:cubicBezTo>
                <a:cubicBezTo>
                  <a:pt x="2270" y="321"/>
                  <a:pt x="2264" y="315"/>
                  <a:pt x="2257" y="315"/>
                </a:cubicBezTo>
                <a:cubicBezTo>
                  <a:pt x="2250" y="315"/>
                  <a:pt x="2245" y="321"/>
                  <a:pt x="2245" y="328"/>
                </a:cubicBezTo>
                <a:cubicBezTo>
                  <a:pt x="2245" y="335"/>
                  <a:pt x="2250" y="341"/>
                  <a:pt x="2257" y="341"/>
                </a:cubicBezTo>
                <a:close/>
                <a:moveTo>
                  <a:pt x="2297" y="341"/>
                </a:moveTo>
                <a:cubicBezTo>
                  <a:pt x="2304" y="341"/>
                  <a:pt x="2310" y="335"/>
                  <a:pt x="2310" y="328"/>
                </a:cubicBezTo>
                <a:cubicBezTo>
                  <a:pt x="2310" y="321"/>
                  <a:pt x="2304" y="315"/>
                  <a:pt x="2297" y="315"/>
                </a:cubicBezTo>
                <a:cubicBezTo>
                  <a:pt x="2290" y="315"/>
                  <a:pt x="2284" y="321"/>
                  <a:pt x="2284" y="328"/>
                </a:cubicBezTo>
                <a:cubicBezTo>
                  <a:pt x="2284" y="335"/>
                  <a:pt x="2290" y="341"/>
                  <a:pt x="2297" y="341"/>
                </a:cubicBezTo>
                <a:close/>
                <a:moveTo>
                  <a:pt x="2336" y="341"/>
                </a:moveTo>
                <a:cubicBezTo>
                  <a:pt x="2343" y="341"/>
                  <a:pt x="2349" y="335"/>
                  <a:pt x="2349" y="328"/>
                </a:cubicBezTo>
                <a:cubicBezTo>
                  <a:pt x="2349" y="321"/>
                  <a:pt x="2343" y="315"/>
                  <a:pt x="2336" y="315"/>
                </a:cubicBezTo>
                <a:cubicBezTo>
                  <a:pt x="2329" y="315"/>
                  <a:pt x="2323" y="321"/>
                  <a:pt x="2323" y="328"/>
                </a:cubicBezTo>
                <a:cubicBezTo>
                  <a:pt x="2323" y="335"/>
                  <a:pt x="2329" y="341"/>
                  <a:pt x="2336" y="341"/>
                </a:cubicBezTo>
                <a:close/>
                <a:moveTo>
                  <a:pt x="2376" y="341"/>
                </a:moveTo>
                <a:cubicBezTo>
                  <a:pt x="2383" y="341"/>
                  <a:pt x="2388" y="335"/>
                  <a:pt x="2388" y="328"/>
                </a:cubicBezTo>
                <a:cubicBezTo>
                  <a:pt x="2388" y="321"/>
                  <a:pt x="2383" y="315"/>
                  <a:pt x="2376" y="315"/>
                </a:cubicBezTo>
                <a:cubicBezTo>
                  <a:pt x="2369" y="315"/>
                  <a:pt x="2363" y="321"/>
                  <a:pt x="2363" y="328"/>
                </a:cubicBezTo>
                <a:cubicBezTo>
                  <a:pt x="2363" y="335"/>
                  <a:pt x="2369" y="341"/>
                  <a:pt x="2376" y="341"/>
                </a:cubicBezTo>
                <a:close/>
                <a:moveTo>
                  <a:pt x="2415" y="316"/>
                </a:moveTo>
                <a:cubicBezTo>
                  <a:pt x="2408" y="316"/>
                  <a:pt x="2403" y="321"/>
                  <a:pt x="2403" y="328"/>
                </a:cubicBezTo>
                <a:cubicBezTo>
                  <a:pt x="2403" y="335"/>
                  <a:pt x="2408" y="340"/>
                  <a:pt x="2415" y="340"/>
                </a:cubicBezTo>
                <a:cubicBezTo>
                  <a:pt x="2422" y="340"/>
                  <a:pt x="2427" y="335"/>
                  <a:pt x="2427" y="328"/>
                </a:cubicBezTo>
                <a:cubicBezTo>
                  <a:pt x="2427" y="321"/>
                  <a:pt x="2422" y="316"/>
                  <a:pt x="2415" y="316"/>
                </a:cubicBezTo>
                <a:close/>
                <a:moveTo>
                  <a:pt x="2454" y="341"/>
                </a:moveTo>
                <a:cubicBezTo>
                  <a:pt x="2462" y="341"/>
                  <a:pt x="2467" y="335"/>
                  <a:pt x="2467" y="328"/>
                </a:cubicBezTo>
                <a:cubicBezTo>
                  <a:pt x="2467" y="321"/>
                  <a:pt x="2462" y="315"/>
                  <a:pt x="2454" y="315"/>
                </a:cubicBezTo>
                <a:cubicBezTo>
                  <a:pt x="2447" y="315"/>
                  <a:pt x="2442" y="321"/>
                  <a:pt x="2442" y="328"/>
                </a:cubicBezTo>
                <a:cubicBezTo>
                  <a:pt x="2442" y="335"/>
                  <a:pt x="2447" y="341"/>
                  <a:pt x="2454" y="341"/>
                </a:cubicBezTo>
                <a:close/>
                <a:moveTo>
                  <a:pt x="2494" y="341"/>
                </a:moveTo>
                <a:cubicBezTo>
                  <a:pt x="2501" y="341"/>
                  <a:pt x="2507" y="335"/>
                  <a:pt x="2507" y="328"/>
                </a:cubicBezTo>
                <a:cubicBezTo>
                  <a:pt x="2507" y="321"/>
                  <a:pt x="2501" y="315"/>
                  <a:pt x="2494" y="315"/>
                </a:cubicBezTo>
                <a:cubicBezTo>
                  <a:pt x="2487" y="315"/>
                  <a:pt x="2481" y="321"/>
                  <a:pt x="2481" y="328"/>
                </a:cubicBezTo>
                <a:cubicBezTo>
                  <a:pt x="2481" y="335"/>
                  <a:pt x="2487" y="341"/>
                  <a:pt x="2494" y="341"/>
                </a:cubicBezTo>
                <a:close/>
                <a:moveTo>
                  <a:pt x="2533" y="341"/>
                </a:moveTo>
                <a:cubicBezTo>
                  <a:pt x="2540" y="341"/>
                  <a:pt x="2546" y="335"/>
                  <a:pt x="2546" y="328"/>
                </a:cubicBezTo>
                <a:cubicBezTo>
                  <a:pt x="2546" y="321"/>
                  <a:pt x="2540" y="315"/>
                  <a:pt x="2533" y="315"/>
                </a:cubicBezTo>
                <a:cubicBezTo>
                  <a:pt x="2526" y="315"/>
                  <a:pt x="2521" y="321"/>
                  <a:pt x="2521" y="328"/>
                </a:cubicBezTo>
                <a:cubicBezTo>
                  <a:pt x="2521" y="335"/>
                  <a:pt x="2526" y="341"/>
                  <a:pt x="2533" y="341"/>
                </a:cubicBezTo>
                <a:close/>
                <a:moveTo>
                  <a:pt x="2573" y="341"/>
                </a:moveTo>
                <a:cubicBezTo>
                  <a:pt x="2580" y="341"/>
                  <a:pt x="2586" y="335"/>
                  <a:pt x="2586" y="328"/>
                </a:cubicBezTo>
                <a:cubicBezTo>
                  <a:pt x="2586" y="321"/>
                  <a:pt x="2580" y="315"/>
                  <a:pt x="2573" y="315"/>
                </a:cubicBezTo>
                <a:cubicBezTo>
                  <a:pt x="2566" y="315"/>
                  <a:pt x="2560" y="321"/>
                  <a:pt x="2560" y="328"/>
                </a:cubicBezTo>
                <a:cubicBezTo>
                  <a:pt x="2560" y="335"/>
                  <a:pt x="2566" y="341"/>
                  <a:pt x="2573" y="341"/>
                </a:cubicBezTo>
                <a:close/>
                <a:moveTo>
                  <a:pt x="2612" y="341"/>
                </a:moveTo>
                <a:cubicBezTo>
                  <a:pt x="2619" y="341"/>
                  <a:pt x="2625" y="335"/>
                  <a:pt x="2625" y="328"/>
                </a:cubicBezTo>
                <a:cubicBezTo>
                  <a:pt x="2625" y="321"/>
                  <a:pt x="2619" y="315"/>
                  <a:pt x="2612" y="315"/>
                </a:cubicBezTo>
                <a:cubicBezTo>
                  <a:pt x="2605" y="315"/>
                  <a:pt x="2599" y="321"/>
                  <a:pt x="2599" y="328"/>
                </a:cubicBezTo>
                <a:cubicBezTo>
                  <a:pt x="2599" y="335"/>
                  <a:pt x="2605" y="341"/>
                  <a:pt x="2612" y="341"/>
                </a:cubicBezTo>
                <a:close/>
                <a:moveTo>
                  <a:pt x="2652" y="341"/>
                </a:moveTo>
                <a:cubicBezTo>
                  <a:pt x="2659" y="341"/>
                  <a:pt x="2664" y="335"/>
                  <a:pt x="2664" y="328"/>
                </a:cubicBezTo>
                <a:cubicBezTo>
                  <a:pt x="2664" y="321"/>
                  <a:pt x="2659" y="315"/>
                  <a:pt x="2652" y="315"/>
                </a:cubicBezTo>
                <a:cubicBezTo>
                  <a:pt x="2645" y="315"/>
                  <a:pt x="2639" y="321"/>
                  <a:pt x="2639" y="328"/>
                </a:cubicBezTo>
                <a:cubicBezTo>
                  <a:pt x="2639" y="335"/>
                  <a:pt x="2645" y="341"/>
                  <a:pt x="2652" y="341"/>
                </a:cubicBezTo>
                <a:close/>
                <a:moveTo>
                  <a:pt x="2691" y="341"/>
                </a:moveTo>
                <a:cubicBezTo>
                  <a:pt x="2698" y="341"/>
                  <a:pt x="2704" y="335"/>
                  <a:pt x="2704" y="328"/>
                </a:cubicBezTo>
                <a:cubicBezTo>
                  <a:pt x="2704" y="321"/>
                  <a:pt x="2698" y="315"/>
                  <a:pt x="2691" y="315"/>
                </a:cubicBezTo>
                <a:cubicBezTo>
                  <a:pt x="2684" y="315"/>
                  <a:pt x="2678" y="321"/>
                  <a:pt x="2678" y="328"/>
                </a:cubicBezTo>
                <a:cubicBezTo>
                  <a:pt x="2678" y="335"/>
                  <a:pt x="2684" y="341"/>
                  <a:pt x="2691" y="341"/>
                </a:cubicBezTo>
                <a:close/>
                <a:moveTo>
                  <a:pt x="2730" y="341"/>
                </a:moveTo>
                <a:cubicBezTo>
                  <a:pt x="2738" y="341"/>
                  <a:pt x="2743" y="335"/>
                  <a:pt x="2743" y="328"/>
                </a:cubicBezTo>
                <a:cubicBezTo>
                  <a:pt x="2743" y="321"/>
                  <a:pt x="2738" y="315"/>
                  <a:pt x="2730" y="315"/>
                </a:cubicBezTo>
                <a:cubicBezTo>
                  <a:pt x="2723" y="315"/>
                  <a:pt x="2718" y="321"/>
                  <a:pt x="2718" y="328"/>
                </a:cubicBezTo>
                <a:cubicBezTo>
                  <a:pt x="2718" y="335"/>
                  <a:pt x="2723" y="341"/>
                  <a:pt x="2730" y="341"/>
                </a:cubicBezTo>
                <a:close/>
                <a:moveTo>
                  <a:pt x="2770" y="341"/>
                </a:moveTo>
                <a:cubicBezTo>
                  <a:pt x="2777" y="341"/>
                  <a:pt x="2783" y="335"/>
                  <a:pt x="2783" y="328"/>
                </a:cubicBezTo>
                <a:cubicBezTo>
                  <a:pt x="2783" y="321"/>
                  <a:pt x="2777" y="315"/>
                  <a:pt x="2770" y="315"/>
                </a:cubicBezTo>
                <a:cubicBezTo>
                  <a:pt x="2763" y="315"/>
                  <a:pt x="2757" y="321"/>
                  <a:pt x="2757" y="328"/>
                </a:cubicBezTo>
                <a:cubicBezTo>
                  <a:pt x="2757" y="335"/>
                  <a:pt x="2763" y="341"/>
                  <a:pt x="2770" y="341"/>
                </a:cubicBezTo>
                <a:close/>
                <a:moveTo>
                  <a:pt x="2809" y="341"/>
                </a:moveTo>
                <a:cubicBezTo>
                  <a:pt x="2816" y="341"/>
                  <a:pt x="2822" y="335"/>
                  <a:pt x="2822" y="328"/>
                </a:cubicBezTo>
                <a:cubicBezTo>
                  <a:pt x="2822" y="321"/>
                  <a:pt x="2816" y="315"/>
                  <a:pt x="2809" y="315"/>
                </a:cubicBezTo>
                <a:cubicBezTo>
                  <a:pt x="2802" y="315"/>
                  <a:pt x="2797" y="321"/>
                  <a:pt x="2797" y="328"/>
                </a:cubicBezTo>
                <a:cubicBezTo>
                  <a:pt x="2797" y="335"/>
                  <a:pt x="2802" y="341"/>
                  <a:pt x="2809" y="341"/>
                </a:cubicBezTo>
                <a:close/>
                <a:moveTo>
                  <a:pt x="2849" y="341"/>
                </a:moveTo>
                <a:cubicBezTo>
                  <a:pt x="2856" y="341"/>
                  <a:pt x="2861" y="335"/>
                  <a:pt x="2861" y="328"/>
                </a:cubicBezTo>
                <a:cubicBezTo>
                  <a:pt x="2861" y="321"/>
                  <a:pt x="2856" y="315"/>
                  <a:pt x="2849" y="315"/>
                </a:cubicBezTo>
                <a:cubicBezTo>
                  <a:pt x="2842" y="315"/>
                  <a:pt x="2836" y="321"/>
                  <a:pt x="2836" y="328"/>
                </a:cubicBezTo>
                <a:cubicBezTo>
                  <a:pt x="2836" y="335"/>
                  <a:pt x="2842" y="341"/>
                  <a:pt x="2849" y="341"/>
                </a:cubicBezTo>
                <a:close/>
                <a:moveTo>
                  <a:pt x="2888" y="341"/>
                </a:moveTo>
                <a:cubicBezTo>
                  <a:pt x="2895" y="341"/>
                  <a:pt x="2901" y="335"/>
                  <a:pt x="2901" y="328"/>
                </a:cubicBezTo>
                <a:cubicBezTo>
                  <a:pt x="2901" y="321"/>
                  <a:pt x="2895" y="315"/>
                  <a:pt x="2888" y="315"/>
                </a:cubicBezTo>
                <a:cubicBezTo>
                  <a:pt x="2881" y="315"/>
                  <a:pt x="2875" y="321"/>
                  <a:pt x="2875" y="328"/>
                </a:cubicBezTo>
                <a:cubicBezTo>
                  <a:pt x="2875" y="335"/>
                  <a:pt x="2881" y="341"/>
                  <a:pt x="2888" y="341"/>
                </a:cubicBezTo>
                <a:close/>
                <a:moveTo>
                  <a:pt x="2928" y="341"/>
                </a:moveTo>
                <a:cubicBezTo>
                  <a:pt x="2935" y="341"/>
                  <a:pt x="2940" y="335"/>
                  <a:pt x="2940" y="328"/>
                </a:cubicBezTo>
                <a:cubicBezTo>
                  <a:pt x="2940" y="321"/>
                  <a:pt x="2935" y="315"/>
                  <a:pt x="2928" y="315"/>
                </a:cubicBezTo>
                <a:cubicBezTo>
                  <a:pt x="2921" y="315"/>
                  <a:pt x="2915" y="321"/>
                  <a:pt x="2915" y="328"/>
                </a:cubicBezTo>
                <a:cubicBezTo>
                  <a:pt x="2915" y="335"/>
                  <a:pt x="2921" y="341"/>
                  <a:pt x="2928" y="341"/>
                </a:cubicBezTo>
                <a:close/>
                <a:moveTo>
                  <a:pt x="2967" y="341"/>
                </a:moveTo>
                <a:cubicBezTo>
                  <a:pt x="2974" y="341"/>
                  <a:pt x="2980" y="335"/>
                  <a:pt x="2980" y="328"/>
                </a:cubicBezTo>
                <a:cubicBezTo>
                  <a:pt x="2980" y="321"/>
                  <a:pt x="2974" y="315"/>
                  <a:pt x="2967" y="315"/>
                </a:cubicBezTo>
                <a:cubicBezTo>
                  <a:pt x="2960" y="315"/>
                  <a:pt x="2954" y="321"/>
                  <a:pt x="2954" y="328"/>
                </a:cubicBezTo>
                <a:cubicBezTo>
                  <a:pt x="2954" y="335"/>
                  <a:pt x="2960" y="341"/>
                  <a:pt x="2967" y="341"/>
                </a:cubicBezTo>
                <a:close/>
                <a:moveTo>
                  <a:pt x="3006" y="341"/>
                </a:moveTo>
                <a:cubicBezTo>
                  <a:pt x="3013" y="341"/>
                  <a:pt x="3019" y="335"/>
                  <a:pt x="3019" y="328"/>
                </a:cubicBezTo>
                <a:cubicBezTo>
                  <a:pt x="3019" y="321"/>
                  <a:pt x="3013" y="315"/>
                  <a:pt x="3006" y="315"/>
                </a:cubicBezTo>
                <a:cubicBezTo>
                  <a:pt x="2999" y="315"/>
                  <a:pt x="2994" y="321"/>
                  <a:pt x="2994" y="328"/>
                </a:cubicBezTo>
                <a:cubicBezTo>
                  <a:pt x="2994" y="335"/>
                  <a:pt x="2999" y="341"/>
                  <a:pt x="3006" y="341"/>
                </a:cubicBezTo>
                <a:close/>
                <a:moveTo>
                  <a:pt x="3046" y="341"/>
                </a:moveTo>
                <a:cubicBezTo>
                  <a:pt x="3053" y="341"/>
                  <a:pt x="3059" y="335"/>
                  <a:pt x="3059" y="328"/>
                </a:cubicBezTo>
                <a:cubicBezTo>
                  <a:pt x="3059" y="321"/>
                  <a:pt x="3053" y="315"/>
                  <a:pt x="3046" y="315"/>
                </a:cubicBezTo>
                <a:cubicBezTo>
                  <a:pt x="3039" y="315"/>
                  <a:pt x="3033" y="321"/>
                  <a:pt x="3033" y="328"/>
                </a:cubicBezTo>
                <a:cubicBezTo>
                  <a:pt x="3033" y="335"/>
                  <a:pt x="3039" y="341"/>
                  <a:pt x="3046" y="341"/>
                </a:cubicBezTo>
                <a:close/>
                <a:moveTo>
                  <a:pt x="3085" y="341"/>
                </a:moveTo>
                <a:cubicBezTo>
                  <a:pt x="3092" y="341"/>
                  <a:pt x="3098" y="335"/>
                  <a:pt x="3098" y="328"/>
                </a:cubicBezTo>
                <a:cubicBezTo>
                  <a:pt x="3098" y="321"/>
                  <a:pt x="3092" y="315"/>
                  <a:pt x="3085" y="315"/>
                </a:cubicBezTo>
                <a:cubicBezTo>
                  <a:pt x="3078" y="315"/>
                  <a:pt x="3073" y="321"/>
                  <a:pt x="3073" y="328"/>
                </a:cubicBezTo>
                <a:cubicBezTo>
                  <a:pt x="3073" y="335"/>
                  <a:pt x="3078" y="341"/>
                  <a:pt x="3085" y="341"/>
                </a:cubicBezTo>
                <a:close/>
                <a:moveTo>
                  <a:pt x="3125" y="341"/>
                </a:moveTo>
                <a:cubicBezTo>
                  <a:pt x="3132" y="341"/>
                  <a:pt x="3137" y="335"/>
                  <a:pt x="3137" y="328"/>
                </a:cubicBezTo>
                <a:cubicBezTo>
                  <a:pt x="3137" y="321"/>
                  <a:pt x="3132" y="315"/>
                  <a:pt x="3125" y="315"/>
                </a:cubicBezTo>
                <a:cubicBezTo>
                  <a:pt x="3118" y="315"/>
                  <a:pt x="3112" y="321"/>
                  <a:pt x="3112" y="328"/>
                </a:cubicBezTo>
                <a:cubicBezTo>
                  <a:pt x="3112" y="335"/>
                  <a:pt x="3118" y="341"/>
                  <a:pt x="3125" y="341"/>
                </a:cubicBezTo>
                <a:close/>
                <a:moveTo>
                  <a:pt x="3164" y="341"/>
                </a:moveTo>
                <a:cubicBezTo>
                  <a:pt x="3171" y="341"/>
                  <a:pt x="3177" y="335"/>
                  <a:pt x="3177" y="328"/>
                </a:cubicBezTo>
                <a:cubicBezTo>
                  <a:pt x="3177" y="321"/>
                  <a:pt x="3171" y="315"/>
                  <a:pt x="3164" y="315"/>
                </a:cubicBezTo>
                <a:cubicBezTo>
                  <a:pt x="3157" y="315"/>
                  <a:pt x="3151" y="321"/>
                  <a:pt x="3151" y="328"/>
                </a:cubicBezTo>
                <a:cubicBezTo>
                  <a:pt x="3151" y="335"/>
                  <a:pt x="3157" y="341"/>
                  <a:pt x="3164" y="341"/>
                </a:cubicBezTo>
                <a:close/>
                <a:moveTo>
                  <a:pt x="3204" y="341"/>
                </a:moveTo>
                <a:cubicBezTo>
                  <a:pt x="3211" y="341"/>
                  <a:pt x="3216" y="335"/>
                  <a:pt x="3216" y="328"/>
                </a:cubicBezTo>
                <a:cubicBezTo>
                  <a:pt x="3216" y="321"/>
                  <a:pt x="3211" y="315"/>
                  <a:pt x="3204" y="315"/>
                </a:cubicBezTo>
                <a:cubicBezTo>
                  <a:pt x="3197" y="315"/>
                  <a:pt x="3191" y="321"/>
                  <a:pt x="3191" y="328"/>
                </a:cubicBezTo>
                <a:cubicBezTo>
                  <a:pt x="3191" y="335"/>
                  <a:pt x="3197" y="341"/>
                  <a:pt x="3204" y="341"/>
                </a:cubicBezTo>
                <a:close/>
                <a:moveTo>
                  <a:pt x="3243" y="341"/>
                </a:moveTo>
                <a:cubicBezTo>
                  <a:pt x="3250" y="341"/>
                  <a:pt x="3256" y="335"/>
                  <a:pt x="3256" y="328"/>
                </a:cubicBezTo>
                <a:cubicBezTo>
                  <a:pt x="3256" y="321"/>
                  <a:pt x="3250" y="315"/>
                  <a:pt x="3243" y="315"/>
                </a:cubicBezTo>
                <a:cubicBezTo>
                  <a:pt x="3236" y="315"/>
                  <a:pt x="3230" y="321"/>
                  <a:pt x="3230" y="328"/>
                </a:cubicBezTo>
                <a:cubicBezTo>
                  <a:pt x="3230" y="335"/>
                  <a:pt x="3236" y="341"/>
                  <a:pt x="3243" y="341"/>
                </a:cubicBezTo>
                <a:close/>
                <a:moveTo>
                  <a:pt x="3282" y="341"/>
                </a:moveTo>
                <a:cubicBezTo>
                  <a:pt x="3289" y="341"/>
                  <a:pt x="3295" y="335"/>
                  <a:pt x="3295" y="328"/>
                </a:cubicBezTo>
                <a:cubicBezTo>
                  <a:pt x="3295" y="321"/>
                  <a:pt x="3289" y="315"/>
                  <a:pt x="3282" y="315"/>
                </a:cubicBezTo>
                <a:cubicBezTo>
                  <a:pt x="3275" y="315"/>
                  <a:pt x="3270" y="321"/>
                  <a:pt x="3270" y="328"/>
                </a:cubicBezTo>
                <a:cubicBezTo>
                  <a:pt x="3270" y="335"/>
                  <a:pt x="3275" y="341"/>
                  <a:pt x="3282" y="341"/>
                </a:cubicBezTo>
                <a:close/>
                <a:moveTo>
                  <a:pt x="3322" y="341"/>
                </a:moveTo>
                <a:cubicBezTo>
                  <a:pt x="3329" y="341"/>
                  <a:pt x="3335" y="335"/>
                  <a:pt x="3335" y="328"/>
                </a:cubicBezTo>
                <a:cubicBezTo>
                  <a:pt x="3335" y="321"/>
                  <a:pt x="3329" y="315"/>
                  <a:pt x="3322" y="315"/>
                </a:cubicBezTo>
                <a:cubicBezTo>
                  <a:pt x="3315" y="315"/>
                  <a:pt x="3309" y="321"/>
                  <a:pt x="3309" y="328"/>
                </a:cubicBezTo>
                <a:cubicBezTo>
                  <a:pt x="3309" y="335"/>
                  <a:pt x="3315" y="341"/>
                  <a:pt x="3322" y="341"/>
                </a:cubicBezTo>
                <a:close/>
                <a:moveTo>
                  <a:pt x="3361" y="341"/>
                </a:moveTo>
                <a:cubicBezTo>
                  <a:pt x="3368" y="341"/>
                  <a:pt x="3374" y="335"/>
                  <a:pt x="3374" y="328"/>
                </a:cubicBezTo>
                <a:cubicBezTo>
                  <a:pt x="3374" y="321"/>
                  <a:pt x="3368" y="315"/>
                  <a:pt x="3361" y="315"/>
                </a:cubicBezTo>
                <a:cubicBezTo>
                  <a:pt x="3354" y="315"/>
                  <a:pt x="3348" y="321"/>
                  <a:pt x="3348" y="328"/>
                </a:cubicBezTo>
                <a:cubicBezTo>
                  <a:pt x="3348" y="335"/>
                  <a:pt x="3354" y="341"/>
                  <a:pt x="3361" y="341"/>
                </a:cubicBezTo>
                <a:close/>
                <a:moveTo>
                  <a:pt x="3401" y="341"/>
                </a:moveTo>
                <a:cubicBezTo>
                  <a:pt x="3408" y="341"/>
                  <a:pt x="3413" y="335"/>
                  <a:pt x="3413" y="328"/>
                </a:cubicBezTo>
                <a:cubicBezTo>
                  <a:pt x="3413" y="321"/>
                  <a:pt x="3408" y="315"/>
                  <a:pt x="3401" y="315"/>
                </a:cubicBezTo>
                <a:cubicBezTo>
                  <a:pt x="3394" y="315"/>
                  <a:pt x="3388" y="321"/>
                  <a:pt x="3388" y="328"/>
                </a:cubicBezTo>
                <a:cubicBezTo>
                  <a:pt x="3388" y="335"/>
                  <a:pt x="3394" y="341"/>
                  <a:pt x="3401" y="341"/>
                </a:cubicBezTo>
                <a:close/>
                <a:moveTo>
                  <a:pt x="3440" y="341"/>
                </a:moveTo>
                <a:cubicBezTo>
                  <a:pt x="3447" y="341"/>
                  <a:pt x="3453" y="335"/>
                  <a:pt x="3453" y="328"/>
                </a:cubicBezTo>
                <a:cubicBezTo>
                  <a:pt x="3453" y="321"/>
                  <a:pt x="3447" y="315"/>
                  <a:pt x="3440" y="315"/>
                </a:cubicBezTo>
                <a:cubicBezTo>
                  <a:pt x="3433" y="315"/>
                  <a:pt x="3427" y="321"/>
                  <a:pt x="3427" y="328"/>
                </a:cubicBezTo>
                <a:cubicBezTo>
                  <a:pt x="3427" y="335"/>
                  <a:pt x="3433" y="341"/>
                  <a:pt x="3440" y="341"/>
                </a:cubicBezTo>
                <a:close/>
                <a:moveTo>
                  <a:pt x="3480" y="341"/>
                </a:moveTo>
                <a:cubicBezTo>
                  <a:pt x="3487" y="341"/>
                  <a:pt x="3492" y="335"/>
                  <a:pt x="3492" y="328"/>
                </a:cubicBezTo>
                <a:cubicBezTo>
                  <a:pt x="3492" y="321"/>
                  <a:pt x="3487" y="315"/>
                  <a:pt x="3480" y="315"/>
                </a:cubicBezTo>
                <a:cubicBezTo>
                  <a:pt x="3472" y="315"/>
                  <a:pt x="3467" y="321"/>
                  <a:pt x="3467" y="328"/>
                </a:cubicBezTo>
                <a:cubicBezTo>
                  <a:pt x="3467" y="335"/>
                  <a:pt x="3472" y="341"/>
                  <a:pt x="3480" y="341"/>
                </a:cubicBezTo>
                <a:close/>
                <a:moveTo>
                  <a:pt x="3519" y="315"/>
                </a:moveTo>
                <a:cubicBezTo>
                  <a:pt x="3512" y="315"/>
                  <a:pt x="3506" y="321"/>
                  <a:pt x="3506" y="328"/>
                </a:cubicBezTo>
                <a:cubicBezTo>
                  <a:pt x="3506" y="335"/>
                  <a:pt x="3512" y="341"/>
                  <a:pt x="3519" y="341"/>
                </a:cubicBezTo>
                <a:cubicBezTo>
                  <a:pt x="3526" y="341"/>
                  <a:pt x="3532" y="335"/>
                  <a:pt x="3532" y="328"/>
                </a:cubicBezTo>
                <a:cubicBezTo>
                  <a:pt x="3532" y="321"/>
                  <a:pt x="3526" y="315"/>
                  <a:pt x="3519" y="315"/>
                </a:cubicBezTo>
                <a:close/>
                <a:moveTo>
                  <a:pt x="3558" y="315"/>
                </a:moveTo>
                <a:cubicBezTo>
                  <a:pt x="3551" y="315"/>
                  <a:pt x="3546" y="321"/>
                  <a:pt x="3546" y="328"/>
                </a:cubicBezTo>
                <a:cubicBezTo>
                  <a:pt x="3546" y="335"/>
                  <a:pt x="3551" y="341"/>
                  <a:pt x="3558" y="341"/>
                </a:cubicBezTo>
                <a:cubicBezTo>
                  <a:pt x="3565" y="341"/>
                  <a:pt x="3571" y="335"/>
                  <a:pt x="3571" y="328"/>
                </a:cubicBezTo>
                <a:cubicBezTo>
                  <a:pt x="3571" y="321"/>
                  <a:pt x="3565" y="315"/>
                  <a:pt x="3558" y="315"/>
                </a:cubicBezTo>
                <a:close/>
                <a:moveTo>
                  <a:pt x="3598" y="315"/>
                </a:moveTo>
                <a:cubicBezTo>
                  <a:pt x="3591" y="315"/>
                  <a:pt x="3585" y="321"/>
                  <a:pt x="3585" y="328"/>
                </a:cubicBezTo>
                <a:cubicBezTo>
                  <a:pt x="3585" y="335"/>
                  <a:pt x="3591" y="341"/>
                  <a:pt x="3598" y="341"/>
                </a:cubicBezTo>
                <a:cubicBezTo>
                  <a:pt x="3605" y="341"/>
                  <a:pt x="3611" y="335"/>
                  <a:pt x="3611" y="328"/>
                </a:cubicBezTo>
                <a:cubicBezTo>
                  <a:pt x="3611" y="321"/>
                  <a:pt x="3605" y="315"/>
                  <a:pt x="3598" y="315"/>
                </a:cubicBezTo>
                <a:close/>
                <a:moveTo>
                  <a:pt x="89" y="380"/>
                </a:moveTo>
                <a:cubicBezTo>
                  <a:pt x="96" y="380"/>
                  <a:pt x="102" y="375"/>
                  <a:pt x="102" y="367"/>
                </a:cubicBezTo>
                <a:cubicBezTo>
                  <a:pt x="102" y="360"/>
                  <a:pt x="96" y="355"/>
                  <a:pt x="89" y="355"/>
                </a:cubicBezTo>
                <a:cubicBezTo>
                  <a:pt x="82" y="355"/>
                  <a:pt x="76" y="360"/>
                  <a:pt x="76" y="367"/>
                </a:cubicBezTo>
                <a:cubicBezTo>
                  <a:pt x="76" y="375"/>
                  <a:pt x="82" y="380"/>
                  <a:pt x="89" y="380"/>
                </a:cubicBezTo>
                <a:close/>
                <a:moveTo>
                  <a:pt x="128" y="380"/>
                </a:moveTo>
                <a:cubicBezTo>
                  <a:pt x="136" y="380"/>
                  <a:pt x="141" y="375"/>
                  <a:pt x="141" y="367"/>
                </a:cubicBezTo>
                <a:cubicBezTo>
                  <a:pt x="141" y="360"/>
                  <a:pt x="136" y="355"/>
                  <a:pt x="128" y="355"/>
                </a:cubicBezTo>
                <a:cubicBezTo>
                  <a:pt x="121" y="355"/>
                  <a:pt x="116" y="360"/>
                  <a:pt x="116" y="367"/>
                </a:cubicBezTo>
                <a:cubicBezTo>
                  <a:pt x="116" y="375"/>
                  <a:pt x="121" y="380"/>
                  <a:pt x="128" y="380"/>
                </a:cubicBezTo>
                <a:close/>
                <a:moveTo>
                  <a:pt x="168" y="380"/>
                </a:moveTo>
                <a:cubicBezTo>
                  <a:pt x="175" y="380"/>
                  <a:pt x="181" y="375"/>
                  <a:pt x="181" y="367"/>
                </a:cubicBezTo>
                <a:cubicBezTo>
                  <a:pt x="181" y="360"/>
                  <a:pt x="175" y="355"/>
                  <a:pt x="168" y="355"/>
                </a:cubicBezTo>
                <a:cubicBezTo>
                  <a:pt x="161" y="355"/>
                  <a:pt x="155" y="360"/>
                  <a:pt x="155" y="367"/>
                </a:cubicBezTo>
                <a:cubicBezTo>
                  <a:pt x="155" y="375"/>
                  <a:pt x="161" y="380"/>
                  <a:pt x="168" y="380"/>
                </a:cubicBezTo>
                <a:close/>
                <a:moveTo>
                  <a:pt x="207" y="380"/>
                </a:moveTo>
                <a:cubicBezTo>
                  <a:pt x="214" y="380"/>
                  <a:pt x="220" y="375"/>
                  <a:pt x="220" y="367"/>
                </a:cubicBezTo>
                <a:cubicBezTo>
                  <a:pt x="220" y="360"/>
                  <a:pt x="214" y="355"/>
                  <a:pt x="207" y="355"/>
                </a:cubicBezTo>
                <a:cubicBezTo>
                  <a:pt x="200" y="355"/>
                  <a:pt x="195" y="360"/>
                  <a:pt x="195" y="367"/>
                </a:cubicBezTo>
                <a:cubicBezTo>
                  <a:pt x="195" y="375"/>
                  <a:pt x="200" y="380"/>
                  <a:pt x="207" y="380"/>
                </a:cubicBezTo>
                <a:close/>
                <a:moveTo>
                  <a:pt x="247" y="380"/>
                </a:moveTo>
                <a:cubicBezTo>
                  <a:pt x="254" y="380"/>
                  <a:pt x="259" y="375"/>
                  <a:pt x="259" y="367"/>
                </a:cubicBezTo>
                <a:cubicBezTo>
                  <a:pt x="259" y="360"/>
                  <a:pt x="254" y="355"/>
                  <a:pt x="247" y="355"/>
                </a:cubicBezTo>
                <a:cubicBezTo>
                  <a:pt x="240" y="355"/>
                  <a:pt x="234" y="360"/>
                  <a:pt x="234" y="367"/>
                </a:cubicBezTo>
                <a:cubicBezTo>
                  <a:pt x="234" y="375"/>
                  <a:pt x="240" y="380"/>
                  <a:pt x="247" y="380"/>
                </a:cubicBezTo>
                <a:close/>
                <a:moveTo>
                  <a:pt x="286" y="380"/>
                </a:moveTo>
                <a:cubicBezTo>
                  <a:pt x="293" y="380"/>
                  <a:pt x="299" y="375"/>
                  <a:pt x="299" y="367"/>
                </a:cubicBezTo>
                <a:cubicBezTo>
                  <a:pt x="299" y="360"/>
                  <a:pt x="293" y="355"/>
                  <a:pt x="286" y="355"/>
                </a:cubicBezTo>
                <a:cubicBezTo>
                  <a:pt x="279" y="355"/>
                  <a:pt x="273" y="360"/>
                  <a:pt x="273" y="367"/>
                </a:cubicBezTo>
                <a:cubicBezTo>
                  <a:pt x="273" y="375"/>
                  <a:pt x="279" y="380"/>
                  <a:pt x="286" y="380"/>
                </a:cubicBezTo>
                <a:close/>
                <a:moveTo>
                  <a:pt x="326" y="380"/>
                </a:moveTo>
                <a:cubicBezTo>
                  <a:pt x="333" y="380"/>
                  <a:pt x="338" y="375"/>
                  <a:pt x="338" y="367"/>
                </a:cubicBezTo>
                <a:cubicBezTo>
                  <a:pt x="338" y="360"/>
                  <a:pt x="333" y="355"/>
                  <a:pt x="326" y="355"/>
                </a:cubicBezTo>
                <a:cubicBezTo>
                  <a:pt x="319" y="355"/>
                  <a:pt x="313" y="360"/>
                  <a:pt x="313" y="367"/>
                </a:cubicBezTo>
                <a:cubicBezTo>
                  <a:pt x="313" y="375"/>
                  <a:pt x="319" y="380"/>
                  <a:pt x="326" y="380"/>
                </a:cubicBezTo>
                <a:close/>
                <a:moveTo>
                  <a:pt x="365" y="380"/>
                </a:moveTo>
                <a:cubicBezTo>
                  <a:pt x="372" y="380"/>
                  <a:pt x="378" y="375"/>
                  <a:pt x="378" y="367"/>
                </a:cubicBezTo>
                <a:cubicBezTo>
                  <a:pt x="378" y="360"/>
                  <a:pt x="372" y="355"/>
                  <a:pt x="365" y="355"/>
                </a:cubicBezTo>
                <a:cubicBezTo>
                  <a:pt x="358" y="355"/>
                  <a:pt x="352" y="360"/>
                  <a:pt x="352" y="367"/>
                </a:cubicBezTo>
                <a:cubicBezTo>
                  <a:pt x="352" y="375"/>
                  <a:pt x="358" y="380"/>
                  <a:pt x="365" y="380"/>
                </a:cubicBezTo>
                <a:close/>
                <a:moveTo>
                  <a:pt x="404" y="380"/>
                </a:moveTo>
                <a:cubicBezTo>
                  <a:pt x="411" y="380"/>
                  <a:pt x="417" y="375"/>
                  <a:pt x="417" y="367"/>
                </a:cubicBezTo>
                <a:cubicBezTo>
                  <a:pt x="417" y="360"/>
                  <a:pt x="411" y="355"/>
                  <a:pt x="404" y="355"/>
                </a:cubicBezTo>
                <a:cubicBezTo>
                  <a:pt x="397" y="355"/>
                  <a:pt x="392" y="360"/>
                  <a:pt x="392" y="367"/>
                </a:cubicBezTo>
                <a:cubicBezTo>
                  <a:pt x="392" y="375"/>
                  <a:pt x="397" y="380"/>
                  <a:pt x="404" y="380"/>
                </a:cubicBezTo>
                <a:close/>
                <a:moveTo>
                  <a:pt x="444" y="380"/>
                </a:moveTo>
                <a:cubicBezTo>
                  <a:pt x="451" y="380"/>
                  <a:pt x="457" y="375"/>
                  <a:pt x="457" y="367"/>
                </a:cubicBezTo>
                <a:cubicBezTo>
                  <a:pt x="457" y="360"/>
                  <a:pt x="451" y="355"/>
                  <a:pt x="444" y="355"/>
                </a:cubicBezTo>
                <a:cubicBezTo>
                  <a:pt x="437" y="355"/>
                  <a:pt x="431" y="360"/>
                  <a:pt x="431" y="367"/>
                </a:cubicBezTo>
                <a:cubicBezTo>
                  <a:pt x="431" y="375"/>
                  <a:pt x="437" y="380"/>
                  <a:pt x="444" y="380"/>
                </a:cubicBezTo>
                <a:close/>
                <a:moveTo>
                  <a:pt x="483" y="380"/>
                </a:moveTo>
                <a:cubicBezTo>
                  <a:pt x="490" y="380"/>
                  <a:pt x="496" y="375"/>
                  <a:pt x="496" y="367"/>
                </a:cubicBezTo>
                <a:cubicBezTo>
                  <a:pt x="496" y="360"/>
                  <a:pt x="490" y="355"/>
                  <a:pt x="483" y="355"/>
                </a:cubicBezTo>
                <a:cubicBezTo>
                  <a:pt x="476" y="355"/>
                  <a:pt x="471" y="360"/>
                  <a:pt x="471" y="367"/>
                </a:cubicBezTo>
                <a:cubicBezTo>
                  <a:pt x="471" y="375"/>
                  <a:pt x="476" y="380"/>
                  <a:pt x="483" y="380"/>
                </a:cubicBezTo>
                <a:close/>
                <a:moveTo>
                  <a:pt x="523" y="380"/>
                </a:moveTo>
                <a:cubicBezTo>
                  <a:pt x="530" y="380"/>
                  <a:pt x="535" y="375"/>
                  <a:pt x="535" y="367"/>
                </a:cubicBezTo>
                <a:cubicBezTo>
                  <a:pt x="535" y="360"/>
                  <a:pt x="530" y="355"/>
                  <a:pt x="523" y="355"/>
                </a:cubicBezTo>
                <a:cubicBezTo>
                  <a:pt x="516" y="355"/>
                  <a:pt x="510" y="360"/>
                  <a:pt x="510" y="367"/>
                </a:cubicBezTo>
                <a:cubicBezTo>
                  <a:pt x="510" y="375"/>
                  <a:pt x="516" y="380"/>
                  <a:pt x="523" y="380"/>
                </a:cubicBezTo>
                <a:close/>
                <a:moveTo>
                  <a:pt x="562" y="380"/>
                </a:moveTo>
                <a:cubicBezTo>
                  <a:pt x="569" y="380"/>
                  <a:pt x="575" y="375"/>
                  <a:pt x="575" y="367"/>
                </a:cubicBezTo>
                <a:cubicBezTo>
                  <a:pt x="575" y="360"/>
                  <a:pt x="569" y="355"/>
                  <a:pt x="562" y="355"/>
                </a:cubicBezTo>
                <a:cubicBezTo>
                  <a:pt x="555" y="355"/>
                  <a:pt x="549" y="360"/>
                  <a:pt x="549" y="367"/>
                </a:cubicBezTo>
                <a:cubicBezTo>
                  <a:pt x="549" y="375"/>
                  <a:pt x="555" y="380"/>
                  <a:pt x="562" y="380"/>
                </a:cubicBezTo>
                <a:close/>
                <a:moveTo>
                  <a:pt x="602" y="380"/>
                </a:moveTo>
                <a:cubicBezTo>
                  <a:pt x="609" y="380"/>
                  <a:pt x="614" y="375"/>
                  <a:pt x="614" y="367"/>
                </a:cubicBezTo>
                <a:cubicBezTo>
                  <a:pt x="614" y="360"/>
                  <a:pt x="609" y="355"/>
                  <a:pt x="602" y="355"/>
                </a:cubicBezTo>
                <a:cubicBezTo>
                  <a:pt x="595" y="355"/>
                  <a:pt x="589" y="360"/>
                  <a:pt x="589" y="367"/>
                </a:cubicBezTo>
                <a:cubicBezTo>
                  <a:pt x="589" y="375"/>
                  <a:pt x="595" y="380"/>
                  <a:pt x="602" y="380"/>
                </a:cubicBezTo>
                <a:close/>
                <a:moveTo>
                  <a:pt x="641" y="380"/>
                </a:moveTo>
                <a:cubicBezTo>
                  <a:pt x="648" y="380"/>
                  <a:pt x="654" y="375"/>
                  <a:pt x="654" y="367"/>
                </a:cubicBezTo>
                <a:cubicBezTo>
                  <a:pt x="654" y="360"/>
                  <a:pt x="648" y="355"/>
                  <a:pt x="641" y="355"/>
                </a:cubicBezTo>
                <a:cubicBezTo>
                  <a:pt x="634" y="355"/>
                  <a:pt x="628" y="360"/>
                  <a:pt x="628" y="367"/>
                </a:cubicBezTo>
                <a:cubicBezTo>
                  <a:pt x="628" y="375"/>
                  <a:pt x="634" y="380"/>
                  <a:pt x="641" y="380"/>
                </a:cubicBezTo>
                <a:close/>
                <a:moveTo>
                  <a:pt x="680" y="380"/>
                </a:moveTo>
                <a:cubicBezTo>
                  <a:pt x="687" y="380"/>
                  <a:pt x="693" y="375"/>
                  <a:pt x="693" y="367"/>
                </a:cubicBezTo>
                <a:cubicBezTo>
                  <a:pt x="693" y="360"/>
                  <a:pt x="687" y="355"/>
                  <a:pt x="680" y="355"/>
                </a:cubicBezTo>
                <a:cubicBezTo>
                  <a:pt x="673" y="355"/>
                  <a:pt x="668" y="360"/>
                  <a:pt x="668" y="367"/>
                </a:cubicBezTo>
                <a:cubicBezTo>
                  <a:pt x="668" y="375"/>
                  <a:pt x="673" y="380"/>
                  <a:pt x="680" y="380"/>
                </a:cubicBezTo>
                <a:close/>
                <a:moveTo>
                  <a:pt x="720" y="380"/>
                </a:moveTo>
                <a:cubicBezTo>
                  <a:pt x="727" y="380"/>
                  <a:pt x="733" y="375"/>
                  <a:pt x="733" y="367"/>
                </a:cubicBezTo>
                <a:cubicBezTo>
                  <a:pt x="733" y="360"/>
                  <a:pt x="727" y="355"/>
                  <a:pt x="720" y="355"/>
                </a:cubicBezTo>
                <a:cubicBezTo>
                  <a:pt x="713" y="355"/>
                  <a:pt x="707" y="360"/>
                  <a:pt x="707" y="367"/>
                </a:cubicBezTo>
                <a:cubicBezTo>
                  <a:pt x="707" y="375"/>
                  <a:pt x="713" y="380"/>
                  <a:pt x="720" y="380"/>
                </a:cubicBezTo>
                <a:close/>
                <a:moveTo>
                  <a:pt x="759" y="380"/>
                </a:moveTo>
                <a:cubicBezTo>
                  <a:pt x="766" y="380"/>
                  <a:pt x="772" y="375"/>
                  <a:pt x="772" y="367"/>
                </a:cubicBezTo>
                <a:cubicBezTo>
                  <a:pt x="772" y="360"/>
                  <a:pt x="766" y="355"/>
                  <a:pt x="759" y="355"/>
                </a:cubicBezTo>
                <a:cubicBezTo>
                  <a:pt x="752" y="355"/>
                  <a:pt x="747" y="360"/>
                  <a:pt x="747" y="367"/>
                </a:cubicBezTo>
                <a:cubicBezTo>
                  <a:pt x="747" y="375"/>
                  <a:pt x="752" y="380"/>
                  <a:pt x="759" y="380"/>
                </a:cubicBezTo>
                <a:close/>
                <a:moveTo>
                  <a:pt x="799" y="380"/>
                </a:moveTo>
                <a:cubicBezTo>
                  <a:pt x="806" y="380"/>
                  <a:pt x="811" y="375"/>
                  <a:pt x="811" y="367"/>
                </a:cubicBezTo>
                <a:cubicBezTo>
                  <a:pt x="811" y="360"/>
                  <a:pt x="806" y="355"/>
                  <a:pt x="799" y="355"/>
                </a:cubicBezTo>
                <a:cubicBezTo>
                  <a:pt x="792" y="355"/>
                  <a:pt x="786" y="360"/>
                  <a:pt x="786" y="367"/>
                </a:cubicBezTo>
                <a:cubicBezTo>
                  <a:pt x="786" y="375"/>
                  <a:pt x="792" y="380"/>
                  <a:pt x="799" y="380"/>
                </a:cubicBezTo>
                <a:close/>
                <a:moveTo>
                  <a:pt x="838" y="380"/>
                </a:moveTo>
                <a:cubicBezTo>
                  <a:pt x="845" y="380"/>
                  <a:pt x="851" y="375"/>
                  <a:pt x="851" y="367"/>
                </a:cubicBezTo>
                <a:cubicBezTo>
                  <a:pt x="851" y="360"/>
                  <a:pt x="845" y="355"/>
                  <a:pt x="838" y="355"/>
                </a:cubicBezTo>
                <a:cubicBezTo>
                  <a:pt x="831" y="355"/>
                  <a:pt x="825" y="360"/>
                  <a:pt x="825" y="367"/>
                </a:cubicBezTo>
                <a:cubicBezTo>
                  <a:pt x="825" y="375"/>
                  <a:pt x="831" y="380"/>
                  <a:pt x="838" y="380"/>
                </a:cubicBezTo>
                <a:close/>
                <a:moveTo>
                  <a:pt x="956" y="380"/>
                </a:moveTo>
                <a:cubicBezTo>
                  <a:pt x="963" y="380"/>
                  <a:pt x="969" y="375"/>
                  <a:pt x="969" y="367"/>
                </a:cubicBezTo>
                <a:cubicBezTo>
                  <a:pt x="969" y="360"/>
                  <a:pt x="963" y="355"/>
                  <a:pt x="956" y="355"/>
                </a:cubicBezTo>
                <a:cubicBezTo>
                  <a:pt x="949" y="355"/>
                  <a:pt x="944" y="360"/>
                  <a:pt x="944" y="367"/>
                </a:cubicBezTo>
                <a:cubicBezTo>
                  <a:pt x="944" y="375"/>
                  <a:pt x="949" y="380"/>
                  <a:pt x="956" y="380"/>
                </a:cubicBezTo>
                <a:close/>
                <a:moveTo>
                  <a:pt x="996" y="380"/>
                </a:moveTo>
                <a:cubicBezTo>
                  <a:pt x="1003" y="380"/>
                  <a:pt x="1009" y="375"/>
                  <a:pt x="1009" y="367"/>
                </a:cubicBezTo>
                <a:cubicBezTo>
                  <a:pt x="1009" y="360"/>
                  <a:pt x="1003" y="355"/>
                  <a:pt x="996" y="355"/>
                </a:cubicBezTo>
                <a:cubicBezTo>
                  <a:pt x="989" y="355"/>
                  <a:pt x="983" y="360"/>
                  <a:pt x="983" y="367"/>
                </a:cubicBezTo>
                <a:cubicBezTo>
                  <a:pt x="983" y="375"/>
                  <a:pt x="989" y="380"/>
                  <a:pt x="996" y="380"/>
                </a:cubicBezTo>
                <a:close/>
                <a:moveTo>
                  <a:pt x="1193" y="380"/>
                </a:moveTo>
                <a:cubicBezTo>
                  <a:pt x="1200" y="380"/>
                  <a:pt x="1206" y="375"/>
                  <a:pt x="1206" y="367"/>
                </a:cubicBezTo>
                <a:cubicBezTo>
                  <a:pt x="1206" y="360"/>
                  <a:pt x="1200" y="355"/>
                  <a:pt x="1193" y="355"/>
                </a:cubicBezTo>
                <a:cubicBezTo>
                  <a:pt x="1186" y="355"/>
                  <a:pt x="1180" y="360"/>
                  <a:pt x="1180" y="367"/>
                </a:cubicBezTo>
                <a:cubicBezTo>
                  <a:pt x="1180" y="375"/>
                  <a:pt x="1186" y="380"/>
                  <a:pt x="1193" y="380"/>
                </a:cubicBezTo>
                <a:close/>
                <a:moveTo>
                  <a:pt x="1232" y="380"/>
                </a:moveTo>
                <a:cubicBezTo>
                  <a:pt x="1239" y="380"/>
                  <a:pt x="1245" y="375"/>
                  <a:pt x="1245" y="367"/>
                </a:cubicBezTo>
                <a:cubicBezTo>
                  <a:pt x="1245" y="360"/>
                  <a:pt x="1239" y="355"/>
                  <a:pt x="1232" y="355"/>
                </a:cubicBezTo>
                <a:cubicBezTo>
                  <a:pt x="1225" y="355"/>
                  <a:pt x="1220" y="360"/>
                  <a:pt x="1220" y="367"/>
                </a:cubicBezTo>
                <a:cubicBezTo>
                  <a:pt x="1220" y="375"/>
                  <a:pt x="1225" y="380"/>
                  <a:pt x="1232" y="380"/>
                </a:cubicBezTo>
                <a:close/>
                <a:moveTo>
                  <a:pt x="1272" y="380"/>
                </a:moveTo>
                <a:cubicBezTo>
                  <a:pt x="1279" y="380"/>
                  <a:pt x="1285" y="375"/>
                  <a:pt x="1285" y="367"/>
                </a:cubicBezTo>
                <a:cubicBezTo>
                  <a:pt x="1285" y="360"/>
                  <a:pt x="1279" y="355"/>
                  <a:pt x="1272" y="355"/>
                </a:cubicBezTo>
                <a:cubicBezTo>
                  <a:pt x="1265" y="355"/>
                  <a:pt x="1259" y="360"/>
                  <a:pt x="1259" y="367"/>
                </a:cubicBezTo>
                <a:cubicBezTo>
                  <a:pt x="1259" y="375"/>
                  <a:pt x="1265" y="380"/>
                  <a:pt x="1272" y="380"/>
                </a:cubicBezTo>
                <a:close/>
                <a:moveTo>
                  <a:pt x="1508" y="355"/>
                </a:moveTo>
                <a:cubicBezTo>
                  <a:pt x="1501" y="355"/>
                  <a:pt x="1496" y="360"/>
                  <a:pt x="1496" y="367"/>
                </a:cubicBezTo>
                <a:cubicBezTo>
                  <a:pt x="1496" y="375"/>
                  <a:pt x="1501" y="380"/>
                  <a:pt x="1508" y="380"/>
                </a:cubicBezTo>
                <a:cubicBezTo>
                  <a:pt x="1515" y="380"/>
                  <a:pt x="1521" y="375"/>
                  <a:pt x="1521" y="367"/>
                </a:cubicBezTo>
                <a:cubicBezTo>
                  <a:pt x="1521" y="360"/>
                  <a:pt x="1515" y="355"/>
                  <a:pt x="1508" y="355"/>
                </a:cubicBezTo>
                <a:close/>
                <a:moveTo>
                  <a:pt x="1824" y="380"/>
                </a:moveTo>
                <a:cubicBezTo>
                  <a:pt x="1831" y="380"/>
                  <a:pt x="1836" y="375"/>
                  <a:pt x="1836" y="367"/>
                </a:cubicBezTo>
                <a:cubicBezTo>
                  <a:pt x="1836" y="360"/>
                  <a:pt x="1831" y="355"/>
                  <a:pt x="1824" y="355"/>
                </a:cubicBezTo>
                <a:cubicBezTo>
                  <a:pt x="1817" y="355"/>
                  <a:pt x="1811" y="360"/>
                  <a:pt x="1811" y="367"/>
                </a:cubicBezTo>
                <a:cubicBezTo>
                  <a:pt x="1811" y="375"/>
                  <a:pt x="1817" y="380"/>
                  <a:pt x="1824" y="380"/>
                </a:cubicBezTo>
                <a:close/>
                <a:moveTo>
                  <a:pt x="1863" y="380"/>
                </a:moveTo>
                <a:cubicBezTo>
                  <a:pt x="1870" y="380"/>
                  <a:pt x="1876" y="375"/>
                  <a:pt x="1876" y="367"/>
                </a:cubicBezTo>
                <a:cubicBezTo>
                  <a:pt x="1876" y="360"/>
                  <a:pt x="1870" y="355"/>
                  <a:pt x="1863" y="355"/>
                </a:cubicBezTo>
                <a:cubicBezTo>
                  <a:pt x="1856" y="355"/>
                  <a:pt x="1850" y="360"/>
                  <a:pt x="1850" y="367"/>
                </a:cubicBezTo>
                <a:cubicBezTo>
                  <a:pt x="1850" y="375"/>
                  <a:pt x="1856" y="380"/>
                  <a:pt x="1863" y="380"/>
                </a:cubicBezTo>
                <a:close/>
                <a:moveTo>
                  <a:pt x="1903" y="380"/>
                </a:moveTo>
                <a:cubicBezTo>
                  <a:pt x="1910" y="380"/>
                  <a:pt x="1915" y="375"/>
                  <a:pt x="1915" y="367"/>
                </a:cubicBezTo>
                <a:cubicBezTo>
                  <a:pt x="1915" y="360"/>
                  <a:pt x="1910" y="355"/>
                  <a:pt x="1903" y="355"/>
                </a:cubicBezTo>
                <a:cubicBezTo>
                  <a:pt x="1896" y="355"/>
                  <a:pt x="1890" y="360"/>
                  <a:pt x="1890" y="367"/>
                </a:cubicBezTo>
                <a:cubicBezTo>
                  <a:pt x="1890" y="375"/>
                  <a:pt x="1896" y="380"/>
                  <a:pt x="1903" y="380"/>
                </a:cubicBezTo>
                <a:close/>
                <a:moveTo>
                  <a:pt x="1942" y="380"/>
                </a:moveTo>
                <a:cubicBezTo>
                  <a:pt x="1949" y="380"/>
                  <a:pt x="1955" y="375"/>
                  <a:pt x="1955" y="367"/>
                </a:cubicBezTo>
                <a:cubicBezTo>
                  <a:pt x="1955" y="360"/>
                  <a:pt x="1949" y="355"/>
                  <a:pt x="1942" y="355"/>
                </a:cubicBezTo>
                <a:cubicBezTo>
                  <a:pt x="1935" y="355"/>
                  <a:pt x="1929" y="360"/>
                  <a:pt x="1929" y="367"/>
                </a:cubicBezTo>
                <a:cubicBezTo>
                  <a:pt x="1929" y="375"/>
                  <a:pt x="1935" y="380"/>
                  <a:pt x="1942" y="380"/>
                </a:cubicBezTo>
                <a:close/>
                <a:moveTo>
                  <a:pt x="1981" y="380"/>
                </a:moveTo>
                <a:cubicBezTo>
                  <a:pt x="1988" y="380"/>
                  <a:pt x="1994" y="375"/>
                  <a:pt x="1994" y="367"/>
                </a:cubicBezTo>
                <a:cubicBezTo>
                  <a:pt x="1994" y="360"/>
                  <a:pt x="1988" y="355"/>
                  <a:pt x="1981" y="355"/>
                </a:cubicBezTo>
                <a:cubicBezTo>
                  <a:pt x="1974" y="355"/>
                  <a:pt x="1969" y="360"/>
                  <a:pt x="1969" y="367"/>
                </a:cubicBezTo>
                <a:cubicBezTo>
                  <a:pt x="1969" y="375"/>
                  <a:pt x="1974" y="380"/>
                  <a:pt x="1981" y="380"/>
                </a:cubicBezTo>
                <a:close/>
                <a:moveTo>
                  <a:pt x="2021" y="380"/>
                </a:moveTo>
                <a:cubicBezTo>
                  <a:pt x="2028" y="380"/>
                  <a:pt x="2034" y="375"/>
                  <a:pt x="2034" y="367"/>
                </a:cubicBezTo>
                <a:cubicBezTo>
                  <a:pt x="2034" y="360"/>
                  <a:pt x="2028" y="355"/>
                  <a:pt x="2021" y="355"/>
                </a:cubicBezTo>
                <a:cubicBezTo>
                  <a:pt x="2014" y="355"/>
                  <a:pt x="2008" y="360"/>
                  <a:pt x="2008" y="367"/>
                </a:cubicBezTo>
                <a:cubicBezTo>
                  <a:pt x="2008" y="375"/>
                  <a:pt x="2014" y="380"/>
                  <a:pt x="2021" y="380"/>
                </a:cubicBezTo>
                <a:close/>
                <a:moveTo>
                  <a:pt x="2060" y="380"/>
                </a:moveTo>
                <a:cubicBezTo>
                  <a:pt x="2067" y="380"/>
                  <a:pt x="2073" y="375"/>
                  <a:pt x="2073" y="367"/>
                </a:cubicBezTo>
                <a:cubicBezTo>
                  <a:pt x="2073" y="360"/>
                  <a:pt x="2067" y="355"/>
                  <a:pt x="2060" y="355"/>
                </a:cubicBezTo>
                <a:cubicBezTo>
                  <a:pt x="2053" y="355"/>
                  <a:pt x="2048" y="360"/>
                  <a:pt x="2048" y="367"/>
                </a:cubicBezTo>
                <a:cubicBezTo>
                  <a:pt x="2048" y="375"/>
                  <a:pt x="2053" y="380"/>
                  <a:pt x="2060" y="380"/>
                </a:cubicBezTo>
                <a:close/>
                <a:moveTo>
                  <a:pt x="2100" y="380"/>
                </a:moveTo>
                <a:cubicBezTo>
                  <a:pt x="2107" y="380"/>
                  <a:pt x="2112" y="375"/>
                  <a:pt x="2112" y="367"/>
                </a:cubicBezTo>
                <a:cubicBezTo>
                  <a:pt x="2112" y="360"/>
                  <a:pt x="2107" y="355"/>
                  <a:pt x="2100" y="355"/>
                </a:cubicBezTo>
                <a:cubicBezTo>
                  <a:pt x="2093" y="355"/>
                  <a:pt x="2087" y="360"/>
                  <a:pt x="2087" y="367"/>
                </a:cubicBezTo>
                <a:cubicBezTo>
                  <a:pt x="2087" y="375"/>
                  <a:pt x="2093" y="380"/>
                  <a:pt x="2100" y="380"/>
                </a:cubicBezTo>
                <a:close/>
                <a:moveTo>
                  <a:pt x="2139" y="380"/>
                </a:moveTo>
                <a:cubicBezTo>
                  <a:pt x="2146" y="380"/>
                  <a:pt x="2152" y="375"/>
                  <a:pt x="2152" y="367"/>
                </a:cubicBezTo>
                <a:cubicBezTo>
                  <a:pt x="2152" y="360"/>
                  <a:pt x="2146" y="355"/>
                  <a:pt x="2139" y="355"/>
                </a:cubicBezTo>
                <a:cubicBezTo>
                  <a:pt x="2132" y="355"/>
                  <a:pt x="2126" y="360"/>
                  <a:pt x="2126" y="367"/>
                </a:cubicBezTo>
                <a:cubicBezTo>
                  <a:pt x="2126" y="375"/>
                  <a:pt x="2132" y="380"/>
                  <a:pt x="2139" y="380"/>
                </a:cubicBezTo>
                <a:close/>
                <a:moveTo>
                  <a:pt x="2179" y="380"/>
                </a:moveTo>
                <a:cubicBezTo>
                  <a:pt x="2186" y="380"/>
                  <a:pt x="2191" y="375"/>
                  <a:pt x="2191" y="367"/>
                </a:cubicBezTo>
                <a:cubicBezTo>
                  <a:pt x="2191" y="360"/>
                  <a:pt x="2186" y="355"/>
                  <a:pt x="2179" y="355"/>
                </a:cubicBezTo>
                <a:cubicBezTo>
                  <a:pt x="2171" y="355"/>
                  <a:pt x="2166" y="360"/>
                  <a:pt x="2166" y="367"/>
                </a:cubicBezTo>
                <a:cubicBezTo>
                  <a:pt x="2166" y="375"/>
                  <a:pt x="2171" y="380"/>
                  <a:pt x="2179" y="380"/>
                </a:cubicBezTo>
                <a:close/>
                <a:moveTo>
                  <a:pt x="2218" y="380"/>
                </a:moveTo>
                <a:cubicBezTo>
                  <a:pt x="2225" y="380"/>
                  <a:pt x="2231" y="375"/>
                  <a:pt x="2231" y="367"/>
                </a:cubicBezTo>
                <a:cubicBezTo>
                  <a:pt x="2231" y="360"/>
                  <a:pt x="2225" y="355"/>
                  <a:pt x="2218" y="355"/>
                </a:cubicBezTo>
                <a:cubicBezTo>
                  <a:pt x="2211" y="355"/>
                  <a:pt x="2205" y="360"/>
                  <a:pt x="2205" y="367"/>
                </a:cubicBezTo>
                <a:cubicBezTo>
                  <a:pt x="2205" y="375"/>
                  <a:pt x="2211" y="380"/>
                  <a:pt x="2218" y="380"/>
                </a:cubicBezTo>
                <a:close/>
                <a:moveTo>
                  <a:pt x="2257" y="380"/>
                </a:moveTo>
                <a:cubicBezTo>
                  <a:pt x="2264" y="380"/>
                  <a:pt x="2270" y="375"/>
                  <a:pt x="2270" y="367"/>
                </a:cubicBezTo>
                <a:cubicBezTo>
                  <a:pt x="2270" y="360"/>
                  <a:pt x="2264" y="355"/>
                  <a:pt x="2257" y="355"/>
                </a:cubicBezTo>
                <a:cubicBezTo>
                  <a:pt x="2250" y="355"/>
                  <a:pt x="2245" y="360"/>
                  <a:pt x="2245" y="367"/>
                </a:cubicBezTo>
                <a:cubicBezTo>
                  <a:pt x="2245" y="375"/>
                  <a:pt x="2250" y="380"/>
                  <a:pt x="2257" y="380"/>
                </a:cubicBezTo>
                <a:close/>
                <a:moveTo>
                  <a:pt x="2297" y="380"/>
                </a:moveTo>
                <a:cubicBezTo>
                  <a:pt x="2304" y="380"/>
                  <a:pt x="2310" y="375"/>
                  <a:pt x="2310" y="367"/>
                </a:cubicBezTo>
                <a:cubicBezTo>
                  <a:pt x="2310" y="360"/>
                  <a:pt x="2304" y="355"/>
                  <a:pt x="2297" y="355"/>
                </a:cubicBezTo>
                <a:cubicBezTo>
                  <a:pt x="2290" y="355"/>
                  <a:pt x="2284" y="360"/>
                  <a:pt x="2284" y="367"/>
                </a:cubicBezTo>
                <a:cubicBezTo>
                  <a:pt x="2284" y="375"/>
                  <a:pt x="2290" y="380"/>
                  <a:pt x="2297" y="380"/>
                </a:cubicBezTo>
                <a:close/>
                <a:moveTo>
                  <a:pt x="2336" y="380"/>
                </a:moveTo>
                <a:cubicBezTo>
                  <a:pt x="2343" y="380"/>
                  <a:pt x="2349" y="375"/>
                  <a:pt x="2349" y="367"/>
                </a:cubicBezTo>
                <a:cubicBezTo>
                  <a:pt x="2349" y="360"/>
                  <a:pt x="2343" y="355"/>
                  <a:pt x="2336" y="355"/>
                </a:cubicBezTo>
                <a:cubicBezTo>
                  <a:pt x="2329" y="355"/>
                  <a:pt x="2323" y="360"/>
                  <a:pt x="2323" y="367"/>
                </a:cubicBezTo>
                <a:cubicBezTo>
                  <a:pt x="2323" y="375"/>
                  <a:pt x="2329" y="380"/>
                  <a:pt x="2336" y="380"/>
                </a:cubicBezTo>
                <a:close/>
                <a:moveTo>
                  <a:pt x="2376" y="380"/>
                </a:moveTo>
                <a:cubicBezTo>
                  <a:pt x="2383" y="380"/>
                  <a:pt x="2388" y="375"/>
                  <a:pt x="2388" y="367"/>
                </a:cubicBezTo>
                <a:cubicBezTo>
                  <a:pt x="2388" y="360"/>
                  <a:pt x="2383" y="355"/>
                  <a:pt x="2376" y="355"/>
                </a:cubicBezTo>
                <a:cubicBezTo>
                  <a:pt x="2369" y="355"/>
                  <a:pt x="2363" y="360"/>
                  <a:pt x="2363" y="367"/>
                </a:cubicBezTo>
                <a:cubicBezTo>
                  <a:pt x="2363" y="375"/>
                  <a:pt x="2369" y="380"/>
                  <a:pt x="2376" y="380"/>
                </a:cubicBezTo>
                <a:close/>
                <a:moveTo>
                  <a:pt x="2415" y="380"/>
                </a:moveTo>
                <a:cubicBezTo>
                  <a:pt x="2422" y="380"/>
                  <a:pt x="2428" y="375"/>
                  <a:pt x="2428" y="367"/>
                </a:cubicBezTo>
                <a:cubicBezTo>
                  <a:pt x="2428" y="360"/>
                  <a:pt x="2422" y="355"/>
                  <a:pt x="2415" y="355"/>
                </a:cubicBezTo>
                <a:cubicBezTo>
                  <a:pt x="2408" y="355"/>
                  <a:pt x="2402" y="360"/>
                  <a:pt x="2402" y="367"/>
                </a:cubicBezTo>
                <a:cubicBezTo>
                  <a:pt x="2402" y="375"/>
                  <a:pt x="2408" y="380"/>
                  <a:pt x="2415" y="380"/>
                </a:cubicBezTo>
                <a:close/>
                <a:moveTo>
                  <a:pt x="2454" y="380"/>
                </a:moveTo>
                <a:cubicBezTo>
                  <a:pt x="2462" y="380"/>
                  <a:pt x="2467" y="375"/>
                  <a:pt x="2467" y="367"/>
                </a:cubicBezTo>
                <a:cubicBezTo>
                  <a:pt x="2467" y="360"/>
                  <a:pt x="2462" y="355"/>
                  <a:pt x="2454" y="355"/>
                </a:cubicBezTo>
                <a:cubicBezTo>
                  <a:pt x="2447" y="355"/>
                  <a:pt x="2442" y="360"/>
                  <a:pt x="2442" y="367"/>
                </a:cubicBezTo>
                <a:cubicBezTo>
                  <a:pt x="2442" y="375"/>
                  <a:pt x="2447" y="380"/>
                  <a:pt x="2454" y="380"/>
                </a:cubicBezTo>
                <a:close/>
                <a:moveTo>
                  <a:pt x="2494" y="380"/>
                </a:moveTo>
                <a:cubicBezTo>
                  <a:pt x="2501" y="380"/>
                  <a:pt x="2507" y="375"/>
                  <a:pt x="2507" y="367"/>
                </a:cubicBezTo>
                <a:cubicBezTo>
                  <a:pt x="2507" y="360"/>
                  <a:pt x="2501" y="355"/>
                  <a:pt x="2494" y="355"/>
                </a:cubicBezTo>
                <a:cubicBezTo>
                  <a:pt x="2487" y="355"/>
                  <a:pt x="2481" y="360"/>
                  <a:pt x="2481" y="367"/>
                </a:cubicBezTo>
                <a:cubicBezTo>
                  <a:pt x="2481" y="375"/>
                  <a:pt x="2487" y="380"/>
                  <a:pt x="2494" y="380"/>
                </a:cubicBezTo>
                <a:close/>
                <a:moveTo>
                  <a:pt x="2533" y="380"/>
                </a:moveTo>
                <a:cubicBezTo>
                  <a:pt x="2540" y="380"/>
                  <a:pt x="2546" y="375"/>
                  <a:pt x="2546" y="367"/>
                </a:cubicBezTo>
                <a:cubicBezTo>
                  <a:pt x="2546" y="360"/>
                  <a:pt x="2540" y="355"/>
                  <a:pt x="2533" y="355"/>
                </a:cubicBezTo>
                <a:cubicBezTo>
                  <a:pt x="2526" y="355"/>
                  <a:pt x="2521" y="360"/>
                  <a:pt x="2521" y="367"/>
                </a:cubicBezTo>
                <a:cubicBezTo>
                  <a:pt x="2521" y="375"/>
                  <a:pt x="2526" y="380"/>
                  <a:pt x="2533" y="380"/>
                </a:cubicBezTo>
                <a:close/>
                <a:moveTo>
                  <a:pt x="2573" y="380"/>
                </a:moveTo>
                <a:cubicBezTo>
                  <a:pt x="2580" y="380"/>
                  <a:pt x="2586" y="375"/>
                  <a:pt x="2586" y="367"/>
                </a:cubicBezTo>
                <a:cubicBezTo>
                  <a:pt x="2586" y="360"/>
                  <a:pt x="2580" y="355"/>
                  <a:pt x="2573" y="355"/>
                </a:cubicBezTo>
                <a:cubicBezTo>
                  <a:pt x="2566" y="355"/>
                  <a:pt x="2560" y="360"/>
                  <a:pt x="2560" y="367"/>
                </a:cubicBezTo>
                <a:cubicBezTo>
                  <a:pt x="2560" y="375"/>
                  <a:pt x="2566" y="380"/>
                  <a:pt x="2573" y="380"/>
                </a:cubicBezTo>
                <a:close/>
                <a:moveTo>
                  <a:pt x="2612" y="380"/>
                </a:moveTo>
                <a:cubicBezTo>
                  <a:pt x="2619" y="380"/>
                  <a:pt x="2625" y="375"/>
                  <a:pt x="2625" y="367"/>
                </a:cubicBezTo>
                <a:cubicBezTo>
                  <a:pt x="2625" y="360"/>
                  <a:pt x="2619" y="355"/>
                  <a:pt x="2612" y="355"/>
                </a:cubicBezTo>
                <a:cubicBezTo>
                  <a:pt x="2605" y="355"/>
                  <a:pt x="2599" y="360"/>
                  <a:pt x="2599" y="367"/>
                </a:cubicBezTo>
                <a:cubicBezTo>
                  <a:pt x="2599" y="375"/>
                  <a:pt x="2605" y="380"/>
                  <a:pt x="2612" y="380"/>
                </a:cubicBezTo>
                <a:close/>
                <a:moveTo>
                  <a:pt x="2652" y="380"/>
                </a:moveTo>
                <a:cubicBezTo>
                  <a:pt x="2659" y="380"/>
                  <a:pt x="2664" y="375"/>
                  <a:pt x="2664" y="367"/>
                </a:cubicBezTo>
                <a:cubicBezTo>
                  <a:pt x="2664" y="360"/>
                  <a:pt x="2659" y="355"/>
                  <a:pt x="2652" y="355"/>
                </a:cubicBezTo>
                <a:cubicBezTo>
                  <a:pt x="2645" y="355"/>
                  <a:pt x="2639" y="360"/>
                  <a:pt x="2639" y="367"/>
                </a:cubicBezTo>
                <a:cubicBezTo>
                  <a:pt x="2639" y="375"/>
                  <a:pt x="2645" y="380"/>
                  <a:pt x="2652" y="380"/>
                </a:cubicBezTo>
                <a:close/>
                <a:moveTo>
                  <a:pt x="2691" y="380"/>
                </a:moveTo>
                <a:cubicBezTo>
                  <a:pt x="2698" y="380"/>
                  <a:pt x="2704" y="375"/>
                  <a:pt x="2704" y="367"/>
                </a:cubicBezTo>
                <a:cubicBezTo>
                  <a:pt x="2704" y="360"/>
                  <a:pt x="2698" y="355"/>
                  <a:pt x="2691" y="355"/>
                </a:cubicBezTo>
                <a:cubicBezTo>
                  <a:pt x="2684" y="355"/>
                  <a:pt x="2678" y="360"/>
                  <a:pt x="2678" y="367"/>
                </a:cubicBezTo>
                <a:cubicBezTo>
                  <a:pt x="2678" y="375"/>
                  <a:pt x="2684" y="380"/>
                  <a:pt x="2691" y="380"/>
                </a:cubicBezTo>
                <a:close/>
                <a:moveTo>
                  <a:pt x="2730" y="380"/>
                </a:moveTo>
                <a:cubicBezTo>
                  <a:pt x="2738" y="380"/>
                  <a:pt x="2743" y="375"/>
                  <a:pt x="2743" y="367"/>
                </a:cubicBezTo>
                <a:cubicBezTo>
                  <a:pt x="2743" y="360"/>
                  <a:pt x="2738" y="355"/>
                  <a:pt x="2730" y="355"/>
                </a:cubicBezTo>
                <a:cubicBezTo>
                  <a:pt x="2723" y="355"/>
                  <a:pt x="2718" y="360"/>
                  <a:pt x="2718" y="367"/>
                </a:cubicBezTo>
                <a:cubicBezTo>
                  <a:pt x="2718" y="375"/>
                  <a:pt x="2723" y="380"/>
                  <a:pt x="2730" y="380"/>
                </a:cubicBezTo>
                <a:close/>
                <a:moveTo>
                  <a:pt x="2770" y="380"/>
                </a:moveTo>
                <a:cubicBezTo>
                  <a:pt x="2777" y="380"/>
                  <a:pt x="2783" y="375"/>
                  <a:pt x="2783" y="367"/>
                </a:cubicBezTo>
                <a:cubicBezTo>
                  <a:pt x="2783" y="360"/>
                  <a:pt x="2777" y="355"/>
                  <a:pt x="2770" y="355"/>
                </a:cubicBezTo>
                <a:cubicBezTo>
                  <a:pt x="2763" y="355"/>
                  <a:pt x="2757" y="360"/>
                  <a:pt x="2757" y="367"/>
                </a:cubicBezTo>
                <a:cubicBezTo>
                  <a:pt x="2757" y="375"/>
                  <a:pt x="2763" y="380"/>
                  <a:pt x="2770" y="380"/>
                </a:cubicBezTo>
                <a:close/>
                <a:moveTo>
                  <a:pt x="2809" y="380"/>
                </a:moveTo>
                <a:cubicBezTo>
                  <a:pt x="2816" y="380"/>
                  <a:pt x="2822" y="375"/>
                  <a:pt x="2822" y="367"/>
                </a:cubicBezTo>
                <a:cubicBezTo>
                  <a:pt x="2822" y="360"/>
                  <a:pt x="2816" y="355"/>
                  <a:pt x="2809" y="355"/>
                </a:cubicBezTo>
                <a:cubicBezTo>
                  <a:pt x="2802" y="355"/>
                  <a:pt x="2797" y="360"/>
                  <a:pt x="2797" y="367"/>
                </a:cubicBezTo>
                <a:cubicBezTo>
                  <a:pt x="2797" y="375"/>
                  <a:pt x="2802" y="380"/>
                  <a:pt x="2809" y="380"/>
                </a:cubicBezTo>
                <a:close/>
                <a:moveTo>
                  <a:pt x="2849" y="380"/>
                </a:moveTo>
                <a:cubicBezTo>
                  <a:pt x="2856" y="380"/>
                  <a:pt x="2861" y="375"/>
                  <a:pt x="2861" y="367"/>
                </a:cubicBezTo>
                <a:cubicBezTo>
                  <a:pt x="2861" y="360"/>
                  <a:pt x="2856" y="355"/>
                  <a:pt x="2849" y="355"/>
                </a:cubicBezTo>
                <a:cubicBezTo>
                  <a:pt x="2842" y="355"/>
                  <a:pt x="2836" y="360"/>
                  <a:pt x="2836" y="367"/>
                </a:cubicBezTo>
                <a:cubicBezTo>
                  <a:pt x="2836" y="375"/>
                  <a:pt x="2842" y="380"/>
                  <a:pt x="2849" y="380"/>
                </a:cubicBezTo>
                <a:close/>
                <a:moveTo>
                  <a:pt x="2888" y="380"/>
                </a:moveTo>
                <a:cubicBezTo>
                  <a:pt x="2895" y="380"/>
                  <a:pt x="2901" y="375"/>
                  <a:pt x="2901" y="367"/>
                </a:cubicBezTo>
                <a:cubicBezTo>
                  <a:pt x="2901" y="360"/>
                  <a:pt x="2895" y="355"/>
                  <a:pt x="2888" y="355"/>
                </a:cubicBezTo>
                <a:cubicBezTo>
                  <a:pt x="2881" y="355"/>
                  <a:pt x="2875" y="360"/>
                  <a:pt x="2875" y="367"/>
                </a:cubicBezTo>
                <a:cubicBezTo>
                  <a:pt x="2875" y="375"/>
                  <a:pt x="2881" y="380"/>
                  <a:pt x="2888" y="380"/>
                </a:cubicBezTo>
                <a:close/>
                <a:moveTo>
                  <a:pt x="2928" y="380"/>
                </a:moveTo>
                <a:cubicBezTo>
                  <a:pt x="2935" y="380"/>
                  <a:pt x="2940" y="375"/>
                  <a:pt x="2940" y="367"/>
                </a:cubicBezTo>
                <a:cubicBezTo>
                  <a:pt x="2940" y="360"/>
                  <a:pt x="2935" y="355"/>
                  <a:pt x="2928" y="355"/>
                </a:cubicBezTo>
                <a:cubicBezTo>
                  <a:pt x="2921" y="355"/>
                  <a:pt x="2915" y="360"/>
                  <a:pt x="2915" y="367"/>
                </a:cubicBezTo>
                <a:cubicBezTo>
                  <a:pt x="2915" y="375"/>
                  <a:pt x="2921" y="380"/>
                  <a:pt x="2928" y="380"/>
                </a:cubicBezTo>
                <a:close/>
                <a:moveTo>
                  <a:pt x="2967" y="380"/>
                </a:moveTo>
                <a:cubicBezTo>
                  <a:pt x="2974" y="380"/>
                  <a:pt x="2980" y="375"/>
                  <a:pt x="2980" y="367"/>
                </a:cubicBezTo>
                <a:cubicBezTo>
                  <a:pt x="2980" y="360"/>
                  <a:pt x="2974" y="355"/>
                  <a:pt x="2967" y="355"/>
                </a:cubicBezTo>
                <a:cubicBezTo>
                  <a:pt x="2960" y="355"/>
                  <a:pt x="2954" y="360"/>
                  <a:pt x="2954" y="367"/>
                </a:cubicBezTo>
                <a:cubicBezTo>
                  <a:pt x="2954" y="375"/>
                  <a:pt x="2960" y="380"/>
                  <a:pt x="2967" y="380"/>
                </a:cubicBezTo>
                <a:close/>
                <a:moveTo>
                  <a:pt x="3006" y="380"/>
                </a:moveTo>
                <a:cubicBezTo>
                  <a:pt x="3013" y="380"/>
                  <a:pt x="3019" y="375"/>
                  <a:pt x="3019" y="367"/>
                </a:cubicBezTo>
                <a:cubicBezTo>
                  <a:pt x="3019" y="360"/>
                  <a:pt x="3013" y="355"/>
                  <a:pt x="3006" y="355"/>
                </a:cubicBezTo>
                <a:cubicBezTo>
                  <a:pt x="2999" y="355"/>
                  <a:pt x="2994" y="360"/>
                  <a:pt x="2994" y="367"/>
                </a:cubicBezTo>
                <a:cubicBezTo>
                  <a:pt x="2994" y="375"/>
                  <a:pt x="2999" y="380"/>
                  <a:pt x="3006" y="380"/>
                </a:cubicBezTo>
                <a:close/>
                <a:moveTo>
                  <a:pt x="3046" y="380"/>
                </a:moveTo>
                <a:cubicBezTo>
                  <a:pt x="3053" y="380"/>
                  <a:pt x="3059" y="375"/>
                  <a:pt x="3059" y="367"/>
                </a:cubicBezTo>
                <a:cubicBezTo>
                  <a:pt x="3059" y="360"/>
                  <a:pt x="3053" y="355"/>
                  <a:pt x="3046" y="355"/>
                </a:cubicBezTo>
                <a:cubicBezTo>
                  <a:pt x="3039" y="355"/>
                  <a:pt x="3033" y="360"/>
                  <a:pt x="3033" y="367"/>
                </a:cubicBezTo>
                <a:cubicBezTo>
                  <a:pt x="3033" y="375"/>
                  <a:pt x="3039" y="380"/>
                  <a:pt x="3046" y="380"/>
                </a:cubicBezTo>
                <a:close/>
                <a:moveTo>
                  <a:pt x="3085" y="380"/>
                </a:moveTo>
                <a:cubicBezTo>
                  <a:pt x="3092" y="380"/>
                  <a:pt x="3098" y="375"/>
                  <a:pt x="3098" y="367"/>
                </a:cubicBezTo>
                <a:cubicBezTo>
                  <a:pt x="3098" y="360"/>
                  <a:pt x="3092" y="355"/>
                  <a:pt x="3085" y="355"/>
                </a:cubicBezTo>
                <a:cubicBezTo>
                  <a:pt x="3078" y="355"/>
                  <a:pt x="3073" y="360"/>
                  <a:pt x="3073" y="367"/>
                </a:cubicBezTo>
                <a:cubicBezTo>
                  <a:pt x="3073" y="375"/>
                  <a:pt x="3078" y="380"/>
                  <a:pt x="3085" y="380"/>
                </a:cubicBezTo>
                <a:close/>
                <a:moveTo>
                  <a:pt x="3125" y="380"/>
                </a:moveTo>
                <a:cubicBezTo>
                  <a:pt x="3132" y="380"/>
                  <a:pt x="3137" y="375"/>
                  <a:pt x="3137" y="367"/>
                </a:cubicBezTo>
                <a:cubicBezTo>
                  <a:pt x="3137" y="360"/>
                  <a:pt x="3132" y="355"/>
                  <a:pt x="3125" y="355"/>
                </a:cubicBezTo>
                <a:cubicBezTo>
                  <a:pt x="3118" y="355"/>
                  <a:pt x="3112" y="360"/>
                  <a:pt x="3112" y="367"/>
                </a:cubicBezTo>
                <a:cubicBezTo>
                  <a:pt x="3112" y="375"/>
                  <a:pt x="3118" y="380"/>
                  <a:pt x="3125" y="380"/>
                </a:cubicBezTo>
                <a:close/>
                <a:moveTo>
                  <a:pt x="3164" y="380"/>
                </a:moveTo>
                <a:cubicBezTo>
                  <a:pt x="3171" y="380"/>
                  <a:pt x="3177" y="375"/>
                  <a:pt x="3177" y="367"/>
                </a:cubicBezTo>
                <a:cubicBezTo>
                  <a:pt x="3177" y="360"/>
                  <a:pt x="3171" y="355"/>
                  <a:pt x="3164" y="355"/>
                </a:cubicBezTo>
                <a:cubicBezTo>
                  <a:pt x="3157" y="355"/>
                  <a:pt x="3151" y="360"/>
                  <a:pt x="3151" y="367"/>
                </a:cubicBezTo>
                <a:cubicBezTo>
                  <a:pt x="3151" y="375"/>
                  <a:pt x="3157" y="380"/>
                  <a:pt x="3164" y="380"/>
                </a:cubicBezTo>
                <a:close/>
                <a:moveTo>
                  <a:pt x="3204" y="380"/>
                </a:moveTo>
                <a:cubicBezTo>
                  <a:pt x="3211" y="380"/>
                  <a:pt x="3216" y="375"/>
                  <a:pt x="3216" y="367"/>
                </a:cubicBezTo>
                <a:cubicBezTo>
                  <a:pt x="3216" y="360"/>
                  <a:pt x="3211" y="355"/>
                  <a:pt x="3204" y="355"/>
                </a:cubicBezTo>
                <a:cubicBezTo>
                  <a:pt x="3197" y="355"/>
                  <a:pt x="3191" y="360"/>
                  <a:pt x="3191" y="367"/>
                </a:cubicBezTo>
                <a:cubicBezTo>
                  <a:pt x="3191" y="375"/>
                  <a:pt x="3197" y="380"/>
                  <a:pt x="3204" y="380"/>
                </a:cubicBezTo>
                <a:close/>
                <a:moveTo>
                  <a:pt x="3243" y="380"/>
                </a:moveTo>
                <a:cubicBezTo>
                  <a:pt x="3250" y="380"/>
                  <a:pt x="3256" y="375"/>
                  <a:pt x="3256" y="367"/>
                </a:cubicBezTo>
                <a:cubicBezTo>
                  <a:pt x="3256" y="360"/>
                  <a:pt x="3250" y="355"/>
                  <a:pt x="3243" y="355"/>
                </a:cubicBezTo>
                <a:cubicBezTo>
                  <a:pt x="3236" y="355"/>
                  <a:pt x="3230" y="360"/>
                  <a:pt x="3230" y="367"/>
                </a:cubicBezTo>
                <a:cubicBezTo>
                  <a:pt x="3230" y="375"/>
                  <a:pt x="3236" y="380"/>
                  <a:pt x="3243" y="380"/>
                </a:cubicBezTo>
                <a:close/>
                <a:moveTo>
                  <a:pt x="3282" y="380"/>
                </a:moveTo>
                <a:cubicBezTo>
                  <a:pt x="3289" y="380"/>
                  <a:pt x="3295" y="375"/>
                  <a:pt x="3295" y="367"/>
                </a:cubicBezTo>
                <a:cubicBezTo>
                  <a:pt x="3295" y="360"/>
                  <a:pt x="3289" y="355"/>
                  <a:pt x="3282" y="355"/>
                </a:cubicBezTo>
                <a:cubicBezTo>
                  <a:pt x="3275" y="355"/>
                  <a:pt x="3270" y="360"/>
                  <a:pt x="3270" y="367"/>
                </a:cubicBezTo>
                <a:cubicBezTo>
                  <a:pt x="3270" y="375"/>
                  <a:pt x="3275" y="380"/>
                  <a:pt x="3282" y="380"/>
                </a:cubicBezTo>
                <a:close/>
                <a:moveTo>
                  <a:pt x="3322" y="380"/>
                </a:moveTo>
                <a:cubicBezTo>
                  <a:pt x="3329" y="380"/>
                  <a:pt x="3335" y="375"/>
                  <a:pt x="3335" y="367"/>
                </a:cubicBezTo>
                <a:cubicBezTo>
                  <a:pt x="3335" y="360"/>
                  <a:pt x="3329" y="355"/>
                  <a:pt x="3322" y="355"/>
                </a:cubicBezTo>
                <a:cubicBezTo>
                  <a:pt x="3315" y="355"/>
                  <a:pt x="3309" y="360"/>
                  <a:pt x="3309" y="367"/>
                </a:cubicBezTo>
                <a:cubicBezTo>
                  <a:pt x="3309" y="375"/>
                  <a:pt x="3315" y="380"/>
                  <a:pt x="3322" y="380"/>
                </a:cubicBezTo>
                <a:close/>
                <a:moveTo>
                  <a:pt x="3361" y="380"/>
                </a:moveTo>
                <a:cubicBezTo>
                  <a:pt x="3368" y="380"/>
                  <a:pt x="3374" y="375"/>
                  <a:pt x="3374" y="367"/>
                </a:cubicBezTo>
                <a:cubicBezTo>
                  <a:pt x="3374" y="360"/>
                  <a:pt x="3368" y="355"/>
                  <a:pt x="3361" y="355"/>
                </a:cubicBezTo>
                <a:cubicBezTo>
                  <a:pt x="3354" y="355"/>
                  <a:pt x="3348" y="360"/>
                  <a:pt x="3348" y="367"/>
                </a:cubicBezTo>
                <a:cubicBezTo>
                  <a:pt x="3348" y="375"/>
                  <a:pt x="3354" y="380"/>
                  <a:pt x="3361" y="380"/>
                </a:cubicBezTo>
                <a:close/>
                <a:moveTo>
                  <a:pt x="3401" y="380"/>
                </a:moveTo>
                <a:cubicBezTo>
                  <a:pt x="3408" y="380"/>
                  <a:pt x="3413" y="375"/>
                  <a:pt x="3413" y="367"/>
                </a:cubicBezTo>
                <a:cubicBezTo>
                  <a:pt x="3413" y="360"/>
                  <a:pt x="3408" y="355"/>
                  <a:pt x="3401" y="355"/>
                </a:cubicBezTo>
                <a:cubicBezTo>
                  <a:pt x="3394" y="355"/>
                  <a:pt x="3388" y="360"/>
                  <a:pt x="3388" y="367"/>
                </a:cubicBezTo>
                <a:cubicBezTo>
                  <a:pt x="3388" y="375"/>
                  <a:pt x="3394" y="380"/>
                  <a:pt x="3401" y="380"/>
                </a:cubicBezTo>
                <a:close/>
                <a:moveTo>
                  <a:pt x="3440" y="380"/>
                </a:moveTo>
                <a:cubicBezTo>
                  <a:pt x="3447" y="380"/>
                  <a:pt x="3453" y="375"/>
                  <a:pt x="3453" y="367"/>
                </a:cubicBezTo>
                <a:cubicBezTo>
                  <a:pt x="3453" y="360"/>
                  <a:pt x="3447" y="355"/>
                  <a:pt x="3440" y="355"/>
                </a:cubicBezTo>
                <a:cubicBezTo>
                  <a:pt x="3433" y="355"/>
                  <a:pt x="3427" y="360"/>
                  <a:pt x="3427" y="367"/>
                </a:cubicBezTo>
                <a:cubicBezTo>
                  <a:pt x="3427" y="375"/>
                  <a:pt x="3433" y="380"/>
                  <a:pt x="3440" y="380"/>
                </a:cubicBezTo>
                <a:close/>
                <a:moveTo>
                  <a:pt x="3480" y="380"/>
                </a:moveTo>
                <a:cubicBezTo>
                  <a:pt x="3487" y="380"/>
                  <a:pt x="3492" y="375"/>
                  <a:pt x="3492" y="367"/>
                </a:cubicBezTo>
                <a:cubicBezTo>
                  <a:pt x="3492" y="360"/>
                  <a:pt x="3487" y="355"/>
                  <a:pt x="3480" y="355"/>
                </a:cubicBezTo>
                <a:cubicBezTo>
                  <a:pt x="3472" y="355"/>
                  <a:pt x="3467" y="360"/>
                  <a:pt x="3467" y="367"/>
                </a:cubicBezTo>
                <a:cubicBezTo>
                  <a:pt x="3467" y="375"/>
                  <a:pt x="3472" y="380"/>
                  <a:pt x="3480" y="380"/>
                </a:cubicBezTo>
                <a:close/>
                <a:moveTo>
                  <a:pt x="50" y="394"/>
                </a:moveTo>
                <a:cubicBezTo>
                  <a:pt x="43" y="394"/>
                  <a:pt x="37" y="400"/>
                  <a:pt x="37" y="407"/>
                </a:cubicBezTo>
                <a:cubicBezTo>
                  <a:pt x="37" y="414"/>
                  <a:pt x="43" y="420"/>
                  <a:pt x="50" y="420"/>
                </a:cubicBezTo>
                <a:cubicBezTo>
                  <a:pt x="57" y="420"/>
                  <a:pt x="62" y="414"/>
                  <a:pt x="62" y="407"/>
                </a:cubicBezTo>
                <a:cubicBezTo>
                  <a:pt x="62" y="400"/>
                  <a:pt x="57" y="394"/>
                  <a:pt x="50" y="394"/>
                </a:cubicBezTo>
                <a:close/>
                <a:moveTo>
                  <a:pt x="89" y="420"/>
                </a:moveTo>
                <a:cubicBezTo>
                  <a:pt x="96" y="420"/>
                  <a:pt x="102" y="414"/>
                  <a:pt x="102" y="407"/>
                </a:cubicBezTo>
                <a:cubicBezTo>
                  <a:pt x="102" y="400"/>
                  <a:pt x="96" y="394"/>
                  <a:pt x="89" y="394"/>
                </a:cubicBezTo>
                <a:cubicBezTo>
                  <a:pt x="82" y="394"/>
                  <a:pt x="76" y="400"/>
                  <a:pt x="76" y="407"/>
                </a:cubicBezTo>
                <a:cubicBezTo>
                  <a:pt x="76" y="414"/>
                  <a:pt x="82" y="420"/>
                  <a:pt x="89" y="420"/>
                </a:cubicBezTo>
                <a:close/>
                <a:moveTo>
                  <a:pt x="128" y="420"/>
                </a:moveTo>
                <a:cubicBezTo>
                  <a:pt x="136" y="420"/>
                  <a:pt x="141" y="414"/>
                  <a:pt x="141" y="407"/>
                </a:cubicBezTo>
                <a:cubicBezTo>
                  <a:pt x="141" y="400"/>
                  <a:pt x="136" y="394"/>
                  <a:pt x="128" y="394"/>
                </a:cubicBezTo>
                <a:cubicBezTo>
                  <a:pt x="121" y="394"/>
                  <a:pt x="116" y="400"/>
                  <a:pt x="116" y="407"/>
                </a:cubicBezTo>
                <a:cubicBezTo>
                  <a:pt x="116" y="414"/>
                  <a:pt x="121" y="420"/>
                  <a:pt x="128" y="420"/>
                </a:cubicBezTo>
                <a:close/>
                <a:moveTo>
                  <a:pt x="168" y="394"/>
                </a:moveTo>
                <a:cubicBezTo>
                  <a:pt x="161" y="394"/>
                  <a:pt x="155" y="400"/>
                  <a:pt x="155" y="407"/>
                </a:cubicBezTo>
                <a:cubicBezTo>
                  <a:pt x="155" y="414"/>
                  <a:pt x="161" y="420"/>
                  <a:pt x="168" y="420"/>
                </a:cubicBezTo>
                <a:cubicBezTo>
                  <a:pt x="175" y="420"/>
                  <a:pt x="181" y="414"/>
                  <a:pt x="181" y="407"/>
                </a:cubicBezTo>
                <a:cubicBezTo>
                  <a:pt x="181" y="400"/>
                  <a:pt x="175" y="394"/>
                  <a:pt x="168" y="394"/>
                </a:cubicBezTo>
                <a:close/>
                <a:moveTo>
                  <a:pt x="207" y="394"/>
                </a:moveTo>
                <a:cubicBezTo>
                  <a:pt x="200" y="394"/>
                  <a:pt x="195" y="400"/>
                  <a:pt x="195" y="407"/>
                </a:cubicBezTo>
                <a:cubicBezTo>
                  <a:pt x="195" y="414"/>
                  <a:pt x="200" y="420"/>
                  <a:pt x="207" y="420"/>
                </a:cubicBezTo>
                <a:cubicBezTo>
                  <a:pt x="214" y="420"/>
                  <a:pt x="220" y="414"/>
                  <a:pt x="220" y="407"/>
                </a:cubicBezTo>
                <a:cubicBezTo>
                  <a:pt x="220" y="400"/>
                  <a:pt x="214" y="394"/>
                  <a:pt x="207" y="394"/>
                </a:cubicBezTo>
                <a:close/>
                <a:moveTo>
                  <a:pt x="247" y="394"/>
                </a:moveTo>
                <a:cubicBezTo>
                  <a:pt x="240" y="394"/>
                  <a:pt x="234" y="400"/>
                  <a:pt x="234" y="407"/>
                </a:cubicBezTo>
                <a:cubicBezTo>
                  <a:pt x="234" y="414"/>
                  <a:pt x="240" y="420"/>
                  <a:pt x="247" y="420"/>
                </a:cubicBezTo>
                <a:cubicBezTo>
                  <a:pt x="254" y="420"/>
                  <a:pt x="260" y="414"/>
                  <a:pt x="260" y="407"/>
                </a:cubicBezTo>
                <a:cubicBezTo>
                  <a:pt x="260" y="400"/>
                  <a:pt x="254" y="394"/>
                  <a:pt x="247" y="394"/>
                </a:cubicBezTo>
                <a:close/>
                <a:moveTo>
                  <a:pt x="286" y="394"/>
                </a:moveTo>
                <a:cubicBezTo>
                  <a:pt x="279" y="394"/>
                  <a:pt x="273" y="400"/>
                  <a:pt x="273" y="407"/>
                </a:cubicBezTo>
                <a:cubicBezTo>
                  <a:pt x="273" y="414"/>
                  <a:pt x="279" y="420"/>
                  <a:pt x="286" y="420"/>
                </a:cubicBezTo>
                <a:cubicBezTo>
                  <a:pt x="293" y="420"/>
                  <a:pt x="299" y="414"/>
                  <a:pt x="299" y="407"/>
                </a:cubicBezTo>
                <a:cubicBezTo>
                  <a:pt x="299" y="400"/>
                  <a:pt x="293" y="394"/>
                  <a:pt x="286" y="394"/>
                </a:cubicBezTo>
                <a:close/>
                <a:moveTo>
                  <a:pt x="326" y="420"/>
                </a:moveTo>
                <a:cubicBezTo>
                  <a:pt x="333" y="420"/>
                  <a:pt x="338" y="414"/>
                  <a:pt x="338" y="407"/>
                </a:cubicBezTo>
                <a:cubicBezTo>
                  <a:pt x="338" y="400"/>
                  <a:pt x="333" y="394"/>
                  <a:pt x="326" y="394"/>
                </a:cubicBezTo>
                <a:cubicBezTo>
                  <a:pt x="319" y="394"/>
                  <a:pt x="313" y="400"/>
                  <a:pt x="313" y="407"/>
                </a:cubicBezTo>
                <a:cubicBezTo>
                  <a:pt x="313" y="414"/>
                  <a:pt x="319" y="420"/>
                  <a:pt x="326" y="420"/>
                </a:cubicBezTo>
                <a:close/>
                <a:moveTo>
                  <a:pt x="365" y="420"/>
                </a:moveTo>
                <a:cubicBezTo>
                  <a:pt x="372" y="420"/>
                  <a:pt x="378" y="414"/>
                  <a:pt x="378" y="407"/>
                </a:cubicBezTo>
                <a:cubicBezTo>
                  <a:pt x="378" y="400"/>
                  <a:pt x="372" y="394"/>
                  <a:pt x="365" y="394"/>
                </a:cubicBezTo>
                <a:cubicBezTo>
                  <a:pt x="358" y="394"/>
                  <a:pt x="352" y="400"/>
                  <a:pt x="352" y="407"/>
                </a:cubicBezTo>
                <a:cubicBezTo>
                  <a:pt x="352" y="414"/>
                  <a:pt x="358" y="420"/>
                  <a:pt x="365" y="420"/>
                </a:cubicBezTo>
                <a:close/>
                <a:moveTo>
                  <a:pt x="404" y="420"/>
                </a:moveTo>
                <a:cubicBezTo>
                  <a:pt x="411" y="420"/>
                  <a:pt x="417" y="414"/>
                  <a:pt x="417" y="407"/>
                </a:cubicBezTo>
                <a:cubicBezTo>
                  <a:pt x="417" y="400"/>
                  <a:pt x="411" y="394"/>
                  <a:pt x="404" y="394"/>
                </a:cubicBezTo>
                <a:cubicBezTo>
                  <a:pt x="397" y="394"/>
                  <a:pt x="392" y="400"/>
                  <a:pt x="392" y="407"/>
                </a:cubicBezTo>
                <a:cubicBezTo>
                  <a:pt x="392" y="414"/>
                  <a:pt x="397" y="420"/>
                  <a:pt x="404" y="420"/>
                </a:cubicBezTo>
                <a:close/>
                <a:moveTo>
                  <a:pt x="444" y="420"/>
                </a:moveTo>
                <a:cubicBezTo>
                  <a:pt x="451" y="420"/>
                  <a:pt x="457" y="414"/>
                  <a:pt x="457" y="407"/>
                </a:cubicBezTo>
                <a:cubicBezTo>
                  <a:pt x="457" y="400"/>
                  <a:pt x="451" y="394"/>
                  <a:pt x="444" y="394"/>
                </a:cubicBezTo>
                <a:cubicBezTo>
                  <a:pt x="437" y="394"/>
                  <a:pt x="431" y="400"/>
                  <a:pt x="431" y="407"/>
                </a:cubicBezTo>
                <a:cubicBezTo>
                  <a:pt x="431" y="414"/>
                  <a:pt x="437" y="420"/>
                  <a:pt x="444" y="420"/>
                </a:cubicBezTo>
                <a:close/>
                <a:moveTo>
                  <a:pt x="483" y="420"/>
                </a:moveTo>
                <a:cubicBezTo>
                  <a:pt x="490" y="420"/>
                  <a:pt x="496" y="414"/>
                  <a:pt x="496" y="407"/>
                </a:cubicBezTo>
                <a:cubicBezTo>
                  <a:pt x="496" y="400"/>
                  <a:pt x="490" y="394"/>
                  <a:pt x="483" y="394"/>
                </a:cubicBezTo>
                <a:cubicBezTo>
                  <a:pt x="476" y="394"/>
                  <a:pt x="471" y="400"/>
                  <a:pt x="471" y="407"/>
                </a:cubicBezTo>
                <a:cubicBezTo>
                  <a:pt x="471" y="414"/>
                  <a:pt x="476" y="420"/>
                  <a:pt x="483" y="420"/>
                </a:cubicBezTo>
                <a:close/>
                <a:moveTo>
                  <a:pt x="523" y="396"/>
                </a:moveTo>
                <a:cubicBezTo>
                  <a:pt x="517" y="396"/>
                  <a:pt x="512" y="401"/>
                  <a:pt x="512" y="407"/>
                </a:cubicBezTo>
                <a:cubicBezTo>
                  <a:pt x="512" y="413"/>
                  <a:pt x="517" y="418"/>
                  <a:pt x="523" y="418"/>
                </a:cubicBezTo>
                <a:cubicBezTo>
                  <a:pt x="529" y="418"/>
                  <a:pt x="533" y="413"/>
                  <a:pt x="533" y="407"/>
                </a:cubicBezTo>
                <a:cubicBezTo>
                  <a:pt x="533" y="401"/>
                  <a:pt x="529" y="396"/>
                  <a:pt x="523" y="396"/>
                </a:cubicBezTo>
                <a:close/>
                <a:moveTo>
                  <a:pt x="562" y="394"/>
                </a:moveTo>
                <a:cubicBezTo>
                  <a:pt x="555" y="394"/>
                  <a:pt x="549" y="400"/>
                  <a:pt x="549" y="407"/>
                </a:cubicBezTo>
                <a:cubicBezTo>
                  <a:pt x="549" y="414"/>
                  <a:pt x="555" y="420"/>
                  <a:pt x="562" y="420"/>
                </a:cubicBezTo>
                <a:cubicBezTo>
                  <a:pt x="569" y="420"/>
                  <a:pt x="575" y="414"/>
                  <a:pt x="575" y="407"/>
                </a:cubicBezTo>
                <a:cubicBezTo>
                  <a:pt x="575" y="400"/>
                  <a:pt x="569" y="394"/>
                  <a:pt x="562" y="394"/>
                </a:cubicBezTo>
                <a:close/>
                <a:moveTo>
                  <a:pt x="602" y="420"/>
                </a:moveTo>
                <a:cubicBezTo>
                  <a:pt x="609" y="420"/>
                  <a:pt x="614" y="414"/>
                  <a:pt x="614" y="407"/>
                </a:cubicBezTo>
                <a:cubicBezTo>
                  <a:pt x="614" y="400"/>
                  <a:pt x="609" y="394"/>
                  <a:pt x="602" y="394"/>
                </a:cubicBezTo>
                <a:cubicBezTo>
                  <a:pt x="595" y="394"/>
                  <a:pt x="589" y="400"/>
                  <a:pt x="589" y="407"/>
                </a:cubicBezTo>
                <a:cubicBezTo>
                  <a:pt x="589" y="414"/>
                  <a:pt x="595" y="420"/>
                  <a:pt x="602" y="420"/>
                </a:cubicBezTo>
                <a:close/>
                <a:moveTo>
                  <a:pt x="641" y="420"/>
                </a:moveTo>
                <a:cubicBezTo>
                  <a:pt x="648" y="420"/>
                  <a:pt x="654" y="414"/>
                  <a:pt x="654" y="407"/>
                </a:cubicBezTo>
                <a:cubicBezTo>
                  <a:pt x="654" y="400"/>
                  <a:pt x="648" y="394"/>
                  <a:pt x="641" y="394"/>
                </a:cubicBezTo>
                <a:cubicBezTo>
                  <a:pt x="634" y="394"/>
                  <a:pt x="628" y="400"/>
                  <a:pt x="628" y="407"/>
                </a:cubicBezTo>
                <a:cubicBezTo>
                  <a:pt x="628" y="414"/>
                  <a:pt x="634" y="420"/>
                  <a:pt x="641" y="420"/>
                </a:cubicBezTo>
                <a:close/>
                <a:moveTo>
                  <a:pt x="680" y="420"/>
                </a:moveTo>
                <a:cubicBezTo>
                  <a:pt x="687" y="420"/>
                  <a:pt x="693" y="414"/>
                  <a:pt x="693" y="407"/>
                </a:cubicBezTo>
                <a:cubicBezTo>
                  <a:pt x="693" y="400"/>
                  <a:pt x="687" y="394"/>
                  <a:pt x="680" y="394"/>
                </a:cubicBezTo>
                <a:cubicBezTo>
                  <a:pt x="673" y="394"/>
                  <a:pt x="668" y="400"/>
                  <a:pt x="668" y="407"/>
                </a:cubicBezTo>
                <a:cubicBezTo>
                  <a:pt x="668" y="414"/>
                  <a:pt x="673" y="420"/>
                  <a:pt x="680" y="420"/>
                </a:cubicBezTo>
                <a:close/>
                <a:moveTo>
                  <a:pt x="720" y="420"/>
                </a:moveTo>
                <a:cubicBezTo>
                  <a:pt x="727" y="420"/>
                  <a:pt x="733" y="414"/>
                  <a:pt x="733" y="407"/>
                </a:cubicBezTo>
                <a:cubicBezTo>
                  <a:pt x="733" y="400"/>
                  <a:pt x="727" y="394"/>
                  <a:pt x="720" y="394"/>
                </a:cubicBezTo>
                <a:cubicBezTo>
                  <a:pt x="713" y="394"/>
                  <a:pt x="707" y="400"/>
                  <a:pt x="707" y="407"/>
                </a:cubicBezTo>
                <a:cubicBezTo>
                  <a:pt x="707" y="414"/>
                  <a:pt x="713" y="420"/>
                  <a:pt x="720" y="420"/>
                </a:cubicBezTo>
                <a:close/>
                <a:moveTo>
                  <a:pt x="917" y="420"/>
                </a:moveTo>
                <a:cubicBezTo>
                  <a:pt x="924" y="420"/>
                  <a:pt x="930" y="414"/>
                  <a:pt x="930" y="407"/>
                </a:cubicBezTo>
                <a:cubicBezTo>
                  <a:pt x="930" y="400"/>
                  <a:pt x="924" y="394"/>
                  <a:pt x="917" y="394"/>
                </a:cubicBezTo>
                <a:cubicBezTo>
                  <a:pt x="910" y="394"/>
                  <a:pt x="904" y="400"/>
                  <a:pt x="904" y="407"/>
                </a:cubicBezTo>
                <a:cubicBezTo>
                  <a:pt x="904" y="414"/>
                  <a:pt x="910" y="420"/>
                  <a:pt x="917" y="420"/>
                </a:cubicBezTo>
                <a:close/>
                <a:moveTo>
                  <a:pt x="956" y="394"/>
                </a:moveTo>
                <a:cubicBezTo>
                  <a:pt x="949" y="394"/>
                  <a:pt x="944" y="400"/>
                  <a:pt x="944" y="407"/>
                </a:cubicBezTo>
                <a:cubicBezTo>
                  <a:pt x="944" y="414"/>
                  <a:pt x="949" y="420"/>
                  <a:pt x="956" y="420"/>
                </a:cubicBezTo>
                <a:cubicBezTo>
                  <a:pt x="963" y="420"/>
                  <a:pt x="969" y="414"/>
                  <a:pt x="969" y="407"/>
                </a:cubicBezTo>
                <a:cubicBezTo>
                  <a:pt x="969" y="400"/>
                  <a:pt x="963" y="394"/>
                  <a:pt x="956" y="394"/>
                </a:cubicBezTo>
                <a:close/>
                <a:moveTo>
                  <a:pt x="1232" y="420"/>
                </a:moveTo>
                <a:cubicBezTo>
                  <a:pt x="1239" y="420"/>
                  <a:pt x="1245" y="414"/>
                  <a:pt x="1245" y="407"/>
                </a:cubicBezTo>
                <a:cubicBezTo>
                  <a:pt x="1245" y="400"/>
                  <a:pt x="1239" y="394"/>
                  <a:pt x="1232" y="394"/>
                </a:cubicBezTo>
                <a:cubicBezTo>
                  <a:pt x="1225" y="394"/>
                  <a:pt x="1220" y="400"/>
                  <a:pt x="1220" y="407"/>
                </a:cubicBezTo>
                <a:cubicBezTo>
                  <a:pt x="1220" y="414"/>
                  <a:pt x="1225" y="420"/>
                  <a:pt x="1232" y="420"/>
                </a:cubicBezTo>
                <a:close/>
                <a:moveTo>
                  <a:pt x="1784" y="420"/>
                </a:moveTo>
                <a:cubicBezTo>
                  <a:pt x="1791" y="420"/>
                  <a:pt x="1797" y="414"/>
                  <a:pt x="1797" y="407"/>
                </a:cubicBezTo>
                <a:cubicBezTo>
                  <a:pt x="1797" y="400"/>
                  <a:pt x="1791" y="394"/>
                  <a:pt x="1784" y="394"/>
                </a:cubicBezTo>
                <a:cubicBezTo>
                  <a:pt x="1777" y="394"/>
                  <a:pt x="1772" y="400"/>
                  <a:pt x="1772" y="407"/>
                </a:cubicBezTo>
                <a:cubicBezTo>
                  <a:pt x="1772" y="414"/>
                  <a:pt x="1777" y="420"/>
                  <a:pt x="1784" y="420"/>
                </a:cubicBezTo>
                <a:close/>
                <a:moveTo>
                  <a:pt x="1824" y="420"/>
                </a:moveTo>
                <a:cubicBezTo>
                  <a:pt x="1831" y="420"/>
                  <a:pt x="1836" y="414"/>
                  <a:pt x="1836" y="407"/>
                </a:cubicBezTo>
                <a:cubicBezTo>
                  <a:pt x="1836" y="400"/>
                  <a:pt x="1831" y="394"/>
                  <a:pt x="1824" y="394"/>
                </a:cubicBezTo>
                <a:cubicBezTo>
                  <a:pt x="1817" y="394"/>
                  <a:pt x="1811" y="400"/>
                  <a:pt x="1811" y="407"/>
                </a:cubicBezTo>
                <a:cubicBezTo>
                  <a:pt x="1811" y="414"/>
                  <a:pt x="1817" y="420"/>
                  <a:pt x="1824" y="420"/>
                </a:cubicBezTo>
                <a:close/>
                <a:moveTo>
                  <a:pt x="1863" y="420"/>
                </a:moveTo>
                <a:cubicBezTo>
                  <a:pt x="1870" y="420"/>
                  <a:pt x="1876" y="414"/>
                  <a:pt x="1876" y="407"/>
                </a:cubicBezTo>
                <a:cubicBezTo>
                  <a:pt x="1876" y="400"/>
                  <a:pt x="1870" y="394"/>
                  <a:pt x="1863" y="394"/>
                </a:cubicBezTo>
                <a:cubicBezTo>
                  <a:pt x="1856" y="394"/>
                  <a:pt x="1850" y="400"/>
                  <a:pt x="1850" y="407"/>
                </a:cubicBezTo>
                <a:cubicBezTo>
                  <a:pt x="1850" y="414"/>
                  <a:pt x="1856" y="420"/>
                  <a:pt x="1863" y="420"/>
                </a:cubicBezTo>
                <a:close/>
                <a:moveTo>
                  <a:pt x="1942" y="420"/>
                </a:moveTo>
                <a:cubicBezTo>
                  <a:pt x="1949" y="420"/>
                  <a:pt x="1955" y="414"/>
                  <a:pt x="1955" y="407"/>
                </a:cubicBezTo>
                <a:cubicBezTo>
                  <a:pt x="1955" y="400"/>
                  <a:pt x="1949" y="394"/>
                  <a:pt x="1942" y="394"/>
                </a:cubicBezTo>
                <a:cubicBezTo>
                  <a:pt x="1935" y="394"/>
                  <a:pt x="1929" y="400"/>
                  <a:pt x="1929" y="407"/>
                </a:cubicBezTo>
                <a:cubicBezTo>
                  <a:pt x="1929" y="414"/>
                  <a:pt x="1935" y="420"/>
                  <a:pt x="1942" y="420"/>
                </a:cubicBezTo>
                <a:close/>
                <a:moveTo>
                  <a:pt x="1981" y="420"/>
                </a:moveTo>
                <a:cubicBezTo>
                  <a:pt x="1988" y="420"/>
                  <a:pt x="1994" y="414"/>
                  <a:pt x="1994" y="407"/>
                </a:cubicBezTo>
                <a:cubicBezTo>
                  <a:pt x="1994" y="400"/>
                  <a:pt x="1988" y="394"/>
                  <a:pt x="1981" y="394"/>
                </a:cubicBezTo>
                <a:cubicBezTo>
                  <a:pt x="1974" y="394"/>
                  <a:pt x="1969" y="400"/>
                  <a:pt x="1969" y="407"/>
                </a:cubicBezTo>
                <a:cubicBezTo>
                  <a:pt x="1969" y="414"/>
                  <a:pt x="1974" y="420"/>
                  <a:pt x="1981" y="420"/>
                </a:cubicBezTo>
                <a:close/>
                <a:moveTo>
                  <a:pt x="2021" y="420"/>
                </a:moveTo>
                <a:cubicBezTo>
                  <a:pt x="2028" y="420"/>
                  <a:pt x="2034" y="414"/>
                  <a:pt x="2034" y="407"/>
                </a:cubicBezTo>
                <a:cubicBezTo>
                  <a:pt x="2034" y="400"/>
                  <a:pt x="2028" y="394"/>
                  <a:pt x="2021" y="394"/>
                </a:cubicBezTo>
                <a:cubicBezTo>
                  <a:pt x="2014" y="394"/>
                  <a:pt x="2008" y="400"/>
                  <a:pt x="2008" y="407"/>
                </a:cubicBezTo>
                <a:cubicBezTo>
                  <a:pt x="2008" y="414"/>
                  <a:pt x="2014" y="420"/>
                  <a:pt x="2021" y="420"/>
                </a:cubicBezTo>
                <a:close/>
                <a:moveTo>
                  <a:pt x="2060" y="420"/>
                </a:moveTo>
                <a:cubicBezTo>
                  <a:pt x="2067" y="420"/>
                  <a:pt x="2073" y="414"/>
                  <a:pt x="2073" y="407"/>
                </a:cubicBezTo>
                <a:cubicBezTo>
                  <a:pt x="2073" y="400"/>
                  <a:pt x="2067" y="394"/>
                  <a:pt x="2060" y="394"/>
                </a:cubicBezTo>
                <a:cubicBezTo>
                  <a:pt x="2053" y="394"/>
                  <a:pt x="2048" y="400"/>
                  <a:pt x="2048" y="407"/>
                </a:cubicBezTo>
                <a:cubicBezTo>
                  <a:pt x="2048" y="414"/>
                  <a:pt x="2053" y="420"/>
                  <a:pt x="2060" y="420"/>
                </a:cubicBezTo>
                <a:close/>
                <a:moveTo>
                  <a:pt x="2100" y="420"/>
                </a:moveTo>
                <a:cubicBezTo>
                  <a:pt x="2107" y="420"/>
                  <a:pt x="2112" y="414"/>
                  <a:pt x="2112" y="407"/>
                </a:cubicBezTo>
                <a:cubicBezTo>
                  <a:pt x="2112" y="400"/>
                  <a:pt x="2107" y="394"/>
                  <a:pt x="2100" y="394"/>
                </a:cubicBezTo>
                <a:cubicBezTo>
                  <a:pt x="2093" y="394"/>
                  <a:pt x="2087" y="400"/>
                  <a:pt x="2087" y="407"/>
                </a:cubicBezTo>
                <a:cubicBezTo>
                  <a:pt x="2087" y="414"/>
                  <a:pt x="2093" y="420"/>
                  <a:pt x="2100" y="420"/>
                </a:cubicBezTo>
                <a:close/>
                <a:moveTo>
                  <a:pt x="2139" y="420"/>
                </a:moveTo>
                <a:cubicBezTo>
                  <a:pt x="2146" y="420"/>
                  <a:pt x="2152" y="414"/>
                  <a:pt x="2152" y="407"/>
                </a:cubicBezTo>
                <a:cubicBezTo>
                  <a:pt x="2152" y="400"/>
                  <a:pt x="2146" y="394"/>
                  <a:pt x="2139" y="394"/>
                </a:cubicBezTo>
                <a:cubicBezTo>
                  <a:pt x="2132" y="394"/>
                  <a:pt x="2126" y="400"/>
                  <a:pt x="2126" y="407"/>
                </a:cubicBezTo>
                <a:cubicBezTo>
                  <a:pt x="2126" y="414"/>
                  <a:pt x="2132" y="420"/>
                  <a:pt x="2139" y="420"/>
                </a:cubicBezTo>
                <a:close/>
                <a:moveTo>
                  <a:pt x="2179" y="420"/>
                </a:moveTo>
                <a:cubicBezTo>
                  <a:pt x="2186" y="420"/>
                  <a:pt x="2191" y="414"/>
                  <a:pt x="2191" y="407"/>
                </a:cubicBezTo>
                <a:cubicBezTo>
                  <a:pt x="2191" y="400"/>
                  <a:pt x="2186" y="394"/>
                  <a:pt x="2179" y="394"/>
                </a:cubicBezTo>
                <a:cubicBezTo>
                  <a:pt x="2171" y="394"/>
                  <a:pt x="2166" y="400"/>
                  <a:pt x="2166" y="407"/>
                </a:cubicBezTo>
                <a:cubicBezTo>
                  <a:pt x="2166" y="414"/>
                  <a:pt x="2171" y="420"/>
                  <a:pt x="2179" y="420"/>
                </a:cubicBezTo>
                <a:close/>
                <a:moveTo>
                  <a:pt x="2218" y="420"/>
                </a:moveTo>
                <a:cubicBezTo>
                  <a:pt x="2225" y="420"/>
                  <a:pt x="2231" y="414"/>
                  <a:pt x="2231" y="407"/>
                </a:cubicBezTo>
                <a:cubicBezTo>
                  <a:pt x="2231" y="400"/>
                  <a:pt x="2225" y="394"/>
                  <a:pt x="2218" y="394"/>
                </a:cubicBezTo>
                <a:cubicBezTo>
                  <a:pt x="2211" y="394"/>
                  <a:pt x="2205" y="400"/>
                  <a:pt x="2205" y="407"/>
                </a:cubicBezTo>
                <a:cubicBezTo>
                  <a:pt x="2205" y="414"/>
                  <a:pt x="2211" y="420"/>
                  <a:pt x="2218" y="420"/>
                </a:cubicBezTo>
                <a:close/>
                <a:moveTo>
                  <a:pt x="2257" y="420"/>
                </a:moveTo>
                <a:cubicBezTo>
                  <a:pt x="2264" y="420"/>
                  <a:pt x="2270" y="414"/>
                  <a:pt x="2270" y="407"/>
                </a:cubicBezTo>
                <a:cubicBezTo>
                  <a:pt x="2270" y="400"/>
                  <a:pt x="2264" y="394"/>
                  <a:pt x="2257" y="394"/>
                </a:cubicBezTo>
                <a:cubicBezTo>
                  <a:pt x="2250" y="394"/>
                  <a:pt x="2245" y="400"/>
                  <a:pt x="2245" y="407"/>
                </a:cubicBezTo>
                <a:cubicBezTo>
                  <a:pt x="2245" y="414"/>
                  <a:pt x="2250" y="420"/>
                  <a:pt x="2257" y="420"/>
                </a:cubicBezTo>
                <a:close/>
                <a:moveTo>
                  <a:pt x="2297" y="420"/>
                </a:moveTo>
                <a:cubicBezTo>
                  <a:pt x="2304" y="420"/>
                  <a:pt x="2310" y="414"/>
                  <a:pt x="2310" y="407"/>
                </a:cubicBezTo>
                <a:cubicBezTo>
                  <a:pt x="2310" y="400"/>
                  <a:pt x="2304" y="394"/>
                  <a:pt x="2297" y="394"/>
                </a:cubicBezTo>
                <a:cubicBezTo>
                  <a:pt x="2290" y="394"/>
                  <a:pt x="2284" y="400"/>
                  <a:pt x="2284" y="407"/>
                </a:cubicBezTo>
                <a:cubicBezTo>
                  <a:pt x="2284" y="414"/>
                  <a:pt x="2290" y="420"/>
                  <a:pt x="2297" y="420"/>
                </a:cubicBezTo>
                <a:close/>
                <a:moveTo>
                  <a:pt x="2336" y="420"/>
                </a:moveTo>
                <a:cubicBezTo>
                  <a:pt x="2343" y="420"/>
                  <a:pt x="2349" y="414"/>
                  <a:pt x="2349" y="407"/>
                </a:cubicBezTo>
                <a:cubicBezTo>
                  <a:pt x="2349" y="400"/>
                  <a:pt x="2343" y="394"/>
                  <a:pt x="2336" y="394"/>
                </a:cubicBezTo>
                <a:cubicBezTo>
                  <a:pt x="2329" y="394"/>
                  <a:pt x="2323" y="400"/>
                  <a:pt x="2323" y="407"/>
                </a:cubicBezTo>
                <a:cubicBezTo>
                  <a:pt x="2323" y="414"/>
                  <a:pt x="2329" y="420"/>
                  <a:pt x="2336" y="420"/>
                </a:cubicBezTo>
                <a:close/>
                <a:moveTo>
                  <a:pt x="2376" y="420"/>
                </a:moveTo>
                <a:cubicBezTo>
                  <a:pt x="2383" y="420"/>
                  <a:pt x="2388" y="414"/>
                  <a:pt x="2388" y="407"/>
                </a:cubicBezTo>
                <a:cubicBezTo>
                  <a:pt x="2388" y="400"/>
                  <a:pt x="2383" y="394"/>
                  <a:pt x="2376" y="394"/>
                </a:cubicBezTo>
                <a:cubicBezTo>
                  <a:pt x="2369" y="394"/>
                  <a:pt x="2363" y="400"/>
                  <a:pt x="2363" y="407"/>
                </a:cubicBezTo>
                <a:cubicBezTo>
                  <a:pt x="2363" y="414"/>
                  <a:pt x="2369" y="420"/>
                  <a:pt x="2376" y="420"/>
                </a:cubicBezTo>
                <a:close/>
                <a:moveTo>
                  <a:pt x="2415" y="420"/>
                </a:moveTo>
                <a:cubicBezTo>
                  <a:pt x="2422" y="420"/>
                  <a:pt x="2428" y="414"/>
                  <a:pt x="2428" y="407"/>
                </a:cubicBezTo>
                <a:cubicBezTo>
                  <a:pt x="2428" y="400"/>
                  <a:pt x="2422" y="394"/>
                  <a:pt x="2415" y="394"/>
                </a:cubicBezTo>
                <a:cubicBezTo>
                  <a:pt x="2408" y="394"/>
                  <a:pt x="2402" y="400"/>
                  <a:pt x="2402" y="407"/>
                </a:cubicBezTo>
                <a:cubicBezTo>
                  <a:pt x="2402" y="414"/>
                  <a:pt x="2408" y="420"/>
                  <a:pt x="2415" y="420"/>
                </a:cubicBezTo>
                <a:close/>
                <a:moveTo>
                  <a:pt x="2454" y="420"/>
                </a:moveTo>
                <a:cubicBezTo>
                  <a:pt x="2462" y="420"/>
                  <a:pt x="2467" y="414"/>
                  <a:pt x="2467" y="407"/>
                </a:cubicBezTo>
                <a:cubicBezTo>
                  <a:pt x="2467" y="400"/>
                  <a:pt x="2462" y="394"/>
                  <a:pt x="2454" y="394"/>
                </a:cubicBezTo>
                <a:cubicBezTo>
                  <a:pt x="2447" y="394"/>
                  <a:pt x="2442" y="400"/>
                  <a:pt x="2442" y="407"/>
                </a:cubicBezTo>
                <a:cubicBezTo>
                  <a:pt x="2442" y="414"/>
                  <a:pt x="2447" y="420"/>
                  <a:pt x="2454" y="420"/>
                </a:cubicBezTo>
                <a:close/>
                <a:moveTo>
                  <a:pt x="2494" y="420"/>
                </a:moveTo>
                <a:cubicBezTo>
                  <a:pt x="2501" y="420"/>
                  <a:pt x="2507" y="414"/>
                  <a:pt x="2507" y="407"/>
                </a:cubicBezTo>
                <a:cubicBezTo>
                  <a:pt x="2507" y="400"/>
                  <a:pt x="2501" y="394"/>
                  <a:pt x="2494" y="394"/>
                </a:cubicBezTo>
                <a:cubicBezTo>
                  <a:pt x="2487" y="394"/>
                  <a:pt x="2481" y="400"/>
                  <a:pt x="2481" y="407"/>
                </a:cubicBezTo>
                <a:cubicBezTo>
                  <a:pt x="2481" y="414"/>
                  <a:pt x="2487" y="420"/>
                  <a:pt x="2494" y="420"/>
                </a:cubicBezTo>
                <a:close/>
                <a:moveTo>
                  <a:pt x="2533" y="420"/>
                </a:moveTo>
                <a:cubicBezTo>
                  <a:pt x="2540" y="420"/>
                  <a:pt x="2546" y="414"/>
                  <a:pt x="2546" y="407"/>
                </a:cubicBezTo>
                <a:cubicBezTo>
                  <a:pt x="2546" y="400"/>
                  <a:pt x="2540" y="394"/>
                  <a:pt x="2533" y="394"/>
                </a:cubicBezTo>
                <a:cubicBezTo>
                  <a:pt x="2526" y="394"/>
                  <a:pt x="2521" y="400"/>
                  <a:pt x="2521" y="407"/>
                </a:cubicBezTo>
                <a:cubicBezTo>
                  <a:pt x="2521" y="414"/>
                  <a:pt x="2526" y="420"/>
                  <a:pt x="2533" y="420"/>
                </a:cubicBezTo>
                <a:close/>
                <a:moveTo>
                  <a:pt x="2573" y="420"/>
                </a:moveTo>
                <a:cubicBezTo>
                  <a:pt x="2580" y="420"/>
                  <a:pt x="2586" y="414"/>
                  <a:pt x="2586" y="407"/>
                </a:cubicBezTo>
                <a:cubicBezTo>
                  <a:pt x="2586" y="400"/>
                  <a:pt x="2580" y="394"/>
                  <a:pt x="2573" y="394"/>
                </a:cubicBezTo>
                <a:cubicBezTo>
                  <a:pt x="2566" y="394"/>
                  <a:pt x="2560" y="400"/>
                  <a:pt x="2560" y="407"/>
                </a:cubicBezTo>
                <a:cubicBezTo>
                  <a:pt x="2560" y="414"/>
                  <a:pt x="2566" y="420"/>
                  <a:pt x="2573" y="420"/>
                </a:cubicBezTo>
                <a:close/>
                <a:moveTo>
                  <a:pt x="2612" y="420"/>
                </a:moveTo>
                <a:cubicBezTo>
                  <a:pt x="2619" y="420"/>
                  <a:pt x="2625" y="414"/>
                  <a:pt x="2625" y="407"/>
                </a:cubicBezTo>
                <a:cubicBezTo>
                  <a:pt x="2625" y="400"/>
                  <a:pt x="2619" y="394"/>
                  <a:pt x="2612" y="394"/>
                </a:cubicBezTo>
                <a:cubicBezTo>
                  <a:pt x="2605" y="394"/>
                  <a:pt x="2599" y="400"/>
                  <a:pt x="2599" y="407"/>
                </a:cubicBezTo>
                <a:cubicBezTo>
                  <a:pt x="2599" y="414"/>
                  <a:pt x="2605" y="420"/>
                  <a:pt x="2612" y="420"/>
                </a:cubicBezTo>
                <a:close/>
                <a:moveTo>
                  <a:pt x="2652" y="420"/>
                </a:moveTo>
                <a:cubicBezTo>
                  <a:pt x="2659" y="420"/>
                  <a:pt x="2664" y="414"/>
                  <a:pt x="2664" y="407"/>
                </a:cubicBezTo>
                <a:cubicBezTo>
                  <a:pt x="2664" y="400"/>
                  <a:pt x="2659" y="394"/>
                  <a:pt x="2652" y="394"/>
                </a:cubicBezTo>
                <a:cubicBezTo>
                  <a:pt x="2645" y="394"/>
                  <a:pt x="2639" y="400"/>
                  <a:pt x="2639" y="407"/>
                </a:cubicBezTo>
                <a:cubicBezTo>
                  <a:pt x="2639" y="414"/>
                  <a:pt x="2645" y="420"/>
                  <a:pt x="2652" y="420"/>
                </a:cubicBezTo>
                <a:close/>
                <a:moveTo>
                  <a:pt x="2691" y="420"/>
                </a:moveTo>
                <a:cubicBezTo>
                  <a:pt x="2698" y="420"/>
                  <a:pt x="2704" y="414"/>
                  <a:pt x="2704" y="407"/>
                </a:cubicBezTo>
                <a:cubicBezTo>
                  <a:pt x="2704" y="400"/>
                  <a:pt x="2698" y="394"/>
                  <a:pt x="2691" y="394"/>
                </a:cubicBezTo>
                <a:cubicBezTo>
                  <a:pt x="2684" y="394"/>
                  <a:pt x="2678" y="400"/>
                  <a:pt x="2678" y="407"/>
                </a:cubicBezTo>
                <a:cubicBezTo>
                  <a:pt x="2678" y="414"/>
                  <a:pt x="2684" y="420"/>
                  <a:pt x="2691" y="420"/>
                </a:cubicBezTo>
                <a:close/>
                <a:moveTo>
                  <a:pt x="2730" y="420"/>
                </a:moveTo>
                <a:cubicBezTo>
                  <a:pt x="2738" y="420"/>
                  <a:pt x="2743" y="414"/>
                  <a:pt x="2743" y="407"/>
                </a:cubicBezTo>
                <a:cubicBezTo>
                  <a:pt x="2743" y="400"/>
                  <a:pt x="2738" y="394"/>
                  <a:pt x="2730" y="394"/>
                </a:cubicBezTo>
                <a:cubicBezTo>
                  <a:pt x="2723" y="394"/>
                  <a:pt x="2718" y="400"/>
                  <a:pt x="2718" y="407"/>
                </a:cubicBezTo>
                <a:cubicBezTo>
                  <a:pt x="2718" y="414"/>
                  <a:pt x="2723" y="420"/>
                  <a:pt x="2730" y="420"/>
                </a:cubicBezTo>
                <a:close/>
                <a:moveTo>
                  <a:pt x="2770" y="420"/>
                </a:moveTo>
                <a:cubicBezTo>
                  <a:pt x="2777" y="420"/>
                  <a:pt x="2783" y="414"/>
                  <a:pt x="2783" y="407"/>
                </a:cubicBezTo>
                <a:cubicBezTo>
                  <a:pt x="2783" y="400"/>
                  <a:pt x="2777" y="394"/>
                  <a:pt x="2770" y="394"/>
                </a:cubicBezTo>
                <a:cubicBezTo>
                  <a:pt x="2763" y="394"/>
                  <a:pt x="2757" y="400"/>
                  <a:pt x="2757" y="407"/>
                </a:cubicBezTo>
                <a:cubicBezTo>
                  <a:pt x="2757" y="414"/>
                  <a:pt x="2763" y="420"/>
                  <a:pt x="2770" y="420"/>
                </a:cubicBezTo>
                <a:close/>
                <a:moveTo>
                  <a:pt x="2809" y="420"/>
                </a:moveTo>
                <a:cubicBezTo>
                  <a:pt x="2816" y="420"/>
                  <a:pt x="2822" y="414"/>
                  <a:pt x="2822" y="407"/>
                </a:cubicBezTo>
                <a:cubicBezTo>
                  <a:pt x="2822" y="400"/>
                  <a:pt x="2816" y="394"/>
                  <a:pt x="2809" y="394"/>
                </a:cubicBezTo>
                <a:cubicBezTo>
                  <a:pt x="2802" y="394"/>
                  <a:pt x="2797" y="400"/>
                  <a:pt x="2797" y="407"/>
                </a:cubicBezTo>
                <a:cubicBezTo>
                  <a:pt x="2797" y="414"/>
                  <a:pt x="2802" y="420"/>
                  <a:pt x="2809" y="420"/>
                </a:cubicBezTo>
                <a:close/>
                <a:moveTo>
                  <a:pt x="2849" y="420"/>
                </a:moveTo>
                <a:cubicBezTo>
                  <a:pt x="2856" y="420"/>
                  <a:pt x="2861" y="414"/>
                  <a:pt x="2861" y="407"/>
                </a:cubicBezTo>
                <a:cubicBezTo>
                  <a:pt x="2861" y="400"/>
                  <a:pt x="2856" y="394"/>
                  <a:pt x="2849" y="394"/>
                </a:cubicBezTo>
                <a:cubicBezTo>
                  <a:pt x="2842" y="394"/>
                  <a:pt x="2836" y="400"/>
                  <a:pt x="2836" y="407"/>
                </a:cubicBezTo>
                <a:cubicBezTo>
                  <a:pt x="2836" y="414"/>
                  <a:pt x="2842" y="420"/>
                  <a:pt x="2849" y="420"/>
                </a:cubicBezTo>
                <a:close/>
                <a:moveTo>
                  <a:pt x="2888" y="420"/>
                </a:moveTo>
                <a:cubicBezTo>
                  <a:pt x="2895" y="420"/>
                  <a:pt x="2901" y="414"/>
                  <a:pt x="2901" y="407"/>
                </a:cubicBezTo>
                <a:cubicBezTo>
                  <a:pt x="2901" y="400"/>
                  <a:pt x="2895" y="394"/>
                  <a:pt x="2888" y="394"/>
                </a:cubicBezTo>
                <a:cubicBezTo>
                  <a:pt x="2881" y="394"/>
                  <a:pt x="2875" y="400"/>
                  <a:pt x="2875" y="407"/>
                </a:cubicBezTo>
                <a:cubicBezTo>
                  <a:pt x="2875" y="414"/>
                  <a:pt x="2881" y="420"/>
                  <a:pt x="2888" y="420"/>
                </a:cubicBezTo>
                <a:close/>
                <a:moveTo>
                  <a:pt x="2928" y="420"/>
                </a:moveTo>
                <a:cubicBezTo>
                  <a:pt x="2935" y="420"/>
                  <a:pt x="2940" y="414"/>
                  <a:pt x="2940" y="407"/>
                </a:cubicBezTo>
                <a:cubicBezTo>
                  <a:pt x="2940" y="400"/>
                  <a:pt x="2935" y="394"/>
                  <a:pt x="2928" y="394"/>
                </a:cubicBezTo>
                <a:cubicBezTo>
                  <a:pt x="2921" y="394"/>
                  <a:pt x="2915" y="400"/>
                  <a:pt x="2915" y="407"/>
                </a:cubicBezTo>
                <a:cubicBezTo>
                  <a:pt x="2915" y="414"/>
                  <a:pt x="2921" y="420"/>
                  <a:pt x="2928" y="420"/>
                </a:cubicBezTo>
                <a:close/>
                <a:moveTo>
                  <a:pt x="2967" y="420"/>
                </a:moveTo>
                <a:cubicBezTo>
                  <a:pt x="2974" y="420"/>
                  <a:pt x="2980" y="414"/>
                  <a:pt x="2980" y="407"/>
                </a:cubicBezTo>
                <a:cubicBezTo>
                  <a:pt x="2980" y="400"/>
                  <a:pt x="2974" y="394"/>
                  <a:pt x="2967" y="394"/>
                </a:cubicBezTo>
                <a:cubicBezTo>
                  <a:pt x="2960" y="394"/>
                  <a:pt x="2954" y="400"/>
                  <a:pt x="2954" y="407"/>
                </a:cubicBezTo>
                <a:cubicBezTo>
                  <a:pt x="2954" y="414"/>
                  <a:pt x="2960" y="420"/>
                  <a:pt x="2967" y="420"/>
                </a:cubicBezTo>
                <a:close/>
                <a:moveTo>
                  <a:pt x="3006" y="420"/>
                </a:moveTo>
                <a:cubicBezTo>
                  <a:pt x="3013" y="420"/>
                  <a:pt x="3019" y="414"/>
                  <a:pt x="3019" y="407"/>
                </a:cubicBezTo>
                <a:cubicBezTo>
                  <a:pt x="3019" y="400"/>
                  <a:pt x="3013" y="394"/>
                  <a:pt x="3006" y="394"/>
                </a:cubicBezTo>
                <a:cubicBezTo>
                  <a:pt x="2999" y="394"/>
                  <a:pt x="2994" y="400"/>
                  <a:pt x="2994" y="407"/>
                </a:cubicBezTo>
                <a:cubicBezTo>
                  <a:pt x="2994" y="414"/>
                  <a:pt x="2999" y="420"/>
                  <a:pt x="3006" y="420"/>
                </a:cubicBezTo>
                <a:close/>
                <a:moveTo>
                  <a:pt x="3046" y="420"/>
                </a:moveTo>
                <a:cubicBezTo>
                  <a:pt x="3053" y="420"/>
                  <a:pt x="3059" y="414"/>
                  <a:pt x="3059" y="407"/>
                </a:cubicBezTo>
                <a:cubicBezTo>
                  <a:pt x="3059" y="400"/>
                  <a:pt x="3053" y="394"/>
                  <a:pt x="3046" y="394"/>
                </a:cubicBezTo>
                <a:cubicBezTo>
                  <a:pt x="3039" y="394"/>
                  <a:pt x="3033" y="400"/>
                  <a:pt x="3033" y="407"/>
                </a:cubicBezTo>
                <a:cubicBezTo>
                  <a:pt x="3033" y="414"/>
                  <a:pt x="3039" y="420"/>
                  <a:pt x="3046" y="420"/>
                </a:cubicBezTo>
                <a:close/>
                <a:moveTo>
                  <a:pt x="3085" y="420"/>
                </a:moveTo>
                <a:cubicBezTo>
                  <a:pt x="3092" y="420"/>
                  <a:pt x="3098" y="414"/>
                  <a:pt x="3098" y="407"/>
                </a:cubicBezTo>
                <a:cubicBezTo>
                  <a:pt x="3098" y="400"/>
                  <a:pt x="3092" y="394"/>
                  <a:pt x="3085" y="394"/>
                </a:cubicBezTo>
                <a:cubicBezTo>
                  <a:pt x="3078" y="394"/>
                  <a:pt x="3073" y="400"/>
                  <a:pt x="3073" y="407"/>
                </a:cubicBezTo>
                <a:cubicBezTo>
                  <a:pt x="3073" y="414"/>
                  <a:pt x="3078" y="420"/>
                  <a:pt x="3085" y="420"/>
                </a:cubicBezTo>
                <a:close/>
                <a:moveTo>
                  <a:pt x="3125" y="420"/>
                </a:moveTo>
                <a:cubicBezTo>
                  <a:pt x="3132" y="420"/>
                  <a:pt x="3137" y="414"/>
                  <a:pt x="3137" y="407"/>
                </a:cubicBezTo>
                <a:cubicBezTo>
                  <a:pt x="3137" y="400"/>
                  <a:pt x="3132" y="394"/>
                  <a:pt x="3125" y="394"/>
                </a:cubicBezTo>
                <a:cubicBezTo>
                  <a:pt x="3118" y="394"/>
                  <a:pt x="3112" y="400"/>
                  <a:pt x="3112" y="407"/>
                </a:cubicBezTo>
                <a:cubicBezTo>
                  <a:pt x="3112" y="414"/>
                  <a:pt x="3118" y="420"/>
                  <a:pt x="3125" y="420"/>
                </a:cubicBezTo>
                <a:close/>
                <a:moveTo>
                  <a:pt x="3164" y="420"/>
                </a:moveTo>
                <a:cubicBezTo>
                  <a:pt x="3171" y="420"/>
                  <a:pt x="3177" y="414"/>
                  <a:pt x="3177" y="407"/>
                </a:cubicBezTo>
                <a:cubicBezTo>
                  <a:pt x="3177" y="400"/>
                  <a:pt x="3171" y="394"/>
                  <a:pt x="3164" y="394"/>
                </a:cubicBezTo>
                <a:cubicBezTo>
                  <a:pt x="3157" y="394"/>
                  <a:pt x="3151" y="400"/>
                  <a:pt x="3151" y="407"/>
                </a:cubicBezTo>
                <a:cubicBezTo>
                  <a:pt x="3151" y="414"/>
                  <a:pt x="3157" y="420"/>
                  <a:pt x="3164" y="420"/>
                </a:cubicBezTo>
                <a:close/>
                <a:moveTo>
                  <a:pt x="3204" y="420"/>
                </a:moveTo>
                <a:cubicBezTo>
                  <a:pt x="3211" y="420"/>
                  <a:pt x="3216" y="414"/>
                  <a:pt x="3216" y="407"/>
                </a:cubicBezTo>
                <a:cubicBezTo>
                  <a:pt x="3216" y="400"/>
                  <a:pt x="3211" y="394"/>
                  <a:pt x="3204" y="394"/>
                </a:cubicBezTo>
                <a:cubicBezTo>
                  <a:pt x="3197" y="394"/>
                  <a:pt x="3191" y="400"/>
                  <a:pt x="3191" y="407"/>
                </a:cubicBezTo>
                <a:cubicBezTo>
                  <a:pt x="3191" y="414"/>
                  <a:pt x="3197" y="420"/>
                  <a:pt x="3204" y="420"/>
                </a:cubicBezTo>
                <a:close/>
                <a:moveTo>
                  <a:pt x="3243" y="420"/>
                </a:moveTo>
                <a:cubicBezTo>
                  <a:pt x="3250" y="420"/>
                  <a:pt x="3256" y="414"/>
                  <a:pt x="3256" y="407"/>
                </a:cubicBezTo>
                <a:cubicBezTo>
                  <a:pt x="3256" y="400"/>
                  <a:pt x="3250" y="394"/>
                  <a:pt x="3243" y="394"/>
                </a:cubicBezTo>
                <a:cubicBezTo>
                  <a:pt x="3236" y="394"/>
                  <a:pt x="3230" y="400"/>
                  <a:pt x="3230" y="407"/>
                </a:cubicBezTo>
                <a:cubicBezTo>
                  <a:pt x="3230" y="414"/>
                  <a:pt x="3236" y="420"/>
                  <a:pt x="3243" y="420"/>
                </a:cubicBezTo>
                <a:close/>
                <a:moveTo>
                  <a:pt x="3282" y="420"/>
                </a:moveTo>
                <a:cubicBezTo>
                  <a:pt x="3289" y="420"/>
                  <a:pt x="3295" y="414"/>
                  <a:pt x="3295" y="407"/>
                </a:cubicBezTo>
                <a:cubicBezTo>
                  <a:pt x="3295" y="400"/>
                  <a:pt x="3289" y="394"/>
                  <a:pt x="3282" y="394"/>
                </a:cubicBezTo>
                <a:cubicBezTo>
                  <a:pt x="3275" y="394"/>
                  <a:pt x="3270" y="400"/>
                  <a:pt x="3270" y="407"/>
                </a:cubicBezTo>
                <a:cubicBezTo>
                  <a:pt x="3270" y="414"/>
                  <a:pt x="3275" y="420"/>
                  <a:pt x="3282" y="420"/>
                </a:cubicBezTo>
                <a:close/>
                <a:moveTo>
                  <a:pt x="3361" y="394"/>
                </a:moveTo>
                <a:cubicBezTo>
                  <a:pt x="3354" y="394"/>
                  <a:pt x="3349" y="400"/>
                  <a:pt x="3349" y="407"/>
                </a:cubicBezTo>
                <a:cubicBezTo>
                  <a:pt x="3349" y="414"/>
                  <a:pt x="3354" y="420"/>
                  <a:pt x="3361" y="420"/>
                </a:cubicBezTo>
                <a:cubicBezTo>
                  <a:pt x="3368" y="420"/>
                  <a:pt x="3374" y="414"/>
                  <a:pt x="3374" y="407"/>
                </a:cubicBezTo>
                <a:cubicBezTo>
                  <a:pt x="3374" y="400"/>
                  <a:pt x="3368" y="394"/>
                  <a:pt x="3361" y="394"/>
                </a:cubicBezTo>
                <a:close/>
                <a:moveTo>
                  <a:pt x="3401" y="420"/>
                </a:moveTo>
                <a:cubicBezTo>
                  <a:pt x="3408" y="420"/>
                  <a:pt x="3413" y="414"/>
                  <a:pt x="3413" y="407"/>
                </a:cubicBezTo>
                <a:cubicBezTo>
                  <a:pt x="3413" y="400"/>
                  <a:pt x="3408" y="394"/>
                  <a:pt x="3401" y="394"/>
                </a:cubicBezTo>
                <a:cubicBezTo>
                  <a:pt x="3394" y="394"/>
                  <a:pt x="3388" y="400"/>
                  <a:pt x="3388" y="407"/>
                </a:cubicBezTo>
                <a:cubicBezTo>
                  <a:pt x="3388" y="414"/>
                  <a:pt x="3394" y="420"/>
                  <a:pt x="3401" y="420"/>
                </a:cubicBezTo>
                <a:close/>
                <a:moveTo>
                  <a:pt x="3440" y="420"/>
                </a:moveTo>
                <a:cubicBezTo>
                  <a:pt x="3447" y="420"/>
                  <a:pt x="3453" y="414"/>
                  <a:pt x="3453" y="407"/>
                </a:cubicBezTo>
                <a:cubicBezTo>
                  <a:pt x="3453" y="400"/>
                  <a:pt x="3447" y="394"/>
                  <a:pt x="3440" y="394"/>
                </a:cubicBezTo>
                <a:cubicBezTo>
                  <a:pt x="3433" y="394"/>
                  <a:pt x="3427" y="400"/>
                  <a:pt x="3427" y="407"/>
                </a:cubicBezTo>
                <a:cubicBezTo>
                  <a:pt x="3427" y="414"/>
                  <a:pt x="3433" y="420"/>
                  <a:pt x="3440" y="420"/>
                </a:cubicBezTo>
                <a:close/>
                <a:moveTo>
                  <a:pt x="89" y="434"/>
                </a:moveTo>
                <a:cubicBezTo>
                  <a:pt x="82" y="434"/>
                  <a:pt x="76" y="439"/>
                  <a:pt x="76" y="446"/>
                </a:cubicBezTo>
                <a:cubicBezTo>
                  <a:pt x="76" y="453"/>
                  <a:pt x="82" y="459"/>
                  <a:pt x="89" y="459"/>
                </a:cubicBezTo>
                <a:cubicBezTo>
                  <a:pt x="96" y="459"/>
                  <a:pt x="102" y="453"/>
                  <a:pt x="102" y="446"/>
                </a:cubicBezTo>
                <a:cubicBezTo>
                  <a:pt x="102" y="439"/>
                  <a:pt x="96" y="434"/>
                  <a:pt x="89" y="434"/>
                </a:cubicBezTo>
                <a:close/>
                <a:moveTo>
                  <a:pt x="128" y="434"/>
                </a:moveTo>
                <a:cubicBezTo>
                  <a:pt x="121" y="434"/>
                  <a:pt x="116" y="439"/>
                  <a:pt x="116" y="446"/>
                </a:cubicBezTo>
                <a:cubicBezTo>
                  <a:pt x="116" y="453"/>
                  <a:pt x="121" y="459"/>
                  <a:pt x="128" y="459"/>
                </a:cubicBezTo>
                <a:cubicBezTo>
                  <a:pt x="136" y="459"/>
                  <a:pt x="141" y="453"/>
                  <a:pt x="141" y="446"/>
                </a:cubicBezTo>
                <a:cubicBezTo>
                  <a:pt x="141" y="439"/>
                  <a:pt x="136" y="434"/>
                  <a:pt x="128" y="434"/>
                </a:cubicBezTo>
                <a:close/>
                <a:moveTo>
                  <a:pt x="326" y="434"/>
                </a:moveTo>
                <a:cubicBezTo>
                  <a:pt x="319" y="434"/>
                  <a:pt x="313" y="439"/>
                  <a:pt x="313" y="446"/>
                </a:cubicBezTo>
                <a:cubicBezTo>
                  <a:pt x="313" y="453"/>
                  <a:pt x="319" y="459"/>
                  <a:pt x="326" y="459"/>
                </a:cubicBezTo>
                <a:cubicBezTo>
                  <a:pt x="333" y="459"/>
                  <a:pt x="338" y="453"/>
                  <a:pt x="338" y="446"/>
                </a:cubicBezTo>
                <a:cubicBezTo>
                  <a:pt x="338" y="439"/>
                  <a:pt x="333" y="434"/>
                  <a:pt x="326" y="434"/>
                </a:cubicBezTo>
                <a:close/>
                <a:moveTo>
                  <a:pt x="365" y="459"/>
                </a:moveTo>
                <a:cubicBezTo>
                  <a:pt x="372" y="459"/>
                  <a:pt x="378" y="453"/>
                  <a:pt x="378" y="446"/>
                </a:cubicBezTo>
                <a:cubicBezTo>
                  <a:pt x="378" y="439"/>
                  <a:pt x="372" y="434"/>
                  <a:pt x="365" y="434"/>
                </a:cubicBezTo>
                <a:cubicBezTo>
                  <a:pt x="358" y="434"/>
                  <a:pt x="352" y="439"/>
                  <a:pt x="352" y="446"/>
                </a:cubicBezTo>
                <a:cubicBezTo>
                  <a:pt x="352" y="453"/>
                  <a:pt x="358" y="459"/>
                  <a:pt x="365" y="459"/>
                </a:cubicBezTo>
                <a:close/>
                <a:moveTo>
                  <a:pt x="404" y="459"/>
                </a:moveTo>
                <a:cubicBezTo>
                  <a:pt x="411" y="459"/>
                  <a:pt x="417" y="453"/>
                  <a:pt x="417" y="446"/>
                </a:cubicBezTo>
                <a:cubicBezTo>
                  <a:pt x="417" y="439"/>
                  <a:pt x="411" y="434"/>
                  <a:pt x="404" y="434"/>
                </a:cubicBezTo>
                <a:cubicBezTo>
                  <a:pt x="397" y="434"/>
                  <a:pt x="392" y="439"/>
                  <a:pt x="392" y="446"/>
                </a:cubicBezTo>
                <a:cubicBezTo>
                  <a:pt x="392" y="453"/>
                  <a:pt x="397" y="459"/>
                  <a:pt x="404" y="459"/>
                </a:cubicBezTo>
                <a:close/>
                <a:moveTo>
                  <a:pt x="444" y="459"/>
                </a:moveTo>
                <a:cubicBezTo>
                  <a:pt x="451" y="459"/>
                  <a:pt x="457" y="453"/>
                  <a:pt x="457" y="446"/>
                </a:cubicBezTo>
                <a:cubicBezTo>
                  <a:pt x="457" y="439"/>
                  <a:pt x="451" y="434"/>
                  <a:pt x="444" y="434"/>
                </a:cubicBezTo>
                <a:cubicBezTo>
                  <a:pt x="437" y="434"/>
                  <a:pt x="431" y="439"/>
                  <a:pt x="431" y="446"/>
                </a:cubicBezTo>
                <a:cubicBezTo>
                  <a:pt x="431" y="453"/>
                  <a:pt x="437" y="459"/>
                  <a:pt x="444" y="459"/>
                </a:cubicBezTo>
                <a:close/>
                <a:moveTo>
                  <a:pt x="483" y="459"/>
                </a:moveTo>
                <a:cubicBezTo>
                  <a:pt x="490" y="459"/>
                  <a:pt x="496" y="453"/>
                  <a:pt x="496" y="446"/>
                </a:cubicBezTo>
                <a:cubicBezTo>
                  <a:pt x="496" y="439"/>
                  <a:pt x="490" y="434"/>
                  <a:pt x="483" y="434"/>
                </a:cubicBezTo>
                <a:cubicBezTo>
                  <a:pt x="476" y="434"/>
                  <a:pt x="471" y="439"/>
                  <a:pt x="471" y="446"/>
                </a:cubicBezTo>
                <a:cubicBezTo>
                  <a:pt x="471" y="453"/>
                  <a:pt x="476" y="459"/>
                  <a:pt x="483" y="459"/>
                </a:cubicBezTo>
                <a:close/>
                <a:moveTo>
                  <a:pt x="523" y="459"/>
                </a:moveTo>
                <a:cubicBezTo>
                  <a:pt x="530" y="459"/>
                  <a:pt x="535" y="453"/>
                  <a:pt x="535" y="446"/>
                </a:cubicBezTo>
                <a:cubicBezTo>
                  <a:pt x="535" y="439"/>
                  <a:pt x="530" y="434"/>
                  <a:pt x="523" y="434"/>
                </a:cubicBezTo>
                <a:cubicBezTo>
                  <a:pt x="516" y="434"/>
                  <a:pt x="510" y="439"/>
                  <a:pt x="510" y="446"/>
                </a:cubicBezTo>
                <a:cubicBezTo>
                  <a:pt x="510" y="453"/>
                  <a:pt x="516" y="459"/>
                  <a:pt x="523" y="459"/>
                </a:cubicBezTo>
                <a:close/>
                <a:moveTo>
                  <a:pt x="562" y="459"/>
                </a:moveTo>
                <a:cubicBezTo>
                  <a:pt x="569" y="459"/>
                  <a:pt x="575" y="453"/>
                  <a:pt x="575" y="446"/>
                </a:cubicBezTo>
                <a:cubicBezTo>
                  <a:pt x="575" y="439"/>
                  <a:pt x="569" y="434"/>
                  <a:pt x="562" y="434"/>
                </a:cubicBezTo>
                <a:cubicBezTo>
                  <a:pt x="555" y="434"/>
                  <a:pt x="549" y="439"/>
                  <a:pt x="549" y="446"/>
                </a:cubicBezTo>
                <a:cubicBezTo>
                  <a:pt x="549" y="453"/>
                  <a:pt x="555" y="459"/>
                  <a:pt x="562" y="459"/>
                </a:cubicBezTo>
                <a:close/>
                <a:moveTo>
                  <a:pt x="602" y="459"/>
                </a:moveTo>
                <a:cubicBezTo>
                  <a:pt x="609" y="459"/>
                  <a:pt x="614" y="453"/>
                  <a:pt x="614" y="446"/>
                </a:cubicBezTo>
                <a:cubicBezTo>
                  <a:pt x="614" y="439"/>
                  <a:pt x="609" y="434"/>
                  <a:pt x="602" y="434"/>
                </a:cubicBezTo>
                <a:cubicBezTo>
                  <a:pt x="595" y="434"/>
                  <a:pt x="589" y="439"/>
                  <a:pt x="589" y="446"/>
                </a:cubicBezTo>
                <a:cubicBezTo>
                  <a:pt x="589" y="453"/>
                  <a:pt x="595" y="459"/>
                  <a:pt x="602" y="459"/>
                </a:cubicBezTo>
                <a:close/>
                <a:moveTo>
                  <a:pt x="641" y="459"/>
                </a:moveTo>
                <a:cubicBezTo>
                  <a:pt x="648" y="459"/>
                  <a:pt x="654" y="453"/>
                  <a:pt x="654" y="446"/>
                </a:cubicBezTo>
                <a:cubicBezTo>
                  <a:pt x="654" y="439"/>
                  <a:pt x="648" y="434"/>
                  <a:pt x="641" y="434"/>
                </a:cubicBezTo>
                <a:cubicBezTo>
                  <a:pt x="634" y="434"/>
                  <a:pt x="628" y="439"/>
                  <a:pt x="628" y="446"/>
                </a:cubicBezTo>
                <a:cubicBezTo>
                  <a:pt x="628" y="453"/>
                  <a:pt x="634" y="459"/>
                  <a:pt x="641" y="459"/>
                </a:cubicBezTo>
                <a:close/>
                <a:moveTo>
                  <a:pt x="680" y="459"/>
                </a:moveTo>
                <a:cubicBezTo>
                  <a:pt x="687" y="459"/>
                  <a:pt x="693" y="453"/>
                  <a:pt x="693" y="446"/>
                </a:cubicBezTo>
                <a:cubicBezTo>
                  <a:pt x="693" y="439"/>
                  <a:pt x="687" y="434"/>
                  <a:pt x="680" y="434"/>
                </a:cubicBezTo>
                <a:cubicBezTo>
                  <a:pt x="673" y="434"/>
                  <a:pt x="668" y="439"/>
                  <a:pt x="668" y="446"/>
                </a:cubicBezTo>
                <a:cubicBezTo>
                  <a:pt x="668" y="453"/>
                  <a:pt x="673" y="459"/>
                  <a:pt x="680" y="459"/>
                </a:cubicBezTo>
                <a:close/>
                <a:moveTo>
                  <a:pt x="720" y="459"/>
                </a:moveTo>
                <a:cubicBezTo>
                  <a:pt x="727" y="459"/>
                  <a:pt x="733" y="453"/>
                  <a:pt x="733" y="446"/>
                </a:cubicBezTo>
                <a:cubicBezTo>
                  <a:pt x="733" y="439"/>
                  <a:pt x="727" y="434"/>
                  <a:pt x="720" y="434"/>
                </a:cubicBezTo>
                <a:cubicBezTo>
                  <a:pt x="713" y="434"/>
                  <a:pt x="707" y="439"/>
                  <a:pt x="707" y="446"/>
                </a:cubicBezTo>
                <a:cubicBezTo>
                  <a:pt x="707" y="453"/>
                  <a:pt x="713" y="459"/>
                  <a:pt x="720" y="459"/>
                </a:cubicBezTo>
                <a:close/>
                <a:moveTo>
                  <a:pt x="917" y="459"/>
                </a:moveTo>
                <a:cubicBezTo>
                  <a:pt x="924" y="459"/>
                  <a:pt x="930" y="453"/>
                  <a:pt x="930" y="446"/>
                </a:cubicBezTo>
                <a:cubicBezTo>
                  <a:pt x="930" y="439"/>
                  <a:pt x="924" y="434"/>
                  <a:pt x="917" y="434"/>
                </a:cubicBezTo>
                <a:cubicBezTo>
                  <a:pt x="910" y="434"/>
                  <a:pt x="904" y="439"/>
                  <a:pt x="904" y="446"/>
                </a:cubicBezTo>
                <a:cubicBezTo>
                  <a:pt x="904" y="453"/>
                  <a:pt x="910" y="459"/>
                  <a:pt x="917" y="459"/>
                </a:cubicBezTo>
                <a:close/>
                <a:moveTo>
                  <a:pt x="956" y="459"/>
                </a:moveTo>
                <a:cubicBezTo>
                  <a:pt x="963" y="459"/>
                  <a:pt x="969" y="453"/>
                  <a:pt x="969" y="446"/>
                </a:cubicBezTo>
                <a:cubicBezTo>
                  <a:pt x="969" y="439"/>
                  <a:pt x="963" y="434"/>
                  <a:pt x="956" y="434"/>
                </a:cubicBezTo>
                <a:cubicBezTo>
                  <a:pt x="949" y="434"/>
                  <a:pt x="944" y="439"/>
                  <a:pt x="944" y="446"/>
                </a:cubicBezTo>
                <a:cubicBezTo>
                  <a:pt x="944" y="453"/>
                  <a:pt x="949" y="459"/>
                  <a:pt x="956" y="459"/>
                </a:cubicBezTo>
                <a:close/>
                <a:moveTo>
                  <a:pt x="1035" y="459"/>
                </a:moveTo>
                <a:cubicBezTo>
                  <a:pt x="1042" y="459"/>
                  <a:pt x="1048" y="453"/>
                  <a:pt x="1048" y="446"/>
                </a:cubicBezTo>
                <a:cubicBezTo>
                  <a:pt x="1048" y="439"/>
                  <a:pt x="1042" y="434"/>
                  <a:pt x="1035" y="434"/>
                </a:cubicBezTo>
                <a:cubicBezTo>
                  <a:pt x="1028" y="434"/>
                  <a:pt x="1022" y="439"/>
                  <a:pt x="1022" y="446"/>
                </a:cubicBezTo>
                <a:cubicBezTo>
                  <a:pt x="1022" y="453"/>
                  <a:pt x="1028" y="459"/>
                  <a:pt x="1035" y="459"/>
                </a:cubicBezTo>
                <a:close/>
                <a:moveTo>
                  <a:pt x="1784" y="459"/>
                </a:moveTo>
                <a:cubicBezTo>
                  <a:pt x="1791" y="459"/>
                  <a:pt x="1797" y="453"/>
                  <a:pt x="1797" y="446"/>
                </a:cubicBezTo>
                <a:cubicBezTo>
                  <a:pt x="1797" y="439"/>
                  <a:pt x="1791" y="434"/>
                  <a:pt x="1784" y="434"/>
                </a:cubicBezTo>
                <a:cubicBezTo>
                  <a:pt x="1777" y="434"/>
                  <a:pt x="1772" y="439"/>
                  <a:pt x="1772" y="446"/>
                </a:cubicBezTo>
                <a:cubicBezTo>
                  <a:pt x="1772" y="453"/>
                  <a:pt x="1777" y="459"/>
                  <a:pt x="1784" y="459"/>
                </a:cubicBezTo>
                <a:close/>
                <a:moveTo>
                  <a:pt x="1824" y="459"/>
                </a:moveTo>
                <a:cubicBezTo>
                  <a:pt x="1831" y="459"/>
                  <a:pt x="1836" y="453"/>
                  <a:pt x="1836" y="446"/>
                </a:cubicBezTo>
                <a:cubicBezTo>
                  <a:pt x="1836" y="439"/>
                  <a:pt x="1831" y="434"/>
                  <a:pt x="1824" y="434"/>
                </a:cubicBezTo>
                <a:cubicBezTo>
                  <a:pt x="1817" y="434"/>
                  <a:pt x="1811" y="439"/>
                  <a:pt x="1811" y="446"/>
                </a:cubicBezTo>
                <a:cubicBezTo>
                  <a:pt x="1811" y="453"/>
                  <a:pt x="1817" y="459"/>
                  <a:pt x="1824" y="459"/>
                </a:cubicBezTo>
                <a:close/>
                <a:moveTo>
                  <a:pt x="1863" y="459"/>
                </a:moveTo>
                <a:cubicBezTo>
                  <a:pt x="1870" y="459"/>
                  <a:pt x="1876" y="453"/>
                  <a:pt x="1876" y="446"/>
                </a:cubicBezTo>
                <a:cubicBezTo>
                  <a:pt x="1876" y="439"/>
                  <a:pt x="1870" y="434"/>
                  <a:pt x="1863" y="434"/>
                </a:cubicBezTo>
                <a:cubicBezTo>
                  <a:pt x="1856" y="434"/>
                  <a:pt x="1850" y="439"/>
                  <a:pt x="1850" y="446"/>
                </a:cubicBezTo>
                <a:cubicBezTo>
                  <a:pt x="1850" y="453"/>
                  <a:pt x="1856" y="459"/>
                  <a:pt x="1863" y="459"/>
                </a:cubicBezTo>
                <a:close/>
                <a:moveTo>
                  <a:pt x="1942" y="459"/>
                </a:moveTo>
                <a:cubicBezTo>
                  <a:pt x="1949" y="459"/>
                  <a:pt x="1955" y="453"/>
                  <a:pt x="1955" y="446"/>
                </a:cubicBezTo>
                <a:cubicBezTo>
                  <a:pt x="1955" y="439"/>
                  <a:pt x="1949" y="434"/>
                  <a:pt x="1942" y="434"/>
                </a:cubicBezTo>
                <a:cubicBezTo>
                  <a:pt x="1935" y="434"/>
                  <a:pt x="1929" y="439"/>
                  <a:pt x="1929" y="446"/>
                </a:cubicBezTo>
                <a:cubicBezTo>
                  <a:pt x="1929" y="453"/>
                  <a:pt x="1935" y="459"/>
                  <a:pt x="1942" y="459"/>
                </a:cubicBezTo>
                <a:close/>
                <a:moveTo>
                  <a:pt x="1981" y="459"/>
                </a:moveTo>
                <a:cubicBezTo>
                  <a:pt x="1988" y="459"/>
                  <a:pt x="1994" y="453"/>
                  <a:pt x="1994" y="446"/>
                </a:cubicBezTo>
                <a:cubicBezTo>
                  <a:pt x="1994" y="439"/>
                  <a:pt x="1988" y="434"/>
                  <a:pt x="1981" y="434"/>
                </a:cubicBezTo>
                <a:cubicBezTo>
                  <a:pt x="1974" y="434"/>
                  <a:pt x="1969" y="439"/>
                  <a:pt x="1969" y="446"/>
                </a:cubicBezTo>
                <a:cubicBezTo>
                  <a:pt x="1969" y="453"/>
                  <a:pt x="1974" y="459"/>
                  <a:pt x="1981" y="459"/>
                </a:cubicBezTo>
                <a:close/>
                <a:moveTo>
                  <a:pt x="2021" y="459"/>
                </a:moveTo>
                <a:cubicBezTo>
                  <a:pt x="2028" y="459"/>
                  <a:pt x="2034" y="453"/>
                  <a:pt x="2034" y="446"/>
                </a:cubicBezTo>
                <a:cubicBezTo>
                  <a:pt x="2034" y="439"/>
                  <a:pt x="2028" y="434"/>
                  <a:pt x="2021" y="434"/>
                </a:cubicBezTo>
                <a:cubicBezTo>
                  <a:pt x="2014" y="434"/>
                  <a:pt x="2008" y="439"/>
                  <a:pt x="2008" y="446"/>
                </a:cubicBezTo>
                <a:cubicBezTo>
                  <a:pt x="2008" y="453"/>
                  <a:pt x="2014" y="459"/>
                  <a:pt x="2021" y="459"/>
                </a:cubicBezTo>
                <a:close/>
                <a:moveTo>
                  <a:pt x="2060" y="459"/>
                </a:moveTo>
                <a:cubicBezTo>
                  <a:pt x="2067" y="459"/>
                  <a:pt x="2073" y="453"/>
                  <a:pt x="2073" y="446"/>
                </a:cubicBezTo>
                <a:cubicBezTo>
                  <a:pt x="2073" y="439"/>
                  <a:pt x="2067" y="434"/>
                  <a:pt x="2060" y="434"/>
                </a:cubicBezTo>
                <a:cubicBezTo>
                  <a:pt x="2053" y="434"/>
                  <a:pt x="2048" y="439"/>
                  <a:pt x="2048" y="446"/>
                </a:cubicBezTo>
                <a:cubicBezTo>
                  <a:pt x="2048" y="453"/>
                  <a:pt x="2053" y="459"/>
                  <a:pt x="2060" y="459"/>
                </a:cubicBezTo>
                <a:close/>
                <a:moveTo>
                  <a:pt x="2100" y="459"/>
                </a:moveTo>
                <a:cubicBezTo>
                  <a:pt x="2107" y="459"/>
                  <a:pt x="2112" y="453"/>
                  <a:pt x="2112" y="446"/>
                </a:cubicBezTo>
                <a:cubicBezTo>
                  <a:pt x="2112" y="439"/>
                  <a:pt x="2107" y="434"/>
                  <a:pt x="2100" y="434"/>
                </a:cubicBezTo>
                <a:cubicBezTo>
                  <a:pt x="2093" y="434"/>
                  <a:pt x="2087" y="439"/>
                  <a:pt x="2087" y="446"/>
                </a:cubicBezTo>
                <a:cubicBezTo>
                  <a:pt x="2087" y="453"/>
                  <a:pt x="2093" y="459"/>
                  <a:pt x="2100" y="459"/>
                </a:cubicBezTo>
                <a:close/>
                <a:moveTo>
                  <a:pt x="2139" y="459"/>
                </a:moveTo>
                <a:cubicBezTo>
                  <a:pt x="2146" y="459"/>
                  <a:pt x="2152" y="453"/>
                  <a:pt x="2152" y="446"/>
                </a:cubicBezTo>
                <a:cubicBezTo>
                  <a:pt x="2152" y="439"/>
                  <a:pt x="2146" y="434"/>
                  <a:pt x="2139" y="434"/>
                </a:cubicBezTo>
                <a:cubicBezTo>
                  <a:pt x="2132" y="434"/>
                  <a:pt x="2126" y="439"/>
                  <a:pt x="2126" y="446"/>
                </a:cubicBezTo>
                <a:cubicBezTo>
                  <a:pt x="2126" y="453"/>
                  <a:pt x="2132" y="459"/>
                  <a:pt x="2139" y="459"/>
                </a:cubicBezTo>
                <a:close/>
                <a:moveTo>
                  <a:pt x="2179" y="459"/>
                </a:moveTo>
                <a:cubicBezTo>
                  <a:pt x="2186" y="459"/>
                  <a:pt x="2191" y="453"/>
                  <a:pt x="2191" y="446"/>
                </a:cubicBezTo>
                <a:cubicBezTo>
                  <a:pt x="2191" y="439"/>
                  <a:pt x="2186" y="434"/>
                  <a:pt x="2179" y="434"/>
                </a:cubicBezTo>
                <a:cubicBezTo>
                  <a:pt x="2171" y="434"/>
                  <a:pt x="2166" y="439"/>
                  <a:pt x="2166" y="446"/>
                </a:cubicBezTo>
                <a:cubicBezTo>
                  <a:pt x="2166" y="453"/>
                  <a:pt x="2171" y="459"/>
                  <a:pt x="2179" y="459"/>
                </a:cubicBezTo>
                <a:close/>
                <a:moveTo>
                  <a:pt x="2218" y="459"/>
                </a:moveTo>
                <a:cubicBezTo>
                  <a:pt x="2225" y="459"/>
                  <a:pt x="2231" y="453"/>
                  <a:pt x="2231" y="446"/>
                </a:cubicBezTo>
                <a:cubicBezTo>
                  <a:pt x="2231" y="439"/>
                  <a:pt x="2225" y="434"/>
                  <a:pt x="2218" y="434"/>
                </a:cubicBezTo>
                <a:cubicBezTo>
                  <a:pt x="2211" y="434"/>
                  <a:pt x="2205" y="439"/>
                  <a:pt x="2205" y="446"/>
                </a:cubicBezTo>
                <a:cubicBezTo>
                  <a:pt x="2205" y="453"/>
                  <a:pt x="2211" y="459"/>
                  <a:pt x="2218" y="459"/>
                </a:cubicBezTo>
                <a:close/>
                <a:moveTo>
                  <a:pt x="2257" y="459"/>
                </a:moveTo>
                <a:cubicBezTo>
                  <a:pt x="2264" y="459"/>
                  <a:pt x="2270" y="453"/>
                  <a:pt x="2270" y="446"/>
                </a:cubicBezTo>
                <a:cubicBezTo>
                  <a:pt x="2270" y="439"/>
                  <a:pt x="2264" y="434"/>
                  <a:pt x="2257" y="434"/>
                </a:cubicBezTo>
                <a:cubicBezTo>
                  <a:pt x="2250" y="434"/>
                  <a:pt x="2245" y="439"/>
                  <a:pt x="2245" y="446"/>
                </a:cubicBezTo>
                <a:cubicBezTo>
                  <a:pt x="2245" y="453"/>
                  <a:pt x="2250" y="459"/>
                  <a:pt x="2257" y="459"/>
                </a:cubicBezTo>
                <a:close/>
                <a:moveTo>
                  <a:pt x="2297" y="459"/>
                </a:moveTo>
                <a:cubicBezTo>
                  <a:pt x="2304" y="459"/>
                  <a:pt x="2310" y="453"/>
                  <a:pt x="2310" y="446"/>
                </a:cubicBezTo>
                <a:cubicBezTo>
                  <a:pt x="2310" y="439"/>
                  <a:pt x="2304" y="434"/>
                  <a:pt x="2297" y="434"/>
                </a:cubicBezTo>
                <a:cubicBezTo>
                  <a:pt x="2290" y="434"/>
                  <a:pt x="2284" y="439"/>
                  <a:pt x="2284" y="446"/>
                </a:cubicBezTo>
                <a:cubicBezTo>
                  <a:pt x="2284" y="453"/>
                  <a:pt x="2290" y="459"/>
                  <a:pt x="2297" y="459"/>
                </a:cubicBezTo>
                <a:close/>
                <a:moveTo>
                  <a:pt x="2336" y="459"/>
                </a:moveTo>
                <a:cubicBezTo>
                  <a:pt x="2343" y="459"/>
                  <a:pt x="2349" y="453"/>
                  <a:pt x="2349" y="446"/>
                </a:cubicBezTo>
                <a:cubicBezTo>
                  <a:pt x="2349" y="439"/>
                  <a:pt x="2343" y="434"/>
                  <a:pt x="2336" y="434"/>
                </a:cubicBezTo>
                <a:cubicBezTo>
                  <a:pt x="2329" y="434"/>
                  <a:pt x="2323" y="439"/>
                  <a:pt x="2323" y="446"/>
                </a:cubicBezTo>
                <a:cubicBezTo>
                  <a:pt x="2323" y="453"/>
                  <a:pt x="2329" y="459"/>
                  <a:pt x="2336" y="459"/>
                </a:cubicBezTo>
                <a:close/>
                <a:moveTo>
                  <a:pt x="2376" y="459"/>
                </a:moveTo>
                <a:cubicBezTo>
                  <a:pt x="2383" y="459"/>
                  <a:pt x="2388" y="453"/>
                  <a:pt x="2388" y="446"/>
                </a:cubicBezTo>
                <a:cubicBezTo>
                  <a:pt x="2388" y="439"/>
                  <a:pt x="2383" y="434"/>
                  <a:pt x="2376" y="434"/>
                </a:cubicBezTo>
                <a:cubicBezTo>
                  <a:pt x="2369" y="434"/>
                  <a:pt x="2363" y="439"/>
                  <a:pt x="2363" y="446"/>
                </a:cubicBezTo>
                <a:cubicBezTo>
                  <a:pt x="2363" y="453"/>
                  <a:pt x="2369" y="459"/>
                  <a:pt x="2376" y="459"/>
                </a:cubicBezTo>
                <a:close/>
                <a:moveTo>
                  <a:pt x="2415" y="459"/>
                </a:moveTo>
                <a:cubicBezTo>
                  <a:pt x="2422" y="459"/>
                  <a:pt x="2428" y="453"/>
                  <a:pt x="2428" y="446"/>
                </a:cubicBezTo>
                <a:cubicBezTo>
                  <a:pt x="2428" y="439"/>
                  <a:pt x="2422" y="434"/>
                  <a:pt x="2415" y="434"/>
                </a:cubicBezTo>
                <a:cubicBezTo>
                  <a:pt x="2408" y="434"/>
                  <a:pt x="2402" y="439"/>
                  <a:pt x="2402" y="446"/>
                </a:cubicBezTo>
                <a:cubicBezTo>
                  <a:pt x="2402" y="453"/>
                  <a:pt x="2408" y="459"/>
                  <a:pt x="2415" y="459"/>
                </a:cubicBezTo>
                <a:close/>
                <a:moveTo>
                  <a:pt x="2454" y="459"/>
                </a:moveTo>
                <a:cubicBezTo>
                  <a:pt x="2462" y="459"/>
                  <a:pt x="2467" y="453"/>
                  <a:pt x="2467" y="446"/>
                </a:cubicBezTo>
                <a:cubicBezTo>
                  <a:pt x="2467" y="439"/>
                  <a:pt x="2462" y="434"/>
                  <a:pt x="2454" y="434"/>
                </a:cubicBezTo>
                <a:cubicBezTo>
                  <a:pt x="2447" y="434"/>
                  <a:pt x="2442" y="439"/>
                  <a:pt x="2442" y="446"/>
                </a:cubicBezTo>
                <a:cubicBezTo>
                  <a:pt x="2442" y="453"/>
                  <a:pt x="2447" y="459"/>
                  <a:pt x="2454" y="459"/>
                </a:cubicBezTo>
                <a:close/>
                <a:moveTo>
                  <a:pt x="2494" y="459"/>
                </a:moveTo>
                <a:cubicBezTo>
                  <a:pt x="2501" y="459"/>
                  <a:pt x="2507" y="453"/>
                  <a:pt x="2507" y="446"/>
                </a:cubicBezTo>
                <a:cubicBezTo>
                  <a:pt x="2507" y="439"/>
                  <a:pt x="2501" y="434"/>
                  <a:pt x="2494" y="434"/>
                </a:cubicBezTo>
                <a:cubicBezTo>
                  <a:pt x="2487" y="434"/>
                  <a:pt x="2481" y="439"/>
                  <a:pt x="2481" y="446"/>
                </a:cubicBezTo>
                <a:cubicBezTo>
                  <a:pt x="2481" y="453"/>
                  <a:pt x="2487" y="459"/>
                  <a:pt x="2494" y="459"/>
                </a:cubicBezTo>
                <a:close/>
                <a:moveTo>
                  <a:pt x="2533" y="459"/>
                </a:moveTo>
                <a:cubicBezTo>
                  <a:pt x="2540" y="459"/>
                  <a:pt x="2546" y="453"/>
                  <a:pt x="2546" y="446"/>
                </a:cubicBezTo>
                <a:cubicBezTo>
                  <a:pt x="2546" y="439"/>
                  <a:pt x="2540" y="434"/>
                  <a:pt x="2533" y="434"/>
                </a:cubicBezTo>
                <a:cubicBezTo>
                  <a:pt x="2526" y="434"/>
                  <a:pt x="2521" y="439"/>
                  <a:pt x="2521" y="446"/>
                </a:cubicBezTo>
                <a:cubicBezTo>
                  <a:pt x="2521" y="453"/>
                  <a:pt x="2526" y="459"/>
                  <a:pt x="2533" y="459"/>
                </a:cubicBezTo>
                <a:close/>
                <a:moveTo>
                  <a:pt x="2573" y="459"/>
                </a:moveTo>
                <a:cubicBezTo>
                  <a:pt x="2580" y="459"/>
                  <a:pt x="2586" y="453"/>
                  <a:pt x="2586" y="446"/>
                </a:cubicBezTo>
                <a:cubicBezTo>
                  <a:pt x="2586" y="439"/>
                  <a:pt x="2580" y="434"/>
                  <a:pt x="2573" y="434"/>
                </a:cubicBezTo>
                <a:cubicBezTo>
                  <a:pt x="2566" y="434"/>
                  <a:pt x="2560" y="439"/>
                  <a:pt x="2560" y="446"/>
                </a:cubicBezTo>
                <a:cubicBezTo>
                  <a:pt x="2560" y="453"/>
                  <a:pt x="2566" y="459"/>
                  <a:pt x="2573" y="459"/>
                </a:cubicBezTo>
                <a:close/>
                <a:moveTo>
                  <a:pt x="2612" y="459"/>
                </a:moveTo>
                <a:cubicBezTo>
                  <a:pt x="2619" y="459"/>
                  <a:pt x="2625" y="453"/>
                  <a:pt x="2625" y="446"/>
                </a:cubicBezTo>
                <a:cubicBezTo>
                  <a:pt x="2625" y="439"/>
                  <a:pt x="2619" y="434"/>
                  <a:pt x="2612" y="434"/>
                </a:cubicBezTo>
                <a:cubicBezTo>
                  <a:pt x="2605" y="434"/>
                  <a:pt x="2599" y="439"/>
                  <a:pt x="2599" y="446"/>
                </a:cubicBezTo>
                <a:cubicBezTo>
                  <a:pt x="2599" y="453"/>
                  <a:pt x="2605" y="459"/>
                  <a:pt x="2612" y="459"/>
                </a:cubicBezTo>
                <a:close/>
                <a:moveTo>
                  <a:pt x="2652" y="459"/>
                </a:moveTo>
                <a:cubicBezTo>
                  <a:pt x="2659" y="459"/>
                  <a:pt x="2664" y="453"/>
                  <a:pt x="2664" y="446"/>
                </a:cubicBezTo>
                <a:cubicBezTo>
                  <a:pt x="2664" y="439"/>
                  <a:pt x="2659" y="434"/>
                  <a:pt x="2652" y="434"/>
                </a:cubicBezTo>
                <a:cubicBezTo>
                  <a:pt x="2645" y="434"/>
                  <a:pt x="2639" y="439"/>
                  <a:pt x="2639" y="446"/>
                </a:cubicBezTo>
                <a:cubicBezTo>
                  <a:pt x="2639" y="453"/>
                  <a:pt x="2645" y="459"/>
                  <a:pt x="2652" y="459"/>
                </a:cubicBezTo>
                <a:close/>
                <a:moveTo>
                  <a:pt x="2691" y="459"/>
                </a:moveTo>
                <a:cubicBezTo>
                  <a:pt x="2698" y="459"/>
                  <a:pt x="2704" y="453"/>
                  <a:pt x="2704" y="446"/>
                </a:cubicBezTo>
                <a:cubicBezTo>
                  <a:pt x="2704" y="439"/>
                  <a:pt x="2698" y="434"/>
                  <a:pt x="2691" y="434"/>
                </a:cubicBezTo>
                <a:cubicBezTo>
                  <a:pt x="2684" y="434"/>
                  <a:pt x="2678" y="439"/>
                  <a:pt x="2678" y="446"/>
                </a:cubicBezTo>
                <a:cubicBezTo>
                  <a:pt x="2678" y="453"/>
                  <a:pt x="2684" y="459"/>
                  <a:pt x="2691" y="459"/>
                </a:cubicBezTo>
                <a:close/>
                <a:moveTo>
                  <a:pt x="2730" y="459"/>
                </a:moveTo>
                <a:cubicBezTo>
                  <a:pt x="2738" y="459"/>
                  <a:pt x="2743" y="453"/>
                  <a:pt x="2743" y="446"/>
                </a:cubicBezTo>
                <a:cubicBezTo>
                  <a:pt x="2743" y="439"/>
                  <a:pt x="2738" y="434"/>
                  <a:pt x="2730" y="434"/>
                </a:cubicBezTo>
                <a:cubicBezTo>
                  <a:pt x="2723" y="434"/>
                  <a:pt x="2718" y="439"/>
                  <a:pt x="2718" y="446"/>
                </a:cubicBezTo>
                <a:cubicBezTo>
                  <a:pt x="2718" y="453"/>
                  <a:pt x="2723" y="459"/>
                  <a:pt x="2730" y="459"/>
                </a:cubicBezTo>
                <a:close/>
                <a:moveTo>
                  <a:pt x="2770" y="459"/>
                </a:moveTo>
                <a:cubicBezTo>
                  <a:pt x="2777" y="459"/>
                  <a:pt x="2783" y="453"/>
                  <a:pt x="2783" y="446"/>
                </a:cubicBezTo>
                <a:cubicBezTo>
                  <a:pt x="2783" y="439"/>
                  <a:pt x="2777" y="434"/>
                  <a:pt x="2770" y="434"/>
                </a:cubicBezTo>
                <a:cubicBezTo>
                  <a:pt x="2763" y="434"/>
                  <a:pt x="2757" y="439"/>
                  <a:pt x="2757" y="446"/>
                </a:cubicBezTo>
                <a:cubicBezTo>
                  <a:pt x="2757" y="453"/>
                  <a:pt x="2763" y="459"/>
                  <a:pt x="2770" y="459"/>
                </a:cubicBezTo>
                <a:close/>
                <a:moveTo>
                  <a:pt x="2809" y="459"/>
                </a:moveTo>
                <a:cubicBezTo>
                  <a:pt x="2816" y="459"/>
                  <a:pt x="2822" y="453"/>
                  <a:pt x="2822" y="446"/>
                </a:cubicBezTo>
                <a:cubicBezTo>
                  <a:pt x="2822" y="439"/>
                  <a:pt x="2816" y="434"/>
                  <a:pt x="2809" y="434"/>
                </a:cubicBezTo>
                <a:cubicBezTo>
                  <a:pt x="2802" y="434"/>
                  <a:pt x="2797" y="439"/>
                  <a:pt x="2797" y="446"/>
                </a:cubicBezTo>
                <a:cubicBezTo>
                  <a:pt x="2797" y="453"/>
                  <a:pt x="2802" y="459"/>
                  <a:pt x="2809" y="459"/>
                </a:cubicBezTo>
                <a:close/>
                <a:moveTo>
                  <a:pt x="2849" y="459"/>
                </a:moveTo>
                <a:cubicBezTo>
                  <a:pt x="2856" y="459"/>
                  <a:pt x="2861" y="453"/>
                  <a:pt x="2861" y="446"/>
                </a:cubicBezTo>
                <a:cubicBezTo>
                  <a:pt x="2861" y="439"/>
                  <a:pt x="2856" y="434"/>
                  <a:pt x="2849" y="434"/>
                </a:cubicBezTo>
                <a:cubicBezTo>
                  <a:pt x="2842" y="434"/>
                  <a:pt x="2836" y="439"/>
                  <a:pt x="2836" y="446"/>
                </a:cubicBezTo>
                <a:cubicBezTo>
                  <a:pt x="2836" y="453"/>
                  <a:pt x="2842" y="459"/>
                  <a:pt x="2849" y="459"/>
                </a:cubicBezTo>
                <a:close/>
                <a:moveTo>
                  <a:pt x="2888" y="459"/>
                </a:moveTo>
                <a:cubicBezTo>
                  <a:pt x="2895" y="459"/>
                  <a:pt x="2901" y="453"/>
                  <a:pt x="2901" y="446"/>
                </a:cubicBezTo>
                <a:cubicBezTo>
                  <a:pt x="2901" y="439"/>
                  <a:pt x="2895" y="434"/>
                  <a:pt x="2888" y="434"/>
                </a:cubicBezTo>
                <a:cubicBezTo>
                  <a:pt x="2881" y="434"/>
                  <a:pt x="2875" y="439"/>
                  <a:pt x="2875" y="446"/>
                </a:cubicBezTo>
                <a:cubicBezTo>
                  <a:pt x="2875" y="453"/>
                  <a:pt x="2881" y="459"/>
                  <a:pt x="2888" y="459"/>
                </a:cubicBezTo>
                <a:close/>
                <a:moveTo>
                  <a:pt x="2928" y="459"/>
                </a:moveTo>
                <a:cubicBezTo>
                  <a:pt x="2935" y="459"/>
                  <a:pt x="2940" y="453"/>
                  <a:pt x="2940" y="446"/>
                </a:cubicBezTo>
                <a:cubicBezTo>
                  <a:pt x="2940" y="439"/>
                  <a:pt x="2935" y="434"/>
                  <a:pt x="2928" y="434"/>
                </a:cubicBezTo>
                <a:cubicBezTo>
                  <a:pt x="2921" y="434"/>
                  <a:pt x="2915" y="439"/>
                  <a:pt x="2915" y="446"/>
                </a:cubicBezTo>
                <a:cubicBezTo>
                  <a:pt x="2915" y="453"/>
                  <a:pt x="2921" y="459"/>
                  <a:pt x="2928" y="459"/>
                </a:cubicBezTo>
                <a:close/>
                <a:moveTo>
                  <a:pt x="2967" y="459"/>
                </a:moveTo>
                <a:cubicBezTo>
                  <a:pt x="2974" y="459"/>
                  <a:pt x="2980" y="453"/>
                  <a:pt x="2980" y="446"/>
                </a:cubicBezTo>
                <a:cubicBezTo>
                  <a:pt x="2980" y="439"/>
                  <a:pt x="2974" y="434"/>
                  <a:pt x="2967" y="434"/>
                </a:cubicBezTo>
                <a:cubicBezTo>
                  <a:pt x="2960" y="434"/>
                  <a:pt x="2954" y="439"/>
                  <a:pt x="2954" y="446"/>
                </a:cubicBezTo>
                <a:cubicBezTo>
                  <a:pt x="2954" y="453"/>
                  <a:pt x="2960" y="459"/>
                  <a:pt x="2967" y="459"/>
                </a:cubicBezTo>
                <a:close/>
                <a:moveTo>
                  <a:pt x="3006" y="459"/>
                </a:moveTo>
                <a:cubicBezTo>
                  <a:pt x="3013" y="459"/>
                  <a:pt x="3019" y="453"/>
                  <a:pt x="3019" y="446"/>
                </a:cubicBezTo>
                <a:cubicBezTo>
                  <a:pt x="3019" y="439"/>
                  <a:pt x="3013" y="434"/>
                  <a:pt x="3006" y="434"/>
                </a:cubicBezTo>
                <a:cubicBezTo>
                  <a:pt x="2999" y="434"/>
                  <a:pt x="2994" y="439"/>
                  <a:pt x="2994" y="446"/>
                </a:cubicBezTo>
                <a:cubicBezTo>
                  <a:pt x="2994" y="453"/>
                  <a:pt x="2999" y="459"/>
                  <a:pt x="3006" y="459"/>
                </a:cubicBezTo>
                <a:close/>
                <a:moveTo>
                  <a:pt x="3046" y="459"/>
                </a:moveTo>
                <a:cubicBezTo>
                  <a:pt x="3053" y="459"/>
                  <a:pt x="3059" y="453"/>
                  <a:pt x="3059" y="446"/>
                </a:cubicBezTo>
                <a:cubicBezTo>
                  <a:pt x="3059" y="439"/>
                  <a:pt x="3053" y="434"/>
                  <a:pt x="3046" y="434"/>
                </a:cubicBezTo>
                <a:cubicBezTo>
                  <a:pt x="3039" y="434"/>
                  <a:pt x="3033" y="439"/>
                  <a:pt x="3033" y="446"/>
                </a:cubicBezTo>
                <a:cubicBezTo>
                  <a:pt x="3033" y="453"/>
                  <a:pt x="3039" y="459"/>
                  <a:pt x="3046" y="459"/>
                </a:cubicBezTo>
                <a:close/>
                <a:moveTo>
                  <a:pt x="3085" y="459"/>
                </a:moveTo>
                <a:cubicBezTo>
                  <a:pt x="3092" y="459"/>
                  <a:pt x="3098" y="453"/>
                  <a:pt x="3098" y="446"/>
                </a:cubicBezTo>
                <a:cubicBezTo>
                  <a:pt x="3098" y="439"/>
                  <a:pt x="3092" y="434"/>
                  <a:pt x="3085" y="434"/>
                </a:cubicBezTo>
                <a:cubicBezTo>
                  <a:pt x="3078" y="434"/>
                  <a:pt x="3073" y="439"/>
                  <a:pt x="3073" y="446"/>
                </a:cubicBezTo>
                <a:cubicBezTo>
                  <a:pt x="3073" y="453"/>
                  <a:pt x="3078" y="459"/>
                  <a:pt x="3085" y="459"/>
                </a:cubicBezTo>
                <a:close/>
                <a:moveTo>
                  <a:pt x="3125" y="459"/>
                </a:moveTo>
                <a:cubicBezTo>
                  <a:pt x="3132" y="459"/>
                  <a:pt x="3137" y="453"/>
                  <a:pt x="3137" y="446"/>
                </a:cubicBezTo>
                <a:cubicBezTo>
                  <a:pt x="3137" y="439"/>
                  <a:pt x="3132" y="434"/>
                  <a:pt x="3125" y="434"/>
                </a:cubicBezTo>
                <a:cubicBezTo>
                  <a:pt x="3118" y="434"/>
                  <a:pt x="3112" y="439"/>
                  <a:pt x="3112" y="446"/>
                </a:cubicBezTo>
                <a:cubicBezTo>
                  <a:pt x="3112" y="453"/>
                  <a:pt x="3118" y="459"/>
                  <a:pt x="3125" y="459"/>
                </a:cubicBezTo>
                <a:close/>
                <a:moveTo>
                  <a:pt x="3243" y="459"/>
                </a:moveTo>
                <a:cubicBezTo>
                  <a:pt x="3250" y="459"/>
                  <a:pt x="3256" y="453"/>
                  <a:pt x="3256" y="446"/>
                </a:cubicBezTo>
                <a:cubicBezTo>
                  <a:pt x="3256" y="439"/>
                  <a:pt x="3250" y="434"/>
                  <a:pt x="3243" y="434"/>
                </a:cubicBezTo>
                <a:cubicBezTo>
                  <a:pt x="3236" y="434"/>
                  <a:pt x="3230" y="439"/>
                  <a:pt x="3230" y="446"/>
                </a:cubicBezTo>
                <a:cubicBezTo>
                  <a:pt x="3230" y="453"/>
                  <a:pt x="3236" y="459"/>
                  <a:pt x="3243" y="459"/>
                </a:cubicBezTo>
                <a:close/>
                <a:moveTo>
                  <a:pt x="3309" y="446"/>
                </a:moveTo>
                <a:cubicBezTo>
                  <a:pt x="3309" y="453"/>
                  <a:pt x="3315" y="459"/>
                  <a:pt x="3322" y="459"/>
                </a:cubicBezTo>
                <a:cubicBezTo>
                  <a:pt x="3329" y="459"/>
                  <a:pt x="3335" y="453"/>
                  <a:pt x="3335" y="446"/>
                </a:cubicBezTo>
                <a:cubicBezTo>
                  <a:pt x="3335" y="439"/>
                  <a:pt x="3329" y="434"/>
                  <a:pt x="3322" y="434"/>
                </a:cubicBezTo>
                <a:cubicBezTo>
                  <a:pt x="3315" y="434"/>
                  <a:pt x="3309" y="439"/>
                  <a:pt x="3309" y="446"/>
                </a:cubicBezTo>
                <a:close/>
                <a:moveTo>
                  <a:pt x="89" y="478"/>
                </a:moveTo>
                <a:cubicBezTo>
                  <a:pt x="85" y="478"/>
                  <a:pt x="82" y="482"/>
                  <a:pt x="82" y="486"/>
                </a:cubicBezTo>
                <a:cubicBezTo>
                  <a:pt x="82" y="490"/>
                  <a:pt x="85" y="493"/>
                  <a:pt x="89" y="493"/>
                </a:cubicBezTo>
                <a:cubicBezTo>
                  <a:pt x="93" y="493"/>
                  <a:pt x="96" y="490"/>
                  <a:pt x="96" y="486"/>
                </a:cubicBezTo>
                <a:cubicBezTo>
                  <a:pt x="96" y="482"/>
                  <a:pt x="93" y="478"/>
                  <a:pt x="89" y="478"/>
                </a:cubicBezTo>
                <a:close/>
                <a:moveTo>
                  <a:pt x="326" y="476"/>
                </a:moveTo>
                <a:cubicBezTo>
                  <a:pt x="320" y="476"/>
                  <a:pt x="316" y="480"/>
                  <a:pt x="316" y="486"/>
                </a:cubicBezTo>
                <a:cubicBezTo>
                  <a:pt x="316" y="491"/>
                  <a:pt x="320" y="496"/>
                  <a:pt x="326" y="496"/>
                </a:cubicBezTo>
                <a:cubicBezTo>
                  <a:pt x="331" y="496"/>
                  <a:pt x="336" y="491"/>
                  <a:pt x="336" y="486"/>
                </a:cubicBezTo>
                <a:cubicBezTo>
                  <a:pt x="336" y="480"/>
                  <a:pt x="331" y="476"/>
                  <a:pt x="326" y="476"/>
                </a:cubicBezTo>
                <a:close/>
                <a:moveTo>
                  <a:pt x="365" y="473"/>
                </a:moveTo>
                <a:cubicBezTo>
                  <a:pt x="358" y="473"/>
                  <a:pt x="352" y="479"/>
                  <a:pt x="352" y="486"/>
                </a:cubicBezTo>
                <a:cubicBezTo>
                  <a:pt x="352" y="493"/>
                  <a:pt x="358" y="499"/>
                  <a:pt x="365" y="499"/>
                </a:cubicBezTo>
                <a:cubicBezTo>
                  <a:pt x="372" y="499"/>
                  <a:pt x="378" y="493"/>
                  <a:pt x="378" y="486"/>
                </a:cubicBezTo>
                <a:cubicBezTo>
                  <a:pt x="378" y="479"/>
                  <a:pt x="372" y="473"/>
                  <a:pt x="365" y="473"/>
                </a:cubicBezTo>
                <a:close/>
                <a:moveTo>
                  <a:pt x="404" y="499"/>
                </a:moveTo>
                <a:cubicBezTo>
                  <a:pt x="411" y="499"/>
                  <a:pt x="417" y="493"/>
                  <a:pt x="417" y="486"/>
                </a:cubicBezTo>
                <a:cubicBezTo>
                  <a:pt x="417" y="479"/>
                  <a:pt x="411" y="473"/>
                  <a:pt x="404" y="473"/>
                </a:cubicBezTo>
                <a:cubicBezTo>
                  <a:pt x="397" y="473"/>
                  <a:pt x="392" y="479"/>
                  <a:pt x="392" y="486"/>
                </a:cubicBezTo>
                <a:cubicBezTo>
                  <a:pt x="392" y="493"/>
                  <a:pt x="397" y="499"/>
                  <a:pt x="404" y="499"/>
                </a:cubicBezTo>
                <a:close/>
                <a:moveTo>
                  <a:pt x="444" y="499"/>
                </a:moveTo>
                <a:cubicBezTo>
                  <a:pt x="451" y="499"/>
                  <a:pt x="457" y="493"/>
                  <a:pt x="457" y="486"/>
                </a:cubicBezTo>
                <a:cubicBezTo>
                  <a:pt x="457" y="479"/>
                  <a:pt x="451" y="473"/>
                  <a:pt x="444" y="473"/>
                </a:cubicBezTo>
                <a:cubicBezTo>
                  <a:pt x="437" y="473"/>
                  <a:pt x="431" y="479"/>
                  <a:pt x="431" y="486"/>
                </a:cubicBezTo>
                <a:cubicBezTo>
                  <a:pt x="431" y="493"/>
                  <a:pt x="437" y="499"/>
                  <a:pt x="444" y="499"/>
                </a:cubicBezTo>
                <a:close/>
                <a:moveTo>
                  <a:pt x="483" y="499"/>
                </a:moveTo>
                <a:cubicBezTo>
                  <a:pt x="490" y="499"/>
                  <a:pt x="496" y="493"/>
                  <a:pt x="496" y="486"/>
                </a:cubicBezTo>
                <a:cubicBezTo>
                  <a:pt x="496" y="479"/>
                  <a:pt x="490" y="473"/>
                  <a:pt x="483" y="473"/>
                </a:cubicBezTo>
                <a:cubicBezTo>
                  <a:pt x="476" y="473"/>
                  <a:pt x="471" y="479"/>
                  <a:pt x="471" y="486"/>
                </a:cubicBezTo>
                <a:cubicBezTo>
                  <a:pt x="471" y="493"/>
                  <a:pt x="476" y="499"/>
                  <a:pt x="483" y="499"/>
                </a:cubicBezTo>
                <a:close/>
                <a:moveTo>
                  <a:pt x="523" y="499"/>
                </a:moveTo>
                <a:cubicBezTo>
                  <a:pt x="530" y="499"/>
                  <a:pt x="535" y="493"/>
                  <a:pt x="535" y="486"/>
                </a:cubicBezTo>
                <a:cubicBezTo>
                  <a:pt x="535" y="479"/>
                  <a:pt x="530" y="473"/>
                  <a:pt x="523" y="473"/>
                </a:cubicBezTo>
                <a:cubicBezTo>
                  <a:pt x="516" y="473"/>
                  <a:pt x="510" y="479"/>
                  <a:pt x="510" y="486"/>
                </a:cubicBezTo>
                <a:cubicBezTo>
                  <a:pt x="510" y="493"/>
                  <a:pt x="516" y="499"/>
                  <a:pt x="523" y="499"/>
                </a:cubicBezTo>
                <a:close/>
                <a:moveTo>
                  <a:pt x="562" y="499"/>
                </a:moveTo>
                <a:cubicBezTo>
                  <a:pt x="569" y="499"/>
                  <a:pt x="575" y="493"/>
                  <a:pt x="575" y="486"/>
                </a:cubicBezTo>
                <a:cubicBezTo>
                  <a:pt x="575" y="479"/>
                  <a:pt x="569" y="473"/>
                  <a:pt x="562" y="473"/>
                </a:cubicBezTo>
                <a:cubicBezTo>
                  <a:pt x="555" y="473"/>
                  <a:pt x="549" y="479"/>
                  <a:pt x="549" y="486"/>
                </a:cubicBezTo>
                <a:cubicBezTo>
                  <a:pt x="549" y="493"/>
                  <a:pt x="555" y="499"/>
                  <a:pt x="562" y="499"/>
                </a:cubicBezTo>
                <a:close/>
                <a:moveTo>
                  <a:pt x="602" y="499"/>
                </a:moveTo>
                <a:cubicBezTo>
                  <a:pt x="609" y="499"/>
                  <a:pt x="614" y="493"/>
                  <a:pt x="614" y="486"/>
                </a:cubicBezTo>
                <a:cubicBezTo>
                  <a:pt x="614" y="479"/>
                  <a:pt x="609" y="473"/>
                  <a:pt x="602" y="473"/>
                </a:cubicBezTo>
                <a:cubicBezTo>
                  <a:pt x="595" y="473"/>
                  <a:pt x="589" y="479"/>
                  <a:pt x="589" y="486"/>
                </a:cubicBezTo>
                <a:cubicBezTo>
                  <a:pt x="589" y="493"/>
                  <a:pt x="595" y="499"/>
                  <a:pt x="602" y="499"/>
                </a:cubicBezTo>
                <a:close/>
                <a:moveTo>
                  <a:pt x="641" y="499"/>
                </a:moveTo>
                <a:cubicBezTo>
                  <a:pt x="648" y="499"/>
                  <a:pt x="654" y="493"/>
                  <a:pt x="654" y="486"/>
                </a:cubicBezTo>
                <a:cubicBezTo>
                  <a:pt x="654" y="479"/>
                  <a:pt x="648" y="473"/>
                  <a:pt x="641" y="473"/>
                </a:cubicBezTo>
                <a:cubicBezTo>
                  <a:pt x="634" y="473"/>
                  <a:pt x="628" y="479"/>
                  <a:pt x="628" y="486"/>
                </a:cubicBezTo>
                <a:cubicBezTo>
                  <a:pt x="628" y="493"/>
                  <a:pt x="634" y="499"/>
                  <a:pt x="641" y="499"/>
                </a:cubicBezTo>
                <a:close/>
                <a:moveTo>
                  <a:pt x="680" y="499"/>
                </a:moveTo>
                <a:cubicBezTo>
                  <a:pt x="687" y="499"/>
                  <a:pt x="693" y="493"/>
                  <a:pt x="693" y="486"/>
                </a:cubicBezTo>
                <a:cubicBezTo>
                  <a:pt x="693" y="479"/>
                  <a:pt x="687" y="473"/>
                  <a:pt x="680" y="473"/>
                </a:cubicBezTo>
                <a:cubicBezTo>
                  <a:pt x="673" y="473"/>
                  <a:pt x="668" y="479"/>
                  <a:pt x="668" y="486"/>
                </a:cubicBezTo>
                <a:cubicBezTo>
                  <a:pt x="668" y="493"/>
                  <a:pt x="673" y="499"/>
                  <a:pt x="680" y="499"/>
                </a:cubicBezTo>
                <a:close/>
                <a:moveTo>
                  <a:pt x="720" y="499"/>
                </a:moveTo>
                <a:cubicBezTo>
                  <a:pt x="727" y="499"/>
                  <a:pt x="733" y="493"/>
                  <a:pt x="733" y="486"/>
                </a:cubicBezTo>
                <a:cubicBezTo>
                  <a:pt x="733" y="479"/>
                  <a:pt x="727" y="473"/>
                  <a:pt x="720" y="473"/>
                </a:cubicBezTo>
                <a:cubicBezTo>
                  <a:pt x="713" y="473"/>
                  <a:pt x="707" y="479"/>
                  <a:pt x="707" y="486"/>
                </a:cubicBezTo>
                <a:cubicBezTo>
                  <a:pt x="707" y="493"/>
                  <a:pt x="713" y="499"/>
                  <a:pt x="720" y="499"/>
                </a:cubicBezTo>
                <a:close/>
                <a:moveTo>
                  <a:pt x="759" y="499"/>
                </a:moveTo>
                <a:cubicBezTo>
                  <a:pt x="766" y="499"/>
                  <a:pt x="772" y="493"/>
                  <a:pt x="772" y="486"/>
                </a:cubicBezTo>
                <a:cubicBezTo>
                  <a:pt x="772" y="479"/>
                  <a:pt x="766" y="473"/>
                  <a:pt x="759" y="473"/>
                </a:cubicBezTo>
                <a:cubicBezTo>
                  <a:pt x="752" y="473"/>
                  <a:pt x="747" y="479"/>
                  <a:pt x="747" y="486"/>
                </a:cubicBezTo>
                <a:cubicBezTo>
                  <a:pt x="747" y="493"/>
                  <a:pt x="752" y="499"/>
                  <a:pt x="759" y="499"/>
                </a:cubicBezTo>
                <a:close/>
                <a:moveTo>
                  <a:pt x="799" y="499"/>
                </a:moveTo>
                <a:cubicBezTo>
                  <a:pt x="806" y="499"/>
                  <a:pt x="811" y="493"/>
                  <a:pt x="811" y="486"/>
                </a:cubicBezTo>
                <a:cubicBezTo>
                  <a:pt x="811" y="479"/>
                  <a:pt x="806" y="473"/>
                  <a:pt x="799" y="473"/>
                </a:cubicBezTo>
                <a:cubicBezTo>
                  <a:pt x="792" y="473"/>
                  <a:pt x="786" y="479"/>
                  <a:pt x="786" y="486"/>
                </a:cubicBezTo>
                <a:cubicBezTo>
                  <a:pt x="786" y="493"/>
                  <a:pt x="792" y="499"/>
                  <a:pt x="799" y="499"/>
                </a:cubicBezTo>
                <a:close/>
                <a:moveTo>
                  <a:pt x="956" y="499"/>
                </a:moveTo>
                <a:cubicBezTo>
                  <a:pt x="963" y="499"/>
                  <a:pt x="969" y="493"/>
                  <a:pt x="969" y="486"/>
                </a:cubicBezTo>
                <a:cubicBezTo>
                  <a:pt x="969" y="479"/>
                  <a:pt x="963" y="473"/>
                  <a:pt x="956" y="473"/>
                </a:cubicBezTo>
                <a:cubicBezTo>
                  <a:pt x="949" y="473"/>
                  <a:pt x="944" y="479"/>
                  <a:pt x="944" y="486"/>
                </a:cubicBezTo>
                <a:cubicBezTo>
                  <a:pt x="944" y="493"/>
                  <a:pt x="949" y="499"/>
                  <a:pt x="956" y="499"/>
                </a:cubicBezTo>
                <a:close/>
                <a:moveTo>
                  <a:pt x="996" y="499"/>
                </a:moveTo>
                <a:cubicBezTo>
                  <a:pt x="1003" y="499"/>
                  <a:pt x="1009" y="493"/>
                  <a:pt x="1009" y="486"/>
                </a:cubicBezTo>
                <a:cubicBezTo>
                  <a:pt x="1009" y="479"/>
                  <a:pt x="1003" y="473"/>
                  <a:pt x="996" y="473"/>
                </a:cubicBezTo>
                <a:cubicBezTo>
                  <a:pt x="989" y="473"/>
                  <a:pt x="983" y="479"/>
                  <a:pt x="983" y="486"/>
                </a:cubicBezTo>
                <a:cubicBezTo>
                  <a:pt x="983" y="493"/>
                  <a:pt x="989" y="499"/>
                  <a:pt x="996" y="499"/>
                </a:cubicBezTo>
                <a:close/>
                <a:moveTo>
                  <a:pt x="1035" y="499"/>
                </a:moveTo>
                <a:cubicBezTo>
                  <a:pt x="1042" y="499"/>
                  <a:pt x="1048" y="493"/>
                  <a:pt x="1048" y="486"/>
                </a:cubicBezTo>
                <a:cubicBezTo>
                  <a:pt x="1048" y="479"/>
                  <a:pt x="1042" y="473"/>
                  <a:pt x="1035" y="473"/>
                </a:cubicBezTo>
                <a:cubicBezTo>
                  <a:pt x="1028" y="473"/>
                  <a:pt x="1022" y="479"/>
                  <a:pt x="1022" y="486"/>
                </a:cubicBezTo>
                <a:cubicBezTo>
                  <a:pt x="1022" y="493"/>
                  <a:pt x="1028" y="499"/>
                  <a:pt x="1035" y="499"/>
                </a:cubicBezTo>
                <a:close/>
                <a:moveTo>
                  <a:pt x="1666" y="493"/>
                </a:moveTo>
                <a:cubicBezTo>
                  <a:pt x="1670" y="493"/>
                  <a:pt x="1673" y="490"/>
                  <a:pt x="1673" y="486"/>
                </a:cubicBezTo>
                <a:cubicBezTo>
                  <a:pt x="1673" y="482"/>
                  <a:pt x="1670" y="478"/>
                  <a:pt x="1666" y="478"/>
                </a:cubicBezTo>
                <a:cubicBezTo>
                  <a:pt x="1662" y="478"/>
                  <a:pt x="1659" y="482"/>
                  <a:pt x="1659" y="486"/>
                </a:cubicBezTo>
                <a:cubicBezTo>
                  <a:pt x="1659" y="490"/>
                  <a:pt x="1662" y="493"/>
                  <a:pt x="1666" y="493"/>
                </a:cubicBezTo>
                <a:close/>
                <a:moveTo>
                  <a:pt x="1784" y="499"/>
                </a:moveTo>
                <a:cubicBezTo>
                  <a:pt x="1791" y="499"/>
                  <a:pt x="1797" y="493"/>
                  <a:pt x="1797" y="486"/>
                </a:cubicBezTo>
                <a:cubicBezTo>
                  <a:pt x="1797" y="479"/>
                  <a:pt x="1791" y="473"/>
                  <a:pt x="1784" y="473"/>
                </a:cubicBezTo>
                <a:cubicBezTo>
                  <a:pt x="1777" y="473"/>
                  <a:pt x="1772" y="479"/>
                  <a:pt x="1772" y="486"/>
                </a:cubicBezTo>
                <a:cubicBezTo>
                  <a:pt x="1772" y="493"/>
                  <a:pt x="1777" y="499"/>
                  <a:pt x="1784" y="499"/>
                </a:cubicBezTo>
                <a:close/>
                <a:moveTo>
                  <a:pt x="1863" y="473"/>
                </a:moveTo>
                <a:cubicBezTo>
                  <a:pt x="1856" y="473"/>
                  <a:pt x="1850" y="479"/>
                  <a:pt x="1850" y="486"/>
                </a:cubicBezTo>
                <a:cubicBezTo>
                  <a:pt x="1850" y="493"/>
                  <a:pt x="1856" y="498"/>
                  <a:pt x="1863" y="498"/>
                </a:cubicBezTo>
                <a:cubicBezTo>
                  <a:pt x="1870" y="498"/>
                  <a:pt x="1876" y="493"/>
                  <a:pt x="1876" y="486"/>
                </a:cubicBezTo>
                <a:cubicBezTo>
                  <a:pt x="1876" y="479"/>
                  <a:pt x="1870" y="473"/>
                  <a:pt x="1863" y="473"/>
                </a:cubicBezTo>
                <a:close/>
                <a:moveTo>
                  <a:pt x="1942" y="499"/>
                </a:moveTo>
                <a:cubicBezTo>
                  <a:pt x="1949" y="499"/>
                  <a:pt x="1955" y="493"/>
                  <a:pt x="1955" y="486"/>
                </a:cubicBezTo>
                <a:cubicBezTo>
                  <a:pt x="1955" y="479"/>
                  <a:pt x="1949" y="473"/>
                  <a:pt x="1942" y="473"/>
                </a:cubicBezTo>
                <a:cubicBezTo>
                  <a:pt x="1935" y="473"/>
                  <a:pt x="1929" y="479"/>
                  <a:pt x="1929" y="486"/>
                </a:cubicBezTo>
                <a:cubicBezTo>
                  <a:pt x="1929" y="493"/>
                  <a:pt x="1935" y="499"/>
                  <a:pt x="1942" y="499"/>
                </a:cubicBezTo>
                <a:close/>
                <a:moveTo>
                  <a:pt x="1981" y="499"/>
                </a:moveTo>
                <a:cubicBezTo>
                  <a:pt x="1988" y="499"/>
                  <a:pt x="1994" y="493"/>
                  <a:pt x="1994" y="486"/>
                </a:cubicBezTo>
                <a:cubicBezTo>
                  <a:pt x="1994" y="479"/>
                  <a:pt x="1988" y="473"/>
                  <a:pt x="1981" y="473"/>
                </a:cubicBezTo>
                <a:cubicBezTo>
                  <a:pt x="1974" y="473"/>
                  <a:pt x="1969" y="479"/>
                  <a:pt x="1969" y="486"/>
                </a:cubicBezTo>
                <a:cubicBezTo>
                  <a:pt x="1969" y="493"/>
                  <a:pt x="1974" y="499"/>
                  <a:pt x="1981" y="499"/>
                </a:cubicBezTo>
                <a:close/>
                <a:moveTo>
                  <a:pt x="2021" y="499"/>
                </a:moveTo>
                <a:cubicBezTo>
                  <a:pt x="2028" y="499"/>
                  <a:pt x="2034" y="493"/>
                  <a:pt x="2034" y="486"/>
                </a:cubicBezTo>
                <a:cubicBezTo>
                  <a:pt x="2034" y="479"/>
                  <a:pt x="2028" y="473"/>
                  <a:pt x="2021" y="473"/>
                </a:cubicBezTo>
                <a:cubicBezTo>
                  <a:pt x="2014" y="473"/>
                  <a:pt x="2008" y="479"/>
                  <a:pt x="2008" y="486"/>
                </a:cubicBezTo>
                <a:cubicBezTo>
                  <a:pt x="2008" y="493"/>
                  <a:pt x="2014" y="499"/>
                  <a:pt x="2021" y="499"/>
                </a:cubicBezTo>
                <a:close/>
                <a:moveTo>
                  <a:pt x="2060" y="499"/>
                </a:moveTo>
                <a:cubicBezTo>
                  <a:pt x="2067" y="499"/>
                  <a:pt x="2073" y="493"/>
                  <a:pt x="2073" y="486"/>
                </a:cubicBezTo>
                <a:cubicBezTo>
                  <a:pt x="2073" y="479"/>
                  <a:pt x="2067" y="473"/>
                  <a:pt x="2060" y="473"/>
                </a:cubicBezTo>
                <a:cubicBezTo>
                  <a:pt x="2053" y="473"/>
                  <a:pt x="2048" y="479"/>
                  <a:pt x="2048" y="486"/>
                </a:cubicBezTo>
                <a:cubicBezTo>
                  <a:pt x="2048" y="493"/>
                  <a:pt x="2053" y="499"/>
                  <a:pt x="2060" y="499"/>
                </a:cubicBezTo>
                <a:close/>
                <a:moveTo>
                  <a:pt x="2100" y="499"/>
                </a:moveTo>
                <a:cubicBezTo>
                  <a:pt x="2107" y="499"/>
                  <a:pt x="2112" y="493"/>
                  <a:pt x="2112" y="486"/>
                </a:cubicBezTo>
                <a:cubicBezTo>
                  <a:pt x="2112" y="479"/>
                  <a:pt x="2107" y="473"/>
                  <a:pt x="2100" y="473"/>
                </a:cubicBezTo>
                <a:cubicBezTo>
                  <a:pt x="2093" y="473"/>
                  <a:pt x="2087" y="479"/>
                  <a:pt x="2087" y="486"/>
                </a:cubicBezTo>
                <a:cubicBezTo>
                  <a:pt x="2087" y="493"/>
                  <a:pt x="2093" y="499"/>
                  <a:pt x="2100" y="499"/>
                </a:cubicBezTo>
                <a:close/>
                <a:moveTo>
                  <a:pt x="2139" y="499"/>
                </a:moveTo>
                <a:cubicBezTo>
                  <a:pt x="2146" y="499"/>
                  <a:pt x="2152" y="493"/>
                  <a:pt x="2152" y="486"/>
                </a:cubicBezTo>
                <a:cubicBezTo>
                  <a:pt x="2152" y="479"/>
                  <a:pt x="2146" y="473"/>
                  <a:pt x="2139" y="473"/>
                </a:cubicBezTo>
                <a:cubicBezTo>
                  <a:pt x="2132" y="473"/>
                  <a:pt x="2126" y="479"/>
                  <a:pt x="2126" y="486"/>
                </a:cubicBezTo>
                <a:cubicBezTo>
                  <a:pt x="2126" y="493"/>
                  <a:pt x="2132" y="499"/>
                  <a:pt x="2139" y="499"/>
                </a:cubicBezTo>
                <a:close/>
                <a:moveTo>
                  <a:pt x="2179" y="499"/>
                </a:moveTo>
                <a:cubicBezTo>
                  <a:pt x="2186" y="499"/>
                  <a:pt x="2191" y="493"/>
                  <a:pt x="2191" y="486"/>
                </a:cubicBezTo>
                <a:cubicBezTo>
                  <a:pt x="2191" y="479"/>
                  <a:pt x="2186" y="473"/>
                  <a:pt x="2179" y="473"/>
                </a:cubicBezTo>
                <a:cubicBezTo>
                  <a:pt x="2171" y="473"/>
                  <a:pt x="2166" y="479"/>
                  <a:pt x="2166" y="486"/>
                </a:cubicBezTo>
                <a:cubicBezTo>
                  <a:pt x="2166" y="493"/>
                  <a:pt x="2171" y="499"/>
                  <a:pt x="2179" y="499"/>
                </a:cubicBezTo>
                <a:close/>
                <a:moveTo>
                  <a:pt x="2218" y="499"/>
                </a:moveTo>
                <a:cubicBezTo>
                  <a:pt x="2225" y="499"/>
                  <a:pt x="2231" y="493"/>
                  <a:pt x="2231" y="486"/>
                </a:cubicBezTo>
                <a:cubicBezTo>
                  <a:pt x="2231" y="479"/>
                  <a:pt x="2225" y="473"/>
                  <a:pt x="2218" y="473"/>
                </a:cubicBezTo>
                <a:cubicBezTo>
                  <a:pt x="2211" y="473"/>
                  <a:pt x="2205" y="479"/>
                  <a:pt x="2205" y="486"/>
                </a:cubicBezTo>
                <a:cubicBezTo>
                  <a:pt x="2205" y="493"/>
                  <a:pt x="2211" y="499"/>
                  <a:pt x="2218" y="499"/>
                </a:cubicBezTo>
                <a:close/>
                <a:moveTo>
                  <a:pt x="2257" y="499"/>
                </a:moveTo>
                <a:cubicBezTo>
                  <a:pt x="2264" y="499"/>
                  <a:pt x="2270" y="493"/>
                  <a:pt x="2270" y="486"/>
                </a:cubicBezTo>
                <a:cubicBezTo>
                  <a:pt x="2270" y="479"/>
                  <a:pt x="2264" y="473"/>
                  <a:pt x="2257" y="473"/>
                </a:cubicBezTo>
                <a:cubicBezTo>
                  <a:pt x="2250" y="473"/>
                  <a:pt x="2245" y="479"/>
                  <a:pt x="2245" y="486"/>
                </a:cubicBezTo>
                <a:cubicBezTo>
                  <a:pt x="2245" y="493"/>
                  <a:pt x="2250" y="499"/>
                  <a:pt x="2257" y="499"/>
                </a:cubicBezTo>
                <a:close/>
                <a:moveTo>
                  <a:pt x="2297" y="499"/>
                </a:moveTo>
                <a:cubicBezTo>
                  <a:pt x="2304" y="499"/>
                  <a:pt x="2310" y="493"/>
                  <a:pt x="2310" y="486"/>
                </a:cubicBezTo>
                <a:cubicBezTo>
                  <a:pt x="2310" y="479"/>
                  <a:pt x="2304" y="473"/>
                  <a:pt x="2297" y="473"/>
                </a:cubicBezTo>
                <a:cubicBezTo>
                  <a:pt x="2290" y="473"/>
                  <a:pt x="2284" y="479"/>
                  <a:pt x="2284" y="486"/>
                </a:cubicBezTo>
                <a:cubicBezTo>
                  <a:pt x="2284" y="493"/>
                  <a:pt x="2290" y="499"/>
                  <a:pt x="2297" y="499"/>
                </a:cubicBezTo>
                <a:close/>
                <a:moveTo>
                  <a:pt x="2336" y="499"/>
                </a:moveTo>
                <a:cubicBezTo>
                  <a:pt x="2343" y="499"/>
                  <a:pt x="2349" y="493"/>
                  <a:pt x="2349" y="486"/>
                </a:cubicBezTo>
                <a:cubicBezTo>
                  <a:pt x="2349" y="479"/>
                  <a:pt x="2343" y="473"/>
                  <a:pt x="2336" y="473"/>
                </a:cubicBezTo>
                <a:cubicBezTo>
                  <a:pt x="2329" y="473"/>
                  <a:pt x="2323" y="479"/>
                  <a:pt x="2323" y="486"/>
                </a:cubicBezTo>
                <a:cubicBezTo>
                  <a:pt x="2323" y="493"/>
                  <a:pt x="2329" y="499"/>
                  <a:pt x="2336" y="499"/>
                </a:cubicBezTo>
                <a:close/>
                <a:moveTo>
                  <a:pt x="2376" y="499"/>
                </a:moveTo>
                <a:cubicBezTo>
                  <a:pt x="2383" y="499"/>
                  <a:pt x="2388" y="493"/>
                  <a:pt x="2388" y="486"/>
                </a:cubicBezTo>
                <a:cubicBezTo>
                  <a:pt x="2388" y="479"/>
                  <a:pt x="2383" y="473"/>
                  <a:pt x="2376" y="473"/>
                </a:cubicBezTo>
                <a:cubicBezTo>
                  <a:pt x="2369" y="473"/>
                  <a:pt x="2363" y="479"/>
                  <a:pt x="2363" y="486"/>
                </a:cubicBezTo>
                <a:cubicBezTo>
                  <a:pt x="2363" y="493"/>
                  <a:pt x="2369" y="499"/>
                  <a:pt x="2376" y="499"/>
                </a:cubicBezTo>
                <a:close/>
                <a:moveTo>
                  <a:pt x="2415" y="499"/>
                </a:moveTo>
                <a:cubicBezTo>
                  <a:pt x="2422" y="499"/>
                  <a:pt x="2428" y="493"/>
                  <a:pt x="2428" y="486"/>
                </a:cubicBezTo>
                <a:cubicBezTo>
                  <a:pt x="2428" y="479"/>
                  <a:pt x="2422" y="473"/>
                  <a:pt x="2415" y="473"/>
                </a:cubicBezTo>
                <a:cubicBezTo>
                  <a:pt x="2408" y="473"/>
                  <a:pt x="2402" y="479"/>
                  <a:pt x="2402" y="486"/>
                </a:cubicBezTo>
                <a:cubicBezTo>
                  <a:pt x="2402" y="493"/>
                  <a:pt x="2408" y="499"/>
                  <a:pt x="2415" y="499"/>
                </a:cubicBezTo>
                <a:close/>
                <a:moveTo>
                  <a:pt x="2454" y="499"/>
                </a:moveTo>
                <a:cubicBezTo>
                  <a:pt x="2462" y="499"/>
                  <a:pt x="2467" y="493"/>
                  <a:pt x="2467" y="486"/>
                </a:cubicBezTo>
                <a:cubicBezTo>
                  <a:pt x="2467" y="479"/>
                  <a:pt x="2462" y="473"/>
                  <a:pt x="2454" y="473"/>
                </a:cubicBezTo>
                <a:cubicBezTo>
                  <a:pt x="2447" y="473"/>
                  <a:pt x="2442" y="479"/>
                  <a:pt x="2442" y="486"/>
                </a:cubicBezTo>
                <a:cubicBezTo>
                  <a:pt x="2442" y="493"/>
                  <a:pt x="2447" y="499"/>
                  <a:pt x="2454" y="499"/>
                </a:cubicBezTo>
                <a:close/>
                <a:moveTo>
                  <a:pt x="2494" y="499"/>
                </a:moveTo>
                <a:cubicBezTo>
                  <a:pt x="2501" y="499"/>
                  <a:pt x="2507" y="493"/>
                  <a:pt x="2507" y="486"/>
                </a:cubicBezTo>
                <a:cubicBezTo>
                  <a:pt x="2507" y="479"/>
                  <a:pt x="2501" y="473"/>
                  <a:pt x="2494" y="473"/>
                </a:cubicBezTo>
                <a:cubicBezTo>
                  <a:pt x="2487" y="473"/>
                  <a:pt x="2481" y="479"/>
                  <a:pt x="2481" y="486"/>
                </a:cubicBezTo>
                <a:cubicBezTo>
                  <a:pt x="2481" y="493"/>
                  <a:pt x="2487" y="499"/>
                  <a:pt x="2494" y="499"/>
                </a:cubicBezTo>
                <a:close/>
                <a:moveTo>
                  <a:pt x="2533" y="499"/>
                </a:moveTo>
                <a:cubicBezTo>
                  <a:pt x="2540" y="499"/>
                  <a:pt x="2546" y="493"/>
                  <a:pt x="2546" y="486"/>
                </a:cubicBezTo>
                <a:cubicBezTo>
                  <a:pt x="2546" y="479"/>
                  <a:pt x="2540" y="473"/>
                  <a:pt x="2533" y="473"/>
                </a:cubicBezTo>
                <a:cubicBezTo>
                  <a:pt x="2526" y="473"/>
                  <a:pt x="2521" y="479"/>
                  <a:pt x="2521" y="486"/>
                </a:cubicBezTo>
                <a:cubicBezTo>
                  <a:pt x="2521" y="493"/>
                  <a:pt x="2526" y="499"/>
                  <a:pt x="2533" y="499"/>
                </a:cubicBezTo>
                <a:close/>
                <a:moveTo>
                  <a:pt x="2573" y="499"/>
                </a:moveTo>
                <a:cubicBezTo>
                  <a:pt x="2580" y="499"/>
                  <a:pt x="2586" y="493"/>
                  <a:pt x="2586" y="486"/>
                </a:cubicBezTo>
                <a:cubicBezTo>
                  <a:pt x="2586" y="479"/>
                  <a:pt x="2580" y="473"/>
                  <a:pt x="2573" y="473"/>
                </a:cubicBezTo>
                <a:cubicBezTo>
                  <a:pt x="2566" y="473"/>
                  <a:pt x="2560" y="479"/>
                  <a:pt x="2560" y="486"/>
                </a:cubicBezTo>
                <a:cubicBezTo>
                  <a:pt x="2560" y="493"/>
                  <a:pt x="2566" y="499"/>
                  <a:pt x="2573" y="499"/>
                </a:cubicBezTo>
                <a:close/>
                <a:moveTo>
                  <a:pt x="2612" y="499"/>
                </a:moveTo>
                <a:cubicBezTo>
                  <a:pt x="2619" y="499"/>
                  <a:pt x="2625" y="493"/>
                  <a:pt x="2625" y="486"/>
                </a:cubicBezTo>
                <a:cubicBezTo>
                  <a:pt x="2625" y="479"/>
                  <a:pt x="2619" y="473"/>
                  <a:pt x="2612" y="473"/>
                </a:cubicBezTo>
                <a:cubicBezTo>
                  <a:pt x="2605" y="473"/>
                  <a:pt x="2599" y="479"/>
                  <a:pt x="2599" y="486"/>
                </a:cubicBezTo>
                <a:cubicBezTo>
                  <a:pt x="2599" y="493"/>
                  <a:pt x="2605" y="499"/>
                  <a:pt x="2612" y="499"/>
                </a:cubicBezTo>
                <a:close/>
                <a:moveTo>
                  <a:pt x="2652" y="499"/>
                </a:moveTo>
                <a:cubicBezTo>
                  <a:pt x="2659" y="499"/>
                  <a:pt x="2664" y="493"/>
                  <a:pt x="2664" y="486"/>
                </a:cubicBezTo>
                <a:cubicBezTo>
                  <a:pt x="2664" y="479"/>
                  <a:pt x="2659" y="473"/>
                  <a:pt x="2652" y="473"/>
                </a:cubicBezTo>
                <a:cubicBezTo>
                  <a:pt x="2645" y="473"/>
                  <a:pt x="2639" y="479"/>
                  <a:pt x="2639" y="486"/>
                </a:cubicBezTo>
                <a:cubicBezTo>
                  <a:pt x="2639" y="493"/>
                  <a:pt x="2645" y="499"/>
                  <a:pt x="2652" y="499"/>
                </a:cubicBezTo>
                <a:close/>
                <a:moveTo>
                  <a:pt x="2691" y="499"/>
                </a:moveTo>
                <a:cubicBezTo>
                  <a:pt x="2698" y="499"/>
                  <a:pt x="2704" y="493"/>
                  <a:pt x="2704" y="486"/>
                </a:cubicBezTo>
                <a:cubicBezTo>
                  <a:pt x="2704" y="479"/>
                  <a:pt x="2698" y="473"/>
                  <a:pt x="2691" y="473"/>
                </a:cubicBezTo>
                <a:cubicBezTo>
                  <a:pt x="2684" y="473"/>
                  <a:pt x="2678" y="479"/>
                  <a:pt x="2678" y="486"/>
                </a:cubicBezTo>
                <a:cubicBezTo>
                  <a:pt x="2678" y="493"/>
                  <a:pt x="2684" y="499"/>
                  <a:pt x="2691" y="499"/>
                </a:cubicBezTo>
                <a:close/>
                <a:moveTo>
                  <a:pt x="2730" y="499"/>
                </a:moveTo>
                <a:cubicBezTo>
                  <a:pt x="2738" y="499"/>
                  <a:pt x="2743" y="493"/>
                  <a:pt x="2743" y="486"/>
                </a:cubicBezTo>
                <a:cubicBezTo>
                  <a:pt x="2743" y="479"/>
                  <a:pt x="2738" y="473"/>
                  <a:pt x="2730" y="473"/>
                </a:cubicBezTo>
                <a:cubicBezTo>
                  <a:pt x="2723" y="473"/>
                  <a:pt x="2718" y="479"/>
                  <a:pt x="2718" y="486"/>
                </a:cubicBezTo>
                <a:cubicBezTo>
                  <a:pt x="2718" y="493"/>
                  <a:pt x="2723" y="499"/>
                  <a:pt x="2730" y="499"/>
                </a:cubicBezTo>
                <a:close/>
                <a:moveTo>
                  <a:pt x="2770" y="499"/>
                </a:moveTo>
                <a:cubicBezTo>
                  <a:pt x="2777" y="499"/>
                  <a:pt x="2783" y="493"/>
                  <a:pt x="2783" y="486"/>
                </a:cubicBezTo>
                <a:cubicBezTo>
                  <a:pt x="2783" y="479"/>
                  <a:pt x="2777" y="473"/>
                  <a:pt x="2770" y="473"/>
                </a:cubicBezTo>
                <a:cubicBezTo>
                  <a:pt x="2763" y="473"/>
                  <a:pt x="2757" y="479"/>
                  <a:pt x="2757" y="486"/>
                </a:cubicBezTo>
                <a:cubicBezTo>
                  <a:pt x="2757" y="493"/>
                  <a:pt x="2763" y="499"/>
                  <a:pt x="2770" y="499"/>
                </a:cubicBezTo>
                <a:close/>
                <a:moveTo>
                  <a:pt x="2809" y="499"/>
                </a:moveTo>
                <a:cubicBezTo>
                  <a:pt x="2816" y="499"/>
                  <a:pt x="2822" y="493"/>
                  <a:pt x="2822" y="486"/>
                </a:cubicBezTo>
                <a:cubicBezTo>
                  <a:pt x="2822" y="479"/>
                  <a:pt x="2816" y="473"/>
                  <a:pt x="2809" y="473"/>
                </a:cubicBezTo>
                <a:cubicBezTo>
                  <a:pt x="2802" y="473"/>
                  <a:pt x="2797" y="479"/>
                  <a:pt x="2797" y="486"/>
                </a:cubicBezTo>
                <a:cubicBezTo>
                  <a:pt x="2797" y="493"/>
                  <a:pt x="2802" y="499"/>
                  <a:pt x="2809" y="499"/>
                </a:cubicBezTo>
                <a:close/>
                <a:moveTo>
                  <a:pt x="2849" y="499"/>
                </a:moveTo>
                <a:cubicBezTo>
                  <a:pt x="2856" y="499"/>
                  <a:pt x="2861" y="493"/>
                  <a:pt x="2861" y="486"/>
                </a:cubicBezTo>
                <a:cubicBezTo>
                  <a:pt x="2861" y="479"/>
                  <a:pt x="2856" y="473"/>
                  <a:pt x="2849" y="473"/>
                </a:cubicBezTo>
                <a:cubicBezTo>
                  <a:pt x="2842" y="473"/>
                  <a:pt x="2836" y="479"/>
                  <a:pt x="2836" y="486"/>
                </a:cubicBezTo>
                <a:cubicBezTo>
                  <a:pt x="2836" y="493"/>
                  <a:pt x="2842" y="499"/>
                  <a:pt x="2849" y="499"/>
                </a:cubicBezTo>
                <a:close/>
                <a:moveTo>
                  <a:pt x="2888" y="499"/>
                </a:moveTo>
                <a:cubicBezTo>
                  <a:pt x="2895" y="499"/>
                  <a:pt x="2901" y="493"/>
                  <a:pt x="2901" y="486"/>
                </a:cubicBezTo>
                <a:cubicBezTo>
                  <a:pt x="2901" y="479"/>
                  <a:pt x="2895" y="473"/>
                  <a:pt x="2888" y="473"/>
                </a:cubicBezTo>
                <a:cubicBezTo>
                  <a:pt x="2881" y="473"/>
                  <a:pt x="2875" y="479"/>
                  <a:pt x="2875" y="486"/>
                </a:cubicBezTo>
                <a:cubicBezTo>
                  <a:pt x="2875" y="493"/>
                  <a:pt x="2881" y="499"/>
                  <a:pt x="2888" y="499"/>
                </a:cubicBezTo>
                <a:close/>
                <a:moveTo>
                  <a:pt x="2928" y="499"/>
                </a:moveTo>
                <a:cubicBezTo>
                  <a:pt x="2935" y="499"/>
                  <a:pt x="2940" y="493"/>
                  <a:pt x="2940" y="486"/>
                </a:cubicBezTo>
                <a:cubicBezTo>
                  <a:pt x="2940" y="479"/>
                  <a:pt x="2935" y="473"/>
                  <a:pt x="2928" y="473"/>
                </a:cubicBezTo>
                <a:cubicBezTo>
                  <a:pt x="2921" y="473"/>
                  <a:pt x="2915" y="479"/>
                  <a:pt x="2915" y="486"/>
                </a:cubicBezTo>
                <a:cubicBezTo>
                  <a:pt x="2915" y="493"/>
                  <a:pt x="2921" y="499"/>
                  <a:pt x="2928" y="499"/>
                </a:cubicBezTo>
                <a:close/>
                <a:moveTo>
                  <a:pt x="2967" y="499"/>
                </a:moveTo>
                <a:cubicBezTo>
                  <a:pt x="2974" y="499"/>
                  <a:pt x="2980" y="493"/>
                  <a:pt x="2980" y="486"/>
                </a:cubicBezTo>
                <a:cubicBezTo>
                  <a:pt x="2980" y="479"/>
                  <a:pt x="2974" y="473"/>
                  <a:pt x="2967" y="473"/>
                </a:cubicBezTo>
                <a:cubicBezTo>
                  <a:pt x="2960" y="473"/>
                  <a:pt x="2954" y="479"/>
                  <a:pt x="2954" y="486"/>
                </a:cubicBezTo>
                <a:cubicBezTo>
                  <a:pt x="2954" y="493"/>
                  <a:pt x="2960" y="499"/>
                  <a:pt x="2967" y="499"/>
                </a:cubicBezTo>
                <a:close/>
                <a:moveTo>
                  <a:pt x="3006" y="499"/>
                </a:moveTo>
                <a:cubicBezTo>
                  <a:pt x="3013" y="499"/>
                  <a:pt x="3019" y="493"/>
                  <a:pt x="3019" y="486"/>
                </a:cubicBezTo>
                <a:cubicBezTo>
                  <a:pt x="3019" y="479"/>
                  <a:pt x="3013" y="473"/>
                  <a:pt x="3006" y="473"/>
                </a:cubicBezTo>
                <a:cubicBezTo>
                  <a:pt x="2999" y="473"/>
                  <a:pt x="2994" y="479"/>
                  <a:pt x="2994" y="486"/>
                </a:cubicBezTo>
                <a:cubicBezTo>
                  <a:pt x="2994" y="493"/>
                  <a:pt x="2999" y="499"/>
                  <a:pt x="3006" y="499"/>
                </a:cubicBezTo>
                <a:close/>
                <a:moveTo>
                  <a:pt x="3046" y="499"/>
                </a:moveTo>
                <a:cubicBezTo>
                  <a:pt x="3053" y="499"/>
                  <a:pt x="3059" y="493"/>
                  <a:pt x="3059" y="486"/>
                </a:cubicBezTo>
                <a:cubicBezTo>
                  <a:pt x="3059" y="479"/>
                  <a:pt x="3053" y="473"/>
                  <a:pt x="3046" y="473"/>
                </a:cubicBezTo>
                <a:cubicBezTo>
                  <a:pt x="3039" y="473"/>
                  <a:pt x="3033" y="479"/>
                  <a:pt x="3033" y="486"/>
                </a:cubicBezTo>
                <a:cubicBezTo>
                  <a:pt x="3033" y="493"/>
                  <a:pt x="3039" y="499"/>
                  <a:pt x="3046" y="499"/>
                </a:cubicBezTo>
                <a:close/>
                <a:moveTo>
                  <a:pt x="3085" y="499"/>
                </a:moveTo>
                <a:cubicBezTo>
                  <a:pt x="3092" y="499"/>
                  <a:pt x="3098" y="493"/>
                  <a:pt x="3098" y="486"/>
                </a:cubicBezTo>
                <a:cubicBezTo>
                  <a:pt x="3098" y="479"/>
                  <a:pt x="3092" y="473"/>
                  <a:pt x="3085" y="473"/>
                </a:cubicBezTo>
                <a:cubicBezTo>
                  <a:pt x="3078" y="473"/>
                  <a:pt x="3073" y="479"/>
                  <a:pt x="3073" y="486"/>
                </a:cubicBezTo>
                <a:cubicBezTo>
                  <a:pt x="3073" y="493"/>
                  <a:pt x="3078" y="499"/>
                  <a:pt x="3085" y="499"/>
                </a:cubicBezTo>
                <a:close/>
                <a:moveTo>
                  <a:pt x="3282" y="499"/>
                </a:moveTo>
                <a:cubicBezTo>
                  <a:pt x="3289" y="499"/>
                  <a:pt x="3295" y="493"/>
                  <a:pt x="3295" y="486"/>
                </a:cubicBezTo>
                <a:cubicBezTo>
                  <a:pt x="3295" y="479"/>
                  <a:pt x="3289" y="473"/>
                  <a:pt x="3282" y="473"/>
                </a:cubicBezTo>
                <a:cubicBezTo>
                  <a:pt x="3275" y="473"/>
                  <a:pt x="3270" y="479"/>
                  <a:pt x="3270" y="486"/>
                </a:cubicBezTo>
                <a:cubicBezTo>
                  <a:pt x="3270" y="493"/>
                  <a:pt x="3275" y="499"/>
                  <a:pt x="3282" y="499"/>
                </a:cubicBezTo>
                <a:close/>
                <a:moveTo>
                  <a:pt x="3322" y="473"/>
                </a:moveTo>
                <a:cubicBezTo>
                  <a:pt x="3315" y="473"/>
                  <a:pt x="3309" y="479"/>
                  <a:pt x="3309" y="486"/>
                </a:cubicBezTo>
                <a:cubicBezTo>
                  <a:pt x="3309" y="493"/>
                  <a:pt x="3315" y="499"/>
                  <a:pt x="3322" y="499"/>
                </a:cubicBezTo>
                <a:cubicBezTo>
                  <a:pt x="3329" y="499"/>
                  <a:pt x="3335" y="493"/>
                  <a:pt x="3335" y="486"/>
                </a:cubicBezTo>
                <a:cubicBezTo>
                  <a:pt x="3335" y="479"/>
                  <a:pt x="3329" y="473"/>
                  <a:pt x="3322" y="473"/>
                </a:cubicBezTo>
                <a:close/>
                <a:moveTo>
                  <a:pt x="404" y="512"/>
                </a:moveTo>
                <a:cubicBezTo>
                  <a:pt x="397" y="512"/>
                  <a:pt x="392" y="518"/>
                  <a:pt x="392" y="525"/>
                </a:cubicBezTo>
                <a:cubicBezTo>
                  <a:pt x="392" y="532"/>
                  <a:pt x="397" y="538"/>
                  <a:pt x="404" y="538"/>
                </a:cubicBezTo>
                <a:cubicBezTo>
                  <a:pt x="411" y="538"/>
                  <a:pt x="417" y="532"/>
                  <a:pt x="417" y="525"/>
                </a:cubicBezTo>
                <a:cubicBezTo>
                  <a:pt x="417" y="518"/>
                  <a:pt x="411" y="512"/>
                  <a:pt x="404" y="512"/>
                </a:cubicBezTo>
                <a:close/>
                <a:moveTo>
                  <a:pt x="444" y="538"/>
                </a:moveTo>
                <a:cubicBezTo>
                  <a:pt x="451" y="538"/>
                  <a:pt x="457" y="532"/>
                  <a:pt x="457" y="525"/>
                </a:cubicBezTo>
                <a:cubicBezTo>
                  <a:pt x="457" y="518"/>
                  <a:pt x="451" y="512"/>
                  <a:pt x="444" y="512"/>
                </a:cubicBezTo>
                <a:cubicBezTo>
                  <a:pt x="437" y="512"/>
                  <a:pt x="431" y="518"/>
                  <a:pt x="431" y="525"/>
                </a:cubicBezTo>
                <a:cubicBezTo>
                  <a:pt x="431" y="532"/>
                  <a:pt x="437" y="538"/>
                  <a:pt x="444" y="538"/>
                </a:cubicBezTo>
                <a:close/>
                <a:moveTo>
                  <a:pt x="483" y="538"/>
                </a:moveTo>
                <a:cubicBezTo>
                  <a:pt x="490" y="538"/>
                  <a:pt x="496" y="532"/>
                  <a:pt x="496" y="525"/>
                </a:cubicBezTo>
                <a:cubicBezTo>
                  <a:pt x="496" y="518"/>
                  <a:pt x="490" y="512"/>
                  <a:pt x="483" y="512"/>
                </a:cubicBezTo>
                <a:cubicBezTo>
                  <a:pt x="476" y="512"/>
                  <a:pt x="471" y="518"/>
                  <a:pt x="471" y="525"/>
                </a:cubicBezTo>
                <a:cubicBezTo>
                  <a:pt x="471" y="532"/>
                  <a:pt x="476" y="538"/>
                  <a:pt x="483" y="538"/>
                </a:cubicBezTo>
                <a:close/>
                <a:moveTo>
                  <a:pt x="523" y="538"/>
                </a:moveTo>
                <a:cubicBezTo>
                  <a:pt x="530" y="538"/>
                  <a:pt x="535" y="532"/>
                  <a:pt x="535" y="525"/>
                </a:cubicBezTo>
                <a:cubicBezTo>
                  <a:pt x="535" y="518"/>
                  <a:pt x="530" y="512"/>
                  <a:pt x="523" y="512"/>
                </a:cubicBezTo>
                <a:cubicBezTo>
                  <a:pt x="516" y="512"/>
                  <a:pt x="510" y="518"/>
                  <a:pt x="510" y="525"/>
                </a:cubicBezTo>
                <a:cubicBezTo>
                  <a:pt x="510" y="532"/>
                  <a:pt x="516" y="538"/>
                  <a:pt x="523" y="538"/>
                </a:cubicBezTo>
                <a:close/>
                <a:moveTo>
                  <a:pt x="562" y="538"/>
                </a:moveTo>
                <a:cubicBezTo>
                  <a:pt x="569" y="538"/>
                  <a:pt x="575" y="532"/>
                  <a:pt x="575" y="525"/>
                </a:cubicBezTo>
                <a:cubicBezTo>
                  <a:pt x="575" y="518"/>
                  <a:pt x="569" y="512"/>
                  <a:pt x="562" y="512"/>
                </a:cubicBezTo>
                <a:cubicBezTo>
                  <a:pt x="555" y="512"/>
                  <a:pt x="549" y="518"/>
                  <a:pt x="549" y="525"/>
                </a:cubicBezTo>
                <a:cubicBezTo>
                  <a:pt x="549" y="532"/>
                  <a:pt x="555" y="538"/>
                  <a:pt x="562" y="538"/>
                </a:cubicBezTo>
                <a:close/>
                <a:moveTo>
                  <a:pt x="602" y="538"/>
                </a:moveTo>
                <a:cubicBezTo>
                  <a:pt x="609" y="538"/>
                  <a:pt x="614" y="532"/>
                  <a:pt x="614" y="525"/>
                </a:cubicBezTo>
                <a:cubicBezTo>
                  <a:pt x="614" y="518"/>
                  <a:pt x="609" y="512"/>
                  <a:pt x="602" y="512"/>
                </a:cubicBezTo>
                <a:cubicBezTo>
                  <a:pt x="595" y="512"/>
                  <a:pt x="589" y="518"/>
                  <a:pt x="589" y="525"/>
                </a:cubicBezTo>
                <a:cubicBezTo>
                  <a:pt x="589" y="532"/>
                  <a:pt x="595" y="538"/>
                  <a:pt x="602" y="538"/>
                </a:cubicBezTo>
                <a:close/>
                <a:moveTo>
                  <a:pt x="641" y="538"/>
                </a:moveTo>
                <a:cubicBezTo>
                  <a:pt x="648" y="538"/>
                  <a:pt x="654" y="532"/>
                  <a:pt x="654" y="525"/>
                </a:cubicBezTo>
                <a:cubicBezTo>
                  <a:pt x="654" y="518"/>
                  <a:pt x="648" y="512"/>
                  <a:pt x="641" y="512"/>
                </a:cubicBezTo>
                <a:cubicBezTo>
                  <a:pt x="634" y="512"/>
                  <a:pt x="628" y="518"/>
                  <a:pt x="628" y="525"/>
                </a:cubicBezTo>
                <a:cubicBezTo>
                  <a:pt x="628" y="532"/>
                  <a:pt x="634" y="538"/>
                  <a:pt x="641" y="538"/>
                </a:cubicBezTo>
                <a:close/>
                <a:moveTo>
                  <a:pt x="680" y="538"/>
                </a:moveTo>
                <a:cubicBezTo>
                  <a:pt x="687" y="538"/>
                  <a:pt x="693" y="532"/>
                  <a:pt x="693" y="525"/>
                </a:cubicBezTo>
                <a:cubicBezTo>
                  <a:pt x="693" y="518"/>
                  <a:pt x="687" y="512"/>
                  <a:pt x="680" y="512"/>
                </a:cubicBezTo>
                <a:cubicBezTo>
                  <a:pt x="673" y="512"/>
                  <a:pt x="668" y="518"/>
                  <a:pt x="668" y="525"/>
                </a:cubicBezTo>
                <a:cubicBezTo>
                  <a:pt x="668" y="532"/>
                  <a:pt x="673" y="538"/>
                  <a:pt x="680" y="538"/>
                </a:cubicBezTo>
                <a:close/>
                <a:moveTo>
                  <a:pt x="720" y="538"/>
                </a:moveTo>
                <a:cubicBezTo>
                  <a:pt x="727" y="538"/>
                  <a:pt x="733" y="532"/>
                  <a:pt x="733" y="525"/>
                </a:cubicBezTo>
                <a:cubicBezTo>
                  <a:pt x="733" y="518"/>
                  <a:pt x="727" y="512"/>
                  <a:pt x="720" y="512"/>
                </a:cubicBezTo>
                <a:cubicBezTo>
                  <a:pt x="713" y="512"/>
                  <a:pt x="707" y="518"/>
                  <a:pt x="707" y="525"/>
                </a:cubicBezTo>
                <a:cubicBezTo>
                  <a:pt x="707" y="532"/>
                  <a:pt x="713" y="538"/>
                  <a:pt x="720" y="538"/>
                </a:cubicBezTo>
                <a:close/>
                <a:moveTo>
                  <a:pt x="759" y="538"/>
                </a:moveTo>
                <a:cubicBezTo>
                  <a:pt x="766" y="538"/>
                  <a:pt x="772" y="532"/>
                  <a:pt x="772" y="525"/>
                </a:cubicBezTo>
                <a:cubicBezTo>
                  <a:pt x="772" y="518"/>
                  <a:pt x="766" y="512"/>
                  <a:pt x="759" y="512"/>
                </a:cubicBezTo>
                <a:cubicBezTo>
                  <a:pt x="752" y="512"/>
                  <a:pt x="747" y="518"/>
                  <a:pt x="747" y="525"/>
                </a:cubicBezTo>
                <a:cubicBezTo>
                  <a:pt x="747" y="532"/>
                  <a:pt x="752" y="538"/>
                  <a:pt x="759" y="538"/>
                </a:cubicBezTo>
                <a:close/>
                <a:moveTo>
                  <a:pt x="799" y="538"/>
                </a:moveTo>
                <a:cubicBezTo>
                  <a:pt x="806" y="538"/>
                  <a:pt x="811" y="532"/>
                  <a:pt x="811" y="525"/>
                </a:cubicBezTo>
                <a:cubicBezTo>
                  <a:pt x="811" y="518"/>
                  <a:pt x="806" y="512"/>
                  <a:pt x="799" y="512"/>
                </a:cubicBezTo>
                <a:cubicBezTo>
                  <a:pt x="792" y="512"/>
                  <a:pt x="786" y="518"/>
                  <a:pt x="786" y="525"/>
                </a:cubicBezTo>
                <a:cubicBezTo>
                  <a:pt x="786" y="532"/>
                  <a:pt x="792" y="538"/>
                  <a:pt x="799" y="538"/>
                </a:cubicBezTo>
                <a:close/>
                <a:moveTo>
                  <a:pt x="838" y="538"/>
                </a:moveTo>
                <a:cubicBezTo>
                  <a:pt x="845" y="538"/>
                  <a:pt x="851" y="532"/>
                  <a:pt x="851" y="525"/>
                </a:cubicBezTo>
                <a:cubicBezTo>
                  <a:pt x="851" y="518"/>
                  <a:pt x="845" y="512"/>
                  <a:pt x="838" y="512"/>
                </a:cubicBezTo>
                <a:cubicBezTo>
                  <a:pt x="831" y="512"/>
                  <a:pt x="825" y="518"/>
                  <a:pt x="825" y="525"/>
                </a:cubicBezTo>
                <a:cubicBezTo>
                  <a:pt x="825" y="532"/>
                  <a:pt x="831" y="538"/>
                  <a:pt x="838" y="538"/>
                </a:cubicBezTo>
                <a:close/>
                <a:moveTo>
                  <a:pt x="917" y="538"/>
                </a:moveTo>
                <a:cubicBezTo>
                  <a:pt x="924" y="538"/>
                  <a:pt x="930" y="532"/>
                  <a:pt x="930" y="525"/>
                </a:cubicBezTo>
                <a:cubicBezTo>
                  <a:pt x="930" y="518"/>
                  <a:pt x="924" y="512"/>
                  <a:pt x="917" y="512"/>
                </a:cubicBezTo>
                <a:cubicBezTo>
                  <a:pt x="910" y="512"/>
                  <a:pt x="904" y="518"/>
                  <a:pt x="904" y="525"/>
                </a:cubicBezTo>
                <a:cubicBezTo>
                  <a:pt x="904" y="532"/>
                  <a:pt x="910" y="538"/>
                  <a:pt x="917" y="538"/>
                </a:cubicBezTo>
                <a:close/>
                <a:moveTo>
                  <a:pt x="956" y="538"/>
                </a:moveTo>
                <a:cubicBezTo>
                  <a:pt x="963" y="538"/>
                  <a:pt x="969" y="532"/>
                  <a:pt x="969" y="525"/>
                </a:cubicBezTo>
                <a:cubicBezTo>
                  <a:pt x="969" y="518"/>
                  <a:pt x="963" y="512"/>
                  <a:pt x="956" y="512"/>
                </a:cubicBezTo>
                <a:cubicBezTo>
                  <a:pt x="949" y="512"/>
                  <a:pt x="944" y="518"/>
                  <a:pt x="944" y="525"/>
                </a:cubicBezTo>
                <a:cubicBezTo>
                  <a:pt x="944" y="532"/>
                  <a:pt x="949" y="538"/>
                  <a:pt x="956" y="538"/>
                </a:cubicBezTo>
                <a:close/>
                <a:moveTo>
                  <a:pt x="996" y="538"/>
                </a:moveTo>
                <a:cubicBezTo>
                  <a:pt x="1003" y="538"/>
                  <a:pt x="1009" y="532"/>
                  <a:pt x="1009" y="525"/>
                </a:cubicBezTo>
                <a:cubicBezTo>
                  <a:pt x="1009" y="518"/>
                  <a:pt x="1003" y="512"/>
                  <a:pt x="996" y="512"/>
                </a:cubicBezTo>
                <a:cubicBezTo>
                  <a:pt x="989" y="512"/>
                  <a:pt x="983" y="518"/>
                  <a:pt x="983" y="525"/>
                </a:cubicBezTo>
                <a:cubicBezTo>
                  <a:pt x="983" y="532"/>
                  <a:pt x="989" y="538"/>
                  <a:pt x="996" y="538"/>
                </a:cubicBezTo>
                <a:close/>
                <a:moveTo>
                  <a:pt x="1035" y="538"/>
                </a:moveTo>
                <a:cubicBezTo>
                  <a:pt x="1042" y="538"/>
                  <a:pt x="1048" y="532"/>
                  <a:pt x="1048" y="525"/>
                </a:cubicBezTo>
                <a:cubicBezTo>
                  <a:pt x="1048" y="518"/>
                  <a:pt x="1042" y="512"/>
                  <a:pt x="1035" y="512"/>
                </a:cubicBezTo>
                <a:cubicBezTo>
                  <a:pt x="1028" y="512"/>
                  <a:pt x="1022" y="518"/>
                  <a:pt x="1022" y="525"/>
                </a:cubicBezTo>
                <a:cubicBezTo>
                  <a:pt x="1022" y="532"/>
                  <a:pt x="1028" y="538"/>
                  <a:pt x="1035" y="538"/>
                </a:cubicBezTo>
                <a:close/>
                <a:moveTo>
                  <a:pt x="1062" y="525"/>
                </a:moveTo>
                <a:cubicBezTo>
                  <a:pt x="1062" y="532"/>
                  <a:pt x="1068" y="538"/>
                  <a:pt x="1075" y="538"/>
                </a:cubicBezTo>
                <a:cubicBezTo>
                  <a:pt x="1082" y="538"/>
                  <a:pt x="1087" y="532"/>
                  <a:pt x="1087" y="525"/>
                </a:cubicBezTo>
                <a:cubicBezTo>
                  <a:pt x="1087" y="518"/>
                  <a:pt x="1082" y="512"/>
                  <a:pt x="1075" y="512"/>
                </a:cubicBezTo>
                <a:cubicBezTo>
                  <a:pt x="1068" y="512"/>
                  <a:pt x="1062" y="518"/>
                  <a:pt x="1062" y="525"/>
                </a:cubicBezTo>
                <a:close/>
                <a:moveTo>
                  <a:pt x="1627" y="538"/>
                </a:moveTo>
                <a:cubicBezTo>
                  <a:pt x="1634" y="538"/>
                  <a:pt x="1639" y="532"/>
                  <a:pt x="1639" y="525"/>
                </a:cubicBezTo>
                <a:cubicBezTo>
                  <a:pt x="1639" y="518"/>
                  <a:pt x="1634" y="512"/>
                  <a:pt x="1627" y="512"/>
                </a:cubicBezTo>
                <a:cubicBezTo>
                  <a:pt x="1620" y="512"/>
                  <a:pt x="1614" y="518"/>
                  <a:pt x="1614" y="525"/>
                </a:cubicBezTo>
                <a:cubicBezTo>
                  <a:pt x="1614" y="532"/>
                  <a:pt x="1620" y="538"/>
                  <a:pt x="1627" y="538"/>
                </a:cubicBezTo>
                <a:close/>
                <a:moveTo>
                  <a:pt x="1666" y="537"/>
                </a:moveTo>
                <a:cubicBezTo>
                  <a:pt x="1673" y="537"/>
                  <a:pt x="1678" y="532"/>
                  <a:pt x="1678" y="525"/>
                </a:cubicBezTo>
                <a:cubicBezTo>
                  <a:pt x="1678" y="519"/>
                  <a:pt x="1673" y="513"/>
                  <a:pt x="1666" y="513"/>
                </a:cubicBezTo>
                <a:cubicBezTo>
                  <a:pt x="1659" y="513"/>
                  <a:pt x="1654" y="519"/>
                  <a:pt x="1654" y="525"/>
                </a:cubicBezTo>
                <a:cubicBezTo>
                  <a:pt x="1654" y="532"/>
                  <a:pt x="1659" y="537"/>
                  <a:pt x="1666" y="537"/>
                </a:cubicBezTo>
                <a:close/>
                <a:moveTo>
                  <a:pt x="1784" y="538"/>
                </a:moveTo>
                <a:cubicBezTo>
                  <a:pt x="1791" y="538"/>
                  <a:pt x="1797" y="532"/>
                  <a:pt x="1797" y="525"/>
                </a:cubicBezTo>
                <a:cubicBezTo>
                  <a:pt x="1797" y="518"/>
                  <a:pt x="1791" y="512"/>
                  <a:pt x="1784" y="512"/>
                </a:cubicBezTo>
                <a:cubicBezTo>
                  <a:pt x="1777" y="512"/>
                  <a:pt x="1772" y="518"/>
                  <a:pt x="1772" y="525"/>
                </a:cubicBezTo>
                <a:cubicBezTo>
                  <a:pt x="1772" y="532"/>
                  <a:pt x="1777" y="538"/>
                  <a:pt x="1784" y="538"/>
                </a:cubicBezTo>
                <a:close/>
                <a:moveTo>
                  <a:pt x="1824" y="538"/>
                </a:moveTo>
                <a:cubicBezTo>
                  <a:pt x="1831" y="538"/>
                  <a:pt x="1836" y="532"/>
                  <a:pt x="1836" y="525"/>
                </a:cubicBezTo>
                <a:cubicBezTo>
                  <a:pt x="1836" y="518"/>
                  <a:pt x="1831" y="512"/>
                  <a:pt x="1824" y="512"/>
                </a:cubicBezTo>
                <a:cubicBezTo>
                  <a:pt x="1817" y="512"/>
                  <a:pt x="1811" y="518"/>
                  <a:pt x="1811" y="525"/>
                </a:cubicBezTo>
                <a:cubicBezTo>
                  <a:pt x="1811" y="532"/>
                  <a:pt x="1817" y="538"/>
                  <a:pt x="1824" y="538"/>
                </a:cubicBezTo>
                <a:close/>
                <a:moveTo>
                  <a:pt x="1863" y="538"/>
                </a:moveTo>
                <a:cubicBezTo>
                  <a:pt x="1870" y="538"/>
                  <a:pt x="1876" y="532"/>
                  <a:pt x="1876" y="525"/>
                </a:cubicBezTo>
                <a:cubicBezTo>
                  <a:pt x="1876" y="518"/>
                  <a:pt x="1870" y="512"/>
                  <a:pt x="1863" y="512"/>
                </a:cubicBezTo>
                <a:cubicBezTo>
                  <a:pt x="1856" y="512"/>
                  <a:pt x="1850" y="518"/>
                  <a:pt x="1850" y="525"/>
                </a:cubicBezTo>
                <a:cubicBezTo>
                  <a:pt x="1850" y="532"/>
                  <a:pt x="1856" y="538"/>
                  <a:pt x="1863" y="538"/>
                </a:cubicBezTo>
                <a:close/>
                <a:moveTo>
                  <a:pt x="1903" y="538"/>
                </a:moveTo>
                <a:cubicBezTo>
                  <a:pt x="1910" y="538"/>
                  <a:pt x="1915" y="532"/>
                  <a:pt x="1915" y="525"/>
                </a:cubicBezTo>
                <a:cubicBezTo>
                  <a:pt x="1915" y="518"/>
                  <a:pt x="1910" y="512"/>
                  <a:pt x="1903" y="512"/>
                </a:cubicBezTo>
                <a:cubicBezTo>
                  <a:pt x="1896" y="512"/>
                  <a:pt x="1890" y="518"/>
                  <a:pt x="1890" y="525"/>
                </a:cubicBezTo>
                <a:cubicBezTo>
                  <a:pt x="1890" y="532"/>
                  <a:pt x="1896" y="538"/>
                  <a:pt x="1903" y="538"/>
                </a:cubicBezTo>
                <a:close/>
                <a:moveTo>
                  <a:pt x="1942" y="538"/>
                </a:moveTo>
                <a:cubicBezTo>
                  <a:pt x="1949" y="538"/>
                  <a:pt x="1955" y="532"/>
                  <a:pt x="1955" y="525"/>
                </a:cubicBezTo>
                <a:cubicBezTo>
                  <a:pt x="1955" y="518"/>
                  <a:pt x="1949" y="512"/>
                  <a:pt x="1942" y="512"/>
                </a:cubicBezTo>
                <a:cubicBezTo>
                  <a:pt x="1935" y="512"/>
                  <a:pt x="1929" y="518"/>
                  <a:pt x="1929" y="525"/>
                </a:cubicBezTo>
                <a:cubicBezTo>
                  <a:pt x="1929" y="532"/>
                  <a:pt x="1935" y="538"/>
                  <a:pt x="1942" y="538"/>
                </a:cubicBezTo>
                <a:close/>
                <a:moveTo>
                  <a:pt x="1981" y="538"/>
                </a:moveTo>
                <a:cubicBezTo>
                  <a:pt x="1988" y="538"/>
                  <a:pt x="1994" y="532"/>
                  <a:pt x="1994" y="525"/>
                </a:cubicBezTo>
                <a:cubicBezTo>
                  <a:pt x="1994" y="518"/>
                  <a:pt x="1988" y="512"/>
                  <a:pt x="1981" y="512"/>
                </a:cubicBezTo>
                <a:cubicBezTo>
                  <a:pt x="1974" y="512"/>
                  <a:pt x="1969" y="518"/>
                  <a:pt x="1969" y="525"/>
                </a:cubicBezTo>
                <a:cubicBezTo>
                  <a:pt x="1969" y="532"/>
                  <a:pt x="1974" y="538"/>
                  <a:pt x="1981" y="538"/>
                </a:cubicBezTo>
                <a:close/>
                <a:moveTo>
                  <a:pt x="2021" y="538"/>
                </a:moveTo>
                <a:cubicBezTo>
                  <a:pt x="2028" y="538"/>
                  <a:pt x="2034" y="532"/>
                  <a:pt x="2034" y="525"/>
                </a:cubicBezTo>
                <a:cubicBezTo>
                  <a:pt x="2034" y="518"/>
                  <a:pt x="2028" y="512"/>
                  <a:pt x="2021" y="512"/>
                </a:cubicBezTo>
                <a:cubicBezTo>
                  <a:pt x="2014" y="512"/>
                  <a:pt x="2008" y="518"/>
                  <a:pt x="2008" y="525"/>
                </a:cubicBezTo>
                <a:cubicBezTo>
                  <a:pt x="2008" y="532"/>
                  <a:pt x="2014" y="538"/>
                  <a:pt x="2021" y="538"/>
                </a:cubicBezTo>
                <a:close/>
                <a:moveTo>
                  <a:pt x="2060" y="538"/>
                </a:moveTo>
                <a:cubicBezTo>
                  <a:pt x="2067" y="538"/>
                  <a:pt x="2073" y="532"/>
                  <a:pt x="2073" y="525"/>
                </a:cubicBezTo>
                <a:cubicBezTo>
                  <a:pt x="2073" y="518"/>
                  <a:pt x="2067" y="512"/>
                  <a:pt x="2060" y="512"/>
                </a:cubicBezTo>
                <a:cubicBezTo>
                  <a:pt x="2053" y="512"/>
                  <a:pt x="2048" y="518"/>
                  <a:pt x="2048" y="525"/>
                </a:cubicBezTo>
                <a:cubicBezTo>
                  <a:pt x="2048" y="532"/>
                  <a:pt x="2053" y="538"/>
                  <a:pt x="2060" y="538"/>
                </a:cubicBezTo>
                <a:close/>
                <a:moveTo>
                  <a:pt x="2100" y="538"/>
                </a:moveTo>
                <a:cubicBezTo>
                  <a:pt x="2107" y="538"/>
                  <a:pt x="2112" y="532"/>
                  <a:pt x="2112" y="525"/>
                </a:cubicBezTo>
                <a:cubicBezTo>
                  <a:pt x="2112" y="518"/>
                  <a:pt x="2107" y="512"/>
                  <a:pt x="2100" y="512"/>
                </a:cubicBezTo>
                <a:cubicBezTo>
                  <a:pt x="2093" y="512"/>
                  <a:pt x="2087" y="518"/>
                  <a:pt x="2087" y="525"/>
                </a:cubicBezTo>
                <a:cubicBezTo>
                  <a:pt x="2087" y="532"/>
                  <a:pt x="2093" y="538"/>
                  <a:pt x="2100" y="538"/>
                </a:cubicBezTo>
                <a:close/>
                <a:moveTo>
                  <a:pt x="2139" y="538"/>
                </a:moveTo>
                <a:cubicBezTo>
                  <a:pt x="2146" y="538"/>
                  <a:pt x="2152" y="532"/>
                  <a:pt x="2152" y="525"/>
                </a:cubicBezTo>
                <a:cubicBezTo>
                  <a:pt x="2152" y="518"/>
                  <a:pt x="2146" y="512"/>
                  <a:pt x="2139" y="512"/>
                </a:cubicBezTo>
                <a:cubicBezTo>
                  <a:pt x="2132" y="512"/>
                  <a:pt x="2126" y="518"/>
                  <a:pt x="2126" y="525"/>
                </a:cubicBezTo>
                <a:cubicBezTo>
                  <a:pt x="2126" y="532"/>
                  <a:pt x="2132" y="538"/>
                  <a:pt x="2139" y="538"/>
                </a:cubicBezTo>
                <a:close/>
                <a:moveTo>
                  <a:pt x="2179" y="538"/>
                </a:moveTo>
                <a:cubicBezTo>
                  <a:pt x="2186" y="538"/>
                  <a:pt x="2191" y="532"/>
                  <a:pt x="2191" y="525"/>
                </a:cubicBezTo>
                <a:cubicBezTo>
                  <a:pt x="2191" y="518"/>
                  <a:pt x="2186" y="512"/>
                  <a:pt x="2179" y="512"/>
                </a:cubicBezTo>
                <a:cubicBezTo>
                  <a:pt x="2171" y="512"/>
                  <a:pt x="2166" y="518"/>
                  <a:pt x="2166" y="525"/>
                </a:cubicBezTo>
                <a:cubicBezTo>
                  <a:pt x="2166" y="532"/>
                  <a:pt x="2171" y="538"/>
                  <a:pt x="2179" y="538"/>
                </a:cubicBezTo>
                <a:close/>
                <a:moveTo>
                  <a:pt x="2218" y="538"/>
                </a:moveTo>
                <a:cubicBezTo>
                  <a:pt x="2225" y="538"/>
                  <a:pt x="2231" y="532"/>
                  <a:pt x="2231" y="525"/>
                </a:cubicBezTo>
                <a:cubicBezTo>
                  <a:pt x="2231" y="518"/>
                  <a:pt x="2225" y="512"/>
                  <a:pt x="2218" y="512"/>
                </a:cubicBezTo>
                <a:cubicBezTo>
                  <a:pt x="2211" y="512"/>
                  <a:pt x="2205" y="518"/>
                  <a:pt x="2205" y="525"/>
                </a:cubicBezTo>
                <a:cubicBezTo>
                  <a:pt x="2205" y="532"/>
                  <a:pt x="2211" y="538"/>
                  <a:pt x="2218" y="538"/>
                </a:cubicBezTo>
                <a:close/>
                <a:moveTo>
                  <a:pt x="2257" y="538"/>
                </a:moveTo>
                <a:cubicBezTo>
                  <a:pt x="2264" y="538"/>
                  <a:pt x="2270" y="532"/>
                  <a:pt x="2270" y="525"/>
                </a:cubicBezTo>
                <a:cubicBezTo>
                  <a:pt x="2270" y="518"/>
                  <a:pt x="2264" y="512"/>
                  <a:pt x="2257" y="512"/>
                </a:cubicBezTo>
                <a:cubicBezTo>
                  <a:pt x="2250" y="512"/>
                  <a:pt x="2245" y="518"/>
                  <a:pt x="2245" y="525"/>
                </a:cubicBezTo>
                <a:cubicBezTo>
                  <a:pt x="2245" y="532"/>
                  <a:pt x="2250" y="538"/>
                  <a:pt x="2257" y="538"/>
                </a:cubicBezTo>
                <a:close/>
                <a:moveTo>
                  <a:pt x="2297" y="538"/>
                </a:moveTo>
                <a:cubicBezTo>
                  <a:pt x="2304" y="538"/>
                  <a:pt x="2310" y="532"/>
                  <a:pt x="2310" y="525"/>
                </a:cubicBezTo>
                <a:cubicBezTo>
                  <a:pt x="2310" y="518"/>
                  <a:pt x="2304" y="512"/>
                  <a:pt x="2297" y="512"/>
                </a:cubicBezTo>
                <a:cubicBezTo>
                  <a:pt x="2290" y="512"/>
                  <a:pt x="2284" y="518"/>
                  <a:pt x="2284" y="525"/>
                </a:cubicBezTo>
                <a:cubicBezTo>
                  <a:pt x="2284" y="532"/>
                  <a:pt x="2290" y="538"/>
                  <a:pt x="2297" y="538"/>
                </a:cubicBezTo>
                <a:close/>
                <a:moveTo>
                  <a:pt x="2336" y="538"/>
                </a:moveTo>
                <a:cubicBezTo>
                  <a:pt x="2343" y="538"/>
                  <a:pt x="2349" y="532"/>
                  <a:pt x="2349" y="525"/>
                </a:cubicBezTo>
                <a:cubicBezTo>
                  <a:pt x="2349" y="518"/>
                  <a:pt x="2343" y="512"/>
                  <a:pt x="2336" y="512"/>
                </a:cubicBezTo>
                <a:cubicBezTo>
                  <a:pt x="2329" y="512"/>
                  <a:pt x="2323" y="518"/>
                  <a:pt x="2323" y="525"/>
                </a:cubicBezTo>
                <a:cubicBezTo>
                  <a:pt x="2323" y="532"/>
                  <a:pt x="2329" y="538"/>
                  <a:pt x="2336" y="538"/>
                </a:cubicBezTo>
                <a:close/>
                <a:moveTo>
                  <a:pt x="2376" y="538"/>
                </a:moveTo>
                <a:cubicBezTo>
                  <a:pt x="2383" y="538"/>
                  <a:pt x="2388" y="532"/>
                  <a:pt x="2388" y="525"/>
                </a:cubicBezTo>
                <a:cubicBezTo>
                  <a:pt x="2388" y="518"/>
                  <a:pt x="2383" y="512"/>
                  <a:pt x="2376" y="512"/>
                </a:cubicBezTo>
                <a:cubicBezTo>
                  <a:pt x="2369" y="512"/>
                  <a:pt x="2363" y="518"/>
                  <a:pt x="2363" y="525"/>
                </a:cubicBezTo>
                <a:cubicBezTo>
                  <a:pt x="2363" y="532"/>
                  <a:pt x="2369" y="538"/>
                  <a:pt x="2376" y="538"/>
                </a:cubicBezTo>
                <a:close/>
                <a:moveTo>
                  <a:pt x="2415" y="538"/>
                </a:moveTo>
                <a:cubicBezTo>
                  <a:pt x="2422" y="538"/>
                  <a:pt x="2428" y="532"/>
                  <a:pt x="2428" y="525"/>
                </a:cubicBezTo>
                <a:cubicBezTo>
                  <a:pt x="2428" y="518"/>
                  <a:pt x="2422" y="512"/>
                  <a:pt x="2415" y="512"/>
                </a:cubicBezTo>
                <a:cubicBezTo>
                  <a:pt x="2408" y="512"/>
                  <a:pt x="2402" y="518"/>
                  <a:pt x="2402" y="525"/>
                </a:cubicBezTo>
                <a:cubicBezTo>
                  <a:pt x="2402" y="532"/>
                  <a:pt x="2408" y="538"/>
                  <a:pt x="2415" y="538"/>
                </a:cubicBezTo>
                <a:close/>
                <a:moveTo>
                  <a:pt x="2455" y="538"/>
                </a:moveTo>
                <a:cubicBezTo>
                  <a:pt x="2462" y="538"/>
                  <a:pt x="2467" y="532"/>
                  <a:pt x="2467" y="525"/>
                </a:cubicBezTo>
                <a:cubicBezTo>
                  <a:pt x="2467" y="518"/>
                  <a:pt x="2462" y="512"/>
                  <a:pt x="2455" y="512"/>
                </a:cubicBezTo>
                <a:cubicBezTo>
                  <a:pt x="2447" y="512"/>
                  <a:pt x="2442" y="518"/>
                  <a:pt x="2442" y="525"/>
                </a:cubicBezTo>
                <a:cubicBezTo>
                  <a:pt x="2442" y="532"/>
                  <a:pt x="2447" y="538"/>
                  <a:pt x="2455" y="538"/>
                </a:cubicBezTo>
                <a:close/>
                <a:moveTo>
                  <a:pt x="2494" y="538"/>
                </a:moveTo>
                <a:cubicBezTo>
                  <a:pt x="2501" y="538"/>
                  <a:pt x="2507" y="532"/>
                  <a:pt x="2507" y="525"/>
                </a:cubicBezTo>
                <a:cubicBezTo>
                  <a:pt x="2507" y="518"/>
                  <a:pt x="2501" y="512"/>
                  <a:pt x="2494" y="512"/>
                </a:cubicBezTo>
                <a:cubicBezTo>
                  <a:pt x="2487" y="512"/>
                  <a:pt x="2481" y="518"/>
                  <a:pt x="2481" y="525"/>
                </a:cubicBezTo>
                <a:cubicBezTo>
                  <a:pt x="2481" y="532"/>
                  <a:pt x="2487" y="538"/>
                  <a:pt x="2494" y="538"/>
                </a:cubicBezTo>
                <a:close/>
                <a:moveTo>
                  <a:pt x="2533" y="538"/>
                </a:moveTo>
                <a:cubicBezTo>
                  <a:pt x="2540" y="538"/>
                  <a:pt x="2546" y="532"/>
                  <a:pt x="2546" y="525"/>
                </a:cubicBezTo>
                <a:cubicBezTo>
                  <a:pt x="2546" y="518"/>
                  <a:pt x="2540" y="512"/>
                  <a:pt x="2533" y="512"/>
                </a:cubicBezTo>
                <a:cubicBezTo>
                  <a:pt x="2526" y="512"/>
                  <a:pt x="2521" y="518"/>
                  <a:pt x="2521" y="525"/>
                </a:cubicBezTo>
                <a:cubicBezTo>
                  <a:pt x="2521" y="532"/>
                  <a:pt x="2526" y="538"/>
                  <a:pt x="2533" y="538"/>
                </a:cubicBezTo>
                <a:close/>
                <a:moveTo>
                  <a:pt x="2573" y="538"/>
                </a:moveTo>
                <a:cubicBezTo>
                  <a:pt x="2580" y="538"/>
                  <a:pt x="2586" y="532"/>
                  <a:pt x="2586" y="525"/>
                </a:cubicBezTo>
                <a:cubicBezTo>
                  <a:pt x="2586" y="518"/>
                  <a:pt x="2580" y="512"/>
                  <a:pt x="2573" y="512"/>
                </a:cubicBezTo>
                <a:cubicBezTo>
                  <a:pt x="2566" y="512"/>
                  <a:pt x="2560" y="518"/>
                  <a:pt x="2560" y="525"/>
                </a:cubicBezTo>
                <a:cubicBezTo>
                  <a:pt x="2560" y="532"/>
                  <a:pt x="2566" y="538"/>
                  <a:pt x="2573" y="538"/>
                </a:cubicBezTo>
                <a:close/>
                <a:moveTo>
                  <a:pt x="2612" y="538"/>
                </a:moveTo>
                <a:cubicBezTo>
                  <a:pt x="2619" y="538"/>
                  <a:pt x="2625" y="532"/>
                  <a:pt x="2625" y="525"/>
                </a:cubicBezTo>
                <a:cubicBezTo>
                  <a:pt x="2625" y="518"/>
                  <a:pt x="2619" y="512"/>
                  <a:pt x="2612" y="512"/>
                </a:cubicBezTo>
                <a:cubicBezTo>
                  <a:pt x="2605" y="512"/>
                  <a:pt x="2599" y="518"/>
                  <a:pt x="2599" y="525"/>
                </a:cubicBezTo>
                <a:cubicBezTo>
                  <a:pt x="2599" y="532"/>
                  <a:pt x="2605" y="538"/>
                  <a:pt x="2612" y="538"/>
                </a:cubicBezTo>
                <a:close/>
                <a:moveTo>
                  <a:pt x="2652" y="538"/>
                </a:moveTo>
                <a:cubicBezTo>
                  <a:pt x="2659" y="538"/>
                  <a:pt x="2664" y="532"/>
                  <a:pt x="2664" y="525"/>
                </a:cubicBezTo>
                <a:cubicBezTo>
                  <a:pt x="2664" y="518"/>
                  <a:pt x="2659" y="512"/>
                  <a:pt x="2652" y="512"/>
                </a:cubicBezTo>
                <a:cubicBezTo>
                  <a:pt x="2645" y="512"/>
                  <a:pt x="2639" y="518"/>
                  <a:pt x="2639" y="525"/>
                </a:cubicBezTo>
                <a:cubicBezTo>
                  <a:pt x="2639" y="532"/>
                  <a:pt x="2645" y="538"/>
                  <a:pt x="2652" y="538"/>
                </a:cubicBezTo>
                <a:close/>
                <a:moveTo>
                  <a:pt x="2691" y="538"/>
                </a:moveTo>
                <a:cubicBezTo>
                  <a:pt x="2698" y="538"/>
                  <a:pt x="2704" y="532"/>
                  <a:pt x="2704" y="525"/>
                </a:cubicBezTo>
                <a:cubicBezTo>
                  <a:pt x="2704" y="518"/>
                  <a:pt x="2698" y="512"/>
                  <a:pt x="2691" y="512"/>
                </a:cubicBezTo>
                <a:cubicBezTo>
                  <a:pt x="2684" y="512"/>
                  <a:pt x="2678" y="518"/>
                  <a:pt x="2678" y="525"/>
                </a:cubicBezTo>
                <a:cubicBezTo>
                  <a:pt x="2678" y="532"/>
                  <a:pt x="2684" y="538"/>
                  <a:pt x="2691" y="538"/>
                </a:cubicBezTo>
                <a:close/>
                <a:moveTo>
                  <a:pt x="2730" y="538"/>
                </a:moveTo>
                <a:cubicBezTo>
                  <a:pt x="2738" y="538"/>
                  <a:pt x="2743" y="532"/>
                  <a:pt x="2743" y="525"/>
                </a:cubicBezTo>
                <a:cubicBezTo>
                  <a:pt x="2743" y="518"/>
                  <a:pt x="2738" y="512"/>
                  <a:pt x="2730" y="512"/>
                </a:cubicBezTo>
                <a:cubicBezTo>
                  <a:pt x="2723" y="512"/>
                  <a:pt x="2718" y="518"/>
                  <a:pt x="2718" y="525"/>
                </a:cubicBezTo>
                <a:cubicBezTo>
                  <a:pt x="2718" y="532"/>
                  <a:pt x="2723" y="538"/>
                  <a:pt x="2730" y="538"/>
                </a:cubicBezTo>
                <a:close/>
                <a:moveTo>
                  <a:pt x="2770" y="538"/>
                </a:moveTo>
                <a:cubicBezTo>
                  <a:pt x="2777" y="538"/>
                  <a:pt x="2783" y="532"/>
                  <a:pt x="2783" y="525"/>
                </a:cubicBezTo>
                <a:cubicBezTo>
                  <a:pt x="2783" y="518"/>
                  <a:pt x="2777" y="512"/>
                  <a:pt x="2770" y="512"/>
                </a:cubicBezTo>
                <a:cubicBezTo>
                  <a:pt x="2763" y="512"/>
                  <a:pt x="2757" y="518"/>
                  <a:pt x="2757" y="525"/>
                </a:cubicBezTo>
                <a:cubicBezTo>
                  <a:pt x="2757" y="532"/>
                  <a:pt x="2763" y="538"/>
                  <a:pt x="2770" y="538"/>
                </a:cubicBezTo>
                <a:close/>
                <a:moveTo>
                  <a:pt x="2809" y="538"/>
                </a:moveTo>
                <a:cubicBezTo>
                  <a:pt x="2816" y="538"/>
                  <a:pt x="2822" y="532"/>
                  <a:pt x="2822" y="525"/>
                </a:cubicBezTo>
                <a:cubicBezTo>
                  <a:pt x="2822" y="518"/>
                  <a:pt x="2816" y="512"/>
                  <a:pt x="2809" y="512"/>
                </a:cubicBezTo>
                <a:cubicBezTo>
                  <a:pt x="2802" y="512"/>
                  <a:pt x="2797" y="518"/>
                  <a:pt x="2797" y="525"/>
                </a:cubicBezTo>
                <a:cubicBezTo>
                  <a:pt x="2797" y="532"/>
                  <a:pt x="2802" y="538"/>
                  <a:pt x="2809" y="538"/>
                </a:cubicBezTo>
                <a:close/>
                <a:moveTo>
                  <a:pt x="2849" y="538"/>
                </a:moveTo>
                <a:cubicBezTo>
                  <a:pt x="2856" y="538"/>
                  <a:pt x="2861" y="532"/>
                  <a:pt x="2861" y="525"/>
                </a:cubicBezTo>
                <a:cubicBezTo>
                  <a:pt x="2861" y="518"/>
                  <a:pt x="2856" y="512"/>
                  <a:pt x="2849" y="512"/>
                </a:cubicBezTo>
                <a:cubicBezTo>
                  <a:pt x="2842" y="512"/>
                  <a:pt x="2836" y="518"/>
                  <a:pt x="2836" y="525"/>
                </a:cubicBezTo>
                <a:cubicBezTo>
                  <a:pt x="2836" y="532"/>
                  <a:pt x="2842" y="538"/>
                  <a:pt x="2849" y="538"/>
                </a:cubicBezTo>
                <a:close/>
                <a:moveTo>
                  <a:pt x="2888" y="538"/>
                </a:moveTo>
                <a:cubicBezTo>
                  <a:pt x="2895" y="538"/>
                  <a:pt x="2901" y="532"/>
                  <a:pt x="2901" y="525"/>
                </a:cubicBezTo>
                <a:cubicBezTo>
                  <a:pt x="2901" y="518"/>
                  <a:pt x="2895" y="512"/>
                  <a:pt x="2888" y="512"/>
                </a:cubicBezTo>
                <a:cubicBezTo>
                  <a:pt x="2881" y="512"/>
                  <a:pt x="2875" y="518"/>
                  <a:pt x="2875" y="525"/>
                </a:cubicBezTo>
                <a:cubicBezTo>
                  <a:pt x="2875" y="532"/>
                  <a:pt x="2881" y="538"/>
                  <a:pt x="2888" y="538"/>
                </a:cubicBezTo>
                <a:close/>
                <a:moveTo>
                  <a:pt x="2928" y="538"/>
                </a:moveTo>
                <a:cubicBezTo>
                  <a:pt x="2935" y="538"/>
                  <a:pt x="2940" y="532"/>
                  <a:pt x="2940" y="525"/>
                </a:cubicBezTo>
                <a:cubicBezTo>
                  <a:pt x="2940" y="518"/>
                  <a:pt x="2935" y="512"/>
                  <a:pt x="2928" y="512"/>
                </a:cubicBezTo>
                <a:cubicBezTo>
                  <a:pt x="2921" y="512"/>
                  <a:pt x="2915" y="518"/>
                  <a:pt x="2915" y="525"/>
                </a:cubicBezTo>
                <a:cubicBezTo>
                  <a:pt x="2915" y="532"/>
                  <a:pt x="2921" y="538"/>
                  <a:pt x="2928" y="538"/>
                </a:cubicBezTo>
                <a:close/>
                <a:moveTo>
                  <a:pt x="2967" y="538"/>
                </a:moveTo>
                <a:cubicBezTo>
                  <a:pt x="2974" y="538"/>
                  <a:pt x="2980" y="532"/>
                  <a:pt x="2980" y="525"/>
                </a:cubicBezTo>
                <a:cubicBezTo>
                  <a:pt x="2980" y="518"/>
                  <a:pt x="2974" y="512"/>
                  <a:pt x="2967" y="512"/>
                </a:cubicBezTo>
                <a:cubicBezTo>
                  <a:pt x="2960" y="512"/>
                  <a:pt x="2954" y="518"/>
                  <a:pt x="2954" y="525"/>
                </a:cubicBezTo>
                <a:cubicBezTo>
                  <a:pt x="2954" y="532"/>
                  <a:pt x="2960" y="538"/>
                  <a:pt x="2967" y="538"/>
                </a:cubicBezTo>
                <a:close/>
                <a:moveTo>
                  <a:pt x="3006" y="538"/>
                </a:moveTo>
                <a:cubicBezTo>
                  <a:pt x="3013" y="538"/>
                  <a:pt x="3019" y="532"/>
                  <a:pt x="3019" y="525"/>
                </a:cubicBezTo>
                <a:cubicBezTo>
                  <a:pt x="3019" y="518"/>
                  <a:pt x="3013" y="512"/>
                  <a:pt x="3006" y="512"/>
                </a:cubicBezTo>
                <a:cubicBezTo>
                  <a:pt x="2999" y="512"/>
                  <a:pt x="2994" y="518"/>
                  <a:pt x="2994" y="525"/>
                </a:cubicBezTo>
                <a:cubicBezTo>
                  <a:pt x="2994" y="532"/>
                  <a:pt x="2999" y="538"/>
                  <a:pt x="3006" y="538"/>
                </a:cubicBezTo>
                <a:close/>
                <a:moveTo>
                  <a:pt x="3046" y="538"/>
                </a:moveTo>
                <a:cubicBezTo>
                  <a:pt x="3053" y="538"/>
                  <a:pt x="3059" y="532"/>
                  <a:pt x="3059" y="525"/>
                </a:cubicBezTo>
                <a:cubicBezTo>
                  <a:pt x="3059" y="518"/>
                  <a:pt x="3053" y="512"/>
                  <a:pt x="3046" y="512"/>
                </a:cubicBezTo>
                <a:cubicBezTo>
                  <a:pt x="3039" y="512"/>
                  <a:pt x="3033" y="518"/>
                  <a:pt x="3033" y="525"/>
                </a:cubicBezTo>
                <a:cubicBezTo>
                  <a:pt x="3033" y="532"/>
                  <a:pt x="3039" y="538"/>
                  <a:pt x="3046" y="538"/>
                </a:cubicBezTo>
                <a:close/>
                <a:moveTo>
                  <a:pt x="3085" y="538"/>
                </a:moveTo>
                <a:cubicBezTo>
                  <a:pt x="3092" y="538"/>
                  <a:pt x="3098" y="532"/>
                  <a:pt x="3098" y="525"/>
                </a:cubicBezTo>
                <a:cubicBezTo>
                  <a:pt x="3098" y="518"/>
                  <a:pt x="3092" y="512"/>
                  <a:pt x="3085" y="512"/>
                </a:cubicBezTo>
                <a:cubicBezTo>
                  <a:pt x="3078" y="512"/>
                  <a:pt x="3073" y="518"/>
                  <a:pt x="3073" y="525"/>
                </a:cubicBezTo>
                <a:cubicBezTo>
                  <a:pt x="3073" y="532"/>
                  <a:pt x="3078" y="538"/>
                  <a:pt x="3085" y="538"/>
                </a:cubicBezTo>
                <a:close/>
                <a:moveTo>
                  <a:pt x="3282" y="512"/>
                </a:moveTo>
                <a:cubicBezTo>
                  <a:pt x="3275" y="512"/>
                  <a:pt x="3270" y="518"/>
                  <a:pt x="3270" y="525"/>
                </a:cubicBezTo>
                <a:cubicBezTo>
                  <a:pt x="3270" y="532"/>
                  <a:pt x="3275" y="538"/>
                  <a:pt x="3282" y="538"/>
                </a:cubicBezTo>
                <a:cubicBezTo>
                  <a:pt x="3289" y="538"/>
                  <a:pt x="3295" y="532"/>
                  <a:pt x="3295" y="525"/>
                </a:cubicBezTo>
                <a:cubicBezTo>
                  <a:pt x="3295" y="518"/>
                  <a:pt x="3289" y="512"/>
                  <a:pt x="3282" y="512"/>
                </a:cubicBezTo>
                <a:close/>
                <a:moveTo>
                  <a:pt x="444" y="577"/>
                </a:moveTo>
                <a:cubicBezTo>
                  <a:pt x="451" y="577"/>
                  <a:pt x="457" y="572"/>
                  <a:pt x="457" y="565"/>
                </a:cubicBezTo>
                <a:cubicBezTo>
                  <a:pt x="457" y="558"/>
                  <a:pt x="451" y="552"/>
                  <a:pt x="444" y="552"/>
                </a:cubicBezTo>
                <a:cubicBezTo>
                  <a:pt x="437" y="552"/>
                  <a:pt x="431" y="558"/>
                  <a:pt x="431" y="565"/>
                </a:cubicBezTo>
                <a:cubicBezTo>
                  <a:pt x="431" y="572"/>
                  <a:pt x="437" y="577"/>
                  <a:pt x="444" y="577"/>
                </a:cubicBezTo>
                <a:close/>
                <a:moveTo>
                  <a:pt x="483" y="577"/>
                </a:moveTo>
                <a:cubicBezTo>
                  <a:pt x="490" y="577"/>
                  <a:pt x="496" y="572"/>
                  <a:pt x="496" y="565"/>
                </a:cubicBezTo>
                <a:cubicBezTo>
                  <a:pt x="496" y="558"/>
                  <a:pt x="490" y="552"/>
                  <a:pt x="483" y="552"/>
                </a:cubicBezTo>
                <a:cubicBezTo>
                  <a:pt x="476" y="552"/>
                  <a:pt x="471" y="558"/>
                  <a:pt x="471" y="565"/>
                </a:cubicBezTo>
                <a:cubicBezTo>
                  <a:pt x="471" y="572"/>
                  <a:pt x="476" y="577"/>
                  <a:pt x="483" y="577"/>
                </a:cubicBezTo>
                <a:close/>
                <a:moveTo>
                  <a:pt x="523" y="577"/>
                </a:moveTo>
                <a:cubicBezTo>
                  <a:pt x="530" y="577"/>
                  <a:pt x="535" y="572"/>
                  <a:pt x="535" y="565"/>
                </a:cubicBezTo>
                <a:cubicBezTo>
                  <a:pt x="535" y="558"/>
                  <a:pt x="530" y="552"/>
                  <a:pt x="523" y="552"/>
                </a:cubicBezTo>
                <a:cubicBezTo>
                  <a:pt x="516" y="552"/>
                  <a:pt x="510" y="558"/>
                  <a:pt x="510" y="565"/>
                </a:cubicBezTo>
                <a:cubicBezTo>
                  <a:pt x="510" y="572"/>
                  <a:pt x="516" y="577"/>
                  <a:pt x="523" y="577"/>
                </a:cubicBezTo>
                <a:close/>
                <a:moveTo>
                  <a:pt x="562" y="577"/>
                </a:moveTo>
                <a:cubicBezTo>
                  <a:pt x="569" y="577"/>
                  <a:pt x="575" y="572"/>
                  <a:pt x="575" y="565"/>
                </a:cubicBezTo>
                <a:cubicBezTo>
                  <a:pt x="575" y="558"/>
                  <a:pt x="569" y="552"/>
                  <a:pt x="562" y="552"/>
                </a:cubicBezTo>
                <a:cubicBezTo>
                  <a:pt x="555" y="552"/>
                  <a:pt x="549" y="558"/>
                  <a:pt x="549" y="565"/>
                </a:cubicBezTo>
                <a:cubicBezTo>
                  <a:pt x="549" y="572"/>
                  <a:pt x="555" y="577"/>
                  <a:pt x="562" y="577"/>
                </a:cubicBezTo>
                <a:close/>
                <a:moveTo>
                  <a:pt x="602" y="577"/>
                </a:moveTo>
                <a:cubicBezTo>
                  <a:pt x="609" y="577"/>
                  <a:pt x="614" y="572"/>
                  <a:pt x="614" y="565"/>
                </a:cubicBezTo>
                <a:cubicBezTo>
                  <a:pt x="614" y="558"/>
                  <a:pt x="609" y="552"/>
                  <a:pt x="602" y="552"/>
                </a:cubicBezTo>
                <a:cubicBezTo>
                  <a:pt x="595" y="552"/>
                  <a:pt x="589" y="558"/>
                  <a:pt x="589" y="565"/>
                </a:cubicBezTo>
                <a:cubicBezTo>
                  <a:pt x="589" y="572"/>
                  <a:pt x="595" y="577"/>
                  <a:pt x="602" y="577"/>
                </a:cubicBezTo>
                <a:close/>
                <a:moveTo>
                  <a:pt x="641" y="577"/>
                </a:moveTo>
                <a:cubicBezTo>
                  <a:pt x="648" y="577"/>
                  <a:pt x="654" y="572"/>
                  <a:pt x="654" y="565"/>
                </a:cubicBezTo>
                <a:cubicBezTo>
                  <a:pt x="654" y="558"/>
                  <a:pt x="648" y="552"/>
                  <a:pt x="641" y="552"/>
                </a:cubicBezTo>
                <a:cubicBezTo>
                  <a:pt x="634" y="552"/>
                  <a:pt x="628" y="558"/>
                  <a:pt x="628" y="565"/>
                </a:cubicBezTo>
                <a:cubicBezTo>
                  <a:pt x="628" y="572"/>
                  <a:pt x="634" y="577"/>
                  <a:pt x="641" y="577"/>
                </a:cubicBezTo>
                <a:close/>
                <a:moveTo>
                  <a:pt x="680" y="577"/>
                </a:moveTo>
                <a:cubicBezTo>
                  <a:pt x="687" y="577"/>
                  <a:pt x="693" y="572"/>
                  <a:pt x="693" y="565"/>
                </a:cubicBezTo>
                <a:cubicBezTo>
                  <a:pt x="693" y="558"/>
                  <a:pt x="687" y="552"/>
                  <a:pt x="680" y="552"/>
                </a:cubicBezTo>
                <a:cubicBezTo>
                  <a:pt x="673" y="552"/>
                  <a:pt x="668" y="558"/>
                  <a:pt x="668" y="565"/>
                </a:cubicBezTo>
                <a:cubicBezTo>
                  <a:pt x="668" y="572"/>
                  <a:pt x="673" y="577"/>
                  <a:pt x="680" y="577"/>
                </a:cubicBezTo>
                <a:close/>
                <a:moveTo>
                  <a:pt x="720" y="577"/>
                </a:moveTo>
                <a:cubicBezTo>
                  <a:pt x="727" y="577"/>
                  <a:pt x="733" y="572"/>
                  <a:pt x="733" y="565"/>
                </a:cubicBezTo>
                <a:cubicBezTo>
                  <a:pt x="733" y="558"/>
                  <a:pt x="727" y="552"/>
                  <a:pt x="720" y="552"/>
                </a:cubicBezTo>
                <a:cubicBezTo>
                  <a:pt x="713" y="552"/>
                  <a:pt x="707" y="558"/>
                  <a:pt x="707" y="565"/>
                </a:cubicBezTo>
                <a:cubicBezTo>
                  <a:pt x="707" y="572"/>
                  <a:pt x="713" y="577"/>
                  <a:pt x="720" y="577"/>
                </a:cubicBezTo>
                <a:close/>
                <a:moveTo>
                  <a:pt x="759" y="577"/>
                </a:moveTo>
                <a:cubicBezTo>
                  <a:pt x="766" y="577"/>
                  <a:pt x="772" y="572"/>
                  <a:pt x="772" y="565"/>
                </a:cubicBezTo>
                <a:cubicBezTo>
                  <a:pt x="772" y="558"/>
                  <a:pt x="766" y="552"/>
                  <a:pt x="759" y="552"/>
                </a:cubicBezTo>
                <a:cubicBezTo>
                  <a:pt x="752" y="552"/>
                  <a:pt x="747" y="558"/>
                  <a:pt x="747" y="565"/>
                </a:cubicBezTo>
                <a:cubicBezTo>
                  <a:pt x="747" y="572"/>
                  <a:pt x="752" y="577"/>
                  <a:pt x="759" y="577"/>
                </a:cubicBezTo>
                <a:close/>
                <a:moveTo>
                  <a:pt x="799" y="577"/>
                </a:moveTo>
                <a:cubicBezTo>
                  <a:pt x="806" y="577"/>
                  <a:pt x="811" y="572"/>
                  <a:pt x="811" y="565"/>
                </a:cubicBezTo>
                <a:cubicBezTo>
                  <a:pt x="811" y="558"/>
                  <a:pt x="806" y="552"/>
                  <a:pt x="799" y="552"/>
                </a:cubicBezTo>
                <a:cubicBezTo>
                  <a:pt x="792" y="552"/>
                  <a:pt x="786" y="558"/>
                  <a:pt x="786" y="565"/>
                </a:cubicBezTo>
                <a:cubicBezTo>
                  <a:pt x="786" y="572"/>
                  <a:pt x="792" y="577"/>
                  <a:pt x="799" y="577"/>
                </a:cubicBezTo>
                <a:close/>
                <a:moveTo>
                  <a:pt x="838" y="577"/>
                </a:moveTo>
                <a:cubicBezTo>
                  <a:pt x="845" y="577"/>
                  <a:pt x="851" y="572"/>
                  <a:pt x="851" y="565"/>
                </a:cubicBezTo>
                <a:cubicBezTo>
                  <a:pt x="851" y="558"/>
                  <a:pt x="845" y="552"/>
                  <a:pt x="838" y="552"/>
                </a:cubicBezTo>
                <a:cubicBezTo>
                  <a:pt x="831" y="552"/>
                  <a:pt x="825" y="558"/>
                  <a:pt x="825" y="565"/>
                </a:cubicBezTo>
                <a:cubicBezTo>
                  <a:pt x="825" y="572"/>
                  <a:pt x="831" y="577"/>
                  <a:pt x="838" y="577"/>
                </a:cubicBezTo>
                <a:close/>
                <a:moveTo>
                  <a:pt x="878" y="577"/>
                </a:moveTo>
                <a:cubicBezTo>
                  <a:pt x="885" y="577"/>
                  <a:pt x="890" y="572"/>
                  <a:pt x="890" y="565"/>
                </a:cubicBezTo>
                <a:cubicBezTo>
                  <a:pt x="890" y="558"/>
                  <a:pt x="885" y="552"/>
                  <a:pt x="878" y="552"/>
                </a:cubicBezTo>
                <a:cubicBezTo>
                  <a:pt x="871" y="552"/>
                  <a:pt x="865" y="558"/>
                  <a:pt x="865" y="565"/>
                </a:cubicBezTo>
                <a:cubicBezTo>
                  <a:pt x="865" y="572"/>
                  <a:pt x="871" y="577"/>
                  <a:pt x="878" y="577"/>
                </a:cubicBezTo>
                <a:close/>
                <a:moveTo>
                  <a:pt x="917" y="577"/>
                </a:moveTo>
                <a:cubicBezTo>
                  <a:pt x="924" y="577"/>
                  <a:pt x="930" y="572"/>
                  <a:pt x="930" y="565"/>
                </a:cubicBezTo>
                <a:cubicBezTo>
                  <a:pt x="930" y="558"/>
                  <a:pt x="924" y="552"/>
                  <a:pt x="917" y="552"/>
                </a:cubicBezTo>
                <a:cubicBezTo>
                  <a:pt x="910" y="552"/>
                  <a:pt x="904" y="558"/>
                  <a:pt x="904" y="565"/>
                </a:cubicBezTo>
                <a:cubicBezTo>
                  <a:pt x="904" y="572"/>
                  <a:pt x="910" y="577"/>
                  <a:pt x="917" y="577"/>
                </a:cubicBezTo>
                <a:close/>
                <a:moveTo>
                  <a:pt x="956" y="577"/>
                </a:moveTo>
                <a:cubicBezTo>
                  <a:pt x="963" y="577"/>
                  <a:pt x="969" y="572"/>
                  <a:pt x="969" y="565"/>
                </a:cubicBezTo>
                <a:cubicBezTo>
                  <a:pt x="969" y="558"/>
                  <a:pt x="963" y="552"/>
                  <a:pt x="956" y="552"/>
                </a:cubicBezTo>
                <a:cubicBezTo>
                  <a:pt x="949" y="552"/>
                  <a:pt x="944" y="558"/>
                  <a:pt x="944" y="565"/>
                </a:cubicBezTo>
                <a:cubicBezTo>
                  <a:pt x="944" y="572"/>
                  <a:pt x="949" y="577"/>
                  <a:pt x="956" y="577"/>
                </a:cubicBezTo>
                <a:close/>
                <a:moveTo>
                  <a:pt x="996" y="577"/>
                </a:moveTo>
                <a:cubicBezTo>
                  <a:pt x="1003" y="577"/>
                  <a:pt x="1009" y="572"/>
                  <a:pt x="1009" y="565"/>
                </a:cubicBezTo>
                <a:cubicBezTo>
                  <a:pt x="1009" y="558"/>
                  <a:pt x="1003" y="552"/>
                  <a:pt x="996" y="552"/>
                </a:cubicBezTo>
                <a:cubicBezTo>
                  <a:pt x="989" y="552"/>
                  <a:pt x="983" y="558"/>
                  <a:pt x="983" y="565"/>
                </a:cubicBezTo>
                <a:cubicBezTo>
                  <a:pt x="983" y="572"/>
                  <a:pt x="989" y="577"/>
                  <a:pt x="996" y="577"/>
                </a:cubicBezTo>
                <a:close/>
                <a:moveTo>
                  <a:pt x="1035" y="577"/>
                </a:moveTo>
                <a:cubicBezTo>
                  <a:pt x="1042" y="577"/>
                  <a:pt x="1048" y="572"/>
                  <a:pt x="1048" y="565"/>
                </a:cubicBezTo>
                <a:cubicBezTo>
                  <a:pt x="1048" y="558"/>
                  <a:pt x="1042" y="552"/>
                  <a:pt x="1035" y="552"/>
                </a:cubicBezTo>
                <a:cubicBezTo>
                  <a:pt x="1028" y="552"/>
                  <a:pt x="1022" y="558"/>
                  <a:pt x="1022" y="565"/>
                </a:cubicBezTo>
                <a:cubicBezTo>
                  <a:pt x="1022" y="572"/>
                  <a:pt x="1028" y="577"/>
                  <a:pt x="1035" y="577"/>
                </a:cubicBezTo>
                <a:close/>
                <a:moveTo>
                  <a:pt x="1075" y="577"/>
                </a:moveTo>
                <a:cubicBezTo>
                  <a:pt x="1082" y="577"/>
                  <a:pt x="1087" y="572"/>
                  <a:pt x="1087" y="565"/>
                </a:cubicBezTo>
                <a:cubicBezTo>
                  <a:pt x="1087" y="558"/>
                  <a:pt x="1082" y="552"/>
                  <a:pt x="1075" y="552"/>
                </a:cubicBezTo>
                <a:cubicBezTo>
                  <a:pt x="1068" y="552"/>
                  <a:pt x="1062" y="558"/>
                  <a:pt x="1062" y="565"/>
                </a:cubicBezTo>
                <a:cubicBezTo>
                  <a:pt x="1062" y="572"/>
                  <a:pt x="1068" y="577"/>
                  <a:pt x="1075" y="577"/>
                </a:cubicBezTo>
                <a:close/>
                <a:moveTo>
                  <a:pt x="1666" y="577"/>
                </a:moveTo>
                <a:cubicBezTo>
                  <a:pt x="1673" y="577"/>
                  <a:pt x="1679" y="572"/>
                  <a:pt x="1679" y="565"/>
                </a:cubicBezTo>
                <a:cubicBezTo>
                  <a:pt x="1679" y="558"/>
                  <a:pt x="1673" y="552"/>
                  <a:pt x="1666" y="552"/>
                </a:cubicBezTo>
                <a:cubicBezTo>
                  <a:pt x="1659" y="552"/>
                  <a:pt x="1653" y="558"/>
                  <a:pt x="1653" y="565"/>
                </a:cubicBezTo>
                <a:cubicBezTo>
                  <a:pt x="1653" y="572"/>
                  <a:pt x="1659" y="577"/>
                  <a:pt x="1666" y="577"/>
                </a:cubicBezTo>
                <a:close/>
                <a:moveTo>
                  <a:pt x="1745" y="577"/>
                </a:moveTo>
                <a:cubicBezTo>
                  <a:pt x="1752" y="577"/>
                  <a:pt x="1758" y="572"/>
                  <a:pt x="1758" y="565"/>
                </a:cubicBezTo>
                <a:cubicBezTo>
                  <a:pt x="1758" y="558"/>
                  <a:pt x="1752" y="552"/>
                  <a:pt x="1745" y="552"/>
                </a:cubicBezTo>
                <a:cubicBezTo>
                  <a:pt x="1738" y="552"/>
                  <a:pt x="1732" y="558"/>
                  <a:pt x="1732" y="565"/>
                </a:cubicBezTo>
                <a:cubicBezTo>
                  <a:pt x="1732" y="572"/>
                  <a:pt x="1738" y="577"/>
                  <a:pt x="1745" y="577"/>
                </a:cubicBezTo>
                <a:close/>
                <a:moveTo>
                  <a:pt x="1784" y="577"/>
                </a:moveTo>
                <a:cubicBezTo>
                  <a:pt x="1791" y="577"/>
                  <a:pt x="1797" y="572"/>
                  <a:pt x="1797" y="565"/>
                </a:cubicBezTo>
                <a:cubicBezTo>
                  <a:pt x="1797" y="558"/>
                  <a:pt x="1791" y="552"/>
                  <a:pt x="1784" y="552"/>
                </a:cubicBezTo>
                <a:cubicBezTo>
                  <a:pt x="1777" y="552"/>
                  <a:pt x="1772" y="558"/>
                  <a:pt x="1772" y="565"/>
                </a:cubicBezTo>
                <a:cubicBezTo>
                  <a:pt x="1772" y="572"/>
                  <a:pt x="1777" y="577"/>
                  <a:pt x="1784" y="577"/>
                </a:cubicBezTo>
                <a:close/>
                <a:moveTo>
                  <a:pt x="1824" y="577"/>
                </a:moveTo>
                <a:cubicBezTo>
                  <a:pt x="1831" y="577"/>
                  <a:pt x="1836" y="572"/>
                  <a:pt x="1836" y="565"/>
                </a:cubicBezTo>
                <a:cubicBezTo>
                  <a:pt x="1836" y="558"/>
                  <a:pt x="1831" y="552"/>
                  <a:pt x="1824" y="552"/>
                </a:cubicBezTo>
                <a:cubicBezTo>
                  <a:pt x="1817" y="552"/>
                  <a:pt x="1811" y="558"/>
                  <a:pt x="1811" y="565"/>
                </a:cubicBezTo>
                <a:cubicBezTo>
                  <a:pt x="1811" y="572"/>
                  <a:pt x="1817" y="577"/>
                  <a:pt x="1824" y="577"/>
                </a:cubicBezTo>
                <a:close/>
                <a:moveTo>
                  <a:pt x="1863" y="577"/>
                </a:moveTo>
                <a:cubicBezTo>
                  <a:pt x="1870" y="577"/>
                  <a:pt x="1876" y="572"/>
                  <a:pt x="1876" y="565"/>
                </a:cubicBezTo>
                <a:cubicBezTo>
                  <a:pt x="1876" y="558"/>
                  <a:pt x="1870" y="552"/>
                  <a:pt x="1863" y="552"/>
                </a:cubicBezTo>
                <a:cubicBezTo>
                  <a:pt x="1856" y="552"/>
                  <a:pt x="1850" y="558"/>
                  <a:pt x="1850" y="565"/>
                </a:cubicBezTo>
                <a:cubicBezTo>
                  <a:pt x="1850" y="572"/>
                  <a:pt x="1856" y="577"/>
                  <a:pt x="1863" y="577"/>
                </a:cubicBezTo>
                <a:close/>
                <a:moveTo>
                  <a:pt x="1903" y="577"/>
                </a:moveTo>
                <a:cubicBezTo>
                  <a:pt x="1910" y="577"/>
                  <a:pt x="1915" y="572"/>
                  <a:pt x="1915" y="565"/>
                </a:cubicBezTo>
                <a:cubicBezTo>
                  <a:pt x="1915" y="558"/>
                  <a:pt x="1910" y="552"/>
                  <a:pt x="1903" y="552"/>
                </a:cubicBezTo>
                <a:cubicBezTo>
                  <a:pt x="1896" y="552"/>
                  <a:pt x="1890" y="558"/>
                  <a:pt x="1890" y="565"/>
                </a:cubicBezTo>
                <a:cubicBezTo>
                  <a:pt x="1890" y="572"/>
                  <a:pt x="1896" y="577"/>
                  <a:pt x="1903" y="577"/>
                </a:cubicBezTo>
                <a:close/>
                <a:moveTo>
                  <a:pt x="1942" y="577"/>
                </a:moveTo>
                <a:cubicBezTo>
                  <a:pt x="1949" y="577"/>
                  <a:pt x="1955" y="572"/>
                  <a:pt x="1955" y="565"/>
                </a:cubicBezTo>
                <a:cubicBezTo>
                  <a:pt x="1955" y="558"/>
                  <a:pt x="1949" y="552"/>
                  <a:pt x="1942" y="552"/>
                </a:cubicBezTo>
                <a:cubicBezTo>
                  <a:pt x="1935" y="552"/>
                  <a:pt x="1929" y="558"/>
                  <a:pt x="1929" y="565"/>
                </a:cubicBezTo>
                <a:cubicBezTo>
                  <a:pt x="1929" y="572"/>
                  <a:pt x="1935" y="577"/>
                  <a:pt x="1942" y="577"/>
                </a:cubicBezTo>
                <a:close/>
                <a:moveTo>
                  <a:pt x="1981" y="577"/>
                </a:moveTo>
                <a:cubicBezTo>
                  <a:pt x="1988" y="577"/>
                  <a:pt x="1994" y="572"/>
                  <a:pt x="1994" y="565"/>
                </a:cubicBezTo>
                <a:cubicBezTo>
                  <a:pt x="1994" y="558"/>
                  <a:pt x="1988" y="552"/>
                  <a:pt x="1981" y="552"/>
                </a:cubicBezTo>
                <a:cubicBezTo>
                  <a:pt x="1974" y="552"/>
                  <a:pt x="1969" y="558"/>
                  <a:pt x="1969" y="565"/>
                </a:cubicBezTo>
                <a:cubicBezTo>
                  <a:pt x="1969" y="572"/>
                  <a:pt x="1974" y="577"/>
                  <a:pt x="1981" y="577"/>
                </a:cubicBezTo>
                <a:close/>
                <a:moveTo>
                  <a:pt x="2021" y="577"/>
                </a:moveTo>
                <a:cubicBezTo>
                  <a:pt x="2028" y="577"/>
                  <a:pt x="2034" y="572"/>
                  <a:pt x="2034" y="565"/>
                </a:cubicBezTo>
                <a:cubicBezTo>
                  <a:pt x="2034" y="558"/>
                  <a:pt x="2028" y="552"/>
                  <a:pt x="2021" y="552"/>
                </a:cubicBezTo>
                <a:cubicBezTo>
                  <a:pt x="2014" y="552"/>
                  <a:pt x="2008" y="558"/>
                  <a:pt x="2008" y="565"/>
                </a:cubicBezTo>
                <a:cubicBezTo>
                  <a:pt x="2008" y="572"/>
                  <a:pt x="2014" y="577"/>
                  <a:pt x="2021" y="577"/>
                </a:cubicBezTo>
                <a:close/>
                <a:moveTo>
                  <a:pt x="2060" y="577"/>
                </a:moveTo>
                <a:cubicBezTo>
                  <a:pt x="2067" y="577"/>
                  <a:pt x="2073" y="572"/>
                  <a:pt x="2073" y="565"/>
                </a:cubicBezTo>
                <a:cubicBezTo>
                  <a:pt x="2073" y="558"/>
                  <a:pt x="2067" y="552"/>
                  <a:pt x="2060" y="552"/>
                </a:cubicBezTo>
                <a:cubicBezTo>
                  <a:pt x="2053" y="552"/>
                  <a:pt x="2048" y="558"/>
                  <a:pt x="2048" y="565"/>
                </a:cubicBezTo>
                <a:cubicBezTo>
                  <a:pt x="2048" y="572"/>
                  <a:pt x="2053" y="577"/>
                  <a:pt x="2060" y="577"/>
                </a:cubicBezTo>
                <a:close/>
                <a:moveTo>
                  <a:pt x="2100" y="577"/>
                </a:moveTo>
                <a:cubicBezTo>
                  <a:pt x="2107" y="577"/>
                  <a:pt x="2112" y="572"/>
                  <a:pt x="2112" y="565"/>
                </a:cubicBezTo>
                <a:cubicBezTo>
                  <a:pt x="2112" y="558"/>
                  <a:pt x="2107" y="552"/>
                  <a:pt x="2100" y="552"/>
                </a:cubicBezTo>
                <a:cubicBezTo>
                  <a:pt x="2093" y="552"/>
                  <a:pt x="2087" y="558"/>
                  <a:pt x="2087" y="565"/>
                </a:cubicBezTo>
                <a:cubicBezTo>
                  <a:pt x="2087" y="572"/>
                  <a:pt x="2093" y="577"/>
                  <a:pt x="2100" y="577"/>
                </a:cubicBezTo>
                <a:close/>
                <a:moveTo>
                  <a:pt x="2139" y="577"/>
                </a:moveTo>
                <a:cubicBezTo>
                  <a:pt x="2146" y="577"/>
                  <a:pt x="2152" y="572"/>
                  <a:pt x="2152" y="565"/>
                </a:cubicBezTo>
                <a:cubicBezTo>
                  <a:pt x="2152" y="558"/>
                  <a:pt x="2146" y="552"/>
                  <a:pt x="2139" y="552"/>
                </a:cubicBezTo>
                <a:cubicBezTo>
                  <a:pt x="2132" y="552"/>
                  <a:pt x="2126" y="558"/>
                  <a:pt x="2126" y="565"/>
                </a:cubicBezTo>
                <a:cubicBezTo>
                  <a:pt x="2126" y="572"/>
                  <a:pt x="2132" y="577"/>
                  <a:pt x="2139" y="577"/>
                </a:cubicBezTo>
                <a:close/>
                <a:moveTo>
                  <a:pt x="2179" y="577"/>
                </a:moveTo>
                <a:cubicBezTo>
                  <a:pt x="2186" y="577"/>
                  <a:pt x="2191" y="572"/>
                  <a:pt x="2191" y="565"/>
                </a:cubicBezTo>
                <a:cubicBezTo>
                  <a:pt x="2191" y="558"/>
                  <a:pt x="2186" y="552"/>
                  <a:pt x="2179" y="552"/>
                </a:cubicBezTo>
                <a:cubicBezTo>
                  <a:pt x="2171" y="552"/>
                  <a:pt x="2166" y="558"/>
                  <a:pt x="2166" y="565"/>
                </a:cubicBezTo>
                <a:cubicBezTo>
                  <a:pt x="2166" y="572"/>
                  <a:pt x="2171" y="577"/>
                  <a:pt x="2179" y="577"/>
                </a:cubicBezTo>
                <a:close/>
                <a:moveTo>
                  <a:pt x="2218" y="577"/>
                </a:moveTo>
                <a:cubicBezTo>
                  <a:pt x="2225" y="577"/>
                  <a:pt x="2231" y="572"/>
                  <a:pt x="2231" y="565"/>
                </a:cubicBezTo>
                <a:cubicBezTo>
                  <a:pt x="2231" y="558"/>
                  <a:pt x="2225" y="552"/>
                  <a:pt x="2218" y="552"/>
                </a:cubicBezTo>
                <a:cubicBezTo>
                  <a:pt x="2211" y="552"/>
                  <a:pt x="2205" y="558"/>
                  <a:pt x="2205" y="565"/>
                </a:cubicBezTo>
                <a:cubicBezTo>
                  <a:pt x="2205" y="572"/>
                  <a:pt x="2211" y="577"/>
                  <a:pt x="2218" y="577"/>
                </a:cubicBezTo>
                <a:close/>
                <a:moveTo>
                  <a:pt x="2257" y="577"/>
                </a:moveTo>
                <a:cubicBezTo>
                  <a:pt x="2264" y="577"/>
                  <a:pt x="2270" y="572"/>
                  <a:pt x="2270" y="565"/>
                </a:cubicBezTo>
                <a:cubicBezTo>
                  <a:pt x="2270" y="558"/>
                  <a:pt x="2264" y="552"/>
                  <a:pt x="2257" y="552"/>
                </a:cubicBezTo>
                <a:cubicBezTo>
                  <a:pt x="2250" y="552"/>
                  <a:pt x="2245" y="558"/>
                  <a:pt x="2245" y="565"/>
                </a:cubicBezTo>
                <a:cubicBezTo>
                  <a:pt x="2245" y="572"/>
                  <a:pt x="2250" y="577"/>
                  <a:pt x="2257" y="577"/>
                </a:cubicBezTo>
                <a:close/>
                <a:moveTo>
                  <a:pt x="2297" y="577"/>
                </a:moveTo>
                <a:cubicBezTo>
                  <a:pt x="2304" y="577"/>
                  <a:pt x="2310" y="572"/>
                  <a:pt x="2310" y="565"/>
                </a:cubicBezTo>
                <a:cubicBezTo>
                  <a:pt x="2310" y="558"/>
                  <a:pt x="2304" y="552"/>
                  <a:pt x="2297" y="552"/>
                </a:cubicBezTo>
                <a:cubicBezTo>
                  <a:pt x="2290" y="552"/>
                  <a:pt x="2284" y="558"/>
                  <a:pt x="2284" y="565"/>
                </a:cubicBezTo>
                <a:cubicBezTo>
                  <a:pt x="2284" y="572"/>
                  <a:pt x="2290" y="577"/>
                  <a:pt x="2297" y="577"/>
                </a:cubicBezTo>
                <a:close/>
                <a:moveTo>
                  <a:pt x="2336" y="577"/>
                </a:moveTo>
                <a:cubicBezTo>
                  <a:pt x="2343" y="577"/>
                  <a:pt x="2349" y="572"/>
                  <a:pt x="2349" y="565"/>
                </a:cubicBezTo>
                <a:cubicBezTo>
                  <a:pt x="2349" y="558"/>
                  <a:pt x="2343" y="552"/>
                  <a:pt x="2336" y="552"/>
                </a:cubicBezTo>
                <a:cubicBezTo>
                  <a:pt x="2329" y="552"/>
                  <a:pt x="2323" y="558"/>
                  <a:pt x="2323" y="565"/>
                </a:cubicBezTo>
                <a:cubicBezTo>
                  <a:pt x="2323" y="572"/>
                  <a:pt x="2329" y="577"/>
                  <a:pt x="2336" y="577"/>
                </a:cubicBezTo>
                <a:close/>
                <a:moveTo>
                  <a:pt x="2376" y="577"/>
                </a:moveTo>
                <a:cubicBezTo>
                  <a:pt x="2383" y="577"/>
                  <a:pt x="2388" y="572"/>
                  <a:pt x="2388" y="565"/>
                </a:cubicBezTo>
                <a:cubicBezTo>
                  <a:pt x="2388" y="558"/>
                  <a:pt x="2383" y="552"/>
                  <a:pt x="2376" y="552"/>
                </a:cubicBezTo>
                <a:cubicBezTo>
                  <a:pt x="2369" y="552"/>
                  <a:pt x="2363" y="558"/>
                  <a:pt x="2363" y="565"/>
                </a:cubicBezTo>
                <a:cubicBezTo>
                  <a:pt x="2363" y="572"/>
                  <a:pt x="2369" y="577"/>
                  <a:pt x="2376" y="577"/>
                </a:cubicBezTo>
                <a:close/>
                <a:moveTo>
                  <a:pt x="2415" y="577"/>
                </a:moveTo>
                <a:cubicBezTo>
                  <a:pt x="2422" y="577"/>
                  <a:pt x="2428" y="572"/>
                  <a:pt x="2428" y="565"/>
                </a:cubicBezTo>
                <a:cubicBezTo>
                  <a:pt x="2428" y="558"/>
                  <a:pt x="2422" y="552"/>
                  <a:pt x="2415" y="552"/>
                </a:cubicBezTo>
                <a:cubicBezTo>
                  <a:pt x="2408" y="552"/>
                  <a:pt x="2402" y="558"/>
                  <a:pt x="2402" y="565"/>
                </a:cubicBezTo>
                <a:cubicBezTo>
                  <a:pt x="2402" y="572"/>
                  <a:pt x="2408" y="577"/>
                  <a:pt x="2415" y="577"/>
                </a:cubicBezTo>
                <a:close/>
                <a:moveTo>
                  <a:pt x="2455" y="577"/>
                </a:moveTo>
                <a:cubicBezTo>
                  <a:pt x="2462" y="577"/>
                  <a:pt x="2467" y="572"/>
                  <a:pt x="2467" y="565"/>
                </a:cubicBezTo>
                <a:cubicBezTo>
                  <a:pt x="2467" y="558"/>
                  <a:pt x="2462" y="552"/>
                  <a:pt x="2455" y="552"/>
                </a:cubicBezTo>
                <a:cubicBezTo>
                  <a:pt x="2447" y="552"/>
                  <a:pt x="2442" y="558"/>
                  <a:pt x="2442" y="565"/>
                </a:cubicBezTo>
                <a:cubicBezTo>
                  <a:pt x="2442" y="572"/>
                  <a:pt x="2447" y="577"/>
                  <a:pt x="2455" y="577"/>
                </a:cubicBezTo>
                <a:close/>
                <a:moveTo>
                  <a:pt x="2494" y="577"/>
                </a:moveTo>
                <a:cubicBezTo>
                  <a:pt x="2501" y="577"/>
                  <a:pt x="2507" y="572"/>
                  <a:pt x="2507" y="565"/>
                </a:cubicBezTo>
                <a:cubicBezTo>
                  <a:pt x="2507" y="558"/>
                  <a:pt x="2501" y="552"/>
                  <a:pt x="2494" y="552"/>
                </a:cubicBezTo>
                <a:cubicBezTo>
                  <a:pt x="2487" y="552"/>
                  <a:pt x="2481" y="558"/>
                  <a:pt x="2481" y="565"/>
                </a:cubicBezTo>
                <a:cubicBezTo>
                  <a:pt x="2481" y="572"/>
                  <a:pt x="2487" y="577"/>
                  <a:pt x="2494" y="577"/>
                </a:cubicBezTo>
                <a:close/>
                <a:moveTo>
                  <a:pt x="2533" y="577"/>
                </a:moveTo>
                <a:cubicBezTo>
                  <a:pt x="2540" y="577"/>
                  <a:pt x="2546" y="572"/>
                  <a:pt x="2546" y="565"/>
                </a:cubicBezTo>
                <a:cubicBezTo>
                  <a:pt x="2546" y="558"/>
                  <a:pt x="2540" y="552"/>
                  <a:pt x="2533" y="552"/>
                </a:cubicBezTo>
                <a:cubicBezTo>
                  <a:pt x="2526" y="552"/>
                  <a:pt x="2521" y="558"/>
                  <a:pt x="2521" y="565"/>
                </a:cubicBezTo>
                <a:cubicBezTo>
                  <a:pt x="2521" y="572"/>
                  <a:pt x="2526" y="577"/>
                  <a:pt x="2533" y="577"/>
                </a:cubicBezTo>
                <a:close/>
                <a:moveTo>
                  <a:pt x="2573" y="577"/>
                </a:moveTo>
                <a:cubicBezTo>
                  <a:pt x="2580" y="577"/>
                  <a:pt x="2586" y="572"/>
                  <a:pt x="2586" y="565"/>
                </a:cubicBezTo>
                <a:cubicBezTo>
                  <a:pt x="2586" y="558"/>
                  <a:pt x="2580" y="552"/>
                  <a:pt x="2573" y="552"/>
                </a:cubicBezTo>
                <a:cubicBezTo>
                  <a:pt x="2566" y="552"/>
                  <a:pt x="2560" y="558"/>
                  <a:pt x="2560" y="565"/>
                </a:cubicBezTo>
                <a:cubicBezTo>
                  <a:pt x="2560" y="572"/>
                  <a:pt x="2566" y="577"/>
                  <a:pt x="2573" y="577"/>
                </a:cubicBezTo>
                <a:close/>
                <a:moveTo>
                  <a:pt x="2612" y="577"/>
                </a:moveTo>
                <a:cubicBezTo>
                  <a:pt x="2619" y="577"/>
                  <a:pt x="2625" y="572"/>
                  <a:pt x="2625" y="565"/>
                </a:cubicBezTo>
                <a:cubicBezTo>
                  <a:pt x="2625" y="558"/>
                  <a:pt x="2619" y="552"/>
                  <a:pt x="2612" y="552"/>
                </a:cubicBezTo>
                <a:cubicBezTo>
                  <a:pt x="2605" y="552"/>
                  <a:pt x="2599" y="558"/>
                  <a:pt x="2599" y="565"/>
                </a:cubicBezTo>
                <a:cubicBezTo>
                  <a:pt x="2599" y="572"/>
                  <a:pt x="2605" y="577"/>
                  <a:pt x="2612" y="577"/>
                </a:cubicBezTo>
                <a:close/>
                <a:moveTo>
                  <a:pt x="2652" y="577"/>
                </a:moveTo>
                <a:cubicBezTo>
                  <a:pt x="2659" y="577"/>
                  <a:pt x="2664" y="572"/>
                  <a:pt x="2664" y="565"/>
                </a:cubicBezTo>
                <a:cubicBezTo>
                  <a:pt x="2664" y="558"/>
                  <a:pt x="2659" y="552"/>
                  <a:pt x="2652" y="552"/>
                </a:cubicBezTo>
                <a:cubicBezTo>
                  <a:pt x="2645" y="552"/>
                  <a:pt x="2639" y="558"/>
                  <a:pt x="2639" y="565"/>
                </a:cubicBezTo>
                <a:cubicBezTo>
                  <a:pt x="2639" y="572"/>
                  <a:pt x="2645" y="577"/>
                  <a:pt x="2652" y="577"/>
                </a:cubicBezTo>
                <a:close/>
                <a:moveTo>
                  <a:pt x="2691" y="577"/>
                </a:moveTo>
                <a:cubicBezTo>
                  <a:pt x="2698" y="577"/>
                  <a:pt x="2704" y="572"/>
                  <a:pt x="2704" y="565"/>
                </a:cubicBezTo>
                <a:cubicBezTo>
                  <a:pt x="2704" y="558"/>
                  <a:pt x="2698" y="552"/>
                  <a:pt x="2691" y="552"/>
                </a:cubicBezTo>
                <a:cubicBezTo>
                  <a:pt x="2684" y="552"/>
                  <a:pt x="2678" y="558"/>
                  <a:pt x="2678" y="565"/>
                </a:cubicBezTo>
                <a:cubicBezTo>
                  <a:pt x="2678" y="572"/>
                  <a:pt x="2684" y="577"/>
                  <a:pt x="2691" y="577"/>
                </a:cubicBezTo>
                <a:close/>
                <a:moveTo>
                  <a:pt x="2730" y="577"/>
                </a:moveTo>
                <a:cubicBezTo>
                  <a:pt x="2738" y="577"/>
                  <a:pt x="2743" y="572"/>
                  <a:pt x="2743" y="565"/>
                </a:cubicBezTo>
                <a:cubicBezTo>
                  <a:pt x="2743" y="558"/>
                  <a:pt x="2738" y="552"/>
                  <a:pt x="2730" y="552"/>
                </a:cubicBezTo>
                <a:cubicBezTo>
                  <a:pt x="2723" y="552"/>
                  <a:pt x="2718" y="558"/>
                  <a:pt x="2718" y="565"/>
                </a:cubicBezTo>
                <a:cubicBezTo>
                  <a:pt x="2718" y="572"/>
                  <a:pt x="2723" y="577"/>
                  <a:pt x="2730" y="577"/>
                </a:cubicBezTo>
                <a:close/>
                <a:moveTo>
                  <a:pt x="2770" y="577"/>
                </a:moveTo>
                <a:cubicBezTo>
                  <a:pt x="2777" y="577"/>
                  <a:pt x="2783" y="572"/>
                  <a:pt x="2783" y="565"/>
                </a:cubicBezTo>
                <a:cubicBezTo>
                  <a:pt x="2783" y="558"/>
                  <a:pt x="2777" y="552"/>
                  <a:pt x="2770" y="552"/>
                </a:cubicBezTo>
                <a:cubicBezTo>
                  <a:pt x="2763" y="552"/>
                  <a:pt x="2757" y="558"/>
                  <a:pt x="2757" y="565"/>
                </a:cubicBezTo>
                <a:cubicBezTo>
                  <a:pt x="2757" y="572"/>
                  <a:pt x="2763" y="577"/>
                  <a:pt x="2770" y="577"/>
                </a:cubicBezTo>
                <a:close/>
                <a:moveTo>
                  <a:pt x="2809" y="577"/>
                </a:moveTo>
                <a:cubicBezTo>
                  <a:pt x="2816" y="577"/>
                  <a:pt x="2822" y="572"/>
                  <a:pt x="2822" y="565"/>
                </a:cubicBezTo>
                <a:cubicBezTo>
                  <a:pt x="2822" y="558"/>
                  <a:pt x="2816" y="552"/>
                  <a:pt x="2809" y="552"/>
                </a:cubicBezTo>
                <a:cubicBezTo>
                  <a:pt x="2802" y="552"/>
                  <a:pt x="2797" y="558"/>
                  <a:pt x="2797" y="565"/>
                </a:cubicBezTo>
                <a:cubicBezTo>
                  <a:pt x="2797" y="572"/>
                  <a:pt x="2802" y="577"/>
                  <a:pt x="2809" y="577"/>
                </a:cubicBezTo>
                <a:close/>
                <a:moveTo>
                  <a:pt x="2849" y="577"/>
                </a:moveTo>
                <a:cubicBezTo>
                  <a:pt x="2856" y="577"/>
                  <a:pt x="2861" y="572"/>
                  <a:pt x="2861" y="565"/>
                </a:cubicBezTo>
                <a:cubicBezTo>
                  <a:pt x="2861" y="558"/>
                  <a:pt x="2856" y="552"/>
                  <a:pt x="2849" y="552"/>
                </a:cubicBezTo>
                <a:cubicBezTo>
                  <a:pt x="2842" y="552"/>
                  <a:pt x="2836" y="558"/>
                  <a:pt x="2836" y="565"/>
                </a:cubicBezTo>
                <a:cubicBezTo>
                  <a:pt x="2836" y="572"/>
                  <a:pt x="2842" y="577"/>
                  <a:pt x="2849" y="577"/>
                </a:cubicBezTo>
                <a:close/>
                <a:moveTo>
                  <a:pt x="2888" y="577"/>
                </a:moveTo>
                <a:cubicBezTo>
                  <a:pt x="2895" y="577"/>
                  <a:pt x="2901" y="572"/>
                  <a:pt x="2901" y="565"/>
                </a:cubicBezTo>
                <a:cubicBezTo>
                  <a:pt x="2901" y="558"/>
                  <a:pt x="2895" y="552"/>
                  <a:pt x="2888" y="552"/>
                </a:cubicBezTo>
                <a:cubicBezTo>
                  <a:pt x="2881" y="552"/>
                  <a:pt x="2875" y="558"/>
                  <a:pt x="2875" y="565"/>
                </a:cubicBezTo>
                <a:cubicBezTo>
                  <a:pt x="2875" y="572"/>
                  <a:pt x="2881" y="577"/>
                  <a:pt x="2888" y="577"/>
                </a:cubicBezTo>
                <a:close/>
                <a:moveTo>
                  <a:pt x="2928" y="577"/>
                </a:moveTo>
                <a:cubicBezTo>
                  <a:pt x="2935" y="577"/>
                  <a:pt x="2940" y="572"/>
                  <a:pt x="2940" y="565"/>
                </a:cubicBezTo>
                <a:cubicBezTo>
                  <a:pt x="2940" y="558"/>
                  <a:pt x="2935" y="552"/>
                  <a:pt x="2928" y="552"/>
                </a:cubicBezTo>
                <a:cubicBezTo>
                  <a:pt x="2921" y="552"/>
                  <a:pt x="2915" y="558"/>
                  <a:pt x="2915" y="565"/>
                </a:cubicBezTo>
                <a:cubicBezTo>
                  <a:pt x="2915" y="572"/>
                  <a:pt x="2921" y="577"/>
                  <a:pt x="2928" y="577"/>
                </a:cubicBezTo>
                <a:close/>
                <a:moveTo>
                  <a:pt x="2967" y="577"/>
                </a:moveTo>
                <a:cubicBezTo>
                  <a:pt x="2974" y="577"/>
                  <a:pt x="2980" y="572"/>
                  <a:pt x="2980" y="565"/>
                </a:cubicBezTo>
                <a:cubicBezTo>
                  <a:pt x="2980" y="558"/>
                  <a:pt x="2974" y="552"/>
                  <a:pt x="2967" y="552"/>
                </a:cubicBezTo>
                <a:cubicBezTo>
                  <a:pt x="2960" y="552"/>
                  <a:pt x="2954" y="558"/>
                  <a:pt x="2954" y="565"/>
                </a:cubicBezTo>
                <a:cubicBezTo>
                  <a:pt x="2954" y="572"/>
                  <a:pt x="2960" y="577"/>
                  <a:pt x="2967" y="577"/>
                </a:cubicBezTo>
                <a:close/>
                <a:moveTo>
                  <a:pt x="3006" y="577"/>
                </a:moveTo>
                <a:cubicBezTo>
                  <a:pt x="3013" y="577"/>
                  <a:pt x="3019" y="572"/>
                  <a:pt x="3019" y="565"/>
                </a:cubicBezTo>
                <a:cubicBezTo>
                  <a:pt x="3019" y="558"/>
                  <a:pt x="3013" y="552"/>
                  <a:pt x="3006" y="552"/>
                </a:cubicBezTo>
                <a:cubicBezTo>
                  <a:pt x="2999" y="552"/>
                  <a:pt x="2994" y="558"/>
                  <a:pt x="2994" y="565"/>
                </a:cubicBezTo>
                <a:cubicBezTo>
                  <a:pt x="2994" y="572"/>
                  <a:pt x="2999" y="577"/>
                  <a:pt x="3006" y="577"/>
                </a:cubicBezTo>
                <a:close/>
                <a:moveTo>
                  <a:pt x="3046" y="577"/>
                </a:moveTo>
                <a:cubicBezTo>
                  <a:pt x="3053" y="577"/>
                  <a:pt x="3059" y="572"/>
                  <a:pt x="3059" y="565"/>
                </a:cubicBezTo>
                <a:cubicBezTo>
                  <a:pt x="3059" y="558"/>
                  <a:pt x="3053" y="552"/>
                  <a:pt x="3046" y="552"/>
                </a:cubicBezTo>
                <a:cubicBezTo>
                  <a:pt x="3039" y="552"/>
                  <a:pt x="3033" y="558"/>
                  <a:pt x="3033" y="565"/>
                </a:cubicBezTo>
                <a:cubicBezTo>
                  <a:pt x="3033" y="572"/>
                  <a:pt x="3039" y="577"/>
                  <a:pt x="3046" y="577"/>
                </a:cubicBezTo>
                <a:close/>
                <a:moveTo>
                  <a:pt x="3085" y="577"/>
                </a:moveTo>
                <a:cubicBezTo>
                  <a:pt x="3092" y="577"/>
                  <a:pt x="3098" y="572"/>
                  <a:pt x="3098" y="565"/>
                </a:cubicBezTo>
                <a:cubicBezTo>
                  <a:pt x="3098" y="558"/>
                  <a:pt x="3092" y="552"/>
                  <a:pt x="3085" y="552"/>
                </a:cubicBezTo>
                <a:cubicBezTo>
                  <a:pt x="3078" y="552"/>
                  <a:pt x="3073" y="558"/>
                  <a:pt x="3073" y="565"/>
                </a:cubicBezTo>
                <a:cubicBezTo>
                  <a:pt x="3073" y="572"/>
                  <a:pt x="3078" y="577"/>
                  <a:pt x="3085" y="577"/>
                </a:cubicBezTo>
                <a:close/>
                <a:moveTo>
                  <a:pt x="3282" y="554"/>
                </a:moveTo>
                <a:cubicBezTo>
                  <a:pt x="3276" y="554"/>
                  <a:pt x="3272" y="559"/>
                  <a:pt x="3272" y="565"/>
                </a:cubicBezTo>
                <a:cubicBezTo>
                  <a:pt x="3272" y="571"/>
                  <a:pt x="3276" y="575"/>
                  <a:pt x="3282" y="575"/>
                </a:cubicBezTo>
                <a:cubicBezTo>
                  <a:pt x="3288" y="575"/>
                  <a:pt x="3293" y="571"/>
                  <a:pt x="3293" y="565"/>
                </a:cubicBezTo>
                <a:cubicBezTo>
                  <a:pt x="3293" y="559"/>
                  <a:pt x="3288" y="554"/>
                  <a:pt x="3282" y="554"/>
                </a:cubicBezTo>
                <a:close/>
                <a:moveTo>
                  <a:pt x="444" y="617"/>
                </a:moveTo>
                <a:cubicBezTo>
                  <a:pt x="451" y="617"/>
                  <a:pt x="457" y="611"/>
                  <a:pt x="457" y="604"/>
                </a:cubicBezTo>
                <a:cubicBezTo>
                  <a:pt x="457" y="597"/>
                  <a:pt x="451" y="591"/>
                  <a:pt x="444" y="591"/>
                </a:cubicBezTo>
                <a:cubicBezTo>
                  <a:pt x="437" y="591"/>
                  <a:pt x="431" y="597"/>
                  <a:pt x="431" y="604"/>
                </a:cubicBezTo>
                <a:cubicBezTo>
                  <a:pt x="431" y="611"/>
                  <a:pt x="437" y="617"/>
                  <a:pt x="444" y="617"/>
                </a:cubicBezTo>
                <a:close/>
                <a:moveTo>
                  <a:pt x="483" y="617"/>
                </a:moveTo>
                <a:cubicBezTo>
                  <a:pt x="490" y="617"/>
                  <a:pt x="496" y="611"/>
                  <a:pt x="496" y="604"/>
                </a:cubicBezTo>
                <a:cubicBezTo>
                  <a:pt x="496" y="597"/>
                  <a:pt x="490" y="591"/>
                  <a:pt x="483" y="591"/>
                </a:cubicBezTo>
                <a:cubicBezTo>
                  <a:pt x="476" y="591"/>
                  <a:pt x="471" y="597"/>
                  <a:pt x="471" y="604"/>
                </a:cubicBezTo>
                <a:cubicBezTo>
                  <a:pt x="471" y="611"/>
                  <a:pt x="476" y="617"/>
                  <a:pt x="483" y="617"/>
                </a:cubicBezTo>
                <a:close/>
                <a:moveTo>
                  <a:pt x="523" y="617"/>
                </a:moveTo>
                <a:cubicBezTo>
                  <a:pt x="530" y="617"/>
                  <a:pt x="535" y="611"/>
                  <a:pt x="535" y="604"/>
                </a:cubicBezTo>
                <a:cubicBezTo>
                  <a:pt x="535" y="597"/>
                  <a:pt x="530" y="591"/>
                  <a:pt x="523" y="591"/>
                </a:cubicBezTo>
                <a:cubicBezTo>
                  <a:pt x="516" y="591"/>
                  <a:pt x="510" y="597"/>
                  <a:pt x="510" y="604"/>
                </a:cubicBezTo>
                <a:cubicBezTo>
                  <a:pt x="510" y="611"/>
                  <a:pt x="516" y="617"/>
                  <a:pt x="523" y="617"/>
                </a:cubicBezTo>
                <a:close/>
                <a:moveTo>
                  <a:pt x="562" y="617"/>
                </a:moveTo>
                <a:cubicBezTo>
                  <a:pt x="569" y="617"/>
                  <a:pt x="575" y="611"/>
                  <a:pt x="575" y="604"/>
                </a:cubicBezTo>
                <a:cubicBezTo>
                  <a:pt x="575" y="597"/>
                  <a:pt x="569" y="591"/>
                  <a:pt x="562" y="591"/>
                </a:cubicBezTo>
                <a:cubicBezTo>
                  <a:pt x="555" y="591"/>
                  <a:pt x="549" y="597"/>
                  <a:pt x="549" y="604"/>
                </a:cubicBezTo>
                <a:cubicBezTo>
                  <a:pt x="549" y="611"/>
                  <a:pt x="555" y="617"/>
                  <a:pt x="562" y="617"/>
                </a:cubicBezTo>
                <a:close/>
                <a:moveTo>
                  <a:pt x="602" y="617"/>
                </a:moveTo>
                <a:cubicBezTo>
                  <a:pt x="609" y="617"/>
                  <a:pt x="614" y="611"/>
                  <a:pt x="614" y="604"/>
                </a:cubicBezTo>
                <a:cubicBezTo>
                  <a:pt x="614" y="597"/>
                  <a:pt x="609" y="591"/>
                  <a:pt x="602" y="591"/>
                </a:cubicBezTo>
                <a:cubicBezTo>
                  <a:pt x="595" y="591"/>
                  <a:pt x="589" y="597"/>
                  <a:pt x="589" y="604"/>
                </a:cubicBezTo>
                <a:cubicBezTo>
                  <a:pt x="589" y="611"/>
                  <a:pt x="595" y="617"/>
                  <a:pt x="602" y="617"/>
                </a:cubicBezTo>
                <a:close/>
                <a:moveTo>
                  <a:pt x="641" y="617"/>
                </a:moveTo>
                <a:cubicBezTo>
                  <a:pt x="648" y="617"/>
                  <a:pt x="654" y="611"/>
                  <a:pt x="654" y="604"/>
                </a:cubicBezTo>
                <a:cubicBezTo>
                  <a:pt x="654" y="597"/>
                  <a:pt x="648" y="591"/>
                  <a:pt x="641" y="591"/>
                </a:cubicBezTo>
                <a:cubicBezTo>
                  <a:pt x="634" y="591"/>
                  <a:pt x="628" y="597"/>
                  <a:pt x="628" y="604"/>
                </a:cubicBezTo>
                <a:cubicBezTo>
                  <a:pt x="628" y="611"/>
                  <a:pt x="634" y="617"/>
                  <a:pt x="641" y="617"/>
                </a:cubicBezTo>
                <a:close/>
                <a:moveTo>
                  <a:pt x="680" y="617"/>
                </a:moveTo>
                <a:cubicBezTo>
                  <a:pt x="687" y="617"/>
                  <a:pt x="693" y="611"/>
                  <a:pt x="693" y="604"/>
                </a:cubicBezTo>
                <a:cubicBezTo>
                  <a:pt x="693" y="597"/>
                  <a:pt x="687" y="591"/>
                  <a:pt x="680" y="591"/>
                </a:cubicBezTo>
                <a:cubicBezTo>
                  <a:pt x="673" y="591"/>
                  <a:pt x="668" y="597"/>
                  <a:pt x="668" y="604"/>
                </a:cubicBezTo>
                <a:cubicBezTo>
                  <a:pt x="668" y="611"/>
                  <a:pt x="673" y="617"/>
                  <a:pt x="680" y="617"/>
                </a:cubicBezTo>
                <a:close/>
                <a:moveTo>
                  <a:pt x="720" y="617"/>
                </a:moveTo>
                <a:cubicBezTo>
                  <a:pt x="727" y="617"/>
                  <a:pt x="733" y="611"/>
                  <a:pt x="733" y="604"/>
                </a:cubicBezTo>
                <a:cubicBezTo>
                  <a:pt x="733" y="597"/>
                  <a:pt x="727" y="591"/>
                  <a:pt x="720" y="591"/>
                </a:cubicBezTo>
                <a:cubicBezTo>
                  <a:pt x="713" y="591"/>
                  <a:pt x="707" y="597"/>
                  <a:pt x="707" y="604"/>
                </a:cubicBezTo>
                <a:cubicBezTo>
                  <a:pt x="707" y="611"/>
                  <a:pt x="713" y="617"/>
                  <a:pt x="720" y="617"/>
                </a:cubicBezTo>
                <a:close/>
                <a:moveTo>
                  <a:pt x="759" y="617"/>
                </a:moveTo>
                <a:cubicBezTo>
                  <a:pt x="766" y="617"/>
                  <a:pt x="772" y="611"/>
                  <a:pt x="772" y="604"/>
                </a:cubicBezTo>
                <a:cubicBezTo>
                  <a:pt x="772" y="597"/>
                  <a:pt x="766" y="591"/>
                  <a:pt x="759" y="591"/>
                </a:cubicBezTo>
                <a:cubicBezTo>
                  <a:pt x="752" y="591"/>
                  <a:pt x="747" y="597"/>
                  <a:pt x="747" y="604"/>
                </a:cubicBezTo>
                <a:cubicBezTo>
                  <a:pt x="747" y="611"/>
                  <a:pt x="752" y="617"/>
                  <a:pt x="759" y="617"/>
                </a:cubicBezTo>
                <a:close/>
                <a:moveTo>
                  <a:pt x="838" y="617"/>
                </a:moveTo>
                <a:cubicBezTo>
                  <a:pt x="845" y="617"/>
                  <a:pt x="851" y="611"/>
                  <a:pt x="851" y="604"/>
                </a:cubicBezTo>
                <a:cubicBezTo>
                  <a:pt x="851" y="597"/>
                  <a:pt x="845" y="591"/>
                  <a:pt x="838" y="591"/>
                </a:cubicBezTo>
                <a:cubicBezTo>
                  <a:pt x="831" y="591"/>
                  <a:pt x="825" y="597"/>
                  <a:pt x="825" y="604"/>
                </a:cubicBezTo>
                <a:cubicBezTo>
                  <a:pt x="825" y="611"/>
                  <a:pt x="831" y="617"/>
                  <a:pt x="838" y="617"/>
                </a:cubicBezTo>
                <a:close/>
                <a:moveTo>
                  <a:pt x="878" y="617"/>
                </a:moveTo>
                <a:cubicBezTo>
                  <a:pt x="885" y="617"/>
                  <a:pt x="890" y="611"/>
                  <a:pt x="890" y="604"/>
                </a:cubicBezTo>
                <a:cubicBezTo>
                  <a:pt x="890" y="597"/>
                  <a:pt x="885" y="591"/>
                  <a:pt x="878" y="591"/>
                </a:cubicBezTo>
                <a:cubicBezTo>
                  <a:pt x="871" y="591"/>
                  <a:pt x="865" y="597"/>
                  <a:pt x="865" y="604"/>
                </a:cubicBezTo>
                <a:cubicBezTo>
                  <a:pt x="865" y="611"/>
                  <a:pt x="871" y="617"/>
                  <a:pt x="878" y="617"/>
                </a:cubicBezTo>
                <a:close/>
                <a:moveTo>
                  <a:pt x="917" y="617"/>
                </a:moveTo>
                <a:cubicBezTo>
                  <a:pt x="924" y="617"/>
                  <a:pt x="930" y="611"/>
                  <a:pt x="930" y="604"/>
                </a:cubicBezTo>
                <a:cubicBezTo>
                  <a:pt x="930" y="597"/>
                  <a:pt x="924" y="591"/>
                  <a:pt x="917" y="591"/>
                </a:cubicBezTo>
                <a:cubicBezTo>
                  <a:pt x="910" y="591"/>
                  <a:pt x="904" y="597"/>
                  <a:pt x="904" y="604"/>
                </a:cubicBezTo>
                <a:cubicBezTo>
                  <a:pt x="904" y="611"/>
                  <a:pt x="910" y="617"/>
                  <a:pt x="917" y="617"/>
                </a:cubicBezTo>
                <a:close/>
                <a:moveTo>
                  <a:pt x="956" y="617"/>
                </a:moveTo>
                <a:cubicBezTo>
                  <a:pt x="963" y="617"/>
                  <a:pt x="969" y="611"/>
                  <a:pt x="969" y="604"/>
                </a:cubicBezTo>
                <a:cubicBezTo>
                  <a:pt x="969" y="597"/>
                  <a:pt x="963" y="591"/>
                  <a:pt x="956" y="591"/>
                </a:cubicBezTo>
                <a:cubicBezTo>
                  <a:pt x="949" y="591"/>
                  <a:pt x="944" y="597"/>
                  <a:pt x="944" y="604"/>
                </a:cubicBezTo>
                <a:cubicBezTo>
                  <a:pt x="944" y="611"/>
                  <a:pt x="949" y="617"/>
                  <a:pt x="956" y="617"/>
                </a:cubicBezTo>
                <a:close/>
                <a:moveTo>
                  <a:pt x="996" y="617"/>
                </a:moveTo>
                <a:cubicBezTo>
                  <a:pt x="1003" y="617"/>
                  <a:pt x="1009" y="611"/>
                  <a:pt x="1009" y="604"/>
                </a:cubicBezTo>
                <a:cubicBezTo>
                  <a:pt x="1009" y="597"/>
                  <a:pt x="1003" y="591"/>
                  <a:pt x="996" y="591"/>
                </a:cubicBezTo>
                <a:cubicBezTo>
                  <a:pt x="989" y="591"/>
                  <a:pt x="983" y="597"/>
                  <a:pt x="983" y="604"/>
                </a:cubicBezTo>
                <a:cubicBezTo>
                  <a:pt x="983" y="611"/>
                  <a:pt x="989" y="617"/>
                  <a:pt x="996" y="617"/>
                </a:cubicBezTo>
                <a:close/>
                <a:moveTo>
                  <a:pt x="1035" y="595"/>
                </a:moveTo>
                <a:cubicBezTo>
                  <a:pt x="1030" y="595"/>
                  <a:pt x="1026" y="599"/>
                  <a:pt x="1026" y="604"/>
                </a:cubicBezTo>
                <a:cubicBezTo>
                  <a:pt x="1026" y="609"/>
                  <a:pt x="1030" y="613"/>
                  <a:pt x="1035" y="613"/>
                </a:cubicBezTo>
                <a:cubicBezTo>
                  <a:pt x="1040" y="613"/>
                  <a:pt x="1045" y="609"/>
                  <a:pt x="1045" y="604"/>
                </a:cubicBezTo>
                <a:cubicBezTo>
                  <a:pt x="1045" y="599"/>
                  <a:pt x="1040" y="595"/>
                  <a:pt x="1035" y="595"/>
                </a:cubicBezTo>
                <a:close/>
                <a:moveTo>
                  <a:pt x="1101" y="604"/>
                </a:moveTo>
                <a:cubicBezTo>
                  <a:pt x="1101" y="611"/>
                  <a:pt x="1107" y="617"/>
                  <a:pt x="1114" y="617"/>
                </a:cubicBezTo>
                <a:cubicBezTo>
                  <a:pt x="1121" y="617"/>
                  <a:pt x="1127" y="611"/>
                  <a:pt x="1127" y="604"/>
                </a:cubicBezTo>
                <a:cubicBezTo>
                  <a:pt x="1127" y="597"/>
                  <a:pt x="1121" y="591"/>
                  <a:pt x="1114" y="591"/>
                </a:cubicBezTo>
                <a:cubicBezTo>
                  <a:pt x="1107" y="591"/>
                  <a:pt x="1101" y="597"/>
                  <a:pt x="1101" y="604"/>
                </a:cubicBezTo>
                <a:close/>
                <a:moveTo>
                  <a:pt x="1144" y="604"/>
                </a:moveTo>
                <a:cubicBezTo>
                  <a:pt x="1144" y="609"/>
                  <a:pt x="1148" y="613"/>
                  <a:pt x="1154" y="613"/>
                </a:cubicBezTo>
                <a:cubicBezTo>
                  <a:pt x="1159" y="613"/>
                  <a:pt x="1163" y="609"/>
                  <a:pt x="1163" y="604"/>
                </a:cubicBezTo>
                <a:cubicBezTo>
                  <a:pt x="1163" y="599"/>
                  <a:pt x="1159" y="595"/>
                  <a:pt x="1154" y="595"/>
                </a:cubicBezTo>
                <a:cubicBezTo>
                  <a:pt x="1148" y="595"/>
                  <a:pt x="1144" y="599"/>
                  <a:pt x="1144" y="604"/>
                </a:cubicBezTo>
                <a:close/>
                <a:moveTo>
                  <a:pt x="1666" y="591"/>
                </a:moveTo>
                <a:cubicBezTo>
                  <a:pt x="1659" y="591"/>
                  <a:pt x="1653" y="597"/>
                  <a:pt x="1653" y="604"/>
                </a:cubicBezTo>
                <a:cubicBezTo>
                  <a:pt x="1653" y="611"/>
                  <a:pt x="1659" y="617"/>
                  <a:pt x="1666" y="617"/>
                </a:cubicBezTo>
                <a:cubicBezTo>
                  <a:pt x="1673" y="617"/>
                  <a:pt x="1679" y="611"/>
                  <a:pt x="1679" y="604"/>
                </a:cubicBezTo>
                <a:cubicBezTo>
                  <a:pt x="1679" y="597"/>
                  <a:pt x="1673" y="591"/>
                  <a:pt x="1666" y="591"/>
                </a:cubicBezTo>
                <a:close/>
                <a:moveTo>
                  <a:pt x="1705" y="617"/>
                </a:moveTo>
                <a:cubicBezTo>
                  <a:pt x="1712" y="617"/>
                  <a:pt x="1718" y="611"/>
                  <a:pt x="1718" y="604"/>
                </a:cubicBezTo>
                <a:cubicBezTo>
                  <a:pt x="1718" y="597"/>
                  <a:pt x="1712" y="591"/>
                  <a:pt x="1705" y="591"/>
                </a:cubicBezTo>
                <a:cubicBezTo>
                  <a:pt x="1698" y="591"/>
                  <a:pt x="1693" y="597"/>
                  <a:pt x="1693" y="604"/>
                </a:cubicBezTo>
                <a:cubicBezTo>
                  <a:pt x="1693" y="611"/>
                  <a:pt x="1698" y="617"/>
                  <a:pt x="1705" y="617"/>
                </a:cubicBezTo>
                <a:close/>
                <a:moveTo>
                  <a:pt x="1745" y="617"/>
                </a:moveTo>
                <a:cubicBezTo>
                  <a:pt x="1752" y="617"/>
                  <a:pt x="1758" y="611"/>
                  <a:pt x="1758" y="604"/>
                </a:cubicBezTo>
                <a:cubicBezTo>
                  <a:pt x="1758" y="597"/>
                  <a:pt x="1752" y="591"/>
                  <a:pt x="1745" y="591"/>
                </a:cubicBezTo>
                <a:cubicBezTo>
                  <a:pt x="1738" y="591"/>
                  <a:pt x="1732" y="597"/>
                  <a:pt x="1732" y="604"/>
                </a:cubicBezTo>
                <a:cubicBezTo>
                  <a:pt x="1732" y="611"/>
                  <a:pt x="1738" y="617"/>
                  <a:pt x="1745" y="617"/>
                </a:cubicBezTo>
                <a:close/>
                <a:moveTo>
                  <a:pt x="1784" y="617"/>
                </a:moveTo>
                <a:cubicBezTo>
                  <a:pt x="1791" y="617"/>
                  <a:pt x="1797" y="611"/>
                  <a:pt x="1797" y="604"/>
                </a:cubicBezTo>
                <a:cubicBezTo>
                  <a:pt x="1797" y="597"/>
                  <a:pt x="1791" y="591"/>
                  <a:pt x="1784" y="591"/>
                </a:cubicBezTo>
                <a:cubicBezTo>
                  <a:pt x="1777" y="591"/>
                  <a:pt x="1772" y="597"/>
                  <a:pt x="1772" y="604"/>
                </a:cubicBezTo>
                <a:cubicBezTo>
                  <a:pt x="1772" y="611"/>
                  <a:pt x="1777" y="617"/>
                  <a:pt x="1784" y="617"/>
                </a:cubicBezTo>
                <a:close/>
                <a:moveTo>
                  <a:pt x="1824" y="617"/>
                </a:moveTo>
                <a:cubicBezTo>
                  <a:pt x="1831" y="617"/>
                  <a:pt x="1836" y="611"/>
                  <a:pt x="1836" y="604"/>
                </a:cubicBezTo>
                <a:cubicBezTo>
                  <a:pt x="1836" y="597"/>
                  <a:pt x="1831" y="591"/>
                  <a:pt x="1824" y="591"/>
                </a:cubicBezTo>
                <a:cubicBezTo>
                  <a:pt x="1817" y="591"/>
                  <a:pt x="1811" y="597"/>
                  <a:pt x="1811" y="604"/>
                </a:cubicBezTo>
                <a:cubicBezTo>
                  <a:pt x="1811" y="611"/>
                  <a:pt x="1817" y="617"/>
                  <a:pt x="1824" y="617"/>
                </a:cubicBezTo>
                <a:close/>
                <a:moveTo>
                  <a:pt x="1863" y="617"/>
                </a:moveTo>
                <a:cubicBezTo>
                  <a:pt x="1870" y="617"/>
                  <a:pt x="1876" y="611"/>
                  <a:pt x="1876" y="604"/>
                </a:cubicBezTo>
                <a:cubicBezTo>
                  <a:pt x="1876" y="597"/>
                  <a:pt x="1870" y="591"/>
                  <a:pt x="1863" y="591"/>
                </a:cubicBezTo>
                <a:cubicBezTo>
                  <a:pt x="1856" y="591"/>
                  <a:pt x="1850" y="597"/>
                  <a:pt x="1850" y="604"/>
                </a:cubicBezTo>
                <a:cubicBezTo>
                  <a:pt x="1850" y="611"/>
                  <a:pt x="1856" y="617"/>
                  <a:pt x="1863" y="617"/>
                </a:cubicBezTo>
                <a:close/>
                <a:moveTo>
                  <a:pt x="1903" y="617"/>
                </a:moveTo>
                <a:cubicBezTo>
                  <a:pt x="1910" y="617"/>
                  <a:pt x="1915" y="611"/>
                  <a:pt x="1915" y="604"/>
                </a:cubicBezTo>
                <a:cubicBezTo>
                  <a:pt x="1915" y="597"/>
                  <a:pt x="1910" y="591"/>
                  <a:pt x="1903" y="591"/>
                </a:cubicBezTo>
                <a:cubicBezTo>
                  <a:pt x="1896" y="591"/>
                  <a:pt x="1890" y="597"/>
                  <a:pt x="1890" y="604"/>
                </a:cubicBezTo>
                <a:cubicBezTo>
                  <a:pt x="1890" y="611"/>
                  <a:pt x="1896" y="617"/>
                  <a:pt x="1903" y="617"/>
                </a:cubicBezTo>
                <a:close/>
                <a:moveTo>
                  <a:pt x="1942" y="617"/>
                </a:moveTo>
                <a:cubicBezTo>
                  <a:pt x="1949" y="617"/>
                  <a:pt x="1955" y="611"/>
                  <a:pt x="1955" y="604"/>
                </a:cubicBezTo>
                <a:cubicBezTo>
                  <a:pt x="1955" y="597"/>
                  <a:pt x="1949" y="591"/>
                  <a:pt x="1942" y="591"/>
                </a:cubicBezTo>
                <a:cubicBezTo>
                  <a:pt x="1935" y="591"/>
                  <a:pt x="1929" y="597"/>
                  <a:pt x="1929" y="604"/>
                </a:cubicBezTo>
                <a:cubicBezTo>
                  <a:pt x="1929" y="611"/>
                  <a:pt x="1935" y="617"/>
                  <a:pt x="1942" y="617"/>
                </a:cubicBezTo>
                <a:close/>
                <a:moveTo>
                  <a:pt x="1981" y="617"/>
                </a:moveTo>
                <a:cubicBezTo>
                  <a:pt x="1988" y="617"/>
                  <a:pt x="1994" y="611"/>
                  <a:pt x="1994" y="604"/>
                </a:cubicBezTo>
                <a:cubicBezTo>
                  <a:pt x="1994" y="597"/>
                  <a:pt x="1988" y="591"/>
                  <a:pt x="1981" y="591"/>
                </a:cubicBezTo>
                <a:cubicBezTo>
                  <a:pt x="1974" y="591"/>
                  <a:pt x="1969" y="597"/>
                  <a:pt x="1969" y="604"/>
                </a:cubicBezTo>
                <a:cubicBezTo>
                  <a:pt x="1969" y="611"/>
                  <a:pt x="1974" y="617"/>
                  <a:pt x="1981" y="617"/>
                </a:cubicBezTo>
                <a:close/>
                <a:moveTo>
                  <a:pt x="2021" y="617"/>
                </a:moveTo>
                <a:cubicBezTo>
                  <a:pt x="2028" y="617"/>
                  <a:pt x="2034" y="611"/>
                  <a:pt x="2034" y="604"/>
                </a:cubicBezTo>
                <a:cubicBezTo>
                  <a:pt x="2034" y="597"/>
                  <a:pt x="2028" y="591"/>
                  <a:pt x="2021" y="591"/>
                </a:cubicBezTo>
                <a:cubicBezTo>
                  <a:pt x="2014" y="591"/>
                  <a:pt x="2008" y="597"/>
                  <a:pt x="2008" y="604"/>
                </a:cubicBezTo>
                <a:cubicBezTo>
                  <a:pt x="2008" y="611"/>
                  <a:pt x="2014" y="617"/>
                  <a:pt x="2021" y="617"/>
                </a:cubicBezTo>
                <a:close/>
                <a:moveTo>
                  <a:pt x="2060" y="617"/>
                </a:moveTo>
                <a:cubicBezTo>
                  <a:pt x="2067" y="617"/>
                  <a:pt x="2073" y="611"/>
                  <a:pt x="2073" y="604"/>
                </a:cubicBezTo>
                <a:cubicBezTo>
                  <a:pt x="2073" y="597"/>
                  <a:pt x="2067" y="591"/>
                  <a:pt x="2060" y="591"/>
                </a:cubicBezTo>
                <a:cubicBezTo>
                  <a:pt x="2053" y="591"/>
                  <a:pt x="2048" y="597"/>
                  <a:pt x="2048" y="604"/>
                </a:cubicBezTo>
                <a:cubicBezTo>
                  <a:pt x="2048" y="611"/>
                  <a:pt x="2053" y="617"/>
                  <a:pt x="2060" y="617"/>
                </a:cubicBezTo>
                <a:close/>
                <a:moveTo>
                  <a:pt x="2100" y="617"/>
                </a:moveTo>
                <a:cubicBezTo>
                  <a:pt x="2107" y="617"/>
                  <a:pt x="2112" y="611"/>
                  <a:pt x="2112" y="604"/>
                </a:cubicBezTo>
                <a:cubicBezTo>
                  <a:pt x="2112" y="597"/>
                  <a:pt x="2107" y="591"/>
                  <a:pt x="2100" y="591"/>
                </a:cubicBezTo>
                <a:cubicBezTo>
                  <a:pt x="2093" y="591"/>
                  <a:pt x="2087" y="597"/>
                  <a:pt x="2087" y="604"/>
                </a:cubicBezTo>
                <a:cubicBezTo>
                  <a:pt x="2087" y="611"/>
                  <a:pt x="2093" y="617"/>
                  <a:pt x="2100" y="617"/>
                </a:cubicBezTo>
                <a:close/>
                <a:moveTo>
                  <a:pt x="2139" y="617"/>
                </a:moveTo>
                <a:cubicBezTo>
                  <a:pt x="2146" y="617"/>
                  <a:pt x="2152" y="611"/>
                  <a:pt x="2152" y="604"/>
                </a:cubicBezTo>
                <a:cubicBezTo>
                  <a:pt x="2152" y="597"/>
                  <a:pt x="2146" y="591"/>
                  <a:pt x="2139" y="591"/>
                </a:cubicBezTo>
                <a:cubicBezTo>
                  <a:pt x="2132" y="591"/>
                  <a:pt x="2126" y="597"/>
                  <a:pt x="2126" y="604"/>
                </a:cubicBezTo>
                <a:cubicBezTo>
                  <a:pt x="2126" y="611"/>
                  <a:pt x="2132" y="617"/>
                  <a:pt x="2139" y="617"/>
                </a:cubicBezTo>
                <a:close/>
                <a:moveTo>
                  <a:pt x="2179" y="617"/>
                </a:moveTo>
                <a:cubicBezTo>
                  <a:pt x="2186" y="617"/>
                  <a:pt x="2191" y="611"/>
                  <a:pt x="2191" y="604"/>
                </a:cubicBezTo>
                <a:cubicBezTo>
                  <a:pt x="2191" y="597"/>
                  <a:pt x="2186" y="591"/>
                  <a:pt x="2179" y="591"/>
                </a:cubicBezTo>
                <a:cubicBezTo>
                  <a:pt x="2171" y="591"/>
                  <a:pt x="2166" y="597"/>
                  <a:pt x="2166" y="604"/>
                </a:cubicBezTo>
                <a:cubicBezTo>
                  <a:pt x="2166" y="611"/>
                  <a:pt x="2171" y="617"/>
                  <a:pt x="2179" y="617"/>
                </a:cubicBezTo>
                <a:close/>
                <a:moveTo>
                  <a:pt x="2218" y="617"/>
                </a:moveTo>
                <a:cubicBezTo>
                  <a:pt x="2225" y="617"/>
                  <a:pt x="2231" y="611"/>
                  <a:pt x="2231" y="604"/>
                </a:cubicBezTo>
                <a:cubicBezTo>
                  <a:pt x="2231" y="597"/>
                  <a:pt x="2225" y="591"/>
                  <a:pt x="2218" y="591"/>
                </a:cubicBezTo>
                <a:cubicBezTo>
                  <a:pt x="2211" y="591"/>
                  <a:pt x="2205" y="597"/>
                  <a:pt x="2205" y="604"/>
                </a:cubicBezTo>
                <a:cubicBezTo>
                  <a:pt x="2205" y="611"/>
                  <a:pt x="2211" y="617"/>
                  <a:pt x="2218" y="617"/>
                </a:cubicBezTo>
                <a:close/>
                <a:moveTo>
                  <a:pt x="2257" y="617"/>
                </a:moveTo>
                <a:cubicBezTo>
                  <a:pt x="2264" y="617"/>
                  <a:pt x="2270" y="611"/>
                  <a:pt x="2270" y="604"/>
                </a:cubicBezTo>
                <a:cubicBezTo>
                  <a:pt x="2270" y="597"/>
                  <a:pt x="2264" y="591"/>
                  <a:pt x="2257" y="591"/>
                </a:cubicBezTo>
                <a:cubicBezTo>
                  <a:pt x="2250" y="591"/>
                  <a:pt x="2245" y="597"/>
                  <a:pt x="2245" y="604"/>
                </a:cubicBezTo>
                <a:cubicBezTo>
                  <a:pt x="2245" y="611"/>
                  <a:pt x="2250" y="617"/>
                  <a:pt x="2257" y="617"/>
                </a:cubicBezTo>
                <a:close/>
                <a:moveTo>
                  <a:pt x="2297" y="617"/>
                </a:moveTo>
                <a:cubicBezTo>
                  <a:pt x="2304" y="617"/>
                  <a:pt x="2310" y="611"/>
                  <a:pt x="2310" y="604"/>
                </a:cubicBezTo>
                <a:cubicBezTo>
                  <a:pt x="2310" y="597"/>
                  <a:pt x="2304" y="591"/>
                  <a:pt x="2297" y="591"/>
                </a:cubicBezTo>
                <a:cubicBezTo>
                  <a:pt x="2290" y="591"/>
                  <a:pt x="2284" y="597"/>
                  <a:pt x="2284" y="604"/>
                </a:cubicBezTo>
                <a:cubicBezTo>
                  <a:pt x="2284" y="611"/>
                  <a:pt x="2290" y="617"/>
                  <a:pt x="2297" y="617"/>
                </a:cubicBezTo>
                <a:close/>
                <a:moveTo>
                  <a:pt x="2336" y="617"/>
                </a:moveTo>
                <a:cubicBezTo>
                  <a:pt x="2343" y="617"/>
                  <a:pt x="2349" y="611"/>
                  <a:pt x="2349" y="604"/>
                </a:cubicBezTo>
                <a:cubicBezTo>
                  <a:pt x="2349" y="597"/>
                  <a:pt x="2343" y="591"/>
                  <a:pt x="2336" y="591"/>
                </a:cubicBezTo>
                <a:cubicBezTo>
                  <a:pt x="2329" y="591"/>
                  <a:pt x="2323" y="597"/>
                  <a:pt x="2323" y="604"/>
                </a:cubicBezTo>
                <a:cubicBezTo>
                  <a:pt x="2323" y="611"/>
                  <a:pt x="2329" y="617"/>
                  <a:pt x="2336" y="617"/>
                </a:cubicBezTo>
                <a:close/>
                <a:moveTo>
                  <a:pt x="2376" y="617"/>
                </a:moveTo>
                <a:cubicBezTo>
                  <a:pt x="2383" y="617"/>
                  <a:pt x="2388" y="611"/>
                  <a:pt x="2388" y="604"/>
                </a:cubicBezTo>
                <a:cubicBezTo>
                  <a:pt x="2388" y="597"/>
                  <a:pt x="2383" y="591"/>
                  <a:pt x="2376" y="591"/>
                </a:cubicBezTo>
                <a:cubicBezTo>
                  <a:pt x="2369" y="591"/>
                  <a:pt x="2363" y="597"/>
                  <a:pt x="2363" y="604"/>
                </a:cubicBezTo>
                <a:cubicBezTo>
                  <a:pt x="2363" y="611"/>
                  <a:pt x="2369" y="617"/>
                  <a:pt x="2376" y="617"/>
                </a:cubicBezTo>
                <a:close/>
                <a:moveTo>
                  <a:pt x="2415" y="617"/>
                </a:moveTo>
                <a:cubicBezTo>
                  <a:pt x="2422" y="617"/>
                  <a:pt x="2428" y="611"/>
                  <a:pt x="2428" y="604"/>
                </a:cubicBezTo>
                <a:cubicBezTo>
                  <a:pt x="2428" y="597"/>
                  <a:pt x="2422" y="591"/>
                  <a:pt x="2415" y="591"/>
                </a:cubicBezTo>
                <a:cubicBezTo>
                  <a:pt x="2408" y="591"/>
                  <a:pt x="2402" y="597"/>
                  <a:pt x="2402" y="604"/>
                </a:cubicBezTo>
                <a:cubicBezTo>
                  <a:pt x="2402" y="611"/>
                  <a:pt x="2408" y="617"/>
                  <a:pt x="2415" y="617"/>
                </a:cubicBezTo>
                <a:close/>
                <a:moveTo>
                  <a:pt x="2455" y="617"/>
                </a:moveTo>
                <a:cubicBezTo>
                  <a:pt x="2462" y="617"/>
                  <a:pt x="2467" y="611"/>
                  <a:pt x="2467" y="604"/>
                </a:cubicBezTo>
                <a:cubicBezTo>
                  <a:pt x="2467" y="597"/>
                  <a:pt x="2462" y="591"/>
                  <a:pt x="2455" y="591"/>
                </a:cubicBezTo>
                <a:cubicBezTo>
                  <a:pt x="2447" y="591"/>
                  <a:pt x="2442" y="597"/>
                  <a:pt x="2442" y="604"/>
                </a:cubicBezTo>
                <a:cubicBezTo>
                  <a:pt x="2442" y="611"/>
                  <a:pt x="2447" y="617"/>
                  <a:pt x="2455" y="617"/>
                </a:cubicBezTo>
                <a:close/>
                <a:moveTo>
                  <a:pt x="2494" y="617"/>
                </a:moveTo>
                <a:cubicBezTo>
                  <a:pt x="2501" y="617"/>
                  <a:pt x="2507" y="611"/>
                  <a:pt x="2507" y="604"/>
                </a:cubicBezTo>
                <a:cubicBezTo>
                  <a:pt x="2507" y="597"/>
                  <a:pt x="2501" y="591"/>
                  <a:pt x="2494" y="591"/>
                </a:cubicBezTo>
                <a:cubicBezTo>
                  <a:pt x="2487" y="591"/>
                  <a:pt x="2481" y="597"/>
                  <a:pt x="2481" y="604"/>
                </a:cubicBezTo>
                <a:cubicBezTo>
                  <a:pt x="2481" y="611"/>
                  <a:pt x="2487" y="617"/>
                  <a:pt x="2494" y="617"/>
                </a:cubicBezTo>
                <a:close/>
                <a:moveTo>
                  <a:pt x="2533" y="617"/>
                </a:moveTo>
                <a:cubicBezTo>
                  <a:pt x="2540" y="617"/>
                  <a:pt x="2546" y="611"/>
                  <a:pt x="2546" y="604"/>
                </a:cubicBezTo>
                <a:cubicBezTo>
                  <a:pt x="2546" y="597"/>
                  <a:pt x="2540" y="591"/>
                  <a:pt x="2533" y="591"/>
                </a:cubicBezTo>
                <a:cubicBezTo>
                  <a:pt x="2526" y="591"/>
                  <a:pt x="2521" y="597"/>
                  <a:pt x="2521" y="604"/>
                </a:cubicBezTo>
                <a:cubicBezTo>
                  <a:pt x="2521" y="611"/>
                  <a:pt x="2526" y="617"/>
                  <a:pt x="2533" y="617"/>
                </a:cubicBezTo>
                <a:close/>
                <a:moveTo>
                  <a:pt x="2573" y="617"/>
                </a:moveTo>
                <a:cubicBezTo>
                  <a:pt x="2580" y="617"/>
                  <a:pt x="2586" y="611"/>
                  <a:pt x="2586" y="604"/>
                </a:cubicBezTo>
                <a:cubicBezTo>
                  <a:pt x="2586" y="597"/>
                  <a:pt x="2580" y="591"/>
                  <a:pt x="2573" y="591"/>
                </a:cubicBezTo>
                <a:cubicBezTo>
                  <a:pt x="2566" y="591"/>
                  <a:pt x="2560" y="597"/>
                  <a:pt x="2560" y="604"/>
                </a:cubicBezTo>
                <a:cubicBezTo>
                  <a:pt x="2560" y="611"/>
                  <a:pt x="2566" y="617"/>
                  <a:pt x="2573" y="617"/>
                </a:cubicBezTo>
                <a:close/>
                <a:moveTo>
                  <a:pt x="2612" y="617"/>
                </a:moveTo>
                <a:cubicBezTo>
                  <a:pt x="2619" y="617"/>
                  <a:pt x="2625" y="611"/>
                  <a:pt x="2625" y="604"/>
                </a:cubicBezTo>
                <a:cubicBezTo>
                  <a:pt x="2625" y="597"/>
                  <a:pt x="2619" y="591"/>
                  <a:pt x="2612" y="591"/>
                </a:cubicBezTo>
                <a:cubicBezTo>
                  <a:pt x="2605" y="591"/>
                  <a:pt x="2599" y="597"/>
                  <a:pt x="2599" y="604"/>
                </a:cubicBezTo>
                <a:cubicBezTo>
                  <a:pt x="2599" y="611"/>
                  <a:pt x="2605" y="617"/>
                  <a:pt x="2612" y="617"/>
                </a:cubicBezTo>
                <a:close/>
                <a:moveTo>
                  <a:pt x="2652" y="617"/>
                </a:moveTo>
                <a:cubicBezTo>
                  <a:pt x="2659" y="617"/>
                  <a:pt x="2664" y="611"/>
                  <a:pt x="2664" y="604"/>
                </a:cubicBezTo>
                <a:cubicBezTo>
                  <a:pt x="2664" y="597"/>
                  <a:pt x="2659" y="591"/>
                  <a:pt x="2652" y="591"/>
                </a:cubicBezTo>
                <a:cubicBezTo>
                  <a:pt x="2645" y="591"/>
                  <a:pt x="2639" y="597"/>
                  <a:pt x="2639" y="604"/>
                </a:cubicBezTo>
                <a:cubicBezTo>
                  <a:pt x="2639" y="611"/>
                  <a:pt x="2645" y="617"/>
                  <a:pt x="2652" y="617"/>
                </a:cubicBezTo>
                <a:close/>
                <a:moveTo>
                  <a:pt x="2691" y="617"/>
                </a:moveTo>
                <a:cubicBezTo>
                  <a:pt x="2698" y="617"/>
                  <a:pt x="2704" y="611"/>
                  <a:pt x="2704" y="604"/>
                </a:cubicBezTo>
                <a:cubicBezTo>
                  <a:pt x="2704" y="597"/>
                  <a:pt x="2698" y="591"/>
                  <a:pt x="2691" y="591"/>
                </a:cubicBezTo>
                <a:cubicBezTo>
                  <a:pt x="2684" y="591"/>
                  <a:pt x="2678" y="597"/>
                  <a:pt x="2678" y="604"/>
                </a:cubicBezTo>
                <a:cubicBezTo>
                  <a:pt x="2678" y="611"/>
                  <a:pt x="2684" y="617"/>
                  <a:pt x="2691" y="617"/>
                </a:cubicBezTo>
                <a:close/>
                <a:moveTo>
                  <a:pt x="2730" y="617"/>
                </a:moveTo>
                <a:cubicBezTo>
                  <a:pt x="2738" y="617"/>
                  <a:pt x="2743" y="611"/>
                  <a:pt x="2743" y="604"/>
                </a:cubicBezTo>
                <a:cubicBezTo>
                  <a:pt x="2743" y="597"/>
                  <a:pt x="2738" y="591"/>
                  <a:pt x="2730" y="591"/>
                </a:cubicBezTo>
                <a:cubicBezTo>
                  <a:pt x="2723" y="591"/>
                  <a:pt x="2718" y="597"/>
                  <a:pt x="2718" y="604"/>
                </a:cubicBezTo>
                <a:cubicBezTo>
                  <a:pt x="2718" y="611"/>
                  <a:pt x="2723" y="617"/>
                  <a:pt x="2730" y="617"/>
                </a:cubicBezTo>
                <a:close/>
                <a:moveTo>
                  <a:pt x="2770" y="617"/>
                </a:moveTo>
                <a:cubicBezTo>
                  <a:pt x="2777" y="617"/>
                  <a:pt x="2783" y="611"/>
                  <a:pt x="2783" y="604"/>
                </a:cubicBezTo>
                <a:cubicBezTo>
                  <a:pt x="2783" y="597"/>
                  <a:pt x="2777" y="591"/>
                  <a:pt x="2770" y="591"/>
                </a:cubicBezTo>
                <a:cubicBezTo>
                  <a:pt x="2763" y="591"/>
                  <a:pt x="2757" y="597"/>
                  <a:pt x="2757" y="604"/>
                </a:cubicBezTo>
                <a:cubicBezTo>
                  <a:pt x="2757" y="611"/>
                  <a:pt x="2763" y="617"/>
                  <a:pt x="2770" y="617"/>
                </a:cubicBezTo>
                <a:close/>
                <a:moveTo>
                  <a:pt x="2809" y="617"/>
                </a:moveTo>
                <a:cubicBezTo>
                  <a:pt x="2816" y="617"/>
                  <a:pt x="2822" y="611"/>
                  <a:pt x="2822" y="604"/>
                </a:cubicBezTo>
                <a:cubicBezTo>
                  <a:pt x="2822" y="597"/>
                  <a:pt x="2816" y="591"/>
                  <a:pt x="2809" y="591"/>
                </a:cubicBezTo>
                <a:cubicBezTo>
                  <a:pt x="2802" y="591"/>
                  <a:pt x="2797" y="597"/>
                  <a:pt x="2797" y="604"/>
                </a:cubicBezTo>
                <a:cubicBezTo>
                  <a:pt x="2797" y="611"/>
                  <a:pt x="2802" y="617"/>
                  <a:pt x="2809" y="617"/>
                </a:cubicBezTo>
                <a:close/>
                <a:moveTo>
                  <a:pt x="2849" y="617"/>
                </a:moveTo>
                <a:cubicBezTo>
                  <a:pt x="2856" y="617"/>
                  <a:pt x="2861" y="611"/>
                  <a:pt x="2861" y="604"/>
                </a:cubicBezTo>
                <a:cubicBezTo>
                  <a:pt x="2861" y="597"/>
                  <a:pt x="2856" y="591"/>
                  <a:pt x="2849" y="591"/>
                </a:cubicBezTo>
                <a:cubicBezTo>
                  <a:pt x="2842" y="591"/>
                  <a:pt x="2836" y="597"/>
                  <a:pt x="2836" y="604"/>
                </a:cubicBezTo>
                <a:cubicBezTo>
                  <a:pt x="2836" y="611"/>
                  <a:pt x="2842" y="617"/>
                  <a:pt x="2849" y="617"/>
                </a:cubicBezTo>
                <a:close/>
                <a:moveTo>
                  <a:pt x="2888" y="617"/>
                </a:moveTo>
                <a:cubicBezTo>
                  <a:pt x="2895" y="617"/>
                  <a:pt x="2901" y="611"/>
                  <a:pt x="2901" y="604"/>
                </a:cubicBezTo>
                <a:cubicBezTo>
                  <a:pt x="2901" y="597"/>
                  <a:pt x="2895" y="591"/>
                  <a:pt x="2888" y="591"/>
                </a:cubicBezTo>
                <a:cubicBezTo>
                  <a:pt x="2881" y="591"/>
                  <a:pt x="2875" y="597"/>
                  <a:pt x="2875" y="604"/>
                </a:cubicBezTo>
                <a:cubicBezTo>
                  <a:pt x="2875" y="611"/>
                  <a:pt x="2881" y="617"/>
                  <a:pt x="2888" y="617"/>
                </a:cubicBezTo>
                <a:close/>
                <a:moveTo>
                  <a:pt x="2928" y="617"/>
                </a:moveTo>
                <a:cubicBezTo>
                  <a:pt x="2935" y="617"/>
                  <a:pt x="2940" y="611"/>
                  <a:pt x="2940" y="604"/>
                </a:cubicBezTo>
                <a:cubicBezTo>
                  <a:pt x="2940" y="597"/>
                  <a:pt x="2935" y="591"/>
                  <a:pt x="2928" y="591"/>
                </a:cubicBezTo>
                <a:cubicBezTo>
                  <a:pt x="2921" y="591"/>
                  <a:pt x="2915" y="597"/>
                  <a:pt x="2915" y="604"/>
                </a:cubicBezTo>
                <a:cubicBezTo>
                  <a:pt x="2915" y="611"/>
                  <a:pt x="2921" y="617"/>
                  <a:pt x="2928" y="617"/>
                </a:cubicBezTo>
                <a:close/>
                <a:moveTo>
                  <a:pt x="2967" y="617"/>
                </a:moveTo>
                <a:cubicBezTo>
                  <a:pt x="2974" y="617"/>
                  <a:pt x="2980" y="611"/>
                  <a:pt x="2980" y="604"/>
                </a:cubicBezTo>
                <a:cubicBezTo>
                  <a:pt x="2980" y="597"/>
                  <a:pt x="2974" y="591"/>
                  <a:pt x="2967" y="591"/>
                </a:cubicBezTo>
                <a:cubicBezTo>
                  <a:pt x="2960" y="591"/>
                  <a:pt x="2954" y="597"/>
                  <a:pt x="2954" y="604"/>
                </a:cubicBezTo>
                <a:cubicBezTo>
                  <a:pt x="2954" y="611"/>
                  <a:pt x="2960" y="617"/>
                  <a:pt x="2967" y="617"/>
                </a:cubicBezTo>
                <a:close/>
                <a:moveTo>
                  <a:pt x="3006" y="617"/>
                </a:moveTo>
                <a:cubicBezTo>
                  <a:pt x="3013" y="617"/>
                  <a:pt x="3019" y="611"/>
                  <a:pt x="3019" y="604"/>
                </a:cubicBezTo>
                <a:cubicBezTo>
                  <a:pt x="3019" y="597"/>
                  <a:pt x="3013" y="591"/>
                  <a:pt x="3006" y="591"/>
                </a:cubicBezTo>
                <a:cubicBezTo>
                  <a:pt x="2999" y="591"/>
                  <a:pt x="2994" y="597"/>
                  <a:pt x="2994" y="604"/>
                </a:cubicBezTo>
                <a:cubicBezTo>
                  <a:pt x="2994" y="611"/>
                  <a:pt x="2999" y="617"/>
                  <a:pt x="3006" y="617"/>
                </a:cubicBezTo>
                <a:close/>
                <a:moveTo>
                  <a:pt x="3046" y="617"/>
                </a:moveTo>
                <a:cubicBezTo>
                  <a:pt x="3053" y="617"/>
                  <a:pt x="3059" y="611"/>
                  <a:pt x="3059" y="604"/>
                </a:cubicBezTo>
                <a:cubicBezTo>
                  <a:pt x="3059" y="597"/>
                  <a:pt x="3053" y="591"/>
                  <a:pt x="3046" y="591"/>
                </a:cubicBezTo>
                <a:cubicBezTo>
                  <a:pt x="3039" y="591"/>
                  <a:pt x="3033" y="597"/>
                  <a:pt x="3033" y="604"/>
                </a:cubicBezTo>
                <a:cubicBezTo>
                  <a:pt x="3033" y="611"/>
                  <a:pt x="3039" y="617"/>
                  <a:pt x="3046" y="617"/>
                </a:cubicBezTo>
                <a:close/>
                <a:moveTo>
                  <a:pt x="3085" y="617"/>
                </a:moveTo>
                <a:cubicBezTo>
                  <a:pt x="3092" y="617"/>
                  <a:pt x="3098" y="611"/>
                  <a:pt x="3098" y="604"/>
                </a:cubicBezTo>
                <a:cubicBezTo>
                  <a:pt x="3098" y="597"/>
                  <a:pt x="3092" y="591"/>
                  <a:pt x="3085" y="591"/>
                </a:cubicBezTo>
                <a:cubicBezTo>
                  <a:pt x="3078" y="591"/>
                  <a:pt x="3073" y="597"/>
                  <a:pt x="3073" y="604"/>
                </a:cubicBezTo>
                <a:cubicBezTo>
                  <a:pt x="3073" y="611"/>
                  <a:pt x="3078" y="617"/>
                  <a:pt x="3085" y="617"/>
                </a:cubicBezTo>
                <a:close/>
                <a:moveTo>
                  <a:pt x="444" y="656"/>
                </a:moveTo>
                <a:cubicBezTo>
                  <a:pt x="451" y="656"/>
                  <a:pt x="457" y="651"/>
                  <a:pt x="457" y="643"/>
                </a:cubicBezTo>
                <a:cubicBezTo>
                  <a:pt x="457" y="636"/>
                  <a:pt x="451" y="631"/>
                  <a:pt x="444" y="631"/>
                </a:cubicBezTo>
                <a:cubicBezTo>
                  <a:pt x="437" y="631"/>
                  <a:pt x="431" y="636"/>
                  <a:pt x="431" y="643"/>
                </a:cubicBezTo>
                <a:cubicBezTo>
                  <a:pt x="431" y="651"/>
                  <a:pt x="437" y="656"/>
                  <a:pt x="444" y="656"/>
                </a:cubicBezTo>
                <a:close/>
                <a:moveTo>
                  <a:pt x="483" y="656"/>
                </a:moveTo>
                <a:cubicBezTo>
                  <a:pt x="490" y="656"/>
                  <a:pt x="496" y="651"/>
                  <a:pt x="496" y="643"/>
                </a:cubicBezTo>
                <a:cubicBezTo>
                  <a:pt x="496" y="636"/>
                  <a:pt x="490" y="631"/>
                  <a:pt x="483" y="631"/>
                </a:cubicBezTo>
                <a:cubicBezTo>
                  <a:pt x="476" y="631"/>
                  <a:pt x="471" y="636"/>
                  <a:pt x="471" y="643"/>
                </a:cubicBezTo>
                <a:cubicBezTo>
                  <a:pt x="471" y="651"/>
                  <a:pt x="476" y="656"/>
                  <a:pt x="483" y="656"/>
                </a:cubicBezTo>
                <a:close/>
                <a:moveTo>
                  <a:pt x="523" y="656"/>
                </a:moveTo>
                <a:cubicBezTo>
                  <a:pt x="530" y="656"/>
                  <a:pt x="535" y="651"/>
                  <a:pt x="535" y="643"/>
                </a:cubicBezTo>
                <a:cubicBezTo>
                  <a:pt x="535" y="636"/>
                  <a:pt x="530" y="631"/>
                  <a:pt x="523" y="631"/>
                </a:cubicBezTo>
                <a:cubicBezTo>
                  <a:pt x="516" y="631"/>
                  <a:pt x="510" y="636"/>
                  <a:pt x="510" y="643"/>
                </a:cubicBezTo>
                <a:cubicBezTo>
                  <a:pt x="510" y="651"/>
                  <a:pt x="516" y="656"/>
                  <a:pt x="523" y="656"/>
                </a:cubicBezTo>
                <a:close/>
                <a:moveTo>
                  <a:pt x="562" y="656"/>
                </a:moveTo>
                <a:cubicBezTo>
                  <a:pt x="569" y="656"/>
                  <a:pt x="575" y="651"/>
                  <a:pt x="575" y="643"/>
                </a:cubicBezTo>
                <a:cubicBezTo>
                  <a:pt x="575" y="636"/>
                  <a:pt x="569" y="631"/>
                  <a:pt x="562" y="631"/>
                </a:cubicBezTo>
                <a:cubicBezTo>
                  <a:pt x="555" y="631"/>
                  <a:pt x="549" y="636"/>
                  <a:pt x="549" y="643"/>
                </a:cubicBezTo>
                <a:cubicBezTo>
                  <a:pt x="549" y="651"/>
                  <a:pt x="555" y="656"/>
                  <a:pt x="562" y="656"/>
                </a:cubicBezTo>
                <a:close/>
                <a:moveTo>
                  <a:pt x="602" y="656"/>
                </a:moveTo>
                <a:cubicBezTo>
                  <a:pt x="609" y="656"/>
                  <a:pt x="614" y="651"/>
                  <a:pt x="614" y="643"/>
                </a:cubicBezTo>
                <a:cubicBezTo>
                  <a:pt x="614" y="636"/>
                  <a:pt x="609" y="631"/>
                  <a:pt x="602" y="631"/>
                </a:cubicBezTo>
                <a:cubicBezTo>
                  <a:pt x="595" y="631"/>
                  <a:pt x="589" y="636"/>
                  <a:pt x="589" y="643"/>
                </a:cubicBezTo>
                <a:cubicBezTo>
                  <a:pt x="589" y="651"/>
                  <a:pt x="595" y="656"/>
                  <a:pt x="602" y="656"/>
                </a:cubicBezTo>
                <a:close/>
                <a:moveTo>
                  <a:pt x="641" y="656"/>
                </a:moveTo>
                <a:cubicBezTo>
                  <a:pt x="648" y="656"/>
                  <a:pt x="654" y="651"/>
                  <a:pt x="654" y="643"/>
                </a:cubicBezTo>
                <a:cubicBezTo>
                  <a:pt x="654" y="636"/>
                  <a:pt x="648" y="631"/>
                  <a:pt x="641" y="631"/>
                </a:cubicBezTo>
                <a:cubicBezTo>
                  <a:pt x="634" y="631"/>
                  <a:pt x="628" y="636"/>
                  <a:pt x="628" y="643"/>
                </a:cubicBezTo>
                <a:cubicBezTo>
                  <a:pt x="628" y="651"/>
                  <a:pt x="634" y="656"/>
                  <a:pt x="641" y="656"/>
                </a:cubicBezTo>
                <a:close/>
                <a:moveTo>
                  <a:pt x="680" y="656"/>
                </a:moveTo>
                <a:cubicBezTo>
                  <a:pt x="687" y="656"/>
                  <a:pt x="693" y="651"/>
                  <a:pt x="693" y="643"/>
                </a:cubicBezTo>
                <a:cubicBezTo>
                  <a:pt x="693" y="636"/>
                  <a:pt x="687" y="631"/>
                  <a:pt x="680" y="631"/>
                </a:cubicBezTo>
                <a:cubicBezTo>
                  <a:pt x="673" y="631"/>
                  <a:pt x="668" y="636"/>
                  <a:pt x="668" y="643"/>
                </a:cubicBezTo>
                <a:cubicBezTo>
                  <a:pt x="668" y="651"/>
                  <a:pt x="673" y="656"/>
                  <a:pt x="680" y="656"/>
                </a:cubicBezTo>
                <a:close/>
                <a:moveTo>
                  <a:pt x="720" y="656"/>
                </a:moveTo>
                <a:cubicBezTo>
                  <a:pt x="727" y="656"/>
                  <a:pt x="733" y="651"/>
                  <a:pt x="733" y="643"/>
                </a:cubicBezTo>
                <a:cubicBezTo>
                  <a:pt x="733" y="636"/>
                  <a:pt x="727" y="631"/>
                  <a:pt x="720" y="631"/>
                </a:cubicBezTo>
                <a:cubicBezTo>
                  <a:pt x="713" y="631"/>
                  <a:pt x="707" y="636"/>
                  <a:pt x="707" y="643"/>
                </a:cubicBezTo>
                <a:cubicBezTo>
                  <a:pt x="707" y="651"/>
                  <a:pt x="713" y="656"/>
                  <a:pt x="720" y="656"/>
                </a:cubicBezTo>
                <a:close/>
                <a:moveTo>
                  <a:pt x="759" y="656"/>
                </a:moveTo>
                <a:cubicBezTo>
                  <a:pt x="766" y="656"/>
                  <a:pt x="772" y="651"/>
                  <a:pt x="772" y="643"/>
                </a:cubicBezTo>
                <a:cubicBezTo>
                  <a:pt x="772" y="636"/>
                  <a:pt x="766" y="631"/>
                  <a:pt x="759" y="631"/>
                </a:cubicBezTo>
                <a:cubicBezTo>
                  <a:pt x="752" y="631"/>
                  <a:pt x="747" y="636"/>
                  <a:pt x="747" y="643"/>
                </a:cubicBezTo>
                <a:cubicBezTo>
                  <a:pt x="747" y="651"/>
                  <a:pt x="752" y="656"/>
                  <a:pt x="759" y="656"/>
                </a:cubicBezTo>
                <a:close/>
                <a:moveTo>
                  <a:pt x="799" y="656"/>
                </a:moveTo>
                <a:cubicBezTo>
                  <a:pt x="806" y="656"/>
                  <a:pt x="811" y="651"/>
                  <a:pt x="811" y="643"/>
                </a:cubicBezTo>
                <a:cubicBezTo>
                  <a:pt x="811" y="636"/>
                  <a:pt x="806" y="631"/>
                  <a:pt x="799" y="631"/>
                </a:cubicBezTo>
                <a:cubicBezTo>
                  <a:pt x="792" y="631"/>
                  <a:pt x="786" y="636"/>
                  <a:pt x="786" y="643"/>
                </a:cubicBezTo>
                <a:cubicBezTo>
                  <a:pt x="786" y="651"/>
                  <a:pt x="792" y="656"/>
                  <a:pt x="799" y="656"/>
                </a:cubicBezTo>
                <a:close/>
                <a:moveTo>
                  <a:pt x="838" y="656"/>
                </a:moveTo>
                <a:cubicBezTo>
                  <a:pt x="845" y="656"/>
                  <a:pt x="851" y="651"/>
                  <a:pt x="851" y="643"/>
                </a:cubicBezTo>
                <a:cubicBezTo>
                  <a:pt x="851" y="636"/>
                  <a:pt x="845" y="631"/>
                  <a:pt x="838" y="631"/>
                </a:cubicBezTo>
                <a:cubicBezTo>
                  <a:pt x="831" y="631"/>
                  <a:pt x="825" y="636"/>
                  <a:pt x="825" y="643"/>
                </a:cubicBezTo>
                <a:cubicBezTo>
                  <a:pt x="825" y="651"/>
                  <a:pt x="831" y="656"/>
                  <a:pt x="838" y="656"/>
                </a:cubicBezTo>
                <a:close/>
                <a:moveTo>
                  <a:pt x="917" y="656"/>
                </a:moveTo>
                <a:cubicBezTo>
                  <a:pt x="924" y="656"/>
                  <a:pt x="930" y="651"/>
                  <a:pt x="930" y="643"/>
                </a:cubicBezTo>
                <a:cubicBezTo>
                  <a:pt x="930" y="636"/>
                  <a:pt x="924" y="631"/>
                  <a:pt x="917" y="631"/>
                </a:cubicBezTo>
                <a:cubicBezTo>
                  <a:pt x="910" y="631"/>
                  <a:pt x="904" y="636"/>
                  <a:pt x="904" y="643"/>
                </a:cubicBezTo>
                <a:cubicBezTo>
                  <a:pt x="904" y="651"/>
                  <a:pt x="910" y="656"/>
                  <a:pt x="917" y="656"/>
                </a:cubicBezTo>
                <a:close/>
                <a:moveTo>
                  <a:pt x="956" y="656"/>
                </a:moveTo>
                <a:cubicBezTo>
                  <a:pt x="963" y="656"/>
                  <a:pt x="969" y="651"/>
                  <a:pt x="969" y="643"/>
                </a:cubicBezTo>
                <a:cubicBezTo>
                  <a:pt x="969" y="636"/>
                  <a:pt x="963" y="631"/>
                  <a:pt x="956" y="631"/>
                </a:cubicBezTo>
                <a:cubicBezTo>
                  <a:pt x="949" y="631"/>
                  <a:pt x="944" y="636"/>
                  <a:pt x="944" y="643"/>
                </a:cubicBezTo>
                <a:cubicBezTo>
                  <a:pt x="944" y="651"/>
                  <a:pt x="949" y="656"/>
                  <a:pt x="956" y="656"/>
                </a:cubicBezTo>
                <a:close/>
                <a:moveTo>
                  <a:pt x="996" y="656"/>
                </a:moveTo>
                <a:cubicBezTo>
                  <a:pt x="1003" y="656"/>
                  <a:pt x="1009" y="651"/>
                  <a:pt x="1009" y="643"/>
                </a:cubicBezTo>
                <a:cubicBezTo>
                  <a:pt x="1009" y="636"/>
                  <a:pt x="1003" y="631"/>
                  <a:pt x="996" y="631"/>
                </a:cubicBezTo>
                <a:cubicBezTo>
                  <a:pt x="989" y="631"/>
                  <a:pt x="983" y="636"/>
                  <a:pt x="983" y="643"/>
                </a:cubicBezTo>
                <a:cubicBezTo>
                  <a:pt x="983" y="651"/>
                  <a:pt x="989" y="656"/>
                  <a:pt x="996" y="656"/>
                </a:cubicBezTo>
                <a:close/>
                <a:moveTo>
                  <a:pt x="1035" y="656"/>
                </a:moveTo>
                <a:cubicBezTo>
                  <a:pt x="1042" y="656"/>
                  <a:pt x="1048" y="651"/>
                  <a:pt x="1048" y="643"/>
                </a:cubicBezTo>
                <a:cubicBezTo>
                  <a:pt x="1048" y="636"/>
                  <a:pt x="1042" y="631"/>
                  <a:pt x="1035" y="631"/>
                </a:cubicBezTo>
                <a:cubicBezTo>
                  <a:pt x="1028" y="631"/>
                  <a:pt x="1022" y="636"/>
                  <a:pt x="1022" y="643"/>
                </a:cubicBezTo>
                <a:cubicBezTo>
                  <a:pt x="1022" y="651"/>
                  <a:pt x="1028" y="656"/>
                  <a:pt x="1035" y="656"/>
                </a:cubicBezTo>
                <a:close/>
                <a:moveTo>
                  <a:pt x="1705" y="656"/>
                </a:moveTo>
                <a:cubicBezTo>
                  <a:pt x="1712" y="656"/>
                  <a:pt x="1718" y="651"/>
                  <a:pt x="1718" y="643"/>
                </a:cubicBezTo>
                <a:cubicBezTo>
                  <a:pt x="1718" y="636"/>
                  <a:pt x="1712" y="631"/>
                  <a:pt x="1705" y="631"/>
                </a:cubicBezTo>
                <a:cubicBezTo>
                  <a:pt x="1698" y="631"/>
                  <a:pt x="1693" y="636"/>
                  <a:pt x="1693" y="643"/>
                </a:cubicBezTo>
                <a:cubicBezTo>
                  <a:pt x="1693" y="651"/>
                  <a:pt x="1698" y="656"/>
                  <a:pt x="1705" y="656"/>
                </a:cubicBezTo>
                <a:close/>
                <a:moveTo>
                  <a:pt x="1745" y="656"/>
                </a:moveTo>
                <a:cubicBezTo>
                  <a:pt x="1752" y="656"/>
                  <a:pt x="1758" y="651"/>
                  <a:pt x="1758" y="643"/>
                </a:cubicBezTo>
                <a:cubicBezTo>
                  <a:pt x="1758" y="636"/>
                  <a:pt x="1752" y="631"/>
                  <a:pt x="1745" y="631"/>
                </a:cubicBezTo>
                <a:cubicBezTo>
                  <a:pt x="1738" y="631"/>
                  <a:pt x="1732" y="636"/>
                  <a:pt x="1732" y="643"/>
                </a:cubicBezTo>
                <a:cubicBezTo>
                  <a:pt x="1732" y="651"/>
                  <a:pt x="1738" y="656"/>
                  <a:pt x="1745" y="656"/>
                </a:cubicBezTo>
                <a:close/>
                <a:moveTo>
                  <a:pt x="1784" y="656"/>
                </a:moveTo>
                <a:cubicBezTo>
                  <a:pt x="1791" y="656"/>
                  <a:pt x="1797" y="651"/>
                  <a:pt x="1797" y="643"/>
                </a:cubicBezTo>
                <a:cubicBezTo>
                  <a:pt x="1797" y="636"/>
                  <a:pt x="1791" y="631"/>
                  <a:pt x="1784" y="631"/>
                </a:cubicBezTo>
                <a:cubicBezTo>
                  <a:pt x="1777" y="631"/>
                  <a:pt x="1772" y="636"/>
                  <a:pt x="1772" y="643"/>
                </a:cubicBezTo>
                <a:cubicBezTo>
                  <a:pt x="1772" y="651"/>
                  <a:pt x="1777" y="656"/>
                  <a:pt x="1784" y="656"/>
                </a:cubicBezTo>
                <a:close/>
                <a:moveTo>
                  <a:pt x="1863" y="656"/>
                </a:moveTo>
                <a:cubicBezTo>
                  <a:pt x="1870" y="656"/>
                  <a:pt x="1876" y="651"/>
                  <a:pt x="1876" y="643"/>
                </a:cubicBezTo>
                <a:cubicBezTo>
                  <a:pt x="1876" y="636"/>
                  <a:pt x="1870" y="631"/>
                  <a:pt x="1863" y="631"/>
                </a:cubicBezTo>
                <a:cubicBezTo>
                  <a:pt x="1856" y="631"/>
                  <a:pt x="1850" y="636"/>
                  <a:pt x="1850" y="643"/>
                </a:cubicBezTo>
                <a:cubicBezTo>
                  <a:pt x="1850" y="651"/>
                  <a:pt x="1856" y="656"/>
                  <a:pt x="1863" y="656"/>
                </a:cubicBezTo>
                <a:close/>
                <a:moveTo>
                  <a:pt x="1903" y="656"/>
                </a:moveTo>
                <a:cubicBezTo>
                  <a:pt x="1910" y="656"/>
                  <a:pt x="1915" y="651"/>
                  <a:pt x="1915" y="643"/>
                </a:cubicBezTo>
                <a:cubicBezTo>
                  <a:pt x="1915" y="636"/>
                  <a:pt x="1910" y="631"/>
                  <a:pt x="1903" y="631"/>
                </a:cubicBezTo>
                <a:cubicBezTo>
                  <a:pt x="1896" y="631"/>
                  <a:pt x="1890" y="636"/>
                  <a:pt x="1890" y="643"/>
                </a:cubicBezTo>
                <a:cubicBezTo>
                  <a:pt x="1890" y="651"/>
                  <a:pt x="1896" y="656"/>
                  <a:pt x="1903" y="656"/>
                </a:cubicBezTo>
                <a:close/>
                <a:moveTo>
                  <a:pt x="1942" y="656"/>
                </a:moveTo>
                <a:cubicBezTo>
                  <a:pt x="1949" y="656"/>
                  <a:pt x="1955" y="651"/>
                  <a:pt x="1955" y="643"/>
                </a:cubicBezTo>
                <a:cubicBezTo>
                  <a:pt x="1955" y="636"/>
                  <a:pt x="1949" y="631"/>
                  <a:pt x="1942" y="631"/>
                </a:cubicBezTo>
                <a:cubicBezTo>
                  <a:pt x="1935" y="631"/>
                  <a:pt x="1929" y="636"/>
                  <a:pt x="1929" y="643"/>
                </a:cubicBezTo>
                <a:cubicBezTo>
                  <a:pt x="1929" y="651"/>
                  <a:pt x="1935" y="656"/>
                  <a:pt x="1942" y="656"/>
                </a:cubicBezTo>
                <a:close/>
                <a:moveTo>
                  <a:pt x="1994" y="643"/>
                </a:moveTo>
                <a:cubicBezTo>
                  <a:pt x="1994" y="636"/>
                  <a:pt x="1988" y="631"/>
                  <a:pt x="1981" y="631"/>
                </a:cubicBezTo>
                <a:cubicBezTo>
                  <a:pt x="1974" y="631"/>
                  <a:pt x="1969" y="636"/>
                  <a:pt x="1969" y="643"/>
                </a:cubicBezTo>
                <a:cubicBezTo>
                  <a:pt x="1969" y="650"/>
                  <a:pt x="1974" y="656"/>
                  <a:pt x="1981" y="656"/>
                </a:cubicBezTo>
                <a:cubicBezTo>
                  <a:pt x="1988" y="656"/>
                  <a:pt x="1994" y="650"/>
                  <a:pt x="1994" y="643"/>
                </a:cubicBezTo>
                <a:close/>
                <a:moveTo>
                  <a:pt x="2100" y="656"/>
                </a:moveTo>
                <a:cubicBezTo>
                  <a:pt x="2107" y="656"/>
                  <a:pt x="2112" y="651"/>
                  <a:pt x="2112" y="643"/>
                </a:cubicBezTo>
                <a:cubicBezTo>
                  <a:pt x="2112" y="636"/>
                  <a:pt x="2107" y="631"/>
                  <a:pt x="2100" y="631"/>
                </a:cubicBezTo>
                <a:cubicBezTo>
                  <a:pt x="2093" y="631"/>
                  <a:pt x="2087" y="636"/>
                  <a:pt x="2087" y="643"/>
                </a:cubicBezTo>
                <a:cubicBezTo>
                  <a:pt x="2087" y="651"/>
                  <a:pt x="2093" y="656"/>
                  <a:pt x="2100" y="656"/>
                </a:cubicBezTo>
                <a:close/>
                <a:moveTo>
                  <a:pt x="2139" y="656"/>
                </a:moveTo>
                <a:cubicBezTo>
                  <a:pt x="2146" y="656"/>
                  <a:pt x="2152" y="651"/>
                  <a:pt x="2152" y="643"/>
                </a:cubicBezTo>
                <a:cubicBezTo>
                  <a:pt x="2152" y="636"/>
                  <a:pt x="2146" y="631"/>
                  <a:pt x="2139" y="631"/>
                </a:cubicBezTo>
                <a:cubicBezTo>
                  <a:pt x="2132" y="631"/>
                  <a:pt x="2126" y="636"/>
                  <a:pt x="2126" y="643"/>
                </a:cubicBezTo>
                <a:cubicBezTo>
                  <a:pt x="2126" y="651"/>
                  <a:pt x="2132" y="656"/>
                  <a:pt x="2139" y="656"/>
                </a:cubicBezTo>
                <a:close/>
                <a:moveTo>
                  <a:pt x="2218" y="631"/>
                </a:moveTo>
                <a:cubicBezTo>
                  <a:pt x="2211" y="631"/>
                  <a:pt x="2205" y="636"/>
                  <a:pt x="2205" y="643"/>
                </a:cubicBezTo>
                <a:cubicBezTo>
                  <a:pt x="2205" y="650"/>
                  <a:pt x="2211" y="656"/>
                  <a:pt x="2218" y="656"/>
                </a:cubicBezTo>
                <a:cubicBezTo>
                  <a:pt x="2225" y="656"/>
                  <a:pt x="2231" y="650"/>
                  <a:pt x="2231" y="643"/>
                </a:cubicBezTo>
                <a:cubicBezTo>
                  <a:pt x="2231" y="636"/>
                  <a:pt x="2225" y="631"/>
                  <a:pt x="2218" y="631"/>
                </a:cubicBezTo>
                <a:close/>
                <a:moveTo>
                  <a:pt x="2257" y="656"/>
                </a:moveTo>
                <a:cubicBezTo>
                  <a:pt x="2264" y="656"/>
                  <a:pt x="2270" y="651"/>
                  <a:pt x="2270" y="643"/>
                </a:cubicBezTo>
                <a:cubicBezTo>
                  <a:pt x="2270" y="636"/>
                  <a:pt x="2264" y="631"/>
                  <a:pt x="2257" y="631"/>
                </a:cubicBezTo>
                <a:cubicBezTo>
                  <a:pt x="2250" y="631"/>
                  <a:pt x="2245" y="636"/>
                  <a:pt x="2245" y="643"/>
                </a:cubicBezTo>
                <a:cubicBezTo>
                  <a:pt x="2245" y="651"/>
                  <a:pt x="2250" y="656"/>
                  <a:pt x="2257" y="656"/>
                </a:cubicBezTo>
                <a:close/>
                <a:moveTo>
                  <a:pt x="2297" y="631"/>
                </a:moveTo>
                <a:cubicBezTo>
                  <a:pt x="2290" y="631"/>
                  <a:pt x="2284" y="636"/>
                  <a:pt x="2284" y="643"/>
                </a:cubicBezTo>
                <a:cubicBezTo>
                  <a:pt x="2284" y="650"/>
                  <a:pt x="2290" y="656"/>
                  <a:pt x="2297" y="656"/>
                </a:cubicBezTo>
                <a:cubicBezTo>
                  <a:pt x="2304" y="656"/>
                  <a:pt x="2310" y="650"/>
                  <a:pt x="2310" y="643"/>
                </a:cubicBezTo>
                <a:cubicBezTo>
                  <a:pt x="2310" y="636"/>
                  <a:pt x="2304" y="631"/>
                  <a:pt x="2297" y="631"/>
                </a:cubicBezTo>
                <a:close/>
                <a:moveTo>
                  <a:pt x="2336" y="656"/>
                </a:moveTo>
                <a:cubicBezTo>
                  <a:pt x="2343" y="656"/>
                  <a:pt x="2349" y="651"/>
                  <a:pt x="2349" y="643"/>
                </a:cubicBezTo>
                <a:cubicBezTo>
                  <a:pt x="2349" y="636"/>
                  <a:pt x="2343" y="631"/>
                  <a:pt x="2336" y="631"/>
                </a:cubicBezTo>
                <a:cubicBezTo>
                  <a:pt x="2329" y="631"/>
                  <a:pt x="2323" y="636"/>
                  <a:pt x="2323" y="643"/>
                </a:cubicBezTo>
                <a:cubicBezTo>
                  <a:pt x="2323" y="651"/>
                  <a:pt x="2329" y="656"/>
                  <a:pt x="2336" y="656"/>
                </a:cubicBezTo>
                <a:close/>
                <a:moveTo>
                  <a:pt x="2376" y="656"/>
                </a:moveTo>
                <a:cubicBezTo>
                  <a:pt x="2383" y="656"/>
                  <a:pt x="2388" y="651"/>
                  <a:pt x="2388" y="643"/>
                </a:cubicBezTo>
                <a:cubicBezTo>
                  <a:pt x="2388" y="636"/>
                  <a:pt x="2383" y="631"/>
                  <a:pt x="2376" y="631"/>
                </a:cubicBezTo>
                <a:cubicBezTo>
                  <a:pt x="2369" y="631"/>
                  <a:pt x="2363" y="636"/>
                  <a:pt x="2363" y="643"/>
                </a:cubicBezTo>
                <a:cubicBezTo>
                  <a:pt x="2363" y="651"/>
                  <a:pt x="2369" y="656"/>
                  <a:pt x="2376" y="656"/>
                </a:cubicBezTo>
                <a:close/>
                <a:moveTo>
                  <a:pt x="2415" y="656"/>
                </a:moveTo>
                <a:cubicBezTo>
                  <a:pt x="2422" y="656"/>
                  <a:pt x="2428" y="651"/>
                  <a:pt x="2428" y="643"/>
                </a:cubicBezTo>
                <a:cubicBezTo>
                  <a:pt x="2428" y="636"/>
                  <a:pt x="2422" y="631"/>
                  <a:pt x="2415" y="631"/>
                </a:cubicBezTo>
                <a:cubicBezTo>
                  <a:pt x="2408" y="631"/>
                  <a:pt x="2402" y="636"/>
                  <a:pt x="2402" y="643"/>
                </a:cubicBezTo>
                <a:cubicBezTo>
                  <a:pt x="2402" y="651"/>
                  <a:pt x="2408" y="656"/>
                  <a:pt x="2415" y="656"/>
                </a:cubicBezTo>
                <a:close/>
                <a:moveTo>
                  <a:pt x="2455" y="656"/>
                </a:moveTo>
                <a:cubicBezTo>
                  <a:pt x="2462" y="656"/>
                  <a:pt x="2467" y="651"/>
                  <a:pt x="2467" y="643"/>
                </a:cubicBezTo>
                <a:cubicBezTo>
                  <a:pt x="2467" y="636"/>
                  <a:pt x="2462" y="631"/>
                  <a:pt x="2455" y="631"/>
                </a:cubicBezTo>
                <a:cubicBezTo>
                  <a:pt x="2447" y="631"/>
                  <a:pt x="2442" y="636"/>
                  <a:pt x="2442" y="643"/>
                </a:cubicBezTo>
                <a:cubicBezTo>
                  <a:pt x="2442" y="651"/>
                  <a:pt x="2447" y="656"/>
                  <a:pt x="2455" y="656"/>
                </a:cubicBezTo>
                <a:close/>
                <a:moveTo>
                  <a:pt x="2494" y="656"/>
                </a:moveTo>
                <a:cubicBezTo>
                  <a:pt x="2501" y="656"/>
                  <a:pt x="2507" y="651"/>
                  <a:pt x="2507" y="643"/>
                </a:cubicBezTo>
                <a:cubicBezTo>
                  <a:pt x="2507" y="636"/>
                  <a:pt x="2501" y="631"/>
                  <a:pt x="2494" y="631"/>
                </a:cubicBezTo>
                <a:cubicBezTo>
                  <a:pt x="2487" y="631"/>
                  <a:pt x="2481" y="636"/>
                  <a:pt x="2481" y="643"/>
                </a:cubicBezTo>
                <a:cubicBezTo>
                  <a:pt x="2481" y="651"/>
                  <a:pt x="2487" y="656"/>
                  <a:pt x="2494" y="656"/>
                </a:cubicBezTo>
                <a:close/>
                <a:moveTo>
                  <a:pt x="2533" y="656"/>
                </a:moveTo>
                <a:cubicBezTo>
                  <a:pt x="2540" y="656"/>
                  <a:pt x="2546" y="651"/>
                  <a:pt x="2546" y="643"/>
                </a:cubicBezTo>
                <a:cubicBezTo>
                  <a:pt x="2546" y="636"/>
                  <a:pt x="2540" y="631"/>
                  <a:pt x="2533" y="631"/>
                </a:cubicBezTo>
                <a:cubicBezTo>
                  <a:pt x="2526" y="631"/>
                  <a:pt x="2521" y="636"/>
                  <a:pt x="2521" y="643"/>
                </a:cubicBezTo>
                <a:cubicBezTo>
                  <a:pt x="2521" y="651"/>
                  <a:pt x="2526" y="656"/>
                  <a:pt x="2533" y="656"/>
                </a:cubicBezTo>
                <a:close/>
                <a:moveTo>
                  <a:pt x="2573" y="656"/>
                </a:moveTo>
                <a:cubicBezTo>
                  <a:pt x="2580" y="656"/>
                  <a:pt x="2586" y="651"/>
                  <a:pt x="2586" y="643"/>
                </a:cubicBezTo>
                <a:cubicBezTo>
                  <a:pt x="2586" y="636"/>
                  <a:pt x="2580" y="631"/>
                  <a:pt x="2573" y="631"/>
                </a:cubicBezTo>
                <a:cubicBezTo>
                  <a:pt x="2566" y="631"/>
                  <a:pt x="2560" y="636"/>
                  <a:pt x="2560" y="643"/>
                </a:cubicBezTo>
                <a:cubicBezTo>
                  <a:pt x="2560" y="651"/>
                  <a:pt x="2566" y="656"/>
                  <a:pt x="2573" y="656"/>
                </a:cubicBezTo>
                <a:close/>
                <a:moveTo>
                  <a:pt x="2612" y="656"/>
                </a:moveTo>
                <a:cubicBezTo>
                  <a:pt x="2619" y="656"/>
                  <a:pt x="2625" y="651"/>
                  <a:pt x="2625" y="643"/>
                </a:cubicBezTo>
                <a:cubicBezTo>
                  <a:pt x="2625" y="636"/>
                  <a:pt x="2619" y="631"/>
                  <a:pt x="2612" y="631"/>
                </a:cubicBezTo>
                <a:cubicBezTo>
                  <a:pt x="2605" y="631"/>
                  <a:pt x="2599" y="636"/>
                  <a:pt x="2599" y="643"/>
                </a:cubicBezTo>
                <a:cubicBezTo>
                  <a:pt x="2599" y="651"/>
                  <a:pt x="2605" y="656"/>
                  <a:pt x="2612" y="656"/>
                </a:cubicBezTo>
                <a:close/>
                <a:moveTo>
                  <a:pt x="2652" y="656"/>
                </a:moveTo>
                <a:cubicBezTo>
                  <a:pt x="2659" y="656"/>
                  <a:pt x="2664" y="651"/>
                  <a:pt x="2664" y="643"/>
                </a:cubicBezTo>
                <a:cubicBezTo>
                  <a:pt x="2664" y="636"/>
                  <a:pt x="2659" y="631"/>
                  <a:pt x="2652" y="631"/>
                </a:cubicBezTo>
                <a:cubicBezTo>
                  <a:pt x="2645" y="631"/>
                  <a:pt x="2639" y="636"/>
                  <a:pt x="2639" y="643"/>
                </a:cubicBezTo>
                <a:cubicBezTo>
                  <a:pt x="2639" y="651"/>
                  <a:pt x="2645" y="656"/>
                  <a:pt x="2652" y="656"/>
                </a:cubicBezTo>
                <a:close/>
                <a:moveTo>
                  <a:pt x="2691" y="656"/>
                </a:moveTo>
                <a:cubicBezTo>
                  <a:pt x="2698" y="656"/>
                  <a:pt x="2704" y="651"/>
                  <a:pt x="2704" y="643"/>
                </a:cubicBezTo>
                <a:cubicBezTo>
                  <a:pt x="2704" y="636"/>
                  <a:pt x="2698" y="631"/>
                  <a:pt x="2691" y="631"/>
                </a:cubicBezTo>
                <a:cubicBezTo>
                  <a:pt x="2684" y="631"/>
                  <a:pt x="2678" y="636"/>
                  <a:pt x="2678" y="643"/>
                </a:cubicBezTo>
                <a:cubicBezTo>
                  <a:pt x="2678" y="651"/>
                  <a:pt x="2684" y="656"/>
                  <a:pt x="2691" y="656"/>
                </a:cubicBezTo>
                <a:close/>
                <a:moveTo>
                  <a:pt x="2730" y="656"/>
                </a:moveTo>
                <a:cubicBezTo>
                  <a:pt x="2738" y="656"/>
                  <a:pt x="2743" y="651"/>
                  <a:pt x="2743" y="643"/>
                </a:cubicBezTo>
                <a:cubicBezTo>
                  <a:pt x="2743" y="636"/>
                  <a:pt x="2738" y="631"/>
                  <a:pt x="2730" y="631"/>
                </a:cubicBezTo>
                <a:cubicBezTo>
                  <a:pt x="2723" y="631"/>
                  <a:pt x="2718" y="636"/>
                  <a:pt x="2718" y="643"/>
                </a:cubicBezTo>
                <a:cubicBezTo>
                  <a:pt x="2718" y="651"/>
                  <a:pt x="2723" y="656"/>
                  <a:pt x="2730" y="656"/>
                </a:cubicBezTo>
                <a:close/>
                <a:moveTo>
                  <a:pt x="2770" y="656"/>
                </a:moveTo>
                <a:cubicBezTo>
                  <a:pt x="2777" y="656"/>
                  <a:pt x="2783" y="651"/>
                  <a:pt x="2783" y="643"/>
                </a:cubicBezTo>
                <a:cubicBezTo>
                  <a:pt x="2783" y="636"/>
                  <a:pt x="2777" y="631"/>
                  <a:pt x="2770" y="631"/>
                </a:cubicBezTo>
                <a:cubicBezTo>
                  <a:pt x="2763" y="631"/>
                  <a:pt x="2757" y="636"/>
                  <a:pt x="2757" y="643"/>
                </a:cubicBezTo>
                <a:cubicBezTo>
                  <a:pt x="2757" y="651"/>
                  <a:pt x="2763" y="656"/>
                  <a:pt x="2770" y="656"/>
                </a:cubicBezTo>
                <a:close/>
                <a:moveTo>
                  <a:pt x="2809" y="656"/>
                </a:moveTo>
                <a:cubicBezTo>
                  <a:pt x="2816" y="656"/>
                  <a:pt x="2822" y="651"/>
                  <a:pt x="2822" y="643"/>
                </a:cubicBezTo>
                <a:cubicBezTo>
                  <a:pt x="2822" y="636"/>
                  <a:pt x="2816" y="631"/>
                  <a:pt x="2809" y="631"/>
                </a:cubicBezTo>
                <a:cubicBezTo>
                  <a:pt x="2802" y="631"/>
                  <a:pt x="2797" y="636"/>
                  <a:pt x="2797" y="643"/>
                </a:cubicBezTo>
                <a:cubicBezTo>
                  <a:pt x="2797" y="651"/>
                  <a:pt x="2802" y="656"/>
                  <a:pt x="2809" y="656"/>
                </a:cubicBezTo>
                <a:close/>
                <a:moveTo>
                  <a:pt x="2849" y="656"/>
                </a:moveTo>
                <a:cubicBezTo>
                  <a:pt x="2856" y="656"/>
                  <a:pt x="2862" y="651"/>
                  <a:pt x="2862" y="643"/>
                </a:cubicBezTo>
                <a:cubicBezTo>
                  <a:pt x="2862" y="636"/>
                  <a:pt x="2856" y="631"/>
                  <a:pt x="2849" y="631"/>
                </a:cubicBezTo>
                <a:cubicBezTo>
                  <a:pt x="2842" y="631"/>
                  <a:pt x="2836" y="636"/>
                  <a:pt x="2836" y="643"/>
                </a:cubicBezTo>
                <a:cubicBezTo>
                  <a:pt x="2836" y="651"/>
                  <a:pt x="2842" y="656"/>
                  <a:pt x="2849" y="656"/>
                </a:cubicBezTo>
                <a:close/>
                <a:moveTo>
                  <a:pt x="2888" y="656"/>
                </a:moveTo>
                <a:cubicBezTo>
                  <a:pt x="2895" y="656"/>
                  <a:pt x="2901" y="651"/>
                  <a:pt x="2901" y="643"/>
                </a:cubicBezTo>
                <a:cubicBezTo>
                  <a:pt x="2901" y="636"/>
                  <a:pt x="2895" y="631"/>
                  <a:pt x="2888" y="631"/>
                </a:cubicBezTo>
                <a:cubicBezTo>
                  <a:pt x="2881" y="631"/>
                  <a:pt x="2875" y="636"/>
                  <a:pt x="2875" y="643"/>
                </a:cubicBezTo>
                <a:cubicBezTo>
                  <a:pt x="2875" y="651"/>
                  <a:pt x="2881" y="656"/>
                  <a:pt x="2888" y="656"/>
                </a:cubicBezTo>
                <a:close/>
                <a:moveTo>
                  <a:pt x="2928" y="656"/>
                </a:moveTo>
                <a:cubicBezTo>
                  <a:pt x="2935" y="656"/>
                  <a:pt x="2940" y="651"/>
                  <a:pt x="2940" y="643"/>
                </a:cubicBezTo>
                <a:cubicBezTo>
                  <a:pt x="2940" y="636"/>
                  <a:pt x="2935" y="631"/>
                  <a:pt x="2928" y="631"/>
                </a:cubicBezTo>
                <a:cubicBezTo>
                  <a:pt x="2921" y="631"/>
                  <a:pt x="2915" y="636"/>
                  <a:pt x="2915" y="643"/>
                </a:cubicBezTo>
                <a:cubicBezTo>
                  <a:pt x="2915" y="651"/>
                  <a:pt x="2921" y="656"/>
                  <a:pt x="2928" y="656"/>
                </a:cubicBezTo>
                <a:close/>
                <a:moveTo>
                  <a:pt x="2967" y="656"/>
                </a:moveTo>
                <a:cubicBezTo>
                  <a:pt x="2974" y="656"/>
                  <a:pt x="2980" y="651"/>
                  <a:pt x="2980" y="643"/>
                </a:cubicBezTo>
                <a:cubicBezTo>
                  <a:pt x="2980" y="636"/>
                  <a:pt x="2974" y="631"/>
                  <a:pt x="2967" y="631"/>
                </a:cubicBezTo>
                <a:cubicBezTo>
                  <a:pt x="2960" y="631"/>
                  <a:pt x="2954" y="636"/>
                  <a:pt x="2954" y="643"/>
                </a:cubicBezTo>
                <a:cubicBezTo>
                  <a:pt x="2954" y="651"/>
                  <a:pt x="2960" y="656"/>
                  <a:pt x="2967" y="656"/>
                </a:cubicBezTo>
                <a:close/>
                <a:moveTo>
                  <a:pt x="3006" y="656"/>
                </a:moveTo>
                <a:cubicBezTo>
                  <a:pt x="3013" y="656"/>
                  <a:pt x="3019" y="651"/>
                  <a:pt x="3019" y="643"/>
                </a:cubicBezTo>
                <a:cubicBezTo>
                  <a:pt x="3019" y="636"/>
                  <a:pt x="3013" y="631"/>
                  <a:pt x="3006" y="631"/>
                </a:cubicBezTo>
                <a:cubicBezTo>
                  <a:pt x="2999" y="631"/>
                  <a:pt x="2994" y="636"/>
                  <a:pt x="2994" y="643"/>
                </a:cubicBezTo>
                <a:cubicBezTo>
                  <a:pt x="2994" y="651"/>
                  <a:pt x="2999" y="656"/>
                  <a:pt x="3006" y="656"/>
                </a:cubicBezTo>
                <a:close/>
                <a:moveTo>
                  <a:pt x="3046" y="656"/>
                </a:moveTo>
                <a:cubicBezTo>
                  <a:pt x="3053" y="656"/>
                  <a:pt x="3059" y="651"/>
                  <a:pt x="3059" y="643"/>
                </a:cubicBezTo>
                <a:cubicBezTo>
                  <a:pt x="3059" y="636"/>
                  <a:pt x="3053" y="631"/>
                  <a:pt x="3046" y="631"/>
                </a:cubicBezTo>
                <a:cubicBezTo>
                  <a:pt x="3039" y="631"/>
                  <a:pt x="3033" y="636"/>
                  <a:pt x="3033" y="643"/>
                </a:cubicBezTo>
                <a:cubicBezTo>
                  <a:pt x="3033" y="651"/>
                  <a:pt x="3039" y="656"/>
                  <a:pt x="3046" y="656"/>
                </a:cubicBezTo>
                <a:close/>
                <a:moveTo>
                  <a:pt x="444" y="670"/>
                </a:moveTo>
                <a:cubicBezTo>
                  <a:pt x="437" y="670"/>
                  <a:pt x="431" y="676"/>
                  <a:pt x="431" y="683"/>
                </a:cubicBezTo>
                <a:cubicBezTo>
                  <a:pt x="431" y="690"/>
                  <a:pt x="437" y="696"/>
                  <a:pt x="444" y="696"/>
                </a:cubicBezTo>
                <a:cubicBezTo>
                  <a:pt x="451" y="696"/>
                  <a:pt x="457" y="690"/>
                  <a:pt x="457" y="683"/>
                </a:cubicBezTo>
                <a:cubicBezTo>
                  <a:pt x="457" y="676"/>
                  <a:pt x="451" y="670"/>
                  <a:pt x="444" y="670"/>
                </a:cubicBezTo>
                <a:close/>
                <a:moveTo>
                  <a:pt x="483" y="696"/>
                </a:moveTo>
                <a:cubicBezTo>
                  <a:pt x="490" y="696"/>
                  <a:pt x="496" y="690"/>
                  <a:pt x="496" y="683"/>
                </a:cubicBezTo>
                <a:cubicBezTo>
                  <a:pt x="496" y="676"/>
                  <a:pt x="490" y="670"/>
                  <a:pt x="483" y="670"/>
                </a:cubicBezTo>
                <a:cubicBezTo>
                  <a:pt x="476" y="670"/>
                  <a:pt x="471" y="676"/>
                  <a:pt x="471" y="683"/>
                </a:cubicBezTo>
                <a:cubicBezTo>
                  <a:pt x="471" y="690"/>
                  <a:pt x="476" y="696"/>
                  <a:pt x="483" y="696"/>
                </a:cubicBezTo>
                <a:close/>
                <a:moveTo>
                  <a:pt x="523" y="696"/>
                </a:moveTo>
                <a:cubicBezTo>
                  <a:pt x="530" y="696"/>
                  <a:pt x="535" y="690"/>
                  <a:pt x="535" y="683"/>
                </a:cubicBezTo>
                <a:cubicBezTo>
                  <a:pt x="535" y="676"/>
                  <a:pt x="530" y="670"/>
                  <a:pt x="523" y="670"/>
                </a:cubicBezTo>
                <a:cubicBezTo>
                  <a:pt x="516" y="670"/>
                  <a:pt x="510" y="676"/>
                  <a:pt x="510" y="683"/>
                </a:cubicBezTo>
                <a:cubicBezTo>
                  <a:pt x="510" y="690"/>
                  <a:pt x="516" y="696"/>
                  <a:pt x="523" y="696"/>
                </a:cubicBezTo>
                <a:close/>
                <a:moveTo>
                  <a:pt x="562" y="696"/>
                </a:moveTo>
                <a:cubicBezTo>
                  <a:pt x="569" y="696"/>
                  <a:pt x="575" y="690"/>
                  <a:pt x="575" y="683"/>
                </a:cubicBezTo>
                <a:cubicBezTo>
                  <a:pt x="575" y="676"/>
                  <a:pt x="569" y="670"/>
                  <a:pt x="562" y="670"/>
                </a:cubicBezTo>
                <a:cubicBezTo>
                  <a:pt x="555" y="670"/>
                  <a:pt x="549" y="676"/>
                  <a:pt x="549" y="683"/>
                </a:cubicBezTo>
                <a:cubicBezTo>
                  <a:pt x="549" y="690"/>
                  <a:pt x="555" y="696"/>
                  <a:pt x="562" y="696"/>
                </a:cubicBezTo>
                <a:close/>
                <a:moveTo>
                  <a:pt x="602" y="696"/>
                </a:moveTo>
                <a:cubicBezTo>
                  <a:pt x="609" y="696"/>
                  <a:pt x="614" y="690"/>
                  <a:pt x="614" y="683"/>
                </a:cubicBezTo>
                <a:cubicBezTo>
                  <a:pt x="614" y="676"/>
                  <a:pt x="609" y="670"/>
                  <a:pt x="602" y="670"/>
                </a:cubicBezTo>
                <a:cubicBezTo>
                  <a:pt x="595" y="670"/>
                  <a:pt x="589" y="676"/>
                  <a:pt x="589" y="683"/>
                </a:cubicBezTo>
                <a:cubicBezTo>
                  <a:pt x="589" y="690"/>
                  <a:pt x="595" y="696"/>
                  <a:pt x="602" y="696"/>
                </a:cubicBezTo>
                <a:close/>
                <a:moveTo>
                  <a:pt x="641" y="696"/>
                </a:moveTo>
                <a:cubicBezTo>
                  <a:pt x="648" y="696"/>
                  <a:pt x="654" y="690"/>
                  <a:pt x="654" y="683"/>
                </a:cubicBezTo>
                <a:cubicBezTo>
                  <a:pt x="654" y="676"/>
                  <a:pt x="648" y="670"/>
                  <a:pt x="641" y="670"/>
                </a:cubicBezTo>
                <a:cubicBezTo>
                  <a:pt x="634" y="670"/>
                  <a:pt x="628" y="676"/>
                  <a:pt x="628" y="683"/>
                </a:cubicBezTo>
                <a:cubicBezTo>
                  <a:pt x="628" y="690"/>
                  <a:pt x="634" y="696"/>
                  <a:pt x="641" y="696"/>
                </a:cubicBezTo>
                <a:close/>
                <a:moveTo>
                  <a:pt x="680" y="696"/>
                </a:moveTo>
                <a:cubicBezTo>
                  <a:pt x="687" y="696"/>
                  <a:pt x="693" y="690"/>
                  <a:pt x="693" y="683"/>
                </a:cubicBezTo>
                <a:cubicBezTo>
                  <a:pt x="693" y="676"/>
                  <a:pt x="687" y="670"/>
                  <a:pt x="680" y="670"/>
                </a:cubicBezTo>
                <a:cubicBezTo>
                  <a:pt x="673" y="670"/>
                  <a:pt x="668" y="676"/>
                  <a:pt x="668" y="683"/>
                </a:cubicBezTo>
                <a:cubicBezTo>
                  <a:pt x="668" y="690"/>
                  <a:pt x="673" y="696"/>
                  <a:pt x="680" y="696"/>
                </a:cubicBezTo>
                <a:close/>
                <a:moveTo>
                  <a:pt x="720" y="696"/>
                </a:moveTo>
                <a:cubicBezTo>
                  <a:pt x="727" y="696"/>
                  <a:pt x="733" y="690"/>
                  <a:pt x="733" y="683"/>
                </a:cubicBezTo>
                <a:cubicBezTo>
                  <a:pt x="733" y="676"/>
                  <a:pt x="727" y="670"/>
                  <a:pt x="720" y="670"/>
                </a:cubicBezTo>
                <a:cubicBezTo>
                  <a:pt x="713" y="670"/>
                  <a:pt x="707" y="676"/>
                  <a:pt x="707" y="683"/>
                </a:cubicBezTo>
                <a:cubicBezTo>
                  <a:pt x="707" y="690"/>
                  <a:pt x="713" y="696"/>
                  <a:pt x="720" y="696"/>
                </a:cubicBezTo>
                <a:close/>
                <a:moveTo>
                  <a:pt x="759" y="696"/>
                </a:moveTo>
                <a:cubicBezTo>
                  <a:pt x="766" y="696"/>
                  <a:pt x="772" y="690"/>
                  <a:pt x="772" y="683"/>
                </a:cubicBezTo>
                <a:cubicBezTo>
                  <a:pt x="772" y="676"/>
                  <a:pt x="766" y="670"/>
                  <a:pt x="759" y="670"/>
                </a:cubicBezTo>
                <a:cubicBezTo>
                  <a:pt x="752" y="670"/>
                  <a:pt x="747" y="676"/>
                  <a:pt x="747" y="683"/>
                </a:cubicBezTo>
                <a:cubicBezTo>
                  <a:pt x="747" y="690"/>
                  <a:pt x="752" y="696"/>
                  <a:pt x="759" y="696"/>
                </a:cubicBezTo>
                <a:close/>
                <a:moveTo>
                  <a:pt x="799" y="696"/>
                </a:moveTo>
                <a:cubicBezTo>
                  <a:pt x="806" y="696"/>
                  <a:pt x="811" y="690"/>
                  <a:pt x="811" y="683"/>
                </a:cubicBezTo>
                <a:cubicBezTo>
                  <a:pt x="811" y="676"/>
                  <a:pt x="806" y="670"/>
                  <a:pt x="799" y="670"/>
                </a:cubicBezTo>
                <a:cubicBezTo>
                  <a:pt x="792" y="670"/>
                  <a:pt x="786" y="676"/>
                  <a:pt x="786" y="683"/>
                </a:cubicBezTo>
                <a:cubicBezTo>
                  <a:pt x="786" y="690"/>
                  <a:pt x="792" y="696"/>
                  <a:pt x="799" y="696"/>
                </a:cubicBezTo>
                <a:close/>
                <a:moveTo>
                  <a:pt x="838" y="696"/>
                </a:moveTo>
                <a:cubicBezTo>
                  <a:pt x="845" y="696"/>
                  <a:pt x="851" y="690"/>
                  <a:pt x="851" y="683"/>
                </a:cubicBezTo>
                <a:cubicBezTo>
                  <a:pt x="851" y="676"/>
                  <a:pt x="845" y="670"/>
                  <a:pt x="838" y="670"/>
                </a:cubicBezTo>
                <a:cubicBezTo>
                  <a:pt x="831" y="670"/>
                  <a:pt x="825" y="676"/>
                  <a:pt x="825" y="683"/>
                </a:cubicBezTo>
                <a:cubicBezTo>
                  <a:pt x="825" y="690"/>
                  <a:pt x="831" y="696"/>
                  <a:pt x="838" y="696"/>
                </a:cubicBezTo>
                <a:close/>
                <a:moveTo>
                  <a:pt x="878" y="696"/>
                </a:moveTo>
                <a:cubicBezTo>
                  <a:pt x="885" y="696"/>
                  <a:pt x="890" y="690"/>
                  <a:pt x="890" y="683"/>
                </a:cubicBezTo>
                <a:cubicBezTo>
                  <a:pt x="890" y="676"/>
                  <a:pt x="885" y="670"/>
                  <a:pt x="878" y="670"/>
                </a:cubicBezTo>
                <a:cubicBezTo>
                  <a:pt x="871" y="670"/>
                  <a:pt x="865" y="676"/>
                  <a:pt x="865" y="683"/>
                </a:cubicBezTo>
                <a:cubicBezTo>
                  <a:pt x="865" y="690"/>
                  <a:pt x="871" y="696"/>
                  <a:pt x="878" y="696"/>
                </a:cubicBezTo>
                <a:close/>
                <a:moveTo>
                  <a:pt x="917" y="696"/>
                </a:moveTo>
                <a:cubicBezTo>
                  <a:pt x="924" y="696"/>
                  <a:pt x="930" y="690"/>
                  <a:pt x="930" y="683"/>
                </a:cubicBezTo>
                <a:cubicBezTo>
                  <a:pt x="930" y="676"/>
                  <a:pt x="924" y="670"/>
                  <a:pt x="917" y="670"/>
                </a:cubicBezTo>
                <a:cubicBezTo>
                  <a:pt x="910" y="670"/>
                  <a:pt x="904" y="676"/>
                  <a:pt x="904" y="683"/>
                </a:cubicBezTo>
                <a:cubicBezTo>
                  <a:pt x="904" y="690"/>
                  <a:pt x="910" y="696"/>
                  <a:pt x="917" y="696"/>
                </a:cubicBezTo>
                <a:close/>
                <a:moveTo>
                  <a:pt x="956" y="696"/>
                </a:moveTo>
                <a:cubicBezTo>
                  <a:pt x="963" y="696"/>
                  <a:pt x="969" y="690"/>
                  <a:pt x="969" y="683"/>
                </a:cubicBezTo>
                <a:cubicBezTo>
                  <a:pt x="969" y="676"/>
                  <a:pt x="963" y="670"/>
                  <a:pt x="956" y="670"/>
                </a:cubicBezTo>
                <a:cubicBezTo>
                  <a:pt x="949" y="670"/>
                  <a:pt x="944" y="676"/>
                  <a:pt x="944" y="683"/>
                </a:cubicBezTo>
                <a:cubicBezTo>
                  <a:pt x="944" y="690"/>
                  <a:pt x="949" y="696"/>
                  <a:pt x="956" y="696"/>
                </a:cubicBezTo>
                <a:close/>
                <a:moveTo>
                  <a:pt x="1627" y="696"/>
                </a:moveTo>
                <a:cubicBezTo>
                  <a:pt x="1634" y="696"/>
                  <a:pt x="1639" y="690"/>
                  <a:pt x="1639" y="683"/>
                </a:cubicBezTo>
                <a:cubicBezTo>
                  <a:pt x="1639" y="676"/>
                  <a:pt x="1634" y="670"/>
                  <a:pt x="1627" y="670"/>
                </a:cubicBezTo>
                <a:cubicBezTo>
                  <a:pt x="1620" y="670"/>
                  <a:pt x="1614" y="676"/>
                  <a:pt x="1614" y="683"/>
                </a:cubicBezTo>
                <a:cubicBezTo>
                  <a:pt x="1614" y="690"/>
                  <a:pt x="1620" y="696"/>
                  <a:pt x="1627" y="696"/>
                </a:cubicBezTo>
                <a:close/>
                <a:moveTo>
                  <a:pt x="1666" y="696"/>
                </a:moveTo>
                <a:cubicBezTo>
                  <a:pt x="1673" y="696"/>
                  <a:pt x="1679" y="690"/>
                  <a:pt x="1679" y="683"/>
                </a:cubicBezTo>
                <a:cubicBezTo>
                  <a:pt x="1679" y="676"/>
                  <a:pt x="1673" y="670"/>
                  <a:pt x="1666" y="670"/>
                </a:cubicBezTo>
                <a:cubicBezTo>
                  <a:pt x="1659" y="670"/>
                  <a:pt x="1653" y="676"/>
                  <a:pt x="1653" y="683"/>
                </a:cubicBezTo>
                <a:cubicBezTo>
                  <a:pt x="1653" y="690"/>
                  <a:pt x="1659" y="696"/>
                  <a:pt x="1666" y="696"/>
                </a:cubicBezTo>
                <a:close/>
                <a:moveTo>
                  <a:pt x="1705" y="696"/>
                </a:moveTo>
                <a:cubicBezTo>
                  <a:pt x="1712" y="696"/>
                  <a:pt x="1718" y="690"/>
                  <a:pt x="1718" y="683"/>
                </a:cubicBezTo>
                <a:cubicBezTo>
                  <a:pt x="1718" y="676"/>
                  <a:pt x="1712" y="670"/>
                  <a:pt x="1705" y="670"/>
                </a:cubicBezTo>
                <a:cubicBezTo>
                  <a:pt x="1698" y="670"/>
                  <a:pt x="1693" y="676"/>
                  <a:pt x="1693" y="683"/>
                </a:cubicBezTo>
                <a:cubicBezTo>
                  <a:pt x="1693" y="690"/>
                  <a:pt x="1698" y="696"/>
                  <a:pt x="1705" y="696"/>
                </a:cubicBezTo>
                <a:close/>
                <a:moveTo>
                  <a:pt x="1817" y="683"/>
                </a:moveTo>
                <a:cubicBezTo>
                  <a:pt x="1817" y="686"/>
                  <a:pt x="1820" y="689"/>
                  <a:pt x="1824" y="689"/>
                </a:cubicBezTo>
                <a:cubicBezTo>
                  <a:pt x="1827" y="689"/>
                  <a:pt x="1830" y="686"/>
                  <a:pt x="1830" y="683"/>
                </a:cubicBezTo>
                <a:cubicBezTo>
                  <a:pt x="1830" y="679"/>
                  <a:pt x="1827" y="676"/>
                  <a:pt x="1824" y="676"/>
                </a:cubicBezTo>
                <a:cubicBezTo>
                  <a:pt x="1820" y="676"/>
                  <a:pt x="1817" y="679"/>
                  <a:pt x="1817" y="683"/>
                </a:cubicBezTo>
                <a:close/>
                <a:moveTo>
                  <a:pt x="1903" y="696"/>
                </a:moveTo>
                <a:cubicBezTo>
                  <a:pt x="1910" y="696"/>
                  <a:pt x="1915" y="690"/>
                  <a:pt x="1915" y="683"/>
                </a:cubicBezTo>
                <a:cubicBezTo>
                  <a:pt x="1915" y="676"/>
                  <a:pt x="1910" y="670"/>
                  <a:pt x="1903" y="670"/>
                </a:cubicBezTo>
                <a:cubicBezTo>
                  <a:pt x="1896" y="670"/>
                  <a:pt x="1890" y="676"/>
                  <a:pt x="1890" y="683"/>
                </a:cubicBezTo>
                <a:cubicBezTo>
                  <a:pt x="1890" y="690"/>
                  <a:pt x="1896" y="696"/>
                  <a:pt x="1903" y="696"/>
                </a:cubicBezTo>
                <a:close/>
                <a:moveTo>
                  <a:pt x="1955" y="683"/>
                </a:moveTo>
                <a:cubicBezTo>
                  <a:pt x="1955" y="676"/>
                  <a:pt x="1949" y="670"/>
                  <a:pt x="1942" y="670"/>
                </a:cubicBezTo>
                <a:cubicBezTo>
                  <a:pt x="1935" y="670"/>
                  <a:pt x="1929" y="676"/>
                  <a:pt x="1929" y="683"/>
                </a:cubicBezTo>
                <a:cubicBezTo>
                  <a:pt x="1929" y="690"/>
                  <a:pt x="1935" y="696"/>
                  <a:pt x="1942" y="696"/>
                </a:cubicBezTo>
                <a:cubicBezTo>
                  <a:pt x="1949" y="696"/>
                  <a:pt x="1955" y="690"/>
                  <a:pt x="1955" y="683"/>
                </a:cubicBezTo>
                <a:close/>
                <a:moveTo>
                  <a:pt x="1981" y="696"/>
                </a:moveTo>
                <a:cubicBezTo>
                  <a:pt x="1988" y="696"/>
                  <a:pt x="1994" y="690"/>
                  <a:pt x="1994" y="683"/>
                </a:cubicBezTo>
                <a:cubicBezTo>
                  <a:pt x="1994" y="676"/>
                  <a:pt x="1988" y="670"/>
                  <a:pt x="1981" y="670"/>
                </a:cubicBezTo>
                <a:cubicBezTo>
                  <a:pt x="1974" y="670"/>
                  <a:pt x="1969" y="676"/>
                  <a:pt x="1969" y="683"/>
                </a:cubicBezTo>
                <a:cubicBezTo>
                  <a:pt x="1969" y="690"/>
                  <a:pt x="1974" y="696"/>
                  <a:pt x="1981" y="696"/>
                </a:cubicBezTo>
                <a:close/>
                <a:moveTo>
                  <a:pt x="2021" y="696"/>
                </a:moveTo>
                <a:cubicBezTo>
                  <a:pt x="2028" y="696"/>
                  <a:pt x="2034" y="690"/>
                  <a:pt x="2034" y="683"/>
                </a:cubicBezTo>
                <a:cubicBezTo>
                  <a:pt x="2034" y="676"/>
                  <a:pt x="2028" y="670"/>
                  <a:pt x="2021" y="670"/>
                </a:cubicBezTo>
                <a:cubicBezTo>
                  <a:pt x="2014" y="670"/>
                  <a:pt x="2008" y="676"/>
                  <a:pt x="2008" y="683"/>
                </a:cubicBezTo>
                <a:cubicBezTo>
                  <a:pt x="2008" y="690"/>
                  <a:pt x="2014" y="696"/>
                  <a:pt x="2021" y="696"/>
                </a:cubicBezTo>
                <a:close/>
                <a:moveTo>
                  <a:pt x="2060" y="670"/>
                </a:moveTo>
                <a:cubicBezTo>
                  <a:pt x="2053" y="670"/>
                  <a:pt x="2048" y="676"/>
                  <a:pt x="2048" y="683"/>
                </a:cubicBezTo>
                <a:cubicBezTo>
                  <a:pt x="2048" y="690"/>
                  <a:pt x="2053" y="696"/>
                  <a:pt x="2060" y="696"/>
                </a:cubicBezTo>
                <a:cubicBezTo>
                  <a:pt x="2067" y="696"/>
                  <a:pt x="2073" y="690"/>
                  <a:pt x="2073" y="683"/>
                </a:cubicBezTo>
                <a:cubicBezTo>
                  <a:pt x="2073" y="676"/>
                  <a:pt x="2067" y="670"/>
                  <a:pt x="2060" y="670"/>
                </a:cubicBezTo>
                <a:close/>
                <a:moveTo>
                  <a:pt x="2139" y="696"/>
                </a:moveTo>
                <a:cubicBezTo>
                  <a:pt x="2146" y="696"/>
                  <a:pt x="2152" y="690"/>
                  <a:pt x="2152" y="683"/>
                </a:cubicBezTo>
                <a:cubicBezTo>
                  <a:pt x="2152" y="676"/>
                  <a:pt x="2146" y="670"/>
                  <a:pt x="2139" y="670"/>
                </a:cubicBezTo>
                <a:cubicBezTo>
                  <a:pt x="2132" y="670"/>
                  <a:pt x="2126" y="676"/>
                  <a:pt x="2126" y="683"/>
                </a:cubicBezTo>
                <a:cubicBezTo>
                  <a:pt x="2126" y="690"/>
                  <a:pt x="2132" y="696"/>
                  <a:pt x="2139" y="696"/>
                </a:cubicBezTo>
                <a:close/>
                <a:moveTo>
                  <a:pt x="2179" y="696"/>
                </a:moveTo>
                <a:cubicBezTo>
                  <a:pt x="2186" y="696"/>
                  <a:pt x="2191" y="690"/>
                  <a:pt x="2191" y="683"/>
                </a:cubicBezTo>
                <a:cubicBezTo>
                  <a:pt x="2191" y="676"/>
                  <a:pt x="2186" y="670"/>
                  <a:pt x="2179" y="670"/>
                </a:cubicBezTo>
                <a:cubicBezTo>
                  <a:pt x="2172" y="670"/>
                  <a:pt x="2166" y="676"/>
                  <a:pt x="2166" y="683"/>
                </a:cubicBezTo>
                <a:cubicBezTo>
                  <a:pt x="2166" y="690"/>
                  <a:pt x="2172" y="696"/>
                  <a:pt x="2179" y="696"/>
                </a:cubicBezTo>
                <a:close/>
                <a:moveTo>
                  <a:pt x="2257" y="696"/>
                </a:moveTo>
                <a:cubicBezTo>
                  <a:pt x="2264" y="696"/>
                  <a:pt x="2270" y="690"/>
                  <a:pt x="2270" y="683"/>
                </a:cubicBezTo>
                <a:cubicBezTo>
                  <a:pt x="2270" y="676"/>
                  <a:pt x="2264" y="670"/>
                  <a:pt x="2257" y="670"/>
                </a:cubicBezTo>
                <a:cubicBezTo>
                  <a:pt x="2250" y="670"/>
                  <a:pt x="2245" y="676"/>
                  <a:pt x="2245" y="683"/>
                </a:cubicBezTo>
                <a:cubicBezTo>
                  <a:pt x="2245" y="690"/>
                  <a:pt x="2250" y="696"/>
                  <a:pt x="2257" y="696"/>
                </a:cubicBezTo>
                <a:close/>
                <a:moveTo>
                  <a:pt x="2297" y="696"/>
                </a:moveTo>
                <a:cubicBezTo>
                  <a:pt x="2304" y="696"/>
                  <a:pt x="2310" y="690"/>
                  <a:pt x="2310" y="683"/>
                </a:cubicBezTo>
                <a:cubicBezTo>
                  <a:pt x="2310" y="676"/>
                  <a:pt x="2304" y="670"/>
                  <a:pt x="2297" y="670"/>
                </a:cubicBezTo>
                <a:cubicBezTo>
                  <a:pt x="2290" y="670"/>
                  <a:pt x="2284" y="676"/>
                  <a:pt x="2284" y="683"/>
                </a:cubicBezTo>
                <a:cubicBezTo>
                  <a:pt x="2284" y="690"/>
                  <a:pt x="2290" y="696"/>
                  <a:pt x="2297" y="696"/>
                </a:cubicBezTo>
                <a:close/>
                <a:moveTo>
                  <a:pt x="2336" y="696"/>
                </a:moveTo>
                <a:cubicBezTo>
                  <a:pt x="2343" y="696"/>
                  <a:pt x="2349" y="690"/>
                  <a:pt x="2349" y="683"/>
                </a:cubicBezTo>
                <a:cubicBezTo>
                  <a:pt x="2349" y="676"/>
                  <a:pt x="2343" y="670"/>
                  <a:pt x="2336" y="670"/>
                </a:cubicBezTo>
                <a:cubicBezTo>
                  <a:pt x="2329" y="670"/>
                  <a:pt x="2323" y="676"/>
                  <a:pt x="2323" y="683"/>
                </a:cubicBezTo>
                <a:cubicBezTo>
                  <a:pt x="2323" y="690"/>
                  <a:pt x="2329" y="696"/>
                  <a:pt x="2336" y="696"/>
                </a:cubicBezTo>
                <a:close/>
                <a:moveTo>
                  <a:pt x="2376" y="696"/>
                </a:moveTo>
                <a:cubicBezTo>
                  <a:pt x="2383" y="696"/>
                  <a:pt x="2388" y="690"/>
                  <a:pt x="2388" y="683"/>
                </a:cubicBezTo>
                <a:cubicBezTo>
                  <a:pt x="2388" y="676"/>
                  <a:pt x="2383" y="670"/>
                  <a:pt x="2376" y="670"/>
                </a:cubicBezTo>
                <a:cubicBezTo>
                  <a:pt x="2369" y="670"/>
                  <a:pt x="2363" y="676"/>
                  <a:pt x="2363" y="683"/>
                </a:cubicBezTo>
                <a:cubicBezTo>
                  <a:pt x="2363" y="690"/>
                  <a:pt x="2369" y="696"/>
                  <a:pt x="2376" y="696"/>
                </a:cubicBezTo>
                <a:close/>
                <a:moveTo>
                  <a:pt x="2415" y="696"/>
                </a:moveTo>
                <a:cubicBezTo>
                  <a:pt x="2422" y="696"/>
                  <a:pt x="2428" y="690"/>
                  <a:pt x="2428" y="683"/>
                </a:cubicBezTo>
                <a:cubicBezTo>
                  <a:pt x="2428" y="676"/>
                  <a:pt x="2422" y="670"/>
                  <a:pt x="2415" y="670"/>
                </a:cubicBezTo>
                <a:cubicBezTo>
                  <a:pt x="2408" y="670"/>
                  <a:pt x="2402" y="676"/>
                  <a:pt x="2402" y="683"/>
                </a:cubicBezTo>
                <a:cubicBezTo>
                  <a:pt x="2402" y="690"/>
                  <a:pt x="2408" y="696"/>
                  <a:pt x="2415" y="696"/>
                </a:cubicBezTo>
                <a:close/>
                <a:moveTo>
                  <a:pt x="2455" y="696"/>
                </a:moveTo>
                <a:cubicBezTo>
                  <a:pt x="2462" y="696"/>
                  <a:pt x="2467" y="690"/>
                  <a:pt x="2467" y="683"/>
                </a:cubicBezTo>
                <a:cubicBezTo>
                  <a:pt x="2467" y="676"/>
                  <a:pt x="2462" y="670"/>
                  <a:pt x="2455" y="670"/>
                </a:cubicBezTo>
                <a:cubicBezTo>
                  <a:pt x="2447" y="670"/>
                  <a:pt x="2442" y="676"/>
                  <a:pt x="2442" y="683"/>
                </a:cubicBezTo>
                <a:cubicBezTo>
                  <a:pt x="2442" y="690"/>
                  <a:pt x="2447" y="696"/>
                  <a:pt x="2455" y="696"/>
                </a:cubicBezTo>
                <a:close/>
                <a:moveTo>
                  <a:pt x="2494" y="696"/>
                </a:moveTo>
                <a:cubicBezTo>
                  <a:pt x="2501" y="696"/>
                  <a:pt x="2507" y="690"/>
                  <a:pt x="2507" y="683"/>
                </a:cubicBezTo>
                <a:cubicBezTo>
                  <a:pt x="2507" y="676"/>
                  <a:pt x="2501" y="670"/>
                  <a:pt x="2494" y="670"/>
                </a:cubicBezTo>
                <a:cubicBezTo>
                  <a:pt x="2487" y="670"/>
                  <a:pt x="2481" y="676"/>
                  <a:pt x="2481" y="683"/>
                </a:cubicBezTo>
                <a:cubicBezTo>
                  <a:pt x="2481" y="690"/>
                  <a:pt x="2487" y="696"/>
                  <a:pt x="2494" y="696"/>
                </a:cubicBezTo>
                <a:close/>
                <a:moveTo>
                  <a:pt x="2533" y="696"/>
                </a:moveTo>
                <a:cubicBezTo>
                  <a:pt x="2540" y="696"/>
                  <a:pt x="2546" y="690"/>
                  <a:pt x="2546" y="683"/>
                </a:cubicBezTo>
                <a:cubicBezTo>
                  <a:pt x="2546" y="676"/>
                  <a:pt x="2540" y="670"/>
                  <a:pt x="2533" y="670"/>
                </a:cubicBezTo>
                <a:cubicBezTo>
                  <a:pt x="2526" y="670"/>
                  <a:pt x="2521" y="676"/>
                  <a:pt x="2521" y="683"/>
                </a:cubicBezTo>
                <a:cubicBezTo>
                  <a:pt x="2521" y="690"/>
                  <a:pt x="2526" y="696"/>
                  <a:pt x="2533" y="696"/>
                </a:cubicBezTo>
                <a:close/>
                <a:moveTo>
                  <a:pt x="2573" y="696"/>
                </a:moveTo>
                <a:cubicBezTo>
                  <a:pt x="2580" y="696"/>
                  <a:pt x="2586" y="690"/>
                  <a:pt x="2586" y="683"/>
                </a:cubicBezTo>
                <a:cubicBezTo>
                  <a:pt x="2586" y="676"/>
                  <a:pt x="2580" y="670"/>
                  <a:pt x="2573" y="670"/>
                </a:cubicBezTo>
                <a:cubicBezTo>
                  <a:pt x="2566" y="670"/>
                  <a:pt x="2560" y="676"/>
                  <a:pt x="2560" y="683"/>
                </a:cubicBezTo>
                <a:cubicBezTo>
                  <a:pt x="2560" y="690"/>
                  <a:pt x="2566" y="696"/>
                  <a:pt x="2573" y="696"/>
                </a:cubicBezTo>
                <a:close/>
                <a:moveTo>
                  <a:pt x="2612" y="696"/>
                </a:moveTo>
                <a:cubicBezTo>
                  <a:pt x="2619" y="696"/>
                  <a:pt x="2625" y="690"/>
                  <a:pt x="2625" y="683"/>
                </a:cubicBezTo>
                <a:cubicBezTo>
                  <a:pt x="2625" y="676"/>
                  <a:pt x="2619" y="670"/>
                  <a:pt x="2612" y="670"/>
                </a:cubicBezTo>
                <a:cubicBezTo>
                  <a:pt x="2605" y="670"/>
                  <a:pt x="2599" y="676"/>
                  <a:pt x="2599" y="683"/>
                </a:cubicBezTo>
                <a:cubicBezTo>
                  <a:pt x="2599" y="690"/>
                  <a:pt x="2605" y="696"/>
                  <a:pt x="2612" y="696"/>
                </a:cubicBezTo>
                <a:close/>
                <a:moveTo>
                  <a:pt x="2652" y="696"/>
                </a:moveTo>
                <a:cubicBezTo>
                  <a:pt x="2659" y="696"/>
                  <a:pt x="2664" y="690"/>
                  <a:pt x="2664" y="683"/>
                </a:cubicBezTo>
                <a:cubicBezTo>
                  <a:pt x="2664" y="676"/>
                  <a:pt x="2659" y="670"/>
                  <a:pt x="2652" y="670"/>
                </a:cubicBezTo>
                <a:cubicBezTo>
                  <a:pt x="2645" y="670"/>
                  <a:pt x="2639" y="676"/>
                  <a:pt x="2639" y="683"/>
                </a:cubicBezTo>
                <a:cubicBezTo>
                  <a:pt x="2639" y="690"/>
                  <a:pt x="2645" y="696"/>
                  <a:pt x="2652" y="696"/>
                </a:cubicBezTo>
                <a:close/>
                <a:moveTo>
                  <a:pt x="2691" y="696"/>
                </a:moveTo>
                <a:cubicBezTo>
                  <a:pt x="2698" y="696"/>
                  <a:pt x="2704" y="690"/>
                  <a:pt x="2704" y="683"/>
                </a:cubicBezTo>
                <a:cubicBezTo>
                  <a:pt x="2704" y="676"/>
                  <a:pt x="2698" y="670"/>
                  <a:pt x="2691" y="670"/>
                </a:cubicBezTo>
                <a:cubicBezTo>
                  <a:pt x="2684" y="670"/>
                  <a:pt x="2678" y="676"/>
                  <a:pt x="2678" y="683"/>
                </a:cubicBezTo>
                <a:cubicBezTo>
                  <a:pt x="2678" y="690"/>
                  <a:pt x="2684" y="696"/>
                  <a:pt x="2691" y="696"/>
                </a:cubicBezTo>
                <a:close/>
                <a:moveTo>
                  <a:pt x="2730" y="696"/>
                </a:moveTo>
                <a:cubicBezTo>
                  <a:pt x="2738" y="696"/>
                  <a:pt x="2743" y="690"/>
                  <a:pt x="2743" y="683"/>
                </a:cubicBezTo>
                <a:cubicBezTo>
                  <a:pt x="2743" y="676"/>
                  <a:pt x="2738" y="670"/>
                  <a:pt x="2730" y="670"/>
                </a:cubicBezTo>
                <a:cubicBezTo>
                  <a:pt x="2723" y="670"/>
                  <a:pt x="2718" y="676"/>
                  <a:pt x="2718" y="683"/>
                </a:cubicBezTo>
                <a:cubicBezTo>
                  <a:pt x="2718" y="690"/>
                  <a:pt x="2723" y="696"/>
                  <a:pt x="2730" y="696"/>
                </a:cubicBezTo>
                <a:close/>
                <a:moveTo>
                  <a:pt x="2770" y="696"/>
                </a:moveTo>
                <a:cubicBezTo>
                  <a:pt x="2777" y="696"/>
                  <a:pt x="2783" y="690"/>
                  <a:pt x="2783" y="683"/>
                </a:cubicBezTo>
                <a:cubicBezTo>
                  <a:pt x="2783" y="676"/>
                  <a:pt x="2777" y="670"/>
                  <a:pt x="2770" y="670"/>
                </a:cubicBezTo>
                <a:cubicBezTo>
                  <a:pt x="2763" y="670"/>
                  <a:pt x="2757" y="676"/>
                  <a:pt x="2757" y="683"/>
                </a:cubicBezTo>
                <a:cubicBezTo>
                  <a:pt x="2757" y="690"/>
                  <a:pt x="2763" y="696"/>
                  <a:pt x="2770" y="696"/>
                </a:cubicBezTo>
                <a:close/>
                <a:moveTo>
                  <a:pt x="2809" y="696"/>
                </a:moveTo>
                <a:cubicBezTo>
                  <a:pt x="2816" y="696"/>
                  <a:pt x="2822" y="690"/>
                  <a:pt x="2822" y="683"/>
                </a:cubicBezTo>
                <a:cubicBezTo>
                  <a:pt x="2822" y="676"/>
                  <a:pt x="2816" y="670"/>
                  <a:pt x="2809" y="670"/>
                </a:cubicBezTo>
                <a:cubicBezTo>
                  <a:pt x="2802" y="670"/>
                  <a:pt x="2797" y="676"/>
                  <a:pt x="2797" y="683"/>
                </a:cubicBezTo>
                <a:cubicBezTo>
                  <a:pt x="2797" y="690"/>
                  <a:pt x="2802" y="696"/>
                  <a:pt x="2809" y="696"/>
                </a:cubicBezTo>
                <a:close/>
                <a:moveTo>
                  <a:pt x="2849" y="696"/>
                </a:moveTo>
                <a:cubicBezTo>
                  <a:pt x="2856" y="696"/>
                  <a:pt x="2862" y="690"/>
                  <a:pt x="2862" y="683"/>
                </a:cubicBezTo>
                <a:cubicBezTo>
                  <a:pt x="2862" y="676"/>
                  <a:pt x="2856" y="670"/>
                  <a:pt x="2849" y="670"/>
                </a:cubicBezTo>
                <a:cubicBezTo>
                  <a:pt x="2842" y="670"/>
                  <a:pt x="2836" y="676"/>
                  <a:pt x="2836" y="683"/>
                </a:cubicBezTo>
                <a:cubicBezTo>
                  <a:pt x="2836" y="690"/>
                  <a:pt x="2842" y="696"/>
                  <a:pt x="2849" y="696"/>
                </a:cubicBezTo>
                <a:close/>
                <a:moveTo>
                  <a:pt x="2888" y="696"/>
                </a:moveTo>
                <a:cubicBezTo>
                  <a:pt x="2895" y="696"/>
                  <a:pt x="2901" y="690"/>
                  <a:pt x="2901" y="683"/>
                </a:cubicBezTo>
                <a:cubicBezTo>
                  <a:pt x="2901" y="676"/>
                  <a:pt x="2895" y="670"/>
                  <a:pt x="2888" y="670"/>
                </a:cubicBezTo>
                <a:cubicBezTo>
                  <a:pt x="2881" y="670"/>
                  <a:pt x="2875" y="676"/>
                  <a:pt x="2875" y="683"/>
                </a:cubicBezTo>
                <a:cubicBezTo>
                  <a:pt x="2875" y="690"/>
                  <a:pt x="2881" y="696"/>
                  <a:pt x="2888" y="696"/>
                </a:cubicBezTo>
                <a:close/>
                <a:moveTo>
                  <a:pt x="2928" y="670"/>
                </a:moveTo>
                <a:cubicBezTo>
                  <a:pt x="2921" y="670"/>
                  <a:pt x="2915" y="676"/>
                  <a:pt x="2915" y="683"/>
                </a:cubicBezTo>
                <a:cubicBezTo>
                  <a:pt x="2915" y="690"/>
                  <a:pt x="2921" y="696"/>
                  <a:pt x="2928" y="696"/>
                </a:cubicBezTo>
                <a:cubicBezTo>
                  <a:pt x="2935" y="696"/>
                  <a:pt x="2940" y="690"/>
                  <a:pt x="2940" y="683"/>
                </a:cubicBezTo>
                <a:cubicBezTo>
                  <a:pt x="2940" y="676"/>
                  <a:pt x="2935" y="670"/>
                  <a:pt x="2928" y="670"/>
                </a:cubicBezTo>
                <a:close/>
                <a:moveTo>
                  <a:pt x="2967" y="696"/>
                </a:moveTo>
                <a:cubicBezTo>
                  <a:pt x="2974" y="696"/>
                  <a:pt x="2980" y="690"/>
                  <a:pt x="2980" y="683"/>
                </a:cubicBezTo>
                <a:cubicBezTo>
                  <a:pt x="2980" y="676"/>
                  <a:pt x="2974" y="670"/>
                  <a:pt x="2967" y="670"/>
                </a:cubicBezTo>
                <a:cubicBezTo>
                  <a:pt x="2960" y="670"/>
                  <a:pt x="2954" y="676"/>
                  <a:pt x="2954" y="683"/>
                </a:cubicBezTo>
                <a:cubicBezTo>
                  <a:pt x="2954" y="690"/>
                  <a:pt x="2960" y="696"/>
                  <a:pt x="2967" y="696"/>
                </a:cubicBezTo>
                <a:close/>
                <a:moveTo>
                  <a:pt x="3006" y="696"/>
                </a:moveTo>
                <a:cubicBezTo>
                  <a:pt x="3013" y="696"/>
                  <a:pt x="3019" y="690"/>
                  <a:pt x="3019" y="683"/>
                </a:cubicBezTo>
                <a:cubicBezTo>
                  <a:pt x="3019" y="676"/>
                  <a:pt x="3013" y="670"/>
                  <a:pt x="3006" y="670"/>
                </a:cubicBezTo>
                <a:cubicBezTo>
                  <a:pt x="2999" y="670"/>
                  <a:pt x="2994" y="676"/>
                  <a:pt x="2994" y="683"/>
                </a:cubicBezTo>
                <a:cubicBezTo>
                  <a:pt x="2994" y="690"/>
                  <a:pt x="2999" y="696"/>
                  <a:pt x="3006" y="696"/>
                </a:cubicBezTo>
                <a:close/>
                <a:moveTo>
                  <a:pt x="483" y="735"/>
                </a:moveTo>
                <a:cubicBezTo>
                  <a:pt x="490" y="735"/>
                  <a:pt x="496" y="729"/>
                  <a:pt x="496" y="722"/>
                </a:cubicBezTo>
                <a:cubicBezTo>
                  <a:pt x="496" y="715"/>
                  <a:pt x="490" y="710"/>
                  <a:pt x="483" y="710"/>
                </a:cubicBezTo>
                <a:cubicBezTo>
                  <a:pt x="476" y="710"/>
                  <a:pt x="471" y="715"/>
                  <a:pt x="471" y="722"/>
                </a:cubicBezTo>
                <a:cubicBezTo>
                  <a:pt x="471" y="729"/>
                  <a:pt x="476" y="735"/>
                  <a:pt x="483" y="735"/>
                </a:cubicBezTo>
                <a:close/>
                <a:moveTo>
                  <a:pt x="523" y="735"/>
                </a:moveTo>
                <a:cubicBezTo>
                  <a:pt x="530" y="735"/>
                  <a:pt x="535" y="729"/>
                  <a:pt x="535" y="722"/>
                </a:cubicBezTo>
                <a:cubicBezTo>
                  <a:pt x="535" y="715"/>
                  <a:pt x="530" y="710"/>
                  <a:pt x="523" y="710"/>
                </a:cubicBezTo>
                <a:cubicBezTo>
                  <a:pt x="516" y="710"/>
                  <a:pt x="510" y="715"/>
                  <a:pt x="510" y="722"/>
                </a:cubicBezTo>
                <a:cubicBezTo>
                  <a:pt x="510" y="729"/>
                  <a:pt x="516" y="735"/>
                  <a:pt x="523" y="735"/>
                </a:cubicBezTo>
                <a:close/>
                <a:moveTo>
                  <a:pt x="562" y="735"/>
                </a:moveTo>
                <a:cubicBezTo>
                  <a:pt x="569" y="735"/>
                  <a:pt x="575" y="729"/>
                  <a:pt x="575" y="722"/>
                </a:cubicBezTo>
                <a:cubicBezTo>
                  <a:pt x="575" y="715"/>
                  <a:pt x="569" y="710"/>
                  <a:pt x="562" y="710"/>
                </a:cubicBezTo>
                <a:cubicBezTo>
                  <a:pt x="555" y="710"/>
                  <a:pt x="549" y="715"/>
                  <a:pt x="549" y="722"/>
                </a:cubicBezTo>
                <a:cubicBezTo>
                  <a:pt x="549" y="729"/>
                  <a:pt x="555" y="735"/>
                  <a:pt x="562" y="735"/>
                </a:cubicBezTo>
                <a:close/>
                <a:moveTo>
                  <a:pt x="602" y="735"/>
                </a:moveTo>
                <a:cubicBezTo>
                  <a:pt x="609" y="735"/>
                  <a:pt x="614" y="729"/>
                  <a:pt x="614" y="722"/>
                </a:cubicBezTo>
                <a:cubicBezTo>
                  <a:pt x="614" y="715"/>
                  <a:pt x="609" y="710"/>
                  <a:pt x="602" y="710"/>
                </a:cubicBezTo>
                <a:cubicBezTo>
                  <a:pt x="595" y="710"/>
                  <a:pt x="589" y="715"/>
                  <a:pt x="589" y="722"/>
                </a:cubicBezTo>
                <a:cubicBezTo>
                  <a:pt x="589" y="729"/>
                  <a:pt x="595" y="735"/>
                  <a:pt x="602" y="735"/>
                </a:cubicBezTo>
                <a:close/>
                <a:moveTo>
                  <a:pt x="641" y="735"/>
                </a:moveTo>
                <a:cubicBezTo>
                  <a:pt x="648" y="735"/>
                  <a:pt x="654" y="729"/>
                  <a:pt x="654" y="722"/>
                </a:cubicBezTo>
                <a:cubicBezTo>
                  <a:pt x="654" y="715"/>
                  <a:pt x="648" y="710"/>
                  <a:pt x="641" y="710"/>
                </a:cubicBezTo>
                <a:cubicBezTo>
                  <a:pt x="634" y="710"/>
                  <a:pt x="628" y="715"/>
                  <a:pt x="628" y="722"/>
                </a:cubicBezTo>
                <a:cubicBezTo>
                  <a:pt x="628" y="729"/>
                  <a:pt x="634" y="735"/>
                  <a:pt x="641" y="735"/>
                </a:cubicBezTo>
                <a:close/>
                <a:moveTo>
                  <a:pt x="680" y="735"/>
                </a:moveTo>
                <a:cubicBezTo>
                  <a:pt x="687" y="735"/>
                  <a:pt x="693" y="729"/>
                  <a:pt x="693" y="722"/>
                </a:cubicBezTo>
                <a:cubicBezTo>
                  <a:pt x="693" y="715"/>
                  <a:pt x="687" y="710"/>
                  <a:pt x="680" y="710"/>
                </a:cubicBezTo>
                <a:cubicBezTo>
                  <a:pt x="673" y="710"/>
                  <a:pt x="668" y="715"/>
                  <a:pt x="668" y="722"/>
                </a:cubicBezTo>
                <a:cubicBezTo>
                  <a:pt x="668" y="729"/>
                  <a:pt x="673" y="735"/>
                  <a:pt x="680" y="735"/>
                </a:cubicBezTo>
                <a:close/>
                <a:moveTo>
                  <a:pt x="720" y="735"/>
                </a:moveTo>
                <a:cubicBezTo>
                  <a:pt x="727" y="735"/>
                  <a:pt x="733" y="729"/>
                  <a:pt x="733" y="722"/>
                </a:cubicBezTo>
                <a:cubicBezTo>
                  <a:pt x="733" y="715"/>
                  <a:pt x="727" y="710"/>
                  <a:pt x="720" y="710"/>
                </a:cubicBezTo>
                <a:cubicBezTo>
                  <a:pt x="713" y="710"/>
                  <a:pt x="707" y="715"/>
                  <a:pt x="707" y="722"/>
                </a:cubicBezTo>
                <a:cubicBezTo>
                  <a:pt x="707" y="729"/>
                  <a:pt x="713" y="735"/>
                  <a:pt x="720" y="735"/>
                </a:cubicBezTo>
                <a:close/>
                <a:moveTo>
                  <a:pt x="759" y="735"/>
                </a:moveTo>
                <a:cubicBezTo>
                  <a:pt x="766" y="735"/>
                  <a:pt x="772" y="729"/>
                  <a:pt x="772" y="722"/>
                </a:cubicBezTo>
                <a:cubicBezTo>
                  <a:pt x="772" y="715"/>
                  <a:pt x="766" y="710"/>
                  <a:pt x="759" y="710"/>
                </a:cubicBezTo>
                <a:cubicBezTo>
                  <a:pt x="752" y="710"/>
                  <a:pt x="747" y="715"/>
                  <a:pt x="747" y="722"/>
                </a:cubicBezTo>
                <a:cubicBezTo>
                  <a:pt x="747" y="729"/>
                  <a:pt x="752" y="735"/>
                  <a:pt x="759" y="735"/>
                </a:cubicBezTo>
                <a:close/>
                <a:moveTo>
                  <a:pt x="799" y="735"/>
                </a:moveTo>
                <a:cubicBezTo>
                  <a:pt x="806" y="735"/>
                  <a:pt x="811" y="729"/>
                  <a:pt x="811" y="722"/>
                </a:cubicBezTo>
                <a:cubicBezTo>
                  <a:pt x="811" y="715"/>
                  <a:pt x="806" y="710"/>
                  <a:pt x="799" y="710"/>
                </a:cubicBezTo>
                <a:cubicBezTo>
                  <a:pt x="792" y="710"/>
                  <a:pt x="786" y="715"/>
                  <a:pt x="786" y="722"/>
                </a:cubicBezTo>
                <a:cubicBezTo>
                  <a:pt x="786" y="729"/>
                  <a:pt x="792" y="735"/>
                  <a:pt x="799" y="735"/>
                </a:cubicBezTo>
                <a:close/>
                <a:moveTo>
                  <a:pt x="838" y="735"/>
                </a:moveTo>
                <a:cubicBezTo>
                  <a:pt x="845" y="735"/>
                  <a:pt x="851" y="729"/>
                  <a:pt x="851" y="722"/>
                </a:cubicBezTo>
                <a:cubicBezTo>
                  <a:pt x="851" y="715"/>
                  <a:pt x="845" y="710"/>
                  <a:pt x="838" y="710"/>
                </a:cubicBezTo>
                <a:cubicBezTo>
                  <a:pt x="831" y="710"/>
                  <a:pt x="825" y="715"/>
                  <a:pt x="825" y="722"/>
                </a:cubicBezTo>
                <a:cubicBezTo>
                  <a:pt x="825" y="729"/>
                  <a:pt x="831" y="735"/>
                  <a:pt x="838" y="735"/>
                </a:cubicBezTo>
                <a:close/>
                <a:moveTo>
                  <a:pt x="878" y="735"/>
                </a:moveTo>
                <a:cubicBezTo>
                  <a:pt x="885" y="735"/>
                  <a:pt x="890" y="729"/>
                  <a:pt x="890" y="722"/>
                </a:cubicBezTo>
                <a:cubicBezTo>
                  <a:pt x="890" y="715"/>
                  <a:pt x="885" y="710"/>
                  <a:pt x="878" y="710"/>
                </a:cubicBezTo>
                <a:cubicBezTo>
                  <a:pt x="871" y="710"/>
                  <a:pt x="865" y="715"/>
                  <a:pt x="865" y="722"/>
                </a:cubicBezTo>
                <a:cubicBezTo>
                  <a:pt x="865" y="729"/>
                  <a:pt x="871" y="735"/>
                  <a:pt x="878" y="735"/>
                </a:cubicBezTo>
                <a:close/>
                <a:moveTo>
                  <a:pt x="1627" y="735"/>
                </a:moveTo>
                <a:cubicBezTo>
                  <a:pt x="1634" y="735"/>
                  <a:pt x="1639" y="729"/>
                  <a:pt x="1639" y="722"/>
                </a:cubicBezTo>
                <a:cubicBezTo>
                  <a:pt x="1639" y="715"/>
                  <a:pt x="1634" y="710"/>
                  <a:pt x="1627" y="710"/>
                </a:cubicBezTo>
                <a:cubicBezTo>
                  <a:pt x="1620" y="710"/>
                  <a:pt x="1614" y="715"/>
                  <a:pt x="1614" y="722"/>
                </a:cubicBezTo>
                <a:cubicBezTo>
                  <a:pt x="1614" y="729"/>
                  <a:pt x="1620" y="735"/>
                  <a:pt x="1627" y="735"/>
                </a:cubicBezTo>
                <a:close/>
                <a:moveTo>
                  <a:pt x="1666" y="735"/>
                </a:moveTo>
                <a:cubicBezTo>
                  <a:pt x="1673" y="735"/>
                  <a:pt x="1679" y="729"/>
                  <a:pt x="1679" y="722"/>
                </a:cubicBezTo>
                <a:cubicBezTo>
                  <a:pt x="1679" y="715"/>
                  <a:pt x="1673" y="710"/>
                  <a:pt x="1666" y="710"/>
                </a:cubicBezTo>
                <a:cubicBezTo>
                  <a:pt x="1659" y="710"/>
                  <a:pt x="1653" y="715"/>
                  <a:pt x="1653" y="722"/>
                </a:cubicBezTo>
                <a:cubicBezTo>
                  <a:pt x="1653" y="729"/>
                  <a:pt x="1659" y="735"/>
                  <a:pt x="1666" y="735"/>
                </a:cubicBezTo>
                <a:close/>
                <a:moveTo>
                  <a:pt x="1907" y="722"/>
                </a:moveTo>
                <a:cubicBezTo>
                  <a:pt x="1907" y="720"/>
                  <a:pt x="1905" y="718"/>
                  <a:pt x="1903" y="718"/>
                </a:cubicBezTo>
                <a:cubicBezTo>
                  <a:pt x="1900" y="718"/>
                  <a:pt x="1898" y="720"/>
                  <a:pt x="1898" y="722"/>
                </a:cubicBezTo>
                <a:cubicBezTo>
                  <a:pt x="1898" y="725"/>
                  <a:pt x="1900" y="726"/>
                  <a:pt x="1903" y="726"/>
                </a:cubicBezTo>
                <a:cubicBezTo>
                  <a:pt x="1905" y="726"/>
                  <a:pt x="1907" y="725"/>
                  <a:pt x="1907" y="722"/>
                </a:cubicBezTo>
                <a:close/>
                <a:moveTo>
                  <a:pt x="1942" y="735"/>
                </a:moveTo>
                <a:cubicBezTo>
                  <a:pt x="1949" y="735"/>
                  <a:pt x="1955" y="729"/>
                  <a:pt x="1955" y="722"/>
                </a:cubicBezTo>
                <a:cubicBezTo>
                  <a:pt x="1955" y="715"/>
                  <a:pt x="1949" y="710"/>
                  <a:pt x="1942" y="710"/>
                </a:cubicBezTo>
                <a:cubicBezTo>
                  <a:pt x="1935" y="710"/>
                  <a:pt x="1929" y="715"/>
                  <a:pt x="1929" y="722"/>
                </a:cubicBezTo>
                <a:cubicBezTo>
                  <a:pt x="1929" y="729"/>
                  <a:pt x="1935" y="735"/>
                  <a:pt x="1942" y="735"/>
                </a:cubicBezTo>
                <a:close/>
                <a:moveTo>
                  <a:pt x="1981" y="735"/>
                </a:moveTo>
                <a:cubicBezTo>
                  <a:pt x="1988" y="735"/>
                  <a:pt x="1994" y="729"/>
                  <a:pt x="1994" y="722"/>
                </a:cubicBezTo>
                <a:cubicBezTo>
                  <a:pt x="1994" y="715"/>
                  <a:pt x="1988" y="710"/>
                  <a:pt x="1981" y="710"/>
                </a:cubicBezTo>
                <a:cubicBezTo>
                  <a:pt x="1974" y="710"/>
                  <a:pt x="1969" y="715"/>
                  <a:pt x="1969" y="722"/>
                </a:cubicBezTo>
                <a:cubicBezTo>
                  <a:pt x="1969" y="729"/>
                  <a:pt x="1974" y="735"/>
                  <a:pt x="1981" y="735"/>
                </a:cubicBezTo>
                <a:close/>
                <a:moveTo>
                  <a:pt x="2021" y="735"/>
                </a:moveTo>
                <a:cubicBezTo>
                  <a:pt x="2028" y="735"/>
                  <a:pt x="2034" y="729"/>
                  <a:pt x="2034" y="722"/>
                </a:cubicBezTo>
                <a:cubicBezTo>
                  <a:pt x="2034" y="715"/>
                  <a:pt x="2028" y="710"/>
                  <a:pt x="2021" y="710"/>
                </a:cubicBezTo>
                <a:cubicBezTo>
                  <a:pt x="2014" y="710"/>
                  <a:pt x="2008" y="715"/>
                  <a:pt x="2008" y="722"/>
                </a:cubicBezTo>
                <a:cubicBezTo>
                  <a:pt x="2008" y="729"/>
                  <a:pt x="2014" y="735"/>
                  <a:pt x="2021" y="735"/>
                </a:cubicBezTo>
                <a:close/>
                <a:moveTo>
                  <a:pt x="2060" y="735"/>
                </a:moveTo>
                <a:cubicBezTo>
                  <a:pt x="2067" y="735"/>
                  <a:pt x="2073" y="729"/>
                  <a:pt x="2073" y="722"/>
                </a:cubicBezTo>
                <a:cubicBezTo>
                  <a:pt x="2073" y="715"/>
                  <a:pt x="2067" y="710"/>
                  <a:pt x="2060" y="710"/>
                </a:cubicBezTo>
                <a:cubicBezTo>
                  <a:pt x="2053" y="710"/>
                  <a:pt x="2048" y="715"/>
                  <a:pt x="2048" y="722"/>
                </a:cubicBezTo>
                <a:cubicBezTo>
                  <a:pt x="2048" y="729"/>
                  <a:pt x="2053" y="735"/>
                  <a:pt x="2060" y="735"/>
                </a:cubicBezTo>
                <a:close/>
                <a:moveTo>
                  <a:pt x="2100" y="735"/>
                </a:moveTo>
                <a:cubicBezTo>
                  <a:pt x="2107" y="735"/>
                  <a:pt x="2112" y="729"/>
                  <a:pt x="2112" y="722"/>
                </a:cubicBezTo>
                <a:cubicBezTo>
                  <a:pt x="2112" y="715"/>
                  <a:pt x="2107" y="710"/>
                  <a:pt x="2100" y="710"/>
                </a:cubicBezTo>
                <a:cubicBezTo>
                  <a:pt x="2093" y="710"/>
                  <a:pt x="2087" y="715"/>
                  <a:pt x="2087" y="722"/>
                </a:cubicBezTo>
                <a:cubicBezTo>
                  <a:pt x="2087" y="729"/>
                  <a:pt x="2093" y="735"/>
                  <a:pt x="2100" y="735"/>
                </a:cubicBezTo>
                <a:close/>
                <a:moveTo>
                  <a:pt x="2139" y="735"/>
                </a:moveTo>
                <a:cubicBezTo>
                  <a:pt x="2146" y="735"/>
                  <a:pt x="2152" y="729"/>
                  <a:pt x="2152" y="722"/>
                </a:cubicBezTo>
                <a:cubicBezTo>
                  <a:pt x="2152" y="715"/>
                  <a:pt x="2146" y="710"/>
                  <a:pt x="2139" y="710"/>
                </a:cubicBezTo>
                <a:cubicBezTo>
                  <a:pt x="2132" y="710"/>
                  <a:pt x="2126" y="715"/>
                  <a:pt x="2126" y="722"/>
                </a:cubicBezTo>
                <a:cubicBezTo>
                  <a:pt x="2126" y="729"/>
                  <a:pt x="2132" y="735"/>
                  <a:pt x="2139" y="735"/>
                </a:cubicBezTo>
                <a:close/>
                <a:moveTo>
                  <a:pt x="2179" y="735"/>
                </a:moveTo>
                <a:cubicBezTo>
                  <a:pt x="2186" y="735"/>
                  <a:pt x="2191" y="729"/>
                  <a:pt x="2191" y="722"/>
                </a:cubicBezTo>
                <a:cubicBezTo>
                  <a:pt x="2191" y="715"/>
                  <a:pt x="2186" y="710"/>
                  <a:pt x="2179" y="710"/>
                </a:cubicBezTo>
                <a:cubicBezTo>
                  <a:pt x="2172" y="710"/>
                  <a:pt x="2166" y="715"/>
                  <a:pt x="2166" y="722"/>
                </a:cubicBezTo>
                <a:cubicBezTo>
                  <a:pt x="2166" y="729"/>
                  <a:pt x="2172" y="735"/>
                  <a:pt x="2179" y="735"/>
                </a:cubicBezTo>
                <a:close/>
                <a:moveTo>
                  <a:pt x="2257" y="735"/>
                </a:moveTo>
                <a:cubicBezTo>
                  <a:pt x="2264" y="735"/>
                  <a:pt x="2270" y="729"/>
                  <a:pt x="2270" y="722"/>
                </a:cubicBezTo>
                <a:cubicBezTo>
                  <a:pt x="2270" y="715"/>
                  <a:pt x="2264" y="710"/>
                  <a:pt x="2257" y="710"/>
                </a:cubicBezTo>
                <a:cubicBezTo>
                  <a:pt x="2250" y="710"/>
                  <a:pt x="2245" y="715"/>
                  <a:pt x="2245" y="722"/>
                </a:cubicBezTo>
                <a:cubicBezTo>
                  <a:pt x="2245" y="729"/>
                  <a:pt x="2250" y="735"/>
                  <a:pt x="2257" y="735"/>
                </a:cubicBezTo>
                <a:close/>
                <a:moveTo>
                  <a:pt x="2297" y="735"/>
                </a:moveTo>
                <a:cubicBezTo>
                  <a:pt x="2304" y="735"/>
                  <a:pt x="2310" y="729"/>
                  <a:pt x="2310" y="722"/>
                </a:cubicBezTo>
                <a:cubicBezTo>
                  <a:pt x="2310" y="715"/>
                  <a:pt x="2304" y="710"/>
                  <a:pt x="2297" y="710"/>
                </a:cubicBezTo>
                <a:cubicBezTo>
                  <a:pt x="2290" y="710"/>
                  <a:pt x="2284" y="715"/>
                  <a:pt x="2284" y="722"/>
                </a:cubicBezTo>
                <a:cubicBezTo>
                  <a:pt x="2284" y="729"/>
                  <a:pt x="2290" y="735"/>
                  <a:pt x="2297" y="735"/>
                </a:cubicBezTo>
                <a:close/>
                <a:moveTo>
                  <a:pt x="2336" y="735"/>
                </a:moveTo>
                <a:cubicBezTo>
                  <a:pt x="2343" y="735"/>
                  <a:pt x="2349" y="729"/>
                  <a:pt x="2349" y="722"/>
                </a:cubicBezTo>
                <a:cubicBezTo>
                  <a:pt x="2349" y="715"/>
                  <a:pt x="2343" y="710"/>
                  <a:pt x="2336" y="710"/>
                </a:cubicBezTo>
                <a:cubicBezTo>
                  <a:pt x="2329" y="710"/>
                  <a:pt x="2323" y="715"/>
                  <a:pt x="2323" y="722"/>
                </a:cubicBezTo>
                <a:cubicBezTo>
                  <a:pt x="2323" y="729"/>
                  <a:pt x="2329" y="735"/>
                  <a:pt x="2336" y="735"/>
                </a:cubicBezTo>
                <a:close/>
                <a:moveTo>
                  <a:pt x="2376" y="735"/>
                </a:moveTo>
                <a:cubicBezTo>
                  <a:pt x="2383" y="735"/>
                  <a:pt x="2388" y="729"/>
                  <a:pt x="2388" y="722"/>
                </a:cubicBezTo>
                <a:cubicBezTo>
                  <a:pt x="2388" y="715"/>
                  <a:pt x="2383" y="710"/>
                  <a:pt x="2376" y="710"/>
                </a:cubicBezTo>
                <a:cubicBezTo>
                  <a:pt x="2369" y="710"/>
                  <a:pt x="2363" y="715"/>
                  <a:pt x="2363" y="722"/>
                </a:cubicBezTo>
                <a:cubicBezTo>
                  <a:pt x="2363" y="729"/>
                  <a:pt x="2369" y="735"/>
                  <a:pt x="2376" y="735"/>
                </a:cubicBezTo>
                <a:close/>
                <a:moveTo>
                  <a:pt x="2415" y="735"/>
                </a:moveTo>
                <a:cubicBezTo>
                  <a:pt x="2422" y="735"/>
                  <a:pt x="2428" y="729"/>
                  <a:pt x="2428" y="722"/>
                </a:cubicBezTo>
                <a:cubicBezTo>
                  <a:pt x="2428" y="715"/>
                  <a:pt x="2422" y="710"/>
                  <a:pt x="2415" y="710"/>
                </a:cubicBezTo>
                <a:cubicBezTo>
                  <a:pt x="2408" y="710"/>
                  <a:pt x="2402" y="715"/>
                  <a:pt x="2402" y="722"/>
                </a:cubicBezTo>
                <a:cubicBezTo>
                  <a:pt x="2402" y="729"/>
                  <a:pt x="2408" y="735"/>
                  <a:pt x="2415" y="735"/>
                </a:cubicBezTo>
                <a:close/>
                <a:moveTo>
                  <a:pt x="2455" y="735"/>
                </a:moveTo>
                <a:cubicBezTo>
                  <a:pt x="2462" y="735"/>
                  <a:pt x="2467" y="729"/>
                  <a:pt x="2467" y="722"/>
                </a:cubicBezTo>
                <a:cubicBezTo>
                  <a:pt x="2467" y="715"/>
                  <a:pt x="2462" y="710"/>
                  <a:pt x="2455" y="710"/>
                </a:cubicBezTo>
                <a:cubicBezTo>
                  <a:pt x="2447" y="710"/>
                  <a:pt x="2442" y="715"/>
                  <a:pt x="2442" y="722"/>
                </a:cubicBezTo>
                <a:cubicBezTo>
                  <a:pt x="2442" y="729"/>
                  <a:pt x="2447" y="735"/>
                  <a:pt x="2455" y="735"/>
                </a:cubicBezTo>
                <a:close/>
                <a:moveTo>
                  <a:pt x="2494" y="735"/>
                </a:moveTo>
                <a:cubicBezTo>
                  <a:pt x="2501" y="735"/>
                  <a:pt x="2507" y="729"/>
                  <a:pt x="2507" y="722"/>
                </a:cubicBezTo>
                <a:cubicBezTo>
                  <a:pt x="2507" y="715"/>
                  <a:pt x="2501" y="710"/>
                  <a:pt x="2494" y="710"/>
                </a:cubicBezTo>
                <a:cubicBezTo>
                  <a:pt x="2487" y="710"/>
                  <a:pt x="2481" y="715"/>
                  <a:pt x="2481" y="722"/>
                </a:cubicBezTo>
                <a:cubicBezTo>
                  <a:pt x="2481" y="729"/>
                  <a:pt x="2487" y="735"/>
                  <a:pt x="2494" y="735"/>
                </a:cubicBezTo>
                <a:close/>
                <a:moveTo>
                  <a:pt x="2533" y="735"/>
                </a:moveTo>
                <a:cubicBezTo>
                  <a:pt x="2540" y="735"/>
                  <a:pt x="2546" y="729"/>
                  <a:pt x="2546" y="722"/>
                </a:cubicBezTo>
                <a:cubicBezTo>
                  <a:pt x="2546" y="715"/>
                  <a:pt x="2540" y="710"/>
                  <a:pt x="2533" y="710"/>
                </a:cubicBezTo>
                <a:cubicBezTo>
                  <a:pt x="2526" y="710"/>
                  <a:pt x="2521" y="715"/>
                  <a:pt x="2521" y="722"/>
                </a:cubicBezTo>
                <a:cubicBezTo>
                  <a:pt x="2521" y="729"/>
                  <a:pt x="2526" y="735"/>
                  <a:pt x="2533" y="735"/>
                </a:cubicBezTo>
                <a:close/>
                <a:moveTo>
                  <a:pt x="2573" y="735"/>
                </a:moveTo>
                <a:cubicBezTo>
                  <a:pt x="2580" y="735"/>
                  <a:pt x="2586" y="729"/>
                  <a:pt x="2586" y="722"/>
                </a:cubicBezTo>
                <a:cubicBezTo>
                  <a:pt x="2586" y="715"/>
                  <a:pt x="2580" y="710"/>
                  <a:pt x="2573" y="710"/>
                </a:cubicBezTo>
                <a:cubicBezTo>
                  <a:pt x="2566" y="710"/>
                  <a:pt x="2560" y="715"/>
                  <a:pt x="2560" y="722"/>
                </a:cubicBezTo>
                <a:cubicBezTo>
                  <a:pt x="2560" y="729"/>
                  <a:pt x="2566" y="735"/>
                  <a:pt x="2573" y="735"/>
                </a:cubicBezTo>
                <a:close/>
                <a:moveTo>
                  <a:pt x="2612" y="735"/>
                </a:moveTo>
                <a:cubicBezTo>
                  <a:pt x="2619" y="735"/>
                  <a:pt x="2625" y="729"/>
                  <a:pt x="2625" y="722"/>
                </a:cubicBezTo>
                <a:cubicBezTo>
                  <a:pt x="2625" y="715"/>
                  <a:pt x="2619" y="710"/>
                  <a:pt x="2612" y="710"/>
                </a:cubicBezTo>
                <a:cubicBezTo>
                  <a:pt x="2605" y="710"/>
                  <a:pt x="2599" y="715"/>
                  <a:pt x="2599" y="722"/>
                </a:cubicBezTo>
                <a:cubicBezTo>
                  <a:pt x="2599" y="729"/>
                  <a:pt x="2605" y="735"/>
                  <a:pt x="2612" y="735"/>
                </a:cubicBezTo>
                <a:close/>
                <a:moveTo>
                  <a:pt x="2652" y="735"/>
                </a:moveTo>
                <a:cubicBezTo>
                  <a:pt x="2659" y="735"/>
                  <a:pt x="2664" y="729"/>
                  <a:pt x="2664" y="722"/>
                </a:cubicBezTo>
                <a:cubicBezTo>
                  <a:pt x="2664" y="715"/>
                  <a:pt x="2659" y="710"/>
                  <a:pt x="2652" y="710"/>
                </a:cubicBezTo>
                <a:cubicBezTo>
                  <a:pt x="2645" y="710"/>
                  <a:pt x="2639" y="715"/>
                  <a:pt x="2639" y="722"/>
                </a:cubicBezTo>
                <a:cubicBezTo>
                  <a:pt x="2639" y="729"/>
                  <a:pt x="2645" y="735"/>
                  <a:pt x="2652" y="735"/>
                </a:cubicBezTo>
                <a:close/>
                <a:moveTo>
                  <a:pt x="2691" y="735"/>
                </a:moveTo>
                <a:cubicBezTo>
                  <a:pt x="2698" y="735"/>
                  <a:pt x="2704" y="729"/>
                  <a:pt x="2704" y="722"/>
                </a:cubicBezTo>
                <a:cubicBezTo>
                  <a:pt x="2704" y="715"/>
                  <a:pt x="2698" y="710"/>
                  <a:pt x="2691" y="710"/>
                </a:cubicBezTo>
                <a:cubicBezTo>
                  <a:pt x="2684" y="710"/>
                  <a:pt x="2678" y="715"/>
                  <a:pt x="2678" y="722"/>
                </a:cubicBezTo>
                <a:cubicBezTo>
                  <a:pt x="2678" y="729"/>
                  <a:pt x="2684" y="735"/>
                  <a:pt x="2691" y="735"/>
                </a:cubicBezTo>
                <a:close/>
                <a:moveTo>
                  <a:pt x="2730" y="735"/>
                </a:moveTo>
                <a:cubicBezTo>
                  <a:pt x="2738" y="735"/>
                  <a:pt x="2743" y="729"/>
                  <a:pt x="2743" y="722"/>
                </a:cubicBezTo>
                <a:cubicBezTo>
                  <a:pt x="2743" y="715"/>
                  <a:pt x="2738" y="710"/>
                  <a:pt x="2730" y="710"/>
                </a:cubicBezTo>
                <a:cubicBezTo>
                  <a:pt x="2723" y="710"/>
                  <a:pt x="2718" y="715"/>
                  <a:pt x="2718" y="722"/>
                </a:cubicBezTo>
                <a:cubicBezTo>
                  <a:pt x="2718" y="729"/>
                  <a:pt x="2723" y="735"/>
                  <a:pt x="2730" y="735"/>
                </a:cubicBezTo>
                <a:close/>
                <a:moveTo>
                  <a:pt x="2770" y="735"/>
                </a:moveTo>
                <a:cubicBezTo>
                  <a:pt x="2777" y="735"/>
                  <a:pt x="2783" y="729"/>
                  <a:pt x="2783" y="722"/>
                </a:cubicBezTo>
                <a:cubicBezTo>
                  <a:pt x="2783" y="715"/>
                  <a:pt x="2777" y="710"/>
                  <a:pt x="2770" y="710"/>
                </a:cubicBezTo>
                <a:cubicBezTo>
                  <a:pt x="2763" y="710"/>
                  <a:pt x="2757" y="715"/>
                  <a:pt x="2757" y="722"/>
                </a:cubicBezTo>
                <a:cubicBezTo>
                  <a:pt x="2757" y="729"/>
                  <a:pt x="2763" y="735"/>
                  <a:pt x="2770" y="735"/>
                </a:cubicBezTo>
                <a:close/>
                <a:moveTo>
                  <a:pt x="2809" y="735"/>
                </a:moveTo>
                <a:cubicBezTo>
                  <a:pt x="2816" y="735"/>
                  <a:pt x="2822" y="729"/>
                  <a:pt x="2822" y="722"/>
                </a:cubicBezTo>
                <a:cubicBezTo>
                  <a:pt x="2822" y="715"/>
                  <a:pt x="2816" y="710"/>
                  <a:pt x="2809" y="710"/>
                </a:cubicBezTo>
                <a:cubicBezTo>
                  <a:pt x="2802" y="710"/>
                  <a:pt x="2797" y="715"/>
                  <a:pt x="2797" y="722"/>
                </a:cubicBezTo>
                <a:cubicBezTo>
                  <a:pt x="2797" y="729"/>
                  <a:pt x="2802" y="735"/>
                  <a:pt x="2809" y="735"/>
                </a:cubicBezTo>
                <a:close/>
                <a:moveTo>
                  <a:pt x="2849" y="735"/>
                </a:moveTo>
                <a:cubicBezTo>
                  <a:pt x="2856" y="735"/>
                  <a:pt x="2862" y="729"/>
                  <a:pt x="2862" y="722"/>
                </a:cubicBezTo>
                <a:cubicBezTo>
                  <a:pt x="2862" y="715"/>
                  <a:pt x="2856" y="710"/>
                  <a:pt x="2849" y="710"/>
                </a:cubicBezTo>
                <a:cubicBezTo>
                  <a:pt x="2842" y="710"/>
                  <a:pt x="2836" y="715"/>
                  <a:pt x="2836" y="722"/>
                </a:cubicBezTo>
                <a:cubicBezTo>
                  <a:pt x="2836" y="729"/>
                  <a:pt x="2842" y="735"/>
                  <a:pt x="2849" y="735"/>
                </a:cubicBezTo>
                <a:close/>
                <a:moveTo>
                  <a:pt x="2888" y="735"/>
                </a:moveTo>
                <a:cubicBezTo>
                  <a:pt x="2895" y="735"/>
                  <a:pt x="2901" y="729"/>
                  <a:pt x="2901" y="722"/>
                </a:cubicBezTo>
                <a:cubicBezTo>
                  <a:pt x="2901" y="715"/>
                  <a:pt x="2895" y="710"/>
                  <a:pt x="2888" y="710"/>
                </a:cubicBezTo>
                <a:cubicBezTo>
                  <a:pt x="2881" y="710"/>
                  <a:pt x="2875" y="715"/>
                  <a:pt x="2875" y="722"/>
                </a:cubicBezTo>
                <a:cubicBezTo>
                  <a:pt x="2875" y="729"/>
                  <a:pt x="2881" y="735"/>
                  <a:pt x="2888" y="735"/>
                </a:cubicBezTo>
                <a:close/>
                <a:moveTo>
                  <a:pt x="2967" y="735"/>
                </a:moveTo>
                <a:cubicBezTo>
                  <a:pt x="2974" y="735"/>
                  <a:pt x="2980" y="729"/>
                  <a:pt x="2980" y="722"/>
                </a:cubicBezTo>
                <a:cubicBezTo>
                  <a:pt x="2980" y="715"/>
                  <a:pt x="2974" y="710"/>
                  <a:pt x="2967" y="710"/>
                </a:cubicBezTo>
                <a:cubicBezTo>
                  <a:pt x="2960" y="710"/>
                  <a:pt x="2954" y="715"/>
                  <a:pt x="2954" y="722"/>
                </a:cubicBezTo>
                <a:cubicBezTo>
                  <a:pt x="2954" y="729"/>
                  <a:pt x="2960" y="735"/>
                  <a:pt x="2967" y="735"/>
                </a:cubicBezTo>
                <a:close/>
                <a:moveTo>
                  <a:pt x="3125" y="735"/>
                </a:moveTo>
                <a:cubicBezTo>
                  <a:pt x="3132" y="735"/>
                  <a:pt x="3137" y="729"/>
                  <a:pt x="3137" y="722"/>
                </a:cubicBezTo>
                <a:cubicBezTo>
                  <a:pt x="3137" y="715"/>
                  <a:pt x="3132" y="710"/>
                  <a:pt x="3125" y="710"/>
                </a:cubicBezTo>
                <a:cubicBezTo>
                  <a:pt x="3118" y="710"/>
                  <a:pt x="3112" y="715"/>
                  <a:pt x="3112" y="722"/>
                </a:cubicBezTo>
                <a:cubicBezTo>
                  <a:pt x="3112" y="729"/>
                  <a:pt x="3118" y="735"/>
                  <a:pt x="3125" y="735"/>
                </a:cubicBezTo>
                <a:close/>
                <a:moveTo>
                  <a:pt x="483" y="749"/>
                </a:moveTo>
                <a:cubicBezTo>
                  <a:pt x="476" y="749"/>
                  <a:pt x="471" y="755"/>
                  <a:pt x="471" y="762"/>
                </a:cubicBezTo>
                <a:cubicBezTo>
                  <a:pt x="471" y="769"/>
                  <a:pt x="476" y="774"/>
                  <a:pt x="483" y="774"/>
                </a:cubicBezTo>
                <a:cubicBezTo>
                  <a:pt x="490" y="774"/>
                  <a:pt x="496" y="769"/>
                  <a:pt x="496" y="762"/>
                </a:cubicBezTo>
                <a:cubicBezTo>
                  <a:pt x="496" y="755"/>
                  <a:pt x="490" y="749"/>
                  <a:pt x="483" y="749"/>
                </a:cubicBezTo>
                <a:close/>
                <a:moveTo>
                  <a:pt x="523" y="774"/>
                </a:moveTo>
                <a:cubicBezTo>
                  <a:pt x="530" y="774"/>
                  <a:pt x="535" y="769"/>
                  <a:pt x="535" y="762"/>
                </a:cubicBezTo>
                <a:cubicBezTo>
                  <a:pt x="535" y="755"/>
                  <a:pt x="530" y="749"/>
                  <a:pt x="523" y="749"/>
                </a:cubicBezTo>
                <a:cubicBezTo>
                  <a:pt x="516" y="749"/>
                  <a:pt x="510" y="755"/>
                  <a:pt x="510" y="762"/>
                </a:cubicBezTo>
                <a:cubicBezTo>
                  <a:pt x="510" y="769"/>
                  <a:pt x="516" y="774"/>
                  <a:pt x="523" y="774"/>
                </a:cubicBezTo>
                <a:close/>
                <a:moveTo>
                  <a:pt x="562" y="774"/>
                </a:moveTo>
                <a:cubicBezTo>
                  <a:pt x="569" y="774"/>
                  <a:pt x="575" y="769"/>
                  <a:pt x="575" y="762"/>
                </a:cubicBezTo>
                <a:cubicBezTo>
                  <a:pt x="575" y="755"/>
                  <a:pt x="569" y="749"/>
                  <a:pt x="562" y="749"/>
                </a:cubicBezTo>
                <a:cubicBezTo>
                  <a:pt x="555" y="749"/>
                  <a:pt x="549" y="755"/>
                  <a:pt x="549" y="762"/>
                </a:cubicBezTo>
                <a:cubicBezTo>
                  <a:pt x="549" y="769"/>
                  <a:pt x="555" y="774"/>
                  <a:pt x="562" y="774"/>
                </a:cubicBezTo>
                <a:close/>
                <a:moveTo>
                  <a:pt x="602" y="774"/>
                </a:moveTo>
                <a:cubicBezTo>
                  <a:pt x="609" y="774"/>
                  <a:pt x="614" y="769"/>
                  <a:pt x="614" y="762"/>
                </a:cubicBezTo>
                <a:cubicBezTo>
                  <a:pt x="614" y="755"/>
                  <a:pt x="609" y="749"/>
                  <a:pt x="602" y="749"/>
                </a:cubicBezTo>
                <a:cubicBezTo>
                  <a:pt x="595" y="749"/>
                  <a:pt x="589" y="755"/>
                  <a:pt x="589" y="762"/>
                </a:cubicBezTo>
                <a:cubicBezTo>
                  <a:pt x="589" y="769"/>
                  <a:pt x="595" y="774"/>
                  <a:pt x="602" y="774"/>
                </a:cubicBezTo>
                <a:close/>
                <a:moveTo>
                  <a:pt x="641" y="774"/>
                </a:moveTo>
                <a:cubicBezTo>
                  <a:pt x="648" y="774"/>
                  <a:pt x="654" y="769"/>
                  <a:pt x="654" y="762"/>
                </a:cubicBezTo>
                <a:cubicBezTo>
                  <a:pt x="654" y="755"/>
                  <a:pt x="648" y="749"/>
                  <a:pt x="641" y="749"/>
                </a:cubicBezTo>
                <a:cubicBezTo>
                  <a:pt x="634" y="749"/>
                  <a:pt x="628" y="755"/>
                  <a:pt x="628" y="762"/>
                </a:cubicBezTo>
                <a:cubicBezTo>
                  <a:pt x="628" y="769"/>
                  <a:pt x="634" y="774"/>
                  <a:pt x="641" y="774"/>
                </a:cubicBezTo>
                <a:close/>
                <a:moveTo>
                  <a:pt x="680" y="774"/>
                </a:moveTo>
                <a:cubicBezTo>
                  <a:pt x="687" y="774"/>
                  <a:pt x="693" y="769"/>
                  <a:pt x="693" y="762"/>
                </a:cubicBezTo>
                <a:cubicBezTo>
                  <a:pt x="693" y="755"/>
                  <a:pt x="687" y="749"/>
                  <a:pt x="680" y="749"/>
                </a:cubicBezTo>
                <a:cubicBezTo>
                  <a:pt x="673" y="749"/>
                  <a:pt x="668" y="755"/>
                  <a:pt x="668" y="762"/>
                </a:cubicBezTo>
                <a:cubicBezTo>
                  <a:pt x="668" y="769"/>
                  <a:pt x="673" y="774"/>
                  <a:pt x="680" y="774"/>
                </a:cubicBezTo>
                <a:close/>
                <a:moveTo>
                  <a:pt x="720" y="774"/>
                </a:moveTo>
                <a:cubicBezTo>
                  <a:pt x="727" y="774"/>
                  <a:pt x="733" y="769"/>
                  <a:pt x="733" y="762"/>
                </a:cubicBezTo>
                <a:cubicBezTo>
                  <a:pt x="733" y="755"/>
                  <a:pt x="727" y="749"/>
                  <a:pt x="720" y="749"/>
                </a:cubicBezTo>
                <a:cubicBezTo>
                  <a:pt x="713" y="749"/>
                  <a:pt x="707" y="755"/>
                  <a:pt x="707" y="762"/>
                </a:cubicBezTo>
                <a:cubicBezTo>
                  <a:pt x="707" y="769"/>
                  <a:pt x="713" y="774"/>
                  <a:pt x="720" y="774"/>
                </a:cubicBezTo>
                <a:close/>
                <a:moveTo>
                  <a:pt x="759" y="774"/>
                </a:moveTo>
                <a:cubicBezTo>
                  <a:pt x="766" y="774"/>
                  <a:pt x="772" y="769"/>
                  <a:pt x="772" y="762"/>
                </a:cubicBezTo>
                <a:cubicBezTo>
                  <a:pt x="772" y="755"/>
                  <a:pt x="766" y="749"/>
                  <a:pt x="759" y="749"/>
                </a:cubicBezTo>
                <a:cubicBezTo>
                  <a:pt x="752" y="749"/>
                  <a:pt x="747" y="755"/>
                  <a:pt x="747" y="762"/>
                </a:cubicBezTo>
                <a:cubicBezTo>
                  <a:pt x="747" y="769"/>
                  <a:pt x="752" y="774"/>
                  <a:pt x="759" y="774"/>
                </a:cubicBezTo>
                <a:close/>
                <a:moveTo>
                  <a:pt x="799" y="774"/>
                </a:moveTo>
                <a:cubicBezTo>
                  <a:pt x="806" y="774"/>
                  <a:pt x="811" y="769"/>
                  <a:pt x="811" y="762"/>
                </a:cubicBezTo>
                <a:cubicBezTo>
                  <a:pt x="811" y="755"/>
                  <a:pt x="806" y="749"/>
                  <a:pt x="799" y="749"/>
                </a:cubicBezTo>
                <a:cubicBezTo>
                  <a:pt x="792" y="749"/>
                  <a:pt x="786" y="755"/>
                  <a:pt x="786" y="762"/>
                </a:cubicBezTo>
                <a:cubicBezTo>
                  <a:pt x="786" y="769"/>
                  <a:pt x="792" y="774"/>
                  <a:pt x="799" y="774"/>
                </a:cubicBezTo>
                <a:close/>
                <a:moveTo>
                  <a:pt x="838" y="774"/>
                </a:moveTo>
                <a:cubicBezTo>
                  <a:pt x="845" y="774"/>
                  <a:pt x="851" y="769"/>
                  <a:pt x="851" y="762"/>
                </a:cubicBezTo>
                <a:cubicBezTo>
                  <a:pt x="851" y="755"/>
                  <a:pt x="845" y="749"/>
                  <a:pt x="838" y="749"/>
                </a:cubicBezTo>
                <a:cubicBezTo>
                  <a:pt x="831" y="749"/>
                  <a:pt x="825" y="755"/>
                  <a:pt x="825" y="762"/>
                </a:cubicBezTo>
                <a:cubicBezTo>
                  <a:pt x="825" y="769"/>
                  <a:pt x="831" y="774"/>
                  <a:pt x="838" y="774"/>
                </a:cubicBezTo>
                <a:close/>
                <a:moveTo>
                  <a:pt x="878" y="774"/>
                </a:moveTo>
                <a:cubicBezTo>
                  <a:pt x="885" y="774"/>
                  <a:pt x="890" y="769"/>
                  <a:pt x="890" y="762"/>
                </a:cubicBezTo>
                <a:cubicBezTo>
                  <a:pt x="890" y="755"/>
                  <a:pt x="885" y="749"/>
                  <a:pt x="878" y="749"/>
                </a:cubicBezTo>
                <a:cubicBezTo>
                  <a:pt x="871" y="749"/>
                  <a:pt x="865" y="755"/>
                  <a:pt x="865" y="762"/>
                </a:cubicBezTo>
                <a:cubicBezTo>
                  <a:pt x="865" y="769"/>
                  <a:pt x="871" y="774"/>
                  <a:pt x="878" y="774"/>
                </a:cubicBezTo>
                <a:close/>
                <a:moveTo>
                  <a:pt x="930" y="762"/>
                </a:moveTo>
                <a:cubicBezTo>
                  <a:pt x="930" y="755"/>
                  <a:pt x="924" y="749"/>
                  <a:pt x="917" y="749"/>
                </a:cubicBezTo>
                <a:cubicBezTo>
                  <a:pt x="910" y="749"/>
                  <a:pt x="904" y="755"/>
                  <a:pt x="904" y="762"/>
                </a:cubicBezTo>
                <a:cubicBezTo>
                  <a:pt x="904" y="769"/>
                  <a:pt x="910" y="774"/>
                  <a:pt x="917" y="774"/>
                </a:cubicBezTo>
                <a:cubicBezTo>
                  <a:pt x="924" y="774"/>
                  <a:pt x="930" y="769"/>
                  <a:pt x="930" y="762"/>
                </a:cubicBezTo>
                <a:close/>
                <a:moveTo>
                  <a:pt x="1666" y="774"/>
                </a:moveTo>
                <a:cubicBezTo>
                  <a:pt x="1673" y="774"/>
                  <a:pt x="1679" y="769"/>
                  <a:pt x="1679" y="762"/>
                </a:cubicBezTo>
                <a:cubicBezTo>
                  <a:pt x="1679" y="755"/>
                  <a:pt x="1673" y="749"/>
                  <a:pt x="1666" y="749"/>
                </a:cubicBezTo>
                <a:cubicBezTo>
                  <a:pt x="1659" y="749"/>
                  <a:pt x="1653" y="755"/>
                  <a:pt x="1653" y="762"/>
                </a:cubicBezTo>
                <a:cubicBezTo>
                  <a:pt x="1653" y="769"/>
                  <a:pt x="1659" y="774"/>
                  <a:pt x="1666" y="774"/>
                </a:cubicBezTo>
                <a:close/>
                <a:moveTo>
                  <a:pt x="1705" y="774"/>
                </a:moveTo>
                <a:cubicBezTo>
                  <a:pt x="1713" y="774"/>
                  <a:pt x="1718" y="769"/>
                  <a:pt x="1718" y="762"/>
                </a:cubicBezTo>
                <a:cubicBezTo>
                  <a:pt x="1718" y="755"/>
                  <a:pt x="1713" y="749"/>
                  <a:pt x="1705" y="749"/>
                </a:cubicBezTo>
                <a:cubicBezTo>
                  <a:pt x="1698" y="749"/>
                  <a:pt x="1693" y="755"/>
                  <a:pt x="1693" y="762"/>
                </a:cubicBezTo>
                <a:cubicBezTo>
                  <a:pt x="1693" y="769"/>
                  <a:pt x="1698" y="774"/>
                  <a:pt x="1705" y="774"/>
                </a:cubicBezTo>
                <a:close/>
                <a:moveTo>
                  <a:pt x="1745" y="774"/>
                </a:moveTo>
                <a:cubicBezTo>
                  <a:pt x="1752" y="774"/>
                  <a:pt x="1758" y="769"/>
                  <a:pt x="1758" y="762"/>
                </a:cubicBezTo>
                <a:cubicBezTo>
                  <a:pt x="1758" y="755"/>
                  <a:pt x="1752" y="749"/>
                  <a:pt x="1745" y="749"/>
                </a:cubicBezTo>
                <a:cubicBezTo>
                  <a:pt x="1738" y="749"/>
                  <a:pt x="1732" y="755"/>
                  <a:pt x="1732" y="762"/>
                </a:cubicBezTo>
                <a:cubicBezTo>
                  <a:pt x="1732" y="769"/>
                  <a:pt x="1738" y="774"/>
                  <a:pt x="1745" y="774"/>
                </a:cubicBezTo>
                <a:close/>
                <a:moveTo>
                  <a:pt x="1784" y="774"/>
                </a:moveTo>
                <a:cubicBezTo>
                  <a:pt x="1791" y="774"/>
                  <a:pt x="1797" y="769"/>
                  <a:pt x="1797" y="762"/>
                </a:cubicBezTo>
                <a:cubicBezTo>
                  <a:pt x="1797" y="755"/>
                  <a:pt x="1791" y="749"/>
                  <a:pt x="1784" y="749"/>
                </a:cubicBezTo>
                <a:cubicBezTo>
                  <a:pt x="1777" y="749"/>
                  <a:pt x="1772" y="755"/>
                  <a:pt x="1772" y="762"/>
                </a:cubicBezTo>
                <a:cubicBezTo>
                  <a:pt x="1772" y="769"/>
                  <a:pt x="1777" y="774"/>
                  <a:pt x="1784" y="774"/>
                </a:cubicBezTo>
                <a:close/>
                <a:moveTo>
                  <a:pt x="2060" y="752"/>
                </a:moveTo>
                <a:cubicBezTo>
                  <a:pt x="2055" y="752"/>
                  <a:pt x="2051" y="757"/>
                  <a:pt x="2051" y="762"/>
                </a:cubicBezTo>
                <a:cubicBezTo>
                  <a:pt x="2051" y="767"/>
                  <a:pt x="2055" y="771"/>
                  <a:pt x="2060" y="771"/>
                </a:cubicBezTo>
                <a:cubicBezTo>
                  <a:pt x="2065" y="771"/>
                  <a:pt x="2070" y="767"/>
                  <a:pt x="2070" y="762"/>
                </a:cubicBezTo>
                <a:cubicBezTo>
                  <a:pt x="2070" y="757"/>
                  <a:pt x="2065" y="752"/>
                  <a:pt x="2060" y="752"/>
                </a:cubicBezTo>
                <a:close/>
                <a:moveTo>
                  <a:pt x="2100" y="774"/>
                </a:moveTo>
                <a:cubicBezTo>
                  <a:pt x="2107" y="774"/>
                  <a:pt x="2112" y="769"/>
                  <a:pt x="2112" y="762"/>
                </a:cubicBezTo>
                <a:cubicBezTo>
                  <a:pt x="2112" y="755"/>
                  <a:pt x="2107" y="749"/>
                  <a:pt x="2100" y="749"/>
                </a:cubicBezTo>
                <a:cubicBezTo>
                  <a:pt x="2093" y="749"/>
                  <a:pt x="2087" y="755"/>
                  <a:pt x="2087" y="762"/>
                </a:cubicBezTo>
                <a:cubicBezTo>
                  <a:pt x="2087" y="769"/>
                  <a:pt x="2093" y="774"/>
                  <a:pt x="2100" y="774"/>
                </a:cubicBezTo>
                <a:close/>
                <a:moveTo>
                  <a:pt x="2139" y="774"/>
                </a:moveTo>
                <a:cubicBezTo>
                  <a:pt x="2146" y="774"/>
                  <a:pt x="2152" y="769"/>
                  <a:pt x="2152" y="762"/>
                </a:cubicBezTo>
                <a:cubicBezTo>
                  <a:pt x="2152" y="755"/>
                  <a:pt x="2146" y="749"/>
                  <a:pt x="2139" y="749"/>
                </a:cubicBezTo>
                <a:cubicBezTo>
                  <a:pt x="2132" y="749"/>
                  <a:pt x="2126" y="755"/>
                  <a:pt x="2126" y="762"/>
                </a:cubicBezTo>
                <a:cubicBezTo>
                  <a:pt x="2126" y="769"/>
                  <a:pt x="2132" y="774"/>
                  <a:pt x="2139" y="774"/>
                </a:cubicBezTo>
                <a:close/>
                <a:moveTo>
                  <a:pt x="2179" y="774"/>
                </a:moveTo>
                <a:cubicBezTo>
                  <a:pt x="2186" y="774"/>
                  <a:pt x="2191" y="769"/>
                  <a:pt x="2191" y="762"/>
                </a:cubicBezTo>
                <a:cubicBezTo>
                  <a:pt x="2191" y="755"/>
                  <a:pt x="2186" y="749"/>
                  <a:pt x="2179" y="749"/>
                </a:cubicBezTo>
                <a:cubicBezTo>
                  <a:pt x="2172" y="749"/>
                  <a:pt x="2166" y="755"/>
                  <a:pt x="2166" y="762"/>
                </a:cubicBezTo>
                <a:cubicBezTo>
                  <a:pt x="2166" y="769"/>
                  <a:pt x="2172" y="774"/>
                  <a:pt x="2179" y="774"/>
                </a:cubicBezTo>
                <a:close/>
                <a:moveTo>
                  <a:pt x="2218" y="774"/>
                </a:moveTo>
                <a:cubicBezTo>
                  <a:pt x="2225" y="774"/>
                  <a:pt x="2231" y="769"/>
                  <a:pt x="2231" y="762"/>
                </a:cubicBezTo>
                <a:cubicBezTo>
                  <a:pt x="2231" y="755"/>
                  <a:pt x="2225" y="749"/>
                  <a:pt x="2218" y="749"/>
                </a:cubicBezTo>
                <a:cubicBezTo>
                  <a:pt x="2211" y="749"/>
                  <a:pt x="2205" y="755"/>
                  <a:pt x="2205" y="762"/>
                </a:cubicBezTo>
                <a:cubicBezTo>
                  <a:pt x="2205" y="769"/>
                  <a:pt x="2211" y="774"/>
                  <a:pt x="2218" y="774"/>
                </a:cubicBezTo>
                <a:close/>
                <a:moveTo>
                  <a:pt x="2257" y="774"/>
                </a:moveTo>
                <a:cubicBezTo>
                  <a:pt x="2264" y="774"/>
                  <a:pt x="2270" y="769"/>
                  <a:pt x="2270" y="762"/>
                </a:cubicBezTo>
                <a:cubicBezTo>
                  <a:pt x="2270" y="755"/>
                  <a:pt x="2264" y="749"/>
                  <a:pt x="2257" y="749"/>
                </a:cubicBezTo>
                <a:cubicBezTo>
                  <a:pt x="2250" y="749"/>
                  <a:pt x="2245" y="755"/>
                  <a:pt x="2245" y="762"/>
                </a:cubicBezTo>
                <a:cubicBezTo>
                  <a:pt x="2245" y="769"/>
                  <a:pt x="2250" y="774"/>
                  <a:pt x="2257" y="774"/>
                </a:cubicBezTo>
                <a:close/>
                <a:moveTo>
                  <a:pt x="2297" y="774"/>
                </a:moveTo>
                <a:cubicBezTo>
                  <a:pt x="2304" y="774"/>
                  <a:pt x="2310" y="769"/>
                  <a:pt x="2310" y="762"/>
                </a:cubicBezTo>
                <a:cubicBezTo>
                  <a:pt x="2310" y="755"/>
                  <a:pt x="2304" y="749"/>
                  <a:pt x="2297" y="749"/>
                </a:cubicBezTo>
                <a:cubicBezTo>
                  <a:pt x="2290" y="749"/>
                  <a:pt x="2284" y="755"/>
                  <a:pt x="2284" y="762"/>
                </a:cubicBezTo>
                <a:cubicBezTo>
                  <a:pt x="2284" y="769"/>
                  <a:pt x="2290" y="774"/>
                  <a:pt x="2297" y="774"/>
                </a:cubicBezTo>
                <a:close/>
                <a:moveTo>
                  <a:pt x="2336" y="774"/>
                </a:moveTo>
                <a:cubicBezTo>
                  <a:pt x="2343" y="774"/>
                  <a:pt x="2349" y="769"/>
                  <a:pt x="2349" y="762"/>
                </a:cubicBezTo>
                <a:cubicBezTo>
                  <a:pt x="2349" y="755"/>
                  <a:pt x="2343" y="749"/>
                  <a:pt x="2336" y="749"/>
                </a:cubicBezTo>
                <a:cubicBezTo>
                  <a:pt x="2329" y="749"/>
                  <a:pt x="2323" y="755"/>
                  <a:pt x="2323" y="762"/>
                </a:cubicBezTo>
                <a:cubicBezTo>
                  <a:pt x="2323" y="769"/>
                  <a:pt x="2329" y="774"/>
                  <a:pt x="2336" y="774"/>
                </a:cubicBezTo>
                <a:close/>
                <a:moveTo>
                  <a:pt x="2376" y="774"/>
                </a:moveTo>
                <a:cubicBezTo>
                  <a:pt x="2383" y="774"/>
                  <a:pt x="2388" y="769"/>
                  <a:pt x="2388" y="762"/>
                </a:cubicBezTo>
                <a:cubicBezTo>
                  <a:pt x="2388" y="755"/>
                  <a:pt x="2383" y="749"/>
                  <a:pt x="2376" y="749"/>
                </a:cubicBezTo>
                <a:cubicBezTo>
                  <a:pt x="2369" y="749"/>
                  <a:pt x="2363" y="755"/>
                  <a:pt x="2363" y="762"/>
                </a:cubicBezTo>
                <a:cubicBezTo>
                  <a:pt x="2363" y="769"/>
                  <a:pt x="2369" y="774"/>
                  <a:pt x="2376" y="774"/>
                </a:cubicBezTo>
                <a:close/>
                <a:moveTo>
                  <a:pt x="2415" y="774"/>
                </a:moveTo>
                <a:cubicBezTo>
                  <a:pt x="2422" y="774"/>
                  <a:pt x="2428" y="769"/>
                  <a:pt x="2428" y="762"/>
                </a:cubicBezTo>
                <a:cubicBezTo>
                  <a:pt x="2428" y="755"/>
                  <a:pt x="2422" y="749"/>
                  <a:pt x="2415" y="749"/>
                </a:cubicBezTo>
                <a:cubicBezTo>
                  <a:pt x="2408" y="749"/>
                  <a:pt x="2402" y="755"/>
                  <a:pt x="2402" y="762"/>
                </a:cubicBezTo>
                <a:cubicBezTo>
                  <a:pt x="2402" y="769"/>
                  <a:pt x="2408" y="774"/>
                  <a:pt x="2415" y="774"/>
                </a:cubicBezTo>
                <a:close/>
                <a:moveTo>
                  <a:pt x="2455" y="774"/>
                </a:moveTo>
                <a:cubicBezTo>
                  <a:pt x="2462" y="774"/>
                  <a:pt x="2467" y="769"/>
                  <a:pt x="2467" y="762"/>
                </a:cubicBezTo>
                <a:cubicBezTo>
                  <a:pt x="2467" y="755"/>
                  <a:pt x="2462" y="749"/>
                  <a:pt x="2455" y="749"/>
                </a:cubicBezTo>
                <a:cubicBezTo>
                  <a:pt x="2447" y="749"/>
                  <a:pt x="2442" y="755"/>
                  <a:pt x="2442" y="762"/>
                </a:cubicBezTo>
                <a:cubicBezTo>
                  <a:pt x="2442" y="769"/>
                  <a:pt x="2447" y="774"/>
                  <a:pt x="2455" y="774"/>
                </a:cubicBezTo>
                <a:close/>
                <a:moveTo>
                  <a:pt x="2494" y="774"/>
                </a:moveTo>
                <a:cubicBezTo>
                  <a:pt x="2501" y="774"/>
                  <a:pt x="2507" y="769"/>
                  <a:pt x="2507" y="762"/>
                </a:cubicBezTo>
                <a:cubicBezTo>
                  <a:pt x="2507" y="755"/>
                  <a:pt x="2501" y="749"/>
                  <a:pt x="2494" y="749"/>
                </a:cubicBezTo>
                <a:cubicBezTo>
                  <a:pt x="2487" y="749"/>
                  <a:pt x="2481" y="755"/>
                  <a:pt x="2481" y="762"/>
                </a:cubicBezTo>
                <a:cubicBezTo>
                  <a:pt x="2481" y="769"/>
                  <a:pt x="2487" y="774"/>
                  <a:pt x="2494" y="774"/>
                </a:cubicBezTo>
                <a:close/>
                <a:moveTo>
                  <a:pt x="2533" y="774"/>
                </a:moveTo>
                <a:cubicBezTo>
                  <a:pt x="2540" y="774"/>
                  <a:pt x="2546" y="769"/>
                  <a:pt x="2546" y="762"/>
                </a:cubicBezTo>
                <a:cubicBezTo>
                  <a:pt x="2546" y="755"/>
                  <a:pt x="2540" y="749"/>
                  <a:pt x="2533" y="749"/>
                </a:cubicBezTo>
                <a:cubicBezTo>
                  <a:pt x="2526" y="749"/>
                  <a:pt x="2521" y="755"/>
                  <a:pt x="2521" y="762"/>
                </a:cubicBezTo>
                <a:cubicBezTo>
                  <a:pt x="2521" y="769"/>
                  <a:pt x="2526" y="774"/>
                  <a:pt x="2533" y="774"/>
                </a:cubicBezTo>
                <a:close/>
                <a:moveTo>
                  <a:pt x="2573" y="774"/>
                </a:moveTo>
                <a:cubicBezTo>
                  <a:pt x="2580" y="774"/>
                  <a:pt x="2586" y="769"/>
                  <a:pt x="2586" y="762"/>
                </a:cubicBezTo>
                <a:cubicBezTo>
                  <a:pt x="2586" y="755"/>
                  <a:pt x="2580" y="749"/>
                  <a:pt x="2573" y="749"/>
                </a:cubicBezTo>
                <a:cubicBezTo>
                  <a:pt x="2566" y="749"/>
                  <a:pt x="2560" y="755"/>
                  <a:pt x="2560" y="762"/>
                </a:cubicBezTo>
                <a:cubicBezTo>
                  <a:pt x="2560" y="769"/>
                  <a:pt x="2566" y="774"/>
                  <a:pt x="2573" y="774"/>
                </a:cubicBezTo>
                <a:close/>
                <a:moveTo>
                  <a:pt x="2612" y="774"/>
                </a:moveTo>
                <a:cubicBezTo>
                  <a:pt x="2619" y="774"/>
                  <a:pt x="2625" y="769"/>
                  <a:pt x="2625" y="762"/>
                </a:cubicBezTo>
                <a:cubicBezTo>
                  <a:pt x="2625" y="755"/>
                  <a:pt x="2619" y="749"/>
                  <a:pt x="2612" y="749"/>
                </a:cubicBezTo>
                <a:cubicBezTo>
                  <a:pt x="2605" y="749"/>
                  <a:pt x="2599" y="755"/>
                  <a:pt x="2599" y="762"/>
                </a:cubicBezTo>
                <a:cubicBezTo>
                  <a:pt x="2599" y="769"/>
                  <a:pt x="2605" y="774"/>
                  <a:pt x="2612" y="774"/>
                </a:cubicBezTo>
                <a:close/>
                <a:moveTo>
                  <a:pt x="2652" y="774"/>
                </a:moveTo>
                <a:cubicBezTo>
                  <a:pt x="2659" y="774"/>
                  <a:pt x="2664" y="769"/>
                  <a:pt x="2664" y="762"/>
                </a:cubicBezTo>
                <a:cubicBezTo>
                  <a:pt x="2664" y="755"/>
                  <a:pt x="2659" y="749"/>
                  <a:pt x="2652" y="749"/>
                </a:cubicBezTo>
                <a:cubicBezTo>
                  <a:pt x="2645" y="749"/>
                  <a:pt x="2639" y="755"/>
                  <a:pt x="2639" y="762"/>
                </a:cubicBezTo>
                <a:cubicBezTo>
                  <a:pt x="2639" y="769"/>
                  <a:pt x="2645" y="774"/>
                  <a:pt x="2652" y="774"/>
                </a:cubicBezTo>
                <a:close/>
                <a:moveTo>
                  <a:pt x="2691" y="774"/>
                </a:moveTo>
                <a:cubicBezTo>
                  <a:pt x="2698" y="774"/>
                  <a:pt x="2704" y="769"/>
                  <a:pt x="2704" y="762"/>
                </a:cubicBezTo>
                <a:cubicBezTo>
                  <a:pt x="2704" y="755"/>
                  <a:pt x="2698" y="749"/>
                  <a:pt x="2691" y="749"/>
                </a:cubicBezTo>
                <a:cubicBezTo>
                  <a:pt x="2684" y="749"/>
                  <a:pt x="2678" y="755"/>
                  <a:pt x="2678" y="762"/>
                </a:cubicBezTo>
                <a:cubicBezTo>
                  <a:pt x="2678" y="769"/>
                  <a:pt x="2684" y="774"/>
                  <a:pt x="2691" y="774"/>
                </a:cubicBezTo>
                <a:close/>
                <a:moveTo>
                  <a:pt x="2730" y="774"/>
                </a:moveTo>
                <a:cubicBezTo>
                  <a:pt x="2738" y="774"/>
                  <a:pt x="2743" y="769"/>
                  <a:pt x="2743" y="762"/>
                </a:cubicBezTo>
                <a:cubicBezTo>
                  <a:pt x="2743" y="755"/>
                  <a:pt x="2738" y="749"/>
                  <a:pt x="2730" y="749"/>
                </a:cubicBezTo>
                <a:cubicBezTo>
                  <a:pt x="2723" y="749"/>
                  <a:pt x="2718" y="755"/>
                  <a:pt x="2718" y="762"/>
                </a:cubicBezTo>
                <a:cubicBezTo>
                  <a:pt x="2718" y="769"/>
                  <a:pt x="2723" y="774"/>
                  <a:pt x="2730" y="774"/>
                </a:cubicBezTo>
                <a:close/>
                <a:moveTo>
                  <a:pt x="2770" y="774"/>
                </a:moveTo>
                <a:cubicBezTo>
                  <a:pt x="2777" y="774"/>
                  <a:pt x="2783" y="769"/>
                  <a:pt x="2783" y="762"/>
                </a:cubicBezTo>
                <a:cubicBezTo>
                  <a:pt x="2783" y="755"/>
                  <a:pt x="2777" y="749"/>
                  <a:pt x="2770" y="749"/>
                </a:cubicBezTo>
                <a:cubicBezTo>
                  <a:pt x="2763" y="749"/>
                  <a:pt x="2757" y="755"/>
                  <a:pt x="2757" y="762"/>
                </a:cubicBezTo>
                <a:cubicBezTo>
                  <a:pt x="2757" y="769"/>
                  <a:pt x="2763" y="774"/>
                  <a:pt x="2770" y="774"/>
                </a:cubicBezTo>
                <a:close/>
                <a:moveTo>
                  <a:pt x="2809" y="774"/>
                </a:moveTo>
                <a:cubicBezTo>
                  <a:pt x="2816" y="774"/>
                  <a:pt x="2822" y="769"/>
                  <a:pt x="2822" y="762"/>
                </a:cubicBezTo>
                <a:cubicBezTo>
                  <a:pt x="2822" y="755"/>
                  <a:pt x="2816" y="749"/>
                  <a:pt x="2809" y="749"/>
                </a:cubicBezTo>
                <a:cubicBezTo>
                  <a:pt x="2802" y="749"/>
                  <a:pt x="2797" y="755"/>
                  <a:pt x="2797" y="762"/>
                </a:cubicBezTo>
                <a:cubicBezTo>
                  <a:pt x="2797" y="769"/>
                  <a:pt x="2802" y="774"/>
                  <a:pt x="2809" y="774"/>
                </a:cubicBezTo>
                <a:close/>
                <a:moveTo>
                  <a:pt x="2849" y="774"/>
                </a:moveTo>
                <a:cubicBezTo>
                  <a:pt x="2856" y="774"/>
                  <a:pt x="2862" y="769"/>
                  <a:pt x="2862" y="762"/>
                </a:cubicBezTo>
                <a:cubicBezTo>
                  <a:pt x="2862" y="755"/>
                  <a:pt x="2856" y="749"/>
                  <a:pt x="2849" y="749"/>
                </a:cubicBezTo>
                <a:cubicBezTo>
                  <a:pt x="2842" y="749"/>
                  <a:pt x="2836" y="755"/>
                  <a:pt x="2836" y="762"/>
                </a:cubicBezTo>
                <a:cubicBezTo>
                  <a:pt x="2836" y="769"/>
                  <a:pt x="2842" y="774"/>
                  <a:pt x="2849" y="774"/>
                </a:cubicBezTo>
                <a:close/>
                <a:moveTo>
                  <a:pt x="2888" y="774"/>
                </a:moveTo>
                <a:cubicBezTo>
                  <a:pt x="2895" y="774"/>
                  <a:pt x="2901" y="769"/>
                  <a:pt x="2901" y="762"/>
                </a:cubicBezTo>
                <a:cubicBezTo>
                  <a:pt x="2901" y="755"/>
                  <a:pt x="2895" y="749"/>
                  <a:pt x="2888" y="749"/>
                </a:cubicBezTo>
                <a:cubicBezTo>
                  <a:pt x="2881" y="749"/>
                  <a:pt x="2875" y="755"/>
                  <a:pt x="2875" y="762"/>
                </a:cubicBezTo>
                <a:cubicBezTo>
                  <a:pt x="2875" y="769"/>
                  <a:pt x="2881" y="774"/>
                  <a:pt x="2888" y="774"/>
                </a:cubicBezTo>
                <a:close/>
                <a:moveTo>
                  <a:pt x="3046" y="749"/>
                </a:moveTo>
                <a:cubicBezTo>
                  <a:pt x="3039" y="749"/>
                  <a:pt x="3033" y="755"/>
                  <a:pt x="3033" y="762"/>
                </a:cubicBezTo>
                <a:cubicBezTo>
                  <a:pt x="3033" y="769"/>
                  <a:pt x="3039" y="774"/>
                  <a:pt x="3046" y="774"/>
                </a:cubicBezTo>
                <a:cubicBezTo>
                  <a:pt x="3053" y="774"/>
                  <a:pt x="3059" y="769"/>
                  <a:pt x="3059" y="762"/>
                </a:cubicBezTo>
                <a:cubicBezTo>
                  <a:pt x="3059" y="755"/>
                  <a:pt x="3053" y="749"/>
                  <a:pt x="3046" y="749"/>
                </a:cubicBezTo>
                <a:close/>
                <a:moveTo>
                  <a:pt x="3077" y="762"/>
                </a:moveTo>
                <a:cubicBezTo>
                  <a:pt x="3077" y="766"/>
                  <a:pt x="3081" y="770"/>
                  <a:pt x="3085" y="770"/>
                </a:cubicBezTo>
                <a:cubicBezTo>
                  <a:pt x="3090" y="770"/>
                  <a:pt x="3093" y="766"/>
                  <a:pt x="3093" y="762"/>
                </a:cubicBezTo>
                <a:cubicBezTo>
                  <a:pt x="3093" y="757"/>
                  <a:pt x="3090" y="754"/>
                  <a:pt x="3085" y="754"/>
                </a:cubicBezTo>
                <a:cubicBezTo>
                  <a:pt x="3081" y="754"/>
                  <a:pt x="3077" y="757"/>
                  <a:pt x="3077" y="762"/>
                </a:cubicBezTo>
                <a:close/>
                <a:moveTo>
                  <a:pt x="523" y="788"/>
                </a:moveTo>
                <a:cubicBezTo>
                  <a:pt x="516" y="788"/>
                  <a:pt x="510" y="794"/>
                  <a:pt x="510" y="801"/>
                </a:cubicBezTo>
                <a:cubicBezTo>
                  <a:pt x="510" y="808"/>
                  <a:pt x="516" y="814"/>
                  <a:pt x="523" y="814"/>
                </a:cubicBezTo>
                <a:cubicBezTo>
                  <a:pt x="530" y="814"/>
                  <a:pt x="535" y="808"/>
                  <a:pt x="535" y="801"/>
                </a:cubicBezTo>
                <a:cubicBezTo>
                  <a:pt x="535" y="794"/>
                  <a:pt x="530" y="788"/>
                  <a:pt x="523" y="788"/>
                </a:cubicBezTo>
                <a:close/>
                <a:moveTo>
                  <a:pt x="562" y="788"/>
                </a:moveTo>
                <a:cubicBezTo>
                  <a:pt x="555" y="788"/>
                  <a:pt x="549" y="794"/>
                  <a:pt x="549" y="801"/>
                </a:cubicBezTo>
                <a:cubicBezTo>
                  <a:pt x="549" y="808"/>
                  <a:pt x="555" y="814"/>
                  <a:pt x="562" y="814"/>
                </a:cubicBezTo>
                <a:cubicBezTo>
                  <a:pt x="569" y="814"/>
                  <a:pt x="575" y="808"/>
                  <a:pt x="575" y="801"/>
                </a:cubicBezTo>
                <a:cubicBezTo>
                  <a:pt x="575" y="794"/>
                  <a:pt x="569" y="788"/>
                  <a:pt x="562" y="788"/>
                </a:cubicBezTo>
                <a:close/>
                <a:moveTo>
                  <a:pt x="602" y="814"/>
                </a:moveTo>
                <a:cubicBezTo>
                  <a:pt x="609" y="814"/>
                  <a:pt x="614" y="808"/>
                  <a:pt x="614" y="801"/>
                </a:cubicBezTo>
                <a:cubicBezTo>
                  <a:pt x="614" y="794"/>
                  <a:pt x="609" y="788"/>
                  <a:pt x="602" y="788"/>
                </a:cubicBezTo>
                <a:cubicBezTo>
                  <a:pt x="595" y="788"/>
                  <a:pt x="589" y="794"/>
                  <a:pt x="589" y="801"/>
                </a:cubicBezTo>
                <a:cubicBezTo>
                  <a:pt x="589" y="808"/>
                  <a:pt x="595" y="814"/>
                  <a:pt x="602" y="814"/>
                </a:cubicBezTo>
                <a:close/>
                <a:moveTo>
                  <a:pt x="641" y="814"/>
                </a:moveTo>
                <a:cubicBezTo>
                  <a:pt x="648" y="814"/>
                  <a:pt x="654" y="808"/>
                  <a:pt x="654" y="801"/>
                </a:cubicBezTo>
                <a:cubicBezTo>
                  <a:pt x="654" y="794"/>
                  <a:pt x="648" y="788"/>
                  <a:pt x="641" y="788"/>
                </a:cubicBezTo>
                <a:cubicBezTo>
                  <a:pt x="634" y="788"/>
                  <a:pt x="628" y="794"/>
                  <a:pt x="628" y="801"/>
                </a:cubicBezTo>
                <a:cubicBezTo>
                  <a:pt x="628" y="808"/>
                  <a:pt x="634" y="814"/>
                  <a:pt x="641" y="814"/>
                </a:cubicBezTo>
                <a:close/>
                <a:moveTo>
                  <a:pt x="680" y="814"/>
                </a:moveTo>
                <a:cubicBezTo>
                  <a:pt x="687" y="814"/>
                  <a:pt x="693" y="808"/>
                  <a:pt x="693" y="801"/>
                </a:cubicBezTo>
                <a:cubicBezTo>
                  <a:pt x="693" y="794"/>
                  <a:pt x="687" y="788"/>
                  <a:pt x="680" y="788"/>
                </a:cubicBezTo>
                <a:cubicBezTo>
                  <a:pt x="673" y="788"/>
                  <a:pt x="668" y="794"/>
                  <a:pt x="668" y="801"/>
                </a:cubicBezTo>
                <a:cubicBezTo>
                  <a:pt x="668" y="808"/>
                  <a:pt x="673" y="814"/>
                  <a:pt x="680" y="814"/>
                </a:cubicBezTo>
                <a:close/>
                <a:moveTo>
                  <a:pt x="720" y="814"/>
                </a:moveTo>
                <a:cubicBezTo>
                  <a:pt x="727" y="814"/>
                  <a:pt x="733" y="808"/>
                  <a:pt x="733" y="801"/>
                </a:cubicBezTo>
                <a:cubicBezTo>
                  <a:pt x="733" y="794"/>
                  <a:pt x="727" y="788"/>
                  <a:pt x="720" y="788"/>
                </a:cubicBezTo>
                <a:cubicBezTo>
                  <a:pt x="713" y="788"/>
                  <a:pt x="707" y="794"/>
                  <a:pt x="707" y="801"/>
                </a:cubicBezTo>
                <a:cubicBezTo>
                  <a:pt x="707" y="808"/>
                  <a:pt x="713" y="814"/>
                  <a:pt x="720" y="814"/>
                </a:cubicBezTo>
                <a:close/>
                <a:moveTo>
                  <a:pt x="759" y="814"/>
                </a:moveTo>
                <a:cubicBezTo>
                  <a:pt x="766" y="814"/>
                  <a:pt x="772" y="808"/>
                  <a:pt x="772" y="801"/>
                </a:cubicBezTo>
                <a:cubicBezTo>
                  <a:pt x="772" y="794"/>
                  <a:pt x="766" y="788"/>
                  <a:pt x="759" y="788"/>
                </a:cubicBezTo>
                <a:cubicBezTo>
                  <a:pt x="752" y="788"/>
                  <a:pt x="747" y="794"/>
                  <a:pt x="747" y="801"/>
                </a:cubicBezTo>
                <a:cubicBezTo>
                  <a:pt x="747" y="808"/>
                  <a:pt x="752" y="814"/>
                  <a:pt x="759" y="814"/>
                </a:cubicBezTo>
                <a:close/>
                <a:moveTo>
                  <a:pt x="799" y="814"/>
                </a:moveTo>
                <a:cubicBezTo>
                  <a:pt x="806" y="814"/>
                  <a:pt x="811" y="808"/>
                  <a:pt x="811" y="801"/>
                </a:cubicBezTo>
                <a:cubicBezTo>
                  <a:pt x="811" y="794"/>
                  <a:pt x="806" y="788"/>
                  <a:pt x="799" y="788"/>
                </a:cubicBezTo>
                <a:cubicBezTo>
                  <a:pt x="792" y="788"/>
                  <a:pt x="786" y="794"/>
                  <a:pt x="786" y="801"/>
                </a:cubicBezTo>
                <a:cubicBezTo>
                  <a:pt x="786" y="808"/>
                  <a:pt x="792" y="814"/>
                  <a:pt x="799" y="814"/>
                </a:cubicBezTo>
                <a:close/>
                <a:moveTo>
                  <a:pt x="838" y="814"/>
                </a:moveTo>
                <a:cubicBezTo>
                  <a:pt x="845" y="814"/>
                  <a:pt x="851" y="808"/>
                  <a:pt x="851" y="801"/>
                </a:cubicBezTo>
                <a:cubicBezTo>
                  <a:pt x="851" y="794"/>
                  <a:pt x="845" y="788"/>
                  <a:pt x="838" y="788"/>
                </a:cubicBezTo>
                <a:cubicBezTo>
                  <a:pt x="831" y="788"/>
                  <a:pt x="825" y="794"/>
                  <a:pt x="825" y="801"/>
                </a:cubicBezTo>
                <a:cubicBezTo>
                  <a:pt x="825" y="808"/>
                  <a:pt x="831" y="814"/>
                  <a:pt x="838" y="814"/>
                </a:cubicBezTo>
                <a:close/>
                <a:moveTo>
                  <a:pt x="1627" y="814"/>
                </a:moveTo>
                <a:cubicBezTo>
                  <a:pt x="1634" y="814"/>
                  <a:pt x="1639" y="808"/>
                  <a:pt x="1639" y="801"/>
                </a:cubicBezTo>
                <a:cubicBezTo>
                  <a:pt x="1639" y="794"/>
                  <a:pt x="1634" y="788"/>
                  <a:pt x="1627" y="788"/>
                </a:cubicBezTo>
                <a:cubicBezTo>
                  <a:pt x="1620" y="788"/>
                  <a:pt x="1614" y="794"/>
                  <a:pt x="1614" y="801"/>
                </a:cubicBezTo>
                <a:cubicBezTo>
                  <a:pt x="1614" y="808"/>
                  <a:pt x="1620" y="814"/>
                  <a:pt x="1627" y="814"/>
                </a:cubicBezTo>
                <a:close/>
                <a:moveTo>
                  <a:pt x="1666" y="814"/>
                </a:moveTo>
                <a:cubicBezTo>
                  <a:pt x="1673" y="814"/>
                  <a:pt x="1679" y="808"/>
                  <a:pt x="1679" y="801"/>
                </a:cubicBezTo>
                <a:cubicBezTo>
                  <a:pt x="1679" y="794"/>
                  <a:pt x="1673" y="788"/>
                  <a:pt x="1666" y="788"/>
                </a:cubicBezTo>
                <a:cubicBezTo>
                  <a:pt x="1659" y="788"/>
                  <a:pt x="1653" y="794"/>
                  <a:pt x="1653" y="801"/>
                </a:cubicBezTo>
                <a:cubicBezTo>
                  <a:pt x="1653" y="808"/>
                  <a:pt x="1659" y="814"/>
                  <a:pt x="1666" y="814"/>
                </a:cubicBezTo>
                <a:close/>
                <a:moveTo>
                  <a:pt x="1705" y="814"/>
                </a:moveTo>
                <a:cubicBezTo>
                  <a:pt x="1713" y="814"/>
                  <a:pt x="1718" y="808"/>
                  <a:pt x="1718" y="801"/>
                </a:cubicBezTo>
                <a:cubicBezTo>
                  <a:pt x="1718" y="794"/>
                  <a:pt x="1713" y="788"/>
                  <a:pt x="1705" y="788"/>
                </a:cubicBezTo>
                <a:cubicBezTo>
                  <a:pt x="1698" y="788"/>
                  <a:pt x="1693" y="794"/>
                  <a:pt x="1693" y="801"/>
                </a:cubicBezTo>
                <a:cubicBezTo>
                  <a:pt x="1693" y="808"/>
                  <a:pt x="1698" y="814"/>
                  <a:pt x="1705" y="814"/>
                </a:cubicBezTo>
                <a:close/>
                <a:moveTo>
                  <a:pt x="1745" y="814"/>
                </a:moveTo>
                <a:cubicBezTo>
                  <a:pt x="1752" y="814"/>
                  <a:pt x="1758" y="808"/>
                  <a:pt x="1758" y="801"/>
                </a:cubicBezTo>
                <a:cubicBezTo>
                  <a:pt x="1758" y="794"/>
                  <a:pt x="1752" y="788"/>
                  <a:pt x="1745" y="788"/>
                </a:cubicBezTo>
                <a:cubicBezTo>
                  <a:pt x="1738" y="788"/>
                  <a:pt x="1732" y="794"/>
                  <a:pt x="1732" y="801"/>
                </a:cubicBezTo>
                <a:cubicBezTo>
                  <a:pt x="1732" y="808"/>
                  <a:pt x="1738" y="814"/>
                  <a:pt x="1745" y="814"/>
                </a:cubicBezTo>
                <a:close/>
                <a:moveTo>
                  <a:pt x="1784" y="814"/>
                </a:moveTo>
                <a:cubicBezTo>
                  <a:pt x="1791" y="814"/>
                  <a:pt x="1797" y="808"/>
                  <a:pt x="1797" y="801"/>
                </a:cubicBezTo>
                <a:cubicBezTo>
                  <a:pt x="1797" y="794"/>
                  <a:pt x="1791" y="788"/>
                  <a:pt x="1784" y="788"/>
                </a:cubicBezTo>
                <a:cubicBezTo>
                  <a:pt x="1777" y="788"/>
                  <a:pt x="1772" y="794"/>
                  <a:pt x="1772" y="801"/>
                </a:cubicBezTo>
                <a:cubicBezTo>
                  <a:pt x="1772" y="808"/>
                  <a:pt x="1777" y="814"/>
                  <a:pt x="1784" y="814"/>
                </a:cubicBezTo>
                <a:close/>
                <a:moveTo>
                  <a:pt x="1824" y="814"/>
                </a:moveTo>
                <a:cubicBezTo>
                  <a:pt x="1831" y="814"/>
                  <a:pt x="1836" y="808"/>
                  <a:pt x="1836" y="801"/>
                </a:cubicBezTo>
                <a:cubicBezTo>
                  <a:pt x="1836" y="794"/>
                  <a:pt x="1831" y="788"/>
                  <a:pt x="1824" y="788"/>
                </a:cubicBezTo>
                <a:cubicBezTo>
                  <a:pt x="1817" y="788"/>
                  <a:pt x="1811" y="794"/>
                  <a:pt x="1811" y="801"/>
                </a:cubicBezTo>
                <a:cubicBezTo>
                  <a:pt x="1811" y="808"/>
                  <a:pt x="1817" y="814"/>
                  <a:pt x="1824" y="814"/>
                </a:cubicBezTo>
                <a:close/>
                <a:moveTo>
                  <a:pt x="1890" y="801"/>
                </a:moveTo>
                <a:cubicBezTo>
                  <a:pt x="1890" y="808"/>
                  <a:pt x="1896" y="814"/>
                  <a:pt x="1903" y="814"/>
                </a:cubicBezTo>
                <a:cubicBezTo>
                  <a:pt x="1910" y="814"/>
                  <a:pt x="1915" y="808"/>
                  <a:pt x="1915" y="801"/>
                </a:cubicBezTo>
                <a:cubicBezTo>
                  <a:pt x="1915" y="794"/>
                  <a:pt x="1910" y="788"/>
                  <a:pt x="1903" y="788"/>
                </a:cubicBezTo>
                <a:cubicBezTo>
                  <a:pt x="1896" y="788"/>
                  <a:pt x="1890" y="794"/>
                  <a:pt x="1890" y="801"/>
                </a:cubicBezTo>
                <a:close/>
                <a:moveTo>
                  <a:pt x="1942" y="814"/>
                </a:moveTo>
                <a:cubicBezTo>
                  <a:pt x="1949" y="814"/>
                  <a:pt x="1955" y="808"/>
                  <a:pt x="1955" y="801"/>
                </a:cubicBezTo>
                <a:cubicBezTo>
                  <a:pt x="1955" y="794"/>
                  <a:pt x="1949" y="788"/>
                  <a:pt x="1942" y="788"/>
                </a:cubicBezTo>
                <a:cubicBezTo>
                  <a:pt x="1935" y="788"/>
                  <a:pt x="1929" y="794"/>
                  <a:pt x="1929" y="801"/>
                </a:cubicBezTo>
                <a:cubicBezTo>
                  <a:pt x="1929" y="808"/>
                  <a:pt x="1935" y="814"/>
                  <a:pt x="1942" y="814"/>
                </a:cubicBezTo>
                <a:close/>
                <a:moveTo>
                  <a:pt x="2021" y="788"/>
                </a:moveTo>
                <a:cubicBezTo>
                  <a:pt x="2014" y="788"/>
                  <a:pt x="2008" y="794"/>
                  <a:pt x="2008" y="801"/>
                </a:cubicBezTo>
                <a:cubicBezTo>
                  <a:pt x="2008" y="808"/>
                  <a:pt x="2014" y="814"/>
                  <a:pt x="2021" y="814"/>
                </a:cubicBezTo>
                <a:cubicBezTo>
                  <a:pt x="2028" y="814"/>
                  <a:pt x="2034" y="808"/>
                  <a:pt x="2034" y="801"/>
                </a:cubicBezTo>
                <a:cubicBezTo>
                  <a:pt x="2034" y="794"/>
                  <a:pt x="2028" y="788"/>
                  <a:pt x="2021" y="788"/>
                </a:cubicBezTo>
                <a:close/>
                <a:moveTo>
                  <a:pt x="2060" y="814"/>
                </a:moveTo>
                <a:cubicBezTo>
                  <a:pt x="2067" y="814"/>
                  <a:pt x="2073" y="808"/>
                  <a:pt x="2073" y="801"/>
                </a:cubicBezTo>
                <a:cubicBezTo>
                  <a:pt x="2073" y="794"/>
                  <a:pt x="2067" y="788"/>
                  <a:pt x="2060" y="788"/>
                </a:cubicBezTo>
                <a:cubicBezTo>
                  <a:pt x="2053" y="788"/>
                  <a:pt x="2048" y="794"/>
                  <a:pt x="2048" y="801"/>
                </a:cubicBezTo>
                <a:cubicBezTo>
                  <a:pt x="2048" y="808"/>
                  <a:pt x="2053" y="814"/>
                  <a:pt x="2060" y="814"/>
                </a:cubicBezTo>
                <a:close/>
                <a:moveTo>
                  <a:pt x="2100" y="814"/>
                </a:moveTo>
                <a:cubicBezTo>
                  <a:pt x="2107" y="814"/>
                  <a:pt x="2112" y="808"/>
                  <a:pt x="2112" y="801"/>
                </a:cubicBezTo>
                <a:cubicBezTo>
                  <a:pt x="2112" y="794"/>
                  <a:pt x="2107" y="788"/>
                  <a:pt x="2100" y="788"/>
                </a:cubicBezTo>
                <a:cubicBezTo>
                  <a:pt x="2093" y="788"/>
                  <a:pt x="2087" y="794"/>
                  <a:pt x="2087" y="801"/>
                </a:cubicBezTo>
                <a:cubicBezTo>
                  <a:pt x="2087" y="808"/>
                  <a:pt x="2093" y="814"/>
                  <a:pt x="2100" y="814"/>
                </a:cubicBezTo>
                <a:close/>
                <a:moveTo>
                  <a:pt x="2139" y="814"/>
                </a:moveTo>
                <a:cubicBezTo>
                  <a:pt x="2146" y="814"/>
                  <a:pt x="2152" y="808"/>
                  <a:pt x="2152" y="801"/>
                </a:cubicBezTo>
                <a:cubicBezTo>
                  <a:pt x="2152" y="794"/>
                  <a:pt x="2146" y="788"/>
                  <a:pt x="2139" y="788"/>
                </a:cubicBezTo>
                <a:cubicBezTo>
                  <a:pt x="2132" y="788"/>
                  <a:pt x="2126" y="794"/>
                  <a:pt x="2126" y="801"/>
                </a:cubicBezTo>
                <a:cubicBezTo>
                  <a:pt x="2126" y="808"/>
                  <a:pt x="2132" y="814"/>
                  <a:pt x="2139" y="814"/>
                </a:cubicBezTo>
                <a:close/>
                <a:moveTo>
                  <a:pt x="2179" y="814"/>
                </a:moveTo>
                <a:cubicBezTo>
                  <a:pt x="2186" y="814"/>
                  <a:pt x="2191" y="808"/>
                  <a:pt x="2191" y="801"/>
                </a:cubicBezTo>
                <a:cubicBezTo>
                  <a:pt x="2191" y="794"/>
                  <a:pt x="2186" y="788"/>
                  <a:pt x="2179" y="788"/>
                </a:cubicBezTo>
                <a:cubicBezTo>
                  <a:pt x="2172" y="788"/>
                  <a:pt x="2166" y="794"/>
                  <a:pt x="2166" y="801"/>
                </a:cubicBezTo>
                <a:cubicBezTo>
                  <a:pt x="2166" y="808"/>
                  <a:pt x="2172" y="814"/>
                  <a:pt x="2179" y="814"/>
                </a:cubicBezTo>
                <a:close/>
                <a:moveTo>
                  <a:pt x="2218" y="814"/>
                </a:moveTo>
                <a:cubicBezTo>
                  <a:pt x="2225" y="814"/>
                  <a:pt x="2231" y="808"/>
                  <a:pt x="2231" y="801"/>
                </a:cubicBezTo>
                <a:cubicBezTo>
                  <a:pt x="2231" y="794"/>
                  <a:pt x="2225" y="788"/>
                  <a:pt x="2218" y="788"/>
                </a:cubicBezTo>
                <a:cubicBezTo>
                  <a:pt x="2211" y="788"/>
                  <a:pt x="2205" y="794"/>
                  <a:pt x="2205" y="801"/>
                </a:cubicBezTo>
                <a:cubicBezTo>
                  <a:pt x="2205" y="808"/>
                  <a:pt x="2211" y="814"/>
                  <a:pt x="2218" y="814"/>
                </a:cubicBezTo>
                <a:close/>
                <a:moveTo>
                  <a:pt x="2257" y="814"/>
                </a:moveTo>
                <a:cubicBezTo>
                  <a:pt x="2264" y="814"/>
                  <a:pt x="2270" y="808"/>
                  <a:pt x="2270" y="801"/>
                </a:cubicBezTo>
                <a:cubicBezTo>
                  <a:pt x="2270" y="794"/>
                  <a:pt x="2264" y="788"/>
                  <a:pt x="2257" y="788"/>
                </a:cubicBezTo>
                <a:cubicBezTo>
                  <a:pt x="2250" y="788"/>
                  <a:pt x="2245" y="794"/>
                  <a:pt x="2245" y="801"/>
                </a:cubicBezTo>
                <a:cubicBezTo>
                  <a:pt x="2245" y="808"/>
                  <a:pt x="2250" y="814"/>
                  <a:pt x="2257" y="814"/>
                </a:cubicBezTo>
                <a:close/>
                <a:moveTo>
                  <a:pt x="2297" y="814"/>
                </a:moveTo>
                <a:cubicBezTo>
                  <a:pt x="2304" y="814"/>
                  <a:pt x="2310" y="808"/>
                  <a:pt x="2310" y="801"/>
                </a:cubicBezTo>
                <a:cubicBezTo>
                  <a:pt x="2310" y="794"/>
                  <a:pt x="2304" y="788"/>
                  <a:pt x="2297" y="788"/>
                </a:cubicBezTo>
                <a:cubicBezTo>
                  <a:pt x="2290" y="788"/>
                  <a:pt x="2284" y="794"/>
                  <a:pt x="2284" y="801"/>
                </a:cubicBezTo>
                <a:cubicBezTo>
                  <a:pt x="2284" y="808"/>
                  <a:pt x="2290" y="814"/>
                  <a:pt x="2297" y="814"/>
                </a:cubicBezTo>
                <a:close/>
                <a:moveTo>
                  <a:pt x="2336" y="814"/>
                </a:moveTo>
                <a:cubicBezTo>
                  <a:pt x="2343" y="814"/>
                  <a:pt x="2349" y="808"/>
                  <a:pt x="2349" y="801"/>
                </a:cubicBezTo>
                <a:cubicBezTo>
                  <a:pt x="2349" y="794"/>
                  <a:pt x="2343" y="788"/>
                  <a:pt x="2336" y="788"/>
                </a:cubicBezTo>
                <a:cubicBezTo>
                  <a:pt x="2329" y="788"/>
                  <a:pt x="2323" y="794"/>
                  <a:pt x="2323" y="801"/>
                </a:cubicBezTo>
                <a:cubicBezTo>
                  <a:pt x="2323" y="808"/>
                  <a:pt x="2329" y="814"/>
                  <a:pt x="2336" y="814"/>
                </a:cubicBezTo>
                <a:close/>
                <a:moveTo>
                  <a:pt x="2376" y="814"/>
                </a:moveTo>
                <a:cubicBezTo>
                  <a:pt x="2383" y="814"/>
                  <a:pt x="2388" y="808"/>
                  <a:pt x="2388" y="801"/>
                </a:cubicBezTo>
                <a:cubicBezTo>
                  <a:pt x="2388" y="794"/>
                  <a:pt x="2383" y="788"/>
                  <a:pt x="2376" y="788"/>
                </a:cubicBezTo>
                <a:cubicBezTo>
                  <a:pt x="2369" y="788"/>
                  <a:pt x="2363" y="794"/>
                  <a:pt x="2363" y="801"/>
                </a:cubicBezTo>
                <a:cubicBezTo>
                  <a:pt x="2363" y="808"/>
                  <a:pt x="2369" y="814"/>
                  <a:pt x="2376" y="814"/>
                </a:cubicBezTo>
                <a:close/>
                <a:moveTo>
                  <a:pt x="2415" y="814"/>
                </a:moveTo>
                <a:cubicBezTo>
                  <a:pt x="2422" y="814"/>
                  <a:pt x="2428" y="808"/>
                  <a:pt x="2428" y="801"/>
                </a:cubicBezTo>
                <a:cubicBezTo>
                  <a:pt x="2428" y="794"/>
                  <a:pt x="2422" y="788"/>
                  <a:pt x="2415" y="788"/>
                </a:cubicBezTo>
                <a:cubicBezTo>
                  <a:pt x="2408" y="788"/>
                  <a:pt x="2402" y="794"/>
                  <a:pt x="2402" y="801"/>
                </a:cubicBezTo>
                <a:cubicBezTo>
                  <a:pt x="2402" y="808"/>
                  <a:pt x="2408" y="814"/>
                  <a:pt x="2415" y="814"/>
                </a:cubicBezTo>
                <a:close/>
                <a:moveTo>
                  <a:pt x="2455" y="814"/>
                </a:moveTo>
                <a:cubicBezTo>
                  <a:pt x="2462" y="814"/>
                  <a:pt x="2467" y="808"/>
                  <a:pt x="2467" y="801"/>
                </a:cubicBezTo>
                <a:cubicBezTo>
                  <a:pt x="2467" y="794"/>
                  <a:pt x="2462" y="788"/>
                  <a:pt x="2455" y="788"/>
                </a:cubicBezTo>
                <a:cubicBezTo>
                  <a:pt x="2447" y="788"/>
                  <a:pt x="2442" y="794"/>
                  <a:pt x="2442" y="801"/>
                </a:cubicBezTo>
                <a:cubicBezTo>
                  <a:pt x="2442" y="808"/>
                  <a:pt x="2447" y="814"/>
                  <a:pt x="2455" y="814"/>
                </a:cubicBezTo>
                <a:close/>
                <a:moveTo>
                  <a:pt x="2494" y="814"/>
                </a:moveTo>
                <a:cubicBezTo>
                  <a:pt x="2501" y="814"/>
                  <a:pt x="2507" y="808"/>
                  <a:pt x="2507" y="801"/>
                </a:cubicBezTo>
                <a:cubicBezTo>
                  <a:pt x="2507" y="794"/>
                  <a:pt x="2501" y="788"/>
                  <a:pt x="2494" y="788"/>
                </a:cubicBezTo>
                <a:cubicBezTo>
                  <a:pt x="2487" y="788"/>
                  <a:pt x="2481" y="794"/>
                  <a:pt x="2481" y="801"/>
                </a:cubicBezTo>
                <a:cubicBezTo>
                  <a:pt x="2481" y="808"/>
                  <a:pt x="2487" y="814"/>
                  <a:pt x="2494" y="814"/>
                </a:cubicBezTo>
                <a:close/>
                <a:moveTo>
                  <a:pt x="2533" y="814"/>
                </a:moveTo>
                <a:cubicBezTo>
                  <a:pt x="2540" y="814"/>
                  <a:pt x="2546" y="808"/>
                  <a:pt x="2546" y="801"/>
                </a:cubicBezTo>
                <a:cubicBezTo>
                  <a:pt x="2546" y="794"/>
                  <a:pt x="2540" y="788"/>
                  <a:pt x="2533" y="788"/>
                </a:cubicBezTo>
                <a:cubicBezTo>
                  <a:pt x="2526" y="788"/>
                  <a:pt x="2521" y="794"/>
                  <a:pt x="2521" y="801"/>
                </a:cubicBezTo>
                <a:cubicBezTo>
                  <a:pt x="2521" y="808"/>
                  <a:pt x="2526" y="814"/>
                  <a:pt x="2533" y="814"/>
                </a:cubicBezTo>
                <a:close/>
                <a:moveTo>
                  <a:pt x="2573" y="814"/>
                </a:moveTo>
                <a:cubicBezTo>
                  <a:pt x="2580" y="814"/>
                  <a:pt x="2586" y="808"/>
                  <a:pt x="2586" y="801"/>
                </a:cubicBezTo>
                <a:cubicBezTo>
                  <a:pt x="2586" y="794"/>
                  <a:pt x="2580" y="788"/>
                  <a:pt x="2573" y="788"/>
                </a:cubicBezTo>
                <a:cubicBezTo>
                  <a:pt x="2566" y="788"/>
                  <a:pt x="2560" y="794"/>
                  <a:pt x="2560" y="801"/>
                </a:cubicBezTo>
                <a:cubicBezTo>
                  <a:pt x="2560" y="808"/>
                  <a:pt x="2566" y="814"/>
                  <a:pt x="2573" y="814"/>
                </a:cubicBezTo>
                <a:close/>
                <a:moveTo>
                  <a:pt x="2612" y="814"/>
                </a:moveTo>
                <a:cubicBezTo>
                  <a:pt x="2619" y="814"/>
                  <a:pt x="2625" y="808"/>
                  <a:pt x="2625" y="801"/>
                </a:cubicBezTo>
                <a:cubicBezTo>
                  <a:pt x="2625" y="794"/>
                  <a:pt x="2619" y="788"/>
                  <a:pt x="2612" y="788"/>
                </a:cubicBezTo>
                <a:cubicBezTo>
                  <a:pt x="2605" y="788"/>
                  <a:pt x="2599" y="794"/>
                  <a:pt x="2599" y="801"/>
                </a:cubicBezTo>
                <a:cubicBezTo>
                  <a:pt x="2599" y="808"/>
                  <a:pt x="2605" y="814"/>
                  <a:pt x="2612" y="814"/>
                </a:cubicBezTo>
                <a:close/>
                <a:moveTo>
                  <a:pt x="2652" y="814"/>
                </a:moveTo>
                <a:cubicBezTo>
                  <a:pt x="2659" y="814"/>
                  <a:pt x="2664" y="808"/>
                  <a:pt x="2664" y="801"/>
                </a:cubicBezTo>
                <a:cubicBezTo>
                  <a:pt x="2664" y="794"/>
                  <a:pt x="2659" y="788"/>
                  <a:pt x="2652" y="788"/>
                </a:cubicBezTo>
                <a:cubicBezTo>
                  <a:pt x="2645" y="788"/>
                  <a:pt x="2639" y="794"/>
                  <a:pt x="2639" y="801"/>
                </a:cubicBezTo>
                <a:cubicBezTo>
                  <a:pt x="2639" y="808"/>
                  <a:pt x="2645" y="814"/>
                  <a:pt x="2652" y="814"/>
                </a:cubicBezTo>
                <a:close/>
                <a:moveTo>
                  <a:pt x="2691" y="814"/>
                </a:moveTo>
                <a:cubicBezTo>
                  <a:pt x="2698" y="814"/>
                  <a:pt x="2704" y="808"/>
                  <a:pt x="2704" y="801"/>
                </a:cubicBezTo>
                <a:cubicBezTo>
                  <a:pt x="2704" y="794"/>
                  <a:pt x="2698" y="788"/>
                  <a:pt x="2691" y="788"/>
                </a:cubicBezTo>
                <a:cubicBezTo>
                  <a:pt x="2684" y="788"/>
                  <a:pt x="2678" y="794"/>
                  <a:pt x="2678" y="801"/>
                </a:cubicBezTo>
                <a:cubicBezTo>
                  <a:pt x="2678" y="808"/>
                  <a:pt x="2684" y="814"/>
                  <a:pt x="2691" y="814"/>
                </a:cubicBezTo>
                <a:close/>
                <a:moveTo>
                  <a:pt x="2730" y="814"/>
                </a:moveTo>
                <a:cubicBezTo>
                  <a:pt x="2738" y="814"/>
                  <a:pt x="2743" y="808"/>
                  <a:pt x="2743" y="801"/>
                </a:cubicBezTo>
                <a:cubicBezTo>
                  <a:pt x="2743" y="794"/>
                  <a:pt x="2738" y="788"/>
                  <a:pt x="2730" y="788"/>
                </a:cubicBezTo>
                <a:cubicBezTo>
                  <a:pt x="2723" y="788"/>
                  <a:pt x="2718" y="794"/>
                  <a:pt x="2718" y="801"/>
                </a:cubicBezTo>
                <a:cubicBezTo>
                  <a:pt x="2718" y="808"/>
                  <a:pt x="2723" y="814"/>
                  <a:pt x="2730" y="814"/>
                </a:cubicBezTo>
                <a:close/>
                <a:moveTo>
                  <a:pt x="2770" y="814"/>
                </a:moveTo>
                <a:cubicBezTo>
                  <a:pt x="2777" y="814"/>
                  <a:pt x="2783" y="808"/>
                  <a:pt x="2783" y="801"/>
                </a:cubicBezTo>
                <a:cubicBezTo>
                  <a:pt x="2783" y="794"/>
                  <a:pt x="2777" y="788"/>
                  <a:pt x="2770" y="788"/>
                </a:cubicBezTo>
                <a:cubicBezTo>
                  <a:pt x="2763" y="788"/>
                  <a:pt x="2757" y="794"/>
                  <a:pt x="2757" y="801"/>
                </a:cubicBezTo>
                <a:cubicBezTo>
                  <a:pt x="2757" y="808"/>
                  <a:pt x="2763" y="814"/>
                  <a:pt x="2770" y="814"/>
                </a:cubicBezTo>
                <a:close/>
                <a:moveTo>
                  <a:pt x="2809" y="814"/>
                </a:moveTo>
                <a:cubicBezTo>
                  <a:pt x="2816" y="814"/>
                  <a:pt x="2822" y="808"/>
                  <a:pt x="2822" y="801"/>
                </a:cubicBezTo>
                <a:cubicBezTo>
                  <a:pt x="2822" y="794"/>
                  <a:pt x="2816" y="788"/>
                  <a:pt x="2809" y="788"/>
                </a:cubicBezTo>
                <a:cubicBezTo>
                  <a:pt x="2802" y="788"/>
                  <a:pt x="2797" y="794"/>
                  <a:pt x="2797" y="801"/>
                </a:cubicBezTo>
                <a:cubicBezTo>
                  <a:pt x="2797" y="808"/>
                  <a:pt x="2802" y="814"/>
                  <a:pt x="2809" y="814"/>
                </a:cubicBezTo>
                <a:close/>
                <a:moveTo>
                  <a:pt x="2849" y="814"/>
                </a:moveTo>
                <a:cubicBezTo>
                  <a:pt x="2856" y="814"/>
                  <a:pt x="2862" y="808"/>
                  <a:pt x="2862" y="801"/>
                </a:cubicBezTo>
                <a:cubicBezTo>
                  <a:pt x="2862" y="794"/>
                  <a:pt x="2856" y="788"/>
                  <a:pt x="2849" y="788"/>
                </a:cubicBezTo>
                <a:cubicBezTo>
                  <a:pt x="2842" y="788"/>
                  <a:pt x="2836" y="794"/>
                  <a:pt x="2836" y="801"/>
                </a:cubicBezTo>
                <a:cubicBezTo>
                  <a:pt x="2836" y="808"/>
                  <a:pt x="2842" y="814"/>
                  <a:pt x="2849" y="814"/>
                </a:cubicBezTo>
                <a:close/>
                <a:moveTo>
                  <a:pt x="2888" y="814"/>
                </a:moveTo>
                <a:cubicBezTo>
                  <a:pt x="2895" y="814"/>
                  <a:pt x="2901" y="808"/>
                  <a:pt x="2901" y="801"/>
                </a:cubicBezTo>
                <a:cubicBezTo>
                  <a:pt x="2901" y="794"/>
                  <a:pt x="2895" y="788"/>
                  <a:pt x="2888" y="788"/>
                </a:cubicBezTo>
                <a:cubicBezTo>
                  <a:pt x="2881" y="788"/>
                  <a:pt x="2875" y="794"/>
                  <a:pt x="2875" y="801"/>
                </a:cubicBezTo>
                <a:cubicBezTo>
                  <a:pt x="2875" y="808"/>
                  <a:pt x="2881" y="814"/>
                  <a:pt x="2888" y="814"/>
                </a:cubicBezTo>
                <a:close/>
                <a:moveTo>
                  <a:pt x="2928" y="814"/>
                </a:moveTo>
                <a:cubicBezTo>
                  <a:pt x="2935" y="814"/>
                  <a:pt x="2940" y="808"/>
                  <a:pt x="2940" y="801"/>
                </a:cubicBezTo>
                <a:cubicBezTo>
                  <a:pt x="2940" y="794"/>
                  <a:pt x="2935" y="788"/>
                  <a:pt x="2928" y="788"/>
                </a:cubicBezTo>
                <a:cubicBezTo>
                  <a:pt x="2921" y="788"/>
                  <a:pt x="2915" y="794"/>
                  <a:pt x="2915" y="801"/>
                </a:cubicBezTo>
                <a:cubicBezTo>
                  <a:pt x="2915" y="808"/>
                  <a:pt x="2921" y="814"/>
                  <a:pt x="2928" y="814"/>
                </a:cubicBezTo>
                <a:close/>
                <a:moveTo>
                  <a:pt x="602" y="828"/>
                </a:moveTo>
                <a:cubicBezTo>
                  <a:pt x="595" y="828"/>
                  <a:pt x="589" y="834"/>
                  <a:pt x="589" y="841"/>
                </a:cubicBezTo>
                <a:cubicBezTo>
                  <a:pt x="589" y="848"/>
                  <a:pt x="595" y="853"/>
                  <a:pt x="602" y="853"/>
                </a:cubicBezTo>
                <a:cubicBezTo>
                  <a:pt x="609" y="853"/>
                  <a:pt x="614" y="848"/>
                  <a:pt x="614" y="841"/>
                </a:cubicBezTo>
                <a:cubicBezTo>
                  <a:pt x="614" y="834"/>
                  <a:pt x="609" y="828"/>
                  <a:pt x="602" y="828"/>
                </a:cubicBezTo>
                <a:close/>
                <a:moveTo>
                  <a:pt x="641" y="853"/>
                </a:moveTo>
                <a:cubicBezTo>
                  <a:pt x="648" y="853"/>
                  <a:pt x="654" y="848"/>
                  <a:pt x="654" y="841"/>
                </a:cubicBezTo>
                <a:cubicBezTo>
                  <a:pt x="654" y="834"/>
                  <a:pt x="648" y="828"/>
                  <a:pt x="641" y="828"/>
                </a:cubicBezTo>
                <a:cubicBezTo>
                  <a:pt x="634" y="828"/>
                  <a:pt x="628" y="834"/>
                  <a:pt x="628" y="841"/>
                </a:cubicBezTo>
                <a:cubicBezTo>
                  <a:pt x="628" y="848"/>
                  <a:pt x="634" y="853"/>
                  <a:pt x="641" y="853"/>
                </a:cubicBezTo>
                <a:close/>
                <a:moveTo>
                  <a:pt x="680" y="853"/>
                </a:moveTo>
                <a:cubicBezTo>
                  <a:pt x="687" y="853"/>
                  <a:pt x="693" y="848"/>
                  <a:pt x="693" y="841"/>
                </a:cubicBezTo>
                <a:cubicBezTo>
                  <a:pt x="693" y="834"/>
                  <a:pt x="687" y="828"/>
                  <a:pt x="680" y="828"/>
                </a:cubicBezTo>
                <a:cubicBezTo>
                  <a:pt x="673" y="828"/>
                  <a:pt x="668" y="834"/>
                  <a:pt x="668" y="841"/>
                </a:cubicBezTo>
                <a:cubicBezTo>
                  <a:pt x="668" y="848"/>
                  <a:pt x="673" y="853"/>
                  <a:pt x="680" y="853"/>
                </a:cubicBezTo>
                <a:close/>
                <a:moveTo>
                  <a:pt x="878" y="828"/>
                </a:moveTo>
                <a:cubicBezTo>
                  <a:pt x="871" y="828"/>
                  <a:pt x="865" y="834"/>
                  <a:pt x="865" y="841"/>
                </a:cubicBezTo>
                <a:cubicBezTo>
                  <a:pt x="865" y="848"/>
                  <a:pt x="871" y="853"/>
                  <a:pt x="878" y="853"/>
                </a:cubicBezTo>
                <a:cubicBezTo>
                  <a:pt x="885" y="853"/>
                  <a:pt x="890" y="848"/>
                  <a:pt x="890" y="841"/>
                </a:cubicBezTo>
                <a:cubicBezTo>
                  <a:pt x="890" y="834"/>
                  <a:pt x="885" y="828"/>
                  <a:pt x="878" y="828"/>
                </a:cubicBezTo>
                <a:close/>
                <a:moveTo>
                  <a:pt x="1587" y="853"/>
                </a:moveTo>
                <a:cubicBezTo>
                  <a:pt x="1594" y="853"/>
                  <a:pt x="1600" y="848"/>
                  <a:pt x="1600" y="841"/>
                </a:cubicBezTo>
                <a:cubicBezTo>
                  <a:pt x="1600" y="834"/>
                  <a:pt x="1594" y="828"/>
                  <a:pt x="1587" y="828"/>
                </a:cubicBezTo>
                <a:cubicBezTo>
                  <a:pt x="1580" y="828"/>
                  <a:pt x="1574" y="834"/>
                  <a:pt x="1574" y="841"/>
                </a:cubicBezTo>
                <a:cubicBezTo>
                  <a:pt x="1574" y="848"/>
                  <a:pt x="1580" y="853"/>
                  <a:pt x="1587" y="853"/>
                </a:cubicBezTo>
                <a:close/>
                <a:moveTo>
                  <a:pt x="1627" y="853"/>
                </a:moveTo>
                <a:cubicBezTo>
                  <a:pt x="1634" y="853"/>
                  <a:pt x="1639" y="848"/>
                  <a:pt x="1639" y="841"/>
                </a:cubicBezTo>
                <a:cubicBezTo>
                  <a:pt x="1639" y="834"/>
                  <a:pt x="1634" y="828"/>
                  <a:pt x="1627" y="828"/>
                </a:cubicBezTo>
                <a:cubicBezTo>
                  <a:pt x="1620" y="828"/>
                  <a:pt x="1614" y="834"/>
                  <a:pt x="1614" y="841"/>
                </a:cubicBezTo>
                <a:cubicBezTo>
                  <a:pt x="1614" y="848"/>
                  <a:pt x="1620" y="853"/>
                  <a:pt x="1627" y="853"/>
                </a:cubicBezTo>
                <a:close/>
                <a:moveTo>
                  <a:pt x="1666" y="853"/>
                </a:moveTo>
                <a:cubicBezTo>
                  <a:pt x="1673" y="853"/>
                  <a:pt x="1679" y="848"/>
                  <a:pt x="1679" y="841"/>
                </a:cubicBezTo>
                <a:cubicBezTo>
                  <a:pt x="1679" y="834"/>
                  <a:pt x="1673" y="828"/>
                  <a:pt x="1666" y="828"/>
                </a:cubicBezTo>
                <a:cubicBezTo>
                  <a:pt x="1659" y="828"/>
                  <a:pt x="1653" y="834"/>
                  <a:pt x="1653" y="841"/>
                </a:cubicBezTo>
                <a:cubicBezTo>
                  <a:pt x="1653" y="848"/>
                  <a:pt x="1659" y="853"/>
                  <a:pt x="1666" y="853"/>
                </a:cubicBezTo>
                <a:close/>
                <a:moveTo>
                  <a:pt x="1705" y="853"/>
                </a:moveTo>
                <a:cubicBezTo>
                  <a:pt x="1713" y="853"/>
                  <a:pt x="1718" y="848"/>
                  <a:pt x="1718" y="841"/>
                </a:cubicBezTo>
                <a:cubicBezTo>
                  <a:pt x="1718" y="834"/>
                  <a:pt x="1713" y="828"/>
                  <a:pt x="1705" y="828"/>
                </a:cubicBezTo>
                <a:cubicBezTo>
                  <a:pt x="1698" y="828"/>
                  <a:pt x="1693" y="834"/>
                  <a:pt x="1693" y="841"/>
                </a:cubicBezTo>
                <a:cubicBezTo>
                  <a:pt x="1693" y="848"/>
                  <a:pt x="1698" y="853"/>
                  <a:pt x="1705" y="853"/>
                </a:cubicBezTo>
                <a:close/>
                <a:moveTo>
                  <a:pt x="1745" y="853"/>
                </a:moveTo>
                <a:cubicBezTo>
                  <a:pt x="1752" y="853"/>
                  <a:pt x="1758" y="848"/>
                  <a:pt x="1758" y="841"/>
                </a:cubicBezTo>
                <a:cubicBezTo>
                  <a:pt x="1758" y="834"/>
                  <a:pt x="1752" y="828"/>
                  <a:pt x="1745" y="828"/>
                </a:cubicBezTo>
                <a:cubicBezTo>
                  <a:pt x="1738" y="828"/>
                  <a:pt x="1732" y="834"/>
                  <a:pt x="1732" y="841"/>
                </a:cubicBezTo>
                <a:cubicBezTo>
                  <a:pt x="1732" y="848"/>
                  <a:pt x="1738" y="853"/>
                  <a:pt x="1745" y="853"/>
                </a:cubicBezTo>
                <a:close/>
                <a:moveTo>
                  <a:pt x="1784" y="853"/>
                </a:moveTo>
                <a:cubicBezTo>
                  <a:pt x="1791" y="853"/>
                  <a:pt x="1797" y="848"/>
                  <a:pt x="1797" y="841"/>
                </a:cubicBezTo>
                <a:cubicBezTo>
                  <a:pt x="1797" y="834"/>
                  <a:pt x="1791" y="828"/>
                  <a:pt x="1784" y="828"/>
                </a:cubicBezTo>
                <a:cubicBezTo>
                  <a:pt x="1777" y="828"/>
                  <a:pt x="1772" y="834"/>
                  <a:pt x="1772" y="841"/>
                </a:cubicBezTo>
                <a:cubicBezTo>
                  <a:pt x="1772" y="848"/>
                  <a:pt x="1777" y="853"/>
                  <a:pt x="1784" y="853"/>
                </a:cubicBezTo>
                <a:close/>
                <a:moveTo>
                  <a:pt x="1824" y="853"/>
                </a:moveTo>
                <a:cubicBezTo>
                  <a:pt x="1831" y="853"/>
                  <a:pt x="1836" y="848"/>
                  <a:pt x="1836" y="841"/>
                </a:cubicBezTo>
                <a:cubicBezTo>
                  <a:pt x="1836" y="834"/>
                  <a:pt x="1831" y="828"/>
                  <a:pt x="1824" y="828"/>
                </a:cubicBezTo>
                <a:cubicBezTo>
                  <a:pt x="1817" y="828"/>
                  <a:pt x="1811" y="834"/>
                  <a:pt x="1811" y="841"/>
                </a:cubicBezTo>
                <a:cubicBezTo>
                  <a:pt x="1811" y="848"/>
                  <a:pt x="1817" y="853"/>
                  <a:pt x="1824" y="853"/>
                </a:cubicBezTo>
                <a:close/>
                <a:moveTo>
                  <a:pt x="1863" y="853"/>
                </a:moveTo>
                <a:cubicBezTo>
                  <a:pt x="1870" y="853"/>
                  <a:pt x="1876" y="848"/>
                  <a:pt x="1876" y="841"/>
                </a:cubicBezTo>
                <a:cubicBezTo>
                  <a:pt x="1876" y="834"/>
                  <a:pt x="1870" y="828"/>
                  <a:pt x="1863" y="828"/>
                </a:cubicBezTo>
                <a:cubicBezTo>
                  <a:pt x="1856" y="828"/>
                  <a:pt x="1850" y="834"/>
                  <a:pt x="1850" y="841"/>
                </a:cubicBezTo>
                <a:cubicBezTo>
                  <a:pt x="1850" y="848"/>
                  <a:pt x="1856" y="853"/>
                  <a:pt x="1863" y="853"/>
                </a:cubicBezTo>
                <a:close/>
                <a:moveTo>
                  <a:pt x="1903" y="853"/>
                </a:moveTo>
                <a:cubicBezTo>
                  <a:pt x="1910" y="853"/>
                  <a:pt x="1915" y="848"/>
                  <a:pt x="1915" y="841"/>
                </a:cubicBezTo>
                <a:cubicBezTo>
                  <a:pt x="1915" y="834"/>
                  <a:pt x="1910" y="828"/>
                  <a:pt x="1903" y="828"/>
                </a:cubicBezTo>
                <a:cubicBezTo>
                  <a:pt x="1896" y="828"/>
                  <a:pt x="1890" y="834"/>
                  <a:pt x="1890" y="841"/>
                </a:cubicBezTo>
                <a:cubicBezTo>
                  <a:pt x="1890" y="848"/>
                  <a:pt x="1896" y="853"/>
                  <a:pt x="1903" y="853"/>
                </a:cubicBezTo>
                <a:close/>
                <a:moveTo>
                  <a:pt x="1942" y="853"/>
                </a:moveTo>
                <a:cubicBezTo>
                  <a:pt x="1949" y="853"/>
                  <a:pt x="1955" y="848"/>
                  <a:pt x="1955" y="841"/>
                </a:cubicBezTo>
                <a:cubicBezTo>
                  <a:pt x="1955" y="834"/>
                  <a:pt x="1949" y="828"/>
                  <a:pt x="1942" y="828"/>
                </a:cubicBezTo>
                <a:cubicBezTo>
                  <a:pt x="1935" y="828"/>
                  <a:pt x="1929" y="834"/>
                  <a:pt x="1929" y="841"/>
                </a:cubicBezTo>
                <a:cubicBezTo>
                  <a:pt x="1929" y="848"/>
                  <a:pt x="1935" y="853"/>
                  <a:pt x="1942" y="853"/>
                </a:cubicBezTo>
                <a:close/>
                <a:moveTo>
                  <a:pt x="1981" y="853"/>
                </a:moveTo>
                <a:cubicBezTo>
                  <a:pt x="1988" y="853"/>
                  <a:pt x="1994" y="848"/>
                  <a:pt x="1994" y="841"/>
                </a:cubicBezTo>
                <a:cubicBezTo>
                  <a:pt x="1994" y="834"/>
                  <a:pt x="1988" y="828"/>
                  <a:pt x="1981" y="828"/>
                </a:cubicBezTo>
                <a:cubicBezTo>
                  <a:pt x="1974" y="828"/>
                  <a:pt x="1969" y="834"/>
                  <a:pt x="1969" y="841"/>
                </a:cubicBezTo>
                <a:cubicBezTo>
                  <a:pt x="1969" y="848"/>
                  <a:pt x="1974" y="853"/>
                  <a:pt x="1981" y="853"/>
                </a:cubicBezTo>
                <a:close/>
                <a:moveTo>
                  <a:pt x="2021" y="853"/>
                </a:moveTo>
                <a:cubicBezTo>
                  <a:pt x="2028" y="853"/>
                  <a:pt x="2034" y="848"/>
                  <a:pt x="2034" y="841"/>
                </a:cubicBezTo>
                <a:cubicBezTo>
                  <a:pt x="2034" y="834"/>
                  <a:pt x="2028" y="828"/>
                  <a:pt x="2021" y="828"/>
                </a:cubicBezTo>
                <a:cubicBezTo>
                  <a:pt x="2014" y="828"/>
                  <a:pt x="2008" y="834"/>
                  <a:pt x="2008" y="841"/>
                </a:cubicBezTo>
                <a:cubicBezTo>
                  <a:pt x="2008" y="848"/>
                  <a:pt x="2014" y="853"/>
                  <a:pt x="2021" y="853"/>
                </a:cubicBezTo>
                <a:close/>
                <a:moveTo>
                  <a:pt x="2060" y="853"/>
                </a:moveTo>
                <a:cubicBezTo>
                  <a:pt x="2067" y="853"/>
                  <a:pt x="2073" y="848"/>
                  <a:pt x="2073" y="841"/>
                </a:cubicBezTo>
                <a:cubicBezTo>
                  <a:pt x="2073" y="834"/>
                  <a:pt x="2067" y="828"/>
                  <a:pt x="2060" y="828"/>
                </a:cubicBezTo>
                <a:cubicBezTo>
                  <a:pt x="2053" y="828"/>
                  <a:pt x="2048" y="834"/>
                  <a:pt x="2048" y="841"/>
                </a:cubicBezTo>
                <a:cubicBezTo>
                  <a:pt x="2048" y="848"/>
                  <a:pt x="2053" y="853"/>
                  <a:pt x="2060" y="853"/>
                </a:cubicBezTo>
                <a:close/>
                <a:moveTo>
                  <a:pt x="2100" y="853"/>
                </a:moveTo>
                <a:cubicBezTo>
                  <a:pt x="2107" y="853"/>
                  <a:pt x="2112" y="848"/>
                  <a:pt x="2112" y="841"/>
                </a:cubicBezTo>
                <a:cubicBezTo>
                  <a:pt x="2112" y="834"/>
                  <a:pt x="2107" y="828"/>
                  <a:pt x="2100" y="828"/>
                </a:cubicBezTo>
                <a:cubicBezTo>
                  <a:pt x="2093" y="828"/>
                  <a:pt x="2087" y="834"/>
                  <a:pt x="2087" y="841"/>
                </a:cubicBezTo>
                <a:cubicBezTo>
                  <a:pt x="2087" y="848"/>
                  <a:pt x="2093" y="853"/>
                  <a:pt x="2100" y="853"/>
                </a:cubicBezTo>
                <a:close/>
                <a:moveTo>
                  <a:pt x="2139" y="853"/>
                </a:moveTo>
                <a:cubicBezTo>
                  <a:pt x="2146" y="853"/>
                  <a:pt x="2152" y="848"/>
                  <a:pt x="2152" y="841"/>
                </a:cubicBezTo>
                <a:cubicBezTo>
                  <a:pt x="2152" y="834"/>
                  <a:pt x="2146" y="828"/>
                  <a:pt x="2139" y="828"/>
                </a:cubicBezTo>
                <a:cubicBezTo>
                  <a:pt x="2132" y="828"/>
                  <a:pt x="2126" y="834"/>
                  <a:pt x="2126" y="841"/>
                </a:cubicBezTo>
                <a:cubicBezTo>
                  <a:pt x="2126" y="848"/>
                  <a:pt x="2132" y="853"/>
                  <a:pt x="2139" y="853"/>
                </a:cubicBezTo>
                <a:close/>
                <a:moveTo>
                  <a:pt x="2179" y="853"/>
                </a:moveTo>
                <a:cubicBezTo>
                  <a:pt x="2186" y="853"/>
                  <a:pt x="2191" y="848"/>
                  <a:pt x="2191" y="841"/>
                </a:cubicBezTo>
                <a:cubicBezTo>
                  <a:pt x="2191" y="834"/>
                  <a:pt x="2186" y="828"/>
                  <a:pt x="2179" y="828"/>
                </a:cubicBezTo>
                <a:cubicBezTo>
                  <a:pt x="2172" y="828"/>
                  <a:pt x="2166" y="834"/>
                  <a:pt x="2166" y="841"/>
                </a:cubicBezTo>
                <a:cubicBezTo>
                  <a:pt x="2166" y="848"/>
                  <a:pt x="2172" y="853"/>
                  <a:pt x="2179" y="853"/>
                </a:cubicBezTo>
                <a:close/>
                <a:moveTo>
                  <a:pt x="2257" y="853"/>
                </a:moveTo>
                <a:cubicBezTo>
                  <a:pt x="2264" y="853"/>
                  <a:pt x="2270" y="848"/>
                  <a:pt x="2270" y="841"/>
                </a:cubicBezTo>
                <a:cubicBezTo>
                  <a:pt x="2270" y="834"/>
                  <a:pt x="2264" y="828"/>
                  <a:pt x="2257" y="828"/>
                </a:cubicBezTo>
                <a:cubicBezTo>
                  <a:pt x="2250" y="828"/>
                  <a:pt x="2245" y="834"/>
                  <a:pt x="2245" y="841"/>
                </a:cubicBezTo>
                <a:cubicBezTo>
                  <a:pt x="2245" y="848"/>
                  <a:pt x="2250" y="853"/>
                  <a:pt x="2257" y="853"/>
                </a:cubicBezTo>
                <a:close/>
                <a:moveTo>
                  <a:pt x="2297" y="828"/>
                </a:moveTo>
                <a:cubicBezTo>
                  <a:pt x="2290" y="828"/>
                  <a:pt x="2284" y="834"/>
                  <a:pt x="2284" y="841"/>
                </a:cubicBezTo>
                <a:cubicBezTo>
                  <a:pt x="2284" y="848"/>
                  <a:pt x="2290" y="853"/>
                  <a:pt x="2297" y="853"/>
                </a:cubicBezTo>
                <a:cubicBezTo>
                  <a:pt x="2304" y="853"/>
                  <a:pt x="2310" y="848"/>
                  <a:pt x="2310" y="841"/>
                </a:cubicBezTo>
                <a:cubicBezTo>
                  <a:pt x="2310" y="834"/>
                  <a:pt x="2304" y="828"/>
                  <a:pt x="2297" y="828"/>
                </a:cubicBezTo>
                <a:close/>
                <a:moveTo>
                  <a:pt x="2336" y="828"/>
                </a:moveTo>
                <a:cubicBezTo>
                  <a:pt x="2329" y="828"/>
                  <a:pt x="2323" y="834"/>
                  <a:pt x="2323" y="841"/>
                </a:cubicBezTo>
                <a:cubicBezTo>
                  <a:pt x="2323" y="848"/>
                  <a:pt x="2329" y="853"/>
                  <a:pt x="2336" y="853"/>
                </a:cubicBezTo>
                <a:cubicBezTo>
                  <a:pt x="2343" y="853"/>
                  <a:pt x="2349" y="848"/>
                  <a:pt x="2349" y="841"/>
                </a:cubicBezTo>
                <a:cubicBezTo>
                  <a:pt x="2349" y="834"/>
                  <a:pt x="2343" y="828"/>
                  <a:pt x="2336" y="828"/>
                </a:cubicBezTo>
                <a:close/>
                <a:moveTo>
                  <a:pt x="2376" y="828"/>
                </a:moveTo>
                <a:cubicBezTo>
                  <a:pt x="2369" y="828"/>
                  <a:pt x="2363" y="834"/>
                  <a:pt x="2363" y="841"/>
                </a:cubicBezTo>
                <a:cubicBezTo>
                  <a:pt x="2363" y="848"/>
                  <a:pt x="2369" y="853"/>
                  <a:pt x="2376" y="853"/>
                </a:cubicBezTo>
                <a:cubicBezTo>
                  <a:pt x="2383" y="853"/>
                  <a:pt x="2388" y="848"/>
                  <a:pt x="2388" y="841"/>
                </a:cubicBezTo>
                <a:cubicBezTo>
                  <a:pt x="2388" y="834"/>
                  <a:pt x="2383" y="828"/>
                  <a:pt x="2376" y="828"/>
                </a:cubicBezTo>
                <a:close/>
                <a:moveTo>
                  <a:pt x="2415" y="853"/>
                </a:moveTo>
                <a:cubicBezTo>
                  <a:pt x="2422" y="853"/>
                  <a:pt x="2428" y="848"/>
                  <a:pt x="2428" y="841"/>
                </a:cubicBezTo>
                <a:cubicBezTo>
                  <a:pt x="2428" y="834"/>
                  <a:pt x="2422" y="828"/>
                  <a:pt x="2415" y="828"/>
                </a:cubicBezTo>
                <a:cubicBezTo>
                  <a:pt x="2408" y="828"/>
                  <a:pt x="2402" y="834"/>
                  <a:pt x="2402" y="841"/>
                </a:cubicBezTo>
                <a:cubicBezTo>
                  <a:pt x="2402" y="848"/>
                  <a:pt x="2408" y="853"/>
                  <a:pt x="2415" y="853"/>
                </a:cubicBezTo>
                <a:close/>
                <a:moveTo>
                  <a:pt x="2455" y="853"/>
                </a:moveTo>
                <a:cubicBezTo>
                  <a:pt x="2462" y="853"/>
                  <a:pt x="2467" y="848"/>
                  <a:pt x="2467" y="841"/>
                </a:cubicBezTo>
                <a:cubicBezTo>
                  <a:pt x="2467" y="834"/>
                  <a:pt x="2462" y="828"/>
                  <a:pt x="2455" y="828"/>
                </a:cubicBezTo>
                <a:cubicBezTo>
                  <a:pt x="2447" y="828"/>
                  <a:pt x="2442" y="834"/>
                  <a:pt x="2442" y="841"/>
                </a:cubicBezTo>
                <a:cubicBezTo>
                  <a:pt x="2442" y="848"/>
                  <a:pt x="2447" y="853"/>
                  <a:pt x="2455" y="853"/>
                </a:cubicBezTo>
                <a:close/>
                <a:moveTo>
                  <a:pt x="2494" y="853"/>
                </a:moveTo>
                <a:cubicBezTo>
                  <a:pt x="2501" y="853"/>
                  <a:pt x="2507" y="848"/>
                  <a:pt x="2507" y="841"/>
                </a:cubicBezTo>
                <a:cubicBezTo>
                  <a:pt x="2507" y="834"/>
                  <a:pt x="2501" y="828"/>
                  <a:pt x="2494" y="828"/>
                </a:cubicBezTo>
                <a:cubicBezTo>
                  <a:pt x="2487" y="828"/>
                  <a:pt x="2481" y="834"/>
                  <a:pt x="2481" y="841"/>
                </a:cubicBezTo>
                <a:cubicBezTo>
                  <a:pt x="2481" y="848"/>
                  <a:pt x="2487" y="853"/>
                  <a:pt x="2494" y="853"/>
                </a:cubicBezTo>
                <a:close/>
                <a:moveTo>
                  <a:pt x="2533" y="853"/>
                </a:moveTo>
                <a:cubicBezTo>
                  <a:pt x="2540" y="853"/>
                  <a:pt x="2546" y="848"/>
                  <a:pt x="2546" y="841"/>
                </a:cubicBezTo>
                <a:cubicBezTo>
                  <a:pt x="2546" y="834"/>
                  <a:pt x="2540" y="828"/>
                  <a:pt x="2533" y="828"/>
                </a:cubicBezTo>
                <a:cubicBezTo>
                  <a:pt x="2526" y="828"/>
                  <a:pt x="2521" y="834"/>
                  <a:pt x="2521" y="841"/>
                </a:cubicBezTo>
                <a:cubicBezTo>
                  <a:pt x="2521" y="848"/>
                  <a:pt x="2526" y="853"/>
                  <a:pt x="2533" y="853"/>
                </a:cubicBezTo>
                <a:close/>
                <a:moveTo>
                  <a:pt x="2573" y="853"/>
                </a:moveTo>
                <a:cubicBezTo>
                  <a:pt x="2580" y="853"/>
                  <a:pt x="2586" y="848"/>
                  <a:pt x="2586" y="841"/>
                </a:cubicBezTo>
                <a:cubicBezTo>
                  <a:pt x="2586" y="834"/>
                  <a:pt x="2580" y="828"/>
                  <a:pt x="2573" y="828"/>
                </a:cubicBezTo>
                <a:cubicBezTo>
                  <a:pt x="2566" y="828"/>
                  <a:pt x="2560" y="834"/>
                  <a:pt x="2560" y="841"/>
                </a:cubicBezTo>
                <a:cubicBezTo>
                  <a:pt x="2560" y="848"/>
                  <a:pt x="2566" y="853"/>
                  <a:pt x="2573" y="853"/>
                </a:cubicBezTo>
                <a:close/>
                <a:moveTo>
                  <a:pt x="2612" y="853"/>
                </a:moveTo>
                <a:cubicBezTo>
                  <a:pt x="2619" y="853"/>
                  <a:pt x="2625" y="848"/>
                  <a:pt x="2625" y="841"/>
                </a:cubicBezTo>
                <a:cubicBezTo>
                  <a:pt x="2625" y="834"/>
                  <a:pt x="2619" y="828"/>
                  <a:pt x="2612" y="828"/>
                </a:cubicBezTo>
                <a:cubicBezTo>
                  <a:pt x="2605" y="828"/>
                  <a:pt x="2599" y="834"/>
                  <a:pt x="2599" y="841"/>
                </a:cubicBezTo>
                <a:cubicBezTo>
                  <a:pt x="2599" y="848"/>
                  <a:pt x="2605" y="853"/>
                  <a:pt x="2612" y="853"/>
                </a:cubicBezTo>
                <a:close/>
                <a:moveTo>
                  <a:pt x="2652" y="853"/>
                </a:moveTo>
                <a:cubicBezTo>
                  <a:pt x="2659" y="853"/>
                  <a:pt x="2664" y="848"/>
                  <a:pt x="2664" y="841"/>
                </a:cubicBezTo>
                <a:cubicBezTo>
                  <a:pt x="2664" y="834"/>
                  <a:pt x="2659" y="828"/>
                  <a:pt x="2652" y="828"/>
                </a:cubicBezTo>
                <a:cubicBezTo>
                  <a:pt x="2645" y="828"/>
                  <a:pt x="2639" y="834"/>
                  <a:pt x="2639" y="841"/>
                </a:cubicBezTo>
                <a:cubicBezTo>
                  <a:pt x="2639" y="848"/>
                  <a:pt x="2645" y="853"/>
                  <a:pt x="2652" y="853"/>
                </a:cubicBezTo>
                <a:close/>
                <a:moveTo>
                  <a:pt x="2691" y="853"/>
                </a:moveTo>
                <a:cubicBezTo>
                  <a:pt x="2698" y="853"/>
                  <a:pt x="2704" y="848"/>
                  <a:pt x="2704" y="841"/>
                </a:cubicBezTo>
                <a:cubicBezTo>
                  <a:pt x="2704" y="834"/>
                  <a:pt x="2698" y="828"/>
                  <a:pt x="2691" y="828"/>
                </a:cubicBezTo>
                <a:cubicBezTo>
                  <a:pt x="2684" y="828"/>
                  <a:pt x="2678" y="834"/>
                  <a:pt x="2678" y="841"/>
                </a:cubicBezTo>
                <a:cubicBezTo>
                  <a:pt x="2678" y="848"/>
                  <a:pt x="2684" y="853"/>
                  <a:pt x="2691" y="853"/>
                </a:cubicBezTo>
                <a:close/>
                <a:moveTo>
                  <a:pt x="2730" y="853"/>
                </a:moveTo>
                <a:cubicBezTo>
                  <a:pt x="2738" y="853"/>
                  <a:pt x="2743" y="848"/>
                  <a:pt x="2743" y="841"/>
                </a:cubicBezTo>
                <a:cubicBezTo>
                  <a:pt x="2743" y="834"/>
                  <a:pt x="2738" y="828"/>
                  <a:pt x="2730" y="828"/>
                </a:cubicBezTo>
                <a:cubicBezTo>
                  <a:pt x="2723" y="828"/>
                  <a:pt x="2718" y="834"/>
                  <a:pt x="2718" y="841"/>
                </a:cubicBezTo>
                <a:cubicBezTo>
                  <a:pt x="2718" y="848"/>
                  <a:pt x="2723" y="853"/>
                  <a:pt x="2730" y="853"/>
                </a:cubicBezTo>
                <a:close/>
                <a:moveTo>
                  <a:pt x="2770" y="853"/>
                </a:moveTo>
                <a:cubicBezTo>
                  <a:pt x="2777" y="853"/>
                  <a:pt x="2783" y="848"/>
                  <a:pt x="2783" y="841"/>
                </a:cubicBezTo>
                <a:cubicBezTo>
                  <a:pt x="2783" y="834"/>
                  <a:pt x="2777" y="828"/>
                  <a:pt x="2770" y="828"/>
                </a:cubicBezTo>
                <a:cubicBezTo>
                  <a:pt x="2763" y="828"/>
                  <a:pt x="2757" y="834"/>
                  <a:pt x="2757" y="841"/>
                </a:cubicBezTo>
                <a:cubicBezTo>
                  <a:pt x="2757" y="848"/>
                  <a:pt x="2763" y="853"/>
                  <a:pt x="2770" y="853"/>
                </a:cubicBezTo>
                <a:close/>
                <a:moveTo>
                  <a:pt x="2809" y="853"/>
                </a:moveTo>
                <a:cubicBezTo>
                  <a:pt x="2816" y="853"/>
                  <a:pt x="2822" y="848"/>
                  <a:pt x="2822" y="841"/>
                </a:cubicBezTo>
                <a:cubicBezTo>
                  <a:pt x="2822" y="834"/>
                  <a:pt x="2816" y="828"/>
                  <a:pt x="2809" y="828"/>
                </a:cubicBezTo>
                <a:cubicBezTo>
                  <a:pt x="2802" y="828"/>
                  <a:pt x="2797" y="834"/>
                  <a:pt x="2797" y="841"/>
                </a:cubicBezTo>
                <a:cubicBezTo>
                  <a:pt x="2797" y="848"/>
                  <a:pt x="2802" y="853"/>
                  <a:pt x="2809" y="853"/>
                </a:cubicBezTo>
                <a:close/>
                <a:moveTo>
                  <a:pt x="2849" y="853"/>
                </a:moveTo>
                <a:cubicBezTo>
                  <a:pt x="2856" y="853"/>
                  <a:pt x="2862" y="848"/>
                  <a:pt x="2862" y="841"/>
                </a:cubicBezTo>
                <a:cubicBezTo>
                  <a:pt x="2862" y="834"/>
                  <a:pt x="2856" y="828"/>
                  <a:pt x="2849" y="828"/>
                </a:cubicBezTo>
                <a:cubicBezTo>
                  <a:pt x="2842" y="828"/>
                  <a:pt x="2836" y="834"/>
                  <a:pt x="2836" y="841"/>
                </a:cubicBezTo>
                <a:cubicBezTo>
                  <a:pt x="2836" y="848"/>
                  <a:pt x="2842" y="853"/>
                  <a:pt x="2849" y="853"/>
                </a:cubicBezTo>
                <a:close/>
                <a:moveTo>
                  <a:pt x="2888" y="853"/>
                </a:moveTo>
                <a:cubicBezTo>
                  <a:pt x="2895" y="853"/>
                  <a:pt x="2901" y="848"/>
                  <a:pt x="2901" y="841"/>
                </a:cubicBezTo>
                <a:cubicBezTo>
                  <a:pt x="2901" y="834"/>
                  <a:pt x="2895" y="828"/>
                  <a:pt x="2888" y="828"/>
                </a:cubicBezTo>
                <a:cubicBezTo>
                  <a:pt x="2881" y="828"/>
                  <a:pt x="2875" y="834"/>
                  <a:pt x="2875" y="841"/>
                </a:cubicBezTo>
                <a:cubicBezTo>
                  <a:pt x="2875" y="848"/>
                  <a:pt x="2881" y="853"/>
                  <a:pt x="2888" y="853"/>
                </a:cubicBezTo>
                <a:close/>
                <a:moveTo>
                  <a:pt x="641" y="893"/>
                </a:moveTo>
                <a:cubicBezTo>
                  <a:pt x="648" y="893"/>
                  <a:pt x="654" y="887"/>
                  <a:pt x="654" y="880"/>
                </a:cubicBezTo>
                <a:cubicBezTo>
                  <a:pt x="654" y="873"/>
                  <a:pt x="648" y="867"/>
                  <a:pt x="641" y="867"/>
                </a:cubicBezTo>
                <a:cubicBezTo>
                  <a:pt x="634" y="867"/>
                  <a:pt x="628" y="873"/>
                  <a:pt x="628" y="880"/>
                </a:cubicBezTo>
                <a:cubicBezTo>
                  <a:pt x="628" y="887"/>
                  <a:pt x="634" y="893"/>
                  <a:pt x="641" y="893"/>
                </a:cubicBezTo>
                <a:close/>
                <a:moveTo>
                  <a:pt x="680" y="893"/>
                </a:moveTo>
                <a:cubicBezTo>
                  <a:pt x="687" y="893"/>
                  <a:pt x="693" y="887"/>
                  <a:pt x="693" y="880"/>
                </a:cubicBezTo>
                <a:cubicBezTo>
                  <a:pt x="693" y="873"/>
                  <a:pt x="687" y="867"/>
                  <a:pt x="680" y="867"/>
                </a:cubicBezTo>
                <a:cubicBezTo>
                  <a:pt x="673" y="867"/>
                  <a:pt x="668" y="873"/>
                  <a:pt x="668" y="880"/>
                </a:cubicBezTo>
                <a:cubicBezTo>
                  <a:pt x="668" y="887"/>
                  <a:pt x="673" y="893"/>
                  <a:pt x="680" y="893"/>
                </a:cubicBezTo>
                <a:close/>
                <a:moveTo>
                  <a:pt x="1548" y="893"/>
                </a:moveTo>
                <a:cubicBezTo>
                  <a:pt x="1555" y="893"/>
                  <a:pt x="1561" y="887"/>
                  <a:pt x="1561" y="880"/>
                </a:cubicBezTo>
                <a:cubicBezTo>
                  <a:pt x="1561" y="873"/>
                  <a:pt x="1555" y="867"/>
                  <a:pt x="1548" y="867"/>
                </a:cubicBezTo>
                <a:cubicBezTo>
                  <a:pt x="1541" y="867"/>
                  <a:pt x="1535" y="873"/>
                  <a:pt x="1535" y="880"/>
                </a:cubicBezTo>
                <a:cubicBezTo>
                  <a:pt x="1535" y="887"/>
                  <a:pt x="1541" y="893"/>
                  <a:pt x="1548" y="893"/>
                </a:cubicBezTo>
                <a:close/>
                <a:moveTo>
                  <a:pt x="1587" y="893"/>
                </a:moveTo>
                <a:cubicBezTo>
                  <a:pt x="1594" y="893"/>
                  <a:pt x="1600" y="887"/>
                  <a:pt x="1600" y="880"/>
                </a:cubicBezTo>
                <a:cubicBezTo>
                  <a:pt x="1600" y="873"/>
                  <a:pt x="1594" y="867"/>
                  <a:pt x="1587" y="867"/>
                </a:cubicBezTo>
                <a:cubicBezTo>
                  <a:pt x="1580" y="867"/>
                  <a:pt x="1574" y="873"/>
                  <a:pt x="1574" y="880"/>
                </a:cubicBezTo>
                <a:cubicBezTo>
                  <a:pt x="1574" y="887"/>
                  <a:pt x="1580" y="893"/>
                  <a:pt x="1587" y="893"/>
                </a:cubicBezTo>
                <a:close/>
                <a:moveTo>
                  <a:pt x="1627" y="893"/>
                </a:moveTo>
                <a:cubicBezTo>
                  <a:pt x="1634" y="893"/>
                  <a:pt x="1639" y="887"/>
                  <a:pt x="1639" y="880"/>
                </a:cubicBezTo>
                <a:cubicBezTo>
                  <a:pt x="1639" y="873"/>
                  <a:pt x="1634" y="867"/>
                  <a:pt x="1627" y="867"/>
                </a:cubicBezTo>
                <a:cubicBezTo>
                  <a:pt x="1620" y="867"/>
                  <a:pt x="1614" y="873"/>
                  <a:pt x="1614" y="880"/>
                </a:cubicBezTo>
                <a:cubicBezTo>
                  <a:pt x="1614" y="887"/>
                  <a:pt x="1620" y="893"/>
                  <a:pt x="1627" y="893"/>
                </a:cubicBezTo>
                <a:close/>
                <a:moveTo>
                  <a:pt x="1666" y="893"/>
                </a:moveTo>
                <a:cubicBezTo>
                  <a:pt x="1673" y="893"/>
                  <a:pt x="1679" y="887"/>
                  <a:pt x="1679" y="880"/>
                </a:cubicBezTo>
                <a:cubicBezTo>
                  <a:pt x="1679" y="873"/>
                  <a:pt x="1673" y="867"/>
                  <a:pt x="1666" y="867"/>
                </a:cubicBezTo>
                <a:cubicBezTo>
                  <a:pt x="1659" y="867"/>
                  <a:pt x="1653" y="873"/>
                  <a:pt x="1653" y="880"/>
                </a:cubicBezTo>
                <a:cubicBezTo>
                  <a:pt x="1653" y="887"/>
                  <a:pt x="1659" y="893"/>
                  <a:pt x="1666" y="893"/>
                </a:cubicBezTo>
                <a:close/>
                <a:moveTo>
                  <a:pt x="1705" y="893"/>
                </a:moveTo>
                <a:cubicBezTo>
                  <a:pt x="1713" y="893"/>
                  <a:pt x="1718" y="887"/>
                  <a:pt x="1718" y="880"/>
                </a:cubicBezTo>
                <a:cubicBezTo>
                  <a:pt x="1718" y="873"/>
                  <a:pt x="1713" y="867"/>
                  <a:pt x="1705" y="867"/>
                </a:cubicBezTo>
                <a:cubicBezTo>
                  <a:pt x="1698" y="867"/>
                  <a:pt x="1693" y="873"/>
                  <a:pt x="1693" y="880"/>
                </a:cubicBezTo>
                <a:cubicBezTo>
                  <a:pt x="1693" y="887"/>
                  <a:pt x="1698" y="893"/>
                  <a:pt x="1705" y="893"/>
                </a:cubicBezTo>
                <a:close/>
                <a:moveTo>
                  <a:pt x="1745" y="893"/>
                </a:moveTo>
                <a:cubicBezTo>
                  <a:pt x="1752" y="893"/>
                  <a:pt x="1758" y="887"/>
                  <a:pt x="1758" y="880"/>
                </a:cubicBezTo>
                <a:cubicBezTo>
                  <a:pt x="1758" y="873"/>
                  <a:pt x="1752" y="867"/>
                  <a:pt x="1745" y="867"/>
                </a:cubicBezTo>
                <a:cubicBezTo>
                  <a:pt x="1738" y="867"/>
                  <a:pt x="1732" y="873"/>
                  <a:pt x="1732" y="880"/>
                </a:cubicBezTo>
                <a:cubicBezTo>
                  <a:pt x="1732" y="887"/>
                  <a:pt x="1738" y="893"/>
                  <a:pt x="1745" y="893"/>
                </a:cubicBezTo>
                <a:close/>
                <a:moveTo>
                  <a:pt x="1784" y="893"/>
                </a:moveTo>
                <a:cubicBezTo>
                  <a:pt x="1791" y="893"/>
                  <a:pt x="1797" y="887"/>
                  <a:pt x="1797" y="880"/>
                </a:cubicBezTo>
                <a:cubicBezTo>
                  <a:pt x="1797" y="873"/>
                  <a:pt x="1791" y="867"/>
                  <a:pt x="1784" y="867"/>
                </a:cubicBezTo>
                <a:cubicBezTo>
                  <a:pt x="1777" y="867"/>
                  <a:pt x="1772" y="873"/>
                  <a:pt x="1772" y="880"/>
                </a:cubicBezTo>
                <a:cubicBezTo>
                  <a:pt x="1772" y="887"/>
                  <a:pt x="1777" y="893"/>
                  <a:pt x="1784" y="893"/>
                </a:cubicBezTo>
                <a:close/>
                <a:moveTo>
                  <a:pt x="1824" y="893"/>
                </a:moveTo>
                <a:cubicBezTo>
                  <a:pt x="1831" y="893"/>
                  <a:pt x="1836" y="887"/>
                  <a:pt x="1836" y="880"/>
                </a:cubicBezTo>
                <a:cubicBezTo>
                  <a:pt x="1836" y="873"/>
                  <a:pt x="1831" y="867"/>
                  <a:pt x="1824" y="867"/>
                </a:cubicBezTo>
                <a:cubicBezTo>
                  <a:pt x="1817" y="867"/>
                  <a:pt x="1811" y="873"/>
                  <a:pt x="1811" y="880"/>
                </a:cubicBezTo>
                <a:cubicBezTo>
                  <a:pt x="1811" y="887"/>
                  <a:pt x="1817" y="893"/>
                  <a:pt x="1824" y="893"/>
                </a:cubicBezTo>
                <a:close/>
                <a:moveTo>
                  <a:pt x="1863" y="893"/>
                </a:moveTo>
                <a:cubicBezTo>
                  <a:pt x="1870" y="893"/>
                  <a:pt x="1876" y="887"/>
                  <a:pt x="1876" y="880"/>
                </a:cubicBezTo>
                <a:cubicBezTo>
                  <a:pt x="1876" y="873"/>
                  <a:pt x="1870" y="867"/>
                  <a:pt x="1863" y="867"/>
                </a:cubicBezTo>
                <a:cubicBezTo>
                  <a:pt x="1856" y="867"/>
                  <a:pt x="1850" y="873"/>
                  <a:pt x="1850" y="880"/>
                </a:cubicBezTo>
                <a:cubicBezTo>
                  <a:pt x="1850" y="887"/>
                  <a:pt x="1856" y="893"/>
                  <a:pt x="1863" y="893"/>
                </a:cubicBezTo>
                <a:close/>
                <a:moveTo>
                  <a:pt x="1903" y="893"/>
                </a:moveTo>
                <a:cubicBezTo>
                  <a:pt x="1910" y="893"/>
                  <a:pt x="1915" y="887"/>
                  <a:pt x="1915" y="880"/>
                </a:cubicBezTo>
                <a:cubicBezTo>
                  <a:pt x="1915" y="873"/>
                  <a:pt x="1910" y="867"/>
                  <a:pt x="1903" y="867"/>
                </a:cubicBezTo>
                <a:cubicBezTo>
                  <a:pt x="1896" y="867"/>
                  <a:pt x="1890" y="873"/>
                  <a:pt x="1890" y="880"/>
                </a:cubicBezTo>
                <a:cubicBezTo>
                  <a:pt x="1890" y="887"/>
                  <a:pt x="1896" y="893"/>
                  <a:pt x="1903" y="893"/>
                </a:cubicBezTo>
                <a:close/>
                <a:moveTo>
                  <a:pt x="1942" y="893"/>
                </a:moveTo>
                <a:cubicBezTo>
                  <a:pt x="1949" y="893"/>
                  <a:pt x="1955" y="887"/>
                  <a:pt x="1955" y="880"/>
                </a:cubicBezTo>
                <a:cubicBezTo>
                  <a:pt x="1955" y="873"/>
                  <a:pt x="1949" y="867"/>
                  <a:pt x="1942" y="867"/>
                </a:cubicBezTo>
                <a:cubicBezTo>
                  <a:pt x="1935" y="867"/>
                  <a:pt x="1929" y="873"/>
                  <a:pt x="1929" y="880"/>
                </a:cubicBezTo>
                <a:cubicBezTo>
                  <a:pt x="1929" y="887"/>
                  <a:pt x="1935" y="893"/>
                  <a:pt x="1942" y="893"/>
                </a:cubicBezTo>
                <a:close/>
                <a:moveTo>
                  <a:pt x="1981" y="893"/>
                </a:moveTo>
                <a:cubicBezTo>
                  <a:pt x="1988" y="893"/>
                  <a:pt x="1994" y="887"/>
                  <a:pt x="1994" y="880"/>
                </a:cubicBezTo>
                <a:cubicBezTo>
                  <a:pt x="1994" y="873"/>
                  <a:pt x="1988" y="867"/>
                  <a:pt x="1981" y="867"/>
                </a:cubicBezTo>
                <a:cubicBezTo>
                  <a:pt x="1974" y="867"/>
                  <a:pt x="1969" y="873"/>
                  <a:pt x="1969" y="880"/>
                </a:cubicBezTo>
                <a:cubicBezTo>
                  <a:pt x="1969" y="887"/>
                  <a:pt x="1974" y="893"/>
                  <a:pt x="1981" y="893"/>
                </a:cubicBezTo>
                <a:close/>
                <a:moveTo>
                  <a:pt x="2021" y="893"/>
                </a:moveTo>
                <a:cubicBezTo>
                  <a:pt x="2028" y="893"/>
                  <a:pt x="2034" y="887"/>
                  <a:pt x="2034" y="880"/>
                </a:cubicBezTo>
                <a:cubicBezTo>
                  <a:pt x="2034" y="873"/>
                  <a:pt x="2028" y="867"/>
                  <a:pt x="2021" y="867"/>
                </a:cubicBezTo>
                <a:cubicBezTo>
                  <a:pt x="2014" y="867"/>
                  <a:pt x="2008" y="873"/>
                  <a:pt x="2008" y="880"/>
                </a:cubicBezTo>
                <a:cubicBezTo>
                  <a:pt x="2008" y="887"/>
                  <a:pt x="2014" y="893"/>
                  <a:pt x="2021" y="893"/>
                </a:cubicBezTo>
                <a:close/>
                <a:moveTo>
                  <a:pt x="2100" y="893"/>
                </a:moveTo>
                <a:cubicBezTo>
                  <a:pt x="2107" y="893"/>
                  <a:pt x="2112" y="887"/>
                  <a:pt x="2112" y="880"/>
                </a:cubicBezTo>
                <a:cubicBezTo>
                  <a:pt x="2112" y="873"/>
                  <a:pt x="2107" y="867"/>
                  <a:pt x="2100" y="867"/>
                </a:cubicBezTo>
                <a:cubicBezTo>
                  <a:pt x="2093" y="867"/>
                  <a:pt x="2087" y="873"/>
                  <a:pt x="2087" y="880"/>
                </a:cubicBezTo>
                <a:cubicBezTo>
                  <a:pt x="2087" y="887"/>
                  <a:pt x="2093" y="893"/>
                  <a:pt x="2100" y="893"/>
                </a:cubicBezTo>
                <a:close/>
                <a:moveTo>
                  <a:pt x="2139" y="893"/>
                </a:moveTo>
                <a:cubicBezTo>
                  <a:pt x="2146" y="893"/>
                  <a:pt x="2152" y="887"/>
                  <a:pt x="2152" y="880"/>
                </a:cubicBezTo>
                <a:cubicBezTo>
                  <a:pt x="2152" y="873"/>
                  <a:pt x="2146" y="867"/>
                  <a:pt x="2139" y="867"/>
                </a:cubicBezTo>
                <a:cubicBezTo>
                  <a:pt x="2132" y="867"/>
                  <a:pt x="2126" y="873"/>
                  <a:pt x="2126" y="880"/>
                </a:cubicBezTo>
                <a:cubicBezTo>
                  <a:pt x="2126" y="887"/>
                  <a:pt x="2132" y="893"/>
                  <a:pt x="2139" y="893"/>
                </a:cubicBezTo>
                <a:close/>
                <a:moveTo>
                  <a:pt x="2179" y="893"/>
                </a:moveTo>
                <a:cubicBezTo>
                  <a:pt x="2186" y="893"/>
                  <a:pt x="2191" y="887"/>
                  <a:pt x="2191" y="880"/>
                </a:cubicBezTo>
                <a:cubicBezTo>
                  <a:pt x="2191" y="873"/>
                  <a:pt x="2186" y="867"/>
                  <a:pt x="2179" y="867"/>
                </a:cubicBezTo>
                <a:cubicBezTo>
                  <a:pt x="2172" y="867"/>
                  <a:pt x="2166" y="873"/>
                  <a:pt x="2166" y="880"/>
                </a:cubicBezTo>
                <a:cubicBezTo>
                  <a:pt x="2166" y="887"/>
                  <a:pt x="2172" y="893"/>
                  <a:pt x="2179" y="893"/>
                </a:cubicBezTo>
                <a:close/>
                <a:moveTo>
                  <a:pt x="2218" y="893"/>
                </a:moveTo>
                <a:cubicBezTo>
                  <a:pt x="2225" y="893"/>
                  <a:pt x="2231" y="887"/>
                  <a:pt x="2231" y="880"/>
                </a:cubicBezTo>
                <a:cubicBezTo>
                  <a:pt x="2231" y="873"/>
                  <a:pt x="2225" y="867"/>
                  <a:pt x="2218" y="867"/>
                </a:cubicBezTo>
                <a:cubicBezTo>
                  <a:pt x="2211" y="867"/>
                  <a:pt x="2205" y="873"/>
                  <a:pt x="2205" y="880"/>
                </a:cubicBezTo>
                <a:cubicBezTo>
                  <a:pt x="2205" y="887"/>
                  <a:pt x="2211" y="893"/>
                  <a:pt x="2218" y="893"/>
                </a:cubicBezTo>
                <a:close/>
                <a:moveTo>
                  <a:pt x="2257" y="867"/>
                </a:moveTo>
                <a:cubicBezTo>
                  <a:pt x="2250" y="867"/>
                  <a:pt x="2245" y="873"/>
                  <a:pt x="2245" y="880"/>
                </a:cubicBezTo>
                <a:cubicBezTo>
                  <a:pt x="2245" y="887"/>
                  <a:pt x="2250" y="893"/>
                  <a:pt x="2257" y="893"/>
                </a:cubicBezTo>
                <a:cubicBezTo>
                  <a:pt x="2264" y="893"/>
                  <a:pt x="2270" y="887"/>
                  <a:pt x="2270" y="880"/>
                </a:cubicBezTo>
                <a:cubicBezTo>
                  <a:pt x="2270" y="873"/>
                  <a:pt x="2264" y="867"/>
                  <a:pt x="2257" y="867"/>
                </a:cubicBezTo>
                <a:close/>
                <a:moveTo>
                  <a:pt x="2415" y="867"/>
                </a:moveTo>
                <a:cubicBezTo>
                  <a:pt x="2408" y="867"/>
                  <a:pt x="2402" y="873"/>
                  <a:pt x="2402" y="880"/>
                </a:cubicBezTo>
                <a:cubicBezTo>
                  <a:pt x="2402" y="887"/>
                  <a:pt x="2408" y="893"/>
                  <a:pt x="2415" y="893"/>
                </a:cubicBezTo>
                <a:cubicBezTo>
                  <a:pt x="2422" y="893"/>
                  <a:pt x="2428" y="887"/>
                  <a:pt x="2428" y="880"/>
                </a:cubicBezTo>
                <a:cubicBezTo>
                  <a:pt x="2428" y="873"/>
                  <a:pt x="2422" y="867"/>
                  <a:pt x="2415" y="867"/>
                </a:cubicBezTo>
                <a:close/>
                <a:moveTo>
                  <a:pt x="2455" y="893"/>
                </a:moveTo>
                <a:cubicBezTo>
                  <a:pt x="2462" y="893"/>
                  <a:pt x="2467" y="887"/>
                  <a:pt x="2467" y="880"/>
                </a:cubicBezTo>
                <a:cubicBezTo>
                  <a:pt x="2467" y="873"/>
                  <a:pt x="2462" y="867"/>
                  <a:pt x="2455" y="867"/>
                </a:cubicBezTo>
                <a:cubicBezTo>
                  <a:pt x="2447" y="867"/>
                  <a:pt x="2442" y="873"/>
                  <a:pt x="2442" y="880"/>
                </a:cubicBezTo>
                <a:cubicBezTo>
                  <a:pt x="2442" y="887"/>
                  <a:pt x="2447" y="893"/>
                  <a:pt x="2455" y="893"/>
                </a:cubicBezTo>
                <a:close/>
                <a:moveTo>
                  <a:pt x="2494" y="893"/>
                </a:moveTo>
                <a:cubicBezTo>
                  <a:pt x="2501" y="893"/>
                  <a:pt x="2507" y="887"/>
                  <a:pt x="2507" y="880"/>
                </a:cubicBezTo>
                <a:cubicBezTo>
                  <a:pt x="2507" y="873"/>
                  <a:pt x="2501" y="867"/>
                  <a:pt x="2494" y="867"/>
                </a:cubicBezTo>
                <a:cubicBezTo>
                  <a:pt x="2487" y="867"/>
                  <a:pt x="2481" y="873"/>
                  <a:pt x="2481" y="880"/>
                </a:cubicBezTo>
                <a:cubicBezTo>
                  <a:pt x="2481" y="887"/>
                  <a:pt x="2487" y="893"/>
                  <a:pt x="2494" y="893"/>
                </a:cubicBezTo>
                <a:close/>
                <a:moveTo>
                  <a:pt x="2533" y="893"/>
                </a:moveTo>
                <a:cubicBezTo>
                  <a:pt x="2540" y="893"/>
                  <a:pt x="2546" y="887"/>
                  <a:pt x="2546" y="880"/>
                </a:cubicBezTo>
                <a:cubicBezTo>
                  <a:pt x="2546" y="873"/>
                  <a:pt x="2540" y="867"/>
                  <a:pt x="2533" y="867"/>
                </a:cubicBezTo>
                <a:cubicBezTo>
                  <a:pt x="2526" y="867"/>
                  <a:pt x="2521" y="873"/>
                  <a:pt x="2521" y="880"/>
                </a:cubicBezTo>
                <a:cubicBezTo>
                  <a:pt x="2521" y="887"/>
                  <a:pt x="2526" y="893"/>
                  <a:pt x="2533" y="893"/>
                </a:cubicBezTo>
                <a:close/>
                <a:moveTo>
                  <a:pt x="2573" y="893"/>
                </a:moveTo>
                <a:cubicBezTo>
                  <a:pt x="2580" y="893"/>
                  <a:pt x="2586" y="887"/>
                  <a:pt x="2586" y="880"/>
                </a:cubicBezTo>
                <a:cubicBezTo>
                  <a:pt x="2586" y="873"/>
                  <a:pt x="2580" y="867"/>
                  <a:pt x="2573" y="867"/>
                </a:cubicBezTo>
                <a:cubicBezTo>
                  <a:pt x="2566" y="867"/>
                  <a:pt x="2560" y="873"/>
                  <a:pt x="2560" y="880"/>
                </a:cubicBezTo>
                <a:cubicBezTo>
                  <a:pt x="2560" y="887"/>
                  <a:pt x="2566" y="893"/>
                  <a:pt x="2573" y="893"/>
                </a:cubicBezTo>
                <a:close/>
                <a:moveTo>
                  <a:pt x="2612" y="867"/>
                </a:moveTo>
                <a:cubicBezTo>
                  <a:pt x="2605" y="867"/>
                  <a:pt x="2599" y="873"/>
                  <a:pt x="2599" y="880"/>
                </a:cubicBezTo>
                <a:cubicBezTo>
                  <a:pt x="2599" y="887"/>
                  <a:pt x="2605" y="893"/>
                  <a:pt x="2612" y="893"/>
                </a:cubicBezTo>
                <a:cubicBezTo>
                  <a:pt x="2619" y="893"/>
                  <a:pt x="2625" y="887"/>
                  <a:pt x="2625" y="880"/>
                </a:cubicBezTo>
                <a:cubicBezTo>
                  <a:pt x="2625" y="873"/>
                  <a:pt x="2619" y="867"/>
                  <a:pt x="2612" y="867"/>
                </a:cubicBezTo>
                <a:close/>
                <a:moveTo>
                  <a:pt x="2652" y="893"/>
                </a:moveTo>
                <a:cubicBezTo>
                  <a:pt x="2659" y="893"/>
                  <a:pt x="2664" y="887"/>
                  <a:pt x="2664" y="880"/>
                </a:cubicBezTo>
                <a:cubicBezTo>
                  <a:pt x="2664" y="873"/>
                  <a:pt x="2659" y="867"/>
                  <a:pt x="2652" y="867"/>
                </a:cubicBezTo>
                <a:cubicBezTo>
                  <a:pt x="2645" y="867"/>
                  <a:pt x="2639" y="873"/>
                  <a:pt x="2639" y="880"/>
                </a:cubicBezTo>
                <a:cubicBezTo>
                  <a:pt x="2639" y="887"/>
                  <a:pt x="2645" y="893"/>
                  <a:pt x="2652" y="893"/>
                </a:cubicBezTo>
                <a:close/>
                <a:moveTo>
                  <a:pt x="2691" y="893"/>
                </a:moveTo>
                <a:cubicBezTo>
                  <a:pt x="2698" y="893"/>
                  <a:pt x="2704" y="887"/>
                  <a:pt x="2704" y="880"/>
                </a:cubicBezTo>
                <a:cubicBezTo>
                  <a:pt x="2704" y="873"/>
                  <a:pt x="2698" y="867"/>
                  <a:pt x="2691" y="867"/>
                </a:cubicBezTo>
                <a:cubicBezTo>
                  <a:pt x="2684" y="867"/>
                  <a:pt x="2678" y="873"/>
                  <a:pt x="2678" y="880"/>
                </a:cubicBezTo>
                <a:cubicBezTo>
                  <a:pt x="2678" y="887"/>
                  <a:pt x="2684" y="893"/>
                  <a:pt x="2691" y="893"/>
                </a:cubicBezTo>
                <a:close/>
                <a:moveTo>
                  <a:pt x="2730" y="893"/>
                </a:moveTo>
                <a:cubicBezTo>
                  <a:pt x="2738" y="893"/>
                  <a:pt x="2743" y="887"/>
                  <a:pt x="2743" y="880"/>
                </a:cubicBezTo>
                <a:cubicBezTo>
                  <a:pt x="2743" y="873"/>
                  <a:pt x="2738" y="867"/>
                  <a:pt x="2730" y="867"/>
                </a:cubicBezTo>
                <a:cubicBezTo>
                  <a:pt x="2723" y="867"/>
                  <a:pt x="2718" y="873"/>
                  <a:pt x="2718" y="880"/>
                </a:cubicBezTo>
                <a:cubicBezTo>
                  <a:pt x="2718" y="887"/>
                  <a:pt x="2723" y="893"/>
                  <a:pt x="2730" y="893"/>
                </a:cubicBezTo>
                <a:close/>
                <a:moveTo>
                  <a:pt x="2770" y="893"/>
                </a:moveTo>
                <a:cubicBezTo>
                  <a:pt x="2777" y="893"/>
                  <a:pt x="2783" y="887"/>
                  <a:pt x="2783" y="880"/>
                </a:cubicBezTo>
                <a:cubicBezTo>
                  <a:pt x="2783" y="873"/>
                  <a:pt x="2777" y="867"/>
                  <a:pt x="2770" y="867"/>
                </a:cubicBezTo>
                <a:cubicBezTo>
                  <a:pt x="2763" y="867"/>
                  <a:pt x="2757" y="873"/>
                  <a:pt x="2757" y="880"/>
                </a:cubicBezTo>
                <a:cubicBezTo>
                  <a:pt x="2757" y="887"/>
                  <a:pt x="2763" y="893"/>
                  <a:pt x="2770" y="893"/>
                </a:cubicBezTo>
                <a:close/>
                <a:moveTo>
                  <a:pt x="2809" y="893"/>
                </a:moveTo>
                <a:cubicBezTo>
                  <a:pt x="2816" y="893"/>
                  <a:pt x="2822" y="887"/>
                  <a:pt x="2822" y="880"/>
                </a:cubicBezTo>
                <a:cubicBezTo>
                  <a:pt x="2822" y="873"/>
                  <a:pt x="2816" y="867"/>
                  <a:pt x="2809" y="867"/>
                </a:cubicBezTo>
                <a:cubicBezTo>
                  <a:pt x="2802" y="867"/>
                  <a:pt x="2797" y="873"/>
                  <a:pt x="2797" y="880"/>
                </a:cubicBezTo>
                <a:cubicBezTo>
                  <a:pt x="2797" y="887"/>
                  <a:pt x="2802" y="893"/>
                  <a:pt x="2809" y="893"/>
                </a:cubicBezTo>
                <a:close/>
                <a:moveTo>
                  <a:pt x="2849" y="893"/>
                </a:moveTo>
                <a:cubicBezTo>
                  <a:pt x="2856" y="893"/>
                  <a:pt x="2862" y="887"/>
                  <a:pt x="2862" y="880"/>
                </a:cubicBezTo>
                <a:cubicBezTo>
                  <a:pt x="2862" y="873"/>
                  <a:pt x="2856" y="867"/>
                  <a:pt x="2849" y="867"/>
                </a:cubicBezTo>
                <a:cubicBezTo>
                  <a:pt x="2842" y="867"/>
                  <a:pt x="2836" y="873"/>
                  <a:pt x="2836" y="880"/>
                </a:cubicBezTo>
                <a:cubicBezTo>
                  <a:pt x="2836" y="887"/>
                  <a:pt x="2842" y="893"/>
                  <a:pt x="2849" y="893"/>
                </a:cubicBezTo>
                <a:close/>
                <a:moveTo>
                  <a:pt x="2888" y="893"/>
                </a:moveTo>
                <a:cubicBezTo>
                  <a:pt x="2895" y="893"/>
                  <a:pt x="2901" y="887"/>
                  <a:pt x="2901" y="880"/>
                </a:cubicBezTo>
                <a:cubicBezTo>
                  <a:pt x="2901" y="873"/>
                  <a:pt x="2895" y="867"/>
                  <a:pt x="2888" y="867"/>
                </a:cubicBezTo>
                <a:cubicBezTo>
                  <a:pt x="2881" y="867"/>
                  <a:pt x="2875" y="873"/>
                  <a:pt x="2875" y="880"/>
                </a:cubicBezTo>
                <a:cubicBezTo>
                  <a:pt x="2875" y="887"/>
                  <a:pt x="2881" y="893"/>
                  <a:pt x="2888" y="893"/>
                </a:cubicBezTo>
                <a:close/>
                <a:moveTo>
                  <a:pt x="2928" y="893"/>
                </a:moveTo>
                <a:cubicBezTo>
                  <a:pt x="2935" y="893"/>
                  <a:pt x="2940" y="887"/>
                  <a:pt x="2940" y="880"/>
                </a:cubicBezTo>
                <a:cubicBezTo>
                  <a:pt x="2940" y="873"/>
                  <a:pt x="2935" y="867"/>
                  <a:pt x="2928" y="867"/>
                </a:cubicBezTo>
                <a:cubicBezTo>
                  <a:pt x="2921" y="867"/>
                  <a:pt x="2915" y="873"/>
                  <a:pt x="2915" y="880"/>
                </a:cubicBezTo>
                <a:cubicBezTo>
                  <a:pt x="2915" y="887"/>
                  <a:pt x="2921" y="893"/>
                  <a:pt x="2928" y="893"/>
                </a:cubicBezTo>
                <a:close/>
                <a:moveTo>
                  <a:pt x="641" y="907"/>
                </a:moveTo>
                <a:cubicBezTo>
                  <a:pt x="634" y="907"/>
                  <a:pt x="628" y="912"/>
                  <a:pt x="628" y="919"/>
                </a:cubicBezTo>
                <a:cubicBezTo>
                  <a:pt x="628" y="926"/>
                  <a:pt x="634" y="932"/>
                  <a:pt x="641" y="932"/>
                </a:cubicBezTo>
                <a:cubicBezTo>
                  <a:pt x="648" y="932"/>
                  <a:pt x="654" y="926"/>
                  <a:pt x="654" y="919"/>
                </a:cubicBezTo>
                <a:cubicBezTo>
                  <a:pt x="654" y="912"/>
                  <a:pt x="648" y="907"/>
                  <a:pt x="641" y="907"/>
                </a:cubicBezTo>
                <a:close/>
                <a:moveTo>
                  <a:pt x="680" y="907"/>
                </a:moveTo>
                <a:cubicBezTo>
                  <a:pt x="673" y="907"/>
                  <a:pt x="668" y="912"/>
                  <a:pt x="668" y="919"/>
                </a:cubicBezTo>
                <a:cubicBezTo>
                  <a:pt x="668" y="926"/>
                  <a:pt x="673" y="932"/>
                  <a:pt x="680" y="932"/>
                </a:cubicBezTo>
                <a:cubicBezTo>
                  <a:pt x="687" y="932"/>
                  <a:pt x="693" y="926"/>
                  <a:pt x="693" y="919"/>
                </a:cubicBezTo>
                <a:cubicBezTo>
                  <a:pt x="693" y="912"/>
                  <a:pt x="687" y="907"/>
                  <a:pt x="680" y="907"/>
                </a:cubicBezTo>
                <a:close/>
                <a:moveTo>
                  <a:pt x="799" y="907"/>
                </a:moveTo>
                <a:cubicBezTo>
                  <a:pt x="792" y="907"/>
                  <a:pt x="786" y="912"/>
                  <a:pt x="786" y="919"/>
                </a:cubicBezTo>
                <a:cubicBezTo>
                  <a:pt x="786" y="926"/>
                  <a:pt x="792" y="932"/>
                  <a:pt x="799" y="932"/>
                </a:cubicBezTo>
                <a:cubicBezTo>
                  <a:pt x="806" y="932"/>
                  <a:pt x="811" y="926"/>
                  <a:pt x="811" y="919"/>
                </a:cubicBezTo>
                <a:cubicBezTo>
                  <a:pt x="811" y="912"/>
                  <a:pt x="806" y="907"/>
                  <a:pt x="799" y="907"/>
                </a:cubicBezTo>
                <a:close/>
                <a:moveTo>
                  <a:pt x="930" y="919"/>
                </a:moveTo>
                <a:cubicBezTo>
                  <a:pt x="930" y="912"/>
                  <a:pt x="924" y="907"/>
                  <a:pt x="917" y="907"/>
                </a:cubicBezTo>
                <a:cubicBezTo>
                  <a:pt x="910" y="907"/>
                  <a:pt x="904" y="912"/>
                  <a:pt x="904" y="919"/>
                </a:cubicBezTo>
                <a:cubicBezTo>
                  <a:pt x="904" y="926"/>
                  <a:pt x="910" y="932"/>
                  <a:pt x="917" y="932"/>
                </a:cubicBezTo>
                <a:cubicBezTo>
                  <a:pt x="924" y="932"/>
                  <a:pt x="930" y="926"/>
                  <a:pt x="930" y="919"/>
                </a:cubicBezTo>
                <a:close/>
                <a:moveTo>
                  <a:pt x="1548" y="932"/>
                </a:moveTo>
                <a:cubicBezTo>
                  <a:pt x="1555" y="932"/>
                  <a:pt x="1561" y="926"/>
                  <a:pt x="1561" y="919"/>
                </a:cubicBezTo>
                <a:cubicBezTo>
                  <a:pt x="1561" y="912"/>
                  <a:pt x="1555" y="907"/>
                  <a:pt x="1548" y="907"/>
                </a:cubicBezTo>
                <a:cubicBezTo>
                  <a:pt x="1541" y="907"/>
                  <a:pt x="1535" y="912"/>
                  <a:pt x="1535" y="919"/>
                </a:cubicBezTo>
                <a:cubicBezTo>
                  <a:pt x="1535" y="926"/>
                  <a:pt x="1541" y="932"/>
                  <a:pt x="1548" y="932"/>
                </a:cubicBezTo>
                <a:close/>
                <a:moveTo>
                  <a:pt x="1587" y="932"/>
                </a:moveTo>
                <a:cubicBezTo>
                  <a:pt x="1594" y="932"/>
                  <a:pt x="1600" y="926"/>
                  <a:pt x="1600" y="919"/>
                </a:cubicBezTo>
                <a:cubicBezTo>
                  <a:pt x="1600" y="912"/>
                  <a:pt x="1594" y="907"/>
                  <a:pt x="1587" y="907"/>
                </a:cubicBezTo>
                <a:cubicBezTo>
                  <a:pt x="1580" y="907"/>
                  <a:pt x="1574" y="912"/>
                  <a:pt x="1574" y="919"/>
                </a:cubicBezTo>
                <a:cubicBezTo>
                  <a:pt x="1574" y="926"/>
                  <a:pt x="1580" y="932"/>
                  <a:pt x="1587" y="932"/>
                </a:cubicBezTo>
                <a:close/>
                <a:moveTo>
                  <a:pt x="1627" y="932"/>
                </a:moveTo>
                <a:cubicBezTo>
                  <a:pt x="1634" y="932"/>
                  <a:pt x="1639" y="926"/>
                  <a:pt x="1639" y="919"/>
                </a:cubicBezTo>
                <a:cubicBezTo>
                  <a:pt x="1639" y="912"/>
                  <a:pt x="1634" y="907"/>
                  <a:pt x="1627" y="907"/>
                </a:cubicBezTo>
                <a:cubicBezTo>
                  <a:pt x="1620" y="907"/>
                  <a:pt x="1614" y="912"/>
                  <a:pt x="1614" y="919"/>
                </a:cubicBezTo>
                <a:cubicBezTo>
                  <a:pt x="1614" y="926"/>
                  <a:pt x="1620" y="932"/>
                  <a:pt x="1627" y="932"/>
                </a:cubicBezTo>
                <a:close/>
                <a:moveTo>
                  <a:pt x="1666" y="932"/>
                </a:moveTo>
                <a:cubicBezTo>
                  <a:pt x="1673" y="932"/>
                  <a:pt x="1679" y="926"/>
                  <a:pt x="1679" y="919"/>
                </a:cubicBezTo>
                <a:cubicBezTo>
                  <a:pt x="1679" y="912"/>
                  <a:pt x="1673" y="907"/>
                  <a:pt x="1666" y="907"/>
                </a:cubicBezTo>
                <a:cubicBezTo>
                  <a:pt x="1659" y="907"/>
                  <a:pt x="1653" y="912"/>
                  <a:pt x="1653" y="919"/>
                </a:cubicBezTo>
                <a:cubicBezTo>
                  <a:pt x="1653" y="926"/>
                  <a:pt x="1659" y="932"/>
                  <a:pt x="1666" y="932"/>
                </a:cubicBezTo>
                <a:close/>
                <a:moveTo>
                  <a:pt x="1705" y="932"/>
                </a:moveTo>
                <a:cubicBezTo>
                  <a:pt x="1713" y="932"/>
                  <a:pt x="1718" y="926"/>
                  <a:pt x="1718" y="919"/>
                </a:cubicBezTo>
                <a:cubicBezTo>
                  <a:pt x="1718" y="912"/>
                  <a:pt x="1713" y="907"/>
                  <a:pt x="1705" y="907"/>
                </a:cubicBezTo>
                <a:cubicBezTo>
                  <a:pt x="1698" y="907"/>
                  <a:pt x="1693" y="912"/>
                  <a:pt x="1693" y="919"/>
                </a:cubicBezTo>
                <a:cubicBezTo>
                  <a:pt x="1693" y="926"/>
                  <a:pt x="1698" y="932"/>
                  <a:pt x="1705" y="932"/>
                </a:cubicBezTo>
                <a:close/>
                <a:moveTo>
                  <a:pt x="1745" y="932"/>
                </a:moveTo>
                <a:cubicBezTo>
                  <a:pt x="1752" y="932"/>
                  <a:pt x="1758" y="926"/>
                  <a:pt x="1758" y="919"/>
                </a:cubicBezTo>
                <a:cubicBezTo>
                  <a:pt x="1758" y="912"/>
                  <a:pt x="1752" y="907"/>
                  <a:pt x="1745" y="907"/>
                </a:cubicBezTo>
                <a:cubicBezTo>
                  <a:pt x="1738" y="907"/>
                  <a:pt x="1732" y="912"/>
                  <a:pt x="1732" y="919"/>
                </a:cubicBezTo>
                <a:cubicBezTo>
                  <a:pt x="1732" y="926"/>
                  <a:pt x="1738" y="932"/>
                  <a:pt x="1745" y="932"/>
                </a:cubicBezTo>
                <a:close/>
                <a:moveTo>
                  <a:pt x="1784" y="932"/>
                </a:moveTo>
                <a:cubicBezTo>
                  <a:pt x="1791" y="932"/>
                  <a:pt x="1797" y="926"/>
                  <a:pt x="1797" y="919"/>
                </a:cubicBezTo>
                <a:cubicBezTo>
                  <a:pt x="1797" y="912"/>
                  <a:pt x="1791" y="907"/>
                  <a:pt x="1784" y="907"/>
                </a:cubicBezTo>
                <a:cubicBezTo>
                  <a:pt x="1777" y="907"/>
                  <a:pt x="1772" y="912"/>
                  <a:pt x="1772" y="919"/>
                </a:cubicBezTo>
                <a:cubicBezTo>
                  <a:pt x="1772" y="926"/>
                  <a:pt x="1777" y="932"/>
                  <a:pt x="1784" y="932"/>
                </a:cubicBezTo>
                <a:close/>
                <a:moveTo>
                  <a:pt x="1824" y="932"/>
                </a:moveTo>
                <a:cubicBezTo>
                  <a:pt x="1831" y="932"/>
                  <a:pt x="1836" y="926"/>
                  <a:pt x="1836" y="919"/>
                </a:cubicBezTo>
                <a:cubicBezTo>
                  <a:pt x="1836" y="912"/>
                  <a:pt x="1831" y="907"/>
                  <a:pt x="1824" y="907"/>
                </a:cubicBezTo>
                <a:cubicBezTo>
                  <a:pt x="1817" y="907"/>
                  <a:pt x="1811" y="912"/>
                  <a:pt x="1811" y="919"/>
                </a:cubicBezTo>
                <a:cubicBezTo>
                  <a:pt x="1811" y="926"/>
                  <a:pt x="1817" y="932"/>
                  <a:pt x="1824" y="932"/>
                </a:cubicBezTo>
                <a:close/>
                <a:moveTo>
                  <a:pt x="1863" y="932"/>
                </a:moveTo>
                <a:cubicBezTo>
                  <a:pt x="1870" y="932"/>
                  <a:pt x="1876" y="926"/>
                  <a:pt x="1876" y="919"/>
                </a:cubicBezTo>
                <a:cubicBezTo>
                  <a:pt x="1876" y="912"/>
                  <a:pt x="1870" y="907"/>
                  <a:pt x="1863" y="907"/>
                </a:cubicBezTo>
                <a:cubicBezTo>
                  <a:pt x="1856" y="907"/>
                  <a:pt x="1850" y="912"/>
                  <a:pt x="1850" y="919"/>
                </a:cubicBezTo>
                <a:cubicBezTo>
                  <a:pt x="1850" y="926"/>
                  <a:pt x="1856" y="932"/>
                  <a:pt x="1863" y="932"/>
                </a:cubicBezTo>
                <a:close/>
                <a:moveTo>
                  <a:pt x="1903" y="932"/>
                </a:moveTo>
                <a:cubicBezTo>
                  <a:pt x="1910" y="932"/>
                  <a:pt x="1915" y="926"/>
                  <a:pt x="1915" y="919"/>
                </a:cubicBezTo>
                <a:cubicBezTo>
                  <a:pt x="1915" y="912"/>
                  <a:pt x="1910" y="907"/>
                  <a:pt x="1903" y="907"/>
                </a:cubicBezTo>
                <a:cubicBezTo>
                  <a:pt x="1896" y="907"/>
                  <a:pt x="1890" y="912"/>
                  <a:pt x="1890" y="919"/>
                </a:cubicBezTo>
                <a:cubicBezTo>
                  <a:pt x="1890" y="926"/>
                  <a:pt x="1896" y="932"/>
                  <a:pt x="1903" y="932"/>
                </a:cubicBezTo>
                <a:close/>
                <a:moveTo>
                  <a:pt x="1942" y="932"/>
                </a:moveTo>
                <a:cubicBezTo>
                  <a:pt x="1949" y="932"/>
                  <a:pt x="1955" y="926"/>
                  <a:pt x="1955" y="919"/>
                </a:cubicBezTo>
                <a:cubicBezTo>
                  <a:pt x="1955" y="912"/>
                  <a:pt x="1949" y="907"/>
                  <a:pt x="1942" y="907"/>
                </a:cubicBezTo>
                <a:cubicBezTo>
                  <a:pt x="1935" y="907"/>
                  <a:pt x="1929" y="912"/>
                  <a:pt x="1929" y="919"/>
                </a:cubicBezTo>
                <a:cubicBezTo>
                  <a:pt x="1929" y="926"/>
                  <a:pt x="1935" y="932"/>
                  <a:pt x="1942" y="932"/>
                </a:cubicBezTo>
                <a:close/>
                <a:moveTo>
                  <a:pt x="1981" y="932"/>
                </a:moveTo>
                <a:cubicBezTo>
                  <a:pt x="1988" y="932"/>
                  <a:pt x="1994" y="926"/>
                  <a:pt x="1994" y="919"/>
                </a:cubicBezTo>
                <a:cubicBezTo>
                  <a:pt x="1994" y="912"/>
                  <a:pt x="1988" y="907"/>
                  <a:pt x="1981" y="907"/>
                </a:cubicBezTo>
                <a:cubicBezTo>
                  <a:pt x="1974" y="907"/>
                  <a:pt x="1969" y="912"/>
                  <a:pt x="1969" y="919"/>
                </a:cubicBezTo>
                <a:cubicBezTo>
                  <a:pt x="1969" y="926"/>
                  <a:pt x="1974" y="932"/>
                  <a:pt x="1981" y="932"/>
                </a:cubicBezTo>
                <a:close/>
                <a:moveTo>
                  <a:pt x="2021" y="932"/>
                </a:moveTo>
                <a:cubicBezTo>
                  <a:pt x="2028" y="932"/>
                  <a:pt x="2034" y="926"/>
                  <a:pt x="2034" y="919"/>
                </a:cubicBezTo>
                <a:cubicBezTo>
                  <a:pt x="2034" y="912"/>
                  <a:pt x="2028" y="907"/>
                  <a:pt x="2021" y="907"/>
                </a:cubicBezTo>
                <a:cubicBezTo>
                  <a:pt x="2014" y="907"/>
                  <a:pt x="2008" y="912"/>
                  <a:pt x="2008" y="919"/>
                </a:cubicBezTo>
                <a:cubicBezTo>
                  <a:pt x="2008" y="926"/>
                  <a:pt x="2014" y="932"/>
                  <a:pt x="2021" y="932"/>
                </a:cubicBezTo>
                <a:close/>
                <a:moveTo>
                  <a:pt x="2060" y="932"/>
                </a:moveTo>
                <a:cubicBezTo>
                  <a:pt x="2067" y="932"/>
                  <a:pt x="2073" y="926"/>
                  <a:pt x="2073" y="919"/>
                </a:cubicBezTo>
                <a:cubicBezTo>
                  <a:pt x="2073" y="912"/>
                  <a:pt x="2067" y="907"/>
                  <a:pt x="2060" y="907"/>
                </a:cubicBezTo>
                <a:cubicBezTo>
                  <a:pt x="2053" y="907"/>
                  <a:pt x="2048" y="912"/>
                  <a:pt x="2048" y="919"/>
                </a:cubicBezTo>
                <a:cubicBezTo>
                  <a:pt x="2048" y="926"/>
                  <a:pt x="2053" y="932"/>
                  <a:pt x="2060" y="932"/>
                </a:cubicBezTo>
                <a:close/>
                <a:moveTo>
                  <a:pt x="2100" y="932"/>
                </a:moveTo>
                <a:cubicBezTo>
                  <a:pt x="2107" y="932"/>
                  <a:pt x="2112" y="926"/>
                  <a:pt x="2112" y="919"/>
                </a:cubicBezTo>
                <a:cubicBezTo>
                  <a:pt x="2112" y="912"/>
                  <a:pt x="2107" y="907"/>
                  <a:pt x="2100" y="907"/>
                </a:cubicBezTo>
                <a:cubicBezTo>
                  <a:pt x="2093" y="907"/>
                  <a:pt x="2087" y="912"/>
                  <a:pt x="2087" y="919"/>
                </a:cubicBezTo>
                <a:cubicBezTo>
                  <a:pt x="2087" y="926"/>
                  <a:pt x="2093" y="932"/>
                  <a:pt x="2100" y="932"/>
                </a:cubicBezTo>
                <a:close/>
                <a:moveTo>
                  <a:pt x="2139" y="932"/>
                </a:moveTo>
                <a:cubicBezTo>
                  <a:pt x="2146" y="932"/>
                  <a:pt x="2152" y="926"/>
                  <a:pt x="2152" y="919"/>
                </a:cubicBezTo>
                <a:cubicBezTo>
                  <a:pt x="2152" y="912"/>
                  <a:pt x="2146" y="907"/>
                  <a:pt x="2139" y="907"/>
                </a:cubicBezTo>
                <a:cubicBezTo>
                  <a:pt x="2132" y="907"/>
                  <a:pt x="2126" y="912"/>
                  <a:pt x="2126" y="919"/>
                </a:cubicBezTo>
                <a:cubicBezTo>
                  <a:pt x="2126" y="926"/>
                  <a:pt x="2132" y="932"/>
                  <a:pt x="2139" y="932"/>
                </a:cubicBezTo>
                <a:close/>
                <a:moveTo>
                  <a:pt x="2179" y="932"/>
                </a:moveTo>
                <a:cubicBezTo>
                  <a:pt x="2186" y="932"/>
                  <a:pt x="2191" y="926"/>
                  <a:pt x="2191" y="919"/>
                </a:cubicBezTo>
                <a:cubicBezTo>
                  <a:pt x="2191" y="912"/>
                  <a:pt x="2186" y="907"/>
                  <a:pt x="2179" y="907"/>
                </a:cubicBezTo>
                <a:cubicBezTo>
                  <a:pt x="2172" y="907"/>
                  <a:pt x="2166" y="912"/>
                  <a:pt x="2166" y="919"/>
                </a:cubicBezTo>
                <a:cubicBezTo>
                  <a:pt x="2166" y="926"/>
                  <a:pt x="2172" y="932"/>
                  <a:pt x="2179" y="932"/>
                </a:cubicBezTo>
                <a:close/>
                <a:moveTo>
                  <a:pt x="2218" y="932"/>
                </a:moveTo>
                <a:cubicBezTo>
                  <a:pt x="2225" y="932"/>
                  <a:pt x="2231" y="926"/>
                  <a:pt x="2231" y="919"/>
                </a:cubicBezTo>
                <a:cubicBezTo>
                  <a:pt x="2231" y="912"/>
                  <a:pt x="2225" y="907"/>
                  <a:pt x="2218" y="907"/>
                </a:cubicBezTo>
                <a:cubicBezTo>
                  <a:pt x="2211" y="907"/>
                  <a:pt x="2205" y="912"/>
                  <a:pt x="2205" y="919"/>
                </a:cubicBezTo>
                <a:cubicBezTo>
                  <a:pt x="2205" y="926"/>
                  <a:pt x="2211" y="932"/>
                  <a:pt x="2218" y="932"/>
                </a:cubicBezTo>
                <a:close/>
                <a:moveTo>
                  <a:pt x="2257" y="907"/>
                </a:moveTo>
                <a:cubicBezTo>
                  <a:pt x="2250" y="907"/>
                  <a:pt x="2245" y="912"/>
                  <a:pt x="2245" y="919"/>
                </a:cubicBezTo>
                <a:cubicBezTo>
                  <a:pt x="2245" y="926"/>
                  <a:pt x="2250" y="932"/>
                  <a:pt x="2257" y="932"/>
                </a:cubicBezTo>
                <a:cubicBezTo>
                  <a:pt x="2264" y="932"/>
                  <a:pt x="2270" y="926"/>
                  <a:pt x="2270" y="919"/>
                </a:cubicBezTo>
                <a:cubicBezTo>
                  <a:pt x="2270" y="912"/>
                  <a:pt x="2264" y="907"/>
                  <a:pt x="2257" y="907"/>
                </a:cubicBezTo>
                <a:close/>
                <a:moveTo>
                  <a:pt x="2455" y="932"/>
                </a:moveTo>
                <a:cubicBezTo>
                  <a:pt x="2462" y="932"/>
                  <a:pt x="2467" y="926"/>
                  <a:pt x="2467" y="919"/>
                </a:cubicBezTo>
                <a:cubicBezTo>
                  <a:pt x="2467" y="912"/>
                  <a:pt x="2462" y="907"/>
                  <a:pt x="2455" y="907"/>
                </a:cubicBezTo>
                <a:cubicBezTo>
                  <a:pt x="2447" y="907"/>
                  <a:pt x="2442" y="912"/>
                  <a:pt x="2442" y="919"/>
                </a:cubicBezTo>
                <a:cubicBezTo>
                  <a:pt x="2442" y="926"/>
                  <a:pt x="2447" y="932"/>
                  <a:pt x="2455" y="932"/>
                </a:cubicBezTo>
                <a:close/>
                <a:moveTo>
                  <a:pt x="2494" y="932"/>
                </a:moveTo>
                <a:cubicBezTo>
                  <a:pt x="2501" y="932"/>
                  <a:pt x="2507" y="926"/>
                  <a:pt x="2507" y="919"/>
                </a:cubicBezTo>
                <a:cubicBezTo>
                  <a:pt x="2507" y="912"/>
                  <a:pt x="2501" y="907"/>
                  <a:pt x="2494" y="907"/>
                </a:cubicBezTo>
                <a:cubicBezTo>
                  <a:pt x="2487" y="907"/>
                  <a:pt x="2481" y="912"/>
                  <a:pt x="2481" y="919"/>
                </a:cubicBezTo>
                <a:cubicBezTo>
                  <a:pt x="2481" y="926"/>
                  <a:pt x="2487" y="932"/>
                  <a:pt x="2494" y="932"/>
                </a:cubicBezTo>
                <a:close/>
                <a:moveTo>
                  <a:pt x="2533" y="907"/>
                </a:moveTo>
                <a:cubicBezTo>
                  <a:pt x="2526" y="907"/>
                  <a:pt x="2521" y="912"/>
                  <a:pt x="2521" y="919"/>
                </a:cubicBezTo>
                <a:cubicBezTo>
                  <a:pt x="2521" y="926"/>
                  <a:pt x="2526" y="932"/>
                  <a:pt x="2533" y="932"/>
                </a:cubicBezTo>
                <a:cubicBezTo>
                  <a:pt x="2540" y="932"/>
                  <a:pt x="2546" y="926"/>
                  <a:pt x="2546" y="919"/>
                </a:cubicBezTo>
                <a:cubicBezTo>
                  <a:pt x="2546" y="912"/>
                  <a:pt x="2540" y="907"/>
                  <a:pt x="2533" y="907"/>
                </a:cubicBezTo>
                <a:close/>
                <a:moveTo>
                  <a:pt x="2573" y="907"/>
                </a:moveTo>
                <a:cubicBezTo>
                  <a:pt x="2566" y="907"/>
                  <a:pt x="2560" y="912"/>
                  <a:pt x="2560" y="919"/>
                </a:cubicBezTo>
                <a:cubicBezTo>
                  <a:pt x="2560" y="926"/>
                  <a:pt x="2566" y="932"/>
                  <a:pt x="2573" y="932"/>
                </a:cubicBezTo>
                <a:cubicBezTo>
                  <a:pt x="2580" y="932"/>
                  <a:pt x="2586" y="926"/>
                  <a:pt x="2586" y="919"/>
                </a:cubicBezTo>
                <a:cubicBezTo>
                  <a:pt x="2586" y="912"/>
                  <a:pt x="2580" y="907"/>
                  <a:pt x="2573" y="907"/>
                </a:cubicBezTo>
                <a:close/>
                <a:moveTo>
                  <a:pt x="2652" y="907"/>
                </a:moveTo>
                <a:cubicBezTo>
                  <a:pt x="2645" y="907"/>
                  <a:pt x="2639" y="912"/>
                  <a:pt x="2639" y="919"/>
                </a:cubicBezTo>
                <a:cubicBezTo>
                  <a:pt x="2639" y="926"/>
                  <a:pt x="2645" y="932"/>
                  <a:pt x="2652" y="932"/>
                </a:cubicBezTo>
                <a:cubicBezTo>
                  <a:pt x="2659" y="932"/>
                  <a:pt x="2664" y="926"/>
                  <a:pt x="2664" y="919"/>
                </a:cubicBezTo>
                <a:cubicBezTo>
                  <a:pt x="2664" y="912"/>
                  <a:pt x="2659" y="907"/>
                  <a:pt x="2652" y="907"/>
                </a:cubicBezTo>
                <a:close/>
                <a:moveTo>
                  <a:pt x="2691" y="932"/>
                </a:moveTo>
                <a:cubicBezTo>
                  <a:pt x="2698" y="932"/>
                  <a:pt x="2704" y="926"/>
                  <a:pt x="2704" y="919"/>
                </a:cubicBezTo>
                <a:cubicBezTo>
                  <a:pt x="2704" y="912"/>
                  <a:pt x="2698" y="907"/>
                  <a:pt x="2691" y="907"/>
                </a:cubicBezTo>
                <a:cubicBezTo>
                  <a:pt x="2684" y="907"/>
                  <a:pt x="2678" y="912"/>
                  <a:pt x="2678" y="919"/>
                </a:cubicBezTo>
                <a:cubicBezTo>
                  <a:pt x="2678" y="926"/>
                  <a:pt x="2684" y="932"/>
                  <a:pt x="2691" y="932"/>
                </a:cubicBezTo>
                <a:close/>
                <a:moveTo>
                  <a:pt x="2730" y="907"/>
                </a:moveTo>
                <a:cubicBezTo>
                  <a:pt x="2723" y="907"/>
                  <a:pt x="2718" y="912"/>
                  <a:pt x="2718" y="919"/>
                </a:cubicBezTo>
                <a:cubicBezTo>
                  <a:pt x="2718" y="926"/>
                  <a:pt x="2723" y="932"/>
                  <a:pt x="2730" y="932"/>
                </a:cubicBezTo>
                <a:cubicBezTo>
                  <a:pt x="2738" y="932"/>
                  <a:pt x="2743" y="926"/>
                  <a:pt x="2743" y="919"/>
                </a:cubicBezTo>
                <a:cubicBezTo>
                  <a:pt x="2743" y="912"/>
                  <a:pt x="2738" y="907"/>
                  <a:pt x="2730" y="907"/>
                </a:cubicBezTo>
                <a:close/>
                <a:moveTo>
                  <a:pt x="2770" y="932"/>
                </a:moveTo>
                <a:cubicBezTo>
                  <a:pt x="2777" y="932"/>
                  <a:pt x="2783" y="926"/>
                  <a:pt x="2783" y="919"/>
                </a:cubicBezTo>
                <a:cubicBezTo>
                  <a:pt x="2783" y="912"/>
                  <a:pt x="2777" y="907"/>
                  <a:pt x="2770" y="907"/>
                </a:cubicBezTo>
                <a:cubicBezTo>
                  <a:pt x="2763" y="907"/>
                  <a:pt x="2757" y="912"/>
                  <a:pt x="2757" y="919"/>
                </a:cubicBezTo>
                <a:cubicBezTo>
                  <a:pt x="2757" y="926"/>
                  <a:pt x="2763" y="932"/>
                  <a:pt x="2770" y="932"/>
                </a:cubicBezTo>
                <a:close/>
                <a:moveTo>
                  <a:pt x="720" y="946"/>
                </a:moveTo>
                <a:cubicBezTo>
                  <a:pt x="713" y="946"/>
                  <a:pt x="707" y="952"/>
                  <a:pt x="707" y="959"/>
                </a:cubicBezTo>
                <a:cubicBezTo>
                  <a:pt x="707" y="966"/>
                  <a:pt x="713" y="972"/>
                  <a:pt x="720" y="972"/>
                </a:cubicBezTo>
                <a:cubicBezTo>
                  <a:pt x="727" y="972"/>
                  <a:pt x="733" y="966"/>
                  <a:pt x="733" y="959"/>
                </a:cubicBezTo>
                <a:cubicBezTo>
                  <a:pt x="733" y="952"/>
                  <a:pt x="727" y="946"/>
                  <a:pt x="720" y="946"/>
                </a:cubicBezTo>
                <a:close/>
                <a:moveTo>
                  <a:pt x="759" y="946"/>
                </a:moveTo>
                <a:cubicBezTo>
                  <a:pt x="752" y="946"/>
                  <a:pt x="747" y="952"/>
                  <a:pt x="747" y="959"/>
                </a:cubicBezTo>
                <a:cubicBezTo>
                  <a:pt x="747" y="966"/>
                  <a:pt x="752" y="972"/>
                  <a:pt x="759" y="972"/>
                </a:cubicBezTo>
                <a:cubicBezTo>
                  <a:pt x="766" y="972"/>
                  <a:pt x="772" y="966"/>
                  <a:pt x="772" y="959"/>
                </a:cubicBezTo>
                <a:cubicBezTo>
                  <a:pt x="772" y="952"/>
                  <a:pt x="766" y="946"/>
                  <a:pt x="759" y="946"/>
                </a:cubicBezTo>
                <a:close/>
                <a:moveTo>
                  <a:pt x="799" y="952"/>
                </a:moveTo>
                <a:cubicBezTo>
                  <a:pt x="795" y="952"/>
                  <a:pt x="791" y="955"/>
                  <a:pt x="791" y="959"/>
                </a:cubicBezTo>
                <a:cubicBezTo>
                  <a:pt x="791" y="963"/>
                  <a:pt x="795" y="966"/>
                  <a:pt x="799" y="966"/>
                </a:cubicBezTo>
                <a:cubicBezTo>
                  <a:pt x="803" y="966"/>
                  <a:pt x="806" y="963"/>
                  <a:pt x="806" y="959"/>
                </a:cubicBezTo>
                <a:cubicBezTo>
                  <a:pt x="806" y="955"/>
                  <a:pt x="803" y="952"/>
                  <a:pt x="799" y="952"/>
                </a:cubicBezTo>
                <a:close/>
                <a:moveTo>
                  <a:pt x="1548" y="972"/>
                </a:moveTo>
                <a:cubicBezTo>
                  <a:pt x="1555" y="972"/>
                  <a:pt x="1561" y="966"/>
                  <a:pt x="1561" y="959"/>
                </a:cubicBezTo>
                <a:cubicBezTo>
                  <a:pt x="1561" y="952"/>
                  <a:pt x="1555" y="946"/>
                  <a:pt x="1548" y="946"/>
                </a:cubicBezTo>
                <a:cubicBezTo>
                  <a:pt x="1541" y="946"/>
                  <a:pt x="1535" y="952"/>
                  <a:pt x="1535" y="959"/>
                </a:cubicBezTo>
                <a:cubicBezTo>
                  <a:pt x="1535" y="966"/>
                  <a:pt x="1541" y="972"/>
                  <a:pt x="1548" y="972"/>
                </a:cubicBezTo>
                <a:close/>
                <a:moveTo>
                  <a:pt x="1587" y="946"/>
                </a:moveTo>
                <a:cubicBezTo>
                  <a:pt x="1580" y="946"/>
                  <a:pt x="1574" y="952"/>
                  <a:pt x="1574" y="959"/>
                </a:cubicBezTo>
                <a:cubicBezTo>
                  <a:pt x="1574" y="966"/>
                  <a:pt x="1580" y="972"/>
                  <a:pt x="1587" y="972"/>
                </a:cubicBezTo>
                <a:cubicBezTo>
                  <a:pt x="1594" y="972"/>
                  <a:pt x="1600" y="966"/>
                  <a:pt x="1600" y="959"/>
                </a:cubicBezTo>
                <a:cubicBezTo>
                  <a:pt x="1600" y="952"/>
                  <a:pt x="1594" y="946"/>
                  <a:pt x="1587" y="946"/>
                </a:cubicBezTo>
                <a:close/>
                <a:moveTo>
                  <a:pt x="1627" y="946"/>
                </a:moveTo>
                <a:cubicBezTo>
                  <a:pt x="1620" y="946"/>
                  <a:pt x="1614" y="952"/>
                  <a:pt x="1614" y="959"/>
                </a:cubicBezTo>
                <a:cubicBezTo>
                  <a:pt x="1614" y="966"/>
                  <a:pt x="1620" y="972"/>
                  <a:pt x="1627" y="972"/>
                </a:cubicBezTo>
                <a:cubicBezTo>
                  <a:pt x="1634" y="972"/>
                  <a:pt x="1639" y="966"/>
                  <a:pt x="1639" y="959"/>
                </a:cubicBezTo>
                <a:cubicBezTo>
                  <a:pt x="1639" y="952"/>
                  <a:pt x="1634" y="946"/>
                  <a:pt x="1627" y="946"/>
                </a:cubicBezTo>
                <a:close/>
                <a:moveTo>
                  <a:pt x="1666" y="972"/>
                </a:moveTo>
                <a:cubicBezTo>
                  <a:pt x="1673" y="972"/>
                  <a:pt x="1679" y="966"/>
                  <a:pt x="1679" y="959"/>
                </a:cubicBezTo>
                <a:cubicBezTo>
                  <a:pt x="1679" y="952"/>
                  <a:pt x="1673" y="946"/>
                  <a:pt x="1666" y="946"/>
                </a:cubicBezTo>
                <a:cubicBezTo>
                  <a:pt x="1659" y="946"/>
                  <a:pt x="1653" y="952"/>
                  <a:pt x="1653" y="959"/>
                </a:cubicBezTo>
                <a:cubicBezTo>
                  <a:pt x="1653" y="966"/>
                  <a:pt x="1659" y="972"/>
                  <a:pt x="1666" y="972"/>
                </a:cubicBezTo>
                <a:close/>
                <a:moveTo>
                  <a:pt x="1705" y="972"/>
                </a:moveTo>
                <a:cubicBezTo>
                  <a:pt x="1713" y="972"/>
                  <a:pt x="1718" y="966"/>
                  <a:pt x="1718" y="959"/>
                </a:cubicBezTo>
                <a:cubicBezTo>
                  <a:pt x="1718" y="952"/>
                  <a:pt x="1713" y="946"/>
                  <a:pt x="1705" y="946"/>
                </a:cubicBezTo>
                <a:cubicBezTo>
                  <a:pt x="1698" y="946"/>
                  <a:pt x="1693" y="952"/>
                  <a:pt x="1693" y="959"/>
                </a:cubicBezTo>
                <a:cubicBezTo>
                  <a:pt x="1693" y="966"/>
                  <a:pt x="1698" y="972"/>
                  <a:pt x="1705" y="972"/>
                </a:cubicBezTo>
                <a:close/>
                <a:moveTo>
                  <a:pt x="1745" y="972"/>
                </a:moveTo>
                <a:cubicBezTo>
                  <a:pt x="1752" y="972"/>
                  <a:pt x="1758" y="966"/>
                  <a:pt x="1758" y="959"/>
                </a:cubicBezTo>
                <a:cubicBezTo>
                  <a:pt x="1758" y="952"/>
                  <a:pt x="1752" y="946"/>
                  <a:pt x="1745" y="946"/>
                </a:cubicBezTo>
                <a:cubicBezTo>
                  <a:pt x="1738" y="946"/>
                  <a:pt x="1732" y="952"/>
                  <a:pt x="1732" y="959"/>
                </a:cubicBezTo>
                <a:cubicBezTo>
                  <a:pt x="1732" y="966"/>
                  <a:pt x="1738" y="972"/>
                  <a:pt x="1745" y="972"/>
                </a:cubicBezTo>
                <a:close/>
                <a:moveTo>
                  <a:pt x="1784" y="972"/>
                </a:moveTo>
                <a:cubicBezTo>
                  <a:pt x="1791" y="972"/>
                  <a:pt x="1797" y="966"/>
                  <a:pt x="1797" y="959"/>
                </a:cubicBezTo>
                <a:cubicBezTo>
                  <a:pt x="1797" y="952"/>
                  <a:pt x="1791" y="946"/>
                  <a:pt x="1784" y="946"/>
                </a:cubicBezTo>
                <a:cubicBezTo>
                  <a:pt x="1777" y="946"/>
                  <a:pt x="1772" y="952"/>
                  <a:pt x="1772" y="959"/>
                </a:cubicBezTo>
                <a:cubicBezTo>
                  <a:pt x="1772" y="966"/>
                  <a:pt x="1777" y="972"/>
                  <a:pt x="1784" y="972"/>
                </a:cubicBezTo>
                <a:close/>
                <a:moveTo>
                  <a:pt x="1824" y="972"/>
                </a:moveTo>
                <a:cubicBezTo>
                  <a:pt x="1831" y="972"/>
                  <a:pt x="1836" y="966"/>
                  <a:pt x="1836" y="959"/>
                </a:cubicBezTo>
                <a:cubicBezTo>
                  <a:pt x="1836" y="952"/>
                  <a:pt x="1831" y="946"/>
                  <a:pt x="1824" y="946"/>
                </a:cubicBezTo>
                <a:cubicBezTo>
                  <a:pt x="1817" y="946"/>
                  <a:pt x="1811" y="952"/>
                  <a:pt x="1811" y="959"/>
                </a:cubicBezTo>
                <a:cubicBezTo>
                  <a:pt x="1811" y="966"/>
                  <a:pt x="1817" y="972"/>
                  <a:pt x="1824" y="972"/>
                </a:cubicBezTo>
                <a:close/>
                <a:moveTo>
                  <a:pt x="1863" y="946"/>
                </a:moveTo>
                <a:cubicBezTo>
                  <a:pt x="1856" y="946"/>
                  <a:pt x="1850" y="952"/>
                  <a:pt x="1850" y="959"/>
                </a:cubicBezTo>
                <a:cubicBezTo>
                  <a:pt x="1850" y="966"/>
                  <a:pt x="1856" y="972"/>
                  <a:pt x="1863" y="972"/>
                </a:cubicBezTo>
                <a:cubicBezTo>
                  <a:pt x="1870" y="972"/>
                  <a:pt x="1876" y="966"/>
                  <a:pt x="1876" y="959"/>
                </a:cubicBezTo>
                <a:cubicBezTo>
                  <a:pt x="1876" y="952"/>
                  <a:pt x="1870" y="946"/>
                  <a:pt x="1863" y="946"/>
                </a:cubicBezTo>
                <a:close/>
                <a:moveTo>
                  <a:pt x="1903" y="972"/>
                </a:moveTo>
                <a:cubicBezTo>
                  <a:pt x="1910" y="972"/>
                  <a:pt x="1915" y="966"/>
                  <a:pt x="1915" y="959"/>
                </a:cubicBezTo>
                <a:cubicBezTo>
                  <a:pt x="1915" y="952"/>
                  <a:pt x="1910" y="946"/>
                  <a:pt x="1903" y="946"/>
                </a:cubicBezTo>
                <a:cubicBezTo>
                  <a:pt x="1896" y="946"/>
                  <a:pt x="1890" y="952"/>
                  <a:pt x="1890" y="959"/>
                </a:cubicBezTo>
                <a:cubicBezTo>
                  <a:pt x="1890" y="966"/>
                  <a:pt x="1896" y="972"/>
                  <a:pt x="1903" y="972"/>
                </a:cubicBezTo>
                <a:close/>
                <a:moveTo>
                  <a:pt x="1942" y="972"/>
                </a:moveTo>
                <a:cubicBezTo>
                  <a:pt x="1949" y="972"/>
                  <a:pt x="1955" y="966"/>
                  <a:pt x="1955" y="959"/>
                </a:cubicBezTo>
                <a:cubicBezTo>
                  <a:pt x="1955" y="952"/>
                  <a:pt x="1949" y="946"/>
                  <a:pt x="1942" y="946"/>
                </a:cubicBezTo>
                <a:cubicBezTo>
                  <a:pt x="1935" y="946"/>
                  <a:pt x="1929" y="952"/>
                  <a:pt x="1929" y="959"/>
                </a:cubicBezTo>
                <a:cubicBezTo>
                  <a:pt x="1929" y="966"/>
                  <a:pt x="1935" y="972"/>
                  <a:pt x="1942" y="972"/>
                </a:cubicBezTo>
                <a:close/>
                <a:moveTo>
                  <a:pt x="1981" y="972"/>
                </a:moveTo>
                <a:cubicBezTo>
                  <a:pt x="1988" y="972"/>
                  <a:pt x="1994" y="966"/>
                  <a:pt x="1994" y="959"/>
                </a:cubicBezTo>
                <a:cubicBezTo>
                  <a:pt x="1994" y="952"/>
                  <a:pt x="1988" y="946"/>
                  <a:pt x="1981" y="946"/>
                </a:cubicBezTo>
                <a:cubicBezTo>
                  <a:pt x="1974" y="946"/>
                  <a:pt x="1969" y="952"/>
                  <a:pt x="1969" y="959"/>
                </a:cubicBezTo>
                <a:cubicBezTo>
                  <a:pt x="1969" y="966"/>
                  <a:pt x="1974" y="972"/>
                  <a:pt x="1981" y="972"/>
                </a:cubicBezTo>
                <a:close/>
                <a:moveTo>
                  <a:pt x="2021" y="972"/>
                </a:moveTo>
                <a:cubicBezTo>
                  <a:pt x="2028" y="972"/>
                  <a:pt x="2034" y="966"/>
                  <a:pt x="2034" y="959"/>
                </a:cubicBezTo>
                <a:cubicBezTo>
                  <a:pt x="2034" y="952"/>
                  <a:pt x="2028" y="946"/>
                  <a:pt x="2021" y="946"/>
                </a:cubicBezTo>
                <a:cubicBezTo>
                  <a:pt x="2014" y="946"/>
                  <a:pt x="2008" y="952"/>
                  <a:pt x="2008" y="959"/>
                </a:cubicBezTo>
                <a:cubicBezTo>
                  <a:pt x="2008" y="966"/>
                  <a:pt x="2014" y="972"/>
                  <a:pt x="2021" y="972"/>
                </a:cubicBezTo>
                <a:close/>
                <a:moveTo>
                  <a:pt x="2060" y="972"/>
                </a:moveTo>
                <a:cubicBezTo>
                  <a:pt x="2067" y="972"/>
                  <a:pt x="2073" y="966"/>
                  <a:pt x="2073" y="959"/>
                </a:cubicBezTo>
                <a:cubicBezTo>
                  <a:pt x="2073" y="952"/>
                  <a:pt x="2067" y="946"/>
                  <a:pt x="2060" y="946"/>
                </a:cubicBezTo>
                <a:cubicBezTo>
                  <a:pt x="2053" y="946"/>
                  <a:pt x="2048" y="952"/>
                  <a:pt x="2048" y="959"/>
                </a:cubicBezTo>
                <a:cubicBezTo>
                  <a:pt x="2048" y="966"/>
                  <a:pt x="2053" y="972"/>
                  <a:pt x="2060" y="972"/>
                </a:cubicBezTo>
                <a:close/>
                <a:moveTo>
                  <a:pt x="2139" y="972"/>
                </a:moveTo>
                <a:cubicBezTo>
                  <a:pt x="2146" y="972"/>
                  <a:pt x="2152" y="966"/>
                  <a:pt x="2152" y="959"/>
                </a:cubicBezTo>
                <a:cubicBezTo>
                  <a:pt x="2152" y="952"/>
                  <a:pt x="2146" y="946"/>
                  <a:pt x="2139" y="946"/>
                </a:cubicBezTo>
                <a:cubicBezTo>
                  <a:pt x="2132" y="946"/>
                  <a:pt x="2126" y="952"/>
                  <a:pt x="2126" y="959"/>
                </a:cubicBezTo>
                <a:cubicBezTo>
                  <a:pt x="2126" y="966"/>
                  <a:pt x="2132" y="972"/>
                  <a:pt x="2139" y="972"/>
                </a:cubicBezTo>
                <a:close/>
                <a:moveTo>
                  <a:pt x="2179" y="972"/>
                </a:moveTo>
                <a:cubicBezTo>
                  <a:pt x="2186" y="972"/>
                  <a:pt x="2191" y="966"/>
                  <a:pt x="2191" y="959"/>
                </a:cubicBezTo>
                <a:cubicBezTo>
                  <a:pt x="2191" y="952"/>
                  <a:pt x="2186" y="946"/>
                  <a:pt x="2179" y="946"/>
                </a:cubicBezTo>
                <a:cubicBezTo>
                  <a:pt x="2172" y="946"/>
                  <a:pt x="2166" y="952"/>
                  <a:pt x="2166" y="959"/>
                </a:cubicBezTo>
                <a:cubicBezTo>
                  <a:pt x="2166" y="966"/>
                  <a:pt x="2172" y="972"/>
                  <a:pt x="2179" y="972"/>
                </a:cubicBezTo>
                <a:close/>
                <a:moveTo>
                  <a:pt x="2218" y="946"/>
                </a:moveTo>
                <a:cubicBezTo>
                  <a:pt x="2211" y="946"/>
                  <a:pt x="2205" y="952"/>
                  <a:pt x="2205" y="959"/>
                </a:cubicBezTo>
                <a:cubicBezTo>
                  <a:pt x="2205" y="966"/>
                  <a:pt x="2211" y="972"/>
                  <a:pt x="2218" y="972"/>
                </a:cubicBezTo>
                <a:cubicBezTo>
                  <a:pt x="2225" y="972"/>
                  <a:pt x="2231" y="966"/>
                  <a:pt x="2231" y="959"/>
                </a:cubicBezTo>
                <a:cubicBezTo>
                  <a:pt x="2231" y="952"/>
                  <a:pt x="2225" y="946"/>
                  <a:pt x="2218" y="946"/>
                </a:cubicBezTo>
                <a:close/>
                <a:moveTo>
                  <a:pt x="2455" y="946"/>
                </a:moveTo>
                <a:cubicBezTo>
                  <a:pt x="2447" y="946"/>
                  <a:pt x="2442" y="952"/>
                  <a:pt x="2442" y="959"/>
                </a:cubicBezTo>
                <a:cubicBezTo>
                  <a:pt x="2442" y="966"/>
                  <a:pt x="2447" y="972"/>
                  <a:pt x="2455" y="972"/>
                </a:cubicBezTo>
                <a:cubicBezTo>
                  <a:pt x="2462" y="972"/>
                  <a:pt x="2467" y="966"/>
                  <a:pt x="2467" y="959"/>
                </a:cubicBezTo>
                <a:cubicBezTo>
                  <a:pt x="2467" y="952"/>
                  <a:pt x="2462" y="946"/>
                  <a:pt x="2455" y="946"/>
                </a:cubicBezTo>
                <a:close/>
                <a:moveTo>
                  <a:pt x="2494" y="946"/>
                </a:moveTo>
                <a:cubicBezTo>
                  <a:pt x="2487" y="946"/>
                  <a:pt x="2481" y="952"/>
                  <a:pt x="2481" y="959"/>
                </a:cubicBezTo>
                <a:cubicBezTo>
                  <a:pt x="2481" y="966"/>
                  <a:pt x="2487" y="972"/>
                  <a:pt x="2494" y="972"/>
                </a:cubicBezTo>
                <a:cubicBezTo>
                  <a:pt x="2501" y="972"/>
                  <a:pt x="2507" y="966"/>
                  <a:pt x="2507" y="959"/>
                </a:cubicBezTo>
                <a:cubicBezTo>
                  <a:pt x="2507" y="952"/>
                  <a:pt x="2501" y="946"/>
                  <a:pt x="2494" y="946"/>
                </a:cubicBezTo>
                <a:close/>
                <a:moveTo>
                  <a:pt x="2691" y="946"/>
                </a:moveTo>
                <a:cubicBezTo>
                  <a:pt x="2684" y="946"/>
                  <a:pt x="2678" y="952"/>
                  <a:pt x="2678" y="959"/>
                </a:cubicBezTo>
                <a:cubicBezTo>
                  <a:pt x="2678" y="966"/>
                  <a:pt x="2684" y="972"/>
                  <a:pt x="2691" y="972"/>
                </a:cubicBezTo>
                <a:cubicBezTo>
                  <a:pt x="2698" y="972"/>
                  <a:pt x="2704" y="966"/>
                  <a:pt x="2704" y="959"/>
                </a:cubicBezTo>
                <a:cubicBezTo>
                  <a:pt x="2704" y="952"/>
                  <a:pt x="2698" y="946"/>
                  <a:pt x="2691" y="946"/>
                </a:cubicBezTo>
                <a:close/>
                <a:moveTo>
                  <a:pt x="2730" y="972"/>
                </a:moveTo>
                <a:cubicBezTo>
                  <a:pt x="2738" y="972"/>
                  <a:pt x="2743" y="966"/>
                  <a:pt x="2743" y="959"/>
                </a:cubicBezTo>
                <a:cubicBezTo>
                  <a:pt x="2743" y="952"/>
                  <a:pt x="2738" y="946"/>
                  <a:pt x="2730" y="946"/>
                </a:cubicBezTo>
                <a:cubicBezTo>
                  <a:pt x="2723" y="946"/>
                  <a:pt x="2718" y="952"/>
                  <a:pt x="2718" y="959"/>
                </a:cubicBezTo>
                <a:cubicBezTo>
                  <a:pt x="2718" y="966"/>
                  <a:pt x="2723" y="972"/>
                  <a:pt x="2730" y="972"/>
                </a:cubicBezTo>
                <a:close/>
                <a:moveTo>
                  <a:pt x="2770" y="972"/>
                </a:moveTo>
                <a:cubicBezTo>
                  <a:pt x="2777" y="972"/>
                  <a:pt x="2783" y="966"/>
                  <a:pt x="2783" y="959"/>
                </a:cubicBezTo>
                <a:cubicBezTo>
                  <a:pt x="2783" y="952"/>
                  <a:pt x="2777" y="946"/>
                  <a:pt x="2770" y="946"/>
                </a:cubicBezTo>
                <a:cubicBezTo>
                  <a:pt x="2763" y="946"/>
                  <a:pt x="2757" y="952"/>
                  <a:pt x="2757" y="959"/>
                </a:cubicBezTo>
                <a:cubicBezTo>
                  <a:pt x="2757" y="966"/>
                  <a:pt x="2763" y="972"/>
                  <a:pt x="2770" y="972"/>
                </a:cubicBezTo>
                <a:close/>
                <a:moveTo>
                  <a:pt x="2928" y="972"/>
                </a:moveTo>
                <a:cubicBezTo>
                  <a:pt x="2935" y="972"/>
                  <a:pt x="2940" y="966"/>
                  <a:pt x="2940" y="959"/>
                </a:cubicBezTo>
                <a:cubicBezTo>
                  <a:pt x="2940" y="952"/>
                  <a:pt x="2935" y="946"/>
                  <a:pt x="2928" y="946"/>
                </a:cubicBezTo>
                <a:cubicBezTo>
                  <a:pt x="2921" y="946"/>
                  <a:pt x="2915" y="952"/>
                  <a:pt x="2915" y="959"/>
                </a:cubicBezTo>
                <a:cubicBezTo>
                  <a:pt x="2915" y="966"/>
                  <a:pt x="2921" y="972"/>
                  <a:pt x="2928" y="972"/>
                </a:cubicBezTo>
                <a:close/>
                <a:moveTo>
                  <a:pt x="838" y="986"/>
                </a:moveTo>
                <a:cubicBezTo>
                  <a:pt x="831" y="986"/>
                  <a:pt x="825" y="991"/>
                  <a:pt x="825" y="998"/>
                </a:cubicBezTo>
                <a:cubicBezTo>
                  <a:pt x="825" y="1005"/>
                  <a:pt x="831" y="1011"/>
                  <a:pt x="838" y="1011"/>
                </a:cubicBezTo>
                <a:cubicBezTo>
                  <a:pt x="845" y="1011"/>
                  <a:pt x="851" y="1005"/>
                  <a:pt x="851" y="998"/>
                </a:cubicBezTo>
                <a:cubicBezTo>
                  <a:pt x="851" y="991"/>
                  <a:pt x="845" y="986"/>
                  <a:pt x="838" y="986"/>
                </a:cubicBezTo>
                <a:close/>
                <a:moveTo>
                  <a:pt x="1548" y="986"/>
                </a:moveTo>
                <a:cubicBezTo>
                  <a:pt x="1541" y="986"/>
                  <a:pt x="1535" y="991"/>
                  <a:pt x="1535" y="998"/>
                </a:cubicBezTo>
                <a:cubicBezTo>
                  <a:pt x="1535" y="1005"/>
                  <a:pt x="1541" y="1011"/>
                  <a:pt x="1548" y="1011"/>
                </a:cubicBezTo>
                <a:cubicBezTo>
                  <a:pt x="1555" y="1011"/>
                  <a:pt x="1561" y="1005"/>
                  <a:pt x="1561" y="998"/>
                </a:cubicBezTo>
                <a:cubicBezTo>
                  <a:pt x="1561" y="991"/>
                  <a:pt x="1555" y="986"/>
                  <a:pt x="1548" y="986"/>
                </a:cubicBezTo>
                <a:close/>
                <a:moveTo>
                  <a:pt x="1587" y="1011"/>
                </a:moveTo>
                <a:cubicBezTo>
                  <a:pt x="1594" y="1011"/>
                  <a:pt x="1600" y="1005"/>
                  <a:pt x="1600" y="998"/>
                </a:cubicBezTo>
                <a:cubicBezTo>
                  <a:pt x="1600" y="991"/>
                  <a:pt x="1594" y="986"/>
                  <a:pt x="1587" y="986"/>
                </a:cubicBezTo>
                <a:cubicBezTo>
                  <a:pt x="1580" y="986"/>
                  <a:pt x="1574" y="991"/>
                  <a:pt x="1574" y="998"/>
                </a:cubicBezTo>
                <a:cubicBezTo>
                  <a:pt x="1574" y="1005"/>
                  <a:pt x="1580" y="1011"/>
                  <a:pt x="1587" y="1011"/>
                </a:cubicBezTo>
                <a:close/>
                <a:moveTo>
                  <a:pt x="1627" y="1011"/>
                </a:moveTo>
                <a:cubicBezTo>
                  <a:pt x="1634" y="1011"/>
                  <a:pt x="1639" y="1005"/>
                  <a:pt x="1639" y="998"/>
                </a:cubicBezTo>
                <a:cubicBezTo>
                  <a:pt x="1639" y="991"/>
                  <a:pt x="1634" y="986"/>
                  <a:pt x="1627" y="986"/>
                </a:cubicBezTo>
                <a:cubicBezTo>
                  <a:pt x="1620" y="986"/>
                  <a:pt x="1614" y="991"/>
                  <a:pt x="1614" y="998"/>
                </a:cubicBezTo>
                <a:cubicBezTo>
                  <a:pt x="1614" y="1005"/>
                  <a:pt x="1620" y="1011"/>
                  <a:pt x="1627" y="1011"/>
                </a:cubicBezTo>
                <a:close/>
                <a:moveTo>
                  <a:pt x="1666" y="1011"/>
                </a:moveTo>
                <a:cubicBezTo>
                  <a:pt x="1673" y="1011"/>
                  <a:pt x="1679" y="1005"/>
                  <a:pt x="1679" y="998"/>
                </a:cubicBezTo>
                <a:cubicBezTo>
                  <a:pt x="1679" y="991"/>
                  <a:pt x="1673" y="986"/>
                  <a:pt x="1666" y="986"/>
                </a:cubicBezTo>
                <a:cubicBezTo>
                  <a:pt x="1659" y="986"/>
                  <a:pt x="1653" y="991"/>
                  <a:pt x="1653" y="998"/>
                </a:cubicBezTo>
                <a:cubicBezTo>
                  <a:pt x="1653" y="1005"/>
                  <a:pt x="1659" y="1011"/>
                  <a:pt x="1666" y="1011"/>
                </a:cubicBezTo>
                <a:close/>
                <a:moveTo>
                  <a:pt x="1705" y="1011"/>
                </a:moveTo>
                <a:cubicBezTo>
                  <a:pt x="1713" y="1011"/>
                  <a:pt x="1718" y="1005"/>
                  <a:pt x="1718" y="998"/>
                </a:cubicBezTo>
                <a:cubicBezTo>
                  <a:pt x="1718" y="991"/>
                  <a:pt x="1713" y="986"/>
                  <a:pt x="1705" y="986"/>
                </a:cubicBezTo>
                <a:cubicBezTo>
                  <a:pt x="1698" y="986"/>
                  <a:pt x="1693" y="991"/>
                  <a:pt x="1693" y="998"/>
                </a:cubicBezTo>
                <a:cubicBezTo>
                  <a:pt x="1693" y="1005"/>
                  <a:pt x="1698" y="1011"/>
                  <a:pt x="1705" y="1011"/>
                </a:cubicBezTo>
                <a:close/>
                <a:moveTo>
                  <a:pt x="1745" y="1011"/>
                </a:moveTo>
                <a:cubicBezTo>
                  <a:pt x="1752" y="1011"/>
                  <a:pt x="1758" y="1005"/>
                  <a:pt x="1758" y="998"/>
                </a:cubicBezTo>
                <a:cubicBezTo>
                  <a:pt x="1758" y="991"/>
                  <a:pt x="1752" y="986"/>
                  <a:pt x="1745" y="986"/>
                </a:cubicBezTo>
                <a:cubicBezTo>
                  <a:pt x="1738" y="986"/>
                  <a:pt x="1732" y="991"/>
                  <a:pt x="1732" y="998"/>
                </a:cubicBezTo>
                <a:cubicBezTo>
                  <a:pt x="1732" y="1005"/>
                  <a:pt x="1738" y="1011"/>
                  <a:pt x="1745" y="1011"/>
                </a:cubicBezTo>
                <a:close/>
                <a:moveTo>
                  <a:pt x="1784" y="1011"/>
                </a:moveTo>
                <a:cubicBezTo>
                  <a:pt x="1791" y="1011"/>
                  <a:pt x="1797" y="1005"/>
                  <a:pt x="1797" y="998"/>
                </a:cubicBezTo>
                <a:cubicBezTo>
                  <a:pt x="1797" y="991"/>
                  <a:pt x="1791" y="986"/>
                  <a:pt x="1784" y="986"/>
                </a:cubicBezTo>
                <a:cubicBezTo>
                  <a:pt x="1777" y="986"/>
                  <a:pt x="1772" y="991"/>
                  <a:pt x="1772" y="998"/>
                </a:cubicBezTo>
                <a:cubicBezTo>
                  <a:pt x="1772" y="1005"/>
                  <a:pt x="1777" y="1011"/>
                  <a:pt x="1784" y="1011"/>
                </a:cubicBezTo>
                <a:close/>
                <a:moveTo>
                  <a:pt x="1824" y="1011"/>
                </a:moveTo>
                <a:cubicBezTo>
                  <a:pt x="1831" y="1011"/>
                  <a:pt x="1836" y="1005"/>
                  <a:pt x="1836" y="998"/>
                </a:cubicBezTo>
                <a:cubicBezTo>
                  <a:pt x="1836" y="991"/>
                  <a:pt x="1831" y="986"/>
                  <a:pt x="1824" y="986"/>
                </a:cubicBezTo>
                <a:cubicBezTo>
                  <a:pt x="1817" y="986"/>
                  <a:pt x="1811" y="991"/>
                  <a:pt x="1811" y="998"/>
                </a:cubicBezTo>
                <a:cubicBezTo>
                  <a:pt x="1811" y="1005"/>
                  <a:pt x="1817" y="1011"/>
                  <a:pt x="1824" y="1011"/>
                </a:cubicBezTo>
                <a:close/>
                <a:moveTo>
                  <a:pt x="1863" y="1011"/>
                </a:moveTo>
                <a:cubicBezTo>
                  <a:pt x="1870" y="1011"/>
                  <a:pt x="1876" y="1005"/>
                  <a:pt x="1876" y="998"/>
                </a:cubicBezTo>
                <a:cubicBezTo>
                  <a:pt x="1876" y="991"/>
                  <a:pt x="1870" y="986"/>
                  <a:pt x="1863" y="986"/>
                </a:cubicBezTo>
                <a:cubicBezTo>
                  <a:pt x="1856" y="986"/>
                  <a:pt x="1850" y="991"/>
                  <a:pt x="1850" y="998"/>
                </a:cubicBezTo>
                <a:cubicBezTo>
                  <a:pt x="1850" y="1005"/>
                  <a:pt x="1856" y="1011"/>
                  <a:pt x="1863" y="1011"/>
                </a:cubicBezTo>
                <a:close/>
                <a:moveTo>
                  <a:pt x="1903" y="986"/>
                </a:moveTo>
                <a:cubicBezTo>
                  <a:pt x="1896" y="986"/>
                  <a:pt x="1890" y="991"/>
                  <a:pt x="1890" y="998"/>
                </a:cubicBezTo>
                <a:cubicBezTo>
                  <a:pt x="1890" y="1005"/>
                  <a:pt x="1896" y="1011"/>
                  <a:pt x="1903" y="1011"/>
                </a:cubicBezTo>
                <a:cubicBezTo>
                  <a:pt x="1910" y="1011"/>
                  <a:pt x="1915" y="1005"/>
                  <a:pt x="1915" y="998"/>
                </a:cubicBezTo>
                <a:cubicBezTo>
                  <a:pt x="1915" y="991"/>
                  <a:pt x="1910" y="986"/>
                  <a:pt x="1903" y="986"/>
                </a:cubicBezTo>
                <a:close/>
                <a:moveTo>
                  <a:pt x="1942" y="1011"/>
                </a:moveTo>
                <a:cubicBezTo>
                  <a:pt x="1949" y="1011"/>
                  <a:pt x="1955" y="1005"/>
                  <a:pt x="1955" y="998"/>
                </a:cubicBezTo>
                <a:cubicBezTo>
                  <a:pt x="1955" y="991"/>
                  <a:pt x="1949" y="986"/>
                  <a:pt x="1942" y="986"/>
                </a:cubicBezTo>
                <a:cubicBezTo>
                  <a:pt x="1935" y="986"/>
                  <a:pt x="1929" y="991"/>
                  <a:pt x="1929" y="998"/>
                </a:cubicBezTo>
                <a:cubicBezTo>
                  <a:pt x="1929" y="1005"/>
                  <a:pt x="1935" y="1011"/>
                  <a:pt x="1942" y="1011"/>
                </a:cubicBezTo>
                <a:close/>
                <a:moveTo>
                  <a:pt x="1981" y="1011"/>
                </a:moveTo>
                <a:cubicBezTo>
                  <a:pt x="1988" y="1011"/>
                  <a:pt x="1994" y="1005"/>
                  <a:pt x="1994" y="998"/>
                </a:cubicBezTo>
                <a:cubicBezTo>
                  <a:pt x="1994" y="991"/>
                  <a:pt x="1988" y="986"/>
                  <a:pt x="1981" y="986"/>
                </a:cubicBezTo>
                <a:cubicBezTo>
                  <a:pt x="1974" y="986"/>
                  <a:pt x="1969" y="991"/>
                  <a:pt x="1969" y="998"/>
                </a:cubicBezTo>
                <a:cubicBezTo>
                  <a:pt x="1969" y="1005"/>
                  <a:pt x="1974" y="1011"/>
                  <a:pt x="1981" y="1011"/>
                </a:cubicBezTo>
                <a:close/>
                <a:moveTo>
                  <a:pt x="2008" y="998"/>
                </a:moveTo>
                <a:cubicBezTo>
                  <a:pt x="2008" y="1005"/>
                  <a:pt x="2014" y="1011"/>
                  <a:pt x="2021" y="1011"/>
                </a:cubicBezTo>
                <a:cubicBezTo>
                  <a:pt x="2028" y="1011"/>
                  <a:pt x="2034" y="1005"/>
                  <a:pt x="2034" y="998"/>
                </a:cubicBezTo>
                <a:cubicBezTo>
                  <a:pt x="2034" y="991"/>
                  <a:pt x="2028" y="986"/>
                  <a:pt x="2021" y="986"/>
                </a:cubicBezTo>
                <a:cubicBezTo>
                  <a:pt x="2014" y="986"/>
                  <a:pt x="2008" y="991"/>
                  <a:pt x="2008" y="998"/>
                </a:cubicBezTo>
                <a:close/>
                <a:moveTo>
                  <a:pt x="2060" y="1011"/>
                </a:moveTo>
                <a:cubicBezTo>
                  <a:pt x="2067" y="1011"/>
                  <a:pt x="2073" y="1005"/>
                  <a:pt x="2073" y="998"/>
                </a:cubicBezTo>
                <a:cubicBezTo>
                  <a:pt x="2073" y="991"/>
                  <a:pt x="2067" y="986"/>
                  <a:pt x="2060" y="986"/>
                </a:cubicBezTo>
                <a:cubicBezTo>
                  <a:pt x="2053" y="986"/>
                  <a:pt x="2048" y="991"/>
                  <a:pt x="2048" y="998"/>
                </a:cubicBezTo>
                <a:cubicBezTo>
                  <a:pt x="2048" y="1005"/>
                  <a:pt x="2053" y="1011"/>
                  <a:pt x="2060" y="1011"/>
                </a:cubicBezTo>
                <a:close/>
                <a:moveTo>
                  <a:pt x="2100" y="1011"/>
                </a:moveTo>
                <a:cubicBezTo>
                  <a:pt x="2107" y="1011"/>
                  <a:pt x="2112" y="1005"/>
                  <a:pt x="2112" y="998"/>
                </a:cubicBezTo>
                <a:cubicBezTo>
                  <a:pt x="2112" y="991"/>
                  <a:pt x="2107" y="986"/>
                  <a:pt x="2100" y="986"/>
                </a:cubicBezTo>
                <a:cubicBezTo>
                  <a:pt x="2093" y="986"/>
                  <a:pt x="2087" y="991"/>
                  <a:pt x="2087" y="998"/>
                </a:cubicBezTo>
                <a:cubicBezTo>
                  <a:pt x="2087" y="1005"/>
                  <a:pt x="2093" y="1011"/>
                  <a:pt x="2100" y="1011"/>
                </a:cubicBezTo>
                <a:close/>
                <a:moveTo>
                  <a:pt x="2139" y="1011"/>
                </a:moveTo>
                <a:cubicBezTo>
                  <a:pt x="2146" y="1011"/>
                  <a:pt x="2152" y="1005"/>
                  <a:pt x="2152" y="998"/>
                </a:cubicBezTo>
                <a:cubicBezTo>
                  <a:pt x="2152" y="991"/>
                  <a:pt x="2146" y="986"/>
                  <a:pt x="2139" y="986"/>
                </a:cubicBezTo>
                <a:cubicBezTo>
                  <a:pt x="2132" y="986"/>
                  <a:pt x="2126" y="991"/>
                  <a:pt x="2126" y="998"/>
                </a:cubicBezTo>
                <a:cubicBezTo>
                  <a:pt x="2126" y="1005"/>
                  <a:pt x="2132" y="1011"/>
                  <a:pt x="2139" y="1011"/>
                </a:cubicBezTo>
                <a:close/>
                <a:moveTo>
                  <a:pt x="2455" y="993"/>
                </a:moveTo>
                <a:cubicBezTo>
                  <a:pt x="2452" y="993"/>
                  <a:pt x="2449" y="995"/>
                  <a:pt x="2449" y="998"/>
                </a:cubicBezTo>
                <a:cubicBezTo>
                  <a:pt x="2449" y="1001"/>
                  <a:pt x="2452" y="1003"/>
                  <a:pt x="2455" y="1003"/>
                </a:cubicBezTo>
                <a:cubicBezTo>
                  <a:pt x="2457" y="1003"/>
                  <a:pt x="2460" y="1001"/>
                  <a:pt x="2460" y="998"/>
                </a:cubicBezTo>
                <a:cubicBezTo>
                  <a:pt x="2460" y="995"/>
                  <a:pt x="2457" y="993"/>
                  <a:pt x="2455" y="993"/>
                </a:cubicBezTo>
                <a:close/>
                <a:moveTo>
                  <a:pt x="2494" y="986"/>
                </a:moveTo>
                <a:cubicBezTo>
                  <a:pt x="2487" y="986"/>
                  <a:pt x="2481" y="991"/>
                  <a:pt x="2481" y="998"/>
                </a:cubicBezTo>
                <a:cubicBezTo>
                  <a:pt x="2481" y="1005"/>
                  <a:pt x="2487" y="1011"/>
                  <a:pt x="2494" y="1011"/>
                </a:cubicBezTo>
                <a:cubicBezTo>
                  <a:pt x="2501" y="1011"/>
                  <a:pt x="2507" y="1005"/>
                  <a:pt x="2507" y="998"/>
                </a:cubicBezTo>
                <a:cubicBezTo>
                  <a:pt x="2507" y="991"/>
                  <a:pt x="2501" y="986"/>
                  <a:pt x="2494" y="986"/>
                </a:cubicBezTo>
                <a:close/>
                <a:moveTo>
                  <a:pt x="2730" y="1011"/>
                </a:moveTo>
                <a:cubicBezTo>
                  <a:pt x="2738" y="1011"/>
                  <a:pt x="2743" y="1005"/>
                  <a:pt x="2743" y="998"/>
                </a:cubicBezTo>
                <a:cubicBezTo>
                  <a:pt x="2743" y="991"/>
                  <a:pt x="2738" y="986"/>
                  <a:pt x="2730" y="986"/>
                </a:cubicBezTo>
                <a:cubicBezTo>
                  <a:pt x="2723" y="986"/>
                  <a:pt x="2718" y="991"/>
                  <a:pt x="2718" y="998"/>
                </a:cubicBezTo>
                <a:cubicBezTo>
                  <a:pt x="2718" y="1005"/>
                  <a:pt x="2723" y="1011"/>
                  <a:pt x="2730" y="1011"/>
                </a:cubicBezTo>
                <a:close/>
                <a:moveTo>
                  <a:pt x="2770" y="1011"/>
                </a:moveTo>
                <a:cubicBezTo>
                  <a:pt x="2777" y="1011"/>
                  <a:pt x="2783" y="1005"/>
                  <a:pt x="2783" y="998"/>
                </a:cubicBezTo>
                <a:cubicBezTo>
                  <a:pt x="2783" y="991"/>
                  <a:pt x="2777" y="986"/>
                  <a:pt x="2770" y="986"/>
                </a:cubicBezTo>
                <a:cubicBezTo>
                  <a:pt x="2763" y="986"/>
                  <a:pt x="2757" y="991"/>
                  <a:pt x="2757" y="998"/>
                </a:cubicBezTo>
                <a:cubicBezTo>
                  <a:pt x="2757" y="1005"/>
                  <a:pt x="2763" y="1011"/>
                  <a:pt x="2770" y="1011"/>
                </a:cubicBezTo>
                <a:close/>
                <a:moveTo>
                  <a:pt x="2940" y="998"/>
                </a:moveTo>
                <a:cubicBezTo>
                  <a:pt x="2940" y="991"/>
                  <a:pt x="2935" y="986"/>
                  <a:pt x="2928" y="986"/>
                </a:cubicBezTo>
                <a:cubicBezTo>
                  <a:pt x="2921" y="986"/>
                  <a:pt x="2915" y="991"/>
                  <a:pt x="2915" y="998"/>
                </a:cubicBezTo>
                <a:cubicBezTo>
                  <a:pt x="2915" y="1005"/>
                  <a:pt x="2921" y="1011"/>
                  <a:pt x="2928" y="1011"/>
                </a:cubicBezTo>
                <a:cubicBezTo>
                  <a:pt x="2935" y="1011"/>
                  <a:pt x="2940" y="1005"/>
                  <a:pt x="2940" y="998"/>
                </a:cubicBezTo>
                <a:close/>
                <a:moveTo>
                  <a:pt x="878" y="1029"/>
                </a:moveTo>
                <a:cubicBezTo>
                  <a:pt x="873" y="1029"/>
                  <a:pt x="869" y="1033"/>
                  <a:pt x="869" y="1038"/>
                </a:cubicBezTo>
                <a:cubicBezTo>
                  <a:pt x="869" y="1042"/>
                  <a:pt x="873" y="1046"/>
                  <a:pt x="878" y="1046"/>
                </a:cubicBezTo>
                <a:cubicBezTo>
                  <a:pt x="882" y="1046"/>
                  <a:pt x="886" y="1042"/>
                  <a:pt x="886" y="1038"/>
                </a:cubicBezTo>
                <a:cubicBezTo>
                  <a:pt x="886" y="1033"/>
                  <a:pt x="882" y="1029"/>
                  <a:pt x="878" y="1029"/>
                </a:cubicBezTo>
                <a:close/>
                <a:moveTo>
                  <a:pt x="944" y="1038"/>
                </a:moveTo>
                <a:cubicBezTo>
                  <a:pt x="944" y="1045"/>
                  <a:pt x="949" y="1050"/>
                  <a:pt x="956" y="1050"/>
                </a:cubicBezTo>
                <a:cubicBezTo>
                  <a:pt x="963" y="1050"/>
                  <a:pt x="969" y="1045"/>
                  <a:pt x="969" y="1038"/>
                </a:cubicBezTo>
                <a:cubicBezTo>
                  <a:pt x="969" y="1031"/>
                  <a:pt x="963" y="1025"/>
                  <a:pt x="956" y="1025"/>
                </a:cubicBezTo>
                <a:cubicBezTo>
                  <a:pt x="949" y="1025"/>
                  <a:pt x="944" y="1031"/>
                  <a:pt x="944" y="1038"/>
                </a:cubicBezTo>
                <a:close/>
                <a:moveTo>
                  <a:pt x="996" y="1025"/>
                </a:moveTo>
                <a:cubicBezTo>
                  <a:pt x="989" y="1025"/>
                  <a:pt x="983" y="1031"/>
                  <a:pt x="983" y="1038"/>
                </a:cubicBezTo>
                <a:cubicBezTo>
                  <a:pt x="983" y="1045"/>
                  <a:pt x="989" y="1050"/>
                  <a:pt x="996" y="1050"/>
                </a:cubicBezTo>
                <a:cubicBezTo>
                  <a:pt x="1003" y="1050"/>
                  <a:pt x="1009" y="1045"/>
                  <a:pt x="1009" y="1038"/>
                </a:cubicBezTo>
                <a:cubicBezTo>
                  <a:pt x="1009" y="1031"/>
                  <a:pt x="1003" y="1025"/>
                  <a:pt x="996" y="1025"/>
                </a:cubicBezTo>
                <a:close/>
                <a:moveTo>
                  <a:pt x="1035" y="1025"/>
                </a:moveTo>
                <a:cubicBezTo>
                  <a:pt x="1028" y="1025"/>
                  <a:pt x="1023" y="1031"/>
                  <a:pt x="1023" y="1038"/>
                </a:cubicBezTo>
                <a:cubicBezTo>
                  <a:pt x="1023" y="1045"/>
                  <a:pt x="1028" y="1050"/>
                  <a:pt x="1035" y="1050"/>
                </a:cubicBezTo>
                <a:cubicBezTo>
                  <a:pt x="1042" y="1050"/>
                  <a:pt x="1048" y="1045"/>
                  <a:pt x="1048" y="1038"/>
                </a:cubicBezTo>
                <a:cubicBezTo>
                  <a:pt x="1048" y="1031"/>
                  <a:pt x="1042" y="1025"/>
                  <a:pt x="1035" y="1025"/>
                </a:cubicBezTo>
                <a:close/>
                <a:moveTo>
                  <a:pt x="1075" y="1050"/>
                </a:moveTo>
                <a:cubicBezTo>
                  <a:pt x="1082" y="1050"/>
                  <a:pt x="1087" y="1045"/>
                  <a:pt x="1087" y="1038"/>
                </a:cubicBezTo>
                <a:cubicBezTo>
                  <a:pt x="1087" y="1031"/>
                  <a:pt x="1082" y="1025"/>
                  <a:pt x="1075" y="1025"/>
                </a:cubicBezTo>
                <a:cubicBezTo>
                  <a:pt x="1068" y="1025"/>
                  <a:pt x="1062" y="1031"/>
                  <a:pt x="1062" y="1038"/>
                </a:cubicBezTo>
                <a:cubicBezTo>
                  <a:pt x="1062" y="1045"/>
                  <a:pt x="1068" y="1050"/>
                  <a:pt x="1075" y="1050"/>
                </a:cubicBezTo>
                <a:close/>
                <a:moveTo>
                  <a:pt x="1587" y="1025"/>
                </a:moveTo>
                <a:cubicBezTo>
                  <a:pt x="1580" y="1025"/>
                  <a:pt x="1574" y="1031"/>
                  <a:pt x="1574" y="1038"/>
                </a:cubicBezTo>
                <a:cubicBezTo>
                  <a:pt x="1574" y="1045"/>
                  <a:pt x="1580" y="1050"/>
                  <a:pt x="1587" y="1050"/>
                </a:cubicBezTo>
                <a:cubicBezTo>
                  <a:pt x="1594" y="1050"/>
                  <a:pt x="1600" y="1045"/>
                  <a:pt x="1600" y="1038"/>
                </a:cubicBezTo>
                <a:cubicBezTo>
                  <a:pt x="1600" y="1031"/>
                  <a:pt x="1594" y="1025"/>
                  <a:pt x="1587" y="1025"/>
                </a:cubicBezTo>
                <a:close/>
                <a:moveTo>
                  <a:pt x="1627" y="1025"/>
                </a:moveTo>
                <a:cubicBezTo>
                  <a:pt x="1620" y="1025"/>
                  <a:pt x="1614" y="1031"/>
                  <a:pt x="1614" y="1038"/>
                </a:cubicBezTo>
                <a:cubicBezTo>
                  <a:pt x="1614" y="1045"/>
                  <a:pt x="1620" y="1050"/>
                  <a:pt x="1627" y="1050"/>
                </a:cubicBezTo>
                <a:cubicBezTo>
                  <a:pt x="1634" y="1050"/>
                  <a:pt x="1639" y="1045"/>
                  <a:pt x="1639" y="1038"/>
                </a:cubicBezTo>
                <a:cubicBezTo>
                  <a:pt x="1639" y="1031"/>
                  <a:pt x="1634" y="1025"/>
                  <a:pt x="1627" y="1025"/>
                </a:cubicBezTo>
                <a:close/>
                <a:moveTo>
                  <a:pt x="1666" y="1025"/>
                </a:moveTo>
                <a:cubicBezTo>
                  <a:pt x="1659" y="1025"/>
                  <a:pt x="1653" y="1031"/>
                  <a:pt x="1653" y="1038"/>
                </a:cubicBezTo>
                <a:cubicBezTo>
                  <a:pt x="1653" y="1045"/>
                  <a:pt x="1659" y="1050"/>
                  <a:pt x="1666" y="1050"/>
                </a:cubicBezTo>
                <a:cubicBezTo>
                  <a:pt x="1673" y="1050"/>
                  <a:pt x="1679" y="1045"/>
                  <a:pt x="1679" y="1038"/>
                </a:cubicBezTo>
                <a:cubicBezTo>
                  <a:pt x="1679" y="1031"/>
                  <a:pt x="1673" y="1025"/>
                  <a:pt x="1666" y="1025"/>
                </a:cubicBezTo>
                <a:close/>
                <a:moveTo>
                  <a:pt x="1705" y="1025"/>
                </a:moveTo>
                <a:cubicBezTo>
                  <a:pt x="1698" y="1025"/>
                  <a:pt x="1693" y="1031"/>
                  <a:pt x="1693" y="1038"/>
                </a:cubicBezTo>
                <a:cubicBezTo>
                  <a:pt x="1693" y="1045"/>
                  <a:pt x="1698" y="1050"/>
                  <a:pt x="1705" y="1050"/>
                </a:cubicBezTo>
                <a:cubicBezTo>
                  <a:pt x="1713" y="1050"/>
                  <a:pt x="1718" y="1045"/>
                  <a:pt x="1718" y="1038"/>
                </a:cubicBezTo>
                <a:cubicBezTo>
                  <a:pt x="1718" y="1031"/>
                  <a:pt x="1713" y="1025"/>
                  <a:pt x="1705" y="1025"/>
                </a:cubicBezTo>
                <a:close/>
                <a:moveTo>
                  <a:pt x="1745" y="1025"/>
                </a:moveTo>
                <a:cubicBezTo>
                  <a:pt x="1738" y="1025"/>
                  <a:pt x="1732" y="1031"/>
                  <a:pt x="1732" y="1038"/>
                </a:cubicBezTo>
                <a:cubicBezTo>
                  <a:pt x="1732" y="1045"/>
                  <a:pt x="1738" y="1050"/>
                  <a:pt x="1745" y="1050"/>
                </a:cubicBezTo>
                <a:cubicBezTo>
                  <a:pt x="1752" y="1050"/>
                  <a:pt x="1758" y="1045"/>
                  <a:pt x="1758" y="1038"/>
                </a:cubicBezTo>
                <a:cubicBezTo>
                  <a:pt x="1758" y="1031"/>
                  <a:pt x="1752" y="1025"/>
                  <a:pt x="1745" y="1025"/>
                </a:cubicBezTo>
                <a:close/>
                <a:moveTo>
                  <a:pt x="1784" y="1025"/>
                </a:moveTo>
                <a:cubicBezTo>
                  <a:pt x="1777" y="1025"/>
                  <a:pt x="1772" y="1031"/>
                  <a:pt x="1772" y="1038"/>
                </a:cubicBezTo>
                <a:cubicBezTo>
                  <a:pt x="1772" y="1045"/>
                  <a:pt x="1777" y="1050"/>
                  <a:pt x="1784" y="1050"/>
                </a:cubicBezTo>
                <a:cubicBezTo>
                  <a:pt x="1791" y="1050"/>
                  <a:pt x="1797" y="1045"/>
                  <a:pt x="1797" y="1038"/>
                </a:cubicBezTo>
                <a:cubicBezTo>
                  <a:pt x="1797" y="1031"/>
                  <a:pt x="1791" y="1025"/>
                  <a:pt x="1784" y="1025"/>
                </a:cubicBezTo>
                <a:close/>
                <a:moveTo>
                  <a:pt x="1824" y="1050"/>
                </a:moveTo>
                <a:cubicBezTo>
                  <a:pt x="1831" y="1050"/>
                  <a:pt x="1836" y="1045"/>
                  <a:pt x="1836" y="1038"/>
                </a:cubicBezTo>
                <a:cubicBezTo>
                  <a:pt x="1836" y="1031"/>
                  <a:pt x="1831" y="1025"/>
                  <a:pt x="1824" y="1025"/>
                </a:cubicBezTo>
                <a:cubicBezTo>
                  <a:pt x="1817" y="1025"/>
                  <a:pt x="1811" y="1031"/>
                  <a:pt x="1811" y="1038"/>
                </a:cubicBezTo>
                <a:cubicBezTo>
                  <a:pt x="1811" y="1045"/>
                  <a:pt x="1817" y="1050"/>
                  <a:pt x="1824" y="1050"/>
                </a:cubicBezTo>
                <a:close/>
                <a:moveTo>
                  <a:pt x="1863" y="1025"/>
                </a:moveTo>
                <a:cubicBezTo>
                  <a:pt x="1856" y="1025"/>
                  <a:pt x="1850" y="1031"/>
                  <a:pt x="1850" y="1038"/>
                </a:cubicBezTo>
                <a:cubicBezTo>
                  <a:pt x="1850" y="1045"/>
                  <a:pt x="1856" y="1050"/>
                  <a:pt x="1863" y="1050"/>
                </a:cubicBezTo>
                <a:cubicBezTo>
                  <a:pt x="1870" y="1050"/>
                  <a:pt x="1876" y="1045"/>
                  <a:pt x="1876" y="1038"/>
                </a:cubicBezTo>
                <a:cubicBezTo>
                  <a:pt x="1876" y="1031"/>
                  <a:pt x="1870" y="1025"/>
                  <a:pt x="1863" y="1025"/>
                </a:cubicBezTo>
                <a:close/>
                <a:moveTo>
                  <a:pt x="1903" y="1025"/>
                </a:moveTo>
                <a:cubicBezTo>
                  <a:pt x="1896" y="1025"/>
                  <a:pt x="1890" y="1031"/>
                  <a:pt x="1890" y="1038"/>
                </a:cubicBezTo>
                <a:cubicBezTo>
                  <a:pt x="1890" y="1045"/>
                  <a:pt x="1896" y="1050"/>
                  <a:pt x="1903" y="1050"/>
                </a:cubicBezTo>
                <a:cubicBezTo>
                  <a:pt x="1910" y="1050"/>
                  <a:pt x="1915" y="1045"/>
                  <a:pt x="1915" y="1038"/>
                </a:cubicBezTo>
                <a:cubicBezTo>
                  <a:pt x="1915" y="1031"/>
                  <a:pt x="1910" y="1025"/>
                  <a:pt x="1903" y="1025"/>
                </a:cubicBezTo>
                <a:close/>
                <a:moveTo>
                  <a:pt x="1942" y="1050"/>
                </a:moveTo>
                <a:cubicBezTo>
                  <a:pt x="1949" y="1050"/>
                  <a:pt x="1955" y="1045"/>
                  <a:pt x="1955" y="1038"/>
                </a:cubicBezTo>
                <a:cubicBezTo>
                  <a:pt x="1955" y="1031"/>
                  <a:pt x="1949" y="1025"/>
                  <a:pt x="1942" y="1025"/>
                </a:cubicBezTo>
                <a:cubicBezTo>
                  <a:pt x="1935" y="1025"/>
                  <a:pt x="1929" y="1031"/>
                  <a:pt x="1929" y="1038"/>
                </a:cubicBezTo>
                <a:cubicBezTo>
                  <a:pt x="1929" y="1045"/>
                  <a:pt x="1935" y="1050"/>
                  <a:pt x="1942" y="1050"/>
                </a:cubicBezTo>
                <a:close/>
                <a:moveTo>
                  <a:pt x="1981" y="1025"/>
                </a:moveTo>
                <a:cubicBezTo>
                  <a:pt x="1974" y="1025"/>
                  <a:pt x="1969" y="1031"/>
                  <a:pt x="1969" y="1038"/>
                </a:cubicBezTo>
                <a:cubicBezTo>
                  <a:pt x="1969" y="1045"/>
                  <a:pt x="1974" y="1050"/>
                  <a:pt x="1981" y="1050"/>
                </a:cubicBezTo>
                <a:cubicBezTo>
                  <a:pt x="1988" y="1050"/>
                  <a:pt x="1994" y="1045"/>
                  <a:pt x="1994" y="1038"/>
                </a:cubicBezTo>
                <a:cubicBezTo>
                  <a:pt x="1994" y="1031"/>
                  <a:pt x="1988" y="1025"/>
                  <a:pt x="1981" y="1025"/>
                </a:cubicBezTo>
                <a:close/>
                <a:moveTo>
                  <a:pt x="2021" y="1050"/>
                </a:moveTo>
                <a:cubicBezTo>
                  <a:pt x="2028" y="1050"/>
                  <a:pt x="2034" y="1045"/>
                  <a:pt x="2034" y="1038"/>
                </a:cubicBezTo>
                <a:cubicBezTo>
                  <a:pt x="2034" y="1031"/>
                  <a:pt x="2028" y="1025"/>
                  <a:pt x="2021" y="1025"/>
                </a:cubicBezTo>
                <a:cubicBezTo>
                  <a:pt x="2014" y="1025"/>
                  <a:pt x="2008" y="1031"/>
                  <a:pt x="2008" y="1038"/>
                </a:cubicBezTo>
                <a:cubicBezTo>
                  <a:pt x="2008" y="1045"/>
                  <a:pt x="2014" y="1050"/>
                  <a:pt x="2021" y="1050"/>
                </a:cubicBezTo>
                <a:close/>
                <a:moveTo>
                  <a:pt x="2060" y="1050"/>
                </a:moveTo>
                <a:cubicBezTo>
                  <a:pt x="2067" y="1050"/>
                  <a:pt x="2073" y="1045"/>
                  <a:pt x="2073" y="1038"/>
                </a:cubicBezTo>
                <a:cubicBezTo>
                  <a:pt x="2073" y="1031"/>
                  <a:pt x="2067" y="1025"/>
                  <a:pt x="2060" y="1025"/>
                </a:cubicBezTo>
                <a:cubicBezTo>
                  <a:pt x="2053" y="1025"/>
                  <a:pt x="2048" y="1031"/>
                  <a:pt x="2048" y="1038"/>
                </a:cubicBezTo>
                <a:cubicBezTo>
                  <a:pt x="2048" y="1045"/>
                  <a:pt x="2053" y="1050"/>
                  <a:pt x="2060" y="1050"/>
                </a:cubicBezTo>
                <a:close/>
                <a:moveTo>
                  <a:pt x="2100" y="1025"/>
                </a:moveTo>
                <a:cubicBezTo>
                  <a:pt x="2093" y="1025"/>
                  <a:pt x="2087" y="1031"/>
                  <a:pt x="2087" y="1038"/>
                </a:cubicBezTo>
                <a:cubicBezTo>
                  <a:pt x="2087" y="1045"/>
                  <a:pt x="2093" y="1050"/>
                  <a:pt x="2100" y="1050"/>
                </a:cubicBezTo>
                <a:cubicBezTo>
                  <a:pt x="2107" y="1050"/>
                  <a:pt x="2112" y="1045"/>
                  <a:pt x="2112" y="1038"/>
                </a:cubicBezTo>
                <a:cubicBezTo>
                  <a:pt x="2112" y="1031"/>
                  <a:pt x="2107" y="1025"/>
                  <a:pt x="2100" y="1025"/>
                </a:cubicBezTo>
                <a:close/>
                <a:moveTo>
                  <a:pt x="2139" y="1050"/>
                </a:moveTo>
                <a:cubicBezTo>
                  <a:pt x="2146" y="1050"/>
                  <a:pt x="2152" y="1045"/>
                  <a:pt x="2152" y="1038"/>
                </a:cubicBezTo>
                <a:cubicBezTo>
                  <a:pt x="2152" y="1031"/>
                  <a:pt x="2146" y="1025"/>
                  <a:pt x="2139" y="1025"/>
                </a:cubicBezTo>
                <a:cubicBezTo>
                  <a:pt x="2132" y="1025"/>
                  <a:pt x="2126" y="1031"/>
                  <a:pt x="2126" y="1038"/>
                </a:cubicBezTo>
                <a:cubicBezTo>
                  <a:pt x="2126" y="1045"/>
                  <a:pt x="2132" y="1050"/>
                  <a:pt x="2139" y="1050"/>
                </a:cubicBezTo>
                <a:close/>
                <a:moveTo>
                  <a:pt x="2179" y="1050"/>
                </a:moveTo>
                <a:cubicBezTo>
                  <a:pt x="2186" y="1050"/>
                  <a:pt x="2191" y="1045"/>
                  <a:pt x="2191" y="1038"/>
                </a:cubicBezTo>
                <a:cubicBezTo>
                  <a:pt x="2191" y="1031"/>
                  <a:pt x="2186" y="1025"/>
                  <a:pt x="2179" y="1025"/>
                </a:cubicBezTo>
                <a:cubicBezTo>
                  <a:pt x="2172" y="1025"/>
                  <a:pt x="2166" y="1031"/>
                  <a:pt x="2166" y="1038"/>
                </a:cubicBezTo>
                <a:cubicBezTo>
                  <a:pt x="2166" y="1045"/>
                  <a:pt x="2172" y="1050"/>
                  <a:pt x="2179" y="1050"/>
                </a:cubicBezTo>
                <a:close/>
                <a:moveTo>
                  <a:pt x="2977" y="1038"/>
                </a:moveTo>
                <a:cubicBezTo>
                  <a:pt x="2977" y="1032"/>
                  <a:pt x="2973" y="1028"/>
                  <a:pt x="2967" y="1028"/>
                </a:cubicBezTo>
                <a:cubicBezTo>
                  <a:pt x="2962" y="1028"/>
                  <a:pt x="2957" y="1032"/>
                  <a:pt x="2957" y="1038"/>
                </a:cubicBezTo>
                <a:cubicBezTo>
                  <a:pt x="2957" y="1043"/>
                  <a:pt x="2962" y="1048"/>
                  <a:pt x="2967" y="1048"/>
                </a:cubicBezTo>
                <a:cubicBezTo>
                  <a:pt x="2973" y="1048"/>
                  <a:pt x="2977" y="1043"/>
                  <a:pt x="2977" y="1038"/>
                </a:cubicBezTo>
                <a:close/>
                <a:moveTo>
                  <a:pt x="917" y="1090"/>
                </a:moveTo>
                <a:cubicBezTo>
                  <a:pt x="924" y="1090"/>
                  <a:pt x="930" y="1084"/>
                  <a:pt x="930" y="1077"/>
                </a:cubicBezTo>
                <a:cubicBezTo>
                  <a:pt x="930" y="1070"/>
                  <a:pt x="924" y="1064"/>
                  <a:pt x="917" y="1064"/>
                </a:cubicBezTo>
                <a:cubicBezTo>
                  <a:pt x="910" y="1064"/>
                  <a:pt x="904" y="1070"/>
                  <a:pt x="904" y="1077"/>
                </a:cubicBezTo>
                <a:cubicBezTo>
                  <a:pt x="904" y="1084"/>
                  <a:pt x="910" y="1090"/>
                  <a:pt x="917" y="1090"/>
                </a:cubicBezTo>
                <a:close/>
                <a:moveTo>
                  <a:pt x="956" y="1090"/>
                </a:moveTo>
                <a:cubicBezTo>
                  <a:pt x="963" y="1090"/>
                  <a:pt x="969" y="1084"/>
                  <a:pt x="969" y="1077"/>
                </a:cubicBezTo>
                <a:cubicBezTo>
                  <a:pt x="969" y="1070"/>
                  <a:pt x="963" y="1064"/>
                  <a:pt x="956" y="1064"/>
                </a:cubicBezTo>
                <a:cubicBezTo>
                  <a:pt x="949" y="1064"/>
                  <a:pt x="944" y="1070"/>
                  <a:pt x="944" y="1077"/>
                </a:cubicBezTo>
                <a:cubicBezTo>
                  <a:pt x="944" y="1084"/>
                  <a:pt x="949" y="1090"/>
                  <a:pt x="956" y="1090"/>
                </a:cubicBezTo>
                <a:close/>
                <a:moveTo>
                  <a:pt x="996" y="1090"/>
                </a:moveTo>
                <a:cubicBezTo>
                  <a:pt x="1003" y="1090"/>
                  <a:pt x="1009" y="1084"/>
                  <a:pt x="1009" y="1077"/>
                </a:cubicBezTo>
                <a:cubicBezTo>
                  <a:pt x="1009" y="1070"/>
                  <a:pt x="1003" y="1064"/>
                  <a:pt x="996" y="1064"/>
                </a:cubicBezTo>
                <a:cubicBezTo>
                  <a:pt x="989" y="1064"/>
                  <a:pt x="983" y="1070"/>
                  <a:pt x="983" y="1077"/>
                </a:cubicBezTo>
                <a:cubicBezTo>
                  <a:pt x="983" y="1084"/>
                  <a:pt x="989" y="1090"/>
                  <a:pt x="996" y="1090"/>
                </a:cubicBezTo>
                <a:close/>
                <a:moveTo>
                  <a:pt x="1035" y="1090"/>
                </a:moveTo>
                <a:cubicBezTo>
                  <a:pt x="1042" y="1090"/>
                  <a:pt x="1048" y="1084"/>
                  <a:pt x="1048" y="1077"/>
                </a:cubicBezTo>
                <a:cubicBezTo>
                  <a:pt x="1048" y="1070"/>
                  <a:pt x="1042" y="1064"/>
                  <a:pt x="1035" y="1064"/>
                </a:cubicBezTo>
                <a:cubicBezTo>
                  <a:pt x="1028" y="1064"/>
                  <a:pt x="1023" y="1070"/>
                  <a:pt x="1023" y="1077"/>
                </a:cubicBezTo>
                <a:cubicBezTo>
                  <a:pt x="1023" y="1084"/>
                  <a:pt x="1028" y="1090"/>
                  <a:pt x="1035" y="1090"/>
                </a:cubicBezTo>
                <a:close/>
                <a:moveTo>
                  <a:pt x="1075" y="1090"/>
                </a:moveTo>
                <a:cubicBezTo>
                  <a:pt x="1082" y="1090"/>
                  <a:pt x="1087" y="1084"/>
                  <a:pt x="1087" y="1077"/>
                </a:cubicBezTo>
                <a:cubicBezTo>
                  <a:pt x="1087" y="1070"/>
                  <a:pt x="1082" y="1064"/>
                  <a:pt x="1075" y="1064"/>
                </a:cubicBezTo>
                <a:cubicBezTo>
                  <a:pt x="1068" y="1064"/>
                  <a:pt x="1062" y="1070"/>
                  <a:pt x="1062" y="1077"/>
                </a:cubicBezTo>
                <a:cubicBezTo>
                  <a:pt x="1062" y="1084"/>
                  <a:pt x="1068" y="1090"/>
                  <a:pt x="1075" y="1090"/>
                </a:cubicBezTo>
                <a:close/>
                <a:moveTo>
                  <a:pt x="1114" y="1090"/>
                </a:moveTo>
                <a:cubicBezTo>
                  <a:pt x="1121" y="1090"/>
                  <a:pt x="1127" y="1084"/>
                  <a:pt x="1127" y="1077"/>
                </a:cubicBezTo>
                <a:cubicBezTo>
                  <a:pt x="1127" y="1070"/>
                  <a:pt x="1121" y="1064"/>
                  <a:pt x="1114" y="1064"/>
                </a:cubicBezTo>
                <a:cubicBezTo>
                  <a:pt x="1107" y="1064"/>
                  <a:pt x="1101" y="1070"/>
                  <a:pt x="1101" y="1077"/>
                </a:cubicBezTo>
                <a:cubicBezTo>
                  <a:pt x="1101" y="1084"/>
                  <a:pt x="1107" y="1090"/>
                  <a:pt x="1114" y="1090"/>
                </a:cubicBezTo>
                <a:close/>
                <a:moveTo>
                  <a:pt x="1154" y="1090"/>
                </a:moveTo>
                <a:cubicBezTo>
                  <a:pt x="1161" y="1090"/>
                  <a:pt x="1166" y="1084"/>
                  <a:pt x="1166" y="1077"/>
                </a:cubicBezTo>
                <a:cubicBezTo>
                  <a:pt x="1166" y="1070"/>
                  <a:pt x="1161" y="1064"/>
                  <a:pt x="1154" y="1064"/>
                </a:cubicBezTo>
                <a:cubicBezTo>
                  <a:pt x="1147" y="1064"/>
                  <a:pt x="1141" y="1070"/>
                  <a:pt x="1141" y="1077"/>
                </a:cubicBezTo>
                <a:cubicBezTo>
                  <a:pt x="1141" y="1084"/>
                  <a:pt x="1147" y="1090"/>
                  <a:pt x="1154" y="1090"/>
                </a:cubicBezTo>
                <a:close/>
                <a:moveTo>
                  <a:pt x="1627" y="1064"/>
                </a:moveTo>
                <a:cubicBezTo>
                  <a:pt x="1620" y="1064"/>
                  <a:pt x="1614" y="1070"/>
                  <a:pt x="1614" y="1077"/>
                </a:cubicBezTo>
                <a:cubicBezTo>
                  <a:pt x="1614" y="1084"/>
                  <a:pt x="1620" y="1090"/>
                  <a:pt x="1627" y="1090"/>
                </a:cubicBezTo>
                <a:cubicBezTo>
                  <a:pt x="1634" y="1090"/>
                  <a:pt x="1639" y="1084"/>
                  <a:pt x="1639" y="1077"/>
                </a:cubicBezTo>
                <a:cubicBezTo>
                  <a:pt x="1639" y="1070"/>
                  <a:pt x="1634" y="1064"/>
                  <a:pt x="1627" y="1064"/>
                </a:cubicBezTo>
                <a:close/>
                <a:moveTo>
                  <a:pt x="1666" y="1064"/>
                </a:moveTo>
                <a:cubicBezTo>
                  <a:pt x="1659" y="1064"/>
                  <a:pt x="1653" y="1070"/>
                  <a:pt x="1653" y="1077"/>
                </a:cubicBezTo>
                <a:cubicBezTo>
                  <a:pt x="1653" y="1084"/>
                  <a:pt x="1659" y="1090"/>
                  <a:pt x="1666" y="1090"/>
                </a:cubicBezTo>
                <a:cubicBezTo>
                  <a:pt x="1673" y="1090"/>
                  <a:pt x="1679" y="1084"/>
                  <a:pt x="1679" y="1077"/>
                </a:cubicBezTo>
                <a:cubicBezTo>
                  <a:pt x="1679" y="1070"/>
                  <a:pt x="1673" y="1064"/>
                  <a:pt x="1666" y="1064"/>
                </a:cubicBezTo>
                <a:close/>
                <a:moveTo>
                  <a:pt x="1784" y="1064"/>
                </a:moveTo>
                <a:cubicBezTo>
                  <a:pt x="1777" y="1064"/>
                  <a:pt x="1772" y="1070"/>
                  <a:pt x="1772" y="1077"/>
                </a:cubicBezTo>
                <a:cubicBezTo>
                  <a:pt x="1772" y="1084"/>
                  <a:pt x="1777" y="1090"/>
                  <a:pt x="1784" y="1090"/>
                </a:cubicBezTo>
                <a:cubicBezTo>
                  <a:pt x="1791" y="1090"/>
                  <a:pt x="1797" y="1084"/>
                  <a:pt x="1797" y="1077"/>
                </a:cubicBezTo>
                <a:cubicBezTo>
                  <a:pt x="1797" y="1070"/>
                  <a:pt x="1791" y="1064"/>
                  <a:pt x="1784" y="1064"/>
                </a:cubicBezTo>
                <a:close/>
                <a:moveTo>
                  <a:pt x="1824" y="1090"/>
                </a:moveTo>
                <a:cubicBezTo>
                  <a:pt x="1831" y="1090"/>
                  <a:pt x="1836" y="1084"/>
                  <a:pt x="1836" y="1077"/>
                </a:cubicBezTo>
                <a:cubicBezTo>
                  <a:pt x="1836" y="1070"/>
                  <a:pt x="1831" y="1064"/>
                  <a:pt x="1824" y="1064"/>
                </a:cubicBezTo>
                <a:cubicBezTo>
                  <a:pt x="1817" y="1064"/>
                  <a:pt x="1811" y="1070"/>
                  <a:pt x="1811" y="1077"/>
                </a:cubicBezTo>
                <a:cubicBezTo>
                  <a:pt x="1811" y="1084"/>
                  <a:pt x="1817" y="1090"/>
                  <a:pt x="1824" y="1090"/>
                </a:cubicBezTo>
                <a:close/>
                <a:moveTo>
                  <a:pt x="1863" y="1090"/>
                </a:moveTo>
                <a:cubicBezTo>
                  <a:pt x="1870" y="1090"/>
                  <a:pt x="1876" y="1084"/>
                  <a:pt x="1876" y="1077"/>
                </a:cubicBezTo>
                <a:cubicBezTo>
                  <a:pt x="1876" y="1070"/>
                  <a:pt x="1870" y="1064"/>
                  <a:pt x="1863" y="1064"/>
                </a:cubicBezTo>
                <a:cubicBezTo>
                  <a:pt x="1856" y="1064"/>
                  <a:pt x="1850" y="1070"/>
                  <a:pt x="1850" y="1077"/>
                </a:cubicBezTo>
                <a:cubicBezTo>
                  <a:pt x="1850" y="1084"/>
                  <a:pt x="1856" y="1090"/>
                  <a:pt x="1863" y="1090"/>
                </a:cubicBezTo>
                <a:close/>
                <a:moveTo>
                  <a:pt x="1903" y="1090"/>
                </a:moveTo>
                <a:cubicBezTo>
                  <a:pt x="1910" y="1090"/>
                  <a:pt x="1915" y="1084"/>
                  <a:pt x="1915" y="1077"/>
                </a:cubicBezTo>
                <a:cubicBezTo>
                  <a:pt x="1915" y="1070"/>
                  <a:pt x="1910" y="1064"/>
                  <a:pt x="1903" y="1064"/>
                </a:cubicBezTo>
                <a:cubicBezTo>
                  <a:pt x="1896" y="1064"/>
                  <a:pt x="1890" y="1070"/>
                  <a:pt x="1890" y="1077"/>
                </a:cubicBezTo>
                <a:cubicBezTo>
                  <a:pt x="1890" y="1084"/>
                  <a:pt x="1896" y="1090"/>
                  <a:pt x="1903" y="1090"/>
                </a:cubicBezTo>
                <a:close/>
                <a:moveTo>
                  <a:pt x="1942" y="1090"/>
                </a:moveTo>
                <a:cubicBezTo>
                  <a:pt x="1949" y="1090"/>
                  <a:pt x="1955" y="1084"/>
                  <a:pt x="1955" y="1077"/>
                </a:cubicBezTo>
                <a:cubicBezTo>
                  <a:pt x="1955" y="1070"/>
                  <a:pt x="1949" y="1064"/>
                  <a:pt x="1942" y="1064"/>
                </a:cubicBezTo>
                <a:cubicBezTo>
                  <a:pt x="1935" y="1064"/>
                  <a:pt x="1929" y="1070"/>
                  <a:pt x="1929" y="1077"/>
                </a:cubicBezTo>
                <a:cubicBezTo>
                  <a:pt x="1929" y="1084"/>
                  <a:pt x="1935" y="1090"/>
                  <a:pt x="1942" y="1090"/>
                </a:cubicBezTo>
                <a:close/>
                <a:moveTo>
                  <a:pt x="1981" y="1090"/>
                </a:moveTo>
                <a:cubicBezTo>
                  <a:pt x="1988" y="1090"/>
                  <a:pt x="1994" y="1084"/>
                  <a:pt x="1994" y="1077"/>
                </a:cubicBezTo>
                <a:cubicBezTo>
                  <a:pt x="1994" y="1070"/>
                  <a:pt x="1988" y="1064"/>
                  <a:pt x="1981" y="1064"/>
                </a:cubicBezTo>
                <a:cubicBezTo>
                  <a:pt x="1974" y="1064"/>
                  <a:pt x="1969" y="1070"/>
                  <a:pt x="1969" y="1077"/>
                </a:cubicBezTo>
                <a:cubicBezTo>
                  <a:pt x="1969" y="1084"/>
                  <a:pt x="1974" y="1090"/>
                  <a:pt x="1981" y="1090"/>
                </a:cubicBezTo>
                <a:close/>
                <a:moveTo>
                  <a:pt x="2008" y="1077"/>
                </a:moveTo>
                <a:cubicBezTo>
                  <a:pt x="2008" y="1084"/>
                  <a:pt x="2014" y="1090"/>
                  <a:pt x="2021" y="1090"/>
                </a:cubicBezTo>
                <a:cubicBezTo>
                  <a:pt x="2028" y="1090"/>
                  <a:pt x="2034" y="1084"/>
                  <a:pt x="2034" y="1077"/>
                </a:cubicBezTo>
                <a:cubicBezTo>
                  <a:pt x="2034" y="1070"/>
                  <a:pt x="2028" y="1064"/>
                  <a:pt x="2021" y="1064"/>
                </a:cubicBezTo>
                <a:cubicBezTo>
                  <a:pt x="2014" y="1064"/>
                  <a:pt x="2008" y="1070"/>
                  <a:pt x="2008" y="1077"/>
                </a:cubicBezTo>
                <a:close/>
                <a:moveTo>
                  <a:pt x="2060" y="1090"/>
                </a:moveTo>
                <a:cubicBezTo>
                  <a:pt x="2067" y="1090"/>
                  <a:pt x="2073" y="1084"/>
                  <a:pt x="2073" y="1077"/>
                </a:cubicBezTo>
                <a:cubicBezTo>
                  <a:pt x="2073" y="1070"/>
                  <a:pt x="2067" y="1064"/>
                  <a:pt x="2060" y="1064"/>
                </a:cubicBezTo>
                <a:cubicBezTo>
                  <a:pt x="2053" y="1064"/>
                  <a:pt x="2048" y="1070"/>
                  <a:pt x="2048" y="1077"/>
                </a:cubicBezTo>
                <a:cubicBezTo>
                  <a:pt x="2048" y="1084"/>
                  <a:pt x="2053" y="1090"/>
                  <a:pt x="2060" y="1090"/>
                </a:cubicBezTo>
                <a:close/>
                <a:moveTo>
                  <a:pt x="2100" y="1090"/>
                </a:moveTo>
                <a:cubicBezTo>
                  <a:pt x="2107" y="1090"/>
                  <a:pt x="2112" y="1084"/>
                  <a:pt x="2112" y="1077"/>
                </a:cubicBezTo>
                <a:cubicBezTo>
                  <a:pt x="2112" y="1070"/>
                  <a:pt x="2107" y="1064"/>
                  <a:pt x="2100" y="1064"/>
                </a:cubicBezTo>
                <a:cubicBezTo>
                  <a:pt x="2093" y="1064"/>
                  <a:pt x="2087" y="1070"/>
                  <a:pt x="2087" y="1077"/>
                </a:cubicBezTo>
                <a:cubicBezTo>
                  <a:pt x="2087" y="1084"/>
                  <a:pt x="2093" y="1090"/>
                  <a:pt x="2100" y="1090"/>
                </a:cubicBezTo>
                <a:close/>
                <a:moveTo>
                  <a:pt x="2139" y="1090"/>
                </a:moveTo>
                <a:cubicBezTo>
                  <a:pt x="2146" y="1090"/>
                  <a:pt x="2152" y="1084"/>
                  <a:pt x="2152" y="1077"/>
                </a:cubicBezTo>
                <a:cubicBezTo>
                  <a:pt x="2152" y="1070"/>
                  <a:pt x="2146" y="1064"/>
                  <a:pt x="2139" y="1064"/>
                </a:cubicBezTo>
                <a:cubicBezTo>
                  <a:pt x="2132" y="1064"/>
                  <a:pt x="2126" y="1070"/>
                  <a:pt x="2126" y="1077"/>
                </a:cubicBezTo>
                <a:cubicBezTo>
                  <a:pt x="2126" y="1084"/>
                  <a:pt x="2132" y="1090"/>
                  <a:pt x="2139" y="1090"/>
                </a:cubicBezTo>
                <a:close/>
                <a:moveTo>
                  <a:pt x="2179" y="1064"/>
                </a:moveTo>
                <a:cubicBezTo>
                  <a:pt x="2172" y="1064"/>
                  <a:pt x="2166" y="1070"/>
                  <a:pt x="2166" y="1077"/>
                </a:cubicBezTo>
                <a:cubicBezTo>
                  <a:pt x="2166" y="1084"/>
                  <a:pt x="2172" y="1090"/>
                  <a:pt x="2179" y="1090"/>
                </a:cubicBezTo>
                <a:cubicBezTo>
                  <a:pt x="2186" y="1090"/>
                  <a:pt x="2191" y="1084"/>
                  <a:pt x="2191" y="1077"/>
                </a:cubicBezTo>
                <a:cubicBezTo>
                  <a:pt x="2191" y="1070"/>
                  <a:pt x="2186" y="1064"/>
                  <a:pt x="2179" y="1064"/>
                </a:cubicBezTo>
                <a:close/>
                <a:moveTo>
                  <a:pt x="2730" y="1064"/>
                </a:moveTo>
                <a:cubicBezTo>
                  <a:pt x="2723" y="1064"/>
                  <a:pt x="2718" y="1070"/>
                  <a:pt x="2718" y="1077"/>
                </a:cubicBezTo>
                <a:cubicBezTo>
                  <a:pt x="2718" y="1084"/>
                  <a:pt x="2723" y="1090"/>
                  <a:pt x="2730" y="1090"/>
                </a:cubicBezTo>
                <a:cubicBezTo>
                  <a:pt x="2738" y="1090"/>
                  <a:pt x="2743" y="1084"/>
                  <a:pt x="2743" y="1077"/>
                </a:cubicBezTo>
                <a:cubicBezTo>
                  <a:pt x="2743" y="1070"/>
                  <a:pt x="2738" y="1064"/>
                  <a:pt x="2730" y="1064"/>
                </a:cubicBezTo>
                <a:close/>
                <a:moveTo>
                  <a:pt x="2888" y="1090"/>
                </a:moveTo>
                <a:cubicBezTo>
                  <a:pt x="2895" y="1090"/>
                  <a:pt x="2901" y="1084"/>
                  <a:pt x="2901" y="1077"/>
                </a:cubicBezTo>
                <a:cubicBezTo>
                  <a:pt x="2901" y="1070"/>
                  <a:pt x="2895" y="1064"/>
                  <a:pt x="2888" y="1064"/>
                </a:cubicBezTo>
                <a:cubicBezTo>
                  <a:pt x="2881" y="1064"/>
                  <a:pt x="2875" y="1070"/>
                  <a:pt x="2875" y="1077"/>
                </a:cubicBezTo>
                <a:cubicBezTo>
                  <a:pt x="2875" y="1084"/>
                  <a:pt x="2881" y="1090"/>
                  <a:pt x="2888" y="1090"/>
                </a:cubicBezTo>
                <a:close/>
                <a:moveTo>
                  <a:pt x="917" y="1129"/>
                </a:moveTo>
                <a:cubicBezTo>
                  <a:pt x="924" y="1129"/>
                  <a:pt x="930" y="1124"/>
                  <a:pt x="930" y="1117"/>
                </a:cubicBezTo>
                <a:cubicBezTo>
                  <a:pt x="930" y="1110"/>
                  <a:pt x="924" y="1104"/>
                  <a:pt x="917" y="1104"/>
                </a:cubicBezTo>
                <a:cubicBezTo>
                  <a:pt x="910" y="1104"/>
                  <a:pt x="904" y="1110"/>
                  <a:pt x="904" y="1117"/>
                </a:cubicBezTo>
                <a:cubicBezTo>
                  <a:pt x="904" y="1124"/>
                  <a:pt x="910" y="1129"/>
                  <a:pt x="917" y="1129"/>
                </a:cubicBezTo>
                <a:close/>
                <a:moveTo>
                  <a:pt x="956" y="1129"/>
                </a:moveTo>
                <a:cubicBezTo>
                  <a:pt x="963" y="1129"/>
                  <a:pt x="969" y="1124"/>
                  <a:pt x="969" y="1117"/>
                </a:cubicBezTo>
                <a:cubicBezTo>
                  <a:pt x="969" y="1110"/>
                  <a:pt x="963" y="1104"/>
                  <a:pt x="956" y="1104"/>
                </a:cubicBezTo>
                <a:cubicBezTo>
                  <a:pt x="949" y="1104"/>
                  <a:pt x="944" y="1110"/>
                  <a:pt x="944" y="1117"/>
                </a:cubicBezTo>
                <a:cubicBezTo>
                  <a:pt x="944" y="1124"/>
                  <a:pt x="949" y="1129"/>
                  <a:pt x="956" y="1129"/>
                </a:cubicBezTo>
                <a:close/>
                <a:moveTo>
                  <a:pt x="996" y="1129"/>
                </a:moveTo>
                <a:cubicBezTo>
                  <a:pt x="1003" y="1129"/>
                  <a:pt x="1009" y="1124"/>
                  <a:pt x="1009" y="1117"/>
                </a:cubicBezTo>
                <a:cubicBezTo>
                  <a:pt x="1009" y="1110"/>
                  <a:pt x="1003" y="1104"/>
                  <a:pt x="996" y="1104"/>
                </a:cubicBezTo>
                <a:cubicBezTo>
                  <a:pt x="989" y="1104"/>
                  <a:pt x="983" y="1110"/>
                  <a:pt x="983" y="1117"/>
                </a:cubicBezTo>
                <a:cubicBezTo>
                  <a:pt x="983" y="1124"/>
                  <a:pt x="989" y="1129"/>
                  <a:pt x="996" y="1129"/>
                </a:cubicBezTo>
                <a:close/>
                <a:moveTo>
                  <a:pt x="1035" y="1129"/>
                </a:moveTo>
                <a:cubicBezTo>
                  <a:pt x="1042" y="1129"/>
                  <a:pt x="1048" y="1124"/>
                  <a:pt x="1048" y="1117"/>
                </a:cubicBezTo>
                <a:cubicBezTo>
                  <a:pt x="1048" y="1110"/>
                  <a:pt x="1042" y="1104"/>
                  <a:pt x="1035" y="1104"/>
                </a:cubicBezTo>
                <a:cubicBezTo>
                  <a:pt x="1028" y="1104"/>
                  <a:pt x="1023" y="1110"/>
                  <a:pt x="1023" y="1117"/>
                </a:cubicBezTo>
                <a:cubicBezTo>
                  <a:pt x="1023" y="1124"/>
                  <a:pt x="1028" y="1129"/>
                  <a:pt x="1035" y="1129"/>
                </a:cubicBezTo>
                <a:close/>
                <a:moveTo>
                  <a:pt x="1075" y="1129"/>
                </a:moveTo>
                <a:cubicBezTo>
                  <a:pt x="1082" y="1129"/>
                  <a:pt x="1087" y="1124"/>
                  <a:pt x="1087" y="1117"/>
                </a:cubicBezTo>
                <a:cubicBezTo>
                  <a:pt x="1087" y="1110"/>
                  <a:pt x="1082" y="1104"/>
                  <a:pt x="1075" y="1104"/>
                </a:cubicBezTo>
                <a:cubicBezTo>
                  <a:pt x="1068" y="1104"/>
                  <a:pt x="1062" y="1110"/>
                  <a:pt x="1062" y="1117"/>
                </a:cubicBezTo>
                <a:cubicBezTo>
                  <a:pt x="1062" y="1124"/>
                  <a:pt x="1068" y="1129"/>
                  <a:pt x="1075" y="1129"/>
                </a:cubicBezTo>
                <a:close/>
                <a:moveTo>
                  <a:pt x="1114" y="1129"/>
                </a:moveTo>
                <a:cubicBezTo>
                  <a:pt x="1121" y="1129"/>
                  <a:pt x="1127" y="1124"/>
                  <a:pt x="1127" y="1117"/>
                </a:cubicBezTo>
                <a:cubicBezTo>
                  <a:pt x="1127" y="1110"/>
                  <a:pt x="1121" y="1104"/>
                  <a:pt x="1114" y="1104"/>
                </a:cubicBezTo>
                <a:cubicBezTo>
                  <a:pt x="1107" y="1104"/>
                  <a:pt x="1101" y="1110"/>
                  <a:pt x="1101" y="1117"/>
                </a:cubicBezTo>
                <a:cubicBezTo>
                  <a:pt x="1101" y="1124"/>
                  <a:pt x="1107" y="1129"/>
                  <a:pt x="1114" y="1129"/>
                </a:cubicBezTo>
                <a:close/>
                <a:moveTo>
                  <a:pt x="1154" y="1129"/>
                </a:moveTo>
                <a:cubicBezTo>
                  <a:pt x="1161" y="1129"/>
                  <a:pt x="1166" y="1124"/>
                  <a:pt x="1166" y="1117"/>
                </a:cubicBezTo>
                <a:cubicBezTo>
                  <a:pt x="1166" y="1110"/>
                  <a:pt x="1161" y="1104"/>
                  <a:pt x="1154" y="1104"/>
                </a:cubicBezTo>
                <a:cubicBezTo>
                  <a:pt x="1146" y="1104"/>
                  <a:pt x="1141" y="1110"/>
                  <a:pt x="1141" y="1117"/>
                </a:cubicBezTo>
                <a:cubicBezTo>
                  <a:pt x="1141" y="1124"/>
                  <a:pt x="1146" y="1129"/>
                  <a:pt x="1154" y="1129"/>
                </a:cubicBezTo>
                <a:close/>
                <a:moveTo>
                  <a:pt x="1824" y="1104"/>
                </a:moveTo>
                <a:cubicBezTo>
                  <a:pt x="1817" y="1104"/>
                  <a:pt x="1811" y="1110"/>
                  <a:pt x="1811" y="1117"/>
                </a:cubicBezTo>
                <a:cubicBezTo>
                  <a:pt x="1811" y="1124"/>
                  <a:pt x="1817" y="1129"/>
                  <a:pt x="1824" y="1129"/>
                </a:cubicBezTo>
                <a:cubicBezTo>
                  <a:pt x="1831" y="1129"/>
                  <a:pt x="1836" y="1124"/>
                  <a:pt x="1836" y="1117"/>
                </a:cubicBezTo>
                <a:cubicBezTo>
                  <a:pt x="1836" y="1110"/>
                  <a:pt x="1831" y="1104"/>
                  <a:pt x="1824" y="1104"/>
                </a:cubicBezTo>
                <a:close/>
                <a:moveTo>
                  <a:pt x="1863" y="1104"/>
                </a:moveTo>
                <a:cubicBezTo>
                  <a:pt x="1856" y="1104"/>
                  <a:pt x="1850" y="1110"/>
                  <a:pt x="1850" y="1117"/>
                </a:cubicBezTo>
                <a:cubicBezTo>
                  <a:pt x="1850" y="1124"/>
                  <a:pt x="1856" y="1129"/>
                  <a:pt x="1863" y="1129"/>
                </a:cubicBezTo>
                <a:cubicBezTo>
                  <a:pt x="1870" y="1129"/>
                  <a:pt x="1876" y="1124"/>
                  <a:pt x="1876" y="1117"/>
                </a:cubicBezTo>
                <a:cubicBezTo>
                  <a:pt x="1876" y="1110"/>
                  <a:pt x="1870" y="1104"/>
                  <a:pt x="1863" y="1104"/>
                </a:cubicBezTo>
                <a:close/>
                <a:moveTo>
                  <a:pt x="1903" y="1104"/>
                </a:moveTo>
                <a:cubicBezTo>
                  <a:pt x="1896" y="1104"/>
                  <a:pt x="1890" y="1110"/>
                  <a:pt x="1890" y="1117"/>
                </a:cubicBezTo>
                <a:cubicBezTo>
                  <a:pt x="1890" y="1124"/>
                  <a:pt x="1896" y="1129"/>
                  <a:pt x="1903" y="1129"/>
                </a:cubicBezTo>
                <a:cubicBezTo>
                  <a:pt x="1910" y="1129"/>
                  <a:pt x="1915" y="1124"/>
                  <a:pt x="1915" y="1117"/>
                </a:cubicBezTo>
                <a:cubicBezTo>
                  <a:pt x="1915" y="1110"/>
                  <a:pt x="1910" y="1104"/>
                  <a:pt x="1903" y="1104"/>
                </a:cubicBezTo>
                <a:close/>
                <a:moveTo>
                  <a:pt x="1942" y="1129"/>
                </a:moveTo>
                <a:cubicBezTo>
                  <a:pt x="1949" y="1129"/>
                  <a:pt x="1955" y="1124"/>
                  <a:pt x="1955" y="1117"/>
                </a:cubicBezTo>
                <a:cubicBezTo>
                  <a:pt x="1955" y="1110"/>
                  <a:pt x="1949" y="1104"/>
                  <a:pt x="1942" y="1104"/>
                </a:cubicBezTo>
                <a:cubicBezTo>
                  <a:pt x="1935" y="1104"/>
                  <a:pt x="1929" y="1110"/>
                  <a:pt x="1929" y="1117"/>
                </a:cubicBezTo>
                <a:cubicBezTo>
                  <a:pt x="1929" y="1124"/>
                  <a:pt x="1935" y="1129"/>
                  <a:pt x="1942" y="1129"/>
                </a:cubicBezTo>
                <a:close/>
                <a:moveTo>
                  <a:pt x="1981" y="1104"/>
                </a:moveTo>
                <a:cubicBezTo>
                  <a:pt x="1974" y="1104"/>
                  <a:pt x="1969" y="1110"/>
                  <a:pt x="1969" y="1117"/>
                </a:cubicBezTo>
                <a:cubicBezTo>
                  <a:pt x="1969" y="1124"/>
                  <a:pt x="1974" y="1129"/>
                  <a:pt x="1981" y="1129"/>
                </a:cubicBezTo>
                <a:cubicBezTo>
                  <a:pt x="1988" y="1129"/>
                  <a:pt x="1994" y="1124"/>
                  <a:pt x="1994" y="1117"/>
                </a:cubicBezTo>
                <a:cubicBezTo>
                  <a:pt x="1994" y="1110"/>
                  <a:pt x="1988" y="1104"/>
                  <a:pt x="1981" y="1104"/>
                </a:cubicBezTo>
                <a:close/>
                <a:moveTo>
                  <a:pt x="2021" y="1129"/>
                </a:moveTo>
                <a:cubicBezTo>
                  <a:pt x="2028" y="1129"/>
                  <a:pt x="2034" y="1124"/>
                  <a:pt x="2034" y="1117"/>
                </a:cubicBezTo>
                <a:cubicBezTo>
                  <a:pt x="2034" y="1110"/>
                  <a:pt x="2028" y="1104"/>
                  <a:pt x="2021" y="1104"/>
                </a:cubicBezTo>
                <a:cubicBezTo>
                  <a:pt x="2014" y="1104"/>
                  <a:pt x="2008" y="1110"/>
                  <a:pt x="2008" y="1117"/>
                </a:cubicBezTo>
                <a:cubicBezTo>
                  <a:pt x="2008" y="1124"/>
                  <a:pt x="2014" y="1129"/>
                  <a:pt x="2021" y="1129"/>
                </a:cubicBezTo>
                <a:close/>
                <a:moveTo>
                  <a:pt x="2060" y="1129"/>
                </a:moveTo>
                <a:cubicBezTo>
                  <a:pt x="2067" y="1129"/>
                  <a:pt x="2073" y="1124"/>
                  <a:pt x="2073" y="1117"/>
                </a:cubicBezTo>
                <a:cubicBezTo>
                  <a:pt x="2073" y="1110"/>
                  <a:pt x="2067" y="1104"/>
                  <a:pt x="2060" y="1104"/>
                </a:cubicBezTo>
                <a:cubicBezTo>
                  <a:pt x="2053" y="1104"/>
                  <a:pt x="2048" y="1110"/>
                  <a:pt x="2048" y="1117"/>
                </a:cubicBezTo>
                <a:cubicBezTo>
                  <a:pt x="2048" y="1124"/>
                  <a:pt x="2053" y="1129"/>
                  <a:pt x="2060" y="1129"/>
                </a:cubicBezTo>
                <a:close/>
                <a:moveTo>
                  <a:pt x="2100" y="1129"/>
                </a:moveTo>
                <a:cubicBezTo>
                  <a:pt x="2107" y="1129"/>
                  <a:pt x="2112" y="1124"/>
                  <a:pt x="2112" y="1117"/>
                </a:cubicBezTo>
                <a:cubicBezTo>
                  <a:pt x="2112" y="1110"/>
                  <a:pt x="2107" y="1104"/>
                  <a:pt x="2100" y="1104"/>
                </a:cubicBezTo>
                <a:cubicBezTo>
                  <a:pt x="2093" y="1104"/>
                  <a:pt x="2087" y="1110"/>
                  <a:pt x="2087" y="1117"/>
                </a:cubicBezTo>
                <a:cubicBezTo>
                  <a:pt x="2087" y="1124"/>
                  <a:pt x="2093" y="1129"/>
                  <a:pt x="2100" y="1129"/>
                </a:cubicBezTo>
                <a:close/>
                <a:moveTo>
                  <a:pt x="2139" y="1129"/>
                </a:moveTo>
                <a:cubicBezTo>
                  <a:pt x="2146" y="1129"/>
                  <a:pt x="2152" y="1124"/>
                  <a:pt x="2152" y="1117"/>
                </a:cubicBezTo>
                <a:cubicBezTo>
                  <a:pt x="2152" y="1110"/>
                  <a:pt x="2146" y="1104"/>
                  <a:pt x="2139" y="1104"/>
                </a:cubicBezTo>
                <a:cubicBezTo>
                  <a:pt x="2132" y="1104"/>
                  <a:pt x="2126" y="1110"/>
                  <a:pt x="2126" y="1117"/>
                </a:cubicBezTo>
                <a:cubicBezTo>
                  <a:pt x="2126" y="1124"/>
                  <a:pt x="2132" y="1129"/>
                  <a:pt x="2139" y="1129"/>
                </a:cubicBezTo>
                <a:close/>
                <a:moveTo>
                  <a:pt x="2730" y="1104"/>
                </a:moveTo>
                <a:cubicBezTo>
                  <a:pt x="2723" y="1104"/>
                  <a:pt x="2718" y="1110"/>
                  <a:pt x="2718" y="1117"/>
                </a:cubicBezTo>
                <a:cubicBezTo>
                  <a:pt x="2718" y="1124"/>
                  <a:pt x="2723" y="1129"/>
                  <a:pt x="2730" y="1129"/>
                </a:cubicBezTo>
                <a:cubicBezTo>
                  <a:pt x="2738" y="1129"/>
                  <a:pt x="2743" y="1124"/>
                  <a:pt x="2743" y="1117"/>
                </a:cubicBezTo>
                <a:cubicBezTo>
                  <a:pt x="2743" y="1110"/>
                  <a:pt x="2738" y="1104"/>
                  <a:pt x="2730" y="1104"/>
                </a:cubicBezTo>
                <a:close/>
                <a:moveTo>
                  <a:pt x="2809" y="1104"/>
                </a:moveTo>
                <a:cubicBezTo>
                  <a:pt x="2802" y="1104"/>
                  <a:pt x="2797" y="1110"/>
                  <a:pt x="2797" y="1117"/>
                </a:cubicBezTo>
                <a:cubicBezTo>
                  <a:pt x="2797" y="1124"/>
                  <a:pt x="2802" y="1129"/>
                  <a:pt x="2809" y="1129"/>
                </a:cubicBezTo>
                <a:cubicBezTo>
                  <a:pt x="2816" y="1129"/>
                  <a:pt x="2822" y="1124"/>
                  <a:pt x="2822" y="1117"/>
                </a:cubicBezTo>
                <a:cubicBezTo>
                  <a:pt x="2822" y="1110"/>
                  <a:pt x="2816" y="1104"/>
                  <a:pt x="2809" y="1104"/>
                </a:cubicBezTo>
                <a:close/>
                <a:moveTo>
                  <a:pt x="2849" y="1104"/>
                </a:moveTo>
                <a:cubicBezTo>
                  <a:pt x="2842" y="1104"/>
                  <a:pt x="2836" y="1110"/>
                  <a:pt x="2836" y="1117"/>
                </a:cubicBezTo>
                <a:cubicBezTo>
                  <a:pt x="2836" y="1124"/>
                  <a:pt x="2842" y="1129"/>
                  <a:pt x="2849" y="1129"/>
                </a:cubicBezTo>
                <a:cubicBezTo>
                  <a:pt x="2856" y="1129"/>
                  <a:pt x="2862" y="1124"/>
                  <a:pt x="2862" y="1117"/>
                </a:cubicBezTo>
                <a:cubicBezTo>
                  <a:pt x="2862" y="1110"/>
                  <a:pt x="2856" y="1104"/>
                  <a:pt x="2849" y="1104"/>
                </a:cubicBezTo>
                <a:close/>
                <a:moveTo>
                  <a:pt x="2888" y="1129"/>
                </a:moveTo>
                <a:cubicBezTo>
                  <a:pt x="2895" y="1129"/>
                  <a:pt x="2901" y="1124"/>
                  <a:pt x="2901" y="1117"/>
                </a:cubicBezTo>
                <a:cubicBezTo>
                  <a:pt x="2901" y="1110"/>
                  <a:pt x="2895" y="1104"/>
                  <a:pt x="2888" y="1104"/>
                </a:cubicBezTo>
                <a:cubicBezTo>
                  <a:pt x="2881" y="1104"/>
                  <a:pt x="2875" y="1110"/>
                  <a:pt x="2875" y="1117"/>
                </a:cubicBezTo>
                <a:cubicBezTo>
                  <a:pt x="2875" y="1124"/>
                  <a:pt x="2881" y="1129"/>
                  <a:pt x="2888" y="1129"/>
                </a:cubicBezTo>
                <a:close/>
                <a:moveTo>
                  <a:pt x="2919" y="1117"/>
                </a:moveTo>
                <a:cubicBezTo>
                  <a:pt x="2919" y="1121"/>
                  <a:pt x="2923" y="1125"/>
                  <a:pt x="2928" y="1125"/>
                </a:cubicBezTo>
                <a:cubicBezTo>
                  <a:pt x="2932" y="1125"/>
                  <a:pt x="2936" y="1121"/>
                  <a:pt x="2936" y="1117"/>
                </a:cubicBezTo>
                <a:cubicBezTo>
                  <a:pt x="2936" y="1112"/>
                  <a:pt x="2932" y="1108"/>
                  <a:pt x="2928" y="1108"/>
                </a:cubicBezTo>
                <a:cubicBezTo>
                  <a:pt x="2923" y="1108"/>
                  <a:pt x="2919" y="1112"/>
                  <a:pt x="2919" y="1117"/>
                </a:cubicBezTo>
                <a:close/>
                <a:moveTo>
                  <a:pt x="882" y="1156"/>
                </a:moveTo>
                <a:cubicBezTo>
                  <a:pt x="882" y="1154"/>
                  <a:pt x="880" y="1152"/>
                  <a:pt x="878" y="1152"/>
                </a:cubicBezTo>
                <a:cubicBezTo>
                  <a:pt x="875" y="1152"/>
                  <a:pt x="873" y="1154"/>
                  <a:pt x="873" y="1156"/>
                </a:cubicBezTo>
                <a:cubicBezTo>
                  <a:pt x="873" y="1158"/>
                  <a:pt x="875" y="1160"/>
                  <a:pt x="878" y="1160"/>
                </a:cubicBezTo>
                <a:cubicBezTo>
                  <a:pt x="880" y="1160"/>
                  <a:pt x="882" y="1158"/>
                  <a:pt x="882" y="1156"/>
                </a:cubicBezTo>
                <a:close/>
                <a:moveTo>
                  <a:pt x="917" y="1169"/>
                </a:moveTo>
                <a:cubicBezTo>
                  <a:pt x="924" y="1169"/>
                  <a:pt x="930" y="1163"/>
                  <a:pt x="930" y="1156"/>
                </a:cubicBezTo>
                <a:cubicBezTo>
                  <a:pt x="930" y="1149"/>
                  <a:pt x="924" y="1143"/>
                  <a:pt x="917" y="1143"/>
                </a:cubicBezTo>
                <a:cubicBezTo>
                  <a:pt x="910" y="1143"/>
                  <a:pt x="904" y="1149"/>
                  <a:pt x="904" y="1156"/>
                </a:cubicBezTo>
                <a:cubicBezTo>
                  <a:pt x="904" y="1163"/>
                  <a:pt x="910" y="1169"/>
                  <a:pt x="917" y="1169"/>
                </a:cubicBezTo>
                <a:close/>
                <a:moveTo>
                  <a:pt x="956" y="1169"/>
                </a:moveTo>
                <a:cubicBezTo>
                  <a:pt x="963" y="1169"/>
                  <a:pt x="969" y="1163"/>
                  <a:pt x="969" y="1156"/>
                </a:cubicBezTo>
                <a:cubicBezTo>
                  <a:pt x="969" y="1149"/>
                  <a:pt x="963" y="1143"/>
                  <a:pt x="956" y="1143"/>
                </a:cubicBezTo>
                <a:cubicBezTo>
                  <a:pt x="949" y="1143"/>
                  <a:pt x="944" y="1149"/>
                  <a:pt x="944" y="1156"/>
                </a:cubicBezTo>
                <a:cubicBezTo>
                  <a:pt x="944" y="1163"/>
                  <a:pt x="949" y="1169"/>
                  <a:pt x="956" y="1169"/>
                </a:cubicBezTo>
                <a:close/>
                <a:moveTo>
                  <a:pt x="996" y="1169"/>
                </a:moveTo>
                <a:cubicBezTo>
                  <a:pt x="1003" y="1169"/>
                  <a:pt x="1009" y="1163"/>
                  <a:pt x="1009" y="1156"/>
                </a:cubicBezTo>
                <a:cubicBezTo>
                  <a:pt x="1009" y="1149"/>
                  <a:pt x="1003" y="1143"/>
                  <a:pt x="996" y="1143"/>
                </a:cubicBezTo>
                <a:cubicBezTo>
                  <a:pt x="989" y="1143"/>
                  <a:pt x="983" y="1149"/>
                  <a:pt x="983" y="1156"/>
                </a:cubicBezTo>
                <a:cubicBezTo>
                  <a:pt x="983" y="1163"/>
                  <a:pt x="989" y="1169"/>
                  <a:pt x="996" y="1169"/>
                </a:cubicBezTo>
                <a:close/>
                <a:moveTo>
                  <a:pt x="1035" y="1169"/>
                </a:moveTo>
                <a:cubicBezTo>
                  <a:pt x="1042" y="1169"/>
                  <a:pt x="1048" y="1163"/>
                  <a:pt x="1048" y="1156"/>
                </a:cubicBezTo>
                <a:cubicBezTo>
                  <a:pt x="1048" y="1149"/>
                  <a:pt x="1042" y="1143"/>
                  <a:pt x="1035" y="1143"/>
                </a:cubicBezTo>
                <a:cubicBezTo>
                  <a:pt x="1028" y="1143"/>
                  <a:pt x="1023" y="1149"/>
                  <a:pt x="1023" y="1156"/>
                </a:cubicBezTo>
                <a:cubicBezTo>
                  <a:pt x="1023" y="1163"/>
                  <a:pt x="1028" y="1169"/>
                  <a:pt x="1035" y="1169"/>
                </a:cubicBezTo>
                <a:close/>
                <a:moveTo>
                  <a:pt x="1075" y="1169"/>
                </a:moveTo>
                <a:cubicBezTo>
                  <a:pt x="1082" y="1169"/>
                  <a:pt x="1087" y="1163"/>
                  <a:pt x="1087" y="1156"/>
                </a:cubicBezTo>
                <a:cubicBezTo>
                  <a:pt x="1087" y="1149"/>
                  <a:pt x="1082" y="1143"/>
                  <a:pt x="1075" y="1143"/>
                </a:cubicBezTo>
                <a:cubicBezTo>
                  <a:pt x="1068" y="1143"/>
                  <a:pt x="1062" y="1149"/>
                  <a:pt x="1062" y="1156"/>
                </a:cubicBezTo>
                <a:cubicBezTo>
                  <a:pt x="1062" y="1163"/>
                  <a:pt x="1068" y="1169"/>
                  <a:pt x="1075" y="1169"/>
                </a:cubicBezTo>
                <a:close/>
                <a:moveTo>
                  <a:pt x="1114" y="1169"/>
                </a:moveTo>
                <a:cubicBezTo>
                  <a:pt x="1121" y="1169"/>
                  <a:pt x="1127" y="1163"/>
                  <a:pt x="1127" y="1156"/>
                </a:cubicBezTo>
                <a:cubicBezTo>
                  <a:pt x="1127" y="1149"/>
                  <a:pt x="1121" y="1143"/>
                  <a:pt x="1114" y="1143"/>
                </a:cubicBezTo>
                <a:cubicBezTo>
                  <a:pt x="1107" y="1143"/>
                  <a:pt x="1101" y="1149"/>
                  <a:pt x="1101" y="1156"/>
                </a:cubicBezTo>
                <a:cubicBezTo>
                  <a:pt x="1101" y="1163"/>
                  <a:pt x="1107" y="1169"/>
                  <a:pt x="1114" y="1169"/>
                </a:cubicBezTo>
                <a:close/>
                <a:moveTo>
                  <a:pt x="1154" y="1169"/>
                </a:moveTo>
                <a:cubicBezTo>
                  <a:pt x="1161" y="1169"/>
                  <a:pt x="1166" y="1163"/>
                  <a:pt x="1166" y="1156"/>
                </a:cubicBezTo>
                <a:cubicBezTo>
                  <a:pt x="1166" y="1149"/>
                  <a:pt x="1161" y="1143"/>
                  <a:pt x="1154" y="1143"/>
                </a:cubicBezTo>
                <a:cubicBezTo>
                  <a:pt x="1146" y="1143"/>
                  <a:pt x="1141" y="1149"/>
                  <a:pt x="1141" y="1156"/>
                </a:cubicBezTo>
                <a:cubicBezTo>
                  <a:pt x="1141" y="1163"/>
                  <a:pt x="1146" y="1169"/>
                  <a:pt x="1154" y="1169"/>
                </a:cubicBezTo>
                <a:close/>
                <a:moveTo>
                  <a:pt x="1193" y="1169"/>
                </a:moveTo>
                <a:cubicBezTo>
                  <a:pt x="1200" y="1169"/>
                  <a:pt x="1206" y="1163"/>
                  <a:pt x="1206" y="1156"/>
                </a:cubicBezTo>
                <a:cubicBezTo>
                  <a:pt x="1206" y="1149"/>
                  <a:pt x="1200" y="1143"/>
                  <a:pt x="1193" y="1143"/>
                </a:cubicBezTo>
                <a:cubicBezTo>
                  <a:pt x="1186" y="1143"/>
                  <a:pt x="1180" y="1149"/>
                  <a:pt x="1180" y="1156"/>
                </a:cubicBezTo>
                <a:cubicBezTo>
                  <a:pt x="1180" y="1163"/>
                  <a:pt x="1186" y="1169"/>
                  <a:pt x="1193" y="1169"/>
                </a:cubicBezTo>
                <a:close/>
                <a:moveTo>
                  <a:pt x="1232" y="1169"/>
                </a:moveTo>
                <a:cubicBezTo>
                  <a:pt x="1239" y="1169"/>
                  <a:pt x="1245" y="1163"/>
                  <a:pt x="1245" y="1156"/>
                </a:cubicBezTo>
                <a:cubicBezTo>
                  <a:pt x="1245" y="1149"/>
                  <a:pt x="1239" y="1143"/>
                  <a:pt x="1232" y="1143"/>
                </a:cubicBezTo>
                <a:cubicBezTo>
                  <a:pt x="1225" y="1143"/>
                  <a:pt x="1220" y="1149"/>
                  <a:pt x="1220" y="1156"/>
                </a:cubicBezTo>
                <a:cubicBezTo>
                  <a:pt x="1220" y="1163"/>
                  <a:pt x="1225" y="1169"/>
                  <a:pt x="1232" y="1169"/>
                </a:cubicBezTo>
                <a:close/>
                <a:moveTo>
                  <a:pt x="1824" y="1169"/>
                </a:moveTo>
                <a:cubicBezTo>
                  <a:pt x="1831" y="1169"/>
                  <a:pt x="1836" y="1163"/>
                  <a:pt x="1836" y="1156"/>
                </a:cubicBezTo>
                <a:cubicBezTo>
                  <a:pt x="1836" y="1149"/>
                  <a:pt x="1831" y="1143"/>
                  <a:pt x="1824" y="1143"/>
                </a:cubicBezTo>
                <a:cubicBezTo>
                  <a:pt x="1817" y="1143"/>
                  <a:pt x="1811" y="1149"/>
                  <a:pt x="1811" y="1156"/>
                </a:cubicBezTo>
                <a:cubicBezTo>
                  <a:pt x="1811" y="1163"/>
                  <a:pt x="1817" y="1169"/>
                  <a:pt x="1824" y="1169"/>
                </a:cubicBezTo>
                <a:close/>
                <a:moveTo>
                  <a:pt x="1863" y="1169"/>
                </a:moveTo>
                <a:cubicBezTo>
                  <a:pt x="1870" y="1169"/>
                  <a:pt x="1876" y="1163"/>
                  <a:pt x="1876" y="1156"/>
                </a:cubicBezTo>
                <a:cubicBezTo>
                  <a:pt x="1876" y="1149"/>
                  <a:pt x="1870" y="1143"/>
                  <a:pt x="1863" y="1143"/>
                </a:cubicBezTo>
                <a:cubicBezTo>
                  <a:pt x="1856" y="1143"/>
                  <a:pt x="1850" y="1149"/>
                  <a:pt x="1850" y="1156"/>
                </a:cubicBezTo>
                <a:cubicBezTo>
                  <a:pt x="1850" y="1163"/>
                  <a:pt x="1856" y="1169"/>
                  <a:pt x="1863" y="1169"/>
                </a:cubicBezTo>
                <a:close/>
                <a:moveTo>
                  <a:pt x="1903" y="1169"/>
                </a:moveTo>
                <a:cubicBezTo>
                  <a:pt x="1910" y="1169"/>
                  <a:pt x="1915" y="1163"/>
                  <a:pt x="1915" y="1156"/>
                </a:cubicBezTo>
                <a:cubicBezTo>
                  <a:pt x="1915" y="1149"/>
                  <a:pt x="1910" y="1143"/>
                  <a:pt x="1903" y="1143"/>
                </a:cubicBezTo>
                <a:cubicBezTo>
                  <a:pt x="1896" y="1143"/>
                  <a:pt x="1890" y="1149"/>
                  <a:pt x="1890" y="1156"/>
                </a:cubicBezTo>
                <a:cubicBezTo>
                  <a:pt x="1890" y="1163"/>
                  <a:pt x="1896" y="1169"/>
                  <a:pt x="1903" y="1169"/>
                </a:cubicBezTo>
                <a:close/>
                <a:moveTo>
                  <a:pt x="1942" y="1169"/>
                </a:moveTo>
                <a:cubicBezTo>
                  <a:pt x="1949" y="1169"/>
                  <a:pt x="1955" y="1163"/>
                  <a:pt x="1955" y="1156"/>
                </a:cubicBezTo>
                <a:cubicBezTo>
                  <a:pt x="1955" y="1149"/>
                  <a:pt x="1949" y="1143"/>
                  <a:pt x="1942" y="1143"/>
                </a:cubicBezTo>
                <a:cubicBezTo>
                  <a:pt x="1935" y="1143"/>
                  <a:pt x="1929" y="1149"/>
                  <a:pt x="1929" y="1156"/>
                </a:cubicBezTo>
                <a:cubicBezTo>
                  <a:pt x="1929" y="1163"/>
                  <a:pt x="1935" y="1169"/>
                  <a:pt x="1942" y="1169"/>
                </a:cubicBezTo>
                <a:close/>
                <a:moveTo>
                  <a:pt x="1981" y="1169"/>
                </a:moveTo>
                <a:cubicBezTo>
                  <a:pt x="1988" y="1169"/>
                  <a:pt x="1994" y="1163"/>
                  <a:pt x="1994" y="1156"/>
                </a:cubicBezTo>
                <a:cubicBezTo>
                  <a:pt x="1994" y="1149"/>
                  <a:pt x="1988" y="1143"/>
                  <a:pt x="1981" y="1143"/>
                </a:cubicBezTo>
                <a:cubicBezTo>
                  <a:pt x="1974" y="1143"/>
                  <a:pt x="1969" y="1149"/>
                  <a:pt x="1969" y="1156"/>
                </a:cubicBezTo>
                <a:cubicBezTo>
                  <a:pt x="1969" y="1163"/>
                  <a:pt x="1974" y="1169"/>
                  <a:pt x="1981" y="1169"/>
                </a:cubicBezTo>
                <a:close/>
                <a:moveTo>
                  <a:pt x="2021" y="1169"/>
                </a:moveTo>
                <a:cubicBezTo>
                  <a:pt x="2028" y="1169"/>
                  <a:pt x="2034" y="1163"/>
                  <a:pt x="2034" y="1156"/>
                </a:cubicBezTo>
                <a:cubicBezTo>
                  <a:pt x="2034" y="1149"/>
                  <a:pt x="2028" y="1143"/>
                  <a:pt x="2021" y="1143"/>
                </a:cubicBezTo>
                <a:cubicBezTo>
                  <a:pt x="2014" y="1143"/>
                  <a:pt x="2008" y="1149"/>
                  <a:pt x="2008" y="1156"/>
                </a:cubicBezTo>
                <a:cubicBezTo>
                  <a:pt x="2008" y="1163"/>
                  <a:pt x="2014" y="1169"/>
                  <a:pt x="2021" y="1169"/>
                </a:cubicBezTo>
                <a:close/>
                <a:moveTo>
                  <a:pt x="2060" y="1169"/>
                </a:moveTo>
                <a:cubicBezTo>
                  <a:pt x="2067" y="1169"/>
                  <a:pt x="2073" y="1163"/>
                  <a:pt x="2073" y="1156"/>
                </a:cubicBezTo>
                <a:cubicBezTo>
                  <a:pt x="2073" y="1149"/>
                  <a:pt x="2067" y="1143"/>
                  <a:pt x="2060" y="1143"/>
                </a:cubicBezTo>
                <a:cubicBezTo>
                  <a:pt x="2053" y="1143"/>
                  <a:pt x="2048" y="1149"/>
                  <a:pt x="2048" y="1156"/>
                </a:cubicBezTo>
                <a:cubicBezTo>
                  <a:pt x="2048" y="1163"/>
                  <a:pt x="2053" y="1169"/>
                  <a:pt x="2060" y="1169"/>
                </a:cubicBezTo>
                <a:close/>
                <a:moveTo>
                  <a:pt x="2100" y="1143"/>
                </a:moveTo>
                <a:cubicBezTo>
                  <a:pt x="2093" y="1143"/>
                  <a:pt x="2087" y="1149"/>
                  <a:pt x="2087" y="1156"/>
                </a:cubicBezTo>
                <a:cubicBezTo>
                  <a:pt x="2087" y="1163"/>
                  <a:pt x="2093" y="1169"/>
                  <a:pt x="2100" y="1169"/>
                </a:cubicBezTo>
                <a:cubicBezTo>
                  <a:pt x="2107" y="1169"/>
                  <a:pt x="2112" y="1163"/>
                  <a:pt x="2112" y="1156"/>
                </a:cubicBezTo>
                <a:cubicBezTo>
                  <a:pt x="2112" y="1149"/>
                  <a:pt x="2107" y="1143"/>
                  <a:pt x="2100" y="1143"/>
                </a:cubicBezTo>
                <a:close/>
                <a:moveTo>
                  <a:pt x="2730" y="1143"/>
                </a:moveTo>
                <a:cubicBezTo>
                  <a:pt x="2723" y="1143"/>
                  <a:pt x="2718" y="1149"/>
                  <a:pt x="2718" y="1156"/>
                </a:cubicBezTo>
                <a:cubicBezTo>
                  <a:pt x="2718" y="1163"/>
                  <a:pt x="2723" y="1169"/>
                  <a:pt x="2730" y="1169"/>
                </a:cubicBezTo>
                <a:cubicBezTo>
                  <a:pt x="2738" y="1169"/>
                  <a:pt x="2743" y="1163"/>
                  <a:pt x="2743" y="1156"/>
                </a:cubicBezTo>
                <a:cubicBezTo>
                  <a:pt x="2743" y="1149"/>
                  <a:pt x="2738" y="1143"/>
                  <a:pt x="2730" y="1143"/>
                </a:cubicBezTo>
                <a:close/>
                <a:moveTo>
                  <a:pt x="2849" y="1143"/>
                </a:moveTo>
                <a:cubicBezTo>
                  <a:pt x="2842" y="1143"/>
                  <a:pt x="2836" y="1149"/>
                  <a:pt x="2836" y="1156"/>
                </a:cubicBezTo>
                <a:cubicBezTo>
                  <a:pt x="2836" y="1163"/>
                  <a:pt x="2842" y="1169"/>
                  <a:pt x="2849" y="1169"/>
                </a:cubicBezTo>
                <a:cubicBezTo>
                  <a:pt x="2856" y="1169"/>
                  <a:pt x="2862" y="1163"/>
                  <a:pt x="2862" y="1156"/>
                </a:cubicBezTo>
                <a:cubicBezTo>
                  <a:pt x="2862" y="1149"/>
                  <a:pt x="2856" y="1143"/>
                  <a:pt x="2849" y="1143"/>
                </a:cubicBezTo>
                <a:close/>
                <a:moveTo>
                  <a:pt x="2928" y="1169"/>
                </a:moveTo>
                <a:cubicBezTo>
                  <a:pt x="2935" y="1169"/>
                  <a:pt x="2940" y="1163"/>
                  <a:pt x="2940" y="1156"/>
                </a:cubicBezTo>
                <a:cubicBezTo>
                  <a:pt x="2940" y="1149"/>
                  <a:pt x="2935" y="1143"/>
                  <a:pt x="2928" y="1143"/>
                </a:cubicBezTo>
                <a:cubicBezTo>
                  <a:pt x="2921" y="1143"/>
                  <a:pt x="2915" y="1149"/>
                  <a:pt x="2915" y="1156"/>
                </a:cubicBezTo>
                <a:cubicBezTo>
                  <a:pt x="2915" y="1163"/>
                  <a:pt x="2921" y="1169"/>
                  <a:pt x="2928" y="1169"/>
                </a:cubicBezTo>
                <a:close/>
                <a:moveTo>
                  <a:pt x="3046" y="1144"/>
                </a:moveTo>
                <a:cubicBezTo>
                  <a:pt x="3039" y="1144"/>
                  <a:pt x="3034" y="1149"/>
                  <a:pt x="3034" y="1156"/>
                </a:cubicBezTo>
                <a:cubicBezTo>
                  <a:pt x="3034" y="1163"/>
                  <a:pt x="3039" y="1168"/>
                  <a:pt x="3046" y="1168"/>
                </a:cubicBezTo>
                <a:cubicBezTo>
                  <a:pt x="3053" y="1168"/>
                  <a:pt x="3058" y="1163"/>
                  <a:pt x="3058" y="1156"/>
                </a:cubicBezTo>
                <a:cubicBezTo>
                  <a:pt x="3058" y="1149"/>
                  <a:pt x="3053" y="1144"/>
                  <a:pt x="3046" y="1144"/>
                </a:cubicBezTo>
                <a:close/>
                <a:moveTo>
                  <a:pt x="3085" y="1169"/>
                </a:moveTo>
                <a:cubicBezTo>
                  <a:pt x="3092" y="1169"/>
                  <a:pt x="3098" y="1163"/>
                  <a:pt x="3098" y="1156"/>
                </a:cubicBezTo>
                <a:cubicBezTo>
                  <a:pt x="3098" y="1149"/>
                  <a:pt x="3092" y="1143"/>
                  <a:pt x="3085" y="1143"/>
                </a:cubicBezTo>
                <a:cubicBezTo>
                  <a:pt x="3078" y="1143"/>
                  <a:pt x="3073" y="1149"/>
                  <a:pt x="3073" y="1156"/>
                </a:cubicBezTo>
                <a:cubicBezTo>
                  <a:pt x="3073" y="1163"/>
                  <a:pt x="3078" y="1169"/>
                  <a:pt x="3085" y="1169"/>
                </a:cubicBezTo>
                <a:close/>
                <a:moveTo>
                  <a:pt x="3125" y="1167"/>
                </a:moveTo>
                <a:cubicBezTo>
                  <a:pt x="3131" y="1167"/>
                  <a:pt x="3136" y="1162"/>
                  <a:pt x="3136" y="1156"/>
                </a:cubicBezTo>
                <a:cubicBezTo>
                  <a:pt x="3136" y="1150"/>
                  <a:pt x="3131" y="1145"/>
                  <a:pt x="3125" y="1145"/>
                </a:cubicBezTo>
                <a:cubicBezTo>
                  <a:pt x="3118" y="1145"/>
                  <a:pt x="3113" y="1150"/>
                  <a:pt x="3113" y="1156"/>
                </a:cubicBezTo>
                <a:cubicBezTo>
                  <a:pt x="3113" y="1162"/>
                  <a:pt x="3118" y="1167"/>
                  <a:pt x="3125" y="1167"/>
                </a:cubicBezTo>
                <a:close/>
                <a:moveTo>
                  <a:pt x="878" y="1188"/>
                </a:moveTo>
                <a:cubicBezTo>
                  <a:pt x="873" y="1188"/>
                  <a:pt x="870" y="1191"/>
                  <a:pt x="870" y="1195"/>
                </a:cubicBezTo>
                <a:cubicBezTo>
                  <a:pt x="870" y="1199"/>
                  <a:pt x="873" y="1203"/>
                  <a:pt x="878" y="1203"/>
                </a:cubicBezTo>
                <a:cubicBezTo>
                  <a:pt x="882" y="1203"/>
                  <a:pt x="885" y="1199"/>
                  <a:pt x="885" y="1195"/>
                </a:cubicBezTo>
                <a:cubicBezTo>
                  <a:pt x="885" y="1191"/>
                  <a:pt x="882" y="1188"/>
                  <a:pt x="878" y="1188"/>
                </a:cubicBezTo>
                <a:close/>
                <a:moveTo>
                  <a:pt x="917" y="1183"/>
                </a:moveTo>
                <a:cubicBezTo>
                  <a:pt x="910" y="1183"/>
                  <a:pt x="904" y="1188"/>
                  <a:pt x="904" y="1195"/>
                </a:cubicBezTo>
                <a:cubicBezTo>
                  <a:pt x="904" y="1202"/>
                  <a:pt x="910" y="1208"/>
                  <a:pt x="917" y="1208"/>
                </a:cubicBezTo>
                <a:cubicBezTo>
                  <a:pt x="924" y="1208"/>
                  <a:pt x="930" y="1202"/>
                  <a:pt x="930" y="1195"/>
                </a:cubicBezTo>
                <a:cubicBezTo>
                  <a:pt x="930" y="1188"/>
                  <a:pt x="924" y="1183"/>
                  <a:pt x="917" y="1183"/>
                </a:cubicBezTo>
                <a:close/>
                <a:moveTo>
                  <a:pt x="956" y="1183"/>
                </a:moveTo>
                <a:cubicBezTo>
                  <a:pt x="949" y="1183"/>
                  <a:pt x="944" y="1188"/>
                  <a:pt x="944" y="1195"/>
                </a:cubicBezTo>
                <a:cubicBezTo>
                  <a:pt x="944" y="1202"/>
                  <a:pt x="949" y="1208"/>
                  <a:pt x="956" y="1208"/>
                </a:cubicBezTo>
                <a:cubicBezTo>
                  <a:pt x="963" y="1208"/>
                  <a:pt x="969" y="1202"/>
                  <a:pt x="969" y="1195"/>
                </a:cubicBezTo>
                <a:cubicBezTo>
                  <a:pt x="969" y="1188"/>
                  <a:pt x="963" y="1183"/>
                  <a:pt x="956" y="1183"/>
                </a:cubicBezTo>
                <a:close/>
                <a:moveTo>
                  <a:pt x="996" y="1208"/>
                </a:moveTo>
                <a:cubicBezTo>
                  <a:pt x="1003" y="1208"/>
                  <a:pt x="1009" y="1202"/>
                  <a:pt x="1009" y="1195"/>
                </a:cubicBezTo>
                <a:cubicBezTo>
                  <a:pt x="1009" y="1188"/>
                  <a:pt x="1003" y="1183"/>
                  <a:pt x="996" y="1183"/>
                </a:cubicBezTo>
                <a:cubicBezTo>
                  <a:pt x="989" y="1183"/>
                  <a:pt x="983" y="1188"/>
                  <a:pt x="983" y="1195"/>
                </a:cubicBezTo>
                <a:cubicBezTo>
                  <a:pt x="983" y="1202"/>
                  <a:pt x="989" y="1208"/>
                  <a:pt x="996" y="1208"/>
                </a:cubicBezTo>
                <a:close/>
                <a:moveTo>
                  <a:pt x="1035" y="1208"/>
                </a:moveTo>
                <a:cubicBezTo>
                  <a:pt x="1042" y="1208"/>
                  <a:pt x="1048" y="1202"/>
                  <a:pt x="1048" y="1195"/>
                </a:cubicBezTo>
                <a:cubicBezTo>
                  <a:pt x="1048" y="1188"/>
                  <a:pt x="1042" y="1183"/>
                  <a:pt x="1035" y="1183"/>
                </a:cubicBezTo>
                <a:cubicBezTo>
                  <a:pt x="1028" y="1183"/>
                  <a:pt x="1023" y="1188"/>
                  <a:pt x="1023" y="1195"/>
                </a:cubicBezTo>
                <a:cubicBezTo>
                  <a:pt x="1023" y="1202"/>
                  <a:pt x="1028" y="1208"/>
                  <a:pt x="1035" y="1208"/>
                </a:cubicBezTo>
                <a:close/>
                <a:moveTo>
                  <a:pt x="1075" y="1208"/>
                </a:moveTo>
                <a:cubicBezTo>
                  <a:pt x="1082" y="1208"/>
                  <a:pt x="1087" y="1202"/>
                  <a:pt x="1087" y="1195"/>
                </a:cubicBezTo>
                <a:cubicBezTo>
                  <a:pt x="1087" y="1188"/>
                  <a:pt x="1082" y="1183"/>
                  <a:pt x="1075" y="1183"/>
                </a:cubicBezTo>
                <a:cubicBezTo>
                  <a:pt x="1068" y="1183"/>
                  <a:pt x="1062" y="1188"/>
                  <a:pt x="1062" y="1195"/>
                </a:cubicBezTo>
                <a:cubicBezTo>
                  <a:pt x="1062" y="1202"/>
                  <a:pt x="1068" y="1208"/>
                  <a:pt x="1075" y="1208"/>
                </a:cubicBezTo>
                <a:close/>
                <a:moveTo>
                  <a:pt x="1114" y="1183"/>
                </a:moveTo>
                <a:cubicBezTo>
                  <a:pt x="1107" y="1183"/>
                  <a:pt x="1101" y="1188"/>
                  <a:pt x="1101" y="1195"/>
                </a:cubicBezTo>
                <a:cubicBezTo>
                  <a:pt x="1101" y="1202"/>
                  <a:pt x="1107" y="1208"/>
                  <a:pt x="1114" y="1208"/>
                </a:cubicBezTo>
                <a:cubicBezTo>
                  <a:pt x="1121" y="1208"/>
                  <a:pt x="1127" y="1202"/>
                  <a:pt x="1127" y="1195"/>
                </a:cubicBezTo>
                <a:cubicBezTo>
                  <a:pt x="1127" y="1188"/>
                  <a:pt x="1121" y="1183"/>
                  <a:pt x="1114" y="1183"/>
                </a:cubicBezTo>
                <a:close/>
                <a:moveTo>
                  <a:pt x="1154" y="1183"/>
                </a:moveTo>
                <a:cubicBezTo>
                  <a:pt x="1146" y="1183"/>
                  <a:pt x="1141" y="1188"/>
                  <a:pt x="1141" y="1195"/>
                </a:cubicBezTo>
                <a:cubicBezTo>
                  <a:pt x="1141" y="1202"/>
                  <a:pt x="1146" y="1208"/>
                  <a:pt x="1154" y="1208"/>
                </a:cubicBezTo>
                <a:cubicBezTo>
                  <a:pt x="1161" y="1208"/>
                  <a:pt x="1166" y="1202"/>
                  <a:pt x="1166" y="1195"/>
                </a:cubicBezTo>
                <a:cubicBezTo>
                  <a:pt x="1166" y="1188"/>
                  <a:pt x="1161" y="1183"/>
                  <a:pt x="1154" y="1183"/>
                </a:cubicBezTo>
                <a:close/>
                <a:moveTo>
                  <a:pt x="1193" y="1183"/>
                </a:moveTo>
                <a:cubicBezTo>
                  <a:pt x="1186" y="1183"/>
                  <a:pt x="1180" y="1188"/>
                  <a:pt x="1180" y="1195"/>
                </a:cubicBezTo>
                <a:cubicBezTo>
                  <a:pt x="1180" y="1202"/>
                  <a:pt x="1186" y="1208"/>
                  <a:pt x="1193" y="1208"/>
                </a:cubicBezTo>
                <a:cubicBezTo>
                  <a:pt x="1200" y="1208"/>
                  <a:pt x="1206" y="1202"/>
                  <a:pt x="1206" y="1195"/>
                </a:cubicBezTo>
                <a:cubicBezTo>
                  <a:pt x="1206" y="1188"/>
                  <a:pt x="1200" y="1183"/>
                  <a:pt x="1193" y="1183"/>
                </a:cubicBezTo>
                <a:close/>
                <a:moveTo>
                  <a:pt x="1232" y="1183"/>
                </a:moveTo>
                <a:cubicBezTo>
                  <a:pt x="1225" y="1183"/>
                  <a:pt x="1220" y="1188"/>
                  <a:pt x="1220" y="1195"/>
                </a:cubicBezTo>
                <a:cubicBezTo>
                  <a:pt x="1220" y="1202"/>
                  <a:pt x="1225" y="1208"/>
                  <a:pt x="1232" y="1208"/>
                </a:cubicBezTo>
                <a:cubicBezTo>
                  <a:pt x="1239" y="1208"/>
                  <a:pt x="1245" y="1202"/>
                  <a:pt x="1245" y="1195"/>
                </a:cubicBezTo>
                <a:cubicBezTo>
                  <a:pt x="1245" y="1188"/>
                  <a:pt x="1239" y="1183"/>
                  <a:pt x="1232" y="1183"/>
                </a:cubicBezTo>
                <a:close/>
                <a:moveTo>
                  <a:pt x="1272" y="1208"/>
                </a:moveTo>
                <a:cubicBezTo>
                  <a:pt x="1279" y="1208"/>
                  <a:pt x="1285" y="1202"/>
                  <a:pt x="1285" y="1195"/>
                </a:cubicBezTo>
                <a:cubicBezTo>
                  <a:pt x="1285" y="1188"/>
                  <a:pt x="1279" y="1183"/>
                  <a:pt x="1272" y="1183"/>
                </a:cubicBezTo>
                <a:cubicBezTo>
                  <a:pt x="1265" y="1183"/>
                  <a:pt x="1259" y="1188"/>
                  <a:pt x="1259" y="1195"/>
                </a:cubicBezTo>
                <a:cubicBezTo>
                  <a:pt x="1259" y="1202"/>
                  <a:pt x="1265" y="1208"/>
                  <a:pt x="1272" y="1208"/>
                </a:cubicBezTo>
                <a:close/>
                <a:moveTo>
                  <a:pt x="1311" y="1183"/>
                </a:moveTo>
                <a:cubicBezTo>
                  <a:pt x="1304" y="1183"/>
                  <a:pt x="1298" y="1188"/>
                  <a:pt x="1298" y="1195"/>
                </a:cubicBezTo>
                <a:cubicBezTo>
                  <a:pt x="1298" y="1202"/>
                  <a:pt x="1304" y="1208"/>
                  <a:pt x="1311" y="1208"/>
                </a:cubicBezTo>
                <a:cubicBezTo>
                  <a:pt x="1318" y="1208"/>
                  <a:pt x="1324" y="1202"/>
                  <a:pt x="1324" y="1195"/>
                </a:cubicBezTo>
                <a:cubicBezTo>
                  <a:pt x="1324" y="1188"/>
                  <a:pt x="1318" y="1183"/>
                  <a:pt x="1311" y="1183"/>
                </a:cubicBezTo>
                <a:close/>
                <a:moveTo>
                  <a:pt x="1824" y="1183"/>
                </a:moveTo>
                <a:cubicBezTo>
                  <a:pt x="1817" y="1183"/>
                  <a:pt x="1811" y="1188"/>
                  <a:pt x="1811" y="1195"/>
                </a:cubicBezTo>
                <a:cubicBezTo>
                  <a:pt x="1811" y="1202"/>
                  <a:pt x="1817" y="1208"/>
                  <a:pt x="1824" y="1208"/>
                </a:cubicBezTo>
                <a:cubicBezTo>
                  <a:pt x="1831" y="1208"/>
                  <a:pt x="1836" y="1202"/>
                  <a:pt x="1836" y="1195"/>
                </a:cubicBezTo>
                <a:cubicBezTo>
                  <a:pt x="1836" y="1188"/>
                  <a:pt x="1831" y="1183"/>
                  <a:pt x="1824" y="1183"/>
                </a:cubicBezTo>
                <a:close/>
                <a:moveTo>
                  <a:pt x="1863" y="1208"/>
                </a:moveTo>
                <a:cubicBezTo>
                  <a:pt x="1870" y="1208"/>
                  <a:pt x="1876" y="1202"/>
                  <a:pt x="1876" y="1195"/>
                </a:cubicBezTo>
                <a:cubicBezTo>
                  <a:pt x="1876" y="1188"/>
                  <a:pt x="1870" y="1183"/>
                  <a:pt x="1863" y="1183"/>
                </a:cubicBezTo>
                <a:cubicBezTo>
                  <a:pt x="1856" y="1183"/>
                  <a:pt x="1850" y="1188"/>
                  <a:pt x="1850" y="1195"/>
                </a:cubicBezTo>
                <a:cubicBezTo>
                  <a:pt x="1850" y="1202"/>
                  <a:pt x="1856" y="1208"/>
                  <a:pt x="1863" y="1208"/>
                </a:cubicBezTo>
                <a:close/>
                <a:moveTo>
                  <a:pt x="1903" y="1183"/>
                </a:moveTo>
                <a:cubicBezTo>
                  <a:pt x="1896" y="1183"/>
                  <a:pt x="1890" y="1188"/>
                  <a:pt x="1890" y="1195"/>
                </a:cubicBezTo>
                <a:cubicBezTo>
                  <a:pt x="1890" y="1202"/>
                  <a:pt x="1896" y="1208"/>
                  <a:pt x="1903" y="1208"/>
                </a:cubicBezTo>
                <a:cubicBezTo>
                  <a:pt x="1910" y="1208"/>
                  <a:pt x="1915" y="1202"/>
                  <a:pt x="1915" y="1195"/>
                </a:cubicBezTo>
                <a:cubicBezTo>
                  <a:pt x="1915" y="1188"/>
                  <a:pt x="1910" y="1183"/>
                  <a:pt x="1903" y="1183"/>
                </a:cubicBezTo>
                <a:close/>
                <a:moveTo>
                  <a:pt x="1942" y="1183"/>
                </a:moveTo>
                <a:cubicBezTo>
                  <a:pt x="1935" y="1183"/>
                  <a:pt x="1929" y="1188"/>
                  <a:pt x="1929" y="1195"/>
                </a:cubicBezTo>
                <a:cubicBezTo>
                  <a:pt x="1929" y="1202"/>
                  <a:pt x="1935" y="1208"/>
                  <a:pt x="1942" y="1208"/>
                </a:cubicBezTo>
                <a:cubicBezTo>
                  <a:pt x="1949" y="1208"/>
                  <a:pt x="1955" y="1202"/>
                  <a:pt x="1955" y="1195"/>
                </a:cubicBezTo>
                <a:cubicBezTo>
                  <a:pt x="1955" y="1188"/>
                  <a:pt x="1949" y="1183"/>
                  <a:pt x="1942" y="1183"/>
                </a:cubicBezTo>
                <a:close/>
                <a:moveTo>
                  <a:pt x="1981" y="1183"/>
                </a:moveTo>
                <a:cubicBezTo>
                  <a:pt x="1974" y="1183"/>
                  <a:pt x="1969" y="1188"/>
                  <a:pt x="1969" y="1195"/>
                </a:cubicBezTo>
                <a:cubicBezTo>
                  <a:pt x="1969" y="1202"/>
                  <a:pt x="1974" y="1208"/>
                  <a:pt x="1981" y="1208"/>
                </a:cubicBezTo>
                <a:cubicBezTo>
                  <a:pt x="1988" y="1208"/>
                  <a:pt x="1994" y="1202"/>
                  <a:pt x="1994" y="1195"/>
                </a:cubicBezTo>
                <a:cubicBezTo>
                  <a:pt x="1994" y="1188"/>
                  <a:pt x="1988" y="1183"/>
                  <a:pt x="1981" y="1183"/>
                </a:cubicBezTo>
                <a:close/>
                <a:moveTo>
                  <a:pt x="2021" y="1183"/>
                </a:moveTo>
                <a:cubicBezTo>
                  <a:pt x="2014" y="1183"/>
                  <a:pt x="2008" y="1188"/>
                  <a:pt x="2008" y="1195"/>
                </a:cubicBezTo>
                <a:cubicBezTo>
                  <a:pt x="2008" y="1202"/>
                  <a:pt x="2014" y="1208"/>
                  <a:pt x="2021" y="1208"/>
                </a:cubicBezTo>
                <a:cubicBezTo>
                  <a:pt x="2028" y="1208"/>
                  <a:pt x="2034" y="1202"/>
                  <a:pt x="2034" y="1195"/>
                </a:cubicBezTo>
                <a:cubicBezTo>
                  <a:pt x="2034" y="1188"/>
                  <a:pt x="2028" y="1183"/>
                  <a:pt x="2021" y="1183"/>
                </a:cubicBezTo>
                <a:close/>
                <a:moveTo>
                  <a:pt x="2060" y="1183"/>
                </a:moveTo>
                <a:cubicBezTo>
                  <a:pt x="2053" y="1183"/>
                  <a:pt x="2048" y="1188"/>
                  <a:pt x="2048" y="1195"/>
                </a:cubicBezTo>
                <a:cubicBezTo>
                  <a:pt x="2048" y="1202"/>
                  <a:pt x="2053" y="1208"/>
                  <a:pt x="2060" y="1208"/>
                </a:cubicBezTo>
                <a:cubicBezTo>
                  <a:pt x="2067" y="1208"/>
                  <a:pt x="2073" y="1202"/>
                  <a:pt x="2073" y="1195"/>
                </a:cubicBezTo>
                <a:cubicBezTo>
                  <a:pt x="2073" y="1188"/>
                  <a:pt x="2067" y="1183"/>
                  <a:pt x="2060" y="1183"/>
                </a:cubicBezTo>
                <a:close/>
                <a:moveTo>
                  <a:pt x="2770" y="1183"/>
                </a:moveTo>
                <a:cubicBezTo>
                  <a:pt x="2763" y="1183"/>
                  <a:pt x="2757" y="1188"/>
                  <a:pt x="2757" y="1195"/>
                </a:cubicBezTo>
                <a:cubicBezTo>
                  <a:pt x="2757" y="1202"/>
                  <a:pt x="2763" y="1208"/>
                  <a:pt x="2770" y="1208"/>
                </a:cubicBezTo>
                <a:cubicBezTo>
                  <a:pt x="2777" y="1208"/>
                  <a:pt x="2783" y="1202"/>
                  <a:pt x="2783" y="1195"/>
                </a:cubicBezTo>
                <a:cubicBezTo>
                  <a:pt x="2783" y="1188"/>
                  <a:pt x="2777" y="1183"/>
                  <a:pt x="2770" y="1183"/>
                </a:cubicBezTo>
                <a:close/>
                <a:moveTo>
                  <a:pt x="3125" y="1208"/>
                </a:moveTo>
                <a:cubicBezTo>
                  <a:pt x="3132" y="1208"/>
                  <a:pt x="3137" y="1202"/>
                  <a:pt x="3137" y="1195"/>
                </a:cubicBezTo>
                <a:cubicBezTo>
                  <a:pt x="3137" y="1188"/>
                  <a:pt x="3132" y="1183"/>
                  <a:pt x="3125" y="1183"/>
                </a:cubicBezTo>
                <a:cubicBezTo>
                  <a:pt x="3118" y="1183"/>
                  <a:pt x="3112" y="1188"/>
                  <a:pt x="3112" y="1195"/>
                </a:cubicBezTo>
                <a:cubicBezTo>
                  <a:pt x="3112" y="1202"/>
                  <a:pt x="3118" y="1208"/>
                  <a:pt x="3125" y="1208"/>
                </a:cubicBezTo>
                <a:close/>
                <a:moveTo>
                  <a:pt x="3164" y="1208"/>
                </a:moveTo>
                <a:cubicBezTo>
                  <a:pt x="3171" y="1208"/>
                  <a:pt x="3177" y="1202"/>
                  <a:pt x="3177" y="1195"/>
                </a:cubicBezTo>
                <a:cubicBezTo>
                  <a:pt x="3177" y="1188"/>
                  <a:pt x="3171" y="1183"/>
                  <a:pt x="3164" y="1183"/>
                </a:cubicBezTo>
                <a:cubicBezTo>
                  <a:pt x="3157" y="1183"/>
                  <a:pt x="3151" y="1188"/>
                  <a:pt x="3151" y="1195"/>
                </a:cubicBezTo>
                <a:cubicBezTo>
                  <a:pt x="3151" y="1202"/>
                  <a:pt x="3157" y="1208"/>
                  <a:pt x="3164" y="1208"/>
                </a:cubicBezTo>
                <a:close/>
                <a:moveTo>
                  <a:pt x="917" y="1222"/>
                </a:moveTo>
                <a:cubicBezTo>
                  <a:pt x="910" y="1222"/>
                  <a:pt x="904" y="1228"/>
                  <a:pt x="904" y="1235"/>
                </a:cubicBezTo>
                <a:cubicBezTo>
                  <a:pt x="904" y="1242"/>
                  <a:pt x="910" y="1248"/>
                  <a:pt x="917" y="1248"/>
                </a:cubicBezTo>
                <a:cubicBezTo>
                  <a:pt x="924" y="1248"/>
                  <a:pt x="930" y="1242"/>
                  <a:pt x="930" y="1235"/>
                </a:cubicBezTo>
                <a:cubicBezTo>
                  <a:pt x="930" y="1228"/>
                  <a:pt x="924" y="1222"/>
                  <a:pt x="917" y="1222"/>
                </a:cubicBezTo>
                <a:close/>
                <a:moveTo>
                  <a:pt x="956" y="1222"/>
                </a:moveTo>
                <a:cubicBezTo>
                  <a:pt x="949" y="1222"/>
                  <a:pt x="944" y="1228"/>
                  <a:pt x="944" y="1235"/>
                </a:cubicBezTo>
                <a:cubicBezTo>
                  <a:pt x="944" y="1242"/>
                  <a:pt x="949" y="1248"/>
                  <a:pt x="956" y="1248"/>
                </a:cubicBezTo>
                <a:cubicBezTo>
                  <a:pt x="963" y="1248"/>
                  <a:pt x="969" y="1242"/>
                  <a:pt x="969" y="1235"/>
                </a:cubicBezTo>
                <a:cubicBezTo>
                  <a:pt x="969" y="1228"/>
                  <a:pt x="963" y="1222"/>
                  <a:pt x="956" y="1222"/>
                </a:cubicBezTo>
                <a:close/>
                <a:moveTo>
                  <a:pt x="996" y="1222"/>
                </a:moveTo>
                <a:cubicBezTo>
                  <a:pt x="989" y="1222"/>
                  <a:pt x="983" y="1228"/>
                  <a:pt x="983" y="1235"/>
                </a:cubicBezTo>
                <a:cubicBezTo>
                  <a:pt x="983" y="1242"/>
                  <a:pt x="989" y="1248"/>
                  <a:pt x="996" y="1248"/>
                </a:cubicBezTo>
                <a:cubicBezTo>
                  <a:pt x="1003" y="1248"/>
                  <a:pt x="1009" y="1242"/>
                  <a:pt x="1009" y="1235"/>
                </a:cubicBezTo>
                <a:cubicBezTo>
                  <a:pt x="1009" y="1228"/>
                  <a:pt x="1003" y="1222"/>
                  <a:pt x="996" y="1222"/>
                </a:cubicBezTo>
                <a:close/>
                <a:moveTo>
                  <a:pt x="1035" y="1222"/>
                </a:moveTo>
                <a:cubicBezTo>
                  <a:pt x="1028" y="1222"/>
                  <a:pt x="1023" y="1228"/>
                  <a:pt x="1023" y="1235"/>
                </a:cubicBezTo>
                <a:cubicBezTo>
                  <a:pt x="1023" y="1242"/>
                  <a:pt x="1028" y="1248"/>
                  <a:pt x="1035" y="1248"/>
                </a:cubicBezTo>
                <a:cubicBezTo>
                  <a:pt x="1042" y="1248"/>
                  <a:pt x="1048" y="1242"/>
                  <a:pt x="1048" y="1235"/>
                </a:cubicBezTo>
                <a:cubicBezTo>
                  <a:pt x="1048" y="1228"/>
                  <a:pt x="1042" y="1222"/>
                  <a:pt x="1035" y="1222"/>
                </a:cubicBezTo>
                <a:close/>
                <a:moveTo>
                  <a:pt x="1075" y="1222"/>
                </a:moveTo>
                <a:cubicBezTo>
                  <a:pt x="1068" y="1222"/>
                  <a:pt x="1062" y="1228"/>
                  <a:pt x="1062" y="1235"/>
                </a:cubicBezTo>
                <a:cubicBezTo>
                  <a:pt x="1062" y="1242"/>
                  <a:pt x="1068" y="1248"/>
                  <a:pt x="1075" y="1248"/>
                </a:cubicBezTo>
                <a:cubicBezTo>
                  <a:pt x="1082" y="1248"/>
                  <a:pt x="1087" y="1242"/>
                  <a:pt x="1087" y="1235"/>
                </a:cubicBezTo>
                <a:cubicBezTo>
                  <a:pt x="1087" y="1228"/>
                  <a:pt x="1082" y="1222"/>
                  <a:pt x="1075" y="1222"/>
                </a:cubicBezTo>
                <a:close/>
                <a:moveTo>
                  <a:pt x="1114" y="1248"/>
                </a:moveTo>
                <a:cubicBezTo>
                  <a:pt x="1121" y="1248"/>
                  <a:pt x="1127" y="1242"/>
                  <a:pt x="1127" y="1235"/>
                </a:cubicBezTo>
                <a:cubicBezTo>
                  <a:pt x="1127" y="1228"/>
                  <a:pt x="1121" y="1222"/>
                  <a:pt x="1114" y="1222"/>
                </a:cubicBezTo>
                <a:cubicBezTo>
                  <a:pt x="1107" y="1222"/>
                  <a:pt x="1101" y="1228"/>
                  <a:pt x="1101" y="1235"/>
                </a:cubicBezTo>
                <a:cubicBezTo>
                  <a:pt x="1101" y="1242"/>
                  <a:pt x="1107" y="1248"/>
                  <a:pt x="1114" y="1248"/>
                </a:cubicBezTo>
                <a:close/>
                <a:moveTo>
                  <a:pt x="1154" y="1248"/>
                </a:moveTo>
                <a:cubicBezTo>
                  <a:pt x="1161" y="1248"/>
                  <a:pt x="1166" y="1242"/>
                  <a:pt x="1166" y="1235"/>
                </a:cubicBezTo>
                <a:cubicBezTo>
                  <a:pt x="1166" y="1228"/>
                  <a:pt x="1161" y="1222"/>
                  <a:pt x="1154" y="1222"/>
                </a:cubicBezTo>
                <a:cubicBezTo>
                  <a:pt x="1146" y="1222"/>
                  <a:pt x="1141" y="1228"/>
                  <a:pt x="1141" y="1235"/>
                </a:cubicBezTo>
                <a:cubicBezTo>
                  <a:pt x="1141" y="1242"/>
                  <a:pt x="1146" y="1248"/>
                  <a:pt x="1154" y="1248"/>
                </a:cubicBezTo>
                <a:close/>
                <a:moveTo>
                  <a:pt x="1193" y="1222"/>
                </a:moveTo>
                <a:cubicBezTo>
                  <a:pt x="1186" y="1222"/>
                  <a:pt x="1180" y="1228"/>
                  <a:pt x="1180" y="1235"/>
                </a:cubicBezTo>
                <a:cubicBezTo>
                  <a:pt x="1180" y="1242"/>
                  <a:pt x="1186" y="1248"/>
                  <a:pt x="1193" y="1248"/>
                </a:cubicBezTo>
                <a:cubicBezTo>
                  <a:pt x="1200" y="1248"/>
                  <a:pt x="1206" y="1242"/>
                  <a:pt x="1206" y="1235"/>
                </a:cubicBezTo>
                <a:cubicBezTo>
                  <a:pt x="1206" y="1228"/>
                  <a:pt x="1200" y="1222"/>
                  <a:pt x="1193" y="1222"/>
                </a:cubicBezTo>
                <a:close/>
                <a:moveTo>
                  <a:pt x="1232" y="1248"/>
                </a:moveTo>
                <a:cubicBezTo>
                  <a:pt x="1239" y="1248"/>
                  <a:pt x="1245" y="1242"/>
                  <a:pt x="1245" y="1235"/>
                </a:cubicBezTo>
                <a:cubicBezTo>
                  <a:pt x="1245" y="1228"/>
                  <a:pt x="1239" y="1222"/>
                  <a:pt x="1232" y="1222"/>
                </a:cubicBezTo>
                <a:cubicBezTo>
                  <a:pt x="1225" y="1222"/>
                  <a:pt x="1220" y="1228"/>
                  <a:pt x="1220" y="1235"/>
                </a:cubicBezTo>
                <a:cubicBezTo>
                  <a:pt x="1220" y="1242"/>
                  <a:pt x="1225" y="1248"/>
                  <a:pt x="1232" y="1248"/>
                </a:cubicBezTo>
                <a:close/>
                <a:moveTo>
                  <a:pt x="1272" y="1222"/>
                </a:moveTo>
                <a:cubicBezTo>
                  <a:pt x="1265" y="1222"/>
                  <a:pt x="1259" y="1228"/>
                  <a:pt x="1259" y="1235"/>
                </a:cubicBezTo>
                <a:cubicBezTo>
                  <a:pt x="1259" y="1242"/>
                  <a:pt x="1265" y="1248"/>
                  <a:pt x="1272" y="1248"/>
                </a:cubicBezTo>
                <a:cubicBezTo>
                  <a:pt x="1279" y="1248"/>
                  <a:pt x="1285" y="1242"/>
                  <a:pt x="1285" y="1235"/>
                </a:cubicBezTo>
                <a:cubicBezTo>
                  <a:pt x="1285" y="1228"/>
                  <a:pt x="1279" y="1222"/>
                  <a:pt x="1272" y="1222"/>
                </a:cubicBezTo>
                <a:close/>
                <a:moveTo>
                  <a:pt x="1311" y="1222"/>
                </a:moveTo>
                <a:cubicBezTo>
                  <a:pt x="1304" y="1222"/>
                  <a:pt x="1298" y="1228"/>
                  <a:pt x="1298" y="1235"/>
                </a:cubicBezTo>
                <a:cubicBezTo>
                  <a:pt x="1298" y="1242"/>
                  <a:pt x="1304" y="1248"/>
                  <a:pt x="1311" y="1248"/>
                </a:cubicBezTo>
                <a:cubicBezTo>
                  <a:pt x="1318" y="1248"/>
                  <a:pt x="1324" y="1242"/>
                  <a:pt x="1324" y="1235"/>
                </a:cubicBezTo>
                <a:cubicBezTo>
                  <a:pt x="1324" y="1228"/>
                  <a:pt x="1318" y="1222"/>
                  <a:pt x="1311" y="1222"/>
                </a:cubicBezTo>
                <a:close/>
                <a:moveTo>
                  <a:pt x="1863" y="1248"/>
                </a:moveTo>
                <a:cubicBezTo>
                  <a:pt x="1870" y="1248"/>
                  <a:pt x="1876" y="1242"/>
                  <a:pt x="1876" y="1235"/>
                </a:cubicBezTo>
                <a:cubicBezTo>
                  <a:pt x="1876" y="1228"/>
                  <a:pt x="1870" y="1222"/>
                  <a:pt x="1863" y="1222"/>
                </a:cubicBezTo>
                <a:cubicBezTo>
                  <a:pt x="1856" y="1222"/>
                  <a:pt x="1850" y="1228"/>
                  <a:pt x="1850" y="1235"/>
                </a:cubicBezTo>
                <a:cubicBezTo>
                  <a:pt x="1850" y="1242"/>
                  <a:pt x="1856" y="1248"/>
                  <a:pt x="1863" y="1248"/>
                </a:cubicBezTo>
                <a:close/>
                <a:moveTo>
                  <a:pt x="1903" y="1222"/>
                </a:moveTo>
                <a:cubicBezTo>
                  <a:pt x="1896" y="1222"/>
                  <a:pt x="1890" y="1228"/>
                  <a:pt x="1890" y="1235"/>
                </a:cubicBezTo>
                <a:cubicBezTo>
                  <a:pt x="1890" y="1242"/>
                  <a:pt x="1896" y="1248"/>
                  <a:pt x="1903" y="1248"/>
                </a:cubicBezTo>
                <a:cubicBezTo>
                  <a:pt x="1910" y="1248"/>
                  <a:pt x="1915" y="1242"/>
                  <a:pt x="1915" y="1235"/>
                </a:cubicBezTo>
                <a:cubicBezTo>
                  <a:pt x="1915" y="1228"/>
                  <a:pt x="1910" y="1222"/>
                  <a:pt x="1903" y="1222"/>
                </a:cubicBezTo>
                <a:close/>
                <a:moveTo>
                  <a:pt x="1942" y="1222"/>
                </a:moveTo>
                <a:cubicBezTo>
                  <a:pt x="1935" y="1222"/>
                  <a:pt x="1929" y="1228"/>
                  <a:pt x="1929" y="1235"/>
                </a:cubicBezTo>
                <a:cubicBezTo>
                  <a:pt x="1929" y="1242"/>
                  <a:pt x="1935" y="1248"/>
                  <a:pt x="1942" y="1248"/>
                </a:cubicBezTo>
                <a:cubicBezTo>
                  <a:pt x="1949" y="1248"/>
                  <a:pt x="1955" y="1242"/>
                  <a:pt x="1955" y="1235"/>
                </a:cubicBezTo>
                <a:cubicBezTo>
                  <a:pt x="1955" y="1228"/>
                  <a:pt x="1949" y="1222"/>
                  <a:pt x="1942" y="1222"/>
                </a:cubicBezTo>
                <a:close/>
                <a:moveTo>
                  <a:pt x="1981" y="1222"/>
                </a:moveTo>
                <a:cubicBezTo>
                  <a:pt x="1974" y="1222"/>
                  <a:pt x="1969" y="1228"/>
                  <a:pt x="1969" y="1235"/>
                </a:cubicBezTo>
                <a:cubicBezTo>
                  <a:pt x="1969" y="1242"/>
                  <a:pt x="1974" y="1248"/>
                  <a:pt x="1981" y="1248"/>
                </a:cubicBezTo>
                <a:cubicBezTo>
                  <a:pt x="1988" y="1248"/>
                  <a:pt x="1994" y="1242"/>
                  <a:pt x="1994" y="1235"/>
                </a:cubicBezTo>
                <a:cubicBezTo>
                  <a:pt x="1994" y="1228"/>
                  <a:pt x="1988" y="1222"/>
                  <a:pt x="1981" y="1222"/>
                </a:cubicBezTo>
                <a:close/>
                <a:moveTo>
                  <a:pt x="2021" y="1222"/>
                </a:moveTo>
                <a:cubicBezTo>
                  <a:pt x="2014" y="1222"/>
                  <a:pt x="2008" y="1228"/>
                  <a:pt x="2008" y="1235"/>
                </a:cubicBezTo>
                <a:cubicBezTo>
                  <a:pt x="2008" y="1242"/>
                  <a:pt x="2014" y="1248"/>
                  <a:pt x="2021" y="1248"/>
                </a:cubicBezTo>
                <a:cubicBezTo>
                  <a:pt x="2028" y="1248"/>
                  <a:pt x="2034" y="1242"/>
                  <a:pt x="2034" y="1235"/>
                </a:cubicBezTo>
                <a:cubicBezTo>
                  <a:pt x="2034" y="1228"/>
                  <a:pt x="2028" y="1222"/>
                  <a:pt x="2021" y="1222"/>
                </a:cubicBezTo>
                <a:close/>
                <a:moveTo>
                  <a:pt x="2060" y="1222"/>
                </a:moveTo>
                <a:cubicBezTo>
                  <a:pt x="2053" y="1222"/>
                  <a:pt x="2048" y="1228"/>
                  <a:pt x="2048" y="1235"/>
                </a:cubicBezTo>
                <a:cubicBezTo>
                  <a:pt x="2048" y="1242"/>
                  <a:pt x="2053" y="1248"/>
                  <a:pt x="2060" y="1248"/>
                </a:cubicBezTo>
                <a:cubicBezTo>
                  <a:pt x="2067" y="1248"/>
                  <a:pt x="2073" y="1242"/>
                  <a:pt x="2073" y="1235"/>
                </a:cubicBezTo>
                <a:cubicBezTo>
                  <a:pt x="2073" y="1228"/>
                  <a:pt x="2067" y="1222"/>
                  <a:pt x="2060" y="1222"/>
                </a:cubicBezTo>
                <a:close/>
                <a:moveTo>
                  <a:pt x="2100" y="1222"/>
                </a:moveTo>
                <a:cubicBezTo>
                  <a:pt x="2093" y="1222"/>
                  <a:pt x="2087" y="1228"/>
                  <a:pt x="2087" y="1235"/>
                </a:cubicBezTo>
                <a:cubicBezTo>
                  <a:pt x="2087" y="1242"/>
                  <a:pt x="2093" y="1248"/>
                  <a:pt x="2100" y="1248"/>
                </a:cubicBezTo>
                <a:cubicBezTo>
                  <a:pt x="2107" y="1248"/>
                  <a:pt x="2112" y="1242"/>
                  <a:pt x="2112" y="1235"/>
                </a:cubicBezTo>
                <a:cubicBezTo>
                  <a:pt x="2112" y="1228"/>
                  <a:pt x="2107" y="1222"/>
                  <a:pt x="2100" y="1222"/>
                </a:cubicBezTo>
                <a:close/>
                <a:moveTo>
                  <a:pt x="956" y="1287"/>
                </a:moveTo>
                <a:cubicBezTo>
                  <a:pt x="963" y="1287"/>
                  <a:pt x="969" y="1281"/>
                  <a:pt x="969" y="1274"/>
                </a:cubicBezTo>
                <a:cubicBezTo>
                  <a:pt x="969" y="1267"/>
                  <a:pt x="963" y="1261"/>
                  <a:pt x="956" y="1261"/>
                </a:cubicBezTo>
                <a:cubicBezTo>
                  <a:pt x="949" y="1261"/>
                  <a:pt x="944" y="1267"/>
                  <a:pt x="944" y="1274"/>
                </a:cubicBezTo>
                <a:cubicBezTo>
                  <a:pt x="944" y="1281"/>
                  <a:pt x="949" y="1287"/>
                  <a:pt x="956" y="1287"/>
                </a:cubicBezTo>
                <a:close/>
                <a:moveTo>
                  <a:pt x="996" y="1261"/>
                </a:moveTo>
                <a:cubicBezTo>
                  <a:pt x="989" y="1261"/>
                  <a:pt x="983" y="1267"/>
                  <a:pt x="983" y="1274"/>
                </a:cubicBezTo>
                <a:cubicBezTo>
                  <a:pt x="983" y="1281"/>
                  <a:pt x="989" y="1287"/>
                  <a:pt x="996" y="1287"/>
                </a:cubicBezTo>
                <a:cubicBezTo>
                  <a:pt x="1003" y="1287"/>
                  <a:pt x="1009" y="1281"/>
                  <a:pt x="1009" y="1274"/>
                </a:cubicBezTo>
                <a:cubicBezTo>
                  <a:pt x="1009" y="1267"/>
                  <a:pt x="1003" y="1261"/>
                  <a:pt x="996" y="1261"/>
                </a:cubicBezTo>
                <a:close/>
                <a:moveTo>
                  <a:pt x="1035" y="1261"/>
                </a:moveTo>
                <a:cubicBezTo>
                  <a:pt x="1028" y="1261"/>
                  <a:pt x="1023" y="1267"/>
                  <a:pt x="1023" y="1274"/>
                </a:cubicBezTo>
                <a:cubicBezTo>
                  <a:pt x="1023" y="1281"/>
                  <a:pt x="1028" y="1287"/>
                  <a:pt x="1035" y="1287"/>
                </a:cubicBezTo>
                <a:cubicBezTo>
                  <a:pt x="1042" y="1287"/>
                  <a:pt x="1048" y="1281"/>
                  <a:pt x="1048" y="1274"/>
                </a:cubicBezTo>
                <a:cubicBezTo>
                  <a:pt x="1048" y="1267"/>
                  <a:pt x="1042" y="1261"/>
                  <a:pt x="1035" y="1261"/>
                </a:cubicBezTo>
                <a:close/>
                <a:moveTo>
                  <a:pt x="1075" y="1261"/>
                </a:moveTo>
                <a:cubicBezTo>
                  <a:pt x="1068" y="1261"/>
                  <a:pt x="1062" y="1267"/>
                  <a:pt x="1062" y="1274"/>
                </a:cubicBezTo>
                <a:cubicBezTo>
                  <a:pt x="1062" y="1281"/>
                  <a:pt x="1068" y="1287"/>
                  <a:pt x="1075" y="1287"/>
                </a:cubicBezTo>
                <a:cubicBezTo>
                  <a:pt x="1082" y="1287"/>
                  <a:pt x="1087" y="1281"/>
                  <a:pt x="1087" y="1274"/>
                </a:cubicBezTo>
                <a:cubicBezTo>
                  <a:pt x="1087" y="1267"/>
                  <a:pt x="1082" y="1261"/>
                  <a:pt x="1075" y="1261"/>
                </a:cubicBezTo>
                <a:close/>
                <a:moveTo>
                  <a:pt x="1114" y="1261"/>
                </a:moveTo>
                <a:cubicBezTo>
                  <a:pt x="1107" y="1261"/>
                  <a:pt x="1101" y="1267"/>
                  <a:pt x="1101" y="1274"/>
                </a:cubicBezTo>
                <a:cubicBezTo>
                  <a:pt x="1101" y="1281"/>
                  <a:pt x="1107" y="1287"/>
                  <a:pt x="1114" y="1287"/>
                </a:cubicBezTo>
                <a:cubicBezTo>
                  <a:pt x="1121" y="1287"/>
                  <a:pt x="1127" y="1281"/>
                  <a:pt x="1127" y="1274"/>
                </a:cubicBezTo>
                <a:cubicBezTo>
                  <a:pt x="1127" y="1267"/>
                  <a:pt x="1121" y="1261"/>
                  <a:pt x="1114" y="1261"/>
                </a:cubicBezTo>
                <a:close/>
                <a:moveTo>
                  <a:pt x="1141" y="1274"/>
                </a:moveTo>
                <a:cubicBezTo>
                  <a:pt x="1141" y="1281"/>
                  <a:pt x="1146" y="1287"/>
                  <a:pt x="1154" y="1287"/>
                </a:cubicBezTo>
                <a:cubicBezTo>
                  <a:pt x="1161" y="1287"/>
                  <a:pt x="1166" y="1281"/>
                  <a:pt x="1166" y="1274"/>
                </a:cubicBezTo>
                <a:cubicBezTo>
                  <a:pt x="1166" y="1267"/>
                  <a:pt x="1161" y="1261"/>
                  <a:pt x="1154" y="1261"/>
                </a:cubicBezTo>
                <a:cubicBezTo>
                  <a:pt x="1146" y="1261"/>
                  <a:pt x="1141" y="1267"/>
                  <a:pt x="1141" y="1274"/>
                </a:cubicBezTo>
                <a:close/>
                <a:moveTo>
                  <a:pt x="1180" y="1274"/>
                </a:moveTo>
                <a:cubicBezTo>
                  <a:pt x="1180" y="1281"/>
                  <a:pt x="1186" y="1287"/>
                  <a:pt x="1193" y="1287"/>
                </a:cubicBezTo>
                <a:cubicBezTo>
                  <a:pt x="1200" y="1287"/>
                  <a:pt x="1206" y="1281"/>
                  <a:pt x="1206" y="1274"/>
                </a:cubicBezTo>
                <a:cubicBezTo>
                  <a:pt x="1206" y="1267"/>
                  <a:pt x="1200" y="1261"/>
                  <a:pt x="1193" y="1261"/>
                </a:cubicBezTo>
                <a:cubicBezTo>
                  <a:pt x="1186" y="1261"/>
                  <a:pt x="1180" y="1267"/>
                  <a:pt x="1180" y="1274"/>
                </a:cubicBezTo>
                <a:close/>
                <a:moveTo>
                  <a:pt x="1232" y="1287"/>
                </a:moveTo>
                <a:cubicBezTo>
                  <a:pt x="1239" y="1287"/>
                  <a:pt x="1245" y="1281"/>
                  <a:pt x="1245" y="1274"/>
                </a:cubicBezTo>
                <a:cubicBezTo>
                  <a:pt x="1245" y="1267"/>
                  <a:pt x="1239" y="1261"/>
                  <a:pt x="1232" y="1261"/>
                </a:cubicBezTo>
                <a:cubicBezTo>
                  <a:pt x="1225" y="1261"/>
                  <a:pt x="1220" y="1267"/>
                  <a:pt x="1220" y="1274"/>
                </a:cubicBezTo>
                <a:cubicBezTo>
                  <a:pt x="1220" y="1281"/>
                  <a:pt x="1225" y="1287"/>
                  <a:pt x="1232" y="1287"/>
                </a:cubicBezTo>
                <a:close/>
                <a:moveTo>
                  <a:pt x="1272" y="1261"/>
                </a:moveTo>
                <a:cubicBezTo>
                  <a:pt x="1265" y="1261"/>
                  <a:pt x="1259" y="1267"/>
                  <a:pt x="1259" y="1274"/>
                </a:cubicBezTo>
                <a:cubicBezTo>
                  <a:pt x="1259" y="1281"/>
                  <a:pt x="1265" y="1287"/>
                  <a:pt x="1272" y="1287"/>
                </a:cubicBezTo>
                <a:cubicBezTo>
                  <a:pt x="1279" y="1287"/>
                  <a:pt x="1285" y="1281"/>
                  <a:pt x="1285" y="1274"/>
                </a:cubicBezTo>
                <a:cubicBezTo>
                  <a:pt x="1285" y="1267"/>
                  <a:pt x="1279" y="1261"/>
                  <a:pt x="1272" y="1261"/>
                </a:cubicBezTo>
                <a:close/>
                <a:moveTo>
                  <a:pt x="1824" y="1261"/>
                </a:moveTo>
                <a:cubicBezTo>
                  <a:pt x="1817" y="1261"/>
                  <a:pt x="1811" y="1267"/>
                  <a:pt x="1811" y="1274"/>
                </a:cubicBezTo>
                <a:cubicBezTo>
                  <a:pt x="1811" y="1281"/>
                  <a:pt x="1817" y="1287"/>
                  <a:pt x="1824" y="1287"/>
                </a:cubicBezTo>
                <a:cubicBezTo>
                  <a:pt x="1831" y="1287"/>
                  <a:pt x="1837" y="1281"/>
                  <a:pt x="1837" y="1274"/>
                </a:cubicBezTo>
                <a:cubicBezTo>
                  <a:pt x="1837" y="1267"/>
                  <a:pt x="1831" y="1261"/>
                  <a:pt x="1824" y="1261"/>
                </a:cubicBezTo>
                <a:close/>
                <a:moveTo>
                  <a:pt x="1863" y="1287"/>
                </a:moveTo>
                <a:cubicBezTo>
                  <a:pt x="1870" y="1287"/>
                  <a:pt x="1876" y="1281"/>
                  <a:pt x="1876" y="1274"/>
                </a:cubicBezTo>
                <a:cubicBezTo>
                  <a:pt x="1876" y="1267"/>
                  <a:pt x="1870" y="1261"/>
                  <a:pt x="1863" y="1261"/>
                </a:cubicBezTo>
                <a:cubicBezTo>
                  <a:pt x="1856" y="1261"/>
                  <a:pt x="1850" y="1267"/>
                  <a:pt x="1850" y="1274"/>
                </a:cubicBezTo>
                <a:cubicBezTo>
                  <a:pt x="1850" y="1281"/>
                  <a:pt x="1856" y="1287"/>
                  <a:pt x="1863" y="1287"/>
                </a:cubicBezTo>
                <a:close/>
                <a:moveTo>
                  <a:pt x="1903" y="1261"/>
                </a:moveTo>
                <a:cubicBezTo>
                  <a:pt x="1896" y="1261"/>
                  <a:pt x="1890" y="1267"/>
                  <a:pt x="1890" y="1274"/>
                </a:cubicBezTo>
                <a:cubicBezTo>
                  <a:pt x="1890" y="1281"/>
                  <a:pt x="1896" y="1287"/>
                  <a:pt x="1903" y="1287"/>
                </a:cubicBezTo>
                <a:cubicBezTo>
                  <a:pt x="1910" y="1287"/>
                  <a:pt x="1915" y="1281"/>
                  <a:pt x="1915" y="1274"/>
                </a:cubicBezTo>
                <a:cubicBezTo>
                  <a:pt x="1915" y="1267"/>
                  <a:pt x="1910" y="1261"/>
                  <a:pt x="1903" y="1261"/>
                </a:cubicBezTo>
                <a:close/>
                <a:moveTo>
                  <a:pt x="1942" y="1261"/>
                </a:moveTo>
                <a:cubicBezTo>
                  <a:pt x="1935" y="1261"/>
                  <a:pt x="1929" y="1267"/>
                  <a:pt x="1929" y="1274"/>
                </a:cubicBezTo>
                <a:cubicBezTo>
                  <a:pt x="1929" y="1281"/>
                  <a:pt x="1935" y="1287"/>
                  <a:pt x="1942" y="1287"/>
                </a:cubicBezTo>
                <a:cubicBezTo>
                  <a:pt x="1949" y="1287"/>
                  <a:pt x="1955" y="1281"/>
                  <a:pt x="1955" y="1274"/>
                </a:cubicBezTo>
                <a:cubicBezTo>
                  <a:pt x="1955" y="1267"/>
                  <a:pt x="1949" y="1261"/>
                  <a:pt x="1942" y="1261"/>
                </a:cubicBezTo>
                <a:close/>
                <a:moveTo>
                  <a:pt x="1981" y="1261"/>
                </a:moveTo>
                <a:cubicBezTo>
                  <a:pt x="1974" y="1261"/>
                  <a:pt x="1969" y="1267"/>
                  <a:pt x="1969" y="1274"/>
                </a:cubicBezTo>
                <a:cubicBezTo>
                  <a:pt x="1969" y="1281"/>
                  <a:pt x="1974" y="1287"/>
                  <a:pt x="1981" y="1287"/>
                </a:cubicBezTo>
                <a:cubicBezTo>
                  <a:pt x="1988" y="1287"/>
                  <a:pt x="1994" y="1281"/>
                  <a:pt x="1994" y="1274"/>
                </a:cubicBezTo>
                <a:cubicBezTo>
                  <a:pt x="1994" y="1267"/>
                  <a:pt x="1988" y="1261"/>
                  <a:pt x="1981" y="1261"/>
                </a:cubicBezTo>
                <a:close/>
                <a:moveTo>
                  <a:pt x="2021" y="1261"/>
                </a:moveTo>
                <a:cubicBezTo>
                  <a:pt x="2014" y="1261"/>
                  <a:pt x="2008" y="1267"/>
                  <a:pt x="2008" y="1274"/>
                </a:cubicBezTo>
                <a:cubicBezTo>
                  <a:pt x="2008" y="1281"/>
                  <a:pt x="2014" y="1287"/>
                  <a:pt x="2021" y="1287"/>
                </a:cubicBezTo>
                <a:cubicBezTo>
                  <a:pt x="2028" y="1287"/>
                  <a:pt x="2034" y="1281"/>
                  <a:pt x="2034" y="1274"/>
                </a:cubicBezTo>
                <a:cubicBezTo>
                  <a:pt x="2034" y="1267"/>
                  <a:pt x="2028" y="1261"/>
                  <a:pt x="2021" y="1261"/>
                </a:cubicBezTo>
                <a:close/>
                <a:moveTo>
                  <a:pt x="2060" y="1287"/>
                </a:moveTo>
                <a:cubicBezTo>
                  <a:pt x="2067" y="1287"/>
                  <a:pt x="2073" y="1281"/>
                  <a:pt x="2073" y="1274"/>
                </a:cubicBezTo>
                <a:cubicBezTo>
                  <a:pt x="2073" y="1267"/>
                  <a:pt x="2067" y="1262"/>
                  <a:pt x="2060" y="1262"/>
                </a:cubicBezTo>
                <a:cubicBezTo>
                  <a:pt x="2053" y="1262"/>
                  <a:pt x="2048" y="1267"/>
                  <a:pt x="2048" y="1274"/>
                </a:cubicBezTo>
                <a:cubicBezTo>
                  <a:pt x="2048" y="1281"/>
                  <a:pt x="2053" y="1287"/>
                  <a:pt x="2060" y="1287"/>
                </a:cubicBezTo>
                <a:close/>
                <a:moveTo>
                  <a:pt x="2100" y="1261"/>
                </a:moveTo>
                <a:cubicBezTo>
                  <a:pt x="2093" y="1261"/>
                  <a:pt x="2087" y="1267"/>
                  <a:pt x="2087" y="1274"/>
                </a:cubicBezTo>
                <a:cubicBezTo>
                  <a:pt x="2087" y="1281"/>
                  <a:pt x="2093" y="1287"/>
                  <a:pt x="2100" y="1287"/>
                </a:cubicBezTo>
                <a:cubicBezTo>
                  <a:pt x="2107" y="1287"/>
                  <a:pt x="2112" y="1281"/>
                  <a:pt x="2112" y="1274"/>
                </a:cubicBezTo>
                <a:cubicBezTo>
                  <a:pt x="2112" y="1267"/>
                  <a:pt x="2107" y="1261"/>
                  <a:pt x="2100" y="1261"/>
                </a:cubicBezTo>
                <a:close/>
                <a:moveTo>
                  <a:pt x="3046" y="1287"/>
                </a:moveTo>
                <a:cubicBezTo>
                  <a:pt x="3053" y="1287"/>
                  <a:pt x="3059" y="1281"/>
                  <a:pt x="3059" y="1274"/>
                </a:cubicBezTo>
                <a:cubicBezTo>
                  <a:pt x="3059" y="1267"/>
                  <a:pt x="3053" y="1261"/>
                  <a:pt x="3046" y="1261"/>
                </a:cubicBezTo>
                <a:cubicBezTo>
                  <a:pt x="3039" y="1261"/>
                  <a:pt x="3033" y="1267"/>
                  <a:pt x="3033" y="1274"/>
                </a:cubicBezTo>
                <a:cubicBezTo>
                  <a:pt x="3033" y="1281"/>
                  <a:pt x="3039" y="1287"/>
                  <a:pt x="3046" y="1287"/>
                </a:cubicBezTo>
                <a:close/>
                <a:moveTo>
                  <a:pt x="996" y="1326"/>
                </a:moveTo>
                <a:cubicBezTo>
                  <a:pt x="1003" y="1326"/>
                  <a:pt x="1009" y="1321"/>
                  <a:pt x="1009" y="1314"/>
                </a:cubicBezTo>
                <a:cubicBezTo>
                  <a:pt x="1009" y="1307"/>
                  <a:pt x="1003" y="1301"/>
                  <a:pt x="996" y="1301"/>
                </a:cubicBezTo>
                <a:cubicBezTo>
                  <a:pt x="989" y="1301"/>
                  <a:pt x="983" y="1307"/>
                  <a:pt x="983" y="1314"/>
                </a:cubicBezTo>
                <a:cubicBezTo>
                  <a:pt x="983" y="1321"/>
                  <a:pt x="989" y="1326"/>
                  <a:pt x="996" y="1326"/>
                </a:cubicBezTo>
                <a:close/>
                <a:moveTo>
                  <a:pt x="1035" y="1326"/>
                </a:moveTo>
                <a:cubicBezTo>
                  <a:pt x="1042" y="1326"/>
                  <a:pt x="1048" y="1321"/>
                  <a:pt x="1048" y="1314"/>
                </a:cubicBezTo>
                <a:cubicBezTo>
                  <a:pt x="1048" y="1307"/>
                  <a:pt x="1042" y="1301"/>
                  <a:pt x="1035" y="1301"/>
                </a:cubicBezTo>
                <a:cubicBezTo>
                  <a:pt x="1028" y="1301"/>
                  <a:pt x="1023" y="1307"/>
                  <a:pt x="1023" y="1314"/>
                </a:cubicBezTo>
                <a:cubicBezTo>
                  <a:pt x="1023" y="1321"/>
                  <a:pt x="1028" y="1326"/>
                  <a:pt x="1035" y="1326"/>
                </a:cubicBezTo>
                <a:close/>
                <a:moveTo>
                  <a:pt x="1075" y="1326"/>
                </a:moveTo>
                <a:cubicBezTo>
                  <a:pt x="1082" y="1326"/>
                  <a:pt x="1087" y="1321"/>
                  <a:pt x="1087" y="1314"/>
                </a:cubicBezTo>
                <a:cubicBezTo>
                  <a:pt x="1087" y="1307"/>
                  <a:pt x="1082" y="1301"/>
                  <a:pt x="1075" y="1301"/>
                </a:cubicBezTo>
                <a:cubicBezTo>
                  <a:pt x="1068" y="1301"/>
                  <a:pt x="1062" y="1307"/>
                  <a:pt x="1062" y="1314"/>
                </a:cubicBezTo>
                <a:cubicBezTo>
                  <a:pt x="1062" y="1321"/>
                  <a:pt x="1068" y="1326"/>
                  <a:pt x="1075" y="1326"/>
                </a:cubicBezTo>
                <a:close/>
                <a:moveTo>
                  <a:pt x="1114" y="1326"/>
                </a:moveTo>
                <a:cubicBezTo>
                  <a:pt x="1121" y="1326"/>
                  <a:pt x="1127" y="1321"/>
                  <a:pt x="1127" y="1314"/>
                </a:cubicBezTo>
                <a:cubicBezTo>
                  <a:pt x="1127" y="1307"/>
                  <a:pt x="1121" y="1301"/>
                  <a:pt x="1114" y="1301"/>
                </a:cubicBezTo>
                <a:cubicBezTo>
                  <a:pt x="1107" y="1301"/>
                  <a:pt x="1101" y="1307"/>
                  <a:pt x="1101" y="1314"/>
                </a:cubicBezTo>
                <a:cubicBezTo>
                  <a:pt x="1101" y="1321"/>
                  <a:pt x="1107" y="1326"/>
                  <a:pt x="1114" y="1326"/>
                </a:cubicBezTo>
                <a:close/>
                <a:moveTo>
                  <a:pt x="1154" y="1326"/>
                </a:moveTo>
                <a:cubicBezTo>
                  <a:pt x="1161" y="1326"/>
                  <a:pt x="1166" y="1321"/>
                  <a:pt x="1166" y="1314"/>
                </a:cubicBezTo>
                <a:cubicBezTo>
                  <a:pt x="1166" y="1307"/>
                  <a:pt x="1161" y="1301"/>
                  <a:pt x="1154" y="1301"/>
                </a:cubicBezTo>
                <a:cubicBezTo>
                  <a:pt x="1146" y="1301"/>
                  <a:pt x="1141" y="1307"/>
                  <a:pt x="1141" y="1314"/>
                </a:cubicBezTo>
                <a:cubicBezTo>
                  <a:pt x="1141" y="1321"/>
                  <a:pt x="1146" y="1326"/>
                  <a:pt x="1154" y="1326"/>
                </a:cubicBezTo>
                <a:close/>
                <a:moveTo>
                  <a:pt x="1193" y="1326"/>
                </a:moveTo>
                <a:cubicBezTo>
                  <a:pt x="1200" y="1326"/>
                  <a:pt x="1206" y="1321"/>
                  <a:pt x="1206" y="1314"/>
                </a:cubicBezTo>
                <a:cubicBezTo>
                  <a:pt x="1206" y="1307"/>
                  <a:pt x="1200" y="1301"/>
                  <a:pt x="1193" y="1301"/>
                </a:cubicBezTo>
                <a:cubicBezTo>
                  <a:pt x="1186" y="1301"/>
                  <a:pt x="1180" y="1307"/>
                  <a:pt x="1180" y="1314"/>
                </a:cubicBezTo>
                <a:cubicBezTo>
                  <a:pt x="1180" y="1321"/>
                  <a:pt x="1186" y="1326"/>
                  <a:pt x="1193" y="1326"/>
                </a:cubicBezTo>
                <a:close/>
                <a:moveTo>
                  <a:pt x="1232" y="1326"/>
                </a:moveTo>
                <a:cubicBezTo>
                  <a:pt x="1239" y="1326"/>
                  <a:pt x="1245" y="1321"/>
                  <a:pt x="1245" y="1314"/>
                </a:cubicBezTo>
                <a:cubicBezTo>
                  <a:pt x="1245" y="1307"/>
                  <a:pt x="1239" y="1301"/>
                  <a:pt x="1232" y="1301"/>
                </a:cubicBezTo>
                <a:cubicBezTo>
                  <a:pt x="1225" y="1301"/>
                  <a:pt x="1220" y="1307"/>
                  <a:pt x="1220" y="1314"/>
                </a:cubicBezTo>
                <a:cubicBezTo>
                  <a:pt x="1220" y="1321"/>
                  <a:pt x="1225" y="1326"/>
                  <a:pt x="1232" y="1326"/>
                </a:cubicBezTo>
                <a:close/>
                <a:moveTo>
                  <a:pt x="1272" y="1301"/>
                </a:moveTo>
                <a:cubicBezTo>
                  <a:pt x="1265" y="1301"/>
                  <a:pt x="1259" y="1307"/>
                  <a:pt x="1259" y="1314"/>
                </a:cubicBezTo>
                <a:cubicBezTo>
                  <a:pt x="1259" y="1321"/>
                  <a:pt x="1265" y="1326"/>
                  <a:pt x="1272" y="1326"/>
                </a:cubicBezTo>
                <a:cubicBezTo>
                  <a:pt x="1279" y="1326"/>
                  <a:pt x="1285" y="1321"/>
                  <a:pt x="1285" y="1314"/>
                </a:cubicBezTo>
                <a:cubicBezTo>
                  <a:pt x="1285" y="1307"/>
                  <a:pt x="1279" y="1301"/>
                  <a:pt x="1272" y="1301"/>
                </a:cubicBezTo>
                <a:close/>
                <a:moveTo>
                  <a:pt x="1824" y="1301"/>
                </a:moveTo>
                <a:cubicBezTo>
                  <a:pt x="1817" y="1301"/>
                  <a:pt x="1811" y="1307"/>
                  <a:pt x="1811" y="1314"/>
                </a:cubicBezTo>
                <a:cubicBezTo>
                  <a:pt x="1811" y="1321"/>
                  <a:pt x="1817" y="1326"/>
                  <a:pt x="1824" y="1326"/>
                </a:cubicBezTo>
                <a:cubicBezTo>
                  <a:pt x="1831" y="1326"/>
                  <a:pt x="1837" y="1321"/>
                  <a:pt x="1837" y="1314"/>
                </a:cubicBezTo>
                <a:cubicBezTo>
                  <a:pt x="1837" y="1307"/>
                  <a:pt x="1831" y="1301"/>
                  <a:pt x="1824" y="1301"/>
                </a:cubicBezTo>
                <a:close/>
                <a:moveTo>
                  <a:pt x="1863" y="1326"/>
                </a:moveTo>
                <a:cubicBezTo>
                  <a:pt x="1870" y="1326"/>
                  <a:pt x="1876" y="1321"/>
                  <a:pt x="1876" y="1314"/>
                </a:cubicBezTo>
                <a:cubicBezTo>
                  <a:pt x="1876" y="1307"/>
                  <a:pt x="1870" y="1301"/>
                  <a:pt x="1863" y="1301"/>
                </a:cubicBezTo>
                <a:cubicBezTo>
                  <a:pt x="1856" y="1301"/>
                  <a:pt x="1850" y="1307"/>
                  <a:pt x="1850" y="1314"/>
                </a:cubicBezTo>
                <a:cubicBezTo>
                  <a:pt x="1850" y="1321"/>
                  <a:pt x="1856" y="1326"/>
                  <a:pt x="1863" y="1326"/>
                </a:cubicBezTo>
                <a:close/>
                <a:moveTo>
                  <a:pt x="1903" y="1326"/>
                </a:moveTo>
                <a:cubicBezTo>
                  <a:pt x="1910" y="1326"/>
                  <a:pt x="1915" y="1321"/>
                  <a:pt x="1915" y="1314"/>
                </a:cubicBezTo>
                <a:cubicBezTo>
                  <a:pt x="1915" y="1307"/>
                  <a:pt x="1910" y="1301"/>
                  <a:pt x="1903" y="1301"/>
                </a:cubicBezTo>
                <a:cubicBezTo>
                  <a:pt x="1896" y="1301"/>
                  <a:pt x="1890" y="1307"/>
                  <a:pt x="1890" y="1314"/>
                </a:cubicBezTo>
                <a:cubicBezTo>
                  <a:pt x="1890" y="1321"/>
                  <a:pt x="1896" y="1326"/>
                  <a:pt x="1903" y="1326"/>
                </a:cubicBezTo>
                <a:close/>
                <a:moveTo>
                  <a:pt x="1942" y="1326"/>
                </a:moveTo>
                <a:cubicBezTo>
                  <a:pt x="1949" y="1326"/>
                  <a:pt x="1955" y="1321"/>
                  <a:pt x="1955" y="1314"/>
                </a:cubicBezTo>
                <a:cubicBezTo>
                  <a:pt x="1955" y="1307"/>
                  <a:pt x="1949" y="1301"/>
                  <a:pt x="1942" y="1301"/>
                </a:cubicBezTo>
                <a:cubicBezTo>
                  <a:pt x="1935" y="1301"/>
                  <a:pt x="1929" y="1307"/>
                  <a:pt x="1929" y="1314"/>
                </a:cubicBezTo>
                <a:cubicBezTo>
                  <a:pt x="1929" y="1321"/>
                  <a:pt x="1935" y="1326"/>
                  <a:pt x="1942" y="1326"/>
                </a:cubicBezTo>
                <a:close/>
                <a:moveTo>
                  <a:pt x="1981" y="1301"/>
                </a:moveTo>
                <a:cubicBezTo>
                  <a:pt x="1974" y="1301"/>
                  <a:pt x="1969" y="1307"/>
                  <a:pt x="1969" y="1314"/>
                </a:cubicBezTo>
                <a:cubicBezTo>
                  <a:pt x="1969" y="1321"/>
                  <a:pt x="1974" y="1326"/>
                  <a:pt x="1981" y="1326"/>
                </a:cubicBezTo>
                <a:cubicBezTo>
                  <a:pt x="1988" y="1326"/>
                  <a:pt x="1994" y="1321"/>
                  <a:pt x="1994" y="1314"/>
                </a:cubicBezTo>
                <a:cubicBezTo>
                  <a:pt x="1994" y="1307"/>
                  <a:pt x="1988" y="1301"/>
                  <a:pt x="1981" y="1301"/>
                </a:cubicBezTo>
                <a:close/>
                <a:moveTo>
                  <a:pt x="2021" y="1326"/>
                </a:moveTo>
                <a:cubicBezTo>
                  <a:pt x="2028" y="1326"/>
                  <a:pt x="2034" y="1321"/>
                  <a:pt x="2034" y="1314"/>
                </a:cubicBezTo>
                <a:cubicBezTo>
                  <a:pt x="2034" y="1307"/>
                  <a:pt x="2028" y="1301"/>
                  <a:pt x="2021" y="1301"/>
                </a:cubicBezTo>
                <a:cubicBezTo>
                  <a:pt x="2014" y="1301"/>
                  <a:pt x="2008" y="1307"/>
                  <a:pt x="2008" y="1314"/>
                </a:cubicBezTo>
                <a:cubicBezTo>
                  <a:pt x="2008" y="1321"/>
                  <a:pt x="2014" y="1326"/>
                  <a:pt x="2021" y="1326"/>
                </a:cubicBezTo>
                <a:close/>
                <a:moveTo>
                  <a:pt x="2060" y="1301"/>
                </a:moveTo>
                <a:cubicBezTo>
                  <a:pt x="2053" y="1301"/>
                  <a:pt x="2048" y="1307"/>
                  <a:pt x="2048" y="1314"/>
                </a:cubicBezTo>
                <a:cubicBezTo>
                  <a:pt x="2048" y="1321"/>
                  <a:pt x="2053" y="1326"/>
                  <a:pt x="2060" y="1326"/>
                </a:cubicBezTo>
                <a:cubicBezTo>
                  <a:pt x="2067" y="1326"/>
                  <a:pt x="2073" y="1321"/>
                  <a:pt x="2073" y="1314"/>
                </a:cubicBezTo>
                <a:cubicBezTo>
                  <a:pt x="2073" y="1307"/>
                  <a:pt x="2067" y="1301"/>
                  <a:pt x="2060" y="1301"/>
                </a:cubicBezTo>
                <a:close/>
                <a:moveTo>
                  <a:pt x="2179" y="1301"/>
                </a:moveTo>
                <a:cubicBezTo>
                  <a:pt x="2172" y="1301"/>
                  <a:pt x="2166" y="1307"/>
                  <a:pt x="2166" y="1314"/>
                </a:cubicBezTo>
                <a:cubicBezTo>
                  <a:pt x="2166" y="1321"/>
                  <a:pt x="2172" y="1326"/>
                  <a:pt x="2179" y="1326"/>
                </a:cubicBezTo>
                <a:cubicBezTo>
                  <a:pt x="2186" y="1326"/>
                  <a:pt x="2191" y="1321"/>
                  <a:pt x="2191" y="1314"/>
                </a:cubicBezTo>
                <a:cubicBezTo>
                  <a:pt x="2191" y="1307"/>
                  <a:pt x="2186" y="1301"/>
                  <a:pt x="2179" y="1301"/>
                </a:cubicBezTo>
                <a:close/>
                <a:moveTo>
                  <a:pt x="2967" y="1326"/>
                </a:moveTo>
                <a:cubicBezTo>
                  <a:pt x="2974" y="1326"/>
                  <a:pt x="2980" y="1321"/>
                  <a:pt x="2980" y="1314"/>
                </a:cubicBezTo>
                <a:cubicBezTo>
                  <a:pt x="2980" y="1307"/>
                  <a:pt x="2974" y="1301"/>
                  <a:pt x="2967" y="1301"/>
                </a:cubicBezTo>
                <a:cubicBezTo>
                  <a:pt x="2960" y="1301"/>
                  <a:pt x="2954" y="1307"/>
                  <a:pt x="2954" y="1314"/>
                </a:cubicBezTo>
                <a:cubicBezTo>
                  <a:pt x="2954" y="1321"/>
                  <a:pt x="2960" y="1326"/>
                  <a:pt x="2967" y="1326"/>
                </a:cubicBezTo>
                <a:close/>
                <a:moveTo>
                  <a:pt x="3006" y="1326"/>
                </a:moveTo>
                <a:cubicBezTo>
                  <a:pt x="3014" y="1326"/>
                  <a:pt x="3019" y="1321"/>
                  <a:pt x="3019" y="1314"/>
                </a:cubicBezTo>
                <a:cubicBezTo>
                  <a:pt x="3019" y="1307"/>
                  <a:pt x="3014" y="1301"/>
                  <a:pt x="3006" y="1301"/>
                </a:cubicBezTo>
                <a:cubicBezTo>
                  <a:pt x="2999" y="1301"/>
                  <a:pt x="2994" y="1307"/>
                  <a:pt x="2994" y="1314"/>
                </a:cubicBezTo>
                <a:cubicBezTo>
                  <a:pt x="2994" y="1321"/>
                  <a:pt x="2999" y="1326"/>
                  <a:pt x="3006" y="1326"/>
                </a:cubicBezTo>
                <a:close/>
                <a:moveTo>
                  <a:pt x="3046" y="1326"/>
                </a:moveTo>
                <a:cubicBezTo>
                  <a:pt x="3053" y="1326"/>
                  <a:pt x="3059" y="1321"/>
                  <a:pt x="3059" y="1314"/>
                </a:cubicBezTo>
                <a:cubicBezTo>
                  <a:pt x="3059" y="1307"/>
                  <a:pt x="3053" y="1301"/>
                  <a:pt x="3046" y="1301"/>
                </a:cubicBezTo>
                <a:cubicBezTo>
                  <a:pt x="3039" y="1301"/>
                  <a:pt x="3033" y="1307"/>
                  <a:pt x="3033" y="1314"/>
                </a:cubicBezTo>
                <a:cubicBezTo>
                  <a:pt x="3033" y="1321"/>
                  <a:pt x="3039" y="1326"/>
                  <a:pt x="3046" y="1326"/>
                </a:cubicBezTo>
                <a:close/>
                <a:moveTo>
                  <a:pt x="3085" y="1326"/>
                </a:moveTo>
                <a:cubicBezTo>
                  <a:pt x="3092" y="1326"/>
                  <a:pt x="3098" y="1321"/>
                  <a:pt x="3098" y="1314"/>
                </a:cubicBezTo>
                <a:cubicBezTo>
                  <a:pt x="3098" y="1307"/>
                  <a:pt x="3092" y="1301"/>
                  <a:pt x="3085" y="1301"/>
                </a:cubicBezTo>
                <a:cubicBezTo>
                  <a:pt x="3078" y="1301"/>
                  <a:pt x="3073" y="1307"/>
                  <a:pt x="3073" y="1314"/>
                </a:cubicBezTo>
                <a:cubicBezTo>
                  <a:pt x="3073" y="1321"/>
                  <a:pt x="3078" y="1326"/>
                  <a:pt x="3085" y="1326"/>
                </a:cubicBezTo>
                <a:close/>
                <a:moveTo>
                  <a:pt x="3125" y="1326"/>
                </a:moveTo>
                <a:cubicBezTo>
                  <a:pt x="3132" y="1326"/>
                  <a:pt x="3137" y="1321"/>
                  <a:pt x="3137" y="1314"/>
                </a:cubicBezTo>
                <a:cubicBezTo>
                  <a:pt x="3137" y="1307"/>
                  <a:pt x="3132" y="1301"/>
                  <a:pt x="3125" y="1301"/>
                </a:cubicBezTo>
                <a:cubicBezTo>
                  <a:pt x="3118" y="1301"/>
                  <a:pt x="3112" y="1307"/>
                  <a:pt x="3112" y="1314"/>
                </a:cubicBezTo>
                <a:cubicBezTo>
                  <a:pt x="3112" y="1321"/>
                  <a:pt x="3118" y="1326"/>
                  <a:pt x="3125" y="1326"/>
                </a:cubicBezTo>
                <a:close/>
                <a:moveTo>
                  <a:pt x="3164" y="1326"/>
                </a:moveTo>
                <a:cubicBezTo>
                  <a:pt x="3171" y="1326"/>
                  <a:pt x="3177" y="1321"/>
                  <a:pt x="3177" y="1314"/>
                </a:cubicBezTo>
                <a:cubicBezTo>
                  <a:pt x="3177" y="1307"/>
                  <a:pt x="3171" y="1301"/>
                  <a:pt x="3164" y="1301"/>
                </a:cubicBezTo>
                <a:cubicBezTo>
                  <a:pt x="3157" y="1301"/>
                  <a:pt x="3151" y="1307"/>
                  <a:pt x="3151" y="1314"/>
                </a:cubicBezTo>
                <a:cubicBezTo>
                  <a:pt x="3151" y="1321"/>
                  <a:pt x="3157" y="1326"/>
                  <a:pt x="3164" y="1326"/>
                </a:cubicBezTo>
                <a:close/>
                <a:moveTo>
                  <a:pt x="996" y="1366"/>
                </a:moveTo>
                <a:cubicBezTo>
                  <a:pt x="1003" y="1366"/>
                  <a:pt x="1009" y="1360"/>
                  <a:pt x="1009" y="1353"/>
                </a:cubicBezTo>
                <a:cubicBezTo>
                  <a:pt x="1009" y="1346"/>
                  <a:pt x="1003" y="1340"/>
                  <a:pt x="996" y="1340"/>
                </a:cubicBezTo>
                <a:cubicBezTo>
                  <a:pt x="989" y="1340"/>
                  <a:pt x="983" y="1346"/>
                  <a:pt x="983" y="1353"/>
                </a:cubicBezTo>
                <a:cubicBezTo>
                  <a:pt x="983" y="1360"/>
                  <a:pt x="989" y="1366"/>
                  <a:pt x="996" y="1366"/>
                </a:cubicBezTo>
                <a:close/>
                <a:moveTo>
                  <a:pt x="1035" y="1366"/>
                </a:moveTo>
                <a:cubicBezTo>
                  <a:pt x="1042" y="1366"/>
                  <a:pt x="1048" y="1360"/>
                  <a:pt x="1048" y="1353"/>
                </a:cubicBezTo>
                <a:cubicBezTo>
                  <a:pt x="1048" y="1346"/>
                  <a:pt x="1042" y="1340"/>
                  <a:pt x="1035" y="1340"/>
                </a:cubicBezTo>
                <a:cubicBezTo>
                  <a:pt x="1028" y="1340"/>
                  <a:pt x="1023" y="1346"/>
                  <a:pt x="1023" y="1353"/>
                </a:cubicBezTo>
                <a:cubicBezTo>
                  <a:pt x="1023" y="1360"/>
                  <a:pt x="1028" y="1366"/>
                  <a:pt x="1035" y="1366"/>
                </a:cubicBezTo>
                <a:close/>
                <a:moveTo>
                  <a:pt x="1075" y="1366"/>
                </a:moveTo>
                <a:cubicBezTo>
                  <a:pt x="1082" y="1366"/>
                  <a:pt x="1087" y="1360"/>
                  <a:pt x="1087" y="1353"/>
                </a:cubicBezTo>
                <a:cubicBezTo>
                  <a:pt x="1087" y="1346"/>
                  <a:pt x="1082" y="1340"/>
                  <a:pt x="1075" y="1340"/>
                </a:cubicBezTo>
                <a:cubicBezTo>
                  <a:pt x="1068" y="1340"/>
                  <a:pt x="1062" y="1346"/>
                  <a:pt x="1062" y="1353"/>
                </a:cubicBezTo>
                <a:cubicBezTo>
                  <a:pt x="1062" y="1360"/>
                  <a:pt x="1068" y="1366"/>
                  <a:pt x="1075" y="1366"/>
                </a:cubicBezTo>
                <a:close/>
                <a:moveTo>
                  <a:pt x="1114" y="1366"/>
                </a:moveTo>
                <a:cubicBezTo>
                  <a:pt x="1121" y="1366"/>
                  <a:pt x="1127" y="1360"/>
                  <a:pt x="1127" y="1353"/>
                </a:cubicBezTo>
                <a:cubicBezTo>
                  <a:pt x="1127" y="1346"/>
                  <a:pt x="1121" y="1340"/>
                  <a:pt x="1114" y="1340"/>
                </a:cubicBezTo>
                <a:cubicBezTo>
                  <a:pt x="1107" y="1340"/>
                  <a:pt x="1101" y="1346"/>
                  <a:pt x="1101" y="1353"/>
                </a:cubicBezTo>
                <a:cubicBezTo>
                  <a:pt x="1101" y="1360"/>
                  <a:pt x="1107" y="1366"/>
                  <a:pt x="1114" y="1366"/>
                </a:cubicBezTo>
                <a:close/>
                <a:moveTo>
                  <a:pt x="1154" y="1366"/>
                </a:moveTo>
                <a:cubicBezTo>
                  <a:pt x="1161" y="1366"/>
                  <a:pt x="1166" y="1360"/>
                  <a:pt x="1166" y="1353"/>
                </a:cubicBezTo>
                <a:cubicBezTo>
                  <a:pt x="1166" y="1346"/>
                  <a:pt x="1161" y="1340"/>
                  <a:pt x="1154" y="1340"/>
                </a:cubicBezTo>
                <a:cubicBezTo>
                  <a:pt x="1146" y="1340"/>
                  <a:pt x="1141" y="1346"/>
                  <a:pt x="1141" y="1353"/>
                </a:cubicBezTo>
                <a:cubicBezTo>
                  <a:pt x="1141" y="1360"/>
                  <a:pt x="1146" y="1366"/>
                  <a:pt x="1154" y="1366"/>
                </a:cubicBezTo>
                <a:close/>
                <a:moveTo>
                  <a:pt x="1193" y="1366"/>
                </a:moveTo>
                <a:cubicBezTo>
                  <a:pt x="1200" y="1366"/>
                  <a:pt x="1206" y="1360"/>
                  <a:pt x="1206" y="1353"/>
                </a:cubicBezTo>
                <a:cubicBezTo>
                  <a:pt x="1206" y="1346"/>
                  <a:pt x="1200" y="1340"/>
                  <a:pt x="1193" y="1340"/>
                </a:cubicBezTo>
                <a:cubicBezTo>
                  <a:pt x="1186" y="1340"/>
                  <a:pt x="1180" y="1346"/>
                  <a:pt x="1180" y="1353"/>
                </a:cubicBezTo>
                <a:cubicBezTo>
                  <a:pt x="1180" y="1360"/>
                  <a:pt x="1186" y="1366"/>
                  <a:pt x="1193" y="1366"/>
                </a:cubicBezTo>
                <a:close/>
                <a:moveTo>
                  <a:pt x="1232" y="1340"/>
                </a:moveTo>
                <a:cubicBezTo>
                  <a:pt x="1225" y="1340"/>
                  <a:pt x="1220" y="1346"/>
                  <a:pt x="1220" y="1353"/>
                </a:cubicBezTo>
                <a:cubicBezTo>
                  <a:pt x="1220" y="1360"/>
                  <a:pt x="1225" y="1366"/>
                  <a:pt x="1232" y="1366"/>
                </a:cubicBezTo>
                <a:cubicBezTo>
                  <a:pt x="1239" y="1366"/>
                  <a:pt x="1245" y="1360"/>
                  <a:pt x="1245" y="1353"/>
                </a:cubicBezTo>
                <a:cubicBezTo>
                  <a:pt x="1245" y="1346"/>
                  <a:pt x="1239" y="1340"/>
                  <a:pt x="1232" y="1340"/>
                </a:cubicBezTo>
                <a:close/>
                <a:moveTo>
                  <a:pt x="1272" y="1340"/>
                </a:moveTo>
                <a:cubicBezTo>
                  <a:pt x="1265" y="1340"/>
                  <a:pt x="1259" y="1346"/>
                  <a:pt x="1259" y="1353"/>
                </a:cubicBezTo>
                <a:cubicBezTo>
                  <a:pt x="1259" y="1360"/>
                  <a:pt x="1265" y="1366"/>
                  <a:pt x="1272" y="1366"/>
                </a:cubicBezTo>
                <a:cubicBezTo>
                  <a:pt x="1279" y="1366"/>
                  <a:pt x="1285" y="1360"/>
                  <a:pt x="1285" y="1353"/>
                </a:cubicBezTo>
                <a:cubicBezTo>
                  <a:pt x="1285" y="1346"/>
                  <a:pt x="1279" y="1340"/>
                  <a:pt x="1272" y="1340"/>
                </a:cubicBezTo>
                <a:close/>
                <a:moveTo>
                  <a:pt x="1863" y="1366"/>
                </a:moveTo>
                <a:cubicBezTo>
                  <a:pt x="1870" y="1366"/>
                  <a:pt x="1876" y="1360"/>
                  <a:pt x="1876" y="1353"/>
                </a:cubicBezTo>
                <a:cubicBezTo>
                  <a:pt x="1876" y="1346"/>
                  <a:pt x="1870" y="1340"/>
                  <a:pt x="1863" y="1340"/>
                </a:cubicBezTo>
                <a:cubicBezTo>
                  <a:pt x="1856" y="1340"/>
                  <a:pt x="1850" y="1346"/>
                  <a:pt x="1850" y="1353"/>
                </a:cubicBezTo>
                <a:cubicBezTo>
                  <a:pt x="1850" y="1360"/>
                  <a:pt x="1856" y="1366"/>
                  <a:pt x="1863" y="1366"/>
                </a:cubicBezTo>
                <a:close/>
                <a:moveTo>
                  <a:pt x="1903" y="1366"/>
                </a:moveTo>
                <a:cubicBezTo>
                  <a:pt x="1910" y="1366"/>
                  <a:pt x="1915" y="1360"/>
                  <a:pt x="1915" y="1353"/>
                </a:cubicBezTo>
                <a:cubicBezTo>
                  <a:pt x="1915" y="1346"/>
                  <a:pt x="1910" y="1340"/>
                  <a:pt x="1903" y="1340"/>
                </a:cubicBezTo>
                <a:cubicBezTo>
                  <a:pt x="1896" y="1340"/>
                  <a:pt x="1890" y="1346"/>
                  <a:pt x="1890" y="1353"/>
                </a:cubicBezTo>
                <a:cubicBezTo>
                  <a:pt x="1890" y="1360"/>
                  <a:pt x="1896" y="1366"/>
                  <a:pt x="1903" y="1366"/>
                </a:cubicBezTo>
                <a:close/>
                <a:moveTo>
                  <a:pt x="1942" y="1366"/>
                </a:moveTo>
                <a:cubicBezTo>
                  <a:pt x="1949" y="1366"/>
                  <a:pt x="1955" y="1360"/>
                  <a:pt x="1955" y="1353"/>
                </a:cubicBezTo>
                <a:cubicBezTo>
                  <a:pt x="1955" y="1346"/>
                  <a:pt x="1949" y="1340"/>
                  <a:pt x="1942" y="1340"/>
                </a:cubicBezTo>
                <a:cubicBezTo>
                  <a:pt x="1935" y="1340"/>
                  <a:pt x="1929" y="1346"/>
                  <a:pt x="1929" y="1353"/>
                </a:cubicBezTo>
                <a:cubicBezTo>
                  <a:pt x="1929" y="1360"/>
                  <a:pt x="1935" y="1366"/>
                  <a:pt x="1942" y="1366"/>
                </a:cubicBezTo>
                <a:close/>
                <a:moveTo>
                  <a:pt x="1981" y="1366"/>
                </a:moveTo>
                <a:cubicBezTo>
                  <a:pt x="1988" y="1366"/>
                  <a:pt x="1994" y="1360"/>
                  <a:pt x="1994" y="1353"/>
                </a:cubicBezTo>
                <a:cubicBezTo>
                  <a:pt x="1994" y="1346"/>
                  <a:pt x="1988" y="1340"/>
                  <a:pt x="1981" y="1340"/>
                </a:cubicBezTo>
                <a:cubicBezTo>
                  <a:pt x="1974" y="1340"/>
                  <a:pt x="1969" y="1346"/>
                  <a:pt x="1969" y="1353"/>
                </a:cubicBezTo>
                <a:cubicBezTo>
                  <a:pt x="1969" y="1360"/>
                  <a:pt x="1974" y="1366"/>
                  <a:pt x="1981" y="1366"/>
                </a:cubicBezTo>
                <a:close/>
                <a:moveTo>
                  <a:pt x="2021" y="1366"/>
                </a:moveTo>
                <a:cubicBezTo>
                  <a:pt x="2028" y="1366"/>
                  <a:pt x="2034" y="1360"/>
                  <a:pt x="2034" y="1353"/>
                </a:cubicBezTo>
                <a:cubicBezTo>
                  <a:pt x="2034" y="1346"/>
                  <a:pt x="2028" y="1340"/>
                  <a:pt x="2021" y="1340"/>
                </a:cubicBezTo>
                <a:cubicBezTo>
                  <a:pt x="2014" y="1340"/>
                  <a:pt x="2008" y="1346"/>
                  <a:pt x="2008" y="1353"/>
                </a:cubicBezTo>
                <a:cubicBezTo>
                  <a:pt x="2008" y="1360"/>
                  <a:pt x="2014" y="1366"/>
                  <a:pt x="2021" y="1366"/>
                </a:cubicBezTo>
                <a:close/>
                <a:moveTo>
                  <a:pt x="2139" y="1340"/>
                </a:moveTo>
                <a:cubicBezTo>
                  <a:pt x="2132" y="1340"/>
                  <a:pt x="2126" y="1346"/>
                  <a:pt x="2126" y="1353"/>
                </a:cubicBezTo>
                <a:cubicBezTo>
                  <a:pt x="2126" y="1360"/>
                  <a:pt x="2132" y="1366"/>
                  <a:pt x="2139" y="1366"/>
                </a:cubicBezTo>
                <a:cubicBezTo>
                  <a:pt x="2146" y="1366"/>
                  <a:pt x="2152" y="1360"/>
                  <a:pt x="2152" y="1353"/>
                </a:cubicBezTo>
                <a:cubicBezTo>
                  <a:pt x="2152" y="1346"/>
                  <a:pt x="2146" y="1340"/>
                  <a:pt x="2139" y="1340"/>
                </a:cubicBezTo>
                <a:close/>
                <a:moveTo>
                  <a:pt x="2179" y="1340"/>
                </a:moveTo>
                <a:cubicBezTo>
                  <a:pt x="2172" y="1340"/>
                  <a:pt x="2166" y="1346"/>
                  <a:pt x="2166" y="1353"/>
                </a:cubicBezTo>
                <a:cubicBezTo>
                  <a:pt x="2166" y="1360"/>
                  <a:pt x="2172" y="1366"/>
                  <a:pt x="2179" y="1366"/>
                </a:cubicBezTo>
                <a:cubicBezTo>
                  <a:pt x="2186" y="1366"/>
                  <a:pt x="2191" y="1360"/>
                  <a:pt x="2191" y="1353"/>
                </a:cubicBezTo>
                <a:cubicBezTo>
                  <a:pt x="2191" y="1346"/>
                  <a:pt x="2186" y="1340"/>
                  <a:pt x="2179" y="1340"/>
                </a:cubicBezTo>
                <a:close/>
                <a:moveTo>
                  <a:pt x="2888" y="1366"/>
                </a:moveTo>
                <a:cubicBezTo>
                  <a:pt x="2895" y="1366"/>
                  <a:pt x="2901" y="1360"/>
                  <a:pt x="2901" y="1353"/>
                </a:cubicBezTo>
                <a:cubicBezTo>
                  <a:pt x="2901" y="1346"/>
                  <a:pt x="2895" y="1340"/>
                  <a:pt x="2888" y="1340"/>
                </a:cubicBezTo>
                <a:cubicBezTo>
                  <a:pt x="2881" y="1340"/>
                  <a:pt x="2875" y="1346"/>
                  <a:pt x="2875" y="1353"/>
                </a:cubicBezTo>
                <a:cubicBezTo>
                  <a:pt x="2875" y="1360"/>
                  <a:pt x="2881" y="1366"/>
                  <a:pt x="2888" y="1366"/>
                </a:cubicBezTo>
                <a:close/>
                <a:moveTo>
                  <a:pt x="2928" y="1366"/>
                </a:moveTo>
                <a:cubicBezTo>
                  <a:pt x="2935" y="1366"/>
                  <a:pt x="2940" y="1360"/>
                  <a:pt x="2940" y="1353"/>
                </a:cubicBezTo>
                <a:cubicBezTo>
                  <a:pt x="2940" y="1346"/>
                  <a:pt x="2935" y="1340"/>
                  <a:pt x="2928" y="1340"/>
                </a:cubicBezTo>
                <a:cubicBezTo>
                  <a:pt x="2921" y="1340"/>
                  <a:pt x="2915" y="1346"/>
                  <a:pt x="2915" y="1353"/>
                </a:cubicBezTo>
                <a:cubicBezTo>
                  <a:pt x="2915" y="1360"/>
                  <a:pt x="2921" y="1366"/>
                  <a:pt x="2928" y="1366"/>
                </a:cubicBezTo>
                <a:close/>
                <a:moveTo>
                  <a:pt x="2967" y="1366"/>
                </a:moveTo>
                <a:cubicBezTo>
                  <a:pt x="2974" y="1366"/>
                  <a:pt x="2980" y="1360"/>
                  <a:pt x="2980" y="1353"/>
                </a:cubicBezTo>
                <a:cubicBezTo>
                  <a:pt x="2980" y="1346"/>
                  <a:pt x="2974" y="1340"/>
                  <a:pt x="2967" y="1340"/>
                </a:cubicBezTo>
                <a:cubicBezTo>
                  <a:pt x="2960" y="1340"/>
                  <a:pt x="2954" y="1346"/>
                  <a:pt x="2954" y="1353"/>
                </a:cubicBezTo>
                <a:cubicBezTo>
                  <a:pt x="2954" y="1360"/>
                  <a:pt x="2960" y="1366"/>
                  <a:pt x="2967" y="1366"/>
                </a:cubicBezTo>
                <a:close/>
                <a:moveTo>
                  <a:pt x="3006" y="1366"/>
                </a:moveTo>
                <a:cubicBezTo>
                  <a:pt x="3014" y="1366"/>
                  <a:pt x="3019" y="1360"/>
                  <a:pt x="3019" y="1353"/>
                </a:cubicBezTo>
                <a:cubicBezTo>
                  <a:pt x="3019" y="1346"/>
                  <a:pt x="3014" y="1340"/>
                  <a:pt x="3006" y="1340"/>
                </a:cubicBezTo>
                <a:cubicBezTo>
                  <a:pt x="2999" y="1340"/>
                  <a:pt x="2994" y="1346"/>
                  <a:pt x="2994" y="1353"/>
                </a:cubicBezTo>
                <a:cubicBezTo>
                  <a:pt x="2994" y="1360"/>
                  <a:pt x="2999" y="1366"/>
                  <a:pt x="3006" y="1366"/>
                </a:cubicBezTo>
                <a:close/>
                <a:moveTo>
                  <a:pt x="3046" y="1366"/>
                </a:moveTo>
                <a:cubicBezTo>
                  <a:pt x="3053" y="1366"/>
                  <a:pt x="3059" y="1360"/>
                  <a:pt x="3059" y="1353"/>
                </a:cubicBezTo>
                <a:cubicBezTo>
                  <a:pt x="3059" y="1346"/>
                  <a:pt x="3053" y="1340"/>
                  <a:pt x="3046" y="1340"/>
                </a:cubicBezTo>
                <a:cubicBezTo>
                  <a:pt x="3039" y="1340"/>
                  <a:pt x="3033" y="1346"/>
                  <a:pt x="3033" y="1353"/>
                </a:cubicBezTo>
                <a:cubicBezTo>
                  <a:pt x="3033" y="1360"/>
                  <a:pt x="3039" y="1366"/>
                  <a:pt x="3046" y="1366"/>
                </a:cubicBezTo>
                <a:close/>
                <a:moveTo>
                  <a:pt x="3085" y="1366"/>
                </a:moveTo>
                <a:cubicBezTo>
                  <a:pt x="3092" y="1366"/>
                  <a:pt x="3098" y="1360"/>
                  <a:pt x="3098" y="1353"/>
                </a:cubicBezTo>
                <a:cubicBezTo>
                  <a:pt x="3098" y="1346"/>
                  <a:pt x="3092" y="1340"/>
                  <a:pt x="3085" y="1340"/>
                </a:cubicBezTo>
                <a:cubicBezTo>
                  <a:pt x="3078" y="1340"/>
                  <a:pt x="3073" y="1346"/>
                  <a:pt x="3073" y="1353"/>
                </a:cubicBezTo>
                <a:cubicBezTo>
                  <a:pt x="3073" y="1360"/>
                  <a:pt x="3078" y="1366"/>
                  <a:pt x="3085" y="1366"/>
                </a:cubicBezTo>
                <a:close/>
                <a:moveTo>
                  <a:pt x="3125" y="1366"/>
                </a:moveTo>
                <a:cubicBezTo>
                  <a:pt x="3132" y="1366"/>
                  <a:pt x="3137" y="1360"/>
                  <a:pt x="3137" y="1353"/>
                </a:cubicBezTo>
                <a:cubicBezTo>
                  <a:pt x="3137" y="1346"/>
                  <a:pt x="3132" y="1340"/>
                  <a:pt x="3125" y="1340"/>
                </a:cubicBezTo>
                <a:cubicBezTo>
                  <a:pt x="3118" y="1340"/>
                  <a:pt x="3112" y="1346"/>
                  <a:pt x="3112" y="1353"/>
                </a:cubicBezTo>
                <a:cubicBezTo>
                  <a:pt x="3112" y="1360"/>
                  <a:pt x="3118" y="1366"/>
                  <a:pt x="3125" y="1366"/>
                </a:cubicBezTo>
                <a:close/>
                <a:moveTo>
                  <a:pt x="3164" y="1366"/>
                </a:moveTo>
                <a:cubicBezTo>
                  <a:pt x="3171" y="1366"/>
                  <a:pt x="3177" y="1360"/>
                  <a:pt x="3177" y="1353"/>
                </a:cubicBezTo>
                <a:cubicBezTo>
                  <a:pt x="3177" y="1346"/>
                  <a:pt x="3171" y="1340"/>
                  <a:pt x="3164" y="1340"/>
                </a:cubicBezTo>
                <a:cubicBezTo>
                  <a:pt x="3157" y="1340"/>
                  <a:pt x="3151" y="1346"/>
                  <a:pt x="3151" y="1353"/>
                </a:cubicBezTo>
                <a:cubicBezTo>
                  <a:pt x="3151" y="1360"/>
                  <a:pt x="3157" y="1366"/>
                  <a:pt x="3164" y="1366"/>
                </a:cubicBezTo>
                <a:close/>
                <a:moveTo>
                  <a:pt x="3204" y="1366"/>
                </a:moveTo>
                <a:cubicBezTo>
                  <a:pt x="3211" y="1366"/>
                  <a:pt x="3216" y="1360"/>
                  <a:pt x="3216" y="1353"/>
                </a:cubicBezTo>
                <a:cubicBezTo>
                  <a:pt x="3216" y="1346"/>
                  <a:pt x="3211" y="1340"/>
                  <a:pt x="3204" y="1340"/>
                </a:cubicBezTo>
                <a:cubicBezTo>
                  <a:pt x="3197" y="1340"/>
                  <a:pt x="3191" y="1346"/>
                  <a:pt x="3191" y="1353"/>
                </a:cubicBezTo>
                <a:cubicBezTo>
                  <a:pt x="3191" y="1360"/>
                  <a:pt x="3197" y="1366"/>
                  <a:pt x="3204" y="1366"/>
                </a:cubicBezTo>
                <a:close/>
                <a:moveTo>
                  <a:pt x="996" y="1405"/>
                </a:moveTo>
                <a:cubicBezTo>
                  <a:pt x="1003" y="1405"/>
                  <a:pt x="1009" y="1400"/>
                  <a:pt x="1009" y="1393"/>
                </a:cubicBezTo>
                <a:cubicBezTo>
                  <a:pt x="1009" y="1385"/>
                  <a:pt x="1003" y="1380"/>
                  <a:pt x="996" y="1380"/>
                </a:cubicBezTo>
                <a:cubicBezTo>
                  <a:pt x="989" y="1380"/>
                  <a:pt x="983" y="1385"/>
                  <a:pt x="983" y="1393"/>
                </a:cubicBezTo>
                <a:cubicBezTo>
                  <a:pt x="983" y="1400"/>
                  <a:pt x="989" y="1405"/>
                  <a:pt x="996" y="1405"/>
                </a:cubicBezTo>
                <a:close/>
                <a:moveTo>
                  <a:pt x="1035" y="1405"/>
                </a:moveTo>
                <a:cubicBezTo>
                  <a:pt x="1042" y="1405"/>
                  <a:pt x="1048" y="1400"/>
                  <a:pt x="1048" y="1393"/>
                </a:cubicBezTo>
                <a:cubicBezTo>
                  <a:pt x="1048" y="1385"/>
                  <a:pt x="1042" y="1380"/>
                  <a:pt x="1035" y="1380"/>
                </a:cubicBezTo>
                <a:cubicBezTo>
                  <a:pt x="1028" y="1380"/>
                  <a:pt x="1023" y="1385"/>
                  <a:pt x="1023" y="1393"/>
                </a:cubicBezTo>
                <a:cubicBezTo>
                  <a:pt x="1023" y="1400"/>
                  <a:pt x="1028" y="1405"/>
                  <a:pt x="1035" y="1405"/>
                </a:cubicBezTo>
                <a:close/>
                <a:moveTo>
                  <a:pt x="1075" y="1405"/>
                </a:moveTo>
                <a:cubicBezTo>
                  <a:pt x="1082" y="1405"/>
                  <a:pt x="1087" y="1400"/>
                  <a:pt x="1087" y="1393"/>
                </a:cubicBezTo>
                <a:cubicBezTo>
                  <a:pt x="1087" y="1385"/>
                  <a:pt x="1082" y="1380"/>
                  <a:pt x="1075" y="1380"/>
                </a:cubicBezTo>
                <a:cubicBezTo>
                  <a:pt x="1068" y="1380"/>
                  <a:pt x="1062" y="1385"/>
                  <a:pt x="1062" y="1393"/>
                </a:cubicBezTo>
                <a:cubicBezTo>
                  <a:pt x="1062" y="1400"/>
                  <a:pt x="1068" y="1405"/>
                  <a:pt x="1075" y="1405"/>
                </a:cubicBezTo>
                <a:close/>
                <a:moveTo>
                  <a:pt x="1114" y="1405"/>
                </a:moveTo>
                <a:cubicBezTo>
                  <a:pt x="1121" y="1405"/>
                  <a:pt x="1127" y="1400"/>
                  <a:pt x="1127" y="1393"/>
                </a:cubicBezTo>
                <a:cubicBezTo>
                  <a:pt x="1127" y="1385"/>
                  <a:pt x="1121" y="1380"/>
                  <a:pt x="1114" y="1380"/>
                </a:cubicBezTo>
                <a:cubicBezTo>
                  <a:pt x="1107" y="1380"/>
                  <a:pt x="1101" y="1385"/>
                  <a:pt x="1101" y="1393"/>
                </a:cubicBezTo>
                <a:cubicBezTo>
                  <a:pt x="1101" y="1400"/>
                  <a:pt x="1107" y="1405"/>
                  <a:pt x="1114" y="1405"/>
                </a:cubicBezTo>
                <a:close/>
                <a:moveTo>
                  <a:pt x="1154" y="1405"/>
                </a:moveTo>
                <a:cubicBezTo>
                  <a:pt x="1161" y="1405"/>
                  <a:pt x="1166" y="1400"/>
                  <a:pt x="1166" y="1393"/>
                </a:cubicBezTo>
                <a:cubicBezTo>
                  <a:pt x="1166" y="1385"/>
                  <a:pt x="1161" y="1380"/>
                  <a:pt x="1154" y="1380"/>
                </a:cubicBezTo>
                <a:cubicBezTo>
                  <a:pt x="1146" y="1380"/>
                  <a:pt x="1141" y="1385"/>
                  <a:pt x="1141" y="1393"/>
                </a:cubicBezTo>
                <a:cubicBezTo>
                  <a:pt x="1141" y="1400"/>
                  <a:pt x="1146" y="1405"/>
                  <a:pt x="1154" y="1405"/>
                </a:cubicBezTo>
                <a:close/>
                <a:moveTo>
                  <a:pt x="1193" y="1380"/>
                </a:moveTo>
                <a:cubicBezTo>
                  <a:pt x="1186" y="1380"/>
                  <a:pt x="1180" y="1385"/>
                  <a:pt x="1180" y="1393"/>
                </a:cubicBezTo>
                <a:cubicBezTo>
                  <a:pt x="1180" y="1400"/>
                  <a:pt x="1186" y="1405"/>
                  <a:pt x="1193" y="1405"/>
                </a:cubicBezTo>
                <a:cubicBezTo>
                  <a:pt x="1200" y="1405"/>
                  <a:pt x="1206" y="1400"/>
                  <a:pt x="1206" y="1393"/>
                </a:cubicBezTo>
                <a:cubicBezTo>
                  <a:pt x="1206" y="1385"/>
                  <a:pt x="1200" y="1380"/>
                  <a:pt x="1193" y="1380"/>
                </a:cubicBezTo>
                <a:close/>
                <a:moveTo>
                  <a:pt x="1863" y="1380"/>
                </a:moveTo>
                <a:cubicBezTo>
                  <a:pt x="1856" y="1380"/>
                  <a:pt x="1850" y="1385"/>
                  <a:pt x="1850" y="1393"/>
                </a:cubicBezTo>
                <a:cubicBezTo>
                  <a:pt x="1850" y="1400"/>
                  <a:pt x="1856" y="1405"/>
                  <a:pt x="1863" y="1405"/>
                </a:cubicBezTo>
                <a:cubicBezTo>
                  <a:pt x="1870" y="1405"/>
                  <a:pt x="1876" y="1400"/>
                  <a:pt x="1876" y="1393"/>
                </a:cubicBezTo>
                <a:cubicBezTo>
                  <a:pt x="1876" y="1385"/>
                  <a:pt x="1870" y="1380"/>
                  <a:pt x="1863" y="1380"/>
                </a:cubicBezTo>
                <a:close/>
                <a:moveTo>
                  <a:pt x="1903" y="1405"/>
                </a:moveTo>
                <a:cubicBezTo>
                  <a:pt x="1910" y="1405"/>
                  <a:pt x="1915" y="1400"/>
                  <a:pt x="1915" y="1393"/>
                </a:cubicBezTo>
                <a:cubicBezTo>
                  <a:pt x="1915" y="1385"/>
                  <a:pt x="1910" y="1380"/>
                  <a:pt x="1903" y="1380"/>
                </a:cubicBezTo>
                <a:cubicBezTo>
                  <a:pt x="1896" y="1380"/>
                  <a:pt x="1890" y="1385"/>
                  <a:pt x="1890" y="1393"/>
                </a:cubicBezTo>
                <a:cubicBezTo>
                  <a:pt x="1890" y="1400"/>
                  <a:pt x="1896" y="1405"/>
                  <a:pt x="1903" y="1405"/>
                </a:cubicBezTo>
                <a:close/>
                <a:moveTo>
                  <a:pt x="1942" y="1405"/>
                </a:moveTo>
                <a:cubicBezTo>
                  <a:pt x="1949" y="1405"/>
                  <a:pt x="1955" y="1400"/>
                  <a:pt x="1955" y="1393"/>
                </a:cubicBezTo>
                <a:cubicBezTo>
                  <a:pt x="1955" y="1385"/>
                  <a:pt x="1949" y="1380"/>
                  <a:pt x="1942" y="1380"/>
                </a:cubicBezTo>
                <a:cubicBezTo>
                  <a:pt x="1935" y="1380"/>
                  <a:pt x="1929" y="1385"/>
                  <a:pt x="1929" y="1393"/>
                </a:cubicBezTo>
                <a:cubicBezTo>
                  <a:pt x="1929" y="1400"/>
                  <a:pt x="1935" y="1405"/>
                  <a:pt x="1942" y="1405"/>
                </a:cubicBezTo>
                <a:close/>
                <a:moveTo>
                  <a:pt x="1981" y="1405"/>
                </a:moveTo>
                <a:cubicBezTo>
                  <a:pt x="1988" y="1405"/>
                  <a:pt x="1994" y="1400"/>
                  <a:pt x="1994" y="1393"/>
                </a:cubicBezTo>
                <a:cubicBezTo>
                  <a:pt x="1994" y="1385"/>
                  <a:pt x="1988" y="1380"/>
                  <a:pt x="1981" y="1380"/>
                </a:cubicBezTo>
                <a:cubicBezTo>
                  <a:pt x="1974" y="1380"/>
                  <a:pt x="1969" y="1385"/>
                  <a:pt x="1969" y="1393"/>
                </a:cubicBezTo>
                <a:cubicBezTo>
                  <a:pt x="1969" y="1400"/>
                  <a:pt x="1974" y="1405"/>
                  <a:pt x="1981" y="1405"/>
                </a:cubicBezTo>
                <a:close/>
                <a:moveTo>
                  <a:pt x="2021" y="1380"/>
                </a:moveTo>
                <a:cubicBezTo>
                  <a:pt x="2014" y="1380"/>
                  <a:pt x="2008" y="1385"/>
                  <a:pt x="2008" y="1393"/>
                </a:cubicBezTo>
                <a:cubicBezTo>
                  <a:pt x="2008" y="1400"/>
                  <a:pt x="2014" y="1405"/>
                  <a:pt x="2021" y="1405"/>
                </a:cubicBezTo>
                <a:cubicBezTo>
                  <a:pt x="2028" y="1405"/>
                  <a:pt x="2034" y="1400"/>
                  <a:pt x="2034" y="1393"/>
                </a:cubicBezTo>
                <a:cubicBezTo>
                  <a:pt x="2034" y="1385"/>
                  <a:pt x="2028" y="1380"/>
                  <a:pt x="2021" y="1380"/>
                </a:cubicBezTo>
                <a:close/>
                <a:moveTo>
                  <a:pt x="2888" y="1405"/>
                </a:moveTo>
                <a:cubicBezTo>
                  <a:pt x="2895" y="1405"/>
                  <a:pt x="2901" y="1400"/>
                  <a:pt x="2901" y="1393"/>
                </a:cubicBezTo>
                <a:cubicBezTo>
                  <a:pt x="2901" y="1385"/>
                  <a:pt x="2895" y="1380"/>
                  <a:pt x="2888" y="1380"/>
                </a:cubicBezTo>
                <a:cubicBezTo>
                  <a:pt x="2881" y="1380"/>
                  <a:pt x="2875" y="1385"/>
                  <a:pt x="2875" y="1393"/>
                </a:cubicBezTo>
                <a:cubicBezTo>
                  <a:pt x="2875" y="1400"/>
                  <a:pt x="2881" y="1405"/>
                  <a:pt x="2888" y="1405"/>
                </a:cubicBezTo>
                <a:close/>
                <a:moveTo>
                  <a:pt x="2928" y="1405"/>
                </a:moveTo>
                <a:cubicBezTo>
                  <a:pt x="2935" y="1405"/>
                  <a:pt x="2940" y="1400"/>
                  <a:pt x="2940" y="1393"/>
                </a:cubicBezTo>
                <a:cubicBezTo>
                  <a:pt x="2940" y="1385"/>
                  <a:pt x="2935" y="1380"/>
                  <a:pt x="2928" y="1380"/>
                </a:cubicBezTo>
                <a:cubicBezTo>
                  <a:pt x="2921" y="1380"/>
                  <a:pt x="2915" y="1385"/>
                  <a:pt x="2915" y="1393"/>
                </a:cubicBezTo>
                <a:cubicBezTo>
                  <a:pt x="2915" y="1400"/>
                  <a:pt x="2921" y="1405"/>
                  <a:pt x="2928" y="1405"/>
                </a:cubicBezTo>
                <a:close/>
                <a:moveTo>
                  <a:pt x="2967" y="1405"/>
                </a:moveTo>
                <a:cubicBezTo>
                  <a:pt x="2974" y="1405"/>
                  <a:pt x="2980" y="1400"/>
                  <a:pt x="2980" y="1393"/>
                </a:cubicBezTo>
                <a:cubicBezTo>
                  <a:pt x="2980" y="1385"/>
                  <a:pt x="2974" y="1380"/>
                  <a:pt x="2967" y="1380"/>
                </a:cubicBezTo>
                <a:cubicBezTo>
                  <a:pt x="2960" y="1380"/>
                  <a:pt x="2954" y="1385"/>
                  <a:pt x="2954" y="1393"/>
                </a:cubicBezTo>
                <a:cubicBezTo>
                  <a:pt x="2954" y="1400"/>
                  <a:pt x="2960" y="1405"/>
                  <a:pt x="2967" y="1405"/>
                </a:cubicBezTo>
                <a:close/>
                <a:moveTo>
                  <a:pt x="3006" y="1380"/>
                </a:moveTo>
                <a:cubicBezTo>
                  <a:pt x="2999" y="1380"/>
                  <a:pt x="2994" y="1385"/>
                  <a:pt x="2994" y="1393"/>
                </a:cubicBezTo>
                <a:cubicBezTo>
                  <a:pt x="2994" y="1400"/>
                  <a:pt x="2999" y="1405"/>
                  <a:pt x="3006" y="1405"/>
                </a:cubicBezTo>
                <a:cubicBezTo>
                  <a:pt x="3014" y="1405"/>
                  <a:pt x="3019" y="1400"/>
                  <a:pt x="3019" y="1393"/>
                </a:cubicBezTo>
                <a:cubicBezTo>
                  <a:pt x="3019" y="1385"/>
                  <a:pt x="3014" y="1380"/>
                  <a:pt x="3006" y="1380"/>
                </a:cubicBezTo>
                <a:close/>
                <a:moveTo>
                  <a:pt x="3046" y="1405"/>
                </a:moveTo>
                <a:cubicBezTo>
                  <a:pt x="3053" y="1405"/>
                  <a:pt x="3059" y="1400"/>
                  <a:pt x="3059" y="1393"/>
                </a:cubicBezTo>
                <a:cubicBezTo>
                  <a:pt x="3059" y="1385"/>
                  <a:pt x="3053" y="1380"/>
                  <a:pt x="3046" y="1380"/>
                </a:cubicBezTo>
                <a:cubicBezTo>
                  <a:pt x="3039" y="1380"/>
                  <a:pt x="3033" y="1385"/>
                  <a:pt x="3033" y="1393"/>
                </a:cubicBezTo>
                <a:cubicBezTo>
                  <a:pt x="3033" y="1400"/>
                  <a:pt x="3039" y="1405"/>
                  <a:pt x="3046" y="1405"/>
                </a:cubicBezTo>
                <a:close/>
                <a:moveTo>
                  <a:pt x="3085" y="1380"/>
                </a:moveTo>
                <a:cubicBezTo>
                  <a:pt x="3078" y="1380"/>
                  <a:pt x="3073" y="1385"/>
                  <a:pt x="3073" y="1393"/>
                </a:cubicBezTo>
                <a:cubicBezTo>
                  <a:pt x="3073" y="1400"/>
                  <a:pt x="3078" y="1405"/>
                  <a:pt x="3085" y="1405"/>
                </a:cubicBezTo>
                <a:cubicBezTo>
                  <a:pt x="3092" y="1405"/>
                  <a:pt x="3098" y="1400"/>
                  <a:pt x="3098" y="1393"/>
                </a:cubicBezTo>
                <a:cubicBezTo>
                  <a:pt x="3098" y="1385"/>
                  <a:pt x="3092" y="1380"/>
                  <a:pt x="3085" y="1380"/>
                </a:cubicBezTo>
                <a:close/>
                <a:moveTo>
                  <a:pt x="3125" y="1405"/>
                </a:moveTo>
                <a:cubicBezTo>
                  <a:pt x="3132" y="1405"/>
                  <a:pt x="3137" y="1400"/>
                  <a:pt x="3137" y="1393"/>
                </a:cubicBezTo>
                <a:cubicBezTo>
                  <a:pt x="3137" y="1385"/>
                  <a:pt x="3132" y="1380"/>
                  <a:pt x="3125" y="1380"/>
                </a:cubicBezTo>
                <a:cubicBezTo>
                  <a:pt x="3118" y="1380"/>
                  <a:pt x="3112" y="1385"/>
                  <a:pt x="3112" y="1393"/>
                </a:cubicBezTo>
                <a:cubicBezTo>
                  <a:pt x="3112" y="1400"/>
                  <a:pt x="3118" y="1405"/>
                  <a:pt x="3125" y="1405"/>
                </a:cubicBezTo>
                <a:close/>
                <a:moveTo>
                  <a:pt x="3164" y="1405"/>
                </a:moveTo>
                <a:cubicBezTo>
                  <a:pt x="3171" y="1405"/>
                  <a:pt x="3177" y="1400"/>
                  <a:pt x="3177" y="1393"/>
                </a:cubicBezTo>
                <a:cubicBezTo>
                  <a:pt x="3177" y="1385"/>
                  <a:pt x="3171" y="1380"/>
                  <a:pt x="3164" y="1380"/>
                </a:cubicBezTo>
                <a:cubicBezTo>
                  <a:pt x="3157" y="1380"/>
                  <a:pt x="3151" y="1385"/>
                  <a:pt x="3151" y="1393"/>
                </a:cubicBezTo>
                <a:cubicBezTo>
                  <a:pt x="3151" y="1400"/>
                  <a:pt x="3157" y="1405"/>
                  <a:pt x="3164" y="1405"/>
                </a:cubicBezTo>
                <a:close/>
                <a:moveTo>
                  <a:pt x="3204" y="1380"/>
                </a:moveTo>
                <a:cubicBezTo>
                  <a:pt x="3197" y="1380"/>
                  <a:pt x="3191" y="1385"/>
                  <a:pt x="3191" y="1393"/>
                </a:cubicBezTo>
                <a:cubicBezTo>
                  <a:pt x="3191" y="1400"/>
                  <a:pt x="3197" y="1405"/>
                  <a:pt x="3204" y="1405"/>
                </a:cubicBezTo>
                <a:cubicBezTo>
                  <a:pt x="3211" y="1405"/>
                  <a:pt x="3216" y="1400"/>
                  <a:pt x="3216" y="1393"/>
                </a:cubicBezTo>
                <a:cubicBezTo>
                  <a:pt x="3216" y="1385"/>
                  <a:pt x="3211" y="1380"/>
                  <a:pt x="3204" y="1380"/>
                </a:cubicBezTo>
                <a:close/>
                <a:moveTo>
                  <a:pt x="3243" y="1405"/>
                </a:moveTo>
                <a:cubicBezTo>
                  <a:pt x="3250" y="1405"/>
                  <a:pt x="3256" y="1400"/>
                  <a:pt x="3256" y="1393"/>
                </a:cubicBezTo>
                <a:cubicBezTo>
                  <a:pt x="3256" y="1385"/>
                  <a:pt x="3250" y="1380"/>
                  <a:pt x="3243" y="1380"/>
                </a:cubicBezTo>
                <a:cubicBezTo>
                  <a:pt x="3236" y="1380"/>
                  <a:pt x="3230" y="1385"/>
                  <a:pt x="3230" y="1393"/>
                </a:cubicBezTo>
                <a:cubicBezTo>
                  <a:pt x="3230" y="1400"/>
                  <a:pt x="3236" y="1405"/>
                  <a:pt x="3243" y="1405"/>
                </a:cubicBezTo>
                <a:close/>
                <a:moveTo>
                  <a:pt x="996" y="1445"/>
                </a:moveTo>
                <a:cubicBezTo>
                  <a:pt x="1003" y="1445"/>
                  <a:pt x="1009" y="1439"/>
                  <a:pt x="1009" y="1432"/>
                </a:cubicBezTo>
                <a:cubicBezTo>
                  <a:pt x="1009" y="1425"/>
                  <a:pt x="1003" y="1419"/>
                  <a:pt x="996" y="1419"/>
                </a:cubicBezTo>
                <a:cubicBezTo>
                  <a:pt x="989" y="1419"/>
                  <a:pt x="983" y="1425"/>
                  <a:pt x="983" y="1432"/>
                </a:cubicBezTo>
                <a:cubicBezTo>
                  <a:pt x="983" y="1439"/>
                  <a:pt x="989" y="1445"/>
                  <a:pt x="996" y="1445"/>
                </a:cubicBezTo>
                <a:close/>
                <a:moveTo>
                  <a:pt x="1035" y="1445"/>
                </a:moveTo>
                <a:cubicBezTo>
                  <a:pt x="1042" y="1445"/>
                  <a:pt x="1048" y="1439"/>
                  <a:pt x="1048" y="1432"/>
                </a:cubicBezTo>
                <a:cubicBezTo>
                  <a:pt x="1048" y="1425"/>
                  <a:pt x="1042" y="1419"/>
                  <a:pt x="1035" y="1419"/>
                </a:cubicBezTo>
                <a:cubicBezTo>
                  <a:pt x="1028" y="1419"/>
                  <a:pt x="1023" y="1425"/>
                  <a:pt x="1023" y="1432"/>
                </a:cubicBezTo>
                <a:cubicBezTo>
                  <a:pt x="1023" y="1439"/>
                  <a:pt x="1028" y="1445"/>
                  <a:pt x="1035" y="1445"/>
                </a:cubicBezTo>
                <a:close/>
                <a:moveTo>
                  <a:pt x="1075" y="1445"/>
                </a:moveTo>
                <a:cubicBezTo>
                  <a:pt x="1082" y="1445"/>
                  <a:pt x="1087" y="1439"/>
                  <a:pt x="1087" y="1432"/>
                </a:cubicBezTo>
                <a:cubicBezTo>
                  <a:pt x="1087" y="1425"/>
                  <a:pt x="1082" y="1419"/>
                  <a:pt x="1075" y="1419"/>
                </a:cubicBezTo>
                <a:cubicBezTo>
                  <a:pt x="1068" y="1419"/>
                  <a:pt x="1062" y="1425"/>
                  <a:pt x="1062" y="1432"/>
                </a:cubicBezTo>
                <a:cubicBezTo>
                  <a:pt x="1062" y="1439"/>
                  <a:pt x="1068" y="1445"/>
                  <a:pt x="1075" y="1445"/>
                </a:cubicBezTo>
                <a:close/>
                <a:moveTo>
                  <a:pt x="1114" y="1445"/>
                </a:moveTo>
                <a:cubicBezTo>
                  <a:pt x="1121" y="1445"/>
                  <a:pt x="1127" y="1439"/>
                  <a:pt x="1127" y="1432"/>
                </a:cubicBezTo>
                <a:cubicBezTo>
                  <a:pt x="1127" y="1425"/>
                  <a:pt x="1121" y="1419"/>
                  <a:pt x="1114" y="1419"/>
                </a:cubicBezTo>
                <a:cubicBezTo>
                  <a:pt x="1107" y="1419"/>
                  <a:pt x="1101" y="1425"/>
                  <a:pt x="1101" y="1432"/>
                </a:cubicBezTo>
                <a:cubicBezTo>
                  <a:pt x="1101" y="1439"/>
                  <a:pt x="1107" y="1445"/>
                  <a:pt x="1114" y="1445"/>
                </a:cubicBezTo>
                <a:close/>
                <a:moveTo>
                  <a:pt x="1154" y="1445"/>
                </a:moveTo>
                <a:cubicBezTo>
                  <a:pt x="1161" y="1445"/>
                  <a:pt x="1166" y="1439"/>
                  <a:pt x="1166" y="1432"/>
                </a:cubicBezTo>
                <a:cubicBezTo>
                  <a:pt x="1166" y="1425"/>
                  <a:pt x="1161" y="1419"/>
                  <a:pt x="1154" y="1419"/>
                </a:cubicBezTo>
                <a:cubicBezTo>
                  <a:pt x="1146" y="1419"/>
                  <a:pt x="1141" y="1425"/>
                  <a:pt x="1141" y="1432"/>
                </a:cubicBezTo>
                <a:cubicBezTo>
                  <a:pt x="1141" y="1439"/>
                  <a:pt x="1146" y="1445"/>
                  <a:pt x="1154" y="1445"/>
                </a:cubicBezTo>
                <a:close/>
                <a:moveTo>
                  <a:pt x="1193" y="1419"/>
                </a:moveTo>
                <a:cubicBezTo>
                  <a:pt x="1186" y="1419"/>
                  <a:pt x="1180" y="1425"/>
                  <a:pt x="1180" y="1432"/>
                </a:cubicBezTo>
                <a:cubicBezTo>
                  <a:pt x="1180" y="1439"/>
                  <a:pt x="1186" y="1445"/>
                  <a:pt x="1193" y="1445"/>
                </a:cubicBezTo>
                <a:cubicBezTo>
                  <a:pt x="1200" y="1445"/>
                  <a:pt x="1206" y="1439"/>
                  <a:pt x="1206" y="1432"/>
                </a:cubicBezTo>
                <a:cubicBezTo>
                  <a:pt x="1206" y="1425"/>
                  <a:pt x="1200" y="1419"/>
                  <a:pt x="1193" y="1419"/>
                </a:cubicBezTo>
                <a:close/>
                <a:moveTo>
                  <a:pt x="1903" y="1419"/>
                </a:moveTo>
                <a:cubicBezTo>
                  <a:pt x="1896" y="1419"/>
                  <a:pt x="1890" y="1425"/>
                  <a:pt x="1890" y="1432"/>
                </a:cubicBezTo>
                <a:cubicBezTo>
                  <a:pt x="1890" y="1439"/>
                  <a:pt x="1896" y="1445"/>
                  <a:pt x="1903" y="1445"/>
                </a:cubicBezTo>
                <a:cubicBezTo>
                  <a:pt x="1910" y="1445"/>
                  <a:pt x="1915" y="1439"/>
                  <a:pt x="1915" y="1432"/>
                </a:cubicBezTo>
                <a:cubicBezTo>
                  <a:pt x="1915" y="1425"/>
                  <a:pt x="1910" y="1419"/>
                  <a:pt x="1903" y="1419"/>
                </a:cubicBezTo>
                <a:close/>
                <a:moveTo>
                  <a:pt x="1942" y="1445"/>
                </a:moveTo>
                <a:cubicBezTo>
                  <a:pt x="1949" y="1445"/>
                  <a:pt x="1955" y="1439"/>
                  <a:pt x="1955" y="1432"/>
                </a:cubicBezTo>
                <a:cubicBezTo>
                  <a:pt x="1955" y="1425"/>
                  <a:pt x="1949" y="1419"/>
                  <a:pt x="1942" y="1419"/>
                </a:cubicBezTo>
                <a:cubicBezTo>
                  <a:pt x="1935" y="1419"/>
                  <a:pt x="1929" y="1425"/>
                  <a:pt x="1929" y="1432"/>
                </a:cubicBezTo>
                <a:cubicBezTo>
                  <a:pt x="1929" y="1439"/>
                  <a:pt x="1935" y="1445"/>
                  <a:pt x="1942" y="1445"/>
                </a:cubicBezTo>
                <a:close/>
                <a:moveTo>
                  <a:pt x="1981" y="1445"/>
                </a:moveTo>
                <a:cubicBezTo>
                  <a:pt x="1988" y="1445"/>
                  <a:pt x="1994" y="1439"/>
                  <a:pt x="1994" y="1432"/>
                </a:cubicBezTo>
                <a:cubicBezTo>
                  <a:pt x="1994" y="1425"/>
                  <a:pt x="1988" y="1419"/>
                  <a:pt x="1981" y="1419"/>
                </a:cubicBezTo>
                <a:cubicBezTo>
                  <a:pt x="1974" y="1419"/>
                  <a:pt x="1969" y="1425"/>
                  <a:pt x="1969" y="1432"/>
                </a:cubicBezTo>
                <a:cubicBezTo>
                  <a:pt x="1969" y="1439"/>
                  <a:pt x="1974" y="1445"/>
                  <a:pt x="1981" y="1445"/>
                </a:cubicBezTo>
                <a:close/>
                <a:moveTo>
                  <a:pt x="2888" y="1419"/>
                </a:moveTo>
                <a:cubicBezTo>
                  <a:pt x="2881" y="1419"/>
                  <a:pt x="2875" y="1425"/>
                  <a:pt x="2875" y="1432"/>
                </a:cubicBezTo>
                <a:cubicBezTo>
                  <a:pt x="2875" y="1439"/>
                  <a:pt x="2881" y="1445"/>
                  <a:pt x="2888" y="1445"/>
                </a:cubicBezTo>
                <a:cubicBezTo>
                  <a:pt x="2895" y="1445"/>
                  <a:pt x="2901" y="1439"/>
                  <a:pt x="2901" y="1432"/>
                </a:cubicBezTo>
                <a:cubicBezTo>
                  <a:pt x="2901" y="1425"/>
                  <a:pt x="2895" y="1419"/>
                  <a:pt x="2888" y="1419"/>
                </a:cubicBezTo>
                <a:close/>
                <a:moveTo>
                  <a:pt x="2928" y="1419"/>
                </a:moveTo>
                <a:cubicBezTo>
                  <a:pt x="2921" y="1419"/>
                  <a:pt x="2915" y="1425"/>
                  <a:pt x="2915" y="1432"/>
                </a:cubicBezTo>
                <a:cubicBezTo>
                  <a:pt x="2915" y="1439"/>
                  <a:pt x="2921" y="1445"/>
                  <a:pt x="2928" y="1445"/>
                </a:cubicBezTo>
                <a:cubicBezTo>
                  <a:pt x="2935" y="1445"/>
                  <a:pt x="2940" y="1439"/>
                  <a:pt x="2940" y="1432"/>
                </a:cubicBezTo>
                <a:cubicBezTo>
                  <a:pt x="2940" y="1425"/>
                  <a:pt x="2935" y="1419"/>
                  <a:pt x="2928" y="1419"/>
                </a:cubicBezTo>
                <a:close/>
                <a:moveTo>
                  <a:pt x="2967" y="1445"/>
                </a:moveTo>
                <a:cubicBezTo>
                  <a:pt x="2974" y="1445"/>
                  <a:pt x="2980" y="1439"/>
                  <a:pt x="2980" y="1432"/>
                </a:cubicBezTo>
                <a:cubicBezTo>
                  <a:pt x="2980" y="1425"/>
                  <a:pt x="2974" y="1419"/>
                  <a:pt x="2967" y="1419"/>
                </a:cubicBezTo>
                <a:cubicBezTo>
                  <a:pt x="2960" y="1419"/>
                  <a:pt x="2954" y="1425"/>
                  <a:pt x="2954" y="1432"/>
                </a:cubicBezTo>
                <a:cubicBezTo>
                  <a:pt x="2954" y="1439"/>
                  <a:pt x="2960" y="1445"/>
                  <a:pt x="2967" y="1445"/>
                </a:cubicBezTo>
                <a:close/>
                <a:moveTo>
                  <a:pt x="3006" y="1419"/>
                </a:moveTo>
                <a:cubicBezTo>
                  <a:pt x="2999" y="1419"/>
                  <a:pt x="2994" y="1425"/>
                  <a:pt x="2994" y="1432"/>
                </a:cubicBezTo>
                <a:cubicBezTo>
                  <a:pt x="2994" y="1439"/>
                  <a:pt x="2999" y="1445"/>
                  <a:pt x="3006" y="1445"/>
                </a:cubicBezTo>
                <a:cubicBezTo>
                  <a:pt x="3014" y="1445"/>
                  <a:pt x="3019" y="1439"/>
                  <a:pt x="3019" y="1432"/>
                </a:cubicBezTo>
                <a:cubicBezTo>
                  <a:pt x="3019" y="1425"/>
                  <a:pt x="3014" y="1419"/>
                  <a:pt x="3006" y="1419"/>
                </a:cubicBezTo>
                <a:close/>
                <a:moveTo>
                  <a:pt x="3046" y="1419"/>
                </a:moveTo>
                <a:cubicBezTo>
                  <a:pt x="3039" y="1419"/>
                  <a:pt x="3033" y="1425"/>
                  <a:pt x="3033" y="1432"/>
                </a:cubicBezTo>
                <a:cubicBezTo>
                  <a:pt x="3033" y="1439"/>
                  <a:pt x="3039" y="1445"/>
                  <a:pt x="3046" y="1445"/>
                </a:cubicBezTo>
                <a:cubicBezTo>
                  <a:pt x="3053" y="1445"/>
                  <a:pt x="3059" y="1439"/>
                  <a:pt x="3059" y="1432"/>
                </a:cubicBezTo>
                <a:cubicBezTo>
                  <a:pt x="3059" y="1425"/>
                  <a:pt x="3053" y="1419"/>
                  <a:pt x="3046" y="1419"/>
                </a:cubicBezTo>
                <a:close/>
                <a:moveTo>
                  <a:pt x="3085" y="1445"/>
                </a:moveTo>
                <a:cubicBezTo>
                  <a:pt x="3092" y="1445"/>
                  <a:pt x="3098" y="1439"/>
                  <a:pt x="3098" y="1432"/>
                </a:cubicBezTo>
                <a:cubicBezTo>
                  <a:pt x="3098" y="1425"/>
                  <a:pt x="3092" y="1419"/>
                  <a:pt x="3085" y="1419"/>
                </a:cubicBezTo>
                <a:cubicBezTo>
                  <a:pt x="3078" y="1419"/>
                  <a:pt x="3073" y="1425"/>
                  <a:pt x="3073" y="1432"/>
                </a:cubicBezTo>
                <a:cubicBezTo>
                  <a:pt x="3073" y="1439"/>
                  <a:pt x="3078" y="1445"/>
                  <a:pt x="3085" y="1445"/>
                </a:cubicBezTo>
                <a:close/>
                <a:moveTo>
                  <a:pt x="3125" y="1419"/>
                </a:moveTo>
                <a:cubicBezTo>
                  <a:pt x="3118" y="1419"/>
                  <a:pt x="3112" y="1425"/>
                  <a:pt x="3112" y="1432"/>
                </a:cubicBezTo>
                <a:cubicBezTo>
                  <a:pt x="3112" y="1439"/>
                  <a:pt x="3118" y="1445"/>
                  <a:pt x="3125" y="1445"/>
                </a:cubicBezTo>
                <a:cubicBezTo>
                  <a:pt x="3132" y="1445"/>
                  <a:pt x="3137" y="1439"/>
                  <a:pt x="3137" y="1432"/>
                </a:cubicBezTo>
                <a:cubicBezTo>
                  <a:pt x="3137" y="1425"/>
                  <a:pt x="3132" y="1419"/>
                  <a:pt x="3125" y="1419"/>
                </a:cubicBezTo>
                <a:close/>
                <a:moveTo>
                  <a:pt x="3164" y="1445"/>
                </a:moveTo>
                <a:cubicBezTo>
                  <a:pt x="3171" y="1445"/>
                  <a:pt x="3177" y="1439"/>
                  <a:pt x="3177" y="1432"/>
                </a:cubicBezTo>
                <a:cubicBezTo>
                  <a:pt x="3177" y="1425"/>
                  <a:pt x="3171" y="1419"/>
                  <a:pt x="3164" y="1419"/>
                </a:cubicBezTo>
                <a:cubicBezTo>
                  <a:pt x="3157" y="1419"/>
                  <a:pt x="3151" y="1425"/>
                  <a:pt x="3151" y="1432"/>
                </a:cubicBezTo>
                <a:cubicBezTo>
                  <a:pt x="3151" y="1439"/>
                  <a:pt x="3157" y="1445"/>
                  <a:pt x="3164" y="1445"/>
                </a:cubicBezTo>
                <a:close/>
                <a:moveTo>
                  <a:pt x="3204" y="1445"/>
                </a:moveTo>
                <a:cubicBezTo>
                  <a:pt x="3211" y="1445"/>
                  <a:pt x="3216" y="1439"/>
                  <a:pt x="3216" y="1432"/>
                </a:cubicBezTo>
                <a:cubicBezTo>
                  <a:pt x="3216" y="1425"/>
                  <a:pt x="3211" y="1419"/>
                  <a:pt x="3204" y="1419"/>
                </a:cubicBezTo>
                <a:cubicBezTo>
                  <a:pt x="3197" y="1419"/>
                  <a:pt x="3191" y="1425"/>
                  <a:pt x="3191" y="1432"/>
                </a:cubicBezTo>
                <a:cubicBezTo>
                  <a:pt x="3191" y="1439"/>
                  <a:pt x="3197" y="1445"/>
                  <a:pt x="3204" y="1445"/>
                </a:cubicBezTo>
                <a:close/>
                <a:moveTo>
                  <a:pt x="3243" y="1419"/>
                </a:moveTo>
                <a:cubicBezTo>
                  <a:pt x="3236" y="1419"/>
                  <a:pt x="3230" y="1425"/>
                  <a:pt x="3230" y="1432"/>
                </a:cubicBezTo>
                <a:cubicBezTo>
                  <a:pt x="3230" y="1439"/>
                  <a:pt x="3236" y="1445"/>
                  <a:pt x="3243" y="1445"/>
                </a:cubicBezTo>
                <a:cubicBezTo>
                  <a:pt x="3250" y="1445"/>
                  <a:pt x="3256" y="1439"/>
                  <a:pt x="3256" y="1432"/>
                </a:cubicBezTo>
                <a:cubicBezTo>
                  <a:pt x="3256" y="1425"/>
                  <a:pt x="3250" y="1419"/>
                  <a:pt x="3243" y="1419"/>
                </a:cubicBezTo>
                <a:close/>
                <a:moveTo>
                  <a:pt x="996" y="1484"/>
                </a:moveTo>
                <a:cubicBezTo>
                  <a:pt x="1003" y="1484"/>
                  <a:pt x="1009" y="1478"/>
                  <a:pt x="1009" y="1471"/>
                </a:cubicBezTo>
                <a:cubicBezTo>
                  <a:pt x="1009" y="1464"/>
                  <a:pt x="1003" y="1459"/>
                  <a:pt x="996" y="1459"/>
                </a:cubicBezTo>
                <a:cubicBezTo>
                  <a:pt x="989" y="1459"/>
                  <a:pt x="983" y="1464"/>
                  <a:pt x="983" y="1471"/>
                </a:cubicBezTo>
                <a:cubicBezTo>
                  <a:pt x="983" y="1478"/>
                  <a:pt x="989" y="1484"/>
                  <a:pt x="996" y="1484"/>
                </a:cubicBezTo>
                <a:close/>
                <a:moveTo>
                  <a:pt x="1035" y="1484"/>
                </a:moveTo>
                <a:cubicBezTo>
                  <a:pt x="1042" y="1484"/>
                  <a:pt x="1048" y="1478"/>
                  <a:pt x="1048" y="1471"/>
                </a:cubicBezTo>
                <a:cubicBezTo>
                  <a:pt x="1048" y="1464"/>
                  <a:pt x="1042" y="1459"/>
                  <a:pt x="1035" y="1459"/>
                </a:cubicBezTo>
                <a:cubicBezTo>
                  <a:pt x="1028" y="1459"/>
                  <a:pt x="1023" y="1464"/>
                  <a:pt x="1023" y="1471"/>
                </a:cubicBezTo>
                <a:cubicBezTo>
                  <a:pt x="1023" y="1478"/>
                  <a:pt x="1028" y="1484"/>
                  <a:pt x="1035" y="1484"/>
                </a:cubicBezTo>
                <a:close/>
                <a:moveTo>
                  <a:pt x="1075" y="1484"/>
                </a:moveTo>
                <a:cubicBezTo>
                  <a:pt x="1082" y="1484"/>
                  <a:pt x="1087" y="1478"/>
                  <a:pt x="1087" y="1471"/>
                </a:cubicBezTo>
                <a:cubicBezTo>
                  <a:pt x="1087" y="1464"/>
                  <a:pt x="1082" y="1459"/>
                  <a:pt x="1075" y="1459"/>
                </a:cubicBezTo>
                <a:cubicBezTo>
                  <a:pt x="1068" y="1459"/>
                  <a:pt x="1062" y="1464"/>
                  <a:pt x="1062" y="1471"/>
                </a:cubicBezTo>
                <a:cubicBezTo>
                  <a:pt x="1062" y="1478"/>
                  <a:pt x="1068" y="1484"/>
                  <a:pt x="1075" y="1484"/>
                </a:cubicBezTo>
                <a:close/>
                <a:moveTo>
                  <a:pt x="1114" y="1459"/>
                </a:moveTo>
                <a:cubicBezTo>
                  <a:pt x="1107" y="1459"/>
                  <a:pt x="1101" y="1464"/>
                  <a:pt x="1101" y="1471"/>
                </a:cubicBezTo>
                <a:cubicBezTo>
                  <a:pt x="1101" y="1478"/>
                  <a:pt x="1107" y="1484"/>
                  <a:pt x="1114" y="1484"/>
                </a:cubicBezTo>
                <a:cubicBezTo>
                  <a:pt x="1121" y="1484"/>
                  <a:pt x="1127" y="1478"/>
                  <a:pt x="1127" y="1471"/>
                </a:cubicBezTo>
                <a:cubicBezTo>
                  <a:pt x="1127" y="1464"/>
                  <a:pt x="1121" y="1459"/>
                  <a:pt x="1114" y="1459"/>
                </a:cubicBezTo>
                <a:close/>
                <a:moveTo>
                  <a:pt x="1154" y="1459"/>
                </a:moveTo>
                <a:cubicBezTo>
                  <a:pt x="1146" y="1459"/>
                  <a:pt x="1141" y="1464"/>
                  <a:pt x="1141" y="1471"/>
                </a:cubicBezTo>
                <a:cubicBezTo>
                  <a:pt x="1141" y="1478"/>
                  <a:pt x="1146" y="1484"/>
                  <a:pt x="1154" y="1484"/>
                </a:cubicBezTo>
                <a:cubicBezTo>
                  <a:pt x="1161" y="1484"/>
                  <a:pt x="1166" y="1478"/>
                  <a:pt x="1166" y="1471"/>
                </a:cubicBezTo>
                <a:cubicBezTo>
                  <a:pt x="1166" y="1464"/>
                  <a:pt x="1161" y="1459"/>
                  <a:pt x="1154" y="1459"/>
                </a:cubicBezTo>
                <a:close/>
                <a:moveTo>
                  <a:pt x="1903" y="1459"/>
                </a:moveTo>
                <a:cubicBezTo>
                  <a:pt x="1896" y="1459"/>
                  <a:pt x="1890" y="1464"/>
                  <a:pt x="1890" y="1471"/>
                </a:cubicBezTo>
                <a:cubicBezTo>
                  <a:pt x="1890" y="1478"/>
                  <a:pt x="1896" y="1484"/>
                  <a:pt x="1903" y="1484"/>
                </a:cubicBezTo>
                <a:cubicBezTo>
                  <a:pt x="1910" y="1484"/>
                  <a:pt x="1915" y="1478"/>
                  <a:pt x="1915" y="1471"/>
                </a:cubicBezTo>
                <a:cubicBezTo>
                  <a:pt x="1915" y="1464"/>
                  <a:pt x="1910" y="1459"/>
                  <a:pt x="1903" y="1459"/>
                </a:cubicBezTo>
                <a:close/>
                <a:moveTo>
                  <a:pt x="1942" y="1459"/>
                </a:moveTo>
                <a:cubicBezTo>
                  <a:pt x="1935" y="1459"/>
                  <a:pt x="1929" y="1464"/>
                  <a:pt x="1929" y="1471"/>
                </a:cubicBezTo>
                <a:cubicBezTo>
                  <a:pt x="1929" y="1478"/>
                  <a:pt x="1935" y="1484"/>
                  <a:pt x="1942" y="1484"/>
                </a:cubicBezTo>
                <a:cubicBezTo>
                  <a:pt x="1949" y="1484"/>
                  <a:pt x="1955" y="1478"/>
                  <a:pt x="1955" y="1471"/>
                </a:cubicBezTo>
                <a:cubicBezTo>
                  <a:pt x="1955" y="1464"/>
                  <a:pt x="1949" y="1459"/>
                  <a:pt x="1942" y="1459"/>
                </a:cubicBezTo>
                <a:close/>
                <a:moveTo>
                  <a:pt x="1981" y="1459"/>
                </a:moveTo>
                <a:cubicBezTo>
                  <a:pt x="1974" y="1459"/>
                  <a:pt x="1969" y="1464"/>
                  <a:pt x="1969" y="1471"/>
                </a:cubicBezTo>
                <a:cubicBezTo>
                  <a:pt x="1969" y="1478"/>
                  <a:pt x="1974" y="1484"/>
                  <a:pt x="1981" y="1484"/>
                </a:cubicBezTo>
                <a:cubicBezTo>
                  <a:pt x="1988" y="1484"/>
                  <a:pt x="1994" y="1478"/>
                  <a:pt x="1994" y="1471"/>
                </a:cubicBezTo>
                <a:cubicBezTo>
                  <a:pt x="1994" y="1464"/>
                  <a:pt x="1988" y="1459"/>
                  <a:pt x="1981" y="1459"/>
                </a:cubicBezTo>
                <a:close/>
                <a:moveTo>
                  <a:pt x="2888" y="1459"/>
                </a:moveTo>
                <a:cubicBezTo>
                  <a:pt x="2881" y="1459"/>
                  <a:pt x="2875" y="1464"/>
                  <a:pt x="2875" y="1471"/>
                </a:cubicBezTo>
                <a:cubicBezTo>
                  <a:pt x="2875" y="1478"/>
                  <a:pt x="2881" y="1484"/>
                  <a:pt x="2888" y="1484"/>
                </a:cubicBezTo>
                <a:cubicBezTo>
                  <a:pt x="2895" y="1484"/>
                  <a:pt x="2901" y="1478"/>
                  <a:pt x="2901" y="1471"/>
                </a:cubicBezTo>
                <a:cubicBezTo>
                  <a:pt x="2901" y="1464"/>
                  <a:pt x="2895" y="1459"/>
                  <a:pt x="2888" y="1459"/>
                </a:cubicBezTo>
                <a:close/>
                <a:moveTo>
                  <a:pt x="2928" y="1459"/>
                </a:moveTo>
                <a:cubicBezTo>
                  <a:pt x="2921" y="1459"/>
                  <a:pt x="2915" y="1464"/>
                  <a:pt x="2915" y="1471"/>
                </a:cubicBezTo>
                <a:cubicBezTo>
                  <a:pt x="2915" y="1478"/>
                  <a:pt x="2921" y="1484"/>
                  <a:pt x="2928" y="1484"/>
                </a:cubicBezTo>
                <a:cubicBezTo>
                  <a:pt x="2935" y="1484"/>
                  <a:pt x="2940" y="1478"/>
                  <a:pt x="2940" y="1471"/>
                </a:cubicBezTo>
                <a:cubicBezTo>
                  <a:pt x="2940" y="1464"/>
                  <a:pt x="2935" y="1459"/>
                  <a:pt x="2928" y="1459"/>
                </a:cubicBezTo>
                <a:close/>
                <a:moveTo>
                  <a:pt x="2967" y="1459"/>
                </a:moveTo>
                <a:cubicBezTo>
                  <a:pt x="2960" y="1459"/>
                  <a:pt x="2954" y="1464"/>
                  <a:pt x="2954" y="1471"/>
                </a:cubicBezTo>
                <a:cubicBezTo>
                  <a:pt x="2954" y="1478"/>
                  <a:pt x="2960" y="1484"/>
                  <a:pt x="2967" y="1484"/>
                </a:cubicBezTo>
                <a:cubicBezTo>
                  <a:pt x="2974" y="1484"/>
                  <a:pt x="2980" y="1478"/>
                  <a:pt x="2980" y="1471"/>
                </a:cubicBezTo>
                <a:cubicBezTo>
                  <a:pt x="2980" y="1464"/>
                  <a:pt x="2974" y="1459"/>
                  <a:pt x="2967" y="1459"/>
                </a:cubicBezTo>
                <a:close/>
                <a:moveTo>
                  <a:pt x="3085" y="1459"/>
                </a:moveTo>
                <a:cubicBezTo>
                  <a:pt x="3078" y="1459"/>
                  <a:pt x="3073" y="1464"/>
                  <a:pt x="3073" y="1471"/>
                </a:cubicBezTo>
                <a:cubicBezTo>
                  <a:pt x="3073" y="1478"/>
                  <a:pt x="3078" y="1484"/>
                  <a:pt x="3085" y="1484"/>
                </a:cubicBezTo>
                <a:cubicBezTo>
                  <a:pt x="3092" y="1484"/>
                  <a:pt x="3098" y="1478"/>
                  <a:pt x="3098" y="1471"/>
                </a:cubicBezTo>
                <a:cubicBezTo>
                  <a:pt x="3098" y="1464"/>
                  <a:pt x="3092" y="1459"/>
                  <a:pt x="3085" y="1459"/>
                </a:cubicBezTo>
                <a:close/>
                <a:moveTo>
                  <a:pt x="3125" y="1459"/>
                </a:moveTo>
                <a:cubicBezTo>
                  <a:pt x="3118" y="1459"/>
                  <a:pt x="3112" y="1464"/>
                  <a:pt x="3112" y="1471"/>
                </a:cubicBezTo>
                <a:cubicBezTo>
                  <a:pt x="3112" y="1478"/>
                  <a:pt x="3118" y="1484"/>
                  <a:pt x="3125" y="1484"/>
                </a:cubicBezTo>
                <a:cubicBezTo>
                  <a:pt x="3132" y="1484"/>
                  <a:pt x="3137" y="1478"/>
                  <a:pt x="3137" y="1471"/>
                </a:cubicBezTo>
                <a:cubicBezTo>
                  <a:pt x="3137" y="1464"/>
                  <a:pt x="3132" y="1459"/>
                  <a:pt x="3125" y="1459"/>
                </a:cubicBezTo>
                <a:close/>
                <a:moveTo>
                  <a:pt x="3164" y="1459"/>
                </a:moveTo>
                <a:cubicBezTo>
                  <a:pt x="3157" y="1459"/>
                  <a:pt x="3151" y="1464"/>
                  <a:pt x="3151" y="1471"/>
                </a:cubicBezTo>
                <a:cubicBezTo>
                  <a:pt x="3151" y="1478"/>
                  <a:pt x="3157" y="1484"/>
                  <a:pt x="3164" y="1484"/>
                </a:cubicBezTo>
                <a:cubicBezTo>
                  <a:pt x="3171" y="1484"/>
                  <a:pt x="3177" y="1478"/>
                  <a:pt x="3177" y="1471"/>
                </a:cubicBezTo>
                <a:cubicBezTo>
                  <a:pt x="3177" y="1464"/>
                  <a:pt x="3171" y="1459"/>
                  <a:pt x="3164" y="1459"/>
                </a:cubicBezTo>
                <a:close/>
                <a:moveTo>
                  <a:pt x="3204" y="1459"/>
                </a:moveTo>
                <a:cubicBezTo>
                  <a:pt x="3197" y="1459"/>
                  <a:pt x="3191" y="1464"/>
                  <a:pt x="3191" y="1471"/>
                </a:cubicBezTo>
                <a:cubicBezTo>
                  <a:pt x="3191" y="1478"/>
                  <a:pt x="3197" y="1484"/>
                  <a:pt x="3204" y="1484"/>
                </a:cubicBezTo>
                <a:cubicBezTo>
                  <a:pt x="3211" y="1484"/>
                  <a:pt x="3216" y="1478"/>
                  <a:pt x="3216" y="1471"/>
                </a:cubicBezTo>
                <a:cubicBezTo>
                  <a:pt x="3216" y="1464"/>
                  <a:pt x="3211" y="1459"/>
                  <a:pt x="3204" y="1459"/>
                </a:cubicBezTo>
                <a:close/>
                <a:moveTo>
                  <a:pt x="3243" y="1466"/>
                </a:moveTo>
                <a:cubicBezTo>
                  <a:pt x="3240" y="1466"/>
                  <a:pt x="3238" y="1469"/>
                  <a:pt x="3238" y="1471"/>
                </a:cubicBezTo>
                <a:cubicBezTo>
                  <a:pt x="3238" y="1474"/>
                  <a:pt x="3240" y="1476"/>
                  <a:pt x="3243" y="1476"/>
                </a:cubicBezTo>
                <a:cubicBezTo>
                  <a:pt x="3246" y="1476"/>
                  <a:pt x="3248" y="1474"/>
                  <a:pt x="3248" y="1471"/>
                </a:cubicBezTo>
                <a:cubicBezTo>
                  <a:pt x="3248" y="1469"/>
                  <a:pt x="3246" y="1466"/>
                  <a:pt x="3243" y="1466"/>
                </a:cubicBezTo>
                <a:close/>
                <a:moveTo>
                  <a:pt x="996" y="1498"/>
                </a:moveTo>
                <a:cubicBezTo>
                  <a:pt x="989" y="1498"/>
                  <a:pt x="983" y="1504"/>
                  <a:pt x="983" y="1511"/>
                </a:cubicBezTo>
                <a:cubicBezTo>
                  <a:pt x="983" y="1518"/>
                  <a:pt x="989" y="1524"/>
                  <a:pt x="996" y="1524"/>
                </a:cubicBezTo>
                <a:cubicBezTo>
                  <a:pt x="1003" y="1524"/>
                  <a:pt x="1009" y="1518"/>
                  <a:pt x="1009" y="1511"/>
                </a:cubicBezTo>
                <a:cubicBezTo>
                  <a:pt x="1009" y="1504"/>
                  <a:pt x="1003" y="1498"/>
                  <a:pt x="996" y="1498"/>
                </a:cubicBezTo>
                <a:close/>
                <a:moveTo>
                  <a:pt x="1035" y="1498"/>
                </a:moveTo>
                <a:cubicBezTo>
                  <a:pt x="1028" y="1498"/>
                  <a:pt x="1023" y="1504"/>
                  <a:pt x="1023" y="1511"/>
                </a:cubicBezTo>
                <a:cubicBezTo>
                  <a:pt x="1023" y="1518"/>
                  <a:pt x="1028" y="1524"/>
                  <a:pt x="1035" y="1524"/>
                </a:cubicBezTo>
                <a:cubicBezTo>
                  <a:pt x="1042" y="1524"/>
                  <a:pt x="1048" y="1518"/>
                  <a:pt x="1048" y="1511"/>
                </a:cubicBezTo>
                <a:cubicBezTo>
                  <a:pt x="1048" y="1504"/>
                  <a:pt x="1042" y="1498"/>
                  <a:pt x="1035" y="1498"/>
                </a:cubicBezTo>
                <a:close/>
                <a:moveTo>
                  <a:pt x="1075" y="1498"/>
                </a:moveTo>
                <a:cubicBezTo>
                  <a:pt x="1068" y="1498"/>
                  <a:pt x="1062" y="1504"/>
                  <a:pt x="1062" y="1511"/>
                </a:cubicBezTo>
                <a:cubicBezTo>
                  <a:pt x="1062" y="1518"/>
                  <a:pt x="1068" y="1524"/>
                  <a:pt x="1075" y="1524"/>
                </a:cubicBezTo>
                <a:cubicBezTo>
                  <a:pt x="1082" y="1524"/>
                  <a:pt x="1087" y="1518"/>
                  <a:pt x="1087" y="1511"/>
                </a:cubicBezTo>
                <a:cubicBezTo>
                  <a:pt x="1087" y="1504"/>
                  <a:pt x="1082" y="1498"/>
                  <a:pt x="1075" y="1498"/>
                </a:cubicBezTo>
                <a:close/>
                <a:moveTo>
                  <a:pt x="3085" y="1498"/>
                </a:moveTo>
                <a:cubicBezTo>
                  <a:pt x="3078" y="1498"/>
                  <a:pt x="3073" y="1504"/>
                  <a:pt x="3073" y="1511"/>
                </a:cubicBezTo>
                <a:cubicBezTo>
                  <a:pt x="3073" y="1518"/>
                  <a:pt x="3078" y="1524"/>
                  <a:pt x="3085" y="1524"/>
                </a:cubicBezTo>
                <a:cubicBezTo>
                  <a:pt x="3092" y="1524"/>
                  <a:pt x="3098" y="1518"/>
                  <a:pt x="3098" y="1511"/>
                </a:cubicBezTo>
                <a:cubicBezTo>
                  <a:pt x="3098" y="1504"/>
                  <a:pt x="3092" y="1498"/>
                  <a:pt x="3085" y="1498"/>
                </a:cubicBezTo>
                <a:close/>
                <a:moveTo>
                  <a:pt x="3125" y="1498"/>
                </a:moveTo>
                <a:cubicBezTo>
                  <a:pt x="3118" y="1498"/>
                  <a:pt x="3112" y="1504"/>
                  <a:pt x="3112" y="1511"/>
                </a:cubicBezTo>
                <a:cubicBezTo>
                  <a:pt x="3112" y="1518"/>
                  <a:pt x="3118" y="1524"/>
                  <a:pt x="3125" y="1524"/>
                </a:cubicBezTo>
                <a:cubicBezTo>
                  <a:pt x="3132" y="1524"/>
                  <a:pt x="3137" y="1518"/>
                  <a:pt x="3137" y="1511"/>
                </a:cubicBezTo>
                <a:cubicBezTo>
                  <a:pt x="3137" y="1504"/>
                  <a:pt x="3132" y="1498"/>
                  <a:pt x="3125" y="1498"/>
                </a:cubicBezTo>
                <a:close/>
                <a:moveTo>
                  <a:pt x="3164" y="1498"/>
                </a:moveTo>
                <a:cubicBezTo>
                  <a:pt x="3157" y="1498"/>
                  <a:pt x="3151" y="1504"/>
                  <a:pt x="3151" y="1511"/>
                </a:cubicBezTo>
                <a:cubicBezTo>
                  <a:pt x="3151" y="1518"/>
                  <a:pt x="3157" y="1524"/>
                  <a:pt x="3164" y="1524"/>
                </a:cubicBezTo>
                <a:cubicBezTo>
                  <a:pt x="3171" y="1524"/>
                  <a:pt x="3177" y="1518"/>
                  <a:pt x="3177" y="1511"/>
                </a:cubicBezTo>
                <a:cubicBezTo>
                  <a:pt x="3177" y="1504"/>
                  <a:pt x="3171" y="1498"/>
                  <a:pt x="3164" y="1498"/>
                </a:cubicBezTo>
                <a:close/>
                <a:moveTo>
                  <a:pt x="3204" y="1498"/>
                </a:moveTo>
                <a:cubicBezTo>
                  <a:pt x="3197" y="1498"/>
                  <a:pt x="3191" y="1504"/>
                  <a:pt x="3191" y="1511"/>
                </a:cubicBezTo>
                <a:cubicBezTo>
                  <a:pt x="3191" y="1518"/>
                  <a:pt x="3197" y="1524"/>
                  <a:pt x="3204" y="1524"/>
                </a:cubicBezTo>
                <a:cubicBezTo>
                  <a:pt x="3211" y="1524"/>
                  <a:pt x="3216" y="1518"/>
                  <a:pt x="3216" y="1511"/>
                </a:cubicBezTo>
                <a:cubicBezTo>
                  <a:pt x="3216" y="1504"/>
                  <a:pt x="3211" y="1498"/>
                  <a:pt x="3204" y="1498"/>
                </a:cubicBezTo>
                <a:close/>
                <a:moveTo>
                  <a:pt x="956" y="1537"/>
                </a:moveTo>
                <a:cubicBezTo>
                  <a:pt x="949" y="1537"/>
                  <a:pt x="944" y="1543"/>
                  <a:pt x="944" y="1550"/>
                </a:cubicBezTo>
                <a:cubicBezTo>
                  <a:pt x="944" y="1557"/>
                  <a:pt x="949" y="1563"/>
                  <a:pt x="956" y="1563"/>
                </a:cubicBezTo>
                <a:cubicBezTo>
                  <a:pt x="963" y="1563"/>
                  <a:pt x="969" y="1557"/>
                  <a:pt x="969" y="1550"/>
                </a:cubicBezTo>
                <a:cubicBezTo>
                  <a:pt x="969" y="1543"/>
                  <a:pt x="963" y="1537"/>
                  <a:pt x="956" y="1537"/>
                </a:cubicBezTo>
                <a:close/>
                <a:moveTo>
                  <a:pt x="996" y="1537"/>
                </a:moveTo>
                <a:cubicBezTo>
                  <a:pt x="989" y="1537"/>
                  <a:pt x="983" y="1543"/>
                  <a:pt x="983" y="1550"/>
                </a:cubicBezTo>
                <a:cubicBezTo>
                  <a:pt x="983" y="1557"/>
                  <a:pt x="989" y="1563"/>
                  <a:pt x="996" y="1563"/>
                </a:cubicBezTo>
                <a:cubicBezTo>
                  <a:pt x="1003" y="1563"/>
                  <a:pt x="1009" y="1557"/>
                  <a:pt x="1009" y="1550"/>
                </a:cubicBezTo>
                <a:cubicBezTo>
                  <a:pt x="1009" y="1543"/>
                  <a:pt x="1003" y="1537"/>
                  <a:pt x="996" y="1537"/>
                </a:cubicBezTo>
                <a:close/>
                <a:moveTo>
                  <a:pt x="1035" y="1537"/>
                </a:moveTo>
                <a:cubicBezTo>
                  <a:pt x="1028" y="1537"/>
                  <a:pt x="1023" y="1543"/>
                  <a:pt x="1023" y="1550"/>
                </a:cubicBezTo>
                <a:cubicBezTo>
                  <a:pt x="1023" y="1557"/>
                  <a:pt x="1028" y="1563"/>
                  <a:pt x="1035" y="1563"/>
                </a:cubicBezTo>
                <a:cubicBezTo>
                  <a:pt x="1042" y="1563"/>
                  <a:pt x="1048" y="1557"/>
                  <a:pt x="1048" y="1550"/>
                </a:cubicBezTo>
                <a:cubicBezTo>
                  <a:pt x="1048" y="1543"/>
                  <a:pt x="1042" y="1537"/>
                  <a:pt x="1035" y="1537"/>
                </a:cubicBezTo>
                <a:close/>
                <a:moveTo>
                  <a:pt x="3480" y="1537"/>
                </a:moveTo>
                <a:cubicBezTo>
                  <a:pt x="3473" y="1537"/>
                  <a:pt x="3467" y="1543"/>
                  <a:pt x="3467" y="1550"/>
                </a:cubicBezTo>
                <a:cubicBezTo>
                  <a:pt x="3467" y="1557"/>
                  <a:pt x="3473" y="1563"/>
                  <a:pt x="3480" y="1563"/>
                </a:cubicBezTo>
                <a:cubicBezTo>
                  <a:pt x="3487" y="1563"/>
                  <a:pt x="3492" y="1557"/>
                  <a:pt x="3492" y="1550"/>
                </a:cubicBezTo>
                <a:cubicBezTo>
                  <a:pt x="3492" y="1543"/>
                  <a:pt x="3487" y="1537"/>
                  <a:pt x="3480" y="1537"/>
                </a:cubicBezTo>
                <a:close/>
                <a:moveTo>
                  <a:pt x="965" y="1590"/>
                </a:moveTo>
                <a:cubicBezTo>
                  <a:pt x="965" y="1585"/>
                  <a:pt x="961" y="1581"/>
                  <a:pt x="956" y="1581"/>
                </a:cubicBezTo>
                <a:cubicBezTo>
                  <a:pt x="952" y="1581"/>
                  <a:pt x="948" y="1585"/>
                  <a:pt x="948" y="1590"/>
                </a:cubicBezTo>
                <a:cubicBezTo>
                  <a:pt x="948" y="1594"/>
                  <a:pt x="952" y="1598"/>
                  <a:pt x="956" y="1598"/>
                </a:cubicBezTo>
                <a:cubicBezTo>
                  <a:pt x="961" y="1598"/>
                  <a:pt x="965" y="1594"/>
                  <a:pt x="965" y="1590"/>
                </a:cubicBezTo>
                <a:close/>
                <a:moveTo>
                  <a:pt x="996" y="1577"/>
                </a:moveTo>
                <a:cubicBezTo>
                  <a:pt x="989" y="1577"/>
                  <a:pt x="983" y="1583"/>
                  <a:pt x="983" y="1590"/>
                </a:cubicBezTo>
                <a:cubicBezTo>
                  <a:pt x="983" y="1597"/>
                  <a:pt x="989" y="1602"/>
                  <a:pt x="996" y="1602"/>
                </a:cubicBezTo>
                <a:cubicBezTo>
                  <a:pt x="1003" y="1602"/>
                  <a:pt x="1009" y="1597"/>
                  <a:pt x="1009" y="1590"/>
                </a:cubicBezTo>
                <a:cubicBezTo>
                  <a:pt x="1009" y="1583"/>
                  <a:pt x="1003" y="1577"/>
                  <a:pt x="996" y="1577"/>
                </a:cubicBezTo>
                <a:close/>
                <a:moveTo>
                  <a:pt x="1035" y="1577"/>
                </a:moveTo>
                <a:cubicBezTo>
                  <a:pt x="1028" y="1577"/>
                  <a:pt x="1023" y="1583"/>
                  <a:pt x="1023" y="1590"/>
                </a:cubicBezTo>
                <a:cubicBezTo>
                  <a:pt x="1023" y="1597"/>
                  <a:pt x="1028" y="1602"/>
                  <a:pt x="1035" y="1602"/>
                </a:cubicBezTo>
                <a:cubicBezTo>
                  <a:pt x="1042" y="1602"/>
                  <a:pt x="1048" y="1597"/>
                  <a:pt x="1048" y="1590"/>
                </a:cubicBezTo>
                <a:cubicBezTo>
                  <a:pt x="1048" y="1583"/>
                  <a:pt x="1042" y="1577"/>
                  <a:pt x="1035" y="1577"/>
                </a:cubicBezTo>
                <a:close/>
                <a:moveTo>
                  <a:pt x="3440" y="1577"/>
                </a:moveTo>
                <a:cubicBezTo>
                  <a:pt x="3433" y="1577"/>
                  <a:pt x="3427" y="1583"/>
                  <a:pt x="3427" y="1590"/>
                </a:cubicBezTo>
                <a:cubicBezTo>
                  <a:pt x="3427" y="1597"/>
                  <a:pt x="3433" y="1602"/>
                  <a:pt x="3440" y="1602"/>
                </a:cubicBezTo>
                <a:cubicBezTo>
                  <a:pt x="3447" y="1602"/>
                  <a:pt x="3453" y="1597"/>
                  <a:pt x="3453" y="1590"/>
                </a:cubicBezTo>
                <a:cubicBezTo>
                  <a:pt x="3453" y="1583"/>
                  <a:pt x="3447" y="1577"/>
                  <a:pt x="3440" y="1577"/>
                </a:cubicBezTo>
                <a:close/>
                <a:moveTo>
                  <a:pt x="944" y="1629"/>
                </a:moveTo>
                <a:cubicBezTo>
                  <a:pt x="944" y="1636"/>
                  <a:pt x="949" y="1642"/>
                  <a:pt x="956" y="1642"/>
                </a:cubicBezTo>
                <a:cubicBezTo>
                  <a:pt x="963" y="1642"/>
                  <a:pt x="969" y="1636"/>
                  <a:pt x="969" y="1629"/>
                </a:cubicBezTo>
                <a:cubicBezTo>
                  <a:pt x="969" y="1622"/>
                  <a:pt x="963" y="1616"/>
                  <a:pt x="956" y="1616"/>
                </a:cubicBezTo>
                <a:cubicBezTo>
                  <a:pt x="949" y="1616"/>
                  <a:pt x="944" y="1622"/>
                  <a:pt x="944" y="1629"/>
                </a:cubicBezTo>
                <a:close/>
                <a:moveTo>
                  <a:pt x="996" y="1616"/>
                </a:moveTo>
                <a:cubicBezTo>
                  <a:pt x="989" y="1616"/>
                  <a:pt x="983" y="1622"/>
                  <a:pt x="983" y="1629"/>
                </a:cubicBezTo>
                <a:cubicBezTo>
                  <a:pt x="983" y="1636"/>
                  <a:pt x="989" y="1642"/>
                  <a:pt x="996" y="1642"/>
                </a:cubicBezTo>
                <a:cubicBezTo>
                  <a:pt x="1003" y="1642"/>
                  <a:pt x="1009" y="1636"/>
                  <a:pt x="1009" y="1629"/>
                </a:cubicBezTo>
                <a:cubicBezTo>
                  <a:pt x="1009" y="1622"/>
                  <a:pt x="1003" y="1616"/>
                  <a:pt x="996" y="1616"/>
                </a:cubicBezTo>
                <a:close/>
                <a:moveTo>
                  <a:pt x="3401" y="1616"/>
                </a:moveTo>
                <a:cubicBezTo>
                  <a:pt x="3394" y="1616"/>
                  <a:pt x="3388" y="1622"/>
                  <a:pt x="3388" y="1629"/>
                </a:cubicBezTo>
                <a:cubicBezTo>
                  <a:pt x="3388" y="1636"/>
                  <a:pt x="3394" y="1642"/>
                  <a:pt x="3401" y="1642"/>
                </a:cubicBezTo>
                <a:cubicBezTo>
                  <a:pt x="3408" y="1642"/>
                  <a:pt x="3413" y="1636"/>
                  <a:pt x="3413" y="1629"/>
                </a:cubicBezTo>
                <a:cubicBezTo>
                  <a:pt x="3413" y="1622"/>
                  <a:pt x="3408" y="1616"/>
                  <a:pt x="3401" y="1616"/>
                </a:cubicBezTo>
                <a:close/>
                <a:moveTo>
                  <a:pt x="956" y="1656"/>
                </a:moveTo>
                <a:cubicBezTo>
                  <a:pt x="949" y="1656"/>
                  <a:pt x="944" y="1661"/>
                  <a:pt x="944" y="1668"/>
                </a:cubicBezTo>
                <a:cubicBezTo>
                  <a:pt x="944" y="1676"/>
                  <a:pt x="949" y="1681"/>
                  <a:pt x="956" y="1681"/>
                </a:cubicBezTo>
                <a:cubicBezTo>
                  <a:pt x="963" y="1681"/>
                  <a:pt x="969" y="1676"/>
                  <a:pt x="969" y="1668"/>
                </a:cubicBezTo>
                <a:cubicBezTo>
                  <a:pt x="969" y="1661"/>
                  <a:pt x="963" y="1656"/>
                  <a:pt x="956" y="1656"/>
                </a:cubicBezTo>
                <a:close/>
                <a:moveTo>
                  <a:pt x="996" y="1656"/>
                </a:moveTo>
                <a:cubicBezTo>
                  <a:pt x="989" y="1656"/>
                  <a:pt x="983" y="1661"/>
                  <a:pt x="983" y="1668"/>
                </a:cubicBezTo>
                <a:cubicBezTo>
                  <a:pt x="983" y="1676"/>
                  <a:pt x="989" y="1681"/>
                  <a:pt x="996" y="1681"/>
                </a:cubicBezTo>
                <a:cubicBezTo>
                  <a:pt x="1003" y="1681"/>
                  <a:pt x="1009" y="1676"/>
                  <a:pt x="1009" y="1668"/>
                </a:cubicBezTo>
                <a:cubicBezTo>
                  <a:pt x="1009" y="1661"/>
                  <a:pt x="1003" y="1656"/>
                  <a:pt x="996" y="1656"/>
                </a:cubicBezTo>
                <a:close/>
                <a:moveTo>
                  <a:pt x="956" y="1696"/>
                </a:moveTo>
                <a:cubicBezTo>
                  <a:pt x="950" y="1696"/>
                  <a:pt x="945" y="1702"/>
                  <a:pt x="945" y="1708"/>
                </a:cubicBezTo>
                <a:cubicBezTo>
                  <a:pt x="945" y="1714"/>
                  <a:pt x="950" y="1719"/>
                  <a:pt x="956" y="1719"/>
                </a:cubicBezTo>
                <a:cubicBezTo>
                  <a:pt x="963" y="1719"/>
                  <a:pt x="968" y="1714"/>
                  <a:pt x="968" y="1708"/>
                </a:cubicBezTo>
                <a:cubicBezTo>
                  <a:pt x="968" y="1702"/>
                  <a:pt x="963" y="1696"/>
                  <a:pt x="956" y="1696"/>
                </a:cubicBezTo>
                <a:close/>
                <a:moveTo>
                  <a:pt x="996" y="1719"/>
                </a:moveTo>
                <a:cubicBezTo>
                  <a:pt x="1002" y="1719"/>
                  <a:pt x="1007" y="1714"/>
                  <a:pt x="1007" y="1708"/>
                </a:cubicBezTo>
                <a:cubicBezTo>
                  <a:pt x="1007" y="1702"/>
                  <a:pt x="1002" y="1697"/>
                  <a:pt x="996" y="1697"/>
                </a:cubicBezTo>
                <a:cubicBezTo>
                  <a:pt x="990" y="1697"/>
                  <a:pt x="985" y="1702"/>
                  <a:pt x="985" y="1708"/>
                </a:cubicBezTo>
                <a:cubicBezTo>
                  <a:pt x="985" y="1714"/>
                  <a:pt x="990" y="1719"/>
                  <a:pt x="996" y="1719"/>
                </a:cubicBezTo>
                <a:close/>
                <a:moveTo>
                  <a:pt x="996" y="1735"/>
                </a:moveTo>
                <a:cubicBezTo>
                  <a:pt x="989" y="1735"/>
                  <a:pt x="983" y="1740"/>
                  <a:pt x="983" y="1747"/>
                </a:cubicBezTo>
                <a:cubicBezTo>
                  <a:pt x="983" y="1754"/>
                  <a:pt x="989" y="1760"/>
                  <a:pt x="996" y="1760"/>
                </a:cubicBezTo>
                <a:cubicBezTo>
                  <a:pt x="1003" y="1760"/>
                  <a:pt x="1009" y="1754"/>
                  <a:pt x="1009" y="1747"/>
                </a:cubicBezTo>
                <a:cubicBezTo>
                  <a:pt x="1009" y="1740"/>
                  <a:pt x="1003" y="1735"/>
                  <a:pt x="996" y="1735"/>
                </a:cubicBezTo>
                <a:close/>
              </a:path>
            </a:pathLst>
          </a:custGeom>
          <a:solidFill>
            <a:schemeClr val="bg1">
              <a:lumMod val="75000"/>
              <a:alpha val="56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5" name="PA_椭圆 14"/>
          <p:cNvSpPr/>
          <p:nvPr/>
        </p:nvSpPr>
        <p:spPr>
          <a:xfrm>
            <a:off x="5721560" y="2527351"/>
            <a:ext cx="1058516" cy="1058516"/>
          </a:xfrm>
          <a:prstGeom prst="ellipse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/>
            <a:r>
              <a:rPr lang="en-GB" altLang="zh-CN">
                <a:solidFill>
                  <a:schemeClr val="bg1"/>
                </a:solidFill>
                <a:ea typeface="黑体" charset="0"/>
              </a:rPr>
              <a:t>60%</a:t>
            </a:r>
            <a:endParaRPr>
              <a:ea typeface="黑体" charset="0"/>
            </a:endParaRPr>
          </a:p>
        </p:txBody>
      </p:sp>
      <p:sp>
        <p:nvSpPr>
          <p:cNvPr id="6" name="PA_椭圆 525"/>
          <p:cNvSpPr/>
          <p:nvPr/>
        </p:nvSpPr>
        <p:spPr>
          <a:xfrm>
            <a:off x="4242170" y="2221464"/>
            <a:ext cx="526336" cy="526336"/>
          </a:xfrm>
          <a:prstGeom prst="ellipse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/>
            <a:r>
              <a:rPr lang="en-GB" sz="1400">
                <a:solidFill>
                  <a:schemeClr val="bg1"/>
                </a:solidFill>
                <a:ea typeface="黑体" charset="0"/>
              </a:rPr>
              <a:t>10%</a:t>
            </a:r>
            <a:endParaRPr>
              <a:ea typeface="黑体" charset="0"/>
            </a:endParaRPr>
          </a:p>
        </p:txBody>
      </p:sp>
      <p:sp>
        <p:nvSpPr>
          <p:cNvPr id="7" name="PA_椭圆 528"/>
          <p:cNvSpPr/>
          <p:nvPr/>
        </p:nvSpPr>
        <p:spPr>
          <a:xfrm>
            <a:off x="1754342" y="2584760"/>
            <a:ext cx="805532" cy="805532"/>
          </a:xfrm>
          <a:prstGeom prst="ellipse">
            <a:avLst/>
          </a:prstGeom>
          <a:solidFill>
            <a:schemeClr val="accent3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/>
            <a:r>
              <a:rPr lang="en-GB" altLang="zh-CN">
                <a:solidFill>
                  <a:schemeClr val="bg1"/>
                </a:solidFill>
                <a:ea typeface="黑体" charset="0"/>
              </a:rPr>
              <a:t>34%</a:t>
            </a:r>
            <a:endParaRPr>
              <a:ea typeface="黑体" charset="0"/>
            </a:endParaRPr>
          </a:p>
        </p:txBody>
      </p:sp>
      <p:sp>
        <p:nvSpPr>
          <p:cNvPr id="8" name="PA_椭圆 1039"/>
          <p:cNvSpPr/>
          <p:nvPr/>
        </p:nvSpPr>
        <p:spPr>
          <a:xfrm>
            <a:off x="4130885" y="3289351"/>
            <a:ext cx="535693" cy="535693"/>
          </a:xfrm>
          <a:prstGeom prst="ellipse">
            <a:avLst/>
          </a:prstGeom>
          <a:solidFill>
            <a:schemeClr val="accent4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/>
            <a:r>
              <a:rPr lang="en-GB" altLang="zh-CN" sz="1400">
                <a:solidFill>
                  <a:schemeClr val="bg1"/>
                </a:solidFill>
                <a:ea typeface="黑体" charset="0"/>
              </a:rPr>
              <a:t>8%</a:t>
            </a:r>
            <a:endParaRPr>
              <a:ea typeface="黑体" charset="0"/>
            </a:endParaRPr>
          </a:p>
        </p:txBody>
      </p:sp>
      <p:sp>
        <p:nvSpPr>
          <p:cNvPr id="9" name="PA_椭圆 1040"/>
          <p:cNvSpPr/>
          <p:nvPr/>
        </p:nvSpPr>
        <p:spPr>
          <a:xfrm>
            <a:off x="4863035" y="2484632"/>
            <a:ext cx="707143" cy="707143"/>
          </a:xfrm>
          <a:prstGeom prst="ellipse">
            <a:avLst/>
          </a:prstGeom>
          <a:solidFill>
            <a:schemeClr val="accent5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/>
            <a:r>
              <a:rPr lang="en-GB" altLang="zh-CN" sz="1400">
                <a:solidFill>
                  <a:schemeClr val="bg1"/>
                </a:solidFill>
                <a:ea typeface="黑体" charset="0"/>
              </a:rPr>
              <a:t>28%</a:t>
            </a:r>
            <a:endParaRPr>
              <a:ea typeface="黑体" charset="0"/>
            </a:endParaRPr>
          </a:p>
        </p:txBody>
      </p:sp>
      <p:grpSp>
        <p:nvGrpSpPr>
          <p:cNvPr id="11" name="PA_组合 1045"/>
          <p:cNvGrpSpPr/>
          <p:nvPr/>
        </p:nvGrpSpPr>
        <p:grpSpPr>
          <a:xfrm>
            <a:off x="8494417" y="1825485"/>
            <a:ext cx="2611177" cy="3463424"/>
            <a:chOff x="1193500" y="1491637"/>
            <a:chExt cx="3761195" cy="3463424"/>
          </a:xfrm>
        </p:grpSpPr>
        <p:grpSp>
          <p:nvGrpSpPr>
            <p:cNvPr id="14" name="Group 1048"/>
            <p:cNvGrpSpPr/>
            <p:nvPr/>
          </p:nvGrpSpPr>
          <p:grpSpPr>
            <a:xfrm>
              <a:off x="1193500" y="1491637"/>
              <a:ext cx="3761195" cy="815608"/>
              <a:chOff x="1317257" y="1824875"/>
              <a:chExt cx="3761195" cy="815608"/>
            </a:xfrm>
          </p:grpSpPr>
          <p:sp>
            <p:nvSpPr>
              <p:cNvPr id="21" name="TextBox 1055"/>
              <p:cNvSpPr txBox="1"/>
              <p:nvPr/>
            </p:nvSpPr>
            <p:spPr>
              <a:xfrm>
                <a:off x="1317257" y="2132652"/>
                <a:ext cx="3761195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ea typeface="黑体" charset="0"/>
                  </a:rPr>
                  <a:t>此部分内容作为文字排版占位显示</a:t>
                </a:r>
                <a:br>
                  <a:rPr lang="zh-CN" altLang="en-US" sz="1000">
                    <a:ea typeface="黑体" charset="0"/>
                  </a:rPr>
                </a:br>
                <a:r>
                  <a:rPr lang="zh-CN" altLang="en-US" sz="1000">
                    <a:ea typeface="黑体" charset="0"/>
                  </a:rPr>
                  <a:t>（建议使用主题字体）</a:t>
                </a:r>
                <a:endParaRPr>
                  <a:ea typeface="黑体" charset="0"/>
                </a:endParaRPr>
              </a:p>
            </p:txBody>
          </p:sp>
          <p:sp>
            <p:nvSpPr>
              <p:cNvPr id="22" name="Rectangle 1056"/>
              <p:cNvSpPr/>
              <p:nvPr/>
            </p:nvSpPr>
            <p:spPr>
              <a:xfrm>
                <a:off x="1317257" y="1824875"/>
                <a:ext cx="3761195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600" b="1">
                    <a:solidFill>
                      <a:schemeClr val="accent1"/>
                    </a:solidFill>
                    <a:ea typeface="黑体" charset="0"/>
                  </a:rPr>
                  <a:t>标题文本预设</a:t>
                </a:r>
                <a:endParaRPr>
                  <a:ea typeface="黑体" charset="0"/>
                </a:endParaRPr>
              </a:p>
            </p:txBody>
          </p:sp>
        </p:grpSp>
        <p:grpSp>
          <p:nvGrpSpPr>
            <p:cNvPr id="15" name="Group 1049"/>
            <p:cNvGrpSpPr/>
            <p:nvPr/>
          </p:nvGrpSpPr>
          <p:grpSpPr>
            <a:xfrm>
              <a:off x="1193500" y="2815545"/>
              <a:ext cx="3761195" cy="815608"/>
              <a:chOff x="1317257" y="1824875"/>
              <a:chExt cx="3761195" cy="815608"/>
            </a:xfrm>
          </p:grpSpPr>
          <p:sp>
            <p:nvSpPr>
              <p:cNvPr id="19" name="TextBox 1053"/>
              <p:cNvSpPr txBox="1"/>
              <p:nvPr/>
            </p:nvSpPr>
            <p:spPr>
              <a:xfrm>
                <a:off x="1317257" y="2132652"/>
                <a:ext cx="3761195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ea typeface="黑体" charset="0"/>
                  </a:rPr>
                  <a:t>此部分内容作为文字排版占位显示</a:t>
                </a:r>
                <a:br>
                  <a:rPr lang="zh-CN" altLang="en-US" sz="1000">
                    <a:ea typeface="黑体" charset="0"/>
                  </a:rPr>
                </a:br>
                <a:r>
                  <a:rPr lang="zh-CN" altLang="en-US" sz="1000">
                    <a:ea typeface="黑体" charset="0"/>
                  </a:rPr>
                  <a:t>（建议使用主题字体）</a:t>
                </a:r>
                <a:endParaRPr>
                  <a:ea typeface="黑体" charset="0"/>
                </a:endParaRPr>
              </a:p>
            </p:txBody>
          </p:sp>
          <p:sp>
            <p:nvSpPr>
              <p:cNvPr id="20" name="Rectangle 1054"/>
              <p:cNvSpPr/>
              <p:nvPr/>
            </p:nvSpPr>
            <p:spPr>
              <a:xfrm>
                <a:off x="1317257" y="1824875"/>
                <a:ext cx="3761195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600" b="1">
                    <a:solidFill>
                      <a:schemeClr val="accent2"/>
                    </a:solidFill>
                    <a:ea typeface="黑体" charset="0"/>
                  </a:rPr>
                  <a:t>标题文本预设</a:t>
                </a:r>
                <a:endParaRPr>
                  <a:ea typeface="黑体" charset="0"/>
                </a:endParaRPr>
              </a:p>
            </p:txBody>
          </p:sp>
        </p:grpSp>
        <p:grpSp>
          <p:nvGrpSpPr>
            <p:cNvPr id="16" name="Group 1050"/>
            <p:cNvGrpSpPr/>
            <p:nvPr/>
          </p:nvGrpSpPr>
          <p:grpSpPr>
            <a:xfrm>
              <a:off x="1193500" y="4139453"/>
              <a:ext cx="3761195" cy="815608"/>
              <a:chOff x="1317257" y="1824875"/>
              <a:chExt cx="3761195" cy="815608"/>
            </a:xfrm>
          </p:grpSpPr>
          <p:sp>
            <p:nvSpPr>
              <p:cNvPr id="17" name="TextBox 1051"/>
              <p:cNvSpPr txBox="1"/>
              <p:nvPr/>
            </p:nvSpPr>
            <p:spPr>
              <a:xfrm>
                <a:off x="1317257" y="2132652"/>
                <a:ext cx="3761195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ea typeface="黑体" charset="0"/>
                  </a:rPr>
                  <a:t>此部分内容作为文字排版占位显示</a:t>
                </a:r>
                <a:br>
                  <a:rPr lang="zh-CN" altLang="en-US" sz="1000">
                    <a:ea typeface="黑体" charset="0"/>
                  </a:rPr>
                </a:br>
                <a:r>
                  <a:rPr lang="zh-CN" altLang="en-US" sz="1000">
                    <a:ea typeface="黑体" charset="0"/>
                  </a:rPr>
                  <a:t>（建议使用主题字体）</a:t>
                </a:r>
                <a:endParaRPr>
                  <a:ea typeface="黑体" charset="0"/>
                </a:endParaRPr>
              </a:p>
            </p:txBody>
          </p:sp>
          <p:sp>
            <p:nvSpPr>
              <p:cNvPr id="18" name="Rectangle 1052"/>
              <p:cNvSpPr/>
              <p:nvPr/>
            </p:nvSpPr>
            <p:spPr>
              <a:xfrm>
                <a:off x="1317257" y="1824875"/>
                <a:ext cx="3761195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600" b="1">
                    <a:solidFill>
                      <a:schemeClr val="accent5"/>
                    </a:solidFill>
                    <a:ea typeface="黑体" charset="0"/>
                  </a:rPr>
                  <a:t>标题文本预设</a:t>
                </a:r>
                <a:endParaRPr>
                  <a:ea typeface="黑体" charset="0"/>
                </a:endParaRPr>
              </a:p>
            </p:txBody>
          </p:sp>
        </p:grpSp>
      </p:grpSp>
      <p:cxnSp>
        <p:nvCxnSpPr>
          <p:cNvPr id="12" name="PA_直接连接符 1046"/>
          <p:cNvCxnSpPr/>
          <p:nvPr/>
        </p:nvCxnSpPr>
        <p:spPr>
          <a:xfrm>
            <a:off x="8391875" y="2838313"/>
            <a:ext cx="2448272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A_直接连接符 1047"/>
          <p:cNvCxnSpPr/>
          <p:nvPr/>
        </p:nvCxnSpPr>
        <p:spPr>
          <a:xfrm>
            <a:off x="8391875" y="4177060"/>
            <a:ext cx="2448272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A_标题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黑体" charset="0"/>
                <a:cs typeface="黑体" charset="0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24" name="PA_Text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ea typeface="黑体" charset="0"/>
                <a:cs typeface="黑体" charset="0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ea typeface="黑体" charset="0"/>
              <a:cs typeface="黑体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crush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A_组合 2"/>
          <p:cNvGrpSpPr/>
          <p:nvPr/>
        </p:nvGrpSpPr>
        <p:grpSpPr>
          <a:xfrm>
            <a:off x="8457339" y="-28080"/>
            <a:ext cx="2045884" cy="7451724"/>
            <a:chOff x="5269579" y="-28080"/>
            <a:chExt cx="2045884" cy="7451724"/>
          </a:xfrm>
        </p:grpSpPr>
        <p:grpSp>
          <p:nvGrpSpPr>
            <p:cNvPr id="41" name="Group 1"/>
            <p:cNvGrpSpPr/>
            <p:nvPr/>
          </p:nvGrpSpPr>
          <p:grpSpPr>
            <a:xfrm>
              <a:off x="5269579" y="-28080"/>
              <a:ext cx="2045884" cy="7451724"/>
              <a:chOff x="5269579" y="-28080"/>
              <a:chExt cx="2045884" cy="7451724"/>
            </a:xfrm>
          </p:grpSpPr>
          <p:sp>
            <p:nvSpPr>
              <p:cNvPr id="43" name="Freeform: Shape 10"/>
              <p:cNvSpPr/>
              <p:nvPr/>
            </p:nvSpPr>
            <p:spPr bwMode="auto">
              <a:xfrm>
                <a:off x="5896051" y="-28080"/>
                <a:ext cx="782733" cy="3582710"/>
              </a:xfrm>
              <a:custGeom>
                <a:avLst/>
                <a:gdLst>
                  <a:gd name="T0" fmla="*/ 807 w 810"/>
                  <a:gd name="T1" fmla="*/ 3665 h 3713"/>
                  <a:gd name="T2" fmla="*/ 672 w 810"/>
                  <a:gd name="T3" fmla="*/ 3418 h 3713"/>
                  <a:gd name="T4" fmla="*/ 445 w 810"/>
                  <a:gd name="T5" fmla="*/ 3320 h 3713"/>
                  <a:gd name="T6" fmla="*/ 445 w 810"/>
                  <a:gd name="T7" fmla="*/ 0 h 3713"/>
                  <a:gd name="T8" fmla="*/ 365 w 810"/>
                  <a:gd name="T9" fmla="*/ 0 h 3713"/>
                  <a:gd name="T10" fmla="*/ 365 w 810"/>
                  <a:gd name="T11" fmla="*/ 3320 h 3713"/>
                  <a:gd name="T12" fmla="*/ 138 w 810"/>
                  <a:gd name="T13" fmla="*/ 3418 h 3713"/>
                  <a:gd name="T14" fmla="*/ 3 w 810"/>
                  <a:gd name="T15" fmla="*/ 3665 h 3713"/>
                  <a:gd name="T16" fmla="*/ 37 w 810"/>
                  <a:gd name="T17" fmla="*/ 3710 h 3713"/>
                  <a:gd name="T18" fmla="*/ 82 w 810"/>
                  <a:gd name="T19" fmla="*/ 3676 h 3713"/>
                  <a:gd name="T20" fmla="*/ 405 w 810"/>
                  <a:gd name="T21" fmla="*/ 3398 h 3713"/>
                  <a:gd name="T22" fmla="*/ 728 w 810"/>
                  <a:gd name="T23" fmla="*/ 3676 h 3713"/>
                  <a:gd name="T24" fmla="*/ 768 w 810"/>
                  <a:gd name="T25" fmla="*/ 3711 h 3713"/>
                  <a:gd name="T26" fmla="*/ 773 w 810"/>
                  <a:gd name="T27" fmla="*/ 3710 h 3713"/>
                  <a:gd name="T28" fmla="*/ 807 w 810"/>
                  <a:gd name="T29" fmla="*/ 3665 h 3713"/>
                  <a:gd name="T30" fmla="*/ 43 w 810"/>
                  <a:gd name="T31" fmla="*/ 3696 h 3713"/>
                  <a:gd name="T32" fmla="*/ 17 w 810"/>
                  <a:gd name="T33" fmla="*/ 3671 h 3713"/>
                  <a:gd name="T34" fmla="*/ 43 w 810"/>
                  <a:gd name="T35" fmla="*/ 3645 h 3713"/>
                  <a:gd name="T36" fmla="*/ 68 w 810"/>
                  <a:gd name="T37" fmla="*/ 3671 h 3713"/>
                  <a:gd name="T38" fmla="*/ 43 w 810"/>
                  <a:gd name="T39" fmla="*/ 3696 h 3713"/>
                  <a:gd name="T40" fmla="*/ 768 w 810"/>
                  <a:gd name="T41" fmla="*/ 3696 h 3713"/>
                  <a:gd name="T42" fmla="*/ 742 w 810"/>
                  <a:gd name="T43" fmla="*/ 3671 h 3713"/>
                  <a:gd name="T44" fmla="*/ 768 w 810"/>
                  <a:gd name="T45" fmla="*/ 3645 h 3713"/>
                  <a:gd name="T46" fmla="*/ 793 w 810"/>
                  <a:gd name="T47" fmla="*/ 3671 h 3713"/>
                  <a:gd name="T48" fmla="*/ 768 w 810"/>
                  <a:gd name="T49" fmla="*/ 3696 h 3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10" h="3713">
                    <a:moveTo>
                      <a:pt x="807" y="3665"/>
                    </a:moveTo>
                    <a:cubicBezTo>
                      <a:pt x="793" y="3569"/>
                      <a:pt x="745" y="3482"/>
                      <a:pt x="672" y="3418"/>
                    </a:cubicBezTo>
                    <a:cubicBezTo>
                      <a:pt x="608" y="3362"/>
                      <a:pt x="529" y="3329"/>
                      <a:pt x="445" y="3320"/>
                    </a:cubicBezTo>
                    <a:cubicBezTo>
                      <a:pt x="445" y="0"/>
                      <a:pt x="445" y="0"/>
                      <a:pt x="445" y="0"/>
                    </a:cubicBezTo>
                    <a:cubicBezTo>
                      <a:pt x="365" y="0"/>
                      <a:pt x="365" y="0"/>
                      <a:pt x="365" y="0"/>
                    </a:cubicBezTo>
                    <a:cubicBezTo>
                      <a:pt x="365" y="3320"/>
                      <a:pt x="365" y="3320"/>
                      <a:pt x="365" y="3320"/>
                    </a:cubicBezTo>
                    <a:cubicBezTo>
                      <a:pt x="281" y="3329"/>
                      <a:pt x="202" y="3362"/>
                      <a:pt x="138" y="3418"/>
                    </a:cubicBezTo>
                    <a:cubicBezTo>
                      <a:pt x="65" y="3482"/>
                      <a:pt x="17" y="3569"/>
                      <a:pt x="3" y="3665"/>
                    </a:cubicBezTo>
                    <a:cubicBezTo>
                      <a:pt x="0" y="3687"/>
                      <a:pt x="15" y="3707"/>
                      <a:pt x="37" y="3710"/>
                    </a:cubicBezTo>
                    <a:cubicBezTo>
                      <a:pt x="58" y="3713"/>
                      <a:pt x="79" y="3698"/>
                      <a:pt x="82" y="3676"/>
                    </a:cubicBezTo>
                    <a:cubicBezTo>
                      <a:pt x="106" y="3518"/>
                      <a:pt x="244" y="3398"/>
                      <a:pt x="405" y="3398"/>
                    </a:cubicBezTo>
                    <a:cubicBezTo>
                      <a:pt x="566" y="3398"/>
                      <a:pt x="705" y="3518"/>
                      <a:pt x="728" y="3676"/>
                    </a:cubicBezTo>
                    <a:cubicBezTo>
                      <a:pt x="731" y="3696"/>
                      <a:pt x="748" y="3711"/>
                      <a:pt x="768" y="3711"/>
                    </a:cubicBezTo>
                    <a:cubicBezTo>
                      <a:pt x="769" y="3711"/>
                      <a:pt x="771" y="3711"/>
                      <a:pt x="773" y="3710"/>
                    </a:cubicBezTo>
                    <a:cubicBezTo>
                      <a:pt x="795" y="3707"/>
                      <a:pt x="810" y="3687"/>
                      <a:pt x="807" y="3665"/>
                    </a:cubicBezTo>
                    <a:close/>
                    <a:moveTo>
                      <a:pt x="43" y="3696"/>
                    </a:moveTo>
                    <a:cubicBezTo>
                      <a:pt x="29" y="3696"/>
                      <a:pt x="17" y="3685"/>
                      <a:pt x="17" y="3671"/>
                    </a:cubicBezTo>
                    <a:cubicBezTo>
                      <a:pt x="17" y="3657"/>
                      <a:pt x="29" y="3645"/>
                      <a:pt x="43" y="3645"/>
                    </a:cubicBezTo>
                    <a:cubicBezTo>
                      <a:pt x="56" y="3645"/>
                      <a:pt x="68" y="3657"/>
                      <a:pt x="68" y="3671"/>
                    </a:cubicBezTo>
                    <a:cubicBezTo>
                      <a:pt x="68" y="3685"/>
                      <a:pt x="56" y="3696"/>
                      <a:pt x="43" y="3696"/>
                    </a:cubicBezTo>
                    <a:close/>
                    <a:moveTo>
                      <a:pt x="768" y="3696"/>
                    </a:moveTo>
                    <a:cubicBezTo>
                      <a:pt x="754" y="3696"/>
                      <a:pt x="742" y="3685"/>
                      <a:pt x="742" y="3671"/>
                    </a:cubicBezTo>
                    <a:cubicBezTo>
                      <a:pt x="742" y="3657"/>
                      <a:pt x="754" y="3645"/>
                      <a:pt x="768" y="3645"/>
                    </a:cubicBezTo>
                    <a:cubicBezTo>
                      <a:pt x="782" y="3645"/>
                      <a:pt x="793" y="3657"/>
                      <a:pt x="793" y="3671"/>
                    </a:cubicBezTo>
                    <a:cubicBezTo>
                      <a:pt x="793" y="3685"/>
                      <a:pt x="782" y="3696"/>
                      <a:pt x="768" y="369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黑体" charset="0"/>
                </a:endParaRPr>
              </a:p>
            </p:txBody>
          </p:sp>
          <p:sp>
            <p:nvSpPr>
              <p:cNvPr id="44" name="Freeform: Shape 11"/>
              <p:cNvSpPr/>
              <p:nvPr/>
            </p:nvSpPr>
            <p:spPr bwMode="auto">
              <a:xfrm>
                <a:off x="5896051" y="3594030"/>
                <a:ext cx="782733" cy="3829614"/>
              </a:xfrm>
              <a:custGeom>
                <a:avLst/>
                <a:gdLst>
                  <a:gd name="T0" fmla="*/ 773 w 810"/>
                  <a:gd name="T1" fmla="*/ 4 h 3970"/>
                  <a:gd name="T2" fmla="*/ 728 w 810"/>
                  <a:gd name="T3" fmla="*/ 37 h 3970"/>
                  <a:gd name="T4" fmla="*/ 405 w 810"/>
                  <a:gd name="T5" fmla="*/ 316 h 3970"/>
                  <a:gd name="T6" fmla="*/ 82 w 810"/>
                  <a:gd name="T7" fmla="*/ 37 h 3970"/>
                  <a:gd name="T8" fmla="*/ 37 w 810"/>
                  <a:gd name="T9" fmla="*/ 4 h 3970"/>
                  <a:gd name="T10" fmla="*/ 3 w 810"/>
                  <a:gd name="T11" fmla="*/ 49 h 3970"/>
                  <a:gd name="T12" fmla="*/ 138 w 810"/>
                  <a:gd name="T13" fmla="*/ 296 h 3970"/>
                  <a:gd name="T14" fmla="*/ 365 w 810"/>
                  <a:gd name="T15" fmla="*/ 394 h 3970"/>
                  <a:gd name="T16" fmla="*/ 365 w 810"/>
                  <a:gd name="T17" fmla="*/ 3970 h 3970"/>
                  <a:gd name="T18" fmla="*/ 445 w 810"/>
                  <a:gd name="T19" fmla="*/ 3970 h 3970"/>
                  <a:gd name="T20" fmla="*/ 445 w 810"/>
                  <a:gd name="T21" fmla="*/ 394 h 3970"/>
                  <a:gd name="T22" fmla="*/ 672 w 810"/>
                  <a:gd name="T23" fmla="*/ 296 h 3970"/>
                  <a:gd name="T24" fmla="*/ 807 w 810"/>
                  <a:gd name="T25" fmla="*/ 49 h 3970"/>
                  <a:gd name="T26" fmla="*/ 773 w 810"/>
                  <a:gd name="T27" fmla="*/ 4 h 3970"/>
                  <a:gd name="T28" fmla="*/ 43 w 810"/>
                  <a:gd name="T29" fmla="*/ 69 h 3970"/>
                  <a:gd name="T30" fmla="*/ 17 w 810"/>
                  <a:gd name="T31" fmla="*/ 43 h 3970"/>
                  <a:gd name="T32" fmla="*/ 43 w 810"/>
                  <a:gd name="T33" fmla="*/ 18 h 3970"/>
                  <a:gd name="T34" fmla="*/ 68 w 810"/>
                  <a:gd name="T35" fmla="*/ 43 h 3970"/>
                  <a:gd name="T36" fmla="*/ 43 w 810"/>
                  <a:gd name="T37" fmla="*/ 69 h 3970"/>
                  <a:gd name="T38" fmla="*/ 768 w 810"/>
                  <a:gd name="T39" fmla="*/ 69 h 3970"/>
                  <a:gd name="T40" fmla="*/ 742 w 810"/>
                  <a:gd name="T41" fmla="*/ 43 h 3970"/>
                  <a:gd name="T42" fmla="*/ 768 w 810"/>
                  <a:gd name="T43" fmla="*/ 18 h 3970"/>
                  <a:gd name="T44" fmla="*/ 793 w 810"/>
                  <a:gd name="T45" fmla="*/ 43 h 3970"/>
                  <a:gd name="T46" fmla="*/ 768 w 810"/>
                  <a:gd name="T47" fmla="*/ 69 h 3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10" h="3970">
                    <a:moveTo>
                      <a:pt x="773" y="4"/>
                    </a:moveTo>
                    <a:cubicBezTo>
                      <a:pt x="752" y="0"/>
                      <a:pt x="731" y="16"/>
                      <a:pt x="728" y="37"/>
                    </a:cubicBezTo>
                    <a:cubicBezTo>
                      <a:pt x="705" y="196"/>
                      <a:pt x="566" y="316"/>
                      <a:pt x="405" y="316"/>
                    </a:cubicBezTo>
                    <a:cubicBezTo>
                      <a:pt x="244" y="316"/>
                      <a:pt x="106" y="196"/>
                      <a:pt x="82" y="37"/>
                    </a:cubicBezTo>
                    <a:cubicBezTo>
                      <a:pt x="79" y="16"/>
                      <a:pt x="58" y="0"/>
                      <a:pt x="37" y="4"/>
                    </a:cubicBezTo>
                    <a:cubicBezTo>
                      <a:pt x="15" y="7"/>
                      <a:pt x="0" y="27"/>
                      <a:pt x="3" y="49"/>
                    </a:cubicBezTo>
                    <a:cubicBezTo>
                      <a:pt x="17" y="145"/>
                      <a:pt x="65" y="232"/>
                      <a:pt x="138" y="296"/>
                    </a:cubicBezTo>
                    <a:cubicBezTo>
                      <a:pt x="202" y="351"/>
                      <a:pt x="281" y="385"/>
                      <a:pt x="365" y="394"/>
                    </a:cubicBezTo>
                    <a:cubicBezTo>
                      <a:pt x="365" y="3970"/>
                      <a:pt x="365" y="3970"/>
                      <a:pt x="365" y="3970"/>
                    </a:cubicBezTo>
                    <a:cubicBezTo>
                      <a:pt x="445" y="3970"/>
                      <a:pt x="445" y="3970"/>
                      <a:pt x="445" y="3970"/>
                    </a:cubicBezTo>
                    <a:cubicBezTo>
                      <a:pt x="445" y="394"/>
                      <a:pt x="445" y="394"/>
                      <a:pt x="445" y="394"/>
                    </a:cubicBezTo>
                    <a:cubicBezTo>
                      <a:pt x="529" y="385"/>
                      <a:pt x="608" y="351"/>
                      <a:pt x="672" y="296"/>
                    </a:cubicBezTo>
                    <a:cubicBezTo>
                      <a:pt x="745" y="232"/>
                      <a:pt x="793" y="145"/>
                      <a:pt x="807" y="49"/>
                    </a:cubicBezTo>
                    <a:cubicBezTo>
                      <a:pt x="810" y="27"/>
                      <a:pt x="795" y="7"/>
                      <a:pt x="773" y="4"/>
                    </a:cubicBezTo>
                    <a:close/>
                    <a:moveTo>
                      <a:pt x="43" y="69"/>
                    </a:moveTo>
                    <a:cubicBezTo>
                      <a:pt x="29" y="69"/>
                      <a:pt x="17" y="57"/>
                      <a:pt x="17" y="43"/>
                    </a:cubicBezTo>
                    <a:cubicBezTo>
                      <a:pt x="17" y="29"/>
                      <a:pt x="29" y="18"/>
                      <a:pt x="43" y="18"/>
                    </a:cubicBezTo>
                    <a:cubicBezTo>
                      <a:pt x="56" y="18"/>
                      <a:pt x="68" y="29"/>
                      <a:pt x="68" y="43"/>
                    </a:cubicBezTo>
                    <a:cubicBezTo>
                      <a:pt x="68" y="57"/>
                      <a:pt x="56" y="69"/>
                      <a:pt x="43" y="69"/>
                    </a:cubicBezTo>
                    <a:close/>
                    <a:moveTo>
                      <a:pt x="768" y="69"/>
                    </a:moveTo>
                    <a:cubicBezTo>
                      <a:pt x="754" y="69"/>
                      <a:pt x="742" y="57"/>
                      <a:pt x="742" y="43"/>
                    </a:cubicBezTo>
                    <a:cubicBezTo>
                      <a:pt x="742" y="29"/>
                      <a:pt x="754" y="18"/>
                      <a:pt x="768" y="18"/>
                    </a:cubicBezTo>
                    <a:cubicBezTo>
                      <a:pt x="782" y="18"/>
                      <a:pt x="793" y="29"/>
                      <a:pt x="793" y="43"/>
                    </a:cubicBezTo>
                    <a:cubicBezTo>
                      <a:pt x="793" y="57"/>
                      <a:pt x="782" y="69"/>
                      <a:pt x="768" y="6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黑体" charset="0"/>
                </a:endParaRPr>
              </a:p>
            </p:txBody>
          </p:sp>
          <p:grpSp>
            <p:nvGrpSpPr>
              <p:cNvPr id="45" name="Group 36"/>
              <p:cNvGrpSpPr/>
              <p:nvPr/>
            </p:nvGrpSpPr>
            <p:grpSpPr>
              <a:xfrm>
                <a:off x="6134325" y="3447675"/>
                <a:ext cx="306185" cy="306185"/>
                <a:chOff x="1981200" y="163513"/>
                <a:chExt cx="609600" cy="609600"/>
              </a:xfrm>
              <a:solidFill>
                <a:schemeClr val="accent4"/>
              </a:solidFill>
              <a:effectLst/>
            </p:grpSpPr>
            <p:sp>
              <p:nvSpPr>
                <p:cNvPr id="47" name="Freeform: Shape 37"/>
                <p:cNvSpPr/>
                <p:nvPr/>
              </p:nvSpPr>
              <p:spPr bwMode="auto">
                <a:xfrm>
                  <a:off x="1981200" y="163513"/>
                  <a:ext cx="609600" cy="609600"/>
                </a:xfrm>
                <a:custGeom>
                  <a:avLst/>
                  <a:gdLst>
                    <a:gd name="T0" fmla="*/ 456 w 912"/>
                    <a:gd name="T1" fmla="*/ 912 h 912"/>
                    <a:gd name="T2" fmla="*/ 0 w 912"/>
                    <a:gd name="T3" fmla="*/ 456 h 912"/>
                    <a:gd name="T4" fmla="*/ 456 w 912"/>
                    <a:gd name="T5" fmla="*/ 0 h 912"/>
                    <a:gd name="T6" fmla="*/ 912 w 912"/>
                    <a:gd name="T7" fmla="*/ 456 h 912"/>
                    <a:gd name="T8" fmla="*/ 456 w 912"/>
                    <a:gd name="T9" fmla="*/ 912 h 912"/>
                    <a:gd name="T10" fmla="*/ 456 w 912"/>
                    <a:gd name="T11" fmla="*/ 114 h 912"/>
                    <a:gd name="T12" fmla="*/ 114 w 912"/>
                    <a:gd name="T13" fmla="*/ 456 h 912"/>
                    <a:gd name="T14" fmla="*/ 456 w 912"/>
                    <a:gd name="T15" fmla="*/ 798 h 912"/>
                    <a:gd name="T16" fmla="*/ 798 w 912"/>
                    <a:gd name="T17" fmla="*/ 456 h 912"/>
                    <a:gd name="T18" fmla="*/ 456 w 912"/>
                    <a:gd name="T19" fmla="*/ 114 h 9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12" h="912">
                      <a:moveTo>
                        <a:pt x="456" y="912"/>
                      </a:moveTo>
                      <a:cubicBezTo>
                        <a:pt x="204" y="912"/>
                        <a:pt x="0" y="708"/>
                        <a:pt x="0" y="456"/>
                      </a:cubicBezTo>
                      <a:cubicBezTo>
                        <a:pt x="0" y="205"/>
                        <a:pt x="204" y="0"/>
                        <a:pt x="456" y="0"/>
                      </a:cubicBezTo>
                      <a:cubicBezTo>
                        <a:pt x="707" y="0"/>
                        <a:pt x="912" y="205"/>
                        <a:pt x="912" y="456"/>
                      </a:cubicBezTo>
                      <a:cubicBezTo>
                        <a:pt x="912" y="708"/>
                        <a:pt x="707" y="912"/>
                        <a:pt x="456" y="912"/>
                      </a:cubicBezTo>
                      <a:close/>
                      <a:moveTo>
                        <a:pt x="456" y="114"/>
                      </a:moveTo>
                      <a:cubicBezTo>
                        <a:pt x="267" y="114"/>
                        <a:pt x="114" y="267"/>
                        <a:pt x="114" y="456"/>
                      </a:cubicBezTo>
                      <a:cubicBezTo>
                        <a:pt x="114" y="645"/>
                        <a:pt x="267" y="798"/>
                        <a:pt x="456" y="798"/>
                      </a:cubicBezTo>
                      <a:cubicBezTo>
                        <a:pt x="644" y="798"/>
                        <a:pt x="798" y="645"/>
                        <a:pt x="798" y="456"/>
                      </a:cubicBezTo>
                      <a:cubicBezTo>
                        <a:pt x="798" y="267"/>
                        <a:pt x="644" y="114"/>
                        <a:pt x="456" y="1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ea typeface="黑体" charset="0"/>
                  </a:endParaRPr>
                </a:p>
              </p:txBody>
            </p:sp>
            <p:sp>
              <p:nvSpPr>
                <p:cNvPr id="48" name="Freeform: Shape 38"/>
                <p:cNvSpPr/>
                <p:nvPr/>
              </p:nvSpPr>
              <p:spPr bwMode="auto">
                <a:xfrm>
                  <a:off x="2178050" y="328613"/>
                  <a:ext cx="261938" cy="209550"/>
                </a:xfrm>
                <a:custGeom>
                  <a:avLst/>
                  <a:gdLst>
                    <a:gd name="T0" fmla="*/ 199 w 394"/>
                    <a:gd name="T1" fmla="*/ 112 h 313"/>
                    <a:gd name="T2" fmla="*/ 162 w 394"/>
                    <a:gd name="T3" fmla="*/ 105 h 313"/>
                    <a:gd name="T4" fmla="*/ 136 w 394"/>
                    <a:gd name="T5" fmla="*/ 108 h 313"/>
                    <a:gd name="T6" fmla="*/ 0 w 394"/>
                    <a:gd name="T7" fmla="*/ 42 h 313"/>
                    <a:gd name="T8" fmla="*/ 60 w 394"/>
                    <a:gd name="T9" fmla="*/ 187 h 313"/>
                    <a:gd name="T10" fmla="*/ 57 w 394"/>
                    <a:gd name="T11" fmla="*/ 209 h 313"/>
                    <a:gd name="T12" fmla="*/ 162 w 394"/>
                    <a:gd name="T13" fmla="*/ 313 h 313"/>
                    <a:gd name="T14" fmla="*/ 266 w 394"/>
                    <a:gd name="T15" fmla="*/ 209 h 313"/>
                    <a:gd name="T16" fmla="*/ 266 w 394"/>
                    <a:gd name="T17" fmla="*/ 203 h 313"/>
                    <a:gd name="T18" fmla="*/ 394 w 394"/>
                    <a:gd name="T19" fmla="*/ 0 h 313"/>
                    <a:gd name="T20" fmla="*/ 199 w 394"/>
                    <a:gd name="T21" fmla="*/ 112 h 313"/>
                    <a:gd name="T22" fmla="*/ 162 w 394"/>
                    <a:gd name="T23" fmla="*/ 248 h 313"/>
                    <a:gd name="T24" fmla="*/ 123 w 394"/>
                    <a:gd name="T25" fmla="*/ 209 h 313"/>
                    <a:gd name="T26" fmla="*/ 162 w 394"/>
                    <a:gd name="T27" fmla="*/ 170 h 313"/>
                    <a:gd name="T28" fmla="*/ 200 w 394"/>
                    <a:gd name="T29" fmla="*/ 209 h 313"/>
                    <a:gd name="T30" fmla="*/ 162 w 394"/>
                    <a:gd name="T31" fmla="*/ 248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94" h="313">
                      <a:moveTo>
                        <a:pt x="199" y="112"/>
                      </a:moveTo>
                      <a:cubicBezTo>
                        <a:pt x="188" y="107"/>
                        <a:pt x="175" y="105"/>
                        <a:pt x="162" y="105"/>
                      </a:cubicBezTo>
                      <a:cubicBezTo>
                        <a:pt x="153" y="105"/>
                        <a:pt x="145" y="106"/>
                        <a:pt x="136" y="108"/>
                      </a:cubicBezTo>
                      <a:cubicBezTo>
                        <a:pt x="0" y="42"/>
                        <a:pt x="0" y="42"/>
                        <a:pt x="0" y="42"/>
                      </a:cubicBezTo>
                      <a:cubicBezTo>
                        <a:pt x="60" y="187"/>
                        <a:pt x="60" y="187"/>
                        <a:pt x="60" y="187"/>
                      </a:cubicBezTo>
                      <a:cubicBezTo>
                        <a:pt x="58" y="194"/>
                        <a:pt x="57" y="201"/>
                        <a:pt x="57" y="209"/>
                      </a:cubicBezTo>
                      <a:cubicBezTo>
                        <a:pt x="57" y="267"/>
                        <a:pt x="104" y="313"/>
                        <a:pt x="162" y="313"/>
                      </a:cubicBezTo>
                      <a:cubicBezTo>
                        <a:pt x="219" y="313"/>
                        <a:pt x="266" y="267"/>
                        <a:pt x="266" y="209"/>
                      </a:cubicBezTo>
                      <a:cubicBezTo>
                        <a:pt x="266" y="207"/>
                        <a:pt x="266" y="205"/>
                        <a:pt x="266" y="203"/>
                      </a:cubicBezTo>
                      <a:cubicBezTo>
                        <a:pt x="394" y="0"/>
                        <a:pt x="394" y="0"/>
                        <a:pt x="394" y="0"/>
                      </a:cubicBezTo>
                      <a:lnTo>
                        <a:pt x="199" y="112"/>
                      </a:lnTo>
                      <a:close/>
                      <a:moveTo>
                        <a:pt x="162" y="248"/>
                      </a:moveTo>
                      <a:cubicBezTo>
                        <a:pt x="140" y="248"/>
                        <a:pt x="123" y="230"/>
                        <a:pt x="123" y="209"/>
                      </a:cubicBezTo>
                      <a:cubicBezTo>
                        <a:pt x="123" y="188"/>
                        <a:pt x="140" y="170"/>
                        <a:pt x="162" y="170"/>
                      </a:cubicBezTo>
                      <a:cubicBezTo>
                        <a:pt x="183" y="170"/>
                        <a:pt x="200" y="188"/>
                        <a:pt x="200" y="209"/>
                      </a:cubicBezTo>
                      <a:cubicBezTo>
                        <a:pt x="200" y="230"/>
                        <a:pt x="183" y="248"/>
                        <a:pt x="162" y="2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ea typeface="黑体" charset="0"/>
                  </a:endParaRPr>
                </a:p>
              </p:txBody>
            </p:sp>
            <p:sp>
              <p:nvSpPr>
                <p:cNvPr id="49" name="Freeform: Shape 39"/>
                <p:cNvSpPr/>
                <p:nvPr/>
              </p:nvSpPr>
              <p:spPr bwMode="auto">
                <a:xfrm>
                  <a:off x="1981200" y="163513"/>
                  <a:ext cx="609600" cy="609600"/>
                </a:xfrm>
                <a:custGeom>
                  <a:avLst/>
                  <a:gdLst>
                    <a:gd name="T0" fmla="*/ 456 w 912"/>
                    <a:gd name="T1" fmla="*/ 0 h 912"/>
                    <a:gd name="T2" fmla="*/ 0 w 912"/>
                    <a:gd name="T3" fmla="*/ 456 h 912"/>
                    <a:gd name="T4" fmla="*/ 456 w 912"/>
                    <a:gd name="T5" fmla="*/ 912 h 912"/>
                    <a:gd name="T6" fmla="*/ 912 w 912"/>
                    <a:gd name="T7" fmla="*/ 456 h 912"/>
                    <a:gd name="T8" fmla="*/ 456 w 912"/>
                    <a:gd name="T9" fmla="*/ 0 h 912"/>
                    <a:gd name="T10" fmla="*/ 477 w 912"/>
                    <a:gd name="T11" fmla="*/ 797 h 912"/>
                    <a:gd name="T12" fmla="*/ 477 w 912"/>
                    <a:gd name="T13" fmla="*/ 754 h 912"/>
                    <a:gd name="T14" fmla="*/ 453 w 912"/>
                    <a:gd name="T15" fmla="*/ 730 h 912"/>
                    <a:gd name="T16" fmla="*/ 429 w 912"/>
                    <a:gd name="T17" fmla="*/ 754 h 912"/>
                    <a:gd name="T18" fmla="*/ 429 w 912"/>
                    <a:gd name="T19" fmla="*/ 797 h 912"/>
                    <a:gd name="T20" fmla="*/ 115 w 912"/>
                    <a:gd name="T21" fmla="*/ 479 h 912"/>
                    <a:gd name="T22" fmla="*/ 157 w 912"/>
                    <a:gd name="T23" fmla="*/ 479 h 912"/>
                    <a:gd name="T24" fmla="*/ 181 w 912"/>
                    <a:gd name="T25" fmla="*/ 455 h 912"/>
                    <a:gd name="T26" fmla="*/ 157 w 912"/>
                    <a:gd name="T27" fmla="*/ 431 h 912"/>
                    <a:gd name="T28" fmla="*/ 115 w 912"/>
                    <a:gd name="T29" fmla="*/ 431 h 912"/>
                    <a:gd name="T30" fmla="*/ 431 w 912"/>
                    <a:gd name="T31" fmla="*/ 115 h 912"/>
                    <a:gd name="T32" fmla="*/ 431 w 912"/>
                    <a:gd name="T33" fmla="*/ 159 h 912"/>
                    <a:gd name="T34" fmla="*/ 456 w 912"/>
                    <a:gd name="T35" fmla="*/ 183 h 912"/>
                    <a:gd name="T36" fmla="*/ 480 w 912"/>
                    <a:gd name="T37" fmla="*/ 159 h 912"/>
                    <a:gd name="T38" fmla="*/ 480 w 912"/>
                    <a:gd name="T39" fmla="*/ 115 h 912"/>
                    <a:gd name="T40" fmla="*/ 797 w 912"/>
                    <a:gd name="T41" fmla="*/ 433 h 912"/>
                    <a:gd name="T42" fmla="*/ 752 w 912"/>
                    <a:gd name="T43" fmla="*/ 433 h 912"/>
                    <a:gd name="T44" fmla="*/ 728 w 912"/>
                    <a:gd name="T45" fmla="*/ 458 h 912"/>
                    <a:gd name="T46" fmla="*/ 752 w 912"/>
                    <a:gd name="T47" fmla="*/ 482 h 912"/>
                    <a:gd name="T48" fmla="*/ 796 w 912"/>
                    <a:gd name="T49" fmla="*/ 482 h 912"/>
                    <a:gd name="T50" fmla="*/ 477 w 912"/>
                    <a:gd name="T51" fmla="*/ 797 h 9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912" h="912">
                      <a:moveTo>
                        <a:pt x="456" y="0"/>
                      </a:moveTo>
                      <a:cubicBezTo>
                        <a:pt x="204" y="0"/>
                        <a:pt x="0" y="205"/>
                        <a:pt x="0" y="456"/>
                      </a:cubicBezTo>
                      <a:cubicBezTo>
                        <a:pt x="0" y="708"/>
                        <a:pt x="204" y="912"/>
                        <a:pt x="456" y="912"/>
                      </a:cubicBezTo>
                      <a:cubicBezTo>
                        <a:pt x="707" y="912"/>
                        <a:pt x="912" y="708"/>
                        <a:pt x="912" y="456"/>
                      </a:cubicBezTo>
                      <a:cubicBezTo>
                        <a:pt x="912" y="205"/>
                        <a:pt x="707" y="0"/>
                        <a:pt x="456" y="0"/>
                      </a:cubicBezTo>
                      <a:close/>
                      <a:moveTo>
                        <a:pt x="477" y="797"/>
                      </a:moveTo>
                      <a:cubicBezTo>
                        <a:pt x="477" y="754"/>
                        <a:pt x="477" y="754"/>
                        <a:pt x="477" y="754"/>
                      </a:cubicBezTo>
                      <a:cubicBezTo>
                        <a:pt x="477" y="741"/>
                        <a:pt x="467" y="730"/>
                        <a:pt x="453" y="730"/>
                      </a:cubicBezTo>
                      <a:cubicBezTo>
                        <a:pt x="440" y="730"/>
                        <a:pt x="429" y="741"/>
                        <a:pt x="429" y="754"/>
                      </a:cubicBezTo>
                      <a:cubicBezTo>
                        <a:pt x="429" y="797"/>
                        <a:pt x="429" y="797"/>
                        <a:pt x="429" y="797"/>
                      </a:cubicBezTo>
                      <a:cubicBezTo>
                        <a:pt x="261" y="784"/>
                        <a:pt x="126" y="648"/>
                        <a:pt x="115" y="479"/>
                      </a:cubicBezTo>
                      <a:cubicBezTo>
                        <a:pt x="157" y="479"/>
                        <a:pt x="157" y="479"/>
                        <a:pt x="157" y="479"/>
                      </a:cubicBezTo>
                      <a:cubicBezTo>
                        <a:pt x="170" y="479"/>
                        <a:pt x="181" y="469"/>
                        <a:pt x="181" y="455"/>
                      </a:cubicBezTo>
                      <a:cubicBezTo>
                        <a:pt x="181" y="442"/>
                        <a:pt x="170" y="431"/>
                        <a:pt x="157" y="431"/>
                      </a:cubicBezTo>
                      <a:cubicBezTo>
                        <a:pt x="115" y="431"/>
                        <a:pt x="115" y="431"/>
                        <a:pt x="115" y="431"/>
                      </a:cubicBezTo>
                      <a:cubicBezTo>
                        <a:pt x="127" y="262"/>
                        <a:pt x="262" y="127"/>
                        <a:pt x="431" y="115"/>
                      </a:cubicBezTo>
                      <a:cubicBezTo>
                        <a:pt x="431" y="159"/>
                        <a:pt x="431" y="159"/>
                        <a:pt x="431" y="159"/>
                      </a:cubicBezTo>
                      <a:cubicBezTo>
                        <a:pt x="431" y="172"/>
                        <a:pt x="442" y="183"/>
                        <a:pt x="456" y="183"/>
                      </a:cubicBezTo>
                      <a:cubicBezTo>
                        <a:pt x="469" y="183"/>
                        <a:pt x="480" y="172"/>
                        <a:pt x="480" y="159"/>
                      </a:cubicBezTo>
                      <a:cubicBezTo>
                        <a:pt x="480" y="115"/>
                        <a:pt x="480" y="115"/>
                        <a:pt x="480" y="115"/>
                      </a:cubicBezTo>
                      <a:cubicBezTo>
                        <a:pt x="650" y="127"/>
                        <a:pt x="785" y="263"/>
                        <a:pt x="797" y="433"/>
                      </a:cubicBezTo>
                      <a:cubicBezTo>
                        <a:pt x="752" y="433"/>
                        <a:pt x="752" y="433"/>
                        <a:pt x="752" y="433"/>
                      </a:cubicBezTo>
                      <a:cubicBezTo>
                        <a:pt x="739" y="433"/>
                        <a:pt x="728" y="444"/>
                        <a:pt x="728" y="458"/>
                      </a:cubicBezTo>
                      <a:cubicBezTo>
                        <a:pt x="728" y="471"/>
                        <a:pt x="739" y="482"/>
                        <a:pt x="752" y="482"/>
                      </a:cubicBezTo>
                      <a:cubicBezTo>
                        <a:pt x="796" y="482"/>
                        <a:pt x="796" y="482"/>
                        <a:pt x="796" y="482"/>
                      </a:cubicBezTo>
                      <a:cubicBezTo>
                        <a:pt x="784" y="651"/>
                        <a:pt x="647" y="786"/>
                        <a:pt x="477" y="79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ea typeface="黑体" charset="0"/>
                  </a:endParaRPr>
                </a:p>
              </p:txBody>
            </p:sp>
          </p:grpSp>
          <p:sp>
            <p:nvSpPr>
              <p:cNvPr id="46" name="Freeform: Shape 58"/>
              <p:cNvSpPr/>
              <p:nvPr/>
            </p:nvSpPr>
            <p:spPr bwMode="auto">
              <a:xfrm rot="10800000" flipV="1">
                <a:off x="5269579" y="1577327"/>
                <a:ext cx="2045884" cy="1504983"/>
              </a:xfrm>
              <a:custGeom>
                <a:avLst/>
                <a:gdLst>
                  <a:gd name="T0" fmla="*/ 71 w 645"/>
                  <a:gd name="T1" fmla="*/ 939 h 939"/>
                  <a:gd name="T2" fmla="*/ 0 w 645"/>
                  <a:gd name="T3" fmla="*/ 868 h 939"/>
                  <a:gd name="T4" fmla="*/ 0 w 645"/>
                  <a:gd name="T5" fmla="*/ 120 h 939"/>
                  <a:gd name="T6" fmla="*/ 71 w 645"/>
                  <a:gd name="T7" fmla="*/ 49 h 939"/>
                  <a:gd name="T8" fmla="*/ 261 w 645"/>
                  <a:gd name="T9" fmla="*/ 49 h 939"/>
                  <a:gd name="T10" fmla="*/ 324 w 645"/>
                  <a:gd name="T11" fmla="*/ 0 h 939"/>
                  <a:gd name="T12" fmla="*/ 387 w 645"/>
                  <a:gd name="T13" fmla="*/ 49 h 939"/>
                  <a:gd name="T14" fmla="*/ 575 w 645"/>
                  <a:gd name="T15" fmla="*/ 49 h 939"/>
                  <a:gd name="T16" fmla="*/ 645 w 645"/>
                  <a:gd name="T17" fmla="*/ 120 h 939"/>
                  <a:gd name="T18" fmla="*/ 645 w 645"/>
                  <a:gd name="T19" fmla="*/ 868 h 939"/>
                  <a:gd name="T20" fmla="*/ 575 w 645"/>
                  <a:gd name="T21" fmla="*/ 939 h 939"/>
                  <a:gd name="T22" fmla="*/ 71 w 645"/>
                  <a:gd name="T23" fmla="*/ 939 h 9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45" h="939">
                    <a:moveTo>
                      <a:pt x="71" y="939"/>
                    </a:moveTo>
                    <a:cubicBezTo>
                      <a:pt x="32" y="939"/>
                      <a:pt x="0" y="907"/>
                      <a:pt x="0" y="868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81"/>
                      <a:pt x="32" y="49"/>
                      <a:pt x="71" y="49"/>
                    </a:cubicBezTo>
                    <a:cubicBezTo>
                      <a:pt x="261" y="49"/>
                      <a:pt x="261" y="49"/>
                      <a:pt x="261" y="49"/>
                    </a:cubicBezTo>
                    <a:cubicBezTo>
                      <a:pt x="291" y="49"/>
                      <a:pt x="317" y="28"/>
                      <a:pt x="324" y="0"/>
                    </a:cubicBezTo>
                    <a:cubicBezTo>
                      <a:pt x="331" y="28"/>
                      <a:pt x="357" y="49"/>
                      <a:pt x="387" y="49"/>
                    </a:cubicBezTo>
                    <a:cubicBezTo>
                      <a:pt x="575" y="49"/>
                      <a:pt x="575" y="49"/>
                      <a:pt x="575" y="49"/>
                    </a:cubicBezTo>
                    <a:cubicBezTo>
                      <a:pt x="614" y="49"/>
                      <a:pt x="645" y="81"/>
                      <a:pt x="645" y="120"/>
                    </a:cubicBezTo>
                    <a:cubicBezTo>
                      <a:pt x="645" y="868"/>
                      <a:pt x="645" y="868"/>
                      <a:pt x="645" y="868"/>
                    </a:cubicBezTo>
                    <a:cubicBezTo>
                      <a:pt x="645" y="907"/>
                      <a:pt x="614" y="939"/>
                      <a:pt x="575" y="939"/>
                    </a:cubicBezTo>
                    <a:lnTo>
                      <a:pt x="71" y="9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accent4"/>
                </a:solidFill>
                <a:round/>
              </a:ln>
              <a:effectLst/>
            </p:spPr>
            <p:txBody>
              <a:bodyPr vert="horz" wrap="square" lIns="0" tIns="540000" rIns="0" bIns="0" anchor="t" anchorCtr="1" compatLnSpc="1">
                <a:normAutofit/>
              </a:bodyPr>
              <a:lstStyle/>
              <a:p>
                <a:pPr lvl="0" algn="ctr">
                  <a:lnSpc>
                    <a:spcPct val="120000"/>
                  </a:lnSpc>
                </a:pPr>
                <a:r>
                  <a:rPr lang="zh-CN" altLang="en-US" sz="1000">
                    <a:solidFill>
                      <a:sysClr val="windowText" lastClr="000000"/>
                    </a:solidFill>
                    <a:ea typeface="黑体" charset="0"/>
                  </a:rPr>
                  <a:t>此部分内容作为文字</a:t>
                </a:r>
                <a:br>
                  <a:rPr lang="zh-CN" altLang="en-US" sz="1000">
                    <a:solidFill>
                      <a:sysClr val="windowText" lastClr="000000"/>
                    </a:solidFill>
                    <a:ea typeface="黑体" charset="0"/>
                  </a:rPr>
                </a:br>
                <a:r>
                  <a:rPr lang="zh-CN" altLang="en-US" sz="1000">
                    <a:solidFill>
                      <a:sysClr val="windowText" lastClr="000000"/>
                    </a:solidFill>
                    <a:ea typeface="黑体" charset="0"/>
                  </a:rPr>
                  <a:t>排版占位显示（建议</a:t>
                </a:r>
                <a:br>
                  <a:rPr lang="zh-CN" altLang="en-US" sz="1000">
                    <a:solidFill>
                      <a:sysClr val="windowText" lastClr="000000"/>
                    </a:solidFill>
                    <a:ea typeface="黑体" charset="0"/>
                  </a:rPr>
                </a:br>
                <a:r>
                  <a:rPr lang="zh-CN" altLang="en-US" sz="1000">
                    <a:solidFill>
                      <a:sysClr val="windowText" lastClr="000000"/>
                    </a:solidFill>
                    <a:ea typeface="黑体" charset="0"/>
                  </a:rPr>
                  <a:t>使用主题字体）。</a:t>
                </a:r>
                <a:endParaRPr>
                  <a:ea typeface="黑体" charset="0"/>
                </a:endParaRPr>
              </a:p>
            </p:txBody>
          </p:sp>
        </p:grpSp>
        <p:sp>
          <p:nvSpPr>
            <p:cNvPr id="42" name="Rectangle 65"/>
            <p:cNvSpPr/>
            <p:nvPr/>
          </p:nvSpPr>
          <p:spPr>
            <a:xfrm>
              <a:off x="5681406" y="1667079"/>
              <a:ext cx="1261884" cy="415498"/>
            </a:xfrm>
            <a:prstGeom prst="rect">
              <a:avLst/>
            </a:prstGeom>
          </p:spPr>
          <p:txBody>
            <a:bodyPr wrap="none" anchor="ctr" anchorCtr="1">
              <a:norm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1">
                  <a:solidFill>
                    <a:schemeClr val="accent4"/>
                  </a:solidFill>
                  <a:ea typeface="黑体" charset="0"/>
                </a:rPr>
                <a:t>标题文本预设</a:t>
              </a:r>
              <a:endParaRPr>
                <a:ea typeface="黑体" charset="0"/>
              </a:endParaRPr>
            </a:p>
          </p:txBody>
        </p:sp>
      </p:grpSp>
      <p:grpSp>
        <p:nvGrpSpPr>
          <p:cNvPr id="5" name="PA_组合 4"/>
          <p:cNvGrpSpPr/>
          <p:nvPr/>
        </p:nvGrpSpPr>
        <p:grpSpPr>
          <a:xfrm>
            <a:off x="3926602" y="-28080"/>
            <a:ext cx="2045884" cy="7451725"/>
            <a:chOff x="2670543" y="-28080"/>
            <a:chExt cx="2045884" cy="7451725"/>
          </a:xfrm>
        </p:grpSpPr>
        <p:sp>
          <p:nvSpPr>
            <p:cNvPr id="28" name="Freeform: Shape 8"/>
            <p:cNvSpPr/>
            <p:nvPr/>
          </p:nvSpPr>
          <p:spPr bwMode="auto">
            <a:xfrm>
              <a:off x="3035660" y="-28080"/>
              <a:ext cx="1308057" cy="3543312"/>
            </a:xfrm>
            <a:custGeom>
              <a:avLst/>
              <a:gdLst>
                <a:gd name="T0" fmla="*/ 1351 w 1354"/>
                <a:gd name="T1" fmla="*/ 3624 h 3673"/>
                <a:gd name="T2" fmla="*/ 1124 w 1354"/>
                <a:gd name="T3" fmla="*/ 3211 h 3673"/>
                <a:gd name="T4" fmla="*/ 717 w 1354"/>
                <a:gd name="T5" fmla="*/ 3045 h 3673"/>
                <a:gd name="T6" fmla="*/ 717 w 1354"/>
                <a:gd name="T7" fmla="*/ 0 h 3673"/>
                <a:gd name="T8" fmla="*/ 637 w 1354"/>
                <a:gd name="T9" fmla="*/ 0 h 3673"/>
                <a:gd name="T10" fmla="*/ 637 w 1354"/>
                <a:gd name="T11" fmla="*/ 3045 h 3673"/>
                <a:gd name="T12" fmla="*/ 230 w 1354"/>
                <a:gd name="T13" fmla="*/ 3211 h 3673"/>
                <a:gd name="T14" fmla="*/ 3 w 1354"/>
                <a:gd name="T15" fmla="*/ 3624 h 3673"/>
                <a:gd name="T16" fmla="*/ 37 w 1354"/>
                <a:gd name="T17" fmla="*/ 3670 h 3673"/>
                <a:gd name="T18" fmla="*/ 43 w 1354"/>
                <a:gd name="T19" fmla="*/ 3670 h 3673"/>
                <a:gd name="T20" fmla="*/ 82 w 1354"/>
                <a:gd name="T21" fmla="*/ 3636 h 3673"/>
                <a:gd name="T22" fmla="*/ 677 w 1354"/>
                <a:gd name="T23" fmla="*/ 3123 h 3673"/>
                <a:gd name="T24" fmla="*/ 1272 w 1354"/>
                <a:gd name="T25" fmla="*/ 3636 h 3673"/>
                <a:gd name="T26" fmla="*/ 1317 w 1354"/>
                <a:gd name="T27" fmla="*/ 3670 h 3673"/>
                <a:gd name="T28" fmla="*/ 1351 w 1354"/>
                <a:gd name="T29" fmla="*/ 3624 h 3673"/>
                <a:gd name="T30" fmla="*/ 42 w 1354"/>
                <a:gd name="T31" fmla="*/ 3655 h 3673"/>
                <a:gd name="T32" fmla="*/ 17 w 1354"/>
                <a:gd name="T33" fmla="*/ 3630 h 3673"/>
                <a:gd name="T34" fmla="*/ 42 w 1354"/>
                <a:gd name="T35" fmla="*/ 3605 h 3673"/>
                <a:gd name="T36" fmla="*/ 68 w 1354"/>
                <a:gd name="T37" fmla="*/ 3630 h 3673"/>
                <a:gd name="T38" fmla="*/ 42 w 1354"/>
                <a:gd name="T39" fmla="*/ 3655 h 3673"/>
                <a:gd name="T40" fmla="*/ 1311 w 1354"/>
                <a:gd name="T41" fmla="*/ 3655 h 3673"/>
                <a:gd name="T42" fmla="*/ 1286 w 1354"/>
                <a:gd name="T43" fmla="*/ 3630 h 3673"/>
                <a:gd name="T44" fmla="*/ 1311 w 1354"/>
                <a:gd name="T45" fmla="*/ 3605 h 3673"/>
                <a:gd name="T46" fmla="*/ 1337 w 1354"/>
                <a:gd name="T47" fmla="*/ 3630 h 3673"/>
                <a:gd name="T48" fmla="*/ 1311 w 1354"/>
                <a:gd name="T49" fmla="*/ 3655 h 3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4" h="3673">
                  <a:moveTo>
                    <a:pt x="1351" y="3624"/>
                  </a:moveTo>
                  <a:cubicBezTo>
                    <a:pt x="1327" y="3464"/>
                    <a:pt x="1247" y="3317"/>
                    <a:pt x="1124" y="3211"/>
                  </a:cubicBezTo>
                  <a:cubicBezTo>
                    <a:pt x="1010" y="3112"/>
                    <a:pt x="867" y="3053"/>
                    <a:pt x="717" y="3045"/>
                  </a:cubicBezTo>
                  <a:cubicBezTo>
                    <a:pt x="717" y="0"/>
                    <a:pt x="717" y="0"/>
                    <a:pt x="717" y="0"/>
                  </a:cubicBezTo>
                  <a:cubicBezTo>
                    <a:pt x="637" y="0"/>
                    <a:pt x="637" y="0"/>
                    <a:pt x="637" y="0"/>
                  </a:cubicBezTo>
                  <a:cubicBezTo>
                    <a:pt x="637" y="3045"/>
                    <a:pt x="637" y="3045"/>
                    <a:pt x="637" y="3045"/>
                  </a:cubicBezTo>
                  <a:cubicBezTo>
                    <a:pt x="487" y="3053"/>
                    <a:pt x="344" y="3112"/>
                    <a:pt x="230" y="3211"/>
                  </a:cubicBezTo>
                  <a:cubicBezTo>
                    <a:pt x="107" y="3317"/>
                    <a:pt x="27" y="3464"/>
                    <a:pt x="3" y="3624"/>
                  </a:cubicBezTo>
                  <a:cubicBezTo>
                    <a:pt x="0" y="3646"/>
                    <a:pt x="15" y="3666"/>
                    <a:pt x="37" y="3670"/>
                  </a:cubicBezTo>
                  <a:cubicBezTo>
                    <a:pt x="39" y="3670"/>
                    <a:pt x="41" y="3670"/>
                    <a:pt x="43" y="3670"/>
                  </a:cubicBezTo>
                  <a:cubicBezTo>
                    <a:pt x="62" y="3670"/>
                    <a:pt x="79" y="3656"/>
                    <a:pt x="82" y="3636"/>
                  </a:cubicBezTo>
                  <a:cubicBezTo>
                    <a:pt x="125" y="3344"/>
                    <a:pt x="381" y="3123"/>
                    <a:pt x="677" y="3123"/>
                  </a:cubicBezTo>
                  <a:cubicBezTo>
                    <a:pt x="973" y="3123"/>
                    <a:pt x="1229" y="3344"/>
                    <a:pt x="1272" y="3636"/>
                  </a:cubicBezTo>
                  <a:cubicBezTo>
                    <a:pt x="1275" y="3658"/>
                    <a:pt x="1295" y="3673"/>
                    <a:pt x="1317" y="3670"/>
                  </a:cubicBezTo>
                  <a:cubicBezTo>
                    <a:pt x="1339" y="3666"/>
                    <a:pt x="1354" y="3646"/>
                    <a:pt x="1351" y="3624"/>
                  </a:cubicBezTo>
                  <a:close/>
                  <a:moveTo>
                    <a:pt x="42" y="3655"/>
                  </a:moveTo>
                  <a:cubicBezTo>
                    <a:pt x="29" y="3655"/>
                    <a:pt x="17" y="3644"/>
                    <a:pt x="17" y="3630"/>
                  </a:cubicBezTo>
                  <a:cubicBezTo>
                    <a:pt x="17" y="3616"/>
                    <a:pt x="29" y="3605"/>
                    <a:pt x="42" y="3605"/>
                  </a:cubicBezTo>
                  <a:cubicBezTo>
                    <a:pt x="56" y="3605"/>
                    <a:pt x="68" y="3616"/>
                    <a:pt x="68" y="3630"/>
                  </a:cubicBezTo>
                  <a:cubicBezTo>
                    <a:pt x="68" y="3644"/>
                    <a:pt x="56" y="3655"/>
                    <a:pt x="42" y="3655"/>
                  </a:cubicBezTo>
                  <a:close/>
                  <a:moveTo>
                    <a:pt x="1311" y="3655"/>
                  </a:moveTo>
                  <a:cubicBezTo>
                    <a:pt x="1297" y="3655"/>
                    <a:pt x="1286" y="3644"/>
                    <a:pt x="1286" y="3630"/>
                  </a:cubicBezTo>
                  <a:cubicBezTo>
                    <a:pt x="1286" y="3616"/>
                    <a:pt x="1297" y="3605"/>
                    <a:pt x="1311" y="3605"/>
                  </a:cubicBezTo>
                  <a:cubicBezTo>
                    <a:pt x="1325" y="3605"/>
                    <a:pt x="1337" y="3616"/>
                    <a:pt x="1337" y="3630"/>
                  </a:cubicBezTo>
                  <a:cubicBezTo>
                    <a:pt x="1337" y="3644"/>
                    <a:pt x="1325" y="3655"/>
                    <a:pt x="1311" y="36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29" name="Freeform: Shape 13"/>
            <p:cNvSpPr/>
            <p:nvPr/>
          </p:nvSpPr>
          <p:spPr bwMode="auto">
            <a:xfrm>
              <a:off x="3035661" y="3633429"/>
              <a:ext cx="1308057" cy="3790216"/>
            </a:xfrm>
            <a:custGeom>
              <a:avLst/>
              <a:gdLst>
                <a:gd name="T0" fmla="*/ 1317 w 1354"/>
                <a:gd name="T1" fmla="*/ 3 h 3929"/>
                <a:gd name="T2" fmla="*/ 1272 w 1354"/>
                <a:gd name="T3" fmla="*/ 37 h 3929"/>
                <a:gd name="T4" fmla="*/ 677 w 1354"/>
                <a:gd name="T5" fmla="*/ 549 h 3929"/>
                <a:gd name="T6" fmla="*/ 82 w 1354"/>
                <a:gd name="T7" fmla="*/ 37 h 3929"/>
                <a:gd name="T8" fmla="*/ 37 w 1354"/>
                <a:gd name="T9" fmla="*/ 3 h 3929"/>
                <a:gd name="T10" fmla="*/ 3 w 1354"/>
                <a:gd name="T11" fmla="*/ 49 h 3929"/>
                <a:gd name="T12" fmla="*/ 230 w 1354"/>
                <a:gd name="T13" fmla="*/ 462 h 3929"/>
                <a:gd name="T14" fmla="*/ 637 w 1354"/>
                <a:gd name="T15" fmla="*/ 628 h 3929"/>
                <a:gd name="T16" fmla="*/ 637 w 1354"/>
                <a:gd name="T17" fmla="*/ 3929 h 3929"/>
                <a:gd name="T18" fmla="*/ 717 w 1354"/>
                <a:gd name="T19" fmla="*/ 3929 h 3929"/>
                <a:gd name="T20" fmla="*/ 717 w 1354"/>
                <a:gd name="T21" fmla="*/ 628 h 3929"/>
                <a:gd name="T22" fmla="*/ 1124 w 1354"/>
                <a:gd name="T23" fmla="*/ 462 h 3929"/>
                <a:gd name="T24" fmla="*/ 1351 w 1354"/>
                <a:gd name="T25" fmla="*/ 49 h 3929"/>
                <a:gd name="T26" fmla="*/ 1317 w 1354"/>
                <a:gd name="T27" fmla="*/ 3 h 3929"/>
                <a:gd name="T28" fmla="*/ 42 w 1354"/>
                <a:gd name="T29" fmla="*/ 68 h 3929"/>
                <a:gd name="T30" fmla="*/ 17 w 1354"/>
                <a:gd name="T31" fmla="*/ 43 h 3929"/>
                <a:gd name="T32" fmla="*/ 42 w 1354"/>
                <a:gd name="T33" fmla="*/ 18 h 3929"/>
                <a:gd name="T34" fmla="*/ 68 w 1354"/>
                <a:gd name="T35" fmla="*/ 43 h 3929"/>
                <a:gd name="T36" fmla="*/ 42 w 1354"/>
                <a:gd name="T37" fmla="*/ 68 h 3929"/>
                <a:gd name="T38" fmla="*/ 1311 w 1354"/>
                <a:gd name="T39" fmla="*/ 68 h 3929"/>
                <a:gd name="T40" fmla="*/ 1286 w 1354"/>
                <a:gd name="T41" fmla="*/ 43 h 3929"/>
                <a:gd name="T42" fmla="*/ 1311 w 1354"/>
                <a:gd name="T43" fmla="*/ 18 h 3929"/>
                <a:gd name="T44" fmla="*/ 1337 w 1354"/>
                <a:gd name="T45" fmla="*/ 43 h 3929"/>
                <a:gd name="T46" fmla="*/ 1311 w 1354"/>
                <a:gd name="T47" fmla="*/ 68 h 3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54" h="3929">
                  <a:moveTo>
                    <a:pt x="1317" y="3"/>
                  </a:moveTo>
                  <a:cubicBezTo>
                    <a:pt x="1295" y="0"/>
                    <a:pt x="1275" y="15"/>
                    <a:pt x="1272" y="37"/>
                  </a:cubicBezTo>
                  <a:cubicBezTo>
                    <a:pt x="1229" y="329"/>
                    <a:pt x="973" y="549"/>
                    <a:pt x="677" y="549"/>
                  </a:cubicBezTo>
                  <a:cubicBezTo>
                    <a:pt x="381" y="549"/>
                    <a:pt x="125" y="329"/>
                    <a:pt x="82" y="37"/>
                  </a:cubicBezTo>
                  <a:cubicBezTo>
                    <a:pt x="79" y="15"/>
                    <a:pt x="58" y="0"/>
                    <a:pt x="37" y="3"/>
                  </a:cubicBezTo>
                  <a:cubicBezTo>
                    <a:pt x="15" y="7"/>
                    <a:pt x="0" y="27"/>
                    <a:pt x="3" y="49"/>
                  </a:cubicBezTo>
                  <a:cubicBezTo>
                    <a:pt x="27" y="209"/>
                    <a:pt x="107" y="356"/>
                    <a:pt x="230" y="462"/>
                  </a:cubicBezTo>
                  <a:cubicBezTo>
                    <a:pt x="344" y="561"/>
                    <a:pt x="487" y="619"/>
                    <a:pt x="637" y="628"/>
                  </a:cubicBezTo>
                  <a:cubicBezTo>
                    <a:pt x="637" y="3929"/>
                    <a:pt x="637" y="3929"/>
                    <a:pt x="637" y="3929"/>
                  </a:cubicBezTo>
                  <a:cubicBezTo>
                    <a:pt x="717" y="3929"/>
                    <a:pt x="717" y="3929"/>
                    <a:pt x="717" y="3929"/>
                  </a:cubicBezTo>
                  <a:cubicBezTo>
                    <a:pt x="717" y="628"/>
                    <a:pt x="717" y="628"/>
                    <a:pt x="717" y="628"/>
                  </a:cubicBezTo>
                  <a:cubicBezTo>
                    <a:pt x="867" y="619"/>
                    <a:pt x="1010" y="561"/>
                    <a:pt x="1124" y="462"/>
                  </a:cubicBezTo>
                  <a:cubicBezTo>
                    <a:pt x="1247" y="356"/>
                    <a:pt x="1327" y="209"/>
                    <a:pt x="1351" y="49"/>
                  </a:cubicBezTo>
                  <a:cubicBezTo>
                    <a:pt x="1354" y="27"/>
                    <a:pt x="1339" y="7"/>
                    <a:pt x="1317" y="3"/>
                  </a:cubicBezTo>
                  <a:close/>
                  <a:moveTo>
                    <a:pt x="42" y="68"/>
                  </a:moveTo>
                  <a:cubicBezTo>
                    <a:pt x="29" y="68"/>
                    <a:pt x="17" y="57"/>
                    <a:pt x="17" y="43"/>
                  </a:cubicBezTo>
                  <a:cubicBezTo>
                    <a:pt x="17" y="29"/>
                    <a:pt x="29" y="18"/>
                    <a:pt x="42" y="18"/>
                  </a:cubicBezTo>
                  <a:cubicBezTo>
                    <a:pt x="56" y="18"/>
                    <a:pt x="68" y="29"/>
                    <a:pt x="68" y="43"/>
                  </a:cubicBezTo>
                  <a:cubicBezTo>
                    <a:pt x="68" y="57"/>
                    <a:pt x="56" y="68"/>
                    <a:pt x="42" y="68"/>
                  </a:cubicBezTo>
                  <a:close/>
                  <a:moveTo>
                    <a:pt x="1311" y="68"/>
                  </a:moveTo>
                  <a:cubicBezTo>
                    <a:pt x="1297" y="68"/>
                    <a:pt x="1286" y="57"/>
                    <a:pt x="1286" y="43"/>
                  </a:cubicBezTo>
                  <a:cubicBezTo>
                    <a:pt x="1286" y="29"/>
                    <a:pt x="1297" y="18"/>
                    <a:pt x="1311" y="18"/>
                  </a:cubicBezTo>
                  <a:cubicBezTo>
                    <a:pt x="1325" y="18"/>
                    <a:pt x="1337" y="29"/>
                    <a:pt x="1337" y="43"/>
                  </a:cubicBezTo>
                  <a:cubicBezTo>
                    <a:pt x="1337" y="57"/>
                    <a:pt x="1325" y="68"/>
                    <a:pt x="1311" y="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grpSp>
          <p:nvGrpSpPr>
            <p:cNvPr id="30" name="Group 21"/>
            <p:cNvGrpSpPr/>
            <p:nvPr/>
          </p:nvGrpSpPr>
          <p:grpSpPr>
            <a:xfrm>
              <a:off x="3402560" y="3306156"/>
              <a:ext cx="574248" cy="575745"/>
              <a:chOff x="1981200" y="1565276"/>
              <a:chExt cx="609601" cy="611188"/>
            </a:xfrm>
            <a:solidFill>
              <a:schemeClr val="accent2"/>
            </a:solidFill>
            <a:effectLst/>
          </p:grpSpPr>
          <p:sp>
            <p:nvSpPr>
              <p:cNvPr id="33" name="Freeform: Shape 22"/>
              <p:cNvSpPr/>
              <p:nvPr/>
            </p:nvSpPr>
            <p:spPr bwMode="auto">
              <a:xfrm>
                <a:off x="2220913" y="1806576"/>
                <a:ext cx="127000" cy="130175"/>
              </a:xfrm>
              <a:custGeom>
                <a:avLst/>
                <a:gdLst>
                  <a:gd name="T0" fmla="*/ 147 w 191"/>
                  <a:gd name="T1" fmla="*/ 48 h 193"/>
                  <a:gd name="T2" fmla="*/ 120 w 191"/>
                  <a:gd name="T3" fmla="*/ 58 h 193"/>
                  <a:gd name="T4" fmla="*/ 105 w 191"/>
                  <a:gd name="T5" fmla="*/ 67 h 193"/>
                  <a:gd name="T6" fmla="*/ 73 w 191"/>
                  <a:gd name="T7" fmla="*/ 87 h 193"/>
                  <a:gd name="T8" fmla="*/ 59 w 191"/>
                  <a:gd name="T9" fmla="*/ 95 h 193"/>
                  <a:gd name="T10" fmla="*/ 48 w 191"/>
                  <a:gd name="T11" fmla="*/ 99 h 193"/>
                  <a:gd name="T12" fmla="*/ 39 w 191"/>
                  <a:gd name="T13" fmla="*/ 99 h 193"/>
                  <a:gd name="T14" fmla="*/ 31 w 191"/>
                  <a:gd name="T15" fmla="*/ 94 h 193"/>
                  <a:gd name="T16" fmla="*/ 26 w 191"/>
                  <a:gd name="T17" fmla="*/ 78 h 193"/>
                  <a:gd name="T18" fmla="*/ 38 w 191"/>
                  <a:gd name="T19" fmla="*/ 55 h 193"/>
                  <a:gd name="T20" fmla="*/ 67 w 191"/>
                  <a:gd name="T21" fmla="*/ 29 h 193"/>
                  <a:gd name="T22" fmla="*/ 90 w 191"/>
                  <a:gd name="T23" fmla="*/ 20 h 193"/>
                  <a:gd name="T24" fmla="*/ 97 w 191"/>
                  <a:gd name="T25" fmla="*/ 9 h 193"/>
                  <a:gd name="T26" fmla="*/ 96 w 191"/>
                  <a:gd name="T27" fmla="*/ 0 h 193"/>
                  <a:gd name="T28" fmla="*/ 66 w 191"/>
                  <a:gd name="T29" fmla="*/ 9 h 193"/>
                  <a:gd name="T30" fmla="*/ 45 w 191"/>
                  <a:gd name="T31" fmla="*/ 24 h 193"/>
                  <a:gd name="T32" fmla="*/ 32 w 191"/>
                  <a:gd name="T33" fmla="*/ 24 h 193"/>
                  <a:gd name="T34" fmla="*/ 30 w 191"/>
                  <a:gd name="T35" fmla="*/ 22 h 193"/>
                  <a:gd name="T36" fmla="*/ 17 w 191"/>
                  <a:gd name="T37" fmla="*/ 23 h 193"/>
                  <a:gd name="T38" fmla="*/ 12 w 191"/>
                  <a:gd name="T39" fmla="*/ 29 h 193"/>
                  <a:gd name="T40" fmla="*/ 13 w 191"/>
                  <a:gd name="T41" fmla="*/ 42 h 193"/>
                  <a:gd name="T42" fmla="*/ 21 w 191"/>
                  <a:gd name="T43" fmla="*/ 48 h 193"/>
                  <a:gd name="T44" fmla="*/ 5 w 191"/>
                  <a:gd name="T45" fmla="*/ 73 h 193"/>
                  <a:gd name="T46" fmla="*/ 0 w 191"/>
                  <a:gd name="T47" fmla="*/ 95 h 193"/>
                  <a:gd name="T48" fmla="*/ 3 w 191"/>
                  <a:gd name="T49" fmla="*/ 113 h 193"/>
                  <a:gd name="T50" fmla="*/ 13 w 191"/>
                  <a:gd name="T51" fmla="*/ 126 h 193"/>
                  <a:gd name="T52" fmla="*/ 41 w 191"/>
                  <a:gd name="T53" fmla="*/ 135 h 193"/>
                  <a:gd name="T54" fmla="*/ 68 w 191"/>
                  <a:gd name="T55" fmla="*/ 125 h 193"/>
                  <a:gd name="T56" fmla="*/ 83 w 191"/>
                  <a:gd name="T57" fmla="*/ 116 h 193"/>
                  <a:gd name="T58" fmla="*/ 115 w 191"/>
                  <a:gd name="T59" fmla="*/ 96 h 193"/>
                  <a:gd name="T60" fmla="*/ 141 w 191"/>
                  <a:gd name="T61" fmla="*/ 84 h 193"/>
                  <a:gd name="T62" fmla="*/ 158 w 191"/>
                  <a:gd name="T63" fmla="*/ 88 h 193"/>
                  <a:gd name="T64" fmla="*/ 165 w 191"/>
                  <a:gd name="T65" fmla="*/ 106 h 193"/>
                  <a:gd name="T66" fmla="*/ 149 w 191"/>
                  <a:gd name="T67" fmla="*/ 136 h 193"/>
                  <a:gd name="T68" fmla="*/ 119 w 191"/>
                  <a:gd name="T69" fmla="*/ 162 h 193"/>
                  <a:gd name="T70" fmla="*/ 94 w 191"/>
                  <a:gd name="T71" fmla="*/ 172 h 193"/>
                  <a:gd name="T72" fmla="*/ 88 w 191"/>
                  <a:gd name="T73" fmla="*/ 183 h 193"/>
                  <a:gd name="T74" fmla="*/ 89 w 191"/>
                  <a:gd name="T75" fmla="*/ 193 h 193"/>
                  <a:gd name="T76" fmla="*/ 121 w 191"/>
                  <a:gd name="T77" fmla="*/ 181 h 193"/>
                  <a:gd name="T78" fmla="*/ 146 w 191"/>
                  <a:gd name="T79" fmla="*/ 163 h 193"/>
                  <a:gd name="T80" fmla="*/ 159 w 191"/>
                  <a:gd name="T81" fmla="*/ 163 h 193"/>
                  <a:gd name="T82" fmla="*/ 161 w 191"/>
                  <a:gd name="T83" fmla="*/ 164 h 193"/>
                  <a:gd name="T84" fmla="*/ 173 w 191"/>
                  <a:gd name="T85" fmla="*/ 163 h 193"/>
                  <a:gd name="T86" fmla="*/ 178 w 191"/>
                  <a:gd name="T87" fmla="*/ 157 h 193"/>
                  <a:gd name="T88" fmla="*/ 177 w 191"/>
                  <a:gd name="T89" fmla="*/ 145 h 193"/>
                  <a:gd name="T90" fmla="*/ 169 w 191"/>
                  <a:gd name="T91" fmla="*/ 138 h 193"/>
                  <a:gd name="T92" fmla="*/ 186 w 191"/>
                  <a:gd name="T93" fmla="*/ 111 h 193"/>
                  <a:gd name="T94" fmla="*/ 191 w 191"/>
                  <a:gd name="T95" fmla="*/ 88 h 193"/>
                  <a:gd name="T96" fmla="*/ 187 w 191"/>
                  <a:gd name="T97" fmla="*/ 70 h 193"/>
                  <a:gd name="T98" fmla="*/ 176 w 191"/>
                  <a:gd name="T99" fmla="*/ 56 h 193"/>
                  <a:gd name="T100" fmla="*/ 147 w 191"/>
                  <a:gd name="T101" fmla="*/ 48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91" h="193">
                    <a:moveTo>
                      <a:pt x="147" y="48"/>
                    </a:moveTo>
                    <a:cubicBezTo>
                      <a:pt x="136" y="49"/>
                      <a:pt x="120" y="58"/>
                      <a:pt x="120" y="58"/>
                    </a:cubicBezTo>
                    <a:cubicBezTo>
                      <a:pt x="116" y="60"/>
                      <a:pt x="109" y="64"/>
                      <a:pt x="105" y="67"/>
                    </a:cubicBezTo>
                    <a:cubicBezTo>
                      <a:pt x="73" y="87"/>
                      <a:pt x="73" y="87"/>
                      <a:pt x="73" y="87"/>
                    </a:cubicBezTo>
                    <a:cubicBezTo>
                      <a:pt x="68" y="90"/>
                      <a:pt x="63" y="93"/>
                      <a:pt x="59" y="95"/>
                    </a:cubicBezTo>
                    <a:cubicBezTo>
                      <a:pt x="55" y="97"/>
                      <a:pt x="51" y="98"/>
                      <a:pt x="48" y="99"/>
                    </a:cubicBezTo>
                    <a:cubicBezTo>
                      <a:pt x="45" y="100"/>
                      <a:pt x="42" y="99"/>
                      <a:pt x="39" y="99"/>
                    </a:cubicBezTo>
                    <a:cubicBezTo>
                      <a:pt x="36" y="98"/>
                      <a:pt x="34" y="96"/>
                      <a:pt x="31" y="94"/>
                    </a:cubicBezTo>
                    <a:cubicBezTo>
                      <a:pt x="27" y="91"/>
                      <a:pt x="25" y="85"/>
                      <a:pt x="26" y="78"/>
                    </a:cubicBezTo>
                    <a:cubicBezTo>
                      <a:pt x="26" y="71"/>
                      <a:pt x="30" y="63"/>
                      <a:pt x="38" y="55"/>
                    </a:cubicBezTo>
                    <a:cubicBezTo>
                      <a:pt x="47" y="44"/>
                      <a:pt x="56" y="35"/>
                      <a:pt x="67" y="29"/>
                    </a:cubicBezTo>
                    <a:cubicBezTo>
                      <a:pt x="77" y="23"/>
                      <a:pt x="90" y="20"/>
                      <a:pt x="90" y="20"/>
                    </a:cubicBezTo>
                    <a:cubicBezTo>
                      <a:pt x="95" y="19"/>
                      <a:pt x="98" y="14"/>
                      <a:pt x="97" y="9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86" y="1"/>
                      <a:pt x="76" y="4"/>
                      <a:pt x="66" y="9"/>
                    </a:cubicBezTo>
                    <a:cubicBezTo>
                      <a:pt x="56" y="15"/>
                      <a:pt x="45" y="24"/>
                      <a:pt x="45" y="24"/>
                    </a:cubicBezTo>
                    <a:cubicBezTo>
                      <a:pt x="41" y="27"/>
                      <a:pt x="35" y="27"/>
                      <a:pt x="32" y="24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26" y="19"/>
                      <a:pt x="20" y="19"/>
                      <a:pt x="17" y="23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9" y="33"/>
                      <a:pt x="10" y="38"/>
                      <a:pt x="13" y="42"/>
                    </a:cubicBezTo>
                    <a:cubicBezTo>
                      <a:pt x="21" y="48"/>
                      <a:pt x="21" y="48"/>
                      <a:pt x="21" y="48"/>
                    </a:cubicBezTo>
                    <a:cubicBezTo>
                      <a:pt x="14" y="57"/>
                      <a:pt x="9" y="65"/>
                      <a:pt x="5" y="73"/>
                    </a:cubicBezTo>
                    <a:cubicBezTo>
                      <a:pt x="2" y="81"/>
                      <a:pt x="0" y="89"/>
                      <a:pt x="0" y="95"/>
                    </a:cubicBezTo>
                    <a:cubicBezTo>
                      <a:pt x="0" y="102"/>
                      <a:pt x="1" y="108"/>
                      <a:pt x="3" y="113"/>
                    </a:cubicBezTo>
                    <a:cubicBezTo>
                      <a:pt x="5" y="118"/>
                      <a:pt x="9" y="122"/>
                      <a:pt x="13" y="126"/>
                    </a:cubicBezTo>
                    <a:cubicBezTo>
                      <a:pt x="22" y="133"/>
                      <a:pt x="31" y="136"/>
                      <a:pt x="41" y="135"/>
                    </a:cubicBezTo>
                    <a:cubicBezTo>
                      <a:pt x="52" y="134"/>
                      <a:pt x="68" y="125"/>
                      <a:pt x="68" y="125"/>
                    </a:cubicBezTo>
                    <a:cubicBezTo>
                      <a:pt x="73" y="123"/>
                      <a:pt x="79" y="119"/>
                      <a:pt x="83" y="116"/>
                    </a:cubicBezTo>
                    <a:cubicBezTo>
                      <a:pt x="115" y="96"/>
                      <a:pt x="115" y="96"/>
                      <a:pt x="115" y="96"/>
                    </a:cubicBezTo>
                    <a:cubicBezTo>
                      <a:pt x="126" y="89"/>
                      <a:pt x="135" y="85"/>
                      <a:pt x="141" y="84"/>
                    </a:cubicBezTo>
                    <a:cubicBezTo>
                      <a:pt x="148" y="83"/>
                      <a:pt x="153" y="84"/>
                      <a:pt x="158" y="88"/>
                    </a:cubicBezTo>
                    <a:cubicBezTo>
                      <a:pt x="163" y="93"/>
                      <a:pt x="166" y="99"/>
                      <a:pt x="165" y="106"/>
                    </a:cubicBezTo>
                    <a:cubicBezTo>
                      <a:pt x="164" y="114"/>
                      <a:pt x="159" y="124"/>
                      <a:pt x="149" y="136"/>
                    </a:cubicBezTo>
                    <a:cubicBezTo>
                      <a:pt x="140" y="147"/>
                      <a:pt x="130" y="156"/>
                      <a:pt x="119" y="162"/>
                    </a:cubicBezTo>
                    <a:cubicBezTo>
                      <a:pt x="109" y="169"/>
                      <a:pt x="94" y="172"/>
                      <a:pt x="94" y="172"/>
                    </a:cubicBezTo>
                    <a:cubicBezTo>
                      <a:pt x="90" y="174"/>
                      <a:pt x="87" y="179"/>
                      <a:pt x="88" y="183"/>
                    </a:cubicBezTo>
                    <a:cubicBezTo>
                      <a:pt x="89" y="193"/>
                      <a:pt x="89" y="193"/>
                      <a:pt x="89" y="193"/>
                    </a:cubicBezTo>
                    <a:cubicBezTo>
                      <a:pt x="99" y="191"/>
                      <a:pt x="110" y="188"/>
                      <a:pt x="121" y="181"/>
                    </a:cubicBezTo>
                    <a:cubicBezTo>
                      <a:pt x="132" y="175"/>
                      <a:pt x="146" y="163"/>
                      <a:pt x="146" y="163"/>
                    </a:cubicBezTo>
                    <a:cubicBezTo>
                      <a:pt x="150" y="160"/>
                      <a:pt x="155" y="160"/>
                      <a:pt x="159" y="163"/>
                    </a:cubicBezTo>
                    <a:cubicBezTo>
                      <a:pt x="161" y="164"/>
                      <a:pt x="161" y="164"/>
                      <a:pt x="161" y="164"/>
                    </a:cubicBezTo>
                    <a:cubicBezTo>
                      <a:pt x="164" y="167"/>
                      <a:pt x="170" y="167"/>
                      <a:pt x="173" y="163"/>
                    </a:cubicBezTo>
                    <a:cubicBezTo>
                      <a:pt x="178" y="157"/>
                      <a:pt x="178" y="157"/>
                      <a:pt x="178" y="157"/>
                    </a:cubicBezTo>
                    <a:cubicBezTo>
                      <a:pt x="181" y="153"/>
                      <a:pt x="181" y="148"/>
                      <a:pt x="177" y="145"/>
                    </a:cubicBezTo>
                    <a:cubicBezTo>
                      <a:pt x="169" y="138"/>
                      <a:pt x="169" y="138"/>
                      <a:pt x="169" y="138"/>
                    </a:cubicBezTo>
                    <a:cubicBezTo>
                      <a:pt x="176" y="128"/>
                      <a:pt x="182" y="119"/>
                      <a:pt x="186" y="111"/>
                    </a:cubicBezTo>
                    <a:cubicBezTo>
                      <a:pt x="189" y="103"/>
                      <a:pt x="191" y="95"/>
                      <a:pt x="191" y="88"/>
                    </a:cubicBezTo>
                    <a:cubicBezTo>
                      <a:pt x="191" y="82"/>
                      <a:pt x="190" y="76"/>
                      <a:pt x="187" y="70"/>
                    </a:cubicBezTo>
                    <a:cubicBezTo>
                      <a:pt x="185" y="65"/>
                      <a:pt x="181" y="60"/>
                      <a:pt x="176" y="56"/>
                    </a:cubicBezTo>
                    <a:cubicBezTo>
                      <a:pt x="167" y="49"/>
                      <a:pt x="158" y="46"/>
                      <a:pt x="147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ea typeface="黑体" charset="0"/>
                </a:endParaRPr>
              </a:p>
            </p:txBody>
          </p:sp>
          <p:sp>
            <p:nvSpPr>
              <p:cNvPr id="34" name="Freeform: Shape 23"/>
              <p:cNvSpPr/>
              <p:nvPr/>
            </p:nvSpPr>
            <p:spPr bwMode="auto">
              <a:xfrm>
                <a:off x="2098675" y="2098676"/>
                <a:ext cx="119063" cy="77788"/>
              </a:xfrm>
              <a:custGeom>
                <a:avLst/>
                <a:gdLst>
                  <a:gd name="T0" fmla="*/ 0 w 178"/>
                  <a:gd name="T1" fmla="*/ 35 h 116"/>
                  <a:gd name="T2" fmla="*/ 81 w 178"/>
                  <a:gd name="T3" fmla="*/ 116 h 116"/>
                  <a:gd name="T4" fmla="*/ 178 w 178"/>
                  <a:gd name="T5" fmla="*/ 47 h 116"/>
                  <a:gd name="T6" fmla="*/ 0 w 178"/>
                  <a:gd name="T7" fmla="*/ 3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8" h="116">
                    <a:moveTo>
                      <a:pt x="0" y="35"/>
                    </a:moveTo>
                    <a:cubicBezTo>
                      <a:pt x="27" y="62"/>
                      <a:pt x="54" y="89"/>
                      <a:pt x="81" y="116"/>
                    </a:cubicBezTo>
                    <a:cubicBezTo>
                      <a:pt x="116" y="95"/>
                      <a:pt x="148" y="72"/>
                      <a:pt x="178" y="47"/>
                    </a:cubicBezTo>
                    <a:cubicBezTo>
                      <a:pt x="133" y="1"/>
                      <a:pt x="57" y="0"/>
                      <a:pt x="0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ea typeface="黑体" charset="0"/>
                </a:endParaRPr>
              </a:p>
            </p:txBody>
          </p:sp>
          <p:sp>
            <p:nvSpPr>
              <p:cNvPr id="35" name="Freeform: Shape 24"/>
              <p:cNvSpPr/>
              <p:nvPr/>
            </p:nvSpPr>
            <p:spPr bwMode="auto">
              <a:xfrm>
                <a:off x="2047875" y="1625601"/>
                <a:ext cx="471488" cy="492125"/>
              </a:xfrm>
              <a:custGeom>
                <a:avLst/>
                <a:gdLst>
                  <a:gd name="T0" fmla="*/ 693 w 704"/>
                  <a:gd name="T1" fmla="*/ 267 h 735"/>
                  <a:gd name="T2" fmla="*/ 691 w 704"/>
                  <a:gd name="T3" fmla="*/ 265 h 735"/>
                  <a:gd name="T4" fmla="*/ 704 w 704"/>
                  <a:gd name="T5" fmla="*/ 71 h 735"/>
                  <a:gd name="T6" fmla="*/ 648 w 704"/>
                  <a:gd name="T7" fmla="*/ 16 h 735"/>
                  <a:gd name="T8" fmla="*/ 426 w 704"/>
                  <a:gd name="T9" fmla="*/ 0 h 735"/>
                  <a:gd name="T10" fmla="*/ 16 w 704"/>
                  <a:gd name="T11" fmla="*/ 475 h 735"/>
                  <a:gd name="T12" fmla="*/ 0 w 704"/>
                  <a:gd name="T13" fmla="*/ 666 h 735"/>
                  <a:gd name="T14" fmla="*/ 56 w 704"/>
                  <a:gd name="T15" fmla="*/ 722 h 735"/>
                  <a:gd name="T16" fmla="*/ 276 w 704"/>
                  <a:gd name="T17" fmla="*/ 735 h 735"/>
                  <a:gd name="T18" fmla="*/ 693 w 704"/>
                  <a:gd name="T19" fmla="*/ 267 h 735"/>
                  <a:gd name="T20" fmla="*/ 460 w 704"/>
                  <a:gd name="T21" fmla="*/ 476 h 735"/>
                  <a:gd name="T22" fmla="*/ 275 w 704"/>
                  <a:gd name="T23" fmla="*/ 467 h 735"/>
                  <a:gd name="T24" fmla="*/ 246 w 704"/>
                  <a:gd name="T25" fmla="*/ 262 h 735"/>
                  <a:gd name="T26" fmla="*/ 430 w 704"/>
                  <a:gd name="T27" fmla="*/ 272 h 735"/>
                  <a:gd name="T28" fmla="*/ 460 w 704"/>
                  <a:gd name="T29" fmla="*/ 476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04" h="735">
                    <a:moveTo>
                      <a:pt x="693" y="267"/>
                    </a:moveTo>
                    <a:cubicBezTo>
                      <a:pt x="692" y="267"/>
                      <a:pt x="692" y="266"/>
                      <a:pt x="691" y="265"/>
                    </a:cubicBezTo>
                    <a:cubicBezTo>
                      <a:pt x="634" y="208"/>
                      <a:pt x="633" y="115"/>
                      <a:pt x="704" y="71"/>
                    </a:cubicBezTo>
                    <a:cubicBezTo>
                      <a:pt x="686" y="53"/>
                      <a:pt x="667" y="34"/>
                      <a:pt x="648" y="16"/>
                    </a:cubicBezTo>
                    <a:cubicBezTo>
                      <a:pt x="578" y="59"/>
                      <a:pt x="484" y="58"/>
                      <a:pt x="426" y="0"/>
                    </a:cubicBezTo>
                    <a:cubicBezTo>
                      <a:pt x="272" y="142"/>
                      <a:pt x="169" y="333"/>
                      <a:pt x="16" y="475"/>
                    </a:cubicBezTo>
                    <a:cubicBezTo>
                      <a:pt x="72" y="531"/>
                      <a:pt x="71" y="623"/>
                      <a:pt x="0" y="666"/>
                    </a:cubicBezTo>
                    <a:cubicBezTo>
                      <a:pt x="19" y="685"/>
                      <a:pt x="37" y="703"/>
                      <a:pt x="56" y="722"/>
                    </a:cubicBezTo>
                    <a:cubicBezTo>
                      <a:pt x="127" y="679"/>
                      <a:pt x="219" y="678"/>
                      <a:pt x="276" y="735"/>
                    </a:cubicBezTo>
                    <a:cubicBezTo>
                      <a:pt x="432" y="596"/>
                      <a:pt x="537" y="406"/>
                      <a:pt x="693" y="267"/>
                    </a:cubicBezTo>
                    <a:close/>
                    <a:moveTo>
                      <a:pt x="460" y="476"/>
                    </a:moveTo>
                    <a:cubicBezTo>
                      <a:pt x="417" y="530"/>
                      <a:pt x="334" y="525"/>
                      <a:pt x="275" y="467"/>
                    </a:cubicBezTo>
                    <a:cubicBezTo>
                      <a:pt x="217" y="408"/>
                      <a:pt x="204" y="317"/>
                      <a:pt x="246" y="262"/>
                    </a:cubicBezTo>
                    <a:cubicBezTo>
                      <a:pt x="288" y="208"/>
                      <a:pt x="371" y="212"/>
                      <a:pt x="430" y="272"/>
                    </a:cubicBezTo>
                    <a:cubicBezTo>
                      <a:pt x="490" y="331"/>
                      <a:pt x="502" y="422"/>
                      <a:pt x="460" y="4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ea typeface="黑体" charset="0"/>
                </a:endParaRPr>
              </a:p>
            </p:txBody>
          </p:sp>
          <p:sp>
            <p:nvSpPr>
              <p:cNvPr id="36" name="Freeform: Shape 25"/>
              <p:cNvSpPr/>
              <p:nvPr/>
            </p:nvSpPr>
            <p:spPr bwMode="auto">
              <a:xfrm>
                <a:off x="2493963" y="1687513"/>
                <a:ext cx="96838" cy="104775"/>
              </a:xfrm>
              <a:custGeom>
                <a:avLst/>
                <a:gdLst>
                  <a:gd name="T0" fmla="*/ 47 w 146"/>
                  <a:gd name="T1" fmla="*/ 155 h 157"/>
                  <a:gd name="T2" fmla="*/ 49 w 146"/>
                  <a:gd name="T3" fmla="*/ 157 h 157"/>
                  <a:gd name="T4" fmla="*/ 146 w 146"/>
                  <a:gd name="T5" fmla="*/ 87 h 157"/>
                  <a:gd name="T6" fmla="*/ 59 w 146"/>
                  <a:gd name="T7" fmla="*/ 0 h 157"/>
                  <a:gd name="T8" fmla="*/ 47 w 146"/>
                  <a:gd name="T9" fmla="*/ 155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157">
                    <a:moveTo>
                      <a:pt x="47" y="155"/>
                    </a:moveTo>
                    <a:cubicBezTo>
                      <a:pt x="47" y="155"/>
                      <a:pt x="48" y="156"/>
                      <a:pt x="49" y="157"/>
                    </a:cubicBezTo>
                    <a:cubicBezTo>
                      <a:pt x="79" y="131"/>
                      <a:pt x="111" y="108"/>
                      <a:pt x="146" y="87"/>
                    </a:cubicBezTo>
                    <a:cubicBezTo>
                      <a:pt x="117" y="58"/>
                      <a:pt x="88" y="29"/>
                      <a:pt x="59" y="0"/>
                    </a:cubicBezTo>
                    <a:cubicBezTo>
                      <a:pt x="2" y="35"/>
                      <a:pt x="0" y="108"/>
                      <a:pt x="47" y="1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ea typeface="黑体" charset="0"/>
                </a:endParaRPr>
              </a:p>
            </p:txBody>
          </p:sp>
          <p:sp>
            <p:nvSpPr>
              <p:cNvPr id="37" name="Freeform: Shape 26"/>
              <p:cNvSpPr/>
              <p:nvPr/>
            </p:nvSpPr>
            <p:spPr bwMode="auto">
              <a:xfrm>
                <a:off x="2346325" y="1565276"/>
                <a:ext cx="122238" cy="80963"/>
              </a:xfrm>
              <a:custGeom>
                <a:avLst/>
                <a:gdLst>
                  <a:gd name="T0" fmla="*/ 181 w 181"/>
                  <a:gd name="T1" fmla="*/ 85 h 120"/>
                  <a:gd name="T2" fmla="*/ 96 w 181"/>
                  <a:gd name="T3" fmla="*/ 0 h 120"/>
                  <a:gd name="T4" fmla="*/ 0 w 181"/>
                  <a:gd name="T5" fmla="*/ 71 h 120"/>
                  <a:gd name="T6" fmla="*/ 181 w 181"/>
                  <a:gd name="T7" fmla="*/ 85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1" h="120">
                    <a:moveTo>
                      <a:pt x="181" y="85"/>
                    </a:moveTo>
                    <a:cubicBezTo>
                      <a:pt x="153" y="57"/>
                      <a:pt x="124" y="29"/>
                      <a:pt x="96" y="0"/>
                    </a:cubicBezTo>
                    <a:cubicBezTo>
                      <a:pt x="62" y="21"/>
                      <a:pt x="30" y="45"/>
                      <a:pt x="0" y="71"/>
                    </a:cubicBezTo>
                    <a:cubicBezTo>
                      <a:pt x="47" y="118"/>
                      <a:pt x="124" y="120"/>
                      <a:pt x="181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ea typeface="黑体" charset="0"/>
                </a:endParaRPr>
              </a:p>
            </p:txBody>
          </p:sp>
          <p:sp>
            <p:nvSpPr>
              <p:cNvPr id="38" name="Freeform: Shape 27"/>
              <p:cNvSpPr/>
              <p:nvPr/>
            </p:nvSpPr>
            <p:spPr bwMode="auto">
              <a:xfrm>
                <a:off x="1981200" y="1955801"/>
                <a:ext cx="93663" cy="101600"/>
              </a:xfrm>
              <a:custGeom>
                <a:avLst/>
                <a:gdLst>
                  <a:gd name="T0" fmla="*/ 96 w 141"/>
                  <a:gd name="T1" fmla="*/ 0 h 152"/>
                  <a:gd name="T2" fmla="*/ 0 w 141"/>
                  <a:gd name="T3" fmla="*/ 71 h 152"/>
                  <a:gd name="T4" fmla="*/ 81 w 141"/>
                  <a:gd name="T5" fmla="*/ 152 h 152"/>
                  <a:gd name="T6" fmla="*/ 96 w 141"/>
                  <a:gd name="T7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1" h="152">
                    <a:moveTo>
                      <a:pt x="96" y="0"/>
                    </a:moveTo>
                    <a:cubicBezTo>
                      <a:pt x="66" y="26"/>
                      <a:pt x="34" y="50"/>
                      <a:pt x="0" y="71"/>
                    </a:cubicBezTo>
                    <a:cubicBezTo>
                      <a:pt x="27" y="98"/>
                      <a:pt x="54" y="125"/>
                      <a:pt x="81" y="152"/>
                    </a:cubicBezTo>
                    <a:cubicBezTo>
                      <a:pt x="139" y="118"/>
                      <a:pt x="141" y="45"/>
                      <a:pt x="9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ea typeface="黑体" charset="0"/>
                </a:endParaRPr>
              </a:p>
            </p:txBody>
          </p:sp>
          <p:sp>
            <p:nvSpPr>
              <p:cNvPr id="39" name="Freeform: Shape 28"/>
              <p:cNvSpPr/>
              <p:nvPr/>
            </p:nvSpPr>
            <p:spPr bwMode="auto">
              <a:xfrm>
                <a:off x="2370138" y="1960563"/>
                <a:ext cx="195263" cy="195263"/>
              </a:xfrm>
              <a:custGeom>
                <a:avLst/>
                <a:gdLst>
                  <a:gd name="T0" fmla="*/ 146 w 292"/>
                  <a:gd name="T1" fmla="*/ 0 h 292"/>
                  <a:gd name="T2" fmla="*/ 0 w 292"/>
                  <a:gd name="T3" fmla="*/ 146 h 292"/>
                  <a:gd name="T4" fmla="*/ 146 w 292"/>
                  <a:gd name="T5" fmla="*/ 292 h 292"/>
                  <a:gd name="T6" fmla="*/ 292 w 292"/>
                  <a:gd name="T7" fmla="*/ 146 h 292"/>
                  <a:gd name="T8" fmla="*/ 146 w 292"/>
                  <a:gd name="T9" fmla="*/ 0 h 292"/>
                  <a:gd name="T10" fmla="*/ 146 w 292"/>
                  <a:gd name="T11" fmla="*/ 201 h 292"/>
                  <a:gd name="T12" fmla="*/ 92 w 292"/>
                  <a:gd name="T13" fmla="*/ 146 h 292"/>
                  <a:gd name="T14" fmla="*/ 146 w 292"/>
                  <a:gd name="T15" fmla="*/ 92 h 292"/>
                  <a:gd name="T16" fmla="*/ 200 w 292"/>
                  <a:gd name="T17" fmla="*/ 146 h 292"/>
                  <a:gd name="T18" fmla="*/ 146 w 292"/>
                  <a:gd name="T19" fmla="*/ 201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2" h="292">
                    <a:moveTo>
                      <a:pt x="146" y="0"/>
                    </a:moveTo>
                    <a:cubicBezTo>
                      <a:pt x="65" y="0"/>
                      <a:pt x="0" y="66"/>
                      <a:pt x="0" y="146"/>
                    </a:cubicBezTo>
                    <a:cubicBezTo>
                      <a:pt x="0" y="227"/>
                      <a:pt x="65" y="292"/>
                      <a:pt x="146" y="292"/>
                    </a:cubicBezTo>
                    <a:cubicBezTo>
                      <a:pt x="227" y="292"/>
                      <a:pt x="292" y="227"/>
                      <a:pt x="292" y="146"/>
                    </a:cubicBezTo>
                    <a:cubicBezTo>
                      <a:pt x="292" y="66"/>
                      <a:pt x="227" y="0"/>
                      <a:pt x="146" y="0"/>
                    </a:cubicBezTo>
                    <a:close/>
                    <a:moveTo>
                      <a:pt x="146" y="201"/>
                    </a:moveTo>
                    <a:cubicBezTo>
                      <a:pt x="116" y="201"/>
                      <a:pt x="92" y="176"/>
                      <a:pt x="92" y="146"/>
                    </a:cubicBezTo>
                    <a:cubicBezTo>
                      <a:pt x="92" y="117"/>
                      <a:pt x="116" y="92"/>
                      <a:pt x="146" y="92"/>
                    </a:cubicBezTo>
                    <a:cubicBezTo>
                      <a:pt x="176" y="92"/>
                      <a:pt x="200" y="117"/>
                      <a:pt x="200" y="146"/>
                    </a:cubicBezTo>
                    <a:cubicBezTo>
                      <a:pt x="200" y="176"/>
                      <a:pt x="176" y="201"/>
                      <a:pt x="146" y="2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ea typeface="黑体" charset="0"/>
                </a:endParaRPr>
              </a:p>
            </p:txBody>
          </p:sp>
          <p:sp>
            <p:nvSpPr>
              <p:cNvPr id="40" name="Freeform: Shape 29"/>
              <p:cNvSpPr/>
              <p:nvPr/>
            </p:nvSpPr>
            <p:spPr bwMode="auto">
              <a:xfrm>
                <a:off x="1990725" y="1604963"/>
                <a:ext cx="195263" cy="195263"/>
              </a:xfrm>
              <a:custGeom>
                <a:avLst/>
                <a:gdLst>
                  <a:gd name="T0" fmla="*/ 146 w 292"/>
                  <a:gd name="T1" fmla="*/ 292 h 292"/>
                  <a:gd name="T2" fmla="*/ 292 w 292"/>
                  <a:gd name="T3" fmla="*/ 146 h 292"/>
                  <a:gd name="T4" fmla="*/ 146 w 292"/>
                  <a:gd name="T5" fmla="*/ 0 h 292"/>
                  <a:gd name="T6" fmla="*/ 0 w 292"/>
                  <a:gd name="T7" fmla="*/ 146 h 292"/>
                  <a:gd name="T8" fmla="*/ 146 w 292"/>
                  <a:gd name="T9" fmla="*/ 292 h 292"/>
                  <a:gd name="T10" fmla="*/ 146 w 292"/>
                  <a:gd name="T11" fmla="*/ 92 h 292"/>
                  <a:gd name="T12" fmla="*/ 200 w 292"/>
                  <a:gd name="T13" fmla="*/ 146 h 292"/>
                  <a:gd name="T14" fmla="*/ 146 w 292"/>
                  <a:gd name="T15" fmla="*/ 201 h 292"/>
                  <a:gd name="T16" fmla="*/ 91 w 292"/>
                  <a:gd name="T17" fmla="*/ 146 h 292"/>
                  <a:gd name="T18" fmla="*/ 146 w 292"/>
                  <a:gd name="T19" fmla="*/ 9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2" h="292">
                    <a:moveTo>
                      <a:pt x="146" y="292"/>
                    </a:moveTo>
                    <a:cubicBezTo>
                      <a:pt x="226" y="292"/>
                      <a:pt x="292" y="227"/>
                      <a:pt x="292" y="146"/>
                    </a:cubicBezTo>
                    <a:cubicBezTo>
                      <a:pt x="292" y="66"/>
                      <a:pt x="226" y="0"/>
                      <a:pt x="146" y="0"/>
                    </a:cubicBezTo>
                    <a:cubicBezTo>
                      <a:pt x="65" y="0"/>
                      <a:pt x="0" y="66"/>
                      <a:pt x="0" y="146"/>
                    </a:cubicBezTo>
                    <a:cubicBezTo>
                      <a:pt x="0" y="227"/>
                      <a:pt x="65" y="292"/>
                      <a:pt x="146" y="292"/>
                    </a:cubicBezTo>
                    <a:close/>
                    <a:moveTo>
                      <a:pt x="146" y="92"/>
                    </a:moveTo>
                    <a:cubicBezTo>
                      <a:pt x="175" y="92"/>
                      <a:pt x="200" y="116"/>
                      <a:pt x="200" y="146"/>
                    </a:cubicBezTo>
                    <a:cubicBezTo>
                      <a:pt x="200" y="176"/>
                      <a:pt x="175" y="201"/>
                      <a:pt x="146" y="201"/>
                    </a:cubicBezTo>
                    <a:cubicBezTo>
                      <a:pt x="116" y="201"/>
                      <a:pt x="91" y="176"/>
                      <a:pt x="91" y="146"/>
                    </a:cubicBezTo>
                    <a:cubicBezTo>
                      <a:pt x="91" y="116"/>
                      <a:pt x="116" y="92"/>
                      <a:pt x="146" y="9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ea typeface="黑体" charset="0"/>
                </a:endParaRPr>
              </a:p>
            </p:txBody>
          </p:sp>
        </p:grpSp>
        <p:sp>
          <p:nvSpPr>
            <p:cNvPr id="31" name="Freeform: Shape 55"/>
            <p:cNvSpPr/>
            <p:nvPr/>
          </p:nvSpPr>
          <p:spPr bwMode="auto">
            <a:xfrm rot="10800000" flipV="1">
              <a:off x="2670543" y="1309988"/>
              <a:ext cx="2045884" cy="1504983"/>
            </a:xfrm>
            <a:custGeom>
              <a:avLst/>
              <a:gdLst>
                <a:gd name="T0" fmla="*/ 71 w 645"/>
                <a:gd name="T1" fmla="*/ 939 h 939"/>
                <a:gd name="T2" fmla="*/ 0 w 645"/>
                <a:gd name="T3" fmla="*/ 868 h 939"/>
                <a:gd name="T4" fmla="*/ 0 w 645"/>
                <a:gd name="T5" fmla="*/ 120 h 939"/>
                <a:gd name="T6" fmla="*/ 71 w 645"/>
                <a:gd name="T7" fmla="*/ 49 h 939"/>
                <a:gd name="T8" fmla="*/ 261 w 645"/>
                <a:gd name="T9" fmla="*/ 49 h 939"/>
                <a:gd name="T10" fmla="*/ 324 w 645"/>
                <a:gd name="T11" fmla="*/ 0 h 939"/>
                <a:gd name="T12" fmla="*/ 387 w 645"/>
                <a:gd name="T13" fmla="*/ 49 h 939"/>
                <a:gd name="T14" fmla="*/ 575 w 645"/>
                <a:gd name="T15" fmla="*/ 49 h 939"/>
                <a:gd name="T16" fmla="*/ 645 w 645"/>
                <a:gd name="T17" fmla="*/ 120 h 939"/>
                <a:gd name="T18" fmla="*/ 645 w 645"/>
                <a:gd name="T19" fmla="*/ 868 h 939"/>
                <a:gd name="T20" fmla="*/ 575 w 645"/>
                <a:gd name="T21" fmla="*/ 939 h 939"/>
                <a:gd name="T22" fmla="*/ 71 w 645"/>
                <a:gd name="T23" fmla="*/ 939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5" h="939">
                  <a:moveTo>
                    <a:pt x="71" y="939"/>
                  </a:moveTo>
                  <a:cubicBezTo>
                    <a:pt x="32" y="939"/>
                    <a:pt x="0" y="907"/>
                    <a:pt x="0" y="86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81"/>
                    <a:pt x="32" y="49"/>
                    <a:pt x="71" y="49"/>
                  </a:cubicBezTo>
                  <a:cubicBezTo>
                    <a:pt x="261" y="49"/>
                    <a:pt x="261" y="49"/>
                    <a:pt x="261" y="49"/>
                  </a:cubicBezTo>
                  <a:cubicBezTo>
                    <a:pt x="291" y="49"/>
                    <a:pt x="317" y="28"/>
                    <a:pt x="324" y="0"/>
                  </a:cubicBezTo>
                  <a:cubicBezTo>
                    <a:pt x="331" y="28"/>
                    <a:pt x="357" y="49"/>
                    <a:pt x="387" y="49"/>
                  </a:cubicBezTo>
                  <a:cubicBezTo>
                    <a:pt x="575" y="49"/>
                    <a:pt x="575" y="49"/>
                    <a:pt x="575" y="49"/>
                  </a:cubicBezTo>
                  <a:cubicBezTo>
                    <a:pt x="614" y="49"/>
                    <a:pt x="645" y="81"/>
                    <a:pt x="645" y="120"/>
                  </a:cubicBezTo>
                  <a:cubicBezTo>
                    <a:pt x="645" y="868"/>
                    <a:pt x="645" y="868"/>
                    <a:pt x="645" y="868"/>
                  </a:cubicBezTo>
                  <a:cubicBezTo>
                    <a:pt x="645" y="907"/>
                    <a:pt x="614" y="939"/>
                    <a:pt x="575" y="939"/>
                  </a:cubicBezTo>
                  <a:lnTo>
                    <a:pt x="71" y="939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solidFill>
                <a:schemeClr val="accent2">
                  <a:lumMod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540000" rIns="0" bIns="0" anchor="t" anchorCtr="1" compatLnSpc="1">
              <a:norm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000">
                  <a:solidFill>
                    <a:sysClr val="windowText" lastClr="000000"/>
                  </a:solidFill>
                  <a:ea typeface="黑体" charset="0"/>
                </a:rPr>
                <a:t>此部分内容作为文字</a:t>
              </a:r>
              <a:br>
                <a:rPr lang="zh-CN" altLang="en-US" sz="1000">
                  <a:solidFill>
                    <a:sysClr val="windowText" lastClr="000000"/>
                  </a:solidFill>
                  <a:ea typeface="黑体" charset="0"/>
                </a:rPr>
              </a:br>
              <a:r>
                <a:rPr lang="zh-CN" altLang="en-US" sz="1000">
                  <a:solidFill>
                    <a:sysClr val="windowText" lastClr="000000"/>
                  </a:solidFill>
                  <a:ea typeface="黑体" charset="0"/>
                </a:rPr>
                <a:t>排版占位显示（建议</a:t>
              </a:r>
              <a:br>
                <a:rPr lang="zh-CN" altLang="en-US" sz="1000">
                  <a:solidFill>
                    <a:sysClr val="windowText" lastClr="000000"/>
                  </a:solidFill>
                  <a:ea typeface="黑体" charset="0"/>
                </a:rPr>
              </a:br>
              <a:r>
                <a:rPr lang="zh-CN" altLang="en-US" sz="1000">
                  <a:solidFill>
                    <a:sysClr val="windowText" lastClr="000000"/>
                  </a:solidFill>
                  <a:ea typeface="黑体" charset="0"/>
                </a:rPr>
                <a:t>使用主题字体）。</a:t>
              </a:r>
              <a:endParaRPr>
                <a:ea typeface="黑体" charset="0"/>
              </a:endParaRPr>
            </a:p>
          </p:txBody>
        </p:sp>
        <p:sp>
          <p:nvSpPr>
            <p:cNvPr id="32" name="Rectangle 64"/>
            <p:cNvSpPr/>
            <p:nvPr/>
          </p:nvSpPr>
          <p:spPr>
            <a:xfrm>
              <a:off x="3070726" y="1395405"/>
              <a:ext cx="1261884" cy="415498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1">
                  <a:solidFill>
                    <a:schemeClr val="accent2"/>
                  </a:solidFill>
                  <a:ea typeface="黑体" charset="0"/>
                </a:rPr>
                <a:t>标题文本预设</a:t>
              </a:r>
              <a:endParaRPr>
                <a:ea typeface="黑体" charset="0"/>
              </a:endParaRPr>
            </a:p>
          </p:txBody>
        </p:sp>
      </p:grpSp>
      <p:grpSp>
        <p:nvGrpSpPr>
          <p:cNvPr id="6" name="PA_组合 5"/>
          <p:cNvGrpSpPr/>
          <p:nvPr/>
        </p:nvGrpSpPr>
        <p:grpSpPr>
          <a:xfrm>
            <a:off x="1660767" y="-28080"/>
            <a:ext cx="2045884" cy="7451725"/>
            <a:chOff x="989776" y="-28080"/>
            <a:chExt cx="2045884" cy="7451725"/>
          </a:xfrm>
        </p:grpSpPr>
        <p:sp>
          <p:nvSpPr>
            <p:cNvPr id="18" name="Freeform: Shape 7"/>
            <p:cNvSpPr/>
            <p:nvPr/>
          </p:nvSpPr>
          <p:spPr bwMode="auto">
            <a:xfrm>
              <a:off x="1212786" y="-28080"/>
              <a:ext cx="1568093" cy="3524925"/>
            </a:xfrm>
            <a:custGeom>
              <a:avLst/>
              <a:gdLst>
                <a:gd name="T0" fmla="*/ 1623 w 1627"/>
                <a:gd name="T1" fmla="*/ 3604 h 3653"/>
                <a:gd name="T2" fmla="*/ 1351 w 1627"/>
                <a:gd name="T3" fmla="*/ 3107 h 3653"/>
                <a:gd name="T4" fmla="*/ 853 w 1627"/>
                <a:gd name="T5" fmla="*/ 2907 h 3653"/>
                <a:gd name="T6" fmla="*/ 853 w 1627"/>
                <a:gd name="T7" fmla="*/ 0 h 3653"/>
                <a:gd name="T8" fmla="*/ 773 w 1627"/>
                <a:gd name="T9" fmla="*/ 0 h 3653"/>
                <a:gd name="T10" fmla="*/ 773 w 1627"/>
                <a:gd name="T11" fmla="*/ 2907 h 3653"/>
                <a:gd name="T12" fmla="*/ 276 w 1627"/>
                <a:gd name="T13" fmla="*/ 3107 h 3653"/>
                <a:gd name="T14" fmla="*/ 4 w 1627"/>
                <a:gd name="T15" fmla="*/ 3604 h 3653"/>
                <a:gd name="T16" fmla="*/ 37 w 1627"/>
                <a:gd name="T17" fmla="*/ 3649 h 3653"/>
                <a:gd name="T18" fmla="*/ 83 w 1627"/>
                <a:gd name="T19" fmla="*/ 3616 h 3653"/>
                <a:gd name="T20" fmla="*/ 813 w 1627"/>
                <a:gd name="T21" fmla="*/ 2986 h 3653"/>
                <a:gd name="T22" fmla="*/ 1544 w 1627"/>
                <a:gd name="T23" fmla="*/ 3616 h 3653"/>
                <a:gd name="T24" fmla="*/ 1584 w 1627"/>
                <a:gd name="T25" fmla="*/ 3650 h 3653"/>
                <a:gd name="T26" fmla="*/ 1590 w 1627"/>
                <a:gd name="T27" fmla="*/ 3649 h 3653"/>
                <a:gd name="T28" fmla="*/ 1623 w 1627"/>
                <a:gd name="T29" fmla="*/ 3604 h 3653"/>
                <a:gd name="T30" fmla="*/ 43 w 1627"/>
                <a:gd name="T31" fmla="*/ 3635 h 3653"/>
                <a:gd name="T32" fmla="*/ 18 w 1627"/>
                <a:gd name="T33" fmla="*/ 3610 h 3653"/>
                <a:gd name="T34" fmla="*/ 43 w 1627"/>
                <a:gd name="T35" fmla="*/ 3584 h 3653"/>
                <a:gd name="T36" fmla="*/ 68 w 1627"/>
                <a:gd name="T37" fmla="*/ 3610 h 3653"/>
                <a:gd name="T38" fmla="*/ 43 w 1627"/>
                <a:gd name="T39" fmla="*/ 3635 h 3653"/>
                <a:gd name="T40" fmla="*/ 1584 w 1627"/>
                <a:gd name="T41" fmla="*/ 3635 h 3653"/>
                <a:gd name="T42" fmla="*/ 1559 w 1627"/>
                <a:gd name="T43" fmla="*/ 3610 h 3653"/>
                <a:gd name="T44" fmla="*/ 1584 w 1627"/>
                <a:gd name="T45" fmla="*/ 3584 h 3653"/>
                <a:gd name="T46" fmla="*/ 1609 w 1627"/>
                <a:gd name="T47" fmla="*/ 3610 h 3653"/>
                <a:gd name="T48" fmla="*/ 1584 w 1627"/>
                <a:gd name="T49" fmla="*/ 3635 h 3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27" h="3653">
                  <a:moveTo>
                    <a:pt x="1623" y="3604"/>
                  </a:moveTo>
                  <a:cubicBezTo>
                    <a:pt x="1595" y="3412"/>
                    <a:pt x="1498" y="3235"/>
                    <a:pt x="1351" y="3107"/>
                  </a:cubicBezTo>
                  <a:cubicBezTo>
                    <a:pt x="1212" y="2986"/>
                    <a:pt x="1037" y="2916"/>
                    <a:pt x="853" y="2907"/>
                  </a:cubicBezTo>
                  <a:cubicBezTo>
                    <a:pt x="853" y="0"/>
                    <a:pt x="853" y="0"/>
                    <a:pt x="853" y="0"/>
                  </a:cubicBezTo>
                  <a:cubicBezTo>
                    <a:pt x="773" y="0"/>
                    <a:pt x="773" y="0"/>
                    <a:pt x="773" y="0"/>
                  </a:cubicBezTo>
                  <a:cubicBezTo>
                    <a:pt x="773" y="2907"/>
                    <a:pt x="773" y="2907"/>
                    <a:pt x="773" y="2907"/>
                  </a:cubicBezTo>
                  <a:cubicBezTo>
                    <a:pt x="590" y="2916"/>
                    <a:pt x="415" y="2986"/>
                    <a:pt x="276" y="3107"/>
                  </a:cubicBezTo>
                  <a:cubicBezTo>
                    <a:pt x="129" y="3235"/>
                    <a:pt x="32" y="3412"/>
                    <a:pt x="4" y="3604"/>
                  </a:cubicBezTo>
                  <a:cubicBezTo>
                    <a:pt x="0" y="3626"/>
                    <a:pt x="15" y="3646"/>
                    <a:pt x="37" y="3649"/>
                  </a:cubicBezTo>
                  <a:cubicBezTo>
                    <a:pt x="59" y="3653"/>
                    <a:pt x="79" y="3637"/>
                    <a:pt x="83" y="3616"/>
                  </a:cubicBezTo>
                  <a:cubicBezTo>
                    <a:pt x="136" y="3257"/>
                    <a:pt x="450" y="2986"/>
                    <a:pt x="813" y="2986"/>
                  </a:cubicBezTo>
                  <a:cubicBezTo>
                    <a:pt x="1177" y="2986"/>
                    <a:pt x="1491" y="3257"/>
                    <a:pt x="1544" y="3616"/>
                  </a:cubicBezTo>
                  <a:cubicBezTo>
                    <a:pt x="1547" y="3635"/>
                    <a:pt x="1564" y="3650"/>
                    <a:pt x="1584" y="3650"/>
                  </a:cubicBezTo>
                  <a:cubicBezTo>
                    <a:pt x="1586" y="3650"/>
                    <a:pt x="1588" y="3650"/>
                    <a:pt x="1590" y="3649"/>
                  </a:cubicBezTo>
                  <a:cubicBezTo>
                    <a:pt x="1612" y="3646"/>
                    <a:pt x="1627" y="3626"/>
                    <a:pt x="1623" y="3604"/>
                  </a:cubicBezTo>
                  <a:close/>
                  <a:moveTo>
                    <a:pt x="43" y="3635"/>
                  </a:moveTo>
                  <a:cubicBezTo>
                    <a:pt x="29" y="3635"/>
                    <a:pt x="18" y="3624"/>
                    <a:pt x="18" y="3610"/>
                  </a:cubicBezTo>
                  <a:cubicBezTo>
                    <a:pt x="18" y="3596"/>
                    <a:pt x="29" y="3584"/>
                    <a:pt x="43" y="3584"/>
                  </a:cubicBezTo>
                  <a:cubicBezTo>
                    <a:pt x="57" y="3584"/>
                    <a:pt x="68" y="3596"/>
                    <a:pt x="68" y="3610"/>
                  </a:cubicBezTo>
                  <a:cubicBezTo>
                    <a:pt x="68" y="3624"/>
                    <a:pt x="57" y="3635"/>
                    <a:pt x="43" y="3635"/>
                  </a:cubicBezTo>
                  <a:close/>
                  <a:moveTo>
                    <a:pt x="1584" y="3635"/>
                  </a:moveTo>
                  <a:cubicBezTo>
                    <a:pt x="1570" y="3635"/>
                    <a:pt x="1559" y="3624"/>
                    <a:pt x="1559" y="3610"/>
                  </a:cubicBezTo>
                  <a:cubicBezTo>
                    <a:pt x="1559" y="3596"/>
                    <a:pt x="1570" y="3584"/>
                    <a:pt x="1584" y="3584"/>
                  </a:cubicBezTo>
                  <a:cubicBezTo>
                    <a:pt x="1598" y="3584"/>
                    <a:pt x="1609" y="3596"/>
                    <a:pt x="1609" y="3610"/>
                  </a:cubicBezTo>
                  <a:cubicBezTo>
                    <a:pt x="1609" y="3624"/>
                    <a:pt x="1598" y="3635"/>
                    <a:pt x="1584" y="36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19" name="Freeform: Shape 14"/>
            <p:cNvSpPr/>
            <p:nvPr/>
          </p:nvSpPr>
          <p:spPr bwMode="auto">
            <a:xfrm>
              <a:off x="1212786" y="3651816"/>
              <a:ext cx="1568093" cy="3771829"/>
            </a:xfrm>
            <a:custGeom>
              <a:avLst/>
              <a:gdLst>
                <a:gd name="T0" fmla="*/ 1590 w 1627"/>
                <a:gd name="T1" fmla="*/ 4 h 3909"/>
                <a:gd name="T2" fmla="*/ 1544 w 1627"/>
                <a:gd name="T3" fmla="*/ 37 h 3909"/>
                <a:gd name="T4" fmla="*/ 813 w 1627"/>
                <a:gd name="T5" fmla="*/ 667 h 3909"/>
                <a:gd name="T6" fmla="*/ 83 w 1627"/>
                <a:gd name="T7" fmla="*/ 37 h 3909"/>
                <a:gd name="T8" fmla="*/ 37 w 1627"/>
                <a:gd name="T9" fmla="*/ 4 h 3909"/>
                <a:gd name="T10" fmla="*/ 4 w 1627"/>
                <a:gd name="T11" fmla="*/ 49 h 3909"/>
                <a:gd name="T12" fmla="*/ 276 w 1627"/>
                <a:gd name="T13" fmla="*/ 546 h 3909"/>
                <a:gd name="T14" fmla="*/ 773 w 1627"/>
                <a:gd name="T15" fmla="*/ 746 h 3909"/>
                <a:gd name="T16" fmla="*/ 773 w 1627"/>
                <a:gd name="T17" fmla="*/ 3909 h 3909"/>
                <a:gd name="T18" fmla="*/ 853 w 1627"/>
                <a:gd name="T19" fmla="*/ 3909 h 3909"/>
                <a:gd name="T20" fmla="*/ 853 w 1627"/>
                <a:gd name="T21" fmla="*/ 746 h 3909"/>
                <a:gd name="T22" fmla="*/ 1351 w 1627"/>
                <a:gd name="T23" fmla="*/ 546 h 3909"/>
                <a:gd name="T24" fmla="*/ 1623 w 1627"/>
                <a:gd name="T25" fmla="*/ 49 h 3909"/>
                <a:gd name="T26" fmla="*/ 1590 w 1627"/>
                <a:gd name="T27" fmla="*/ 4 h 3909"/>
                <a:gd name="T28" fmla="*/ 43 w 1627"/>
                <a:gd name="T29" fmla="*/ 68 h 3909"/>
                <a:gd name="T30" fmla="*/ 18 w 1627"/>
                <a:gd name="T31" fmla="*/ 43 h 3909"/>
                <a:gd name="T32" fmla="*/ 43 w 1627"/>
                <a:gd name="T33" fmla="*/ 18 h 3909"/>
                <a:gd name="T34" fmla="*/ 68 w 1627"/>
                <a:gd name="T35" fmla="*/ 43 h 3909"/>
                <a:gd name="T36" fmla="*/ 43 w 1627"/>
                <a:gd name="T37" fmla="*/ 68 h 3909"/>
                <a:gd name="T38" fmla="*/ 1584 w 1627"/>
                <a:gd name="T39" fmla="*/ 68 h 3909"/>
                <a:gd name="T40" fmla="*/ 1559 w 1627"/>
                <a:gd name="T41" fmla="*/ 43 h 3909"/>
                <a:gd name="T42" fmla="*/ 1584 w 1627"/>
                <a:gd name="T43" fmla="*/ 18 h 3909"/>
                <a:gd name="T44" fmla="*/ 1609 w 1627"/>
                <a:gd name="T45" fmla="*/ 43 h 3909"/>
                <a:gd name="T46" fmla="*/ 1584 w 1627"/>
                <a:gd name="T47" fmla="*/ 68 h 3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27" h="3909">
                  <a:moveTo>
                    <a:pt x="1590" y="4"/>
                  </a:moveTo>
                  <a:cubicBezTo>
                    <a:pt x="1568" y="0"/>
                    <a:pt x="1548" y="15"/>
                    <a:pt x="1544" y="37"/>
                  </a:cubicBezTo>
                  <a:cubicBezTo>
                    <a:pt x="1491" y="396"/>
                    <a:pt x="1177" y="667"/>
                    <a:pt x="813" y="667"/>
                  </a:cubicBezTo>
                  <a:cubicBezTo>
                    <a:pt x="450" y="667"/>
                    <a:pt x="136" y="396"/>
                    <a:pt x="83" y="37"/>
                  </a:cubicBezTo>
                  <a:cubicBezTo>
                    <a:pt x="79" y="15"/>
                    <a:pt x="59" y="0"/>
                    <a:pt x="37" y="4"/>
                  </a:cubicBezTo>
                  <a:cubicBezTo>
                    <a:pt x="15" y="7"/>
                    <a:pt x="0" y="27"/>
                    <a:pt x="4" y="49"/>
                  </a:cubicBezTo>
                  <a:cubicBezTo>
                    <a:pt x="32" y="241"/>
                    <a:pt x="129" y="418"/>
                    <a:pt x="276" y="546"/>
                  </a:cubicBezTo>
                  <a:cubicBezTo>
                    <a:pt x="415" y="667"/>
                    <a:pt x="590" y="737"/>
                    <a:pt x="773" y="746"/>
                  </a:cubicBezTo>
                  <a:cubicBezTo>
                    <a:pt x="773" y="3909"/>
                    <a:pt x="773" y="3909"/>
                    <a:pt x="773" y="3909"/>
                  </a:cubicBezTo>
                  <a:cubicBezTo>
                    <a:pt x="853" y="3909"/>
                    <a:pt x="853" y="3909"/>
                    <a:pt x="853" y="3909"/>
                  </a:cubicBezTo>
                  <a:cubicBezTo>
                    <a:pt x="853" y="746"/>
                    <a:pt x="853" y="746"/>
                    <a:pt x="853" y="746"/>
                  </a:cubicBezTo>
                  <a:cubicBezTo>
                    <a:pt x="1037" y="737"/>
                    <a:pt x="1212" y="667"/>
                    <a:pt x="1351" y="546"/>
                  </a:cubicBezTo>
                  <a:cubicBezTo>
                    <a:pt x="1498" y="418"/>
                    <a:pt x="1595" y="241"/>
                    <a:pt x="1623" y="49"/>
                  </a:cubicBezTo>
                  <a:cubicBezTo>
                    <a:pt x="1627" y="27"/>
                    <a:pt x="1612" y="7"/>
                    <a:pt x="1590" y="4"/>
                  </a:cubicBezTo>
                  <a:close/>
                  <a:moveTo>
                    <a:pt x="43" y="68"/>
                  </a:moveTo>
                  <a:cubicBezTo>
                    <a:pt x="29" y="68"/>
                    <a:pt x="18" y="57"/>
                    <a:pt x="18" y="43"/>
                  </a:cubicBezTo>
                  <a:cubicBezTo>
                    <a:pt x="18" y="29"/>
                    <a:pt x="29" y="18"/>
                    <a:pt x="43" y="18"/>
                  </a:cubicBezTo>
                  <a:cubicBezTo>
                    <a:pt x="57" y="18"/>
                    <a:pt x="68" y="29"/>
                    <a:pt x="68" y="43"/>
                  </a:cubicBezTo>
                  <a:cubicBezTo>
                    <a:pt x="68" y="57"/>
                    <a:pt x="57" y="68"/>
                    <a:pt x="43" y="68"/>
                  </a:cubicBezTo>
                  <a:close/>
                  <a:moveTo>
                    <a:pt x="1584" y="68"/>
                  </a:moveTo>
                  <a:cubicBezTo>
                    <a:pt x="1570" y="68"/>
                    <a:pt x="1559" y="57"/>
                    <a:pt x="1559" y="43"/>
                  </a:cubicBezTo>
                  <a:cubicBezTo>
                    <a:pt x="1559" y="29"/>
                    <a:pt x="1570" y="18"/>
                    <a:pt x="1584" y="18"/>
                  </a:cubicBezTo>
                  <a:cubicBezTo>
                    <a:pt x="1598" y="18"/>
                    <a:pt x="1609" y="29"/>
                    <a:pt x="1609" y="43"/>
                  </a:cubicBezTo>
                  <a:cubicBezTo>
                    <a:pt x="1609" y="57"/>
                    <a:pt x="1598" y="68"/>
                    <a:pt x="1584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grpSp>
          <p:nvGrpSpPr>
            <p:cNvPr id="20" name="Group 15"/>
            <p:cNvGrpSpPr/>
            <p:nvPr/>
          </p:nvGrpSpPr>
          <p:grpSpPr>
            <a:xfrm>
              <a:off x="1631978" y="3217303"/>
              <a:ext cx="729709" cy="698805"/>
              <a:chOff x="5699125" y="234951"/>
              <a:chExt cx="487363" cy="466725"/>
            </a:xfrm>
            <a:solidFill>
              <a:schemeClr val="accent1"/>
            </a:solidFill>
            <a:effectLst/>
          </p:grpSpPr>
          <p:sp>
            <p:nvSpPr>
              <p:cNvPr id="23" name="Freeform: Shape 16"/>
              <p:cNvSpPr/>
              <p:nvPr/>
            </p:nvSpPr>
            <p:spPr bwMode="auto">
              <a:xfrm>
                <a:off x="5700713" y="234951"/>
                <a:ext cx="485775" cy="239713"/>
              </a:xfrm>
              <a:custGeom>
                <a:avLst/>
                <a:gdLst>
                  <a:gd name="T0" fmla="*/ 16 w 727"/>
                  <a:gd name="T1" fmla="*/ 357 h 357"/>
                  <a:gd name="T2" fmla="*/ 22 w 727"/>
                  <a:gd name="T3" fmla="*/ 356 h 357"/>
                  <a:gd name="T4" fmla="*/ 251 w 727"/>
                  <a:gd name="T5" fmla="*/ 260 h 357"/>
                  <a:gd name="T6" fmla="*/ 493 w 727"/>
                  <a:gd name="T7" fmla="*/ 210 h 357"/>
                  <a:gd name="T8" fmla="*/ 661 w 727"/>
                  <a:gd name="T9" fmla="*/ 72 h 357"/>
                  <a:gd name="T10" fmla="*/ 688 w 727"/>
                  <a:gd name="T11" fmla="*/ 104 h 357"/>
                  <a:gd name="T12" fmla="*/ 727 w 727"/>
                  <a:gd name="T13" fmla="*/ 0 h 357"/>
                  <a:gd name="T14" fmla="*/ 617 w 727"/>
                  <a:gd name="T15" fmla="*/ 18 h 357"/>
                  <a:gd name="T16" fmla="*/ 644 w 727"/>
                  <a:gd name="T17" fmla="*/ 51 h 357"/>
                  <a:gd name="T18" fmla="*/ 481 w 727"/>
                  <a:gd name="T19" fmla="*/ 184 h 357"/>
                  <a:gd name="T20" fmla="*/ 244 w 727"/>
                  <a:gd name="T21" fmla="*/ 233 h 357"/>
                  <a:gd name="T22" fmla="*/ 11 w 727"/>
                  <a:gd name="T23" fmla="*/ 331 h 357"/>
                  <a:gd name="T24" fmla="*/ 3 w 727"/>
                  <a:gd name="T25" fmla="*/ 349 h 357"/>
                  <a:gd name="T26" fmla="*/ 16 w 727"/>
                  <a:gd name="T27" fmla="*/ 357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7" h="357">
                    <a:moveTo>
                      <a:pt x="16" y="357"/>
                    </a:moveTo>
                    <a:cubicBezTo>
                      <a:pt x="18" y="357"/>
                      <a:pt x="20" y="357"/>
                      <a:pt x="22" y="356"/>
                    </a:cubicBezTo>
                    <a:cubicBezTo>
                      <a:pt x="251" y="260"/>
                      <a:pt x="251" y="260"/>
                      <a:pt x="251" y="260"/>
                    </a:cubicBezTo>
                    <a:cubicBezTo>
                      <a:pt x="493" y="210"/>
                      <a:pt x="493" y="210"/>
                      <a:pt x="493" y="210"/>
                    </a:cubicBezTo>
                    <a:cubicBezTo>
                      <a:pt x="661" y="72"/>
                      <a:pt x="661" y="72"/>
                      <a:pt x="661" y="72"/>
                    </a:cubicBezTo>
                    <a:cubicBezTo>
                      <a:pt x="688" y="104"/>
                      <a:pt x="688" y="104"/>
                      <a:pt x="688" y="104"/>
                    </a:cubicBezTo>
                    <a:cubicBezTo>
                      <a:pt x="727" y="0"/>
                      <a:pt x="727" y="0"/>
                      <a:pt x="727" y="0"/>
                    </a:cubicBezTo>
                    <a:cubicBezTo>
                      <a:pt x="617" y="18"/>
                      <a:pt x="617" y="18"/>
                      <a:pt x="617" y="18"/>
                    </a:cubicBezTo>
                    <a:cubicBezTo>
                      <a:pt x="644" y="51"/>
                      <a:pt x="644" y="51"/>
                      <a:pt x="644" y="51"/>
                    </a:cubicBezTo>
                    <a:cubicBezTo>
                      <a:pt x="481" y="184"/>
                      <a:pt x="481" y="184"/>
                      <a:pt x="481" y="184"/>
                    </a:cubicBezTo>
                    <a:cubicBezTo>
                      <a:pt x="244" y="233"/>
                      <a:pt x="244" y="233"/>
                      <a:pt x="244" y="233"/>
                    </a:cubicBezTo>
                    <a:cubicBezTo>
                      <a:pt x="11" y="331"/>
                      <a:pt x="11" y="331"/>
                      <a:pt x="11" y="331"/>
                    </a:cubicBezTo>
                    <a:cubicBezTo>
                      <a:pt x="4" y="334"/>
                      <a:pt x="0" y="342"/>
                      <a:pt x="3" y="349"/>
                    </a:cubicBezTo>
                    <a:cubicBezTo>
                      <a:pt x="6" y="354"/>
                      <a:pt x="11" y="357"/>
                      <a:pt x="16" y="3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ea typeface="黑体" charset="0"/>
                </a:endParaRPr>
              </a:p>
            </p:txBody>
          </p:sp>
          <p:sp>
            <p:nvSpPr>
              <p:cNvPr id="24" name="Rectangle 17"/>
              <p:cNvSpPr/>
              <p:nvPr/>
            </p:nvSpPr>
            <p:spPr bwMode="auto">
              <a:xfrm>
                <a:off x="5699125" y="549276"/>
                <a:ext cx="92075" cy="152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ea typeface="黑体" charset="0"/>
                </a:endParaRPr>
              </a:p>
            </p:txBody>
          </p:sp>
          <p:sp>
            <p:nvSpPr>
              <p:cNvPr id="25" name="Rectangle 18"/>
              <p:cNvSpPr/>
              <p:nvPr/>
            </p:nvSpPr>
            <p:spPr bwMode="auto">
              <a:xfrm>
                <a:off x="5826125" y="496888"/>
                <a:ext cx="93663" cy="2047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ea typeface="黑体" charset="0"/>
                </a:endParaRPr>
              </a:p>
            </p:txBody>
          </p:sp>
          <p:sp>
            <p:nvSpPr>
              <p:cNvPr id="26" name="Rectangle 19"/>
              <p:cNvSpPr/>
              <p:nvPr/>
            </p:nvSpPr>
            <p:spPr bwMode="auto">
              <a:xfrm>
                <a:off x="5959475" y="469901"/>
                <a:ext cx="93663" cy="2317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ea typeface="黑体" charset="0"/>
                </a:endParaRPr>
              </a:p>
            </p:txBody>
          </p:sp>
          <p:sp>
            <p:nvSpPr>
              <p:cNvPr id="27" name="Rectangle 20"/>
              <p:cNvSpPr/>
              <p:nvPr/>
            </p:nvSpPr>
            <p:spPr bwMode="auto">
              <a:xfrm>
                <a:off x="6092825" y="363538"/>
                <a:ext cx="93663" cy="3381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ea typeface="黑体" charset="0"/>
                </a:endParaRPr>
              </a:p>
            </p:txBody>
          </p:sp>
        </p:grpSp>
        <p:sp>
          <p:nvSpPr>
            <p:cNvPr id="21" name="Freeform: Shape 56"/>
            <p:cNvSpPr/>
            <p:nvPr/>
          </p:nvSpPr>
          <p:spPr bwMode="auto">
            <a:xfrm rot="10800000" flipV="1">
              <a:off x="989776" y="4498122"/>
              <a:ext cx="2045884" cy="1504983"/>
            </a:xfrm>
            <a:custGeom>
              <a:avLst/>
              <a:gdLst>
                <a:gd name="T0" fmla="*/ 71 w 645"/>
                <a:gd name="T1" fmla="*/ 939 h 939"/>
                <a:gd name="T2" fmla="*/ 0 w 645"/>
                <a:gd name="T3" fmla="*/ 868 h 939"/>
                <a:gd name="T4" fmla="*/ 0 w 645"/>
                <a:gd name="T5" fmla="*/ 120 h 939"/>
                <a:gd name="T6" fmla="*/ 71 w 645"/>
                <a:gd name="T7" fmla="*/ 49 h 939"/>
                <a:gd name="T8" fmla="*/ 261 w 645"/>
                <a:gd name="T9" fmla="*/ 49 h 939"/>
                <a:gd name="T10" fmla="*/ 324 w 645"/>
                <a:gd name="T11" fmla="*/ 0 h 939"/>
                <a:gd name="T12" fmla="*/ 387 w 645"/>
                <a:gd name="T13" fmla="*/ 49 h 939"/>
                <a:gd name="T14" fmla="*/ 575 w 645"/>
                <a:gd name="T15" fmla="*/ 49 h 939"/>
                <a:gd name="T16" fmla="*/ 645 w 645"/>
                <a:gd name="T17" fmla="*/ 120 h 939"/>
                <a:gd name="T18" fmla="*/ 645 w 645"/>
                <a:gd name="T19" fmla="*/ 868 h 939"/>
                <a:gd name="T20" fmla="*/ 575 w 645"/>
                <a:gd name="T21" fmla="*/ 939 h 939"/>
                <a:gd name="T22" fmla="*/ 71 w 645"/>
                <a:gd name="T23" fmla="*/ 939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5" h="939">
                  <a:moveTo>
                    <a:pt x="71" y="939"/>
                  </a:moveTo>
                  <a:cubicBezTo>
                    <a:pt x="32" y="939"/>
                    <a:pt x="0" y="907"/>
                    <a:pt x="0" y="86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81"/>
                    <a:pt x="32" y="49"/>
                    <a:pt x="71" y="49"/>
                  </a:cubicBezTo>
                  <a:cubicBezTo>
                    <a:pt x="261" y="49"/>
                    <a:pt x="261" y="49"/>
                    <a:pt x="261" y="49"/>
                  </a:cubicBezTo>
                  <a:cubicBezTo>
                    <a:pt x="291" y="49"/>
                    <a:pt x="317" y="28"/>
                    <a:pt x="324" y="0"/>
                  </a:cubicBezTo>
                  <a:cubicBezTo>
                    <a:pt x="331" y="28"/>
                    <a:pt x="357" y="49"/>
                    <a:pt x="387" y="49"/>
                  </a:cubicBezTo>
                  <a:cubicBezTo>
                    <a:pt x="575" y="49"/>
                    <a:pt x="575" y="49"/>
                    <a:pt x="575" y="49"/>
                  </a:cubicBezTo>
                  <a:cubicBezTo>
                    <a:pt x="614" y="49"/>
                    <a:pt x="645" y="81"/>
                    <a:pt x="645" y="120"/>
                  </a:cubicBezTo>
                  <a:cubicBezTo>
                    <a:pt x="645" y="868"/>
                    <a:pt x="645" y="868"/>
                    <a:pt x="645" y="868"/>
                  </a:cubicBezTo>
                  <a:cubicBezTo>
                    <a:pt x="645" y="907"/>
                    <a:pt x="614" y="939"/>
                    <a:pt x="575" y="939"/>
                  </a:cubicBezTo>
                  <a:lnTo>
                    <a:pt x="71" y="939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540000" rIns="0" bIns="0" anchor="t" anchorCtr="1" compatLnSpc="1">
              <a:norm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000">
                  <a:solidFill>
                    <a:sysClr val="windowText" lastClr="000000"/>
                  </a:solidFill>
                  <a:ea typeface="黑体" charset="0"/>
                </a:rPr>
                <a:t>此部分内容作为文字</a:t>
              </a:r>
              <a:br>
                <a:rPr lang="zh-CN" altLang="en-US" sz="1000">
                  <a:solidFill>
                    <a:sysClr val="windowText" lastClr="000000"/>
                  </a:solidFill>
                  <a:ea typeface="黑体" charset="0"/>
                </a:rPr>
              </a:br>
              <a:r>
                <a:rPr lang="zh-CN" altLang="en-US" sz="1000">
                  <a:solidFill>
                    <a:sysClr val="windowText" lastClr="000000"/>
                  </a:solidFill>
                  <a:ea typeface="黑体" charset="0"/>
                </a:rPr>
                <a:t>排版占位显示（建议</a:t>
              </a:r>
              <a:br>
                <a:rPr lang="zh-CN" altLang="en-US" sz="1000">
                  <a:solidFill>
                    <a:sysClr val="windowText" lastClr="000000"/>
                  </a:solidFill>
                  <a:ea typeface="黑体" charset="0"/>
                </a:rPr>
              </a:br>
              <a:r>
                <a:rPr lang="zh-CN" altLang="en-US" sz="1000">
                  <a:solidFill>
                    <a:sysClr val="windowText" lastClr="000000"/>
                  </a:solidFill>
                  <a:ea typeface="黑体" charset="0"/>
                </a:rPr>
                <a:t>使用主题字体）。</a:t>
              </a:r>
              <a:endParaRPr>
                <a:ea typeface="黑体" charset="0"/>
              </a:endParaRPr>
            </a:p>
          </p:txBody>
        </p:sp>
        <p:sp>
          <p:nvSpPr>
            <p:cNvPr id="22" name="Rectangle 57"/>
            <p:cNvSpPr/>
            <p:nvPr/>
          </p:nvSpPr>
          <p:spPr>
            <a:xfrm>
              <a:off x="1389959" y="4583539"/>
              <a:ext cx="1261884" cy="415498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1">
                  <a:solidFill>
                    <a:schemeClr val="accent1">
                      <a:lumMod val="100000"/>
                    </a:schemeClr>
                  </a:solidFill>
                  <a:ea typeface="黑体" charset="0"/>
                </a:rPr>
                <a:t>标题文本预设</a:t>
              </a:r>
              <a:endParaRPr>
                <a:ea typeface="黑体" charset="0"/>
              </a:endParaRPr>
            </a:p>
          </p:txBody>
        </p:sp>
      </p:grpSp>
      <p:grpSp>
        <p:nvGrpSpPr>
          <p:cNvPr id="7" name="PA_组合 3"/>
          <p:cNvGrpSpPr/>
          <p:nvPr/>
        </p:nvGrpSpPr>
        <p:grpSpPr>
          <a:xfrm>
            <a:off x="6192437" y="-28080"/>
            <a:ext cx="2045884" cy="7451725"/>
            <a:chOff x="4872869" y="-28080"/>
            <a:chExt cx="2045884" cy="7451725"/>
          </a:xfrm>
        </p:grpSpPr>
        <p:sp>
          <p:nvSpPr>
            <p:cNvPr id="8" name="Freeform: Shape 9"/>
            <p:cNvSpPr/>
            <p:nvPr/>
          </p:nvSpPr>
          <p:spPr bwMode="auto">
            <a:xfrm>
              <a:off x="5360197" y="-28080"/>
              <a:ext cx="1042769" cy="3561697"/>
            </a:xfrm>
            <a:custGeom>
              <a:avLst/>
              <a:gdLst>
                <a:gd name="T0" fmla="*/ 1079 w 1083"/>
                <a:gd name="T1" fmla="*/ 3644 h 3693"/>
                <a:gd name="T2" fmla="*/ 898 w 1083"/>
                <a:gd name="T3" fmla="*/ 3314 h 3693"/>
                <a:gd name="T4" fmla="*/ 581 w 1083"/>
                <a:gd name="T5" fmla="*/ 3182 h 3693"/>
                <a:gd name="T6" fmla="*/ 581 w 1083"/>
                <a:gd name="T7" fmla="*/ 0 h 3693"/>
                <a:gd name="T8" fmla="*/ 501 w 1083"/>
                <a:gd name="T9" fmla="*/ 0 h 3693"/>
                <a:gd name="T10" fmla="*/ 501 w 1083"/>
                <a:gd name="T11" fmla="*/ 3182 h 3693"/>
                <a:gd name="T12" fmla="*/ 185 w 1083"/>
                <a:gd name="T13" fmla="*/ 3314 h 3693"/>
                <a:gd name="T14" fmla="*/ 3 w 1083"/>
                <a:gd name="T15" fmla="*/ 3644 h 3693"/>
                <a:gd name="T16" fmla="*/ 37 w 1083"/>
                <a:gd name="T17" fmla="*/ 3690 h 3693"/>
                <a:gd name="T18" fmla="*/ 83 w 1083"/>
                <a:gd name="T19" fmla="*/ 3656 h 3693"/>
                <a:gd name="T20" fmla="*/ 541 w 1083"/>
                <a:gd name="T21" fmla="*/ 3261 h 3693"/>
                <a:gd name="T22" fmla="*/ 1000 w 1083"/>
                <a:gd name="T23" fmla="*/ 3656 h 3693"/>
                <a:gd name="T24" fmla="*/ 1040 w 1083"/>
                <a:gd name="T25" fmla="*/ 3690 h 3693"/>
                <a:gd name="T26" fmla="*/ 1046 w 1083"/>
                <a:gd name="T27" fmla="*/ 3690 h 3693"/>
                <a:gd name="T28" fmla="*/ 1079 w 1083"/>
                <a:gd name="T29" fmla="*/ 3644 h 3693"/>
                <a:gd name="T30" fmla="*/ 43 w 1083"/>
                <a:gd name="T31" fmla="*/ 3676 h 3693"/>
                <a:gd name="T32" fmla="*/ 18 w 1083"/>
                <a:gd name="T33" fmla="*/ 3650 h 3693"/>
                <a:gd name="T34" fmla="*/ 43 w 1083"/>
                <a:gd name="T35" fmla="*/ 3625 h 3693"/>
                <a:gd name="T36" fmla="*/ 68 w 1083"/>
                <a:gd name="T37" fmla="*/ 3650 h 3693"/>
                <a:gd name="T38" fmla="*/ 43 w 1083"/>
                <a:gd name="T39" fmla="*/ 3676 h 3693"/>
                <a:gd name="T40" fmla="*/ 1040 w 1083"/>
                <a:gd name="T41" fmla="*/ 3676 h 3693"/>
                <a:gd name="T42" fmla="*/ 1015 w 1083"/>
                <a:gd name="T43" fmla="*/ 3650 h 3693"/>
                <a:gd name="T44" fmla="*/ 1040 w 1083"/>
                <a:gd name="T45" fmla="*/ 3625 h 3693"/>
                <a:gd name="T46" fmla="*/ 1065 w 1083"/>
                <a:gd name="T47" fmla="*/ 3650 h 3693"/>
                <a:gd name="T48" fmla="*/ 1040 w 1083"/>
                <a:gd name="T49" fmla="*/ 3676 h 3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83" h="3693">
                  <a:moveTo>
                    <a:pt x="1079" y="3644"/>
                  </a:moveTo>
                  <a:cubicBezTo>
                    <a:pt x="1061" y="3517"/>
                    <a:pt x="996" y="3399"/>
                    <a:pt x="898" y="3314"/>
                  </a:cubicBezTo>
                  <a:cubicBezTo>
                    <a:pt x="810" y="3237"/>
                    <a:pt x="698" y="3191"/>
                    <a:pt x="581" y="3182"/>
                  </a:cubicBezTo>
                  <a:cubicBezTo>
                    <a:pt x="581" y="0"/>
                    <a:pt x="581" y="0"/>
                    <a:pt x="581" y="0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501" y="3182"/>
                    <a:pt x="501" y="3182"/>
                    <a:pt x="501" y="3182"/>
                  </a:cubicBezTo>
                  <a:cubicBezTo>
                    <a:pt x="385" y="3191"/>
                    <a:pt x="273" y="3237"/>
                    <a:pt x="185" y="3314"/>
                  </a:cubicBezTo>
                  <a:cubicBezTo>
                    <a:pt x="87" y="3399"/>
                    <a:pt x="22" y="3517"/>
                    <a:pt x="3" y="3644"/>
                  </a:cubicBezTo>
                  <a:cubicBezTo>
                    <a:pt x="0" y="3666"/>
                    <a:pt x="15" y="3687"/>
                    <a:pt x="37" y="3690"/>
                  </a:cubicBezTo>
                  <a:cubicBezTo>
                    <a:pt x="59" y="3693"/>
                    <a:pt x="79" y="3678"/>
                    <a:pt x="83" y="3656"/>
                  </a:cubicBezTo>
                  <a:cubicBezTo>
                    <a:pt x="116" y="3431"/>
                    <a:pt x="313" y="3261"/>
                    <a:pt x="541" y="3261"/>
                  </a:cubicBezTo>
                  <a:cubicBezTo>
                    <a:pt x="770" y="3261"/>
                    <a:pt x="967" y="3431"/>
                    <a:pt x="1000" y="3656"/>
                  </a:cubicBezTo>
                  <a:cubicBezTo>
                    <a:pt x="1003" y="3676"/>
                    <a:pt x="1020" y="3690"/>
                    <a:pt x="1040" y="3690"/>
                  </a:cubicBezTo>
                  <a:cubicBezTo>
                    <a:pt x="1042" y="3690"/>
                    <a:pt x="1044" y="3690"/>
                    <a:pt x="1046" y="3690"/>
                  </a:cubicBezTo>
                  <a:cubicBezTo>
                    <a:pt x="1068" y="3687"/>
                    <a:pt x="1083" y="3666"/>
                    <a:pt x="1079" y="3644"/>
                  </a:cubicBezTo>
                  <a:close/>
                  <a:moveTo>
                    <a:pt x="43" y="3676"/>
                  </a:moveTo>
                  <a:cubicBezTo>
                    <a:pt x="29" y="3676"/>
                    <a:pt x="18" y="3664"/>
                    <a:pt x="18" y="3650"/>
                  </a:cubicBezTo>
                  <a:cubicBezTo>
                    <a:pt x="18" y="3636"/>
                    <a:pt x="29" y="3625"/>
                    <a:pt x="43" y="3625"/>
                  </a:cubicBezTo>
                  <a:cubicBezTo>
                    <a:pt x="57" y="3625"/>
                    <a:pt x="68" y="3636"/>
                    <a:pt x="68" y="3650"/>
                  </a:cubicBezTo>
                  <a:cubicBezTo>
                    <a:pt x="68" y="3664"/>
                    <a:pt x="57" y="3676"/>
                    <a:pt x="43" y="3676"/>
                  </a:cubicBezTo>
                  <a:close/>
                  <a:moveTo>
                    <a:pt x="1040" y="3676"/>
                  </a:moveTo>
                  <a:cubicBezTo>
                    <a:pt x="1026" y="3676"/>
                    <a:pt x="1015" y="3664"/>
                    <a:pt x="1015" y="3650"/>
                  </a:cubicBezTo>
                  <a:cubicBezTo>
                    <a:pt x="1015" y="3636"/>
                    <a:pt x="1026" y="3625"/>
                    <a:pt x="1040" y="3625"/>
                  </a:cubicBezTo>
                  <a:cubicBezTo>
                    <a:pt x="1054" y="3625"/>
                    <a:pt x="1065" y="3636"/>
                    <a:pt x="1065" y="3650"/>
                  </a:cubicBezTo>
                  <a:cubicBezTo>
                    <a:pt x="1065" y="3664"/>
                    <a:pt x="1054" y="3676"/>
                    <a:pt x="1040" y="367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9" name="Freeform: Shape 12"/>
            <p:cNvSpPr/>
            <p:nvPr/>
          </p:nvSpPr>
          <p:spPr bwMode="auto">
            <a:xfrm>
              <a:off x="5360198" y="3612418"/>
              <a:ext cx="1042769" cy="3811227"/>
            </a:xfrm>
            <a:custGeom>
              <a:avLst/>
              <a:gdLst>
                <a:gd name="T0" fmla="*/ 1046 w 1083"/>
                <a:gd name="T1" fmla="*/ 3 h 3949"/>
                <a:gd name="T2" fmla="*/ 1000 w 1083"/>
                <a:gd name="T3" fmla="*/ 37 h 3949"/>
                <a:gd name="T4" fmla="*/ 541 w 1083"/>
                <a:gd name="T5" fmla="*/ 432 h 3949"/>
                <a:gd name="T6" fmla="*/ 83 w 1083"/>
                <a:gd name="T7" fmla="*/ 37 h 3949"/>
                <a:gd name="T8" fmla="*/ 37 w 1083"/>
                <a:gd name="T9" fmla="*/ 3 h 3949"/>
                <a:gd name="T10" fmla="*/ 3 w 1083"/>
                <a:gd name="T11" fmla="*/ 48 h 3949"/>
                <a:gd name="T12" fmla="*/ 185 w 1083"/>
                <a:gd name="T13" fmla="*/ 379 h 3949"/>
                <a:gd name="T14" fmla="*/ 501 w 1083"/>
                <a:gd name="T15" fmla="*/ 511 h 3949"/>
                <a:gd name="T16" fmla="*/ 501 w 1083"/>
                <a:gd name="T17" fmla="*/ 3949 h 3949"/>
                <a:gd name="T18" fmla="*/ 581 w 1083"/>
                <a:gd name="T19" fmla="*/ 3949 h 3949"/>
                <a:gd name="T20" fmla="*/ 581 w 1083"/>
                <a:gd name="T21" fmla="*/ 511 h 3949"/>
                <a:gd name="T22" fmla="*/ 898 w 1083"/>
                <a:gd name="T23" fmla="*/ 379 h 3949"/>
                <a:gd name="T24" fmla="*/ 1079 w 1083"/>
                <a:gd name="T25" fmla="*/ 48 h 3949"/>
                <a:gd name="T26" fmla="*/ 1046 w 1083"/>
                <a:gd name="T27" fmla="*/ 3 h 3949"/>
                <a:gd name="T28" fmla="*/ 43 w 1083"/>
                <a:gd name="T29" fmla="*/ 68 h 3949"/>
                <a:gd name="T30" fmla="*/ 18 w 1083"/>
                <a:gd name="T31" fmla="*/ 43 h 3949"/>
                <a:gd name="T32" fmla="*/ 43 w 1083"/>
                <a:gd name="T33" fmla="*/ 17 h 3949"/>
                <a:gd name="T34" fmla="*/ 68 w 1083"/>
                <a:gd name="T35" fmla="*/ 43 h 3949"/>
                <a:gd name="T36" fmla="*/ 43 w 1083"/>
                <a:gd name="T37" fmla="*/ 68 h 3949"/>
                <a:gd name="T38" fmla="*/ 1040 w 1083"/>
                <a:gd name="T39" fmla="*/ 68 h 3949"/>
                <a:gd name="T40" fmla="*/ 1015 w 1083"/>
                <a:gd name="T41" fmla="*/ 43 h 3949"/>
                <a:gd name="T42" fmla="*/ 1040 w 1083"/>
                <a:gd name="T43" fmla="*/ 17 h 3949"/>
                <a:gd name="T44" fmla="*/ 1065 w 1083"/>
                <a:gd name="T45" fmla="*/ 43 h 3949"/>
                <a:gd name="T46" fmla="*/ 1040 w 1083"/>
                <a:gd name="T47" fmla="*/ 68 h 3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83" h="3949">
                  <a:moveTo>
                    <a:pt x="1046" y="3"/>
                  </a:moveTo>
                  <a:cubicBezTo>
                    <a:pt x="1024" y="0"/>
                    <a:pt x="1004" y="15"/>
                    <a:pt x="1000" y="37"/>
                  </a:cubicBezTo>
                  <a:cubicBezTo>
                    <a:pt x="967" y="262"/>
                    <a:pt x="770" y="432"/>
                    <a:pt x="541" y="432"/>
                  </a:cubicBezTo>
                  <a:cubicBezTo>
                    <a:pt x="313" y="432"/>
                    <a:pt x="116" y="262"/>
                    <a:pt x="83" y="37"/>
                  </a:cubicBezTo>
                  <a:cubicBezTo>
                    <a:pt x="79" y="15"/>
                    <a:pt x="59" y="0"/>
                    <a:pt x="37" y="3"/>
                  </a:cubicBezTo>
                  <a:cubicBezTo>
                    <a:pt x="15" y="6"/>
                    <a:pt x="0" y="27"/>
                    <a:pt x="3" y="48"/>
                  </a:cubicBezTo>
                  <a:cubicBezTo>
                    <a:pt x="22" y="176"/>
                    <a:pt x="87" y="293"/>
                    <a:pt x="185" y="379"/>
                  </a:cubicBezTo>
                  <a:cubicBezTo>
                    <a:pt x="273" y="456"/>
                    <a:pt x="385" y="502"/>
                    <a:pt x="501" y="511"/>
                  </a:cubicBezTo>
                  <a:cubicBezTo>
                    <a:pt x="501" y="3949"/>
                    <a:pt x="501" y="3949"/>
                    <a:pt x="501" y="3949"/>
                  </a:cubicBezTo>
                  <a:cubicBezTo>
                    <a:pt x="581" y="3949"/>
                    <a:pt x="581" y="3949"/>
                    <a:pt x="581" y="3949"/>
                  </a:cubicBezTo>
                  <a:cubicBezTo>
                    <a:pt x="581" y="511"/>
                    <a:pt x="581" y="511"/>
                    <a:pt x="581" y="511"/>
                  </a:cubicBezTo>
                  <a:cubicBezTo>
                    <a:pt x="698" y="502"/>
                    <a:pt x="810" y="456"/>
                    <a:pt x="898" y="379"/>
                  </a:cubicBezTo>
                  <a:cubicBezTo>
                    <a:pt x="996" y="293"/>
                    <a:pt x="1061" y="176"/>
                    <a:pt x="1079" y="48"/>
                  </a:cubicBezTo>
                  <a:cubicBezTo>
                    <a:pt x="1083" y="27"/>
                    <a:pt x="1068" y="6"/>
                    <a:pt x="1046" y="3"/>
                  </a:cubicBezTo>
                  <a:close/>
                  <a:moveTo>
                    <a:pt x="43" y="68"/>
                  </a:moveTo>
                  <a:cubicBezTo>
                    <a:pt x="29" y="68"/>
                    <a:pt x="18" y="57"/>
                    <a:pt x="18" y="43"/>
                  </a:cubicBezTo>
                  <a:cubicBezTo>
                    <a:pt x="18" y="29"/>
                    <a:pt x="29" y="17"/>
                    <a:pt x="43" y="17"/>
                  </a:cubicBezTo>
                  <a:cubicBezTo>
                    <a:pt x="57" y="17"/>
                    <a:pt x="68" y="29"/>
                    <a:pt x="68" y="43"/>
                  </a:cubicBezTo>
                  <a:cubicBezTo>
                    <a:pt x="68" y="57"/>
                    <a:pt x="57" y="68"/>
                    <a:pt x="43" y="68"/>
                  </a:cubicBezTo>
                  <a:close/>
                  <a:moveTo>
                    <a:pt x="1040" y="68"/>
                  </a:moveTo>
                  <a:cubicBezTo>
                    <a:pt x="1026" y="68"/>
                    <a:pt x="1015" y="57"/>
                    <a:pt x="1015" y="43"/>
                  </a:cubicBezTo>
                  <a:cubicBezTo>
                    <a:pt x="1015" y="29"/>
                    <a:pt x="1026" y="17"/>
                    <a:pt x="1040" y="17"/>
                  </a:cubicBezTo>
                  <a:cubicBezTo>
                    <a:pt x="1054" y="17"/>
                    <a:pt x="1065" y="29"/>
                    <a:pt x="1065" y="43"/>
                  </a:cubicBezTo>
                  <a:cubicBezTo>
                    <a:pt x="1065" y="57"/>
                    <a:pt x="1054" y="68"/>
                    <a:pt x="1040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grpSp>
          <p:nvGrpSpPr>
            <p:cNvPr id="10" name="Group 30"/>
            <p:cNvGrpSpPr/>
            <p:nvPr/>
          </p:nvGrpSpPr>
          <p:grpSpPr>
            <a:xfrm>
              <a:off x="5647942" y="3324749"/>
              <a:ext cx="491286" cy="508115"/>
              <a:chOff x="1071563" y="4362451"/>
              <a:chExt cx="603250" cy="623887"/>
            </a:xfrm>
            <a:solidFill>
              <a:schemeClr val="accent3"/>
            </a:solidFill>
            <a:effectLst/>
          </p:grpSpPr>
          <p:sp>
            <p:nvSpPr>
              <p:cNvPr id="13" name="Freeform: Shape 31"/>
              <p:cNvSpPr/>
              <p:nvPr/>
            </p:nvSpPr>
            <p:spPr bwMode="auto">
              <a:xfrm>
                <a:off x="1319213" y="4567238"/>
                <a:ext cx="4763" cy="7938"/>
              </a:xfrm>
              <a:custGeom>
                <a:avLst/>
                <a:gdLst>
                  <a:gd name="T0" fmla="*/ 9 w 9"/>
                  <a:gd name="T1" fmla="*/ 13 h 13"/>
                  <a:gd name="T2" fmla="*/ 3 w 9"/>
                  <a:gd name="T3" fmla="*/ 4 h 13"/>
                  <a:gd name="T4" fmla="*/ 0 w 9"/>
                  <a:gd name="T5" fmla="*/ 0 h 13"/>
                  <a:gd name="T6" fmla="*/ 1 w 9"/>
                  <a:gd name="T7" fmla="*/ 1 h 13"/>
                  <a:gd name="T8" fmla="*/ 9 w 9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3">
                    <a:moveTo>
                      <a:pt x="9" y="13"/>
                    </a:moveTo>
                    <a:cubicBezTo>
                      <a:pt x="7" y="10"/>
                      <a:pt x="5" y="7"/>
                      <a:pt x="3" y="4"/>
                    </a:cubicBezTo>
                    <a:cubicBezTo>
                      <a:pt x="2" y="3"/>
                      <a:pt x="1" y="1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3" y="5"/>
                      <a:pt x="6" y="9"/>
                      <a:pt x="9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ea typeface="黑体" charset="0"/>
                </a:endParaRPr>
              </a:p>
            </p:txBody>
          </p:sp>
          <p:sp>
            <p:nvSpPr>
              <p:cNvPr id="14" name="Freeform: Shape 32"/>
              <p:cNvSpPr/>
              <p:nvPr/>
            </p:nvSpPr>
            <p:spPr bwMode="auto">
              <a:xfrm>
                <a:off x="1257300" y="4362451"/>
                <a:ext cx="128588" cy="252413"/>
              </a:xfrm>
              <a:custGeom>
                <a:avLst/>
                <a:gdLst>
                  <a:gd name="T0" fmla="*/ 31 w 193"/>
                  <a:gd name="T1" fmla="*/ 246 h 377"/>
                  <a:gd name="T2" fmla="*/ 42 w 193"/>
                  <a:gd name="T3" fmla="*/ 275 h 377"/>
                  <a:gd name="T4" fmla="*/ 52 w 193"/>
                  <a:gd name="T5" fmla="*/ 297 h 377"/>
                  <a:gd name="T6" fmla="*/ 75 w 193"/>
                  <a:gd name="T7" fmla="*/ 334 h 377"/>
                  <a:gd name="T8" fmla="*/ 85 w 193"/>
                  <a:gd name="T9" fmla="*/ 347 h 377"/>
                  <a:gd name="T10" fmla="*/ 93 w 193"/>
                  <a:gd name="T11" fmla="*/ 355 h 377"/>
                  <a:gd name="T12" fmla="*/ 101 w 193"/>
                  <a:gd name="T13" fmla="*/ 362 h 377"/>
                  <a:gd name="T14" fmla="*/ 109 w 193"/>
                  <a:gd name="T15" fmla="*/ 368 h 377"/>
                  <a:gd name="T16" fmla="*/ 118 w 193"/>
                  <a:gd name="T17" fmla="*/ 372 h 377"/>
                  <a:gd name="T18" fmla="*/ 128 w 193"/>
                  <a:gd name="T19" fmla="*/ 375 h 377"/>
                  <a:gd name="T20" fmla="*/ 137 w 193"/>
                  <a:gd name="T21" fmla="*/ 377 h 377"/>
                  <a:gd name="T22" fmla="*/ 150 w 193"/>
                  <a:gd name="T23" fmla="*/ 376 h 377"/>
                  <a:gd name="T24" fmla="*/ 161 w 193"/>
                  <a:gd name="T25" fmla="*/ 371 h 377"/>
                  <a:gd name="T26" fmla="*/ 168 w 193"/>
                  <a:gd name="T27" fmla="*/ 366 h 377"/>
                  <a:gd name="T28" fmla="*/ 175 w 193"/>
                  <a:gd name="T29" fmla="*/ 359 h 377"/>
                  <a:gd name="T30" fmla="*/ 180 w 193"/>
                  <a:gd name="T31" fmla="*/ 352 h 377"/>
                  <a:gd name="T32" fmla="*/ 180 w 193"/>
                  <a:gd name="T33" fmla="*/ 352 h 377"/>
                  <a:gd name="T34" fmla="*/ 160 w 193"/>
                  <a:gd name="T35" fmla="*/ 331 h 377"/>
                  <a:gd name="T36" fmla="*/ 158 w 193"/>
                  <a:gd name="T37" fmla="*/ 330 h 377"/>
                  <a:gd name="T38" fmla="*/ 153 w 193"/>
                  <a:gd name="T39" fmla="*/ 338 h 377"/>
                  <a:gd name="T40" fmla="*/ 147 w 193"/>
                  <a:gd name="T41" fmla="*/ 344 h 377"/>
                  <a:gd name="T42" fmla="*/ 142 w 193"/>
                  <a:gd name="T43" fmla="*/ 346 h 377"/>
                  <a:gd name="T44" fmla="*/ 136 w 193"/>
                  <a:gd name="T45" fmla="*/ 346 h 377"/>
                  <a:gd name="T46" fmla="*/ 131 w 193"/>
                  <a:gd name="T47" fmla="*/ 345 h 377"/>
                  <a:gd name="T48" fmla="*/ 124 w 193"/>
                  <a:gd name="T49" fmla="*/ 341 h 377"/>
                  <a:gd name="T50" fmla="*/ 101 w 193"/>
                  <a:gd name="T51" fmla="*/ 319 h 377"/>
                  <a:gd name="T52" fmla="*/ 101 w 193"/>
                  <a:gd name="T53" fmla="*/ 319 h 377"/>
                  <a:gd name="T54" fmla="*/ 96 w 193"/>
                  <a:gd name="T55" fmla="*/ 312 h 377"/>
                  <a:gd name="T56" fmla="*/ 93 w 193"/>
                  <a:gd name="T57" fmla="*/ 307 h 377"/>
                  <a:gd name="T58" fmla="*/ 92 w 193"/>
                  <a:gd name="T59" fmla="*/ 306 h 377"/>
                  <a:gd name="T60" fmla="*/ 92 w 193"/>
                  <a:gd name="T61" fmla="*/ 306 h 377"/>
                  <a:gd name="T62" fmla="*/ 91 w 193"/>
                  <a:gd name="T63" fmla="*/ 304 h 377"/>
                  <a:gd name="T64" fmla="*/ 82 w 193"/>
                  <a:gd name="T65" fmla="*/ 290 h 377"/>
                  <a:gd name="T66" fmla="*/ 84 w 193"/>
                  <a:gd name="T67" fmla="*/ 292 h 377"/>
                  <a:gd name="T68" fmla="*/ 88 w 193"/>
                  <a:gd name="T69" fmla="*/ 299 h 377"/>
                  <a:gd name="T70" fmla="*/ 84 w 193"/>
                  <a:gd name="T71" fmla="*/ 292 h 377"/>
                  <a:gd name="T72" fmla="*/ 81 w 193"/>
                  <a:gd name="T73" fmla="*/ 286 h 377"/>
                  <a:gd name="T74" fmla="*/ 79 w 193"/>
                  <a:gd name="T75" fmla="*/ 282 h 377"/>
                  <a:gd name="T76" fmla="*/ 71 w 193"/>
                  <a:gd name="T77" fmla="*/ 267 h 377"/>
                  <a:gd name="T78" fmla="*/ 66 w 193"/>
                  <a:gd name="T79" fmla="*/ 254 h 377"/>
                  <a:gd name="T80" fmla="*/ 60 w 193"/>
                  <a:gd name="T81" fmla="*/ 239 h 377"/>
                  <a:gd name="T82" fmla="*/ 56 w 193"/>
                  <a:gd name="T83" fmla="*/ 224 h 377"/>
                  <a:gd name="T84" fmla="*/ 66 w 193"/>
                  <a:gd name="T85" fmla="*/ 43 h 377"/>
                  <a:gd name="T86" fmla="*/ 161 w 193"/>
                  <a:gd name="T87" fmla="*/ 198 h 377"/>
                  <a:gd name="T88" fmla="*/ 164 w 193"/>
                  <a:gd name="T89" fmla="*/ 213 h 377"/>
                  <a:gd name="T90" fmla="*/ 193 w 193"/>
                  <a:gd name="T91" fmla="*/ 205 h 377"/>
                  <a:gd name="T92" fmla="*/ 193 w 193"/>
                  <a:gd name="T93" fmla="*/ 204 h 377"/>
                  <a:gd name="T94" fmla="*/ 59 w 193"/>
                  <a:gd name="T95" fmla="*/ 13 h 377"/>
                  <a:gd name="T96" fmla="*/ 31 w 193"/>
                  <a:gd name="T97" fmla="*/ 245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3" h="377">
                    <a:moveTo>
                      <a:pt x="31" y="245"/>
                    </a:moveTo>
                    <a:cubicBezTo>
                      <a:pt x="31" y="246"/>
                      <a:pt x="31" y="246"/>
                      <a:pt x="31" y="246"/>
                    </a:cubicBezTo>
                    <a:cubicBezTo>
                      <a:pt x="34" y="256"/>
                      <a:pt x="38" y="265"/>
                      <a:pt x="42" y="275"/>
                    </a:cubicBezTo>
                    <a:cubicBezTo>
                      <a:pt x="42" y="275"/>
                      <a:pt x="42" y="275"/>
                      <a:pt x="42" y="275"/>
                    </a:cubicBezTo>
                    <a:cubicBezTo>
                      <a:pt x="44" y="281"/>
                      <a:pt x="47" y="288"/>
                      <a:pt x="50" y="294"/>
                    </a:cubicBezTo>
                    <a:cubicBezTo>
                      <a:pt x="51" y="295"/>
                      <a:pt x="52" y="296"/>
                      <a:pt x="52" y="297"/>
                    </a:cubicBezTo>
                    <a:cubicBezTo>
                      <a:pt x="58" y="309"/>
                      <a:pt x="65" y="320"/>
                      <a:pt x="72" y="330"/>
                    </a:cubicBezTo>
                    <a:cubicBezTo>
                      <a:pt x="73" y="331"/>
                      <a:pt x="74" y="333"/>
                      <a:pt x="75" y="334"/>
                    </a:cubicBezTo>
                    <a:cubicBezTo>
                      <a:pt x="78" y="338"/>
                      <a:pt x="82" y="343"/>
                      <a:pt x="85" y="347"/>
                    </a:cubicBezTo>
                    <a:cubicBezTo>
                      <a:pt x="85" y="347"/>
                      <a:pt x="85" y="347"/>
                      <a:pt x="85" y="347"/>
                    </a:cubicBezTo>
                    <a:cubicBezTo>
                      <a:pt x="88" y="350"/>
                      <a:pt x="90" y="352"/>
                      <a:pt x="93" y="355"/>
                    </a:cubicBezTo>
                    <a:cubicBezTo>
                      <a:pt x="93" y="355"/>
                      <a:pt x="93" y="355"/>
                      <a:pt x="93" y="355"/>
                    </a:cubicBezTo>
                    <a:cubicBezTo>
                      <a:pt x="95" y="357"/>
                      <a:pt x="98" y="360"/>
                      <a:pt x="100" y="362"/>
                    </a:cubicBezTo>
                    <a:cubicBezTo>
                      <a:pt x="101" y="362"/>
                      <a:pt x="101" y="362"/>
                      <a:pt x="101" y="362"/>
                    </a:cubicBezTo>
                    <a:cubicBezTo>
                      <a:pt x="103" y="364"/>
                      <a:pt x="106" y="366"/>
                      <a:pt x="108" y="367"/>
                    </a:cubicBezTo>
                    <a:cubicBezTo>
                      <a:pt x="109" y="367"/>
                      <a:pt x="109" y="368"/>
                      <a:pt x="109" y="368"/>
                    </a:cubicBezTo>
                    <a:cubicBezTo>
                      <a:pt x="112" y="369"/>
                      <a:pt x="114" y="371"/>
                      <a:pt x="116" y="372"/>
                    </a:cubicBezTo>
                    <a:cubicBezTo>
                      <a:pt x="117" y="372"/>
                      <a:pt x="118" y="372"/>
                      <a:pt x="118" y="372"/>
                    </a:cubicBezTo>
                    <a:cubicBezTo>
                      <a:pt x="120" y="373"/>
                      <a:pt x="122" y="374"/>
                      <a:pt x="124" y="375"/>
                    </a:cubicBezTo>
                    <a:cubicBezTo>
                      <a:pt x="125" y="375"/>
                      <a:pt x="127" y="375"/>
                      <a:pt x="128" y="375"/>
                    </a:cubicBezTo>
                    <a:cubicBezTo>
                      <a:pt x="129" y="376"/>
                      <a:pt x="131" y="376"/>
                      <a:pt x="133" y="377"/>
                    </a:cubicBezTo>
                    <a:cubicBezTo>
                      <a:pt x="134" y="377"/>
                      <a:pt x="136" y="377"/>
                      <a:pt x="137" y="377"/>
                    </a:cubicBezTo>
                    <a:cubicBezTo>
                      <a:pt x="139" y="377"/>
                      <a:pt x="140" y="377"/>
                      <a:pt x="141" y="377"/>
                    </a:cubicBezTo>
                    <a:cubicBezTo>
                      <a:pt x="144" y="377"/>
                      <a:pt x="147" y="376"/>
                      <a:pt x="150" y="376"/>
                    </a:cubicBezTo>
                    <a:cubicBezTo>
                      <a:pt x="153" y="375"/>
                      <a:pt x="156" y="374"/>
                      <a:pt x="159" y="372"/>
                    </a:cubicBezTo>
                    <a:cubicBezTo>
                      <a:pt x="159" y="372"/>
                      <a:pt x="160" y="372"/>
                      <a:pt x="161" y="371"/>
                    </a:cubicBezTo>
                    <a:cubicBezTo>
                      <a:pt x="163" y="370"/>
                      <a:pt x="165" y="369"/>
                      <a:pt x="166" y="368"/>
                    </a:cubicBezTo>
                    <a:cubicBezTo>
                      <a:pt x="167" y="367"/>
                      <a:pt x="168" y="366"/>
                      <a:pt x="168" y="366"/>
                    </a:cubicBezTo>
                    <a:cubicBezTo>
                      <a:pt x="170" y="365"/>
                      <a:pt x="172" y="363"/>
                      <a:pt x="173" y="361"/>
                    </a:cubicBezTo>
                    <a:cubicBezTo>
                      <a:pt x="174" y="361"/>
                      <a:pt x="174" y="360"/>
                      <a:pt x="175" y="359"/>
                    </a:cubicBezTo>
                    <a:cubicBezTo>
                      <a:pt x="176" y="358"/>
                      <a:pt x="178" y="356"/>
                      <a:pt x="179" y="353"/>
                    </a:cubicBezTo>
                    <a:cubicBezTo>
                      <a:pt x="180" y="353"/>
                      <a:pt x="180" y="353"/>
                      <a:pt x="180" y="352"/>
                    </a:cubicBezTo>
                    <a:cubicBezTo>
                      <a:pt x="180" y="352"/>
                      <a:pt x="180" y="352"/>
                      <a:pt x="180" y="352"/>
                    </a:cubicBezTo>
                    <a:cubicBezTo>
                      <a:pt x="180" y="352"/>
                      <a:pt x="180" y="352"/>
                      <a:pt x="180" y="352"/>
                    </a:cubicBezTo>
                    <a:cubicBezTo>
                      <a:pt x="169" y="339"/>
                      <a:pt x="169" y="339"/>
                      <a:pt x="169" y="339"/>
                    </a:cubicBezTo>
                    <a:cubicBezTo>
                      <a:pt x="167" y="335"/>
                      <a:pt x="163" y="333"/>
                      <a:pt x="160" y="331"/>
                    </a:cubicBezTo>
                    <a:cubicBezTo>
                      <a:pt x="159" y="330"/>
                      <a:pt x="159" y="330"/>
                      <a:pt x="158" y="330"/>
                    </a:cubicBezTo>
                    <a:cubicBezTo>
                      <a:pt x="158" y="330"/>
                      <a:pt x="158" y="330"/>
                      <a:pt x="158" y="330"/>
                    </a:cubicBezTo>
                    <a:cubicBezTo>
                      <a:pt x="158" y="330"/>
                      <a:pt x="158" y="330"/>
                      <a:pt x="158" y="330"/>
                    </a:cubicBezTo>
                    <a:cubicBezTo>
                      <a:pt x="156" y="333"/>
                      <a:pt x="155" y="335"/>
                      <a:pt x="153" y="338"/>
                    </a:cubicBezTo>
                    <a:cubicBezTo>
                      <a:pt x="153" y="338"/>
                      <a:pt x="152" y="339"/>
                      <a:pt x="152" y="339"/>
                    </a:cubicBezTo>
                    <a:cubicBezTo>
                      <a:pt x="150" y="341"/>
                      <a:pt x="149" y="343"/>
                      <a:pt x="147" y="344"/>
                    </a:cubicBezTo>
                    <a:cubicBezTo>
                      <a:pt x="147" y="344"/>
                      <a:pt x="147" y="344"/>
                      <a:pt x="147" y="344"/>
                    </a:cubicBezTo>
                    <a:cubicBezTo>
                      <a:pt x="145" y="345"/>
                      <a:pt x="144" y="346"/>
                      <a:pt x="142" y="346"/>
                    </a:cubicBezTo>
                    <a:cubicBezTo>
                      <a:pt x="141" y="346"/>
                      <a:pt x="139" y="346"/>
                      <a:pt x="137" y="346"/>
                    </a:cubicBezTo>
                    <a:cubicBezTo>
                      <a:pt x="137" y="346"/>
                      <a:pt x="137" y="346"/>
                      <a:pt x="136" y="346"/>
                    </a:cubicBezTo>
                    <a:cubicBezTo>
                      <a:pt x="135" y="346"/>
                      <a:pt x="133" y="345"/>
                      <a:pt x="132" y="345"/>
                    </a:cubicBezTo>
                    <a:cubicBezTo>
                      <a:pt x="132" y="345"/>
                      <a:pt x="131" y="345"/>
                      <a:pt x="131" y="345"/>
                    </a:cubicBezTo>
                    <a:cubicBezTo>
                      <a:pt x="129" y="344"/>
                      <a:pt x="128" y="343"/>
                      <a:pt x="126" y="342"/>
                    </a:cubicBezTo>
                    <a:cubicBezTo>
                      <a:pt x="125" y="342"/>
                      <a:pt x="125" y="341"/>
                      <a:pt x="124" y="341"/>
                    </a:cubicBezTo>
                    <a:cubicBezTo>
                      <a:pt x="122" y="339"/>
                      <a:pt x="119" y="338"/>
                      <a:pt x="117" y="335"/>
                    </a:cubicBezTo>
                    <a:cubicBezTo>
                      <a:pt x="112" y="331"/>
                      <a:pt x="106" y="326"/>
                      <a:pt x="101" y="319"/>
                    </a:cubicBezTo>
                    <a:cubicBezTo>
                      <a:pt x="101" y="319"/>
                      <a:pt x="101" y="319"/>
                      <a:pt x="101" y="319"/>
                    </a:cubicBezTo>
                    <a:cubicBezTo>
                      <a:pt x="101" y="319"/>
                      <a:pt x="101" y="319"/>
                      <a:pt x="101" y="319"/>
                    </a:cubicBezTo>
                    <a:cubicBezTo>
                      <a:pt x="101" y="319"/>
                      <a:pt x="101" y="319"/>
                      <a:pt x="101" y="319"/>
                    </a:cubicBezTo>
                    <a:cubicBezTo>
                      <a:pt x="99" y="316"/>
                      <a:pt x="98" y="314"/>
                      <a:pt x="96" y="312"/>
                    </a:cubicBezTo>
                    <a:cubicBezTo>
                      <a:pt x="95" y="310"/>
                      <a:pt x="94" y="309"/>
                      <a:pt x="93" y="307"/>
                    </a:cubicBezTo>
                    <a:cubicBezTo>
                      <a:pt x="93" y="307"/>
                      <a:pt x="93" y="307"/>
                      <a:pt x="93" y="307"/>
                    </a:cubicBezTo>
                    <a:cubicBezTo>
                      <a:pt x="92" y="307"/>
                      <a:pt x="92" y="306"/>
                      <a:pt x="92" y="306"/>
                    </a:cubicBezTo>
                    <a:cubicBezTo>
                      <a:pt x="92" y="306"/>
                      <a:pt x="92" y="306"/>
                      <a:pt x="92" y="306"/>
                    </a:cubicBezTo>
                    <a:cubicBezTo>
                      <a:pt x="92" y="305"/>
                      <a:pt x="91" y="305"/>
                      <a:pt x="91" y="305"/>
                    </a:cubicBezTo>
                    <a:cubicBezTo>
                      <a:pt x="91" y="305"/>
                      <a:pt x="92" y="305"/>
                      <a:pt x="92" y="306"/>
                    </a:cubicBezTo>
                    <a:cubicBezTo>
                      <a:pt x="92" y="306"/>
                      <a:pt x="92" y="306"/>
                      <a:pt x="92" y="306"/>
                    </a:cubicBezTo>
                    <a:cubicBezTo>
                      <a:pt x="92" y="305"/>
                      <a:pt x="91" y="305"/>
                      <a:pt x="91" y="304"/>
                    </a:cubicBezTo>
                    <a:cubicBezTo>
                      <a:pt x="90" y="303"/>
                      <a:pt x="89" y="302"/>
                      <a:pt x="89" y="300"/>
                    </a:cubicBezTo>
                    <a:cubicBezTo>
                      <a:pt x="87" y="297"/>
                      <a:pt x="84" y="293"/>
                      <a:pt x="82" y="290"/>
                    </a:cubicBezTo>
                    <a:cubicBezTo>
                      <a:pt x="83" y="290"/>
                      <a:pt x="83" y="291"/>
                      <a:pt x="84" y="292"/>
                    </a:cubicBezTo>
                    <a:cubicBezTo>
                      <a:pt x="84" y="292"/>
                      <a:pt x="84" y="292"/>
                      <a:pt x="84" y="292"/>
                    </a:cubicBezTo>
                    <a:cubicBezTo>
                      <a:pt x="85" y="295"/>
                      <a:pt x="87" y="298"/>
                      <a:pt x="88" y="300"/>
                    </a:cubicBezTo>
                    <a:cubicBezTo>
                      <a:pt x="88" y="300"/>
                      <a:pt x="88" y="300"/>
                      <a:pt x="88" y="299"/>
                    </a:cubicBezTo>
                    <a:cubicBezTo>
                      <a:pt x="87" y="297"/>
                      <a:pt x="85" y="295"/>
                      <a:pt x="84" y="292"/>
                    </a:cubicBezTo>
                    <a:cubicBezTo>
                      <a:pt x="84" y="292"/>
                      <a:pt x="84" y="292"/>
                      <a:pt x="84" y="292"/>
                    </a:cubicBezTo>
                    <a:cubicBezTo>
                      <a:pt x="84" y="292"/>
                      <a:pt x="84" y="292"/>
                      <a:pt x="84" y="292"/>
                    </a:cubicBezTo>
                    <a:cubicBezTo>
                      <a:pt x="83" y="290"/>
                      <a:pt x="82" y="288"/>
                      <a:pt x="81" y="286"/>
                    </a:cubicBezTo>
                    <a:cubicBezTo>
                      <a:pt x="81" y="288"/>
                      <a:pt x="82" y="288"/>
                      <a:pt x="82" y="290"/>
                    </a:cubicBezTo>
                    <a:cubicBezTo>
                      <a:pt x="81" y="287"/>
                      <a:pt x="80" y="285"/>
                      <a:pt x="79" y="282"/>
                    </a:cubicBezTo>
                    <a:cubicBezTo>
                      <a:pt x="78" y="282"/>
                      <a:pt x="78" y="282"/>
                      <a:pt x="78" y="282"/>
                    </a:cubicBezTo>
                    <a:cubicBezTo>
                      <a:pt x="76" y="277"/>
                      <a:pt x="74" y="272"/>
                      <a:pt x="71" y="267"/>
                    </a:cubicBezTo>
                    <a:cubicBezTo>
                      <a:pt x="69" y="263"/>
                      <a:pt x="68" y="258"/>
                      <a:pt x="66" y="254"/>
                    </a:cubicBezTo>
                    <a:cubicBezTo>
                      <a:pt x="66" y="254"/>
                      <a:pt x="66" y="254"/>
                      <a:pt x="66" y="254"/>
                    </a:cubicBezTo>
                    <a:cubicBezTo>
                      <a:pt x="64" y="249"/>
                      <a:pt x="62" y="244"/>
                      <a:pt x="61" y="240"/>
                    </a:cubicBezTo>
                    <a:cubicBezTo>
                      <a:pt x="61" y="239"/>
                      <a:pt x="61" y="239"/>
                      <a:pt x="60" y="239"/>
                    </a:cubicBezTo>
                    <a:cubicBezTo>
                      <a:pt x="60" y="238"/>
                      <a:pt x="60" y="237"/>
                      <a:pt x="60" y="236"/>
                    </a:cubicBezTo>
                    <a:cubicBezTo>
                      <a:pt x="58" y="232"/>
                      <a:pt x="57" y="228"/>
                      <a:pt x="56" y="224"/>
                    </a:cubicBezTo>
                    <a:cubicBezTo>
                      <a:pt x="54" y="219"/>
                      <a:pt x="53" y="213"/>
                      <a:pt x="51" y="208"/>
                    </a:cubicBezTo>
                    <a:cubicBezTo>
                      <a:pt x="28" y="114"/>
                      <a:pt x="44" y="49"/>
                      <a:pt x="66" y="43"/>
                    </a:cubicBezTo>
                    <a:cubicBezTo>
                      <a:pt x="88" y="37"/>
                      <a:pt x="134" y="87"/>
                      <a:pt x="157" y="181"/>
                    </a:cubicBezTo>
                    <a:cubicBezTo>
                      <a:pt x="159" y="187"/>
                      <a:pt x="160" y="192"/>
                      <a:pt x="161" y="198"/>
                    </a:cubicBezTo>
                    <a:cubicBezTo>
                      <a:pt x="162" y="202"/>
                      <a:pt x="163" y="206"/>
                      <a:pt x="163" y="210"/>
                    </a:cubicBezTo>
                    <a:cubicBezTo>
                      <a:pt x="164" y="211"/>
                      <a:pt x="164" y="212"/>
                      <a:pt x="164" y="213"/>
                    </a:cubicBezTo>
                    <a:cubicBezTo>
                      <a:pt x="190" y="206"/>
                      <a:pt x="190" y="206"/>
                      <a:pt x="190" y="206"/>
                    </a:cubicBezTo>
                    <a:cubicBezTo>
                      <a:pt x="193" y="205"/>
                      <a:pt x="193" y="205"/>
                      <a:pt x="193" y="205"/>
                    </a:cubicBezTo>
                    <a:cubicBezTo>
                      <a:pt x="193" y="205"/>
                      <a:pt x="193" y="205"/>
                      <a:pt x="193" y="205"/>
                    </a:cubicBezTo>
                    <a:cubicBezTo>
                      <a:pt x="193" y="205"/>
                      <a:pt x="193" y="205"/>
                      <a:pt x="193" y="204"/>
                    </a:cubicBezTo>
                    <a:cubicBezTo>
                      <a:pt x="192" y="194"/>
                      <a:pt x="189" y="184"/>
                      <a:pt x="187" y="174"/>
                    </a:cubicBezTo>
                    <a:cubicBezTo>
                      <a:pt x="165" y="86"/>
                      <a:pt x="112" y="0"/>
                      <a:pt x="59" y="13"/>
                    </a:cubicBezTo>
                    <a:cubicBezTo>
                      <a:pt x="5" y="27"/>
                      <a:pt x="0" y="127"/>
                      <a:pt x="22" y="215"/>
                    </a:cubicBezTo>
                    <a:cubicBezTo>
                      <a:pt x="24" y="225"/>
                      <a:pt x="27" y="235"/>
                      <a:pt x="31" y="2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ea typeface="黑体" charset="0"/>
                </a:endParaRPr>
              </a:p>
            </p:txBody>
          </p:sp>
          <p:sp>
            <p:nvSpPr>
              <p:cNvPr id="15" name="Freeform: Shape 33"/>
              <p:cNvSpPr/>
              <p:nvPr/>
            </p:nvSpPr>
            <p:spPr bwMode="auto">
              <a:xfrm>
                <a:off x="1322388" y="4716463"/>
                <a:ext cx="33338" cy="52388"/>
              </a:xfrm>
              <a:custGeom>
                <a:avLst/>
                <a:gdLst>
                  <a:gd name="T0" fmla="*/ 34 w 51"/>
                  <a:gd name="T1" fmla="*/ 6 h 77"/>
                  <a:gd name="T2" fmla="*/ 16 w 51"/>
                  <a:gd name="T3" fmla="*/ 1 h 77"/>
                  <a:gd name="T4" fmla="*/ 3 w 51"/>
                  <a:gd name="T5" fmla="*/ 13 h 77"/>
                  <a:gd name="T6" fmla="*/ 3 w 51"/>
                  <a:gd name="T7" fmla="*/ 44 h 77"/>
                  <a:gd name="T8" fmla="*/ 17 w 51"/>
                  <a:gd name="T9" fmla="*/ 71 h 77"/>
                  <a:gd name="T10" fmla="*/ 35 w 51"/>
                  <a:gd name="T11" fmla="*/ 76 h 77"/>
                  <a:gd name="T12" fmla="*/ 48 w 51"/>
                  <a:gd name="T13" fmla="*/ 64 h 77"/>
                  <a:gd name="T14" fmla="*/ 48 w 51"/>
                  <a:gd name="T15" fmla="*/ 33 h 77"/>
                  <a:gd name="T16" fmla="*/ 34 w 51"/>
                  <a:gd name="T17" fmla="*/ 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77">
                    <a:moveTo>
                      <a:pt x="34" y="6"/>
                    </a:moveTo>
                    <a:cubicBezTo>
                      <a:pt x="28" y="1"/>
                      <a:pt x="22" y="0"/>
                      <a:pt x="16" y="1"/>
                    </a:cubicBezTo>
                    <a:cubicBezTo>
                      <a:pt x="10" y="3"/>
                      <a:pt x="6" y="7"/>
                      <a:pt x="3" y="13"/>
                    </a:cubicBezTo>
                    <a:cubicBezTo>
                      <a:pt x="0" y="20"/>
                      <a:pt x="0" y="30"/>
                      <a:pt x="3" y="44"/>
                    </a:cubicBezTo>
                    <a:cubicBezTo>
                      <a:pt x="7" y="58"/>
                      <a:pt x="11" y="67"/>
                      <a:pt x="17" y="71"/>
                    </a:cubicBezTo>
                    <a:cubicBezTo>
                      <a:pt x="23" y="76"/>
                      <a:pt x="29" y="77"/>
                      <a:pt x="35" y="76"/>
                    </a:cubicBezTo>
                    <a:cubicBezTo>
                      <a:pt x="41" y="75"/>
                      <a:pt x="45" y="70"/>
                      <a:pt x="48" y="64"/>
                    </a:cubicBezTo>
                    <a:cubicBezTo>
                      <a:pt x="51" y="57"/>
                      <a:pt x="51" y="47"/>
                      <a:pt x="48" y="33"/>
                    </a:cubicBezTo>
                    <a:cubicBezTo>
                      <a:pt x="44" y="19"/>
                      <a:pt x="40" y="10"/>
                      <a:pt x="3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ea typeface="黑体" charset="0"/>
                </a:endParaRPr>
              </a:p>
            </p:txBody>
          </p:sp>
          <p:sp>
            <p:nvSpPr>
              <p:cNvPr id="16" name="Freeform: Shape 34"/>
              <p:cNvSpPr/>
              <p:nvPr/>
            </p:nvSpPr>
            <p:spPr bwMode="auto">
              <a:xfrm>
                <a:off x="1071563" y="4484688"/>
                <a:ext cx="603250" cy="501650"/>
              </a:xfrm>
              <a:custGeom>
                <a:avLst/>
                <a:gdLst>
                  <a:gd name="T0" fmla="*/ 816 w 902"/>
                  <a:gd name="T1" fmla="*/ 169 h 749"/>
                  <a:gd name="T2" fmla="*/ 724 w 902"/>
                  <a:gd name="T3" fmla="*/ 52 h 749"/>
                  <a:gd name="T4" fmla="*/ 505 w 902"/>
                  <a:gd name="T5" fmla="*/ 44 h 749"/>
                  <a:gd name="T6" fmla="*/ 490 w 902"/>
                  <a:gd name="T7" fmla="*/ 48 h 749"/>
                  <a:gd name="T8" fmla="*/ 475 w 902"/>
                  <a:gd name="T9" fmla="*/ 52 h 749"/>
                  <a:gd name="T10" fmla="*/ 431 w 902"/>
                  <a:gd name="T11" fmla="*/ 63 h 749"/>
                  <a:gd name="T12" fmla="*/ 380 w 902"/>
                  <a:gd name="T13" fmla="*/ 76 h 749"/>
                  <a:gd name="T14" fmla="*/ 408 w 902"/>
                  <a:gd name="T15" fmla="*/ 114 h 749"/>
                  <a:gd name="T16" fmla="*/ 429 w 902"/>
                  <a:gd name="T17" fmla="*/ 113 h 749"/>
                  <a:gd name="T18" fmla="*/ 444 w 902"/>
                  <a:gd name="T19" fmla="*/ 116 h 749"/>
                  <a:gd name="T20" fmla="*/ 452 w 902"/>
                  <a:gd name="T21" fmla="*/ 120 h 749"/>
                  <a:gd name="T22" fmla="*/ 464 w 902"/>
                  <a:gd name="T23" fmla="*/ 128 h 749"/>
                  <a:gd name="T24" fmla="*/ 481 w 902"/>
                  <a:gd name="T25" fmla="*/ 155 h 749"/>
                  <a:gd name="T26" fmla="*/ 483 w 902"/>
                  <a:gd name="T27" fmla="*/ 159 h 749"/>
                  <a:gd name="T28" fmla="*/ 480 w 902"/>
                  <a:gd name="T29" fmla="*/ 196 h 749"/>
                  <a:gd name="T30" fmla="*/ 377 w 902"/>
                  <a:gd name="T31" fmla="*/ 213 h 749"/>
                  <a:gd name="T32" fmla="*/ 140 w 902"/>
                  <a:gd name="T33" fmla="*/ 136 h 749"/>
                  <a:gd name="T34" fmla="*/ 114 w 902"/>
                  <a:gd name="T35" fmla="*/ 283 h 749"/>
                  <a:gd name="T36" fmla="*/ 36 w 902"/>
                  <a:gd name="T37" fmla="*/ 366 h 749"/>
                  <a:gd name="T38" fmla="*/ 521 w 902"/>
                  <a:gd name="T39" fmla="*/ 731 h 749"/>
                  <a:gd name="T40" fmla="*/ 886 w 902"/>
                  <a:gd name="T41" fmla="*/ 198 h 749"/>
                  <a:gd name="T42" fmla="*/ 390 w 902"/>
                  <a:gd name="T43" fmla="*/ 443 h 749"/>
                  <a:gd name="T44" fmla="*/ 352 w 902"/>
                  <a:gd name="T45" fmla="*/ 423 h 749"/>
                  <a:gd name="T46" fmla="*/ 339 w 902"/>
                  <a:gd name="T47" fmla="*/ 374 h 749"/>
                  <a:gd name="T48" fmla="*/ 363 w 902"/>
                  <a:gd name="T49" fmla="*/ 338 h 749"/>
                  <a:gd name="T50" fmla="*/ 411 w 902"/>
                  <a:gd name="T51" fmla="*/ 326 h 749"/>
                  <a:gd name="T52" fmla="*/ 449 w 902"/>
                  <a:gd name="T53" fmla="*/ 346 h 749"/>
                  <a:gd name="T54" fmla="*/ 462 w 902"/>
                  <a:gd name="T55" fmla="*/ 395 h 749"/>
                  <a:gd name="T56" fmla="*/ 437 w 902"/>
                  <a:gd name="T57" fmla="*/ 431 h 749"/>
                  <a:gd name="T58" fmla="*/ 390 w 902"/>
                  <a:gd name="T59" fmla="*/ 443 h 749"/>
                  <a:gd name="T60" fmla="*/ 437 w 902"/>
                  <a:gd name="T61" fmla="*/ 576 h 749"/>
                  <a:gd name="T62" fmla="*/ 512 w 902"/>
                  <a:gd name="T63" fmla="*/ 330 h 749"/>
                  <a:gd name="T64" fmla="*/ 561 w 902"/>
                  <a:gd name="T65" fmla="*/ 317 h 749"/>
                  <a:gd name="T66" fmla="*/ 645 w 902"/>
                  <a:gd name="T67" fmla="*/ 498 h 749"/>
                  <a:gd name="T68" fmla="*/ 621 w 902"/>
                  <a:gd name="T69" fmla="*/ 534 h 749"/>
                  <a:gd name="T70" fmla="*/ 573 w 902"/>
                  <a:gd name="T71" fmla="*/ 546 h 749"/>
                  <a:gd name="T72" fmla="*/ 535 w 902"/>
                  <a:gd name="T73" fmla="*/ 525 h 749"/>
                  <a:gd name="T74" fmla="*/ 523 w 902"/>
                  <a:gd name="T75" fmla="*/ 476 h 749"/>
                  <a:gd name="T76" fmla="*/ 547 w 902"/>
                  <a:gd name="T77" fmla="*/ 440 h 749"/>
                  <a:gd name="T78" fmla="*/ 594 w 902"/>
                  <a:gd name="T79" fmla="*/ 428 h 749"/>
                  <a:gd name="T80" fmla="*/ 633 w 902"/>
                  <a:gd name="T81" fmla="*/ 448 h 749"/>
                  <a:gd name="T82" fmla="*/ 645 w 902"/>
                  <a:gd name="T83" fmla="*/ 498 h 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02" h="749">
                    <a:moveTo>
                      <a:pt x="856" y="159"/>
                    </a:moveTo>
                    <a:cubicBezTo>
                      <a:pt x="816" y="169"/>
                      <a:pt x="816" y="169"/>
                      <a:pt x="816" y="169"/>
                    </a:cubicBezTo>
                    <a:cubicBezTo>
                      <a:pt x="784" y="178"/>
                      <a:pt x="750" y="158"/>
                      <a:pt x="742" y="125"/>
                    </a:cubicBezTo>
                    <a:cubicBezTo>
                      <a:pt x="724" y="52"/>
                      <a:pt x="724" y="52"/>
                      <a:pt x="724" y="52"/>
                    </a:cubicBezTo>
                    <a:cubicBezTo>
                      <a:pt x="716" y="20"/>
                      <a:pt x="682" y="0"/>
                      <a:pt x="650" y="8"/>
                    </a:cubicBezTo>
                    <a:cubicBezTo>
                      <a:pt x="505" y="44"/>
                      <a:pt x="505" y="44"/>
                      <a:pt x="505" y="44"/>
                    </a:cubicBezTo>
                    <a:cubicBezTo>
                      <a:pt x="505" y="44"/>
                      <a:pt x="505" y="44"/>
                      <a:pt x="505" y="44"/>
                    </a:cubicBezTo>
                    <a:cubicBezTo>
                      <a:pt x="490" y="48"/>
                      <a:pt x="490" y="48"/>
                      <a:pt x="490" y="48"/>
                    </a:cubicBezTo>
                    <a:cubicBezTo>
                      <a:pt x="490" y="48"/>
                      <a:pt x="490" y="48"/>
                      <a:pt x="490" y="48"/>
                    </a:cubicBezTo>
                    <a:cubicBezTo>
                      <a:pt x="475" y="52"/>
                      <a:pt x="475" y="52"/>
                      <a:pt x="475" y="52"/>
                    </a:cubicBezTo>
                    <a:cubicBezTo>
                      <a:pt x="446" y="59"/>
                      <a:pt x="446" y="59"/>
                      <a:pt x="446" y="59"/>
                    </a:cubicBezTo>
                    <a:cubicBezTo>
                      <a:pt x="431" y="63"/>
                      <a:pt x="431" y="63"/>
                      <a:pt x="431" y="63"/>
                    </a:cubicBezTo>
                    <a:cubicBezTo>
                      <a:pt x="416" y="67"/>
                      <a:pt x="416" y="67"/>
                      <a:pt x="416" y="67"/>
                    </a:cubicBezTo>
                    <a:cubicBezTo>
                      <a:pt x="380" y="76"/>
                      <a:pt x="380" y="76"/>
                      <a:pt x="380" y="76"/>
                    </a:cubicBezTo>
                    <a:cubicBezTo>
                      <a:pt x="388" y="94"/>
                      <a:pt x="396" y="107"/>
                      <a:pt x="403" y="116"/>
                    </a:cubicBezTo>
                    <a:cubicBezTo>
                      <a:pt x="405" y="115"/>
                      <a:pt x="407" y="115"/>
                      <a:pt x="408" y="114"/>
                    </a:cubicBezTo>
                    <a:cubicBezTo>
                      <a:pt x="410" y="114"/>
                      <a:pt x="412" y="114"/>
                      <a:pt x="414" y="113"/>
                    </a:cubicBezTo>
                    <a:cubicBezTo>
                      <a:pt x="419" y="113"/>
                      <a:pt x="424" y="112"/>
                      <a:pt x="429" y="113"/>
                    </a:cubicBezTo>
                    <a:cubicBezTo>
                      <a:pt x="435" y="113"/>
                      <a:pt x="440" y="114"/>
                      <a:pt x="444" y="116"/>
                    </a:cubicBezTo>
                    <a:cubicBezTo>
                      <a:pt x="444" y="116"/>
                      <a:pt x="444" y="116"/>
                      <a:pt x="444" y="116"/>
                    </a:cubicBezTo>
                    <a:cubicBezTo>
                      <a:pt x="445" y="116"/>
                      <a:pt x="446" y="117"/>
                      <a:pt x="447" y="117"/>
                    </a:cubicBezTo>
                    <a:cubicBezTo>
                      <a:pt x="449" y="118"/>
                      <a:pt x="451" y="119"/>
                      <a:pt x="452" y="120"/>
                    </a:cubicBezTo>
                    <a:cubicBezTo>
                      <a:pt x="455" y="121"/>
                      <a:pt x="458" y="124"/>
                      <a:pt x="461" y="126"/>
                    </a:cubicBezTo>
                    <a:cubicBezTo>
                      <a:pt x="462" y="126"/>
                      <a:pt x="463" y="127"/>
                      <a:pt x="464" y="128"/>
                    </a:cubicBezTo>
                    <a:cubicBezTo>
                      <a:pt x="466" y="130"/>
                      <a:pt x="469" y="133"/>
                      <a:pt x="471" y="136"/>
                    </a:cubicBezTo>
                    <a:cubicBezTo>
                      <a:pt x="476" y="141"/>
                      <a:pt x="479" y="148"/>
                      <a:pt x="481" y="155"/>
                    </a:cubicBezTo>
                    <a:cubicBezTo>
                      <a:pt x="482" y="156"/>
                      <a:pt x="482" y="156"/>
                      <a:pt x="482" y="157"/>
                    </a:cubicBezTo>
                    <a:cubicBezTo>
                      <a:pt x="482" y="157"/>
                      <a:pt x="482" y="158"/>
                      <a:pt x="483" y="159"/>
                    </a:cubicBezTo>
                    <a:cubicBezTo>
                      <a:pt x="485" y="168"/>
                      <a:pt x="485" y="178"/>
                      <a:pt x="483" y="187"/>
                    </a:cubicBezTo>
                    <a:cubicBezTo>
                      <a:pt x="482" y="190"/>
                      <a:pt x="481" y="193"/>
                      <a:pt x="480" y="196"/>
                    </a:cubicBezTo>
                    <a:cubicBezTo>
                      <a:pt x="473" y="214"/>
                      <a:pt x="458" y="228"/>
                      <a:pt x="438" y="233"/>
                    </a:cubicBezTo>
                    <a:cubicBezTo>
                      <a:pt x="415" y="239"/>
                      <a:pt x="392" y="230"/>
                      <a:pt x="377" y="213"/>
                    </a:cubicBezTo>
                    <a:cubicBezTo>
                      <a:pt x="341" y="194"/>
                      <a:pt x="311" y="150"/>
                      <a:pt x="290" y="99"/>
                    </a:cubicBezTo>
                    <a:cubicBezTo>
                      <a:pt x="140" y="136"/>
                      <a:pt x="140" y="136"/>
                      <a:pt x="140" y="136"/>
                    </a:cubicBezTo>
                    <a:cubicBezTo>
                      <a:pt x="108" y="144"/>
                      <a:pt x="88" y="178"/>
                      <a:pt x="96" y="210"/>
                    </a:cubicBezTo>
                    <a:cubicBezTo>
                      <a:pt x="114" y="283"/>
                      <a:pt x="114" y="283"/>
                      <a:pt x="114" y="283"/>
                    </a:cubicBezTo>
                    <a:cubicBezTo>
                      <a:pt x="123" y="316"/>
                      <a:pt x="103" y="349"/>
                      <a:pt x="70" y="357"/>
                    </a:cubicBezTo>
                    <a:cubicBezTo>
                      <a:pt x="36" y="366"/>
                      <a:pt x="36" y="366"/>
                      <a:pt x="36" y="366"/>
                    </a:cubicBezTo>
                    <a:cubicBezTo>
                      <a:pt x="3" y="374"/>
                      <a:pt x="0" y="396"/>
                      <a:pt x="28" y="414"/>
                    </a:cubicBezTo>
                    <a:cubicBezTo>
                      <a:pt x="521" y="731"/>
                      <a:pt x="521" y="731"/>
                      <a:pt x="521" y="731"/>
                    </a:cubicBezTo>
                    <a:cubicBezTo>
                      <a:pt x="549" y="749"/>
                      <a:pt x="585" y="740"/>
                      <a:pt x="602" y="710"/>
                    </a:cubicBezTo>
                    <a:cubicBezTo>
                      <a:pt x="886" y="198"/>
                      <a:pt x="886" y="198"/>
                      <a:pt x="886" y="198"/>
                    </a:cubicBezTo>
                    <a:cubicBezTo>
                      <a:pt x="902" y="169"/>
                      <a:pt x="889" y="151"/>
                      <a:pt x="856" y="159"/>
                    </a:cubicBezTo>
                    <a:close/>
                    <a:moveTo>
                      <a:pt x="390" y="443"/>
                    </a:moveTo>
                    <a:cubicBezTo>
                      <a:pt x="382" y="443"/>
                      <a:pt x="375" y="441"/>
                      <a:pt x="369" y="437"/>
                    </a:cubicBezTo>
                    <a:cubicBezTo>
                      <a:pt x="362" y="434"/>
                      <a:pt x="356" y="429"/>
                      <a:pt x="352" y="423"/>
                    </a:cubicBezTo>
                    <a:cubicBezTo>
                      <a:pt x="347" y="417"/>
                      <a:pt x="343" y="409"/>
                      <a:pt x="341" y="400"/>
                    </a:cubicBezTo>
                    <a:cubicBezTo>
                      <a:pt x="339" y="390"/>
                      <a:pt x="338" y="382"/>
                      <a:pt x="339" y="374"/>
                    </a:cubicBezTo>
                    <a:cubicBezTo>
                      <a:pt x="341" y="366"/>
                      <a:pt x="343" y="359"/>
                      <a:pt x="347" y="353"/>
                    </a:cubicBezTo>
                    <a:cubicBezTo>
                      <a:pt x="351" y="347"/>
                      <a:pt x="357" y="342"/>
                      <a:pt x="363" y="338"/>
                    </a:cubicBezTo>
                    <a:cubicBezTo>
                      <a:pt x="370" y="334"/>
                      <a:pt x="378" y="330"/>
                      <a:pt x="386" y="328"/>
                    </a:cubicBezTo>
                    <a:cubicBezTo>
                      <a:pt x="395" y="326"/>
                      <a:pt x="403" y="325"/>
                      <a:pt x="411" y="326"/>
                    </a:cubicBezTo>
                    <a:cubicBezTo>
                      <a:pt x="419" y="326"/>
                      <a:pt x="426" y="328"/>
                      <a:pt x="433" y="332"/>
                    </a:cubicBezTo>
                    <a:cubicBezTo>
                      <a:pt x="439" y="335"/>
                      <a:pt x="445" y="340"/>
                      <a:pt x="449" y="346"/>
                    </a:cubicBezTo>
                    <a:cubicBezTo>
                      <a:pt x="454" y="352"/>
                      <a:pt x="458" y="360"/>
                      <a:pt x="460" y="369"/>
                    </a:cubicBezTo>
                    <a:cubicBezTo>
                      <a:pt x="463" y="379"/>
                      <a:pt x="463" y="387"/>
                      <a:pt x="462" y="395"/>
                    </a:cubicBezTo>
                    <a:cubicBezTo>
                      <a:pt x="460" y="403"/>
                      <a:pt x="458" y="410"/>
                      <a:pt x="454" y="416"/>
                    </a:cubicBezTo>
                    <a:cubicBezTo>
                      <a:pt x="450" y="422"/>
                      <a:pt x="444" y="427"/>
                      <a:pt x="437" y="431"/>
                    </a:cubicBezTo>
                    <a:cubicBezTo>
                      <a:pt x="431" y="435"/>
                      <a:pt x="423" y="439"/>
                      <a:pt x="415" y="441"/>
                    </a:cubicBezTo>
                    <a:cubicBezTo>
                      <a:pt x="406" y="443"/>
                      <a:pt x="398" y="444"/>
                      <a:pt x="390" y="443"/>
                    </a:cubicBezTo>
                    <a:close/>
                    <a:moveTo>
                      <a:pt x="473" y="542"/>
                    </a:moveTo>
                    <a:cubicBezTo>
                      <a:pt x="467" y="557"/>
                      <a:pt x="451" y="573"/>
                      <a:pt x="437" y="576"/>
                    </a:cubicBezTo>
                    <a:cubicBezTo>
                      <a:pt x="424" y="580"/>
                      <a:pt x="417" y="570"/>
                      <a:pt x="424" y="554"/>
                    </a:cubicBezTo>
                    <a:cubicBezTo>
                      <a:pt x="512" y="330"/>
                      <a:pt x="512" y="330"/>
                      <a:pt x="512" y="330"/>
                    </a:cubicBezTo>
                    <a:cubicBezTo>
                      <a:pt x="518" y="314"/>
                      <a:pt x="534" y="298"/>
                      <a:pt x="547" y="295"/>
                    </a:cubicBezTo>
                    <a:cubicBezTo>
                      <a:pt x="561" y="291"/>
                      <a:pt x="567" y="301"/>
                      <a:pt x="561" y="317"/>
                    </a:cubicBezTo>
                    <a:lnTo>
                      <a:pt x="473" y="542"/>
                    </a:lnTo>
                    <a:close/>
                    <a:moveTo>
                      <a:pt x="645" y="498"/>
                    </a:moveTo>
                    <a:cubicBezTo>
                      <a:pt x="644" y="505"/>
                      <a:pt x="641" y="512"/>
                      <a:pt x="637" y="518"/>
                    </a:cubicBezTo>
                    <a:cubicBezTo>
                      <a:pt x="633" y="524"/>
                      <a:pt x="628" y="529"/>
                      <a:pt x="621" y="534"/>
                    </a:cubicBezTo>
                    <a:cubicBezTo>
                      <a:pt x="614" y="538"/>
                      <a:pt x="607" y="541"/>
                      <a:pt x="598" y="543"/>
                    </a:cubicBezTo>
                    <a:cubicBezTo>
                      <a:pt x="590" y="545"/>
                      <a:pt x="581" y="546"/>
                      <a:pt x="573" y="546"/>
                    </a:cubicBezTo>
                    <a:cubicBezTo>
                      <a:pt x="566" y="545"/>
                      <a:pt x="558" y="543"/>
                      <a:pt x="552" y="540"/>
                    </a:cubicBezTo>
                    <a:cubicBezTo>
                      <a:pt x="546" y="536"/>
                      <a:pt x="540" y="532"/>
                      <a:pt x="535" y="525"/>
                    </a:cubicBezTo>
                    <a:cubicBezTo>
                      <a:pt x="530" y="519"/>
                      <a:pt x="527" y="511"/>
                      <a:pt x="524" y="502"/>
                    </a:cubicBezTo>
                    <a:cubicBezTo>
                      <a:pt x="522" y="493"/>
                      <a:pt x="521" y="484"/>
                      <a:pt x="523" y="476"/>
                    </a:cubicBezTo>
                    <a:cubicBezTo>
                      <a:pt x="524" y="468"/>
                      <a:pt x="527" y="462"/>
                      <a:pt x="531" y="456"/>
                    </a:cubicBezTo>
                    <a:cubicBezTo>
                      <a:pt x="535" y="450"/>
                      <a:pt x="540" y="444"/>
                      <a:pt x="547" y="440"/>
                    </a:cubicBezTo>
                    <a:cubicBezTo>
                      <a:pt x="554" y="436"/>
                      <a:pt x="561" y="433"/>
                      <a:pt x="570" y="431"/>
                    </a:cubicBezTo>
                    <a:cubicBezTo>
                      <a:pt x="578" y="429"/>
                      <a:pt x="586" y="428"/>
                      <a:pt x="594" y="428"/>
                    </a:cubicBezTo>
                    <a:cubicBezTo>
                      <a:pt x="602" y="429"/>
                      <a:pt x="610" y="431"/>
                      <a:pt x="616" y="434"/>
                    </a:cubicBezTo>
                    <a:cubicBezTo>
                      <a:pt x="622" y="437"/>
                      <a:pt x="628" y="442"/>
                      <a:pt x="633" y="448"/>
                    </a:cubicBezTo>
                    <a:cubicBezTo>
                      <a:pt x="638" y="455"/>
                      <a:pt x="641" y="463"/>
                      <a:pt x="644" y="472"/>
                    </a:cubicBezTo>
                    <a:cubicBezTo>
                      <a:pt x="646" y="481"/>
                      <a:pt x="647" y="490"/>
                      <a:pt x="645" y="4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ea typeface="黑体" charset="0"/>
                </a:endParaRPr>
              </a:p>
            </p:txBody>
          </p:sp>
          <p:sp>
            <p:nvSpPr>
              <p:cNvPr id="17" name="Freeform: Shape 35"/>
              <p:cNvSpPr/>
              <p:nvPr/>
            </p:nvSpPr>
            <p:spPr bwMode="auto">
              <a:xfrm>
                <a:off x="1444625" y="4784726"/>
                <a:ext cx="34925" cy="52388"/>
              </a:xfrm>
              <a:custGeom>
                <a:avLst/>
                <a:gdLst>
                  <a:gd name="T0" fmla="*/ 34 w 52"/>
                  <a:gd name="T1" fmla="*/ 6 h 78"/>
                  <a:gd name="T2" fmla="*/ 17 w 52"/>
                  <a:gd name="T3" fmla="*/ 1 h 78"/>
                  <a:gd name="T4" fmla="*/ 3 w 52"/>
                  <a:gd name="T5" fmla="*/ 14 h 78"/>
                  <a:gd name="T6" fmla="*/ 4 w 52"/>
                  <a:gd name="T7" fmla="*/ 44 h 78"/>
                  <a:gd name="T8" fmla="*/ 18 w 52"/>
                  <a:gd name="T9" fmla="*/ 72 h 78"/>
                  <a:gd name="T10" fmla="*/ 35 w 52"/>
                  <a:gd name="T11" fmla="*/ 76 h 78"/>
                  <a:gd name="T12" fmla="*/ 49 w 52"/>
                  <a:gd name="T13" fmla="*/ 64 h 78"/>
                  <a:gd name="T14" fmla="*/ 48 w 52"/>
                  <a:gd name="T15" fmla="*/ 33 h 78"/>
                  <a:gd name="T16" fmla="*/ 34 w 52"/>
                  <a:gd name="T17" fmla="*/ 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78">
                    <a:moveTo>
                      <a:pt x="34" y="6"/>
                    </a:moveTo>
                    <a:cubicBezTo>
                      <a:pt x="28" y="1"/>
                      <a:pt x="22" y="0"/>
                      <a:pt x="17" y="1"/>
                    </a:cubicBezTo>
                    <a:cubicBezTo>
                      <a:pt x="11" y="3"/>
                      <a:pt x="6" y="7"/>
                      <a:pt x="3" y="14"/>
                    </a:cubicBezTo>
                    <a:cubicBezTo>
                      <a:pt x="0" y="21"/>
                      <a:pt x="0" y="31"/>
                      <a:pt x="4" y="44"/>
                    </a:cubicBezTo>
                    <a:cubicBezTo>
                      <a:pt x="7" y="58"/>
                      <a:pt x="12" y="67"/>
                      <a:pt x="18" y="72"/>
                    </a:cubicBezTo>
                    <a:cubicBezTo>
                      <a:pt x="24" y="76"/>
                      <a:pt x="30" y="78"/>
                      <a:pt x="35" y="76"/>
                    </a:cubicBezTo>
                    <a:cubicBezTo>
                      <a:pt x="41" y="75"/>
                      <a:pt x="46" y="71"/>
                      <a:pt x="49" y="64"/>
                    </a:cubicBezTo>
                    <a:cubicBezTo>
                      <a:pt x="52" y="57"/>
                      <a:pt x="52" y="47"/>
                      <a:pt x="48" y="33"/>
                    </a:cubicBezTo>
                    <a:cubicBezTo>
                      <a:pt x="45" y="20"/>
                      <a:pt x="40" y="11"/>
                      <a:pt x="3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ea typeface="黑体" charset="0"/>
                </a:endParaRPr>
              </a:p>
            </p:txBody>
          </p:sp>
        </p:grpSp>
        <p:sp>
          <p:nvSpPr>
            <p:cNvPr id="11" name="Freeform: Shape 59"/>
            <p:cNvSpPr/>
            <p:nvPr/>
          </p:nvSpPr>
          <p:spPr bwMode="auto">
            <a:xfrm rot="10800000" flipV="1">
              <a:off x="4872869" y="4223999"/>
              <a:ext cx="2045884" cy="1504983"/>
            </a:xfrm>
            <a:custGeom>
              <a:avLst/>
              <a:gdLst>
                <a:gd name="T0" fmla="*/ 71 w 645"/>
                <a:gd name="T1" fmla="*/ 939 h 939"/>
                <a:gd name="T2" fmla="*/ 0 w 645"/>
                <a:gd name="T3" fmla="*/ 868 h 939"/>
                <a:gd name="T4" fmla="*/ 0 w 645"/>
                <a:gd name="T5" fmla="*/ 120 h 939"/>
                <a:gd name="T6" fmla="*/ 71 w 645"/>
                <a:gd name="T7" fmla="*/ 49 h 939"/>
                <a:gd name="T8" fmla="*/ 261 w 645"/>
                <a:gd name="T9" fmla="*/ 49 h 939"/>
                <a:gd name="T10" fmla="*/ 324 w 645"/>
                <a:gd name="T11" fmla="*/ 0 h 939"/>
                <a:gd name="T12" fmla="*/ 387 w 645"/>
                <a:gd name="T13" fmla="*/ 49 h 939"/>
                <a:gd name="T14" fmla="*/ 575 w 645"/>
                <a:gd name="T15" fmla="*/ 49 h 939"/>
                <a:gd name="T16" fmla="*/ 645 w 645"/>
                <a:gd name="T17" fmla="*/ 120 h 939"/>
                <a:gd name="T18" fmla="*/ 645 w 645"/>
                <a:gd name="T19" fmla="*/ 868 h 939"/>
                <a:gd name="T20" fmla="*/ 575 w 645"/>
                <a:gd name="T21" fmla="*/ 939 h 939"/>
                <a:gd name="T22" fmla="*/ 71 w 645"/>
                <a:gd name="T23" fmla="*/ 939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5" h="939">
                  <a:moveTo>
                    <a:pt x="71" y="939"/>
                  </a:moveTo>
                  <a:cubicBezTo>
                    <a:pt x="32" y="939"/>
                    <a:pt x="0" y="907"/>
                    <a:pt x="0" y="86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81"/>
                    <a:pt x="32" y="49"/>
                    <a:pt x="71" y="49"/>
                  </a:cubicBezTo>
                  <a:cubicBezTo>
                    <a:pt x="261" y="49"/>
                    <a:pt x="261" y="49"/>
                    <a:pt x="261" y="49"/>
                  </a:cubicBezTo>
                  <a:cubicBezTo>
                    <a:pt x="291" y="49"/>
                    <a:pt x="317" y="28"/>
                    <a:pt x="324" y="0"/>
                  </a:cubicBezTo>
                  <a:cubicBezTo>
                    <a:pt x="331" y="28"/>
                    <a:pt x="357" y="49"/>
                    <a:pt x="387" y="49"/>
                  </a:cubicBezTo>
                  <a:cubicBezTo>
                    <a:pt x="575" y="49"/>
                    <a:pt x="575" y="49"/>
                    <a:pt x="575" y="49"/>
                  </a:cubicBezTo>
                  <a:cubicBezTo>
                    <a:pt x="614" y="49"/>
                    <a:pt x="645" y="81"/>
                    <a:pt x="645" y="120"/>
                  </a:cubicBezTo>
                  <a:cubicBezTo>
                    <a:pt x="645" y="868"/>
                    <a:pt x="645" y="868"/>
                    <a:pt x="645" y="868"/>
                  </a:cubicBezTo>
                  <a:cubicBezTo>
                    <a:pt x="645" y="907"/>
                    <a:pt x="614" y="939"/>
                    <a:pt x="575" y="939"/>
                  </a:cubicBezTo>
                  <a:lnTo>
                    <a:pt x="71" y="939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540000" rIns="0" bIns="0" anchor="t" anchorCtr="1" compatLnSpc="1">
              <a:norm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000">
                  <a:solidFill>
                    <a:sysClr val="windowText" lastClr="000000"/>
                  </a:solidFill>
                  <a:ea typeface="黑体" charset="0"/>
                </a:rPr>
                <a:t>此部分内容作为文字</a:t>
              </a:r>
              <a:br>
                <a:rPr lang="zh-CN" altLang="en-US" sz="1000">
                  <a:solidFill>
                    <a:sysClr val="windowText" lastClr="000000"/>
                  </a:solidFill>
                  <a:ea typeface="黑体" charset="0"/>
                </a:rPr>
              </a:br>
              <a:r>
                <a:rPr lang="zh-CN" altLang="en-US" sz="1000">
                  <a:solidFill>
                    <a:sysClr val="windowText" lastClr="000000"/>
                  </a:solidFill>
                  <a:ea typeface="黑体" charset="0"/>
                </a:rPr>
                <a:t>排版占位显示（建议</a:t>
              </a:r>
              <a:br>
                <a:rPr lang="zh-CN" altLang="en-US" sz="1000">
                  <a:solidFill>
                    <a:sysClr val="windowText" lastClr="000000"/>
                  </a:solidFill>
                  <a:ea typeface="黑体" charset="0"/>
                </a:rPr>
              </a:br>
              <a:r>
                <a:rPr lang="zh-CN" altLang="en-US" sz="1000">
                  <a:solidFill>
                    <a:sysClr val="windowText" lastClr="000000"/>
                  </a:solidFill>
                  <a:ea typeface="黑体" charset="0"/>
                </a:rPr>
                <a:t>使用主题字体）。</a:t>
              </a:r>
              <a:endParaRPr>
                <a:ea typeface="黑体" charset="0"/>
              </a:endParaRPr>
            </a:p>
          </p:txBody>
        </p:sp>
        <p:sp>
          <p:nvSpPr>
            <p:cNvPr id="12" name="Rectangle 60"/>
            <p:cNvSpPr/>
            <p:nvPr/>
          </p:nvSpPr>
          <p:spPr>
            <a:xfrm>
              <a:off x="5273052" y="4309416"/>
              <a:ext cx="1261884" cy="415498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1">
                  <a:solidFill>
                    <a:schemeClr val="accent3">
                      <a:lumMod val="100000"/>
                    </a:schemeClr>
                  </a:solidFill>
                  <a:ea typeface="黑体" charset="0"/>
                </a:rPr>
                <a:t>标题文本预设</a:t>
              </a:r>
              <a:endParaRPr>
                <a:ea typeface="黑体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PA_组合 23"/>
          <p:cNvGrpSpPr/>
          <p:nvPr/>
        </p:nvGrpSpPr>
        <p:grpSpPr>
          <a:xfrm>
            <a:off x="1566711" y="1416345"/>
            <a:ext cx="1933578" cy="1933578"/>
            <a:chOff x="1293357" y="1526073"/>
            <a:chExt cx="1933578" cy="1933578"/>
          </a:xfrm>
        </p:grpSpPr>
        <p:sp>
          <p:nvSpPr>
            <p:cNvPr id="37" name="任意多边形: 形状 36"/>
            <p:cNvSpPr/>
            <p:nvPr/>
          </p:nvSpPr>
          <p:spPr>
            <a:xfrm>
              <a:off x="1293357" y="1526073"/>
              <a:ext cx="1933578" cy="1933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w="254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>
                      <a:lumMod val="100000"/>
                    </a:schemeClr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38" name="任意多边形: 形状 37"/>
            <p:cNvSpPr/>
            <p:nvPr/>
          </p:nvSpPr>
          <p:spPr>
            <a:xfrm>
              <a:off x="1361621" y="1602921"/>
              <a:ext cx="1797051" cy="1797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accent1">
                <a:lumMod val="100000"/>
              </a:schemeClr>
            </a:solidFill>
            <a:ln w="25400">
              <a:solidFill>
                <a:srgbClr val="000000">
                  <a:alpha val="0"/>
                </a:srgbClr>
              </a:solidFill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39" name="任意多边形: 形状 38"/>
            <p:cNvSpPr/>
            <p:nvPr/>
          </p:nvSpPr>
          <p:spPr>
            <a:xfrm>
              <a:off x="2629105" y="1620284"/>
              <a:ext cx="529566" cy="529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>
                      <a:lumMod val="100000"/>
                    </a:schemeClr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40" name="任意多边形: 形状 39"/>
            <p:cNvSpPr/>
            <p:nvPr/>
          </p:nvSpPr>
          <p:spPr>
            <a:xfrm rot="2640963">
              <a:off x="2827065" y="1758909"/>
              <a:ext cx="148234" cy="213955"/>
            </a:xfrm>
            <a:custGeom>
              <a:avLst/>
              <a:gdLst>
                <a:gd name="connsiteX0" fmla="*/ 81422 w 148234"/>
                <a:gd name="connsiteY0" fmla="*/ 974 h 213955"/>
                <a:gd name="connsiteX1" fmla="*/ 144968 w 148234"/>
                <a:gd name="connsiteY1" fmla="*/ 0 h 213955"/>
                <a:gd name="connsiteX2" fmla="*/ 147265 w 148234"/>
                <a:gd name="connsiteY2" fmla="*/ 149786 h 213955"/>
                <a:gd name="connsiteX3" fmla="*/ 147793 w 148234"/>
                <a:gd name="connsiteY3" fmla="*/ 149786 h 213955"/>
                <a:gd name="connsiteX4" fmla="*/ 147793 w 148234"/>
                <a:gd name="connsiteY4" fmla="*/ 184235 h 213955"/>
                <a:gd name="connsiteX5" fmla="*/ 148234 w 148234"/>
                <a:gd name="connsiteY5" fmla="*/ 212981 h 213955"/>
                <a:gd name="connsiteX6" fmla="*/ 147793 w 148234"/>
                <a:gd name="connsiteY6" fmla="*/ 212987 h 213955"/>
                <a:gd name="connsiteX7" fmla="*/ 147793 w 148234"/>
                <a:gd name="connsiteY7" fmla="*/ 213393 h 213955"/>
                <a:gd name="connsiteX8" fmla="*/ 121338 w 148234"/>
                <a:gd name="connsiteY8" fmla="*/ 213393 h 213955"/>
                <a:gd name="connsiteX9" fmla="*/ 84687 w 148234"/>
                <a:gd name="connsiteY9" fmla="*/ 213955 h 213955"/>
                <a:gd name="connsiteX10" fmla="*/ 84678 w 148234"/>
                <a:gd name="connsiteY10" fmla="*/ 213393 h 213955"/>
                <a:gd name="connsiteX11" fmla="*/ 0 w 148234"/>
                <a:gd name="connsiteY11" fmla="*/ 213393 h 213955"/>
                <a:gd name="connsiteX12" fmla="*/ 0 w 148234"/>
                <a:gd name="connsiteY12" fmla="*/ 149786 h 213955"/>
                <a:gd name="connsiteX13" fmla="*/ 83703 w 148234"/>
                <a:gd name="connsiteY13" fmla="*/ 149786 h 213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234" h="213955">
                  <a:moveTo>
                    <a:pt x="81422" y="974"/>
                  </a:moveTo>
                  <a:lnTo>
                    <a:pt x="144968" y="0"/>
                  </a:lnTo>
                  <a:lnTo>
                    <a:pt x="147265" y="149786"/>
                  </a:lnTo>
                  <a:lnTo>
                    <a:pt x="147793" y="149786"/>
                  </a:lnTo>
                  <a:lnTo>
                    <a:pt x="147793" y="184235"/>
                  </a:lnTo>
                  <a:lnTo>
                    <a:pt x="148234" y="212981"/>
                  </a:lnTo>
                  <a:lnTo>
                    <a:pt x="147793" y="212987"/>
                  </a:lnTo>
                  <a:lnTo>
                    <a:pt x="147793" y="213393"/>
                  </a:lnTo>
                  <a:lnTo>
                    <a:pt x="121338" y="213393"/>
                  </a:lnTo>
                  <a:lnTo>
                    <a:pt x="84687" y="213955"/>
                  </a:lnTo>
                  <a:lnTo>
                    <a:pt x="84678" y="213393"/>
                  </a:lnTo>
                  <a:lnTo>
                    <a:pt x="0" y="213393"/>
                  </a:lnTo>
                  <a:lnTo>
                    <a:pt x="0" y="149786"/>
                  </a:lnTo>
                  <a:lnTo>
                    <a:pt x="83703" y="149786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41" name="任意多边形: 形状 40"/>
            <p:cNvSpPr/>
            <p:nvPr/>
          </p:nvSpPr>
          <p:spPr>
            <a:xfrm>
              <a:off x="1769419" y="2004617"/>
              <a:ext cx="1014602" cy="976490"/>
            </a:xfrm>
            <a:custGeom>
              <a:avLst/>
              <a:gdLst>
                <a:gd name="connsiteX0" fmla="*/ 87400 w 338138"/>
                <a:gd name="connsiteY0" fmla="*/ 185737 h 325437"/>
                <a:gd name="connsiteX1" fmla="*/ 90049 w 338138"/>
                <a:gd name="connsiteY1" fmla="*/ 185737 h 325437"/>
                <a:gd name="connsiteX2" fmla="*/ 92697 w 338138"/>
                <a:gd name="connsiteY2" fmla="*/ 187043 h 325437"/>
                <a:gd name="connsiteX3" fmla="*/ 119182 w 338138"/>
                <a:gd name="connsiteY3" fmla="*/ 198793 h 325437"/>
                <a:gd name="connsiteX4" fmla="*/ 121831 w 338138"/>
                <a:gd name="connsiteY4" fmla="*/ 201405 h 325437"/>
                <a:gd name="connsiteX5" fmla="*/ 131101 w 338138"/>
                <a:gd name="connsiteY5" fmla="*/ 226211 h 325437"/>
                <a:gd name="connsiteX6" fmla="*/ 141694 w 338138"/>
                <a:gd name="connsiteY6" fmla="*/ 201405 h 325437"/>
                <a:gd name="connsiteX7" fmla="*/ 144343 w 338138"/>
                <a:gd name="connsiteY7" fmla="*/ 198793 h 325437"/>
                <a:gd name="connsiteX8" fmla="*/ 170828 w 338138"/>
                <a:gd name="connsiteY8" fmla="*/ 187043 h 325437"/>
                <a:gd name="connsiteX9" fmla="*/ 173476 w 338138"/>
                <a:gd name="connsiteY9" fmla="*/ 185737 h 325437"/>
                <a:gd name="connsiteX10" fmla="*/ 176125 w 338138"/>
                <a:gd name="connsiteY10" fmla="*/ 185737 h 325437"/>
                <a:gd name="connsiteX11" fmla="*/ 237040 w 338138"/>
                <a:gd name="connsiteY11" fmla="*/ 219683 h 325437"/>
                <a:gd name="connsiteX12" fmla="*/ 263525 w 338138"/>
                <a:gd name="connsiteY12" fmla="*/ 281047 h 325437"/>
                <a:gd name="connsiteX13" fmla="*/ 263525 w 338138"/>
                <a:gd name="connsiteY13" fmla="*/ 283658 h 325437"/>
                <a:gd name="connsiteX14" fmla="*/ 131101 w 338138"/>
                <a:gd name="connsiteY14" fmla="*/ 325437 h 325437"/>
                <a:gd name="connsiteX15" fmla="*/ 0 w 338138"/>
                <a:gd name="connsiteY15" fmla="*/ 283658 h 325437"/>
                <a:gd name="connsiteX16" fmla="*/ 0 w 338138"/>
                <a:gd name="connsiteY16" fmla="*/ 281047 h 325437"/>
                <a:gd name="connsiteX17" fmla="*/ 26485 w 338138"/>
                <a:gd name="connsiteY17" fmla="*/ 219683 h 325437"/>
                <a:gd name="connsiteX18" fmla="*/ 87400 w 338138"/>
                <a:gd name="connsiteY18" fmla="*/ 185737 h 325437"/>
                <a:gd name="connsiteX19" fmla="*/ 131108 w 338138"/>
                <a:gd name="connsiteY19" fmla="*/ 25400 h 325437"/>
                <a:gd name="connsiteX20" fmla="*/ 186098 w 338138"/>
                <a:gd name="connsiteY20" fmla="*/ 46600 h 325437"/>
                <a:gd name="connsiteX21" fmla="*/ 195263 w 338138"/>
                <a:gd name="connsiteY21" fmla="*/ 77075 h 325437"/>
                <a:gd name="connsiteX22" fmla="*/ 191335 w 338138"/>
                <a:gd name="connsiteY22" fmla="*/ 89000 h 325437"/>
                <a:gd name="connsiteX23" fmla="*/ 191335 w 338138"/>
                <a:gd name="connsiteY23" fmla="*/ 135375 h 325437"/>
                <a:gd name="connsiteX24" fmla="*/ 192645 w 338138"/>
                <a:gd name="connsiteY24" fmla="*/ 143325 h 325437"/>
                <a:gd name="connsiteX25" fmla="*/ 157294 w 338138"/>
                <a:gd name="connsiteY25" fmla="*/ 145975 h 325437"/>
                <a:gd name="connsiteX26" fmla="*/ 153366 w 338138"/>
                <a:gd name="connsiteY26" fmla="*/ 145975 h 325437"/>
                <a:gd name="connsiteX27" fmla="*/ 141583 w 338138"/>
                <a:gd name="connsiteY27" fmla="*/ 142000 h 325437"/>
                <a:gd name="connsiteX28" fmla="*/ 128490 w 338138"/>
                <a:gd name="connsiteY28" fmla="*/ 142000 h 325437"/>
                <a:gd name="connsiteX29" fmla="*/ 110160 w 338138"/>
                <a:gd name="connsiteY29" fmla="*/ 159225 h 325437"/>
                <a:gd name="connsiteX30" fmla="*/ 128490 w 338138"/>
                <a:gd name="connsiteY30" fmla="*/ 177775 h 325437"/>
                <a:gd name="connsiteX31" fmla="*/ 141583 w 338138"/>
                <a:gd name="connsiteY31" fmla="*/ 177775 h 325437"/>
                <a:gd name="connsiteX32" fmla="*/ 152057 w 338138"/>
                <a:gd name="connsiteY32" fmla="*/ 173800 h 325437"/>
                <a:gd name="connsiteX33" fmla="*/ 157294 w 338138"/>
                <a:gd name="connsiteY33" fmla="*/ 173800 h 325437"/>
                <a:gd name="connsiteX34" fmla="*/ 174315 w 338138"/>
                <a:gd name="connsiteY34" fmla="*/ 173800 h 325437"/>
                <a:gd name="connsiteX35" fmla="*/ 131108 w 338138"/>
                <a:gd name="connsiteY35" fmla="*/ 193675 h 325437"/>
                <a:gd name="connsiteX36" fmla="*/ 69572 w 338138"/>
                <a:gd name="connsiteY36" fmla="*/ 145975 h 325437"/>
                <a:gd name="connsiteX37" fmla="*/ 72191 w 338138"/>
                <a:gd name="connsiteY37" fmla="*/ 135375 h 325437"/>
                <a:gd name="connsiteX38" fmla="*/ 72191 w 338138"/>
                <a:gd name="connsiteY38" fmla="*/ 89000 h 325437"/>
                <a:gd name="connsiteX39" fmla="*/ 68263 w 338138"/>
                <a:gd name="connsiteY39" fmla="*/ 75750 h 325437"/>
                <a:gd name="connsiteX40" fmla="*/ 81356 w 338138"/>
                <a:gd name="connsiteY40" fmla="*/ 39975 h 325437"/>
                <a:gd name="connsiteX41" fmla="*/ 131108 w 338138"/>
                <a:gd name="connsiteY41" fmla="*/ 25400 h 325437"/>
                <a:gd name="connsiteX42" fmla="*/ 212887 w 338138"/>
                <a:gd name="connsiteY42" fmla="*/ 0 h 325437"/>
                <a:gd name="connsiteX43" fmla="*/ 338138 w 338138"/>
                <a:gd name="connsiteY43" fmla="*/ 95557 h 325437"/>
                <a:gd name="connsiteX44" fmla="*/ 311769 w 338138"/>
                <a:gd name="connsiteY44" fmla="*/ 154462 h 325437"/>
                <a:gd name="connsiteX45" fmla="*/ 302540 w 338138"/>
                <a:gd name="connsiteY45" fmla="*/ 215984 h 325437"/>
                <a:gd name="connsiteX46" fmla="*/ 298585 w 338138"/>
                <a:gd name="connsiteY46" fmla="*/ 222529 h 325437"/>
                <a:gd name="connsiteX47" fmla="*/ 294630 w 338138"/>
                <a:gd name="connsiteY47" fmla="*/ 223838 h 325437"/>
                <a:gd name="connsiteX48" fmla="*/ 290675 w 338138"/>
                <a:gd name="connsiteY48" fmla="*/ 222529 h 325437"/>
                <a:gd name="connsiteX49" fmla="*/ 241893 w 338138"/>
                <a:gd name="connsiteY49" fmla="*/ 188495 h 325437"/>
                <a:gd name="connsiteX50" fmla="*/ 212887 w 338138"/>
                <a:gd name="connsiteY50" fmla="*/ 191113 h 325437"/>
                <a:gd name="connsiteX51" fmla="*/ 206295 w 338138"/>
                <a:gd name="connsiteY51" fmla="*/ 191113 h 325437"/>
                <a:gd name="connsiteX52" fmla="*/ 182563 w 338138"/>
                <a:gd name="connsiteY52" fmla="*/ 179332 h 325437"/>
                <a:gd name="connsiteX53" fmla="*/ 189155 w 338138"/>
                <a:gd name="connsiteY53" fmla="*/ 172787 h 325437"/>
                <a:gd name="connsiteX54" fmla="*/ 191792 w 338138"/>
                <a:gd name="connsiteY54" fmla="*/ 172787 h 325437"/>
                <a:gd name="connsiteX55" fmla="*/ 212887 w 338138"/>
                <a:gd name="connsiteY55" fmla="*/ 174096 h 325437"/>
                <a:gd name="connsiteX56" fmla="*/ 239256 w 338138"/>
                <a:gd name="connsiteY56" fmla="*/ 171478 h 325437"/>
                <a:gd name="connsiteX57" fmla="*/ 245848 w 338138"/>
                <a:gd name="connsiteY57" fmla="*/ 170169 h 325437"/>
                <a:gd name="connsiteX58" fmla="*/ 252440 w 338138"/>
                <a:gd name="connsiteY58" fmla="*/ 174096 h 325437"/>
                <a:gd name="connsiteX59" fmla="*/ 288038 w 338138"/>
                <a:gd name="connsiteY59" fmla="*/ 198967 h 325437"/>
                <a:gd name="connsiteX60" fmla="*/ 294630 w 338138"/>
                <a:gd name="connsiteY60" fmla="*/ 151844 h 325437"/>
                <a:gd name="connsiteX61" fmla="*/ 295948 w 338138"/>
                <a:gd name="connsiteY61" fmla="*/ 145299 h 325437"/>
                <a:gd name="connsiteX62" fmla="*/ 299904 w 338138"/>
                <a:gd name="connsiteY62" fmla="*/ 141372 h 325437"/>
                <a:gd name="connsiteX63" fmla="*/ 319680 w 338138"/>
                <a:gd name="connsiteY63" fmla="*/ 95557 h 325437"/>
                <a:gd name="connsiteX64" fmla="*/ 290675 w 338138"/>
                <a:gd name="connsiteY64" fmla="*/ 41888 h 325437"/>
                <a:gd name="connsiteX65" fmla="*/ 212887 w 338138"/>
                <a:gd name="connsiteY65" fmla="*/ 17017 h 325437"/>
                <a:gd name="connsiteX66" fmla="*/ 204976 w 338138"/>
                <a:gd name="connsiteY66" fmla="*/ 18326 h 325437"/>
                <a:gd name="connsiteX67" fmla="*/ 183882 w 338138"/>
                <a:gd name="connsiteY67" fmla="*/ 2618 h 325437"/>
                <a:gd name="connsiteX68" fmla="*/ 212887 w 338138"/>
                <a:gd name="connsiteY68" fmla="*/ 0 h 325437"/>
                <a:gd name="connsiteX69" fmla="*/ 131102 w 338138"/>
                <a:gd name="connsiteY69" fmla="*/ 0 h 325437"/>
                <a:gd name="connsiteX70" fmla="*/ 207736 w 338138"/>
                <a:gd name="connsiteY70" fmla="*/ 33125 h 325437"/>
                <a:gd name="connsiteX71" fmla="*/ 220949 w 338138"/>
                <a:gd name="connsiteY71" fmla="*/ 78175 h 325437"/>
                <a:gd name="connsiteX72" fmla="*/ 227555 w 338138"/>
                <a:gd name="connsiteY72" fmla="*/ 78175 h 325437"/>
                <a:gd name="connsiteX73" fmla="*/ 238125 w 338138"/>
                <a:gd name="connsiteY73" fmla="*/ 88775 h 325437"/>
                <a:gd name="connsiteX74" fmla="*/ 238125 w 338138"/>
                <a:gd name="connsiteY74" fmla="*/ 135150 h 325437"/>
                <a:gd name="connsiteX75" fmla="*/ 227555 w 338138"/>
                <a:gd name="connsiteY75" fmla="*/ 145750 h 325437"/>
                <a:gd name="connsiteX76" fmla="*/ 222270 w 338138"/>
                <a:gd name="connsiteY76" fmla="*/ 145750 h 325437"/>
                <a:gd name="connsiteX77" fmla="*/ 220949 w 338138"/>
                <a:gd name="connsiteY77" fmla="*/ 147075 h 325437"/>
                <a:gd name="connsiteX78" fmla="*/ 157527 w 338138"/>
                <a:gd name="connsiteY78" fmla="*/ 165625 h 325437"/>
                <a:gd name="connsiteX79" fmla="*/ 148279 w 338138"/>
                <a:gd name="connsiteY79" fmla="*/ 164300 h 325437"/>
                <a:gd name="connsiteX80" fmla="*/ 141672 w 338138"/>
                <a:gd name="connsiteY80" fmla="*/ 168275 h 325437"/>
                <a:gd name="connsiteX81" fmla="*/ 128459 w 338138"/>
                <a:gd name="connsiteY81" fmla="*/ 168275 h 325437"/>
                <a:gd name="connsiteX82" fmla="*/ 119211 w 338138"/>
                <a:gd name="connsiteY82" fmla="*/ 159000 h 325437"/>
                <a:gd name="connsiteX83" fmla="*/ 128459 w 338138"/>
                <a:gd name="connsiteY83" fmla="*/ 149725 h 325437"/>
                <a:gd name="connsiteX84" fmla="*/ 141672 w 338138"/>
                <a:gd name="connsiteY84" fmla="*/ 149725 h 325437"/>
                <a:gd name="connsiteX85" fmla="*/ 149600 w 338138"/>
                <a:gd name="connsiteY85" fmla="*/ 155025 h 325437"/>
                <a:gd name="connsiteX86" fmla="*/ 157527 w 338138"/>
                <a:gd name="connsiteY86" fmla="*/ 155025 h 325437"/>
                <a:gd name="connsiteX87" fmla="*/ 209057 w 338138"/>
                <a:gd name="connsiteY87" fmla="*/ 145750 h 325437"/>
                <a:gd name="connsiteX88" fmla="*/ 199808 w 338138"/>
                <a:gd name="connsiteY88" fmla="*/ 135150 h 325437"/>
                <a:gd name="connsiteX89" fmla="*/ 199808 w 338138"/>
                <a:gd name="connsiteY89" fmla="*/ 88775 h 325437"/>
                <a:gd name="connsiteX90" fmla="*/ 205093 w 338138"/>
                <a:gd name="connsiteY90" fmla="*/ 79500 h 325437"/>
                <a:gd name="connsiteX91" fmla="*/ 194523 w 338138"/>
                <a:gd name="connsiteY91" fmla="*/ 42400 h 325437"/>
                <a:gd name="connsiteX92" fmla="*/ 131102 w 338138"/>
                <a:gd name="connsiteY92" fmla="*/ 15900 h 325437"/>
                <a:gd name="connsiteX93" fmla="*/ 57110 w 338138"/>
                <a:gd name="connsiteY93" fmla="*/ 79500 h 325437"/>
                <a:gd name="connsiteX94" fmla="*/ 63717 w 338138"/>
                <a:gd name="connsiteY94" fmla="*/ 88775 h 325437"/>
                <a:gd name="connsiteX95" fmla="*/ 63717 w 338138"/>
                <a:gd name="connsiteY95" fmla="*/ 135150 h 325437"/>
                <a:gd name="connsiteX96" fmla="*/ 51825 w 338138"/>
                <a:gd name="connsiteY96" fmla="*/ 145750 h 325437"/>
                <a:gd name="connsiteX97" fmla="*/ 35970 w 338138"/>
                <a:gd name="connsiteY97" fmla="*/ 145750 h 325437"/>
                <a:gd name="connsiteX98" fmla="*/ 25400 w 338138"/>
                <a:gd name="connsiteY98" fmla="*/ 135150 h 325437"/>
                <a:gd name="connsiteX99" fmla="*/ 25400 w 338138"/>
                <a:gd name="connsiteY99" fmla="*/ 88775 h 325437"/>
                <a:gd name="connsiteX100" fmla="*/ 35970 w 338138"/>
                <a:gd name="connsiteY100" fmla="*/ 78175 h 325437"/>
                <a:gd name="connsiteX101" fmla="*/ 42576 w 338138"/>
                <a:gd name="connsiteY101" fmla="*/ 78175 h 325437"/>
                <a:gd name="connsiteX102" fmla="*/ 55789 w 338138"/>
                <a:gd name="connsiteY102" fmla="*/ 33125 h 325437"/>
                <a:gd name="connsiteX103" fmla="*/ 131102 w 338138"/>
                <a:gd name="connsiteY103" fmla="*/ 0 h 32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38138" h="325437">
                  <a:moveTo>
                    <a:pt x="87400" y="185737"/>
                  </a:moveTo>
                  <a:cubicBezTo>
                    <a:pt x="88725" y="185737"/>
                    <a:pt x="88725" y="185737"/>
                    <a:pt x="90049" y="185737"/>
                  </a:cubicBezTo>
                  <a:cubicBezTo>
                    <a:pt x="91373" y="185737"/>
                    <a:pt x="91373" y="185737"/>
                    <a:pt x="92697" y="187043"/>
                  </a:cubicBezTo>
                  <a:cubicBezTo>
                    <a:pt x="100643" y="192265"/>
                    <a:pt x="109913" y="196182"/>
                    <a:pt x="119182" y="198793"/>
                  </a:cubicBezTo>
                  <a:cubicBezTo>
                    <a:pt x="120507" y="198793"/>
                    <a:pt x="121831" y="200099"/>
                    <a:pt x="121831" y="201405"/>
                  </a:cubicBezTo>
                  <a:cubicBezTo>
                    <a:pt x="121831" y="201405"/>
                    <a:pt x="121831" y="201405"/>
                    <a:pt x="131101" y="226211"/>
                  </a:cubicBezTo>
                  <a:cubicBezTo>
                    <a:pt x="131101" y="226211"/>
                    <a:pt x="131101" y="226211"/>
                    <a:pt x="141694" y="201405"/>
                  </a:cubicBezTo>
                  <a:cubicBezTo>
                    <a:pt x="141694" y="200099"/>
                    <a:pt x="143019" y="198793"/>
                    <a:pt x="144343" y="198793"/>
                  </a:cubicBezTo>
                  <a:cubicBezTo>
                    <a:pt x="153613" y="196182"/>
                    <a:pt x="162882" y="192265"/>
                    <a:pt x="170828" y="187043"/>
                  </a:cubicBezTo>
                  <a:cubicBezTo>
                    <a:pt x="172152" y="185737"/>
                    <a:pt x="172152" y="185737"/>
                    <a:pt x="173476" y="185737"/>
                  </a:cubicBezTo>
                  <a:cubicBezTo>
                    <a:pt x="174801" y="185737"/>
                    <a:pt x="174801" y="185737"/>
                    <a:pt x="176125" y="185737"/>
                  </a:cubicBezTo>
                  <a:cubicBezTo>
                    <a:pt x="192016" y="193571"/>
                    <a:pt x="227770" y="213155"/>
                    <a:pt x="237040" y="219683"/>
                  </a:cubicBezTo>
                  <a:cubicBezTo>
                    <a:pt x="252931" y="230128"/>
                    <a:pt x="259552" y="258851"/>
                    <a:pt x="263525" y="281047"/>
                  </a:cubicBezTo>
                  <a:cubicBezTo>
                    <a:pt x="263525" y="281047"/>
                    <a:pt x="263525" y="282352"/>
                    <a:pt x="263525" y="283658"/>
                  </a:cubicBezTo>
                  <a:cubicBezTo>
                    <a:pt x="262201" y="284963"/>
                    <a:pt x="246310" y="325437"/>
                    <a:pt x="131101" y="325437"/>
                  </a:cubicBezTo>
                  <a:cubicBezTo>
                    <a:pt x="17215" y="325437"/>
                    <a:pt x="1324" y="284963"/>
                    <a:pt x="0" y="283658"/>
                  </a:cubicBezTo>
                  <a:cubicBezTo>
                    <a:pt x="0" y="282352"/>
                    <a:pt x="0" y="281047"/>
                    <a:pt x="0" y="281047"/>
                  </a:cubicBezTo>
                  <a:cubicBezTo>
                    <a:pt x="1324" y="273213"/>
                    <a:pt x="9270" y="231434"/>
                    <a:pt x="26485" y="219683"/>
                  </a:cubicBezTo>
                  <a:cubicBezTo>
                    <a:pt x="35755" y="213155"/>
                    <a:pt x="72834" y="193571"/>
                    <a:pt x="87400" y="185737"/>
                  </a:cubicBezTo>
                  <a:close/>
                  <a:moveTo>
                    <a:pt x="131108" y="25400"/>
                  </a:moveTo>
                  <a:cubicBezTo>
                    <a:pt x="159913" y="25400"/>
                    <a:pt x="178243" y="32025"/>
                    <a:pt x="186098" y="46600"/>
                  </a:cubicBezTo>
                  <a:cubicBezTo>
                    <a:pt x="191335" y="53225"/>
                    <a:pt x="193954" y="63825"/>
                    <a:pt x="195263" y="77075"/>
                  </a:cubicBezTo>
                  <a:cubicBezTo>
                    <a:pt x="192645" y="79725"/>
                    <a:pt x="191335" y="85025"/>
                    <a:pt x="191335" y="89000"/>
                  </a:cubicBezTo>
                  <a:cubicBezTo>
                    <a:pt x="191335" y="89000"/>
                    <a:pt x="191335" y="89000"/>
                    <a:pt x="191335" y="135375"/>
                  </a:cubicBezTo>
                  <a:cubicBezTo>
                    <a:pt x="191335" y="138025"/>
                    <a:pt x="191335" y="140675"/>
                    <a:pt x="192645" y="143325"/>
                  </a:cubicBezTo>
                  <a:cubicBezTo>
                    <a:pt x="184789" y="144650"/>
                    <a:pt x="174315" y="145975"/>
                    <a:pt x="157294" y="145975"/>
                  </a:cubicBezTo>
                  <a:cubicBezTo>
                    <a:pt x="155985" y="145975"/>
                    <a:pt x="154676" y="145975"/>
                    <a:pt x="153366" y="145975"/>
                  </a:cubicBezTo>
                  <a:cubicBezTo>
                    <a:pt x="150748" y="143325"/>
                    <a:pt x="145511" y="142000"/>
                    <a:pt x="141583" y="142000"/>
                  </a:cubicBezTo>
                  <a:cubicBezTo>
                    <a:pt x="141583" y="142000"/>
                    <a:pt x="141583" y="142000"/>
                    <a:pt x="128490" y="142000"/>
                  </a:cubicBezTo>
                  <a:cubicBezTo>
                    <a:pt x="118016" y="142000"/>
                    <a:pt x="110160" y="149950"/>
                    <a:pt x="110160" y="159225"/>
                  </a:cubicBezTo>
                  <a:cubicBezTo>
                    <a:pt x="110160" y="169825"/>
                    <a:pt x="118016" y="177775"/>
                    <a:pt x="128490" y="177775"/>
                  </a:cubicBezTo>
                  <a:cubicBezTo>
                    <a:pt x="128490" y="177775"/>
                    <a:pt x="128490" y="177775"/>
                    <a:pt x="141583" y="177775"/>
                  </a:cubicBezTo>
                  <a:cubicBezTo>
                    <a:pt x="145511" y="177775"/>
                    <a:pt x="149438" y="176450"/>
                    <a:pt x="152057" y="173800"/>
                  </a:cubicBezTo>
                  <a:cubicBezTo>
                    <a:pt x="153366" y="173800"/>
                    <a:pt x="154676" y="173800"/>
                    <a:pt x="157294" y="173800"/>
                  </a:cubicBezTo>
                  <a:cubicBezTo>
                    <a:pt x="162531" y="173800"/>
                    <a:pt x="169078" y="173800"/>
                    <a:pt x="174315" y="173800"/>
                  </a:cubicBezTo>
                  <a:cubicBezTo>
                    <a:pt x="159913" y="187050"/>
                    <a:pt x="141583" y="193675"/>
                    <a:pt x="131108" y="193675"/>
                  </a:cubicBezTo>
                  <a:cubicBezTo>
                    <a:pt x="115397" y="193675"/>
                    <a:pt x="83974" y="179100"/>
                    <a:pt x="69572" y="145975"/>
                  </a:cubicBezTo>
                  <a:cubicBezTo>
                    <a:pt x="70882" y="143325"/>
                    <a:pt x="72191" y="139350"/>
                    <a:pt x="72191" y="135375"/>
                  </a:cubicBezTo>
                  <a:cubicBezTo>
                    <a:pt x="72191" y="135375"/>
                    <a:pt x="72191" y="135375"/>
                    <a:pt x="72191" y="89000"/>
                  </a:cubicBezTo>
                  <a:cubicBezTo>
                    <a:pt x="72191" y="85025"/>
                    <a:pt x="70882" y="79725"/>
                    <a:pt x="68263" y="75750"/>
                  </a:cubicBezTo>
                  <a:cubicBezTo>
                    <a:pt x="69572" y="59850"/>
                    <a:pt x="74810" y="47925"/>
                    <a:pt x="81356" y="39975"/>
                  </a:cubicBezTo>
                  <a:cubicBezTo>
                    <a:pt x="91830" y="29375"/>
                    <a:pt x="107541" y="25400"/>
                    <a:pt x="131108" y="25400"/>
                  </a:cubicBezTo>
                  <a:close/>
                  <a:moveTo>
                    <a:pt x="212887" y="0"/>
                  </a:moveTo>
                  <a:cubicBezTo>
                    <a:pt x="281446" y="0"/>
                    <a:pt x="338138" y="43197"/>
                    <a:pt x="338138" y="95557"/>
                  </a:cubicBezTo>
                  <a:cubicBezTo>
                    <a:pt x="338138" y="117810"/>
                    <a:pt x="328909" y="137445"/>
                    <a:pt x="311769" y="154462"/>
                  </a:cubicBezTo>
                  <a:cubicBezTo>
                    <a:pt x="311769" y="154462"/>
                    <a:pt x="311769" y="154462"/>
                    <a:pt x="302540" y="215984"/>
                  </a:cubicBezTo>
                  <a:cubicBezTo>
                    <a:pt x="302540" y="219911"/>
                    <a:pt x="301222" y="221220"/>
                    <a:pt x="298585" y="222529"/>
                  </a:cubicBezTo>
                  <a:cubicBezTo>
                    <a:pt x="297267" y="222529"/>
                    <a:pt x="295948" y="223838"/>
                    <a:pt x="294630" y="223838"/>
                  </a:cubicBezTo>
                  <a:cubicBezTo>
                    <a:pt x="293311" y="223838"/>
                    <a:pt x="291993" y="222529"/>
                    <a:pt x="290675" y="222529"/>
                  </a:cubicBezTo>
                  <a:cubicBezTo>
                    <a:pt x="290675" y="222529"/>
                    <a:pt x="290675" y="222529"/>
                    <a:pt x="241893" y="188495"/>
                  </a:cubicBezTo>
                  <a:cubicBezTo>
                    <a:pt x="232664" y="191113"/>
                    <a:pt x="223435" y="191113"/>
                    <a:pt x="212887" y="191113"/>
                  </a:cubicBezTo>
                  <a:cubicBezTo>
                    <a:pt x="210250" y="191113"/>
                    <a:pt x="207613" y="191113"/>
                    <a:pt x="206295" y="191113"/>
                  </a:cubicBezTo>
                  <a:cubicBezTo>
                    <a:pt x="198384" y="187186"/>
                    <a:pt x="190474" y="183259"/>
                    <a:pt x="182563" y="179332"/>
                  </a:cubicBezTo>
                  <a:cubicBezTo>
                    <a:pt x="182563" y="179332"/>
                    <a:pt x="182563" y="179332"/>
                    <a:pt x="189155" y="172787"/>
                  </a:cubicBezTo>
                  <a:cubicBezTo>
                    <a:pt x="190474" y="172787"/>
                    <a:pt x="190474" y="172787"/>
                    <a:pt x="191792" y="172787"/>
                  </a:cubicBezTo>
                  <a:cubicBezTo>
                    <a:pt x="198384" y="174096"/>
                    <a:pt x="204976" y="174096"/>
                    <a:pt x="212887" y="174096"/>
                  </a:cubicBezTo>
                  <a:cubicBezTo>
                    <a:pt x="222116" y="174096"/>
                    <a:pt x="230027" y="172787"/>
                    <a:pt x="239256" y="171478"/>
                  </a:cubicBezTo>
                  <a:cubicBezTo>
                    <a:pt x="239256" y="171478"/>
                    <a:pt x="239256" y="171478"/>
                    <a:pt x="245848" y="170169"/>
                  </a:cubicBezTo>
                  <a:cubicBezTo>
                    <a:pt x="245848" y="170169"/>
                    <a:pt x="245848" y="170169"/>
                    <a:pt x="252440" y="174096"/>
                  </a:cubicBezTo>
                  <a:cubicBezTo>
                    <a:pt x="252440" y="174096"/>
                    <a:pt x="252440" y="174096"/>
                    <a:pt x="288038" y="198967"/>
                  </a:cubicBezTo>
                  <a:cubicBezTo>
                    <a:pt x="288038" y="198967"/>
                    <a:pt x="288038" y="198967"/>
                    <a:pt x="294630" y="151844"/>
                  </a:cubicBezTo>
                  <a:cubicBezTo>
                    <a:pt x="294630" y="151844"/>
                    <a:pt x="294630" y="151844"/>
                    <a:pt x="295948" y="145299"/>
                  </a:cubicBezTo>
                  <a:cubicBezTo>
                    <a:pt x="295948" y="145299"/>
                    <a:pt x="295948" y="145299"/>
                    <a:pt x="299904" y="141372"/>
                  </a:cubicBezTo>
                  <a:cubicBezTo>
                    <a:pt x="313088" y="128282"/>
                    <a:pt x="319680" y="112574"/>
                    <a:pt x="319680" y="95557"/>
                  </a:cubicBezTo>
                  <a:cubicBezTo>
                    <a:pt x="319680" y="75922"/>
                    <a:pt x="309133" y="56287"/>
                    <a:pt x="290675" y="41888"/>
                  </a:cubicBezTo>
                  <a:cubicBezTo>
                    <a:pt x="269580" y="26180"/>
                    <a:pt x="241893" y="17017"/>
                    <a:pt x="212887" y="17017"/>
                  </a:cubicBezTo>
                  <a:cubicBezTo>
                    <a:pt x="210250" y="17017"/>
                    <a:pt x="207613" y="18326"/>
                    <a:pt x="204976" y="18326"/>
                  </a:cubicBezTo>
                  <a:cubicBezTo>
                    <a:pt x="199703" y="11781"/>
                    <a:pt x="191792" y="6545"/>
                    <a:pt x="183882" y="2618"/>
                  </a:cubicBezTo>
                  <a:cubicBezTo>
                    <a:pt x="193111" y="1309"/>
                    <a:pt x="202340" y="0"/>
                    <a:pt x="212887" y="0"/>
                  </a:cubicBezTo>
                  <a:close/>
                  <a:moveTo>
                    <a:pt x="131102" y="0"/>
                  </a:moveTo>
                  <a:cubicBezTo>
                    <a:pt x="169419" y="0"/>
                    <a:pt x="194523" y="10600"/>
                    <a:pt x="207736" y="33125"/>
                  </a:cubicBezTo>
                  <a:cubicBezTo>
                    <a:pt x="215663" y="46375"/>
                    <a:pt x="219627" y="60950"/>
                    <a:pt x="220949" y="78175"/>
                  </a:cubicBezTo>
                  <a:cubicBezTo>
                    <a:pt x="220949" y="78175"/>
                    <a:pt x="220949" y="78175"/>
                    <a:pt x="227555" y="78175"/>
                  </a:cubicBezTo>
                  <a:cubicBezTo>
                    <a:pt x="232840" y="78175"/>
                    <a:pt x="238125" y="83475"/>
                    <a:pt x="238125" y="88775"/>
                  </a:cubicBezTo>
                  <a:cubicBezTo>
                    <a:pt x="238125" y="88775"/>
                    <a:pt x="238125" y="88775"/>
                    <a:pt x="238125" y="135150"/>
                  </a:cubicBezTo>
                  <a:cubicBezTo>
                    <a:pt x="238125" y="141775"/>
                    <a:pt x="232840" y="145750"/>
                    <a:pt x="227555" y="145750"/>
                  </a:cubicBezTo>
                  <a:cubicBezTo>
                    <a:pt x="227555" y="145750"/>
                    <a:pt x="227555" y="145750"/>
                    <a:pt x="222270" y="145750"/>
                  </a:cubicBezTo>
                  <a:cubicBezTo>
                    <a:pt x="222270" y="147075"/>
                    <a:pt x="220949" y="147075"/>
                    <a:pt x="220949" y="147075"/>
                  </a:cubicBezTo>
                  <a:cubicBezTo>
                    <a:pt x="213021" y="159000"/>
                    <a:pt x="190559" y="165625"/>
                    <a:pt x="157527" y="165625"/>
                  </a:cubicBezTo>
                  <a:cubicBezTo>
                    <a:pt x="154885" y="165625"/>
                    <a:pt x="150921" y="165625"/>
                    <a:pt x="148279" y="164300"/>
                  </a:cubicBezTo>
                  <a:cubicBezTo>
                    <a:pt x="146957" y="166950"/>
                    <a:pt x="144315" y="168275"/>
                    <a:pt x="141672" y="168275"/>
                  </a:cubicBezTo>
                  <a:cubicBezTo>
                    <a:pt x="141672" y="168275"/>
                    <a:pt x="141672" y="168275"/>
                    <a:pt x="128459" y="168275"/>
                  </a:cubicBezTo>
                  <a:cubicBezTo>
                    <a:pt x="123174" y="168275"/>
                    <a:pt x="119211" y="164300"/>
                    <a:pt x="119211" y="159000"/>
                  </a:cubicBezTo>
                  <a:cubicBezTo>
                    <a:pt x="119211" y="153700"/>
                    <a:pt x="123174" y="149725"/>
                    <a:pt x="128459" y="149725"/>
                  </a:cubicBezTo>
                  <a:cubicBezTo>
                    <a:pt x="128459" y="149725"/>
                    <a:pt x="128459" y="149725"/>
                    <a:pt x="141672" y="149725"/>
                  </a:cubicBezTo>
                  <a:cubicBezTo>
                    <a:pt x="144315" y="149725"/>
                    <a:pt x="148279" y="152375"/>
                    <a:pt x="149600" y="155025"/>
                  </a:cubicBezTo>
                  <a:cubicBezTo>
                    <a:pt x="152242" y="155025"/>
                    <a:pt x="154885" y="155025"/>
                    <a:pt x="157527" y="155025"/>
                  </a:cubicBezTo>
                  <a:cubicBezTo>
                    <a:pt x="186595" y="155025"/>
                    <a:pt x="201129" y="151050"/>
                    <a:pt x="209057" y="145750"/>
                  </a:cubicBezTo>
                  <a:cubicBezTo>
                    <a:pt x="203772" y="144425"/>
                    <a:pt x="199808" y="140450"/>
                    <a:pt x="199808" y="135150"/>
                  </a:cubicBezTo>
                  <a:cubicBezTo>
                    <a:pt x="199808" y="135150"/>
                    <a:pt x="199808" y="135150"/>
                    <a:pt x="199808" y="88775"/>
                  </a:cubicBezTo>
                  <a:cubicBezTo>
                    <a:pt x="199808" y="84800"/>
                    <a:pt x="202451" y="82150"/>
                    <a:pt x="205093" y="79500"/>
                  </a:cubicBezTo>
                  <a:cubicBezTo>
                    <a:pt x="203772" y="64925"/>
                    <a:pt x="201129" y="51675"/>
                    <a:pt x="194523" y="42400"/>
                  </a:cubicBezTo>
                  <a:cubicBezTo>
                    <a:pt x="183953" y="23850"/>
                    <a:pt x="164134" y="15900"/>
                    <a:pt x="131102" y="15900"/>
                  </a:cubicBezTo>
                  <a:cubicBezTo>
                    <a:pt x="75609" y="15900"/>
                    <a:pt x="61074" y="42400"/>
                    <a:pt x="57110" y="79500"/>
                  </a:cubicBezTo>
                  <a:cubicBezTo>
                    <a:pt x="61074" y="82150"/>
                    <a:pt x="63717" y="84800"/>
                    <a:pt x="63717" y="88775"/>
                  </a:cubicBezTo>
                  <a:cubicBezTo>
                    <a:pt x="63717" y="88775"/>
                    <a:pt x="63717" y="88775"/>
                    <a:pt x="63717" y="135150"/>
                  </a:cubicBezTo>
                  <a:cubicBezTo>
                    <a:pt x="63717" y="141775"/>
                    <a:pt x="58432" y="145750"/>
                    <a:pt x="51825" y="145750"/>
                  </a:cubicBezTo>
                  <a:cubicBezTo>
                    <a:pt x="51825" y="145750"/>
                    <a:pt x="51825" y="145750"/>
                    <a:pt x="35970" y="145750"/>
                  </a:cubicBezTo>
                  <a:cubicBezTo>
                    <a:pt x="30685" y="145750"/>
                    <a:pt x="25400" y="141775"/>
                    <a:pt x="25400" y="135150"/>
                  </a:cubicBezTo>
                  <a:cubicBezTo>
                    <a:pt x="25400" y="135150"/>
                    <a:pt x="25400" y="135150"/>
                    <a:pt x="25400" y="88775"/>
                  </a:cubicBezTo>
                  <a:cubicBezTo>
                    <a:pt x="25400" y="83475"/>
                    <a:pt x="30685" y="78175"/>
                    <a:pt x="35970" y="78175"/>
                  </a:cubicBezTo>
                  <a:cubicBezTo>
                    <a:pt x="35970" y="78175"/>
                    <a:pt x="35970" y="78175"/>
                    <a:pt x="42576" y="78175"/>
                  </a:cubicBezTo>
                  <a:cubicBezTo>
                    <a:pt x="43898" y="60950"/>
                    <a:pt x="47862" y="46375"/>
                    <a:pt x="55789" y="33125"/>
                  </a:cubicBezTo>
                  <a:cubicBezTo>
                    <a:pt x="69002" y="10600"/>
                    <a:pt x="94106" y="0"/>
                    <a:pt x="131102" y="0"/>
                  </a:cubicBezTo>
                  <a:close/>
                </a:path>
              </a:pathLst>
            </a:custGeom>
            <a:solidFill>
              <a:schemeClr val="bg1">
                <a:lumMod val="100000"/>
              </a:schemeClr>
            </a:solidFill>
            <a:ln w="25400">
              <a:solidFill>
                <a:srgbClr val="000000">
                  <a:alpha val="0"/>
                </a:srgbClr>
              </a:solidFill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</p:grpSp>
      <p:grpSp>
        <p:nvGrpSpPr>
          <p:cNvPr id="25" name="PA_组合 24"/>
          <p:cNvGrpSpPr/>
          <p:nvPr/>
        </p:nvGrpSpPr>
        <p:grpSpPr>
          <a:xfrm>
            <a:off x="3742445" y="1987503"/>
            <a:ext cx="2097093" cy="791262"/>
            <a:chOff x="3998907" y="2010360"/>
            <a:chExt cx="2097093" cy="791262"/>
          </a:xfrm>
        </p:grpSpPr>
        <p:sp>
          <p:nvSpPr>
            <p:cNvPr id="35" name="矩形 34"/>
            <p:cNvSpPr/>
            <p:nvPr/>
          </p:nvSpPr>
          <p:spPr>
            <a:xfrm>
              <a:off x="3998907" y="2395357"/>
              <a:ext cx="2097093" cy="406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lumMod val="100000"/>
                    </a:schemeClr>
                  </a:solidFill>
                </a14:hiddenFill>
              </a:ext>
            </a:extLst>
          </p:spPr>
          <p:txBody>
            <a:bodyPr wrap="square" lIns="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ea typeface="黑体" charset="0"/>
                </a:rPr>
                <a:t>此部分内容作为文字排版占位显示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  <a:ea typeface="黑体" charset="0"/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ea typeface="黑体" charset="0"/>
                </a:rPr>
                <a:t>（建议使用主题字体）</a:t>
              </a:r>
              <a:endParaRPr>
                <a:ea typeface="黑体" charset="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3998907" y="2010360"/>
              <a:ext cx="1231106" cy="246221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zh-CN" altLang="en-US" sz="1600" b="1">
                  <a:solidFill>
                    <a:schemeClr val="dk1">
                      <a:lumMod val="100000"/>
                    </a:schemeClr>
                  </a:solidFill>
                  <a:ea typeface="黑体" charset="0"/>
                </a:rPr>
                <a:t>标题文本预设</a:t>
              </a:r>
              <a:endParaRPr>
                <a:ea typeface="黑体" charset="0"/>
              </a:endParaRPr>
            </a:p>
          </p:txBody>
        </p:sp>
      </p:grpSp>
      <p:grpSp>
        <p:nvGrpSpPr>
          <p:cNvPr id="26" name="PA_组合 25"/>
          <p:cNvGrpSpPr/>
          <p:nvPr/>
        </p:nvGrpSpPr>
        <p:grpSpPr>
          <a:xfrm>
            <a:off x="1566711" y="3750960"/>
            <a:ext cx="1933578" cy="1933578"/>
            <a:chOff x="1293357" y="3860688"/>
            <a:chExt cx="1933578" cy="1933578"/>
          </a:xfrm>
        </p:grpSpPr>
        <p:sp>
          <p:nvSpPr>
            <p:cNvPr id="30" name="任意多边形: 形状 29"/>
            <p:cNvSpPr/>
            <p:nvPr/>
          </p:nvSpPr>
          <p:spPr>
            <a:xfrm>
              <a:off x="1293357" y="3860688"/>
              <a:ext cx="1933578" cy="1933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w="2540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>
                      <a:lumMod val="100000"/>
                    </a:schemeClr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31" name="任意多边形: 形状 30"/>
            <p:cNvSpPr/>
            <p:nvPr/>
          </p:nvSpPr>
          <p:spPr>
            <a:xfrm>
              <a:off x="1361621" y="3937536"/>
              <a:ext cx="1797051" cy="1797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accent3">
                <a:lumMod val="100000"/>
              </a:schemeClr>
            </a:solidFill>
            <a:ln w="25400">
              <a:solidFill>
                <a:srgbClr val="000000">
                  <a:alpha val="0"/>
                </a:srgbClr>
              </a:solidFill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32" name="任意多边形: 形状 31"/>
            <p:cNvSpPr/>
            <p:nvPr/>
          </p:nvSpPr>
          <p:spPr>
            <a:xfrm>
              <a:off x="2629105" y="3954899"/>
              <a:ext cx="529566" cy="529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>
                      <a:lumMod val="100000"/>
                    </a:schemeClr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33" name="任意多边形: 形状 32"/>
            <p:cNvSpPr/>
            <p:nvPr/>
          </p:nvSpPr>
          <p:spPr>
            <a:xfrm rot="2640963">
              <a:off x="2827065" y="4093524"/>
              <a:ext cx="148234" cy="213955"/>
            </a:xfrm>
            <a:custGeom>
              <a:avLst/>
              <a:gdLst>
                <a:gd name="connsiteX0" fmla="*/ 81422 w 148234"/>
                <a:gd name="connsiteY0" fmla="*/ 974 h 213955"/>
                <a:gd name="connsiteX1" fmla="*/ 144968 w 148234"/>
                <a:gd name="connsiteY1" fmla="*/ 0 h 213955"/>
                <a:gd name="connsiteX2" fmla="*/ 147265 w 148234"/>
                <a:gd name="connsiteY2" fmla="*/ 149786 h 213955"/>
                <a:gd name="connsiteX3" fmla="*/ 147793 w 148234"/>
                <a:gd name="connsiteY3" fmla="*/ 149786 h 213955"/>
                <a:gd name="connsiteX4" fmla="*/ 147793 w 148234"/>
                <a:gd name="connsiteY4" fmla="*/ 184235 h 213955"/>
                <a:gd name="connsiteX5" fmla="*/ 148234 w 148234"/>
                <a:gd name="connsiteY5" fmla="*/ 212981 h 213955"/>
                <a:gd name="connsiteX6" fmla="*/ 147793 w 148234"/>
                <a:gd name="connsiteY6" fmla="*/ 212987 h 213955"/>
                <a:gd name="connsiteX7" fmla="*/ 147793 w 148234"/>
                <a:gd name="connsiteY7" fmla="*/ 213393 h 213955"/>
                <a:gd name="connsiteX8" fmla="*/ 121338 w 148234"/>
                <a:gd name="connsiteY8" fmla="*/ 213393 h 213955"/>
                <a:gd name="connsiteX9" fmla="*/ 84687 w 148234"/>
                <a:gd name="connsiteY9" fmla="*/ 213955 h 213955"/>
                <a:gd name="connsiteX10" fmla="*/ 84678 w 148234"/>
                <a:gd name="connsiteY10" fmla="*/ 213393 h 213955"/>
                <a:gd name="connsiteX11" fmla="*/ 0 w 148234"/>
                <a:gd name="connsiteY11" fmla="*/ 213393 h 213955"/>
                <a:gd name="connsiteX12" fmla="*/ 0 w 148234"/>
                <a:gd name="connsiteY12" fmla="*/ 149786 h 213955"/>
                <a:gd name="connsiteX13" fmla="*/ 83703 w 148234"/>
                <a:gd name="connsiteY13" fmla="*/ 149786 h 213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234" h="213955">
                  <a:moveTo>
                    <a:pt x="81422" y="974"/>
                  </a:moveTo>
                  <a:lnTo>
                    <a:pt x="144968" y="0"/>
                  </a:lnTo>
                  <a:lnTo>
                    <a:pt x="147265" y="149786"/>
                  </a:lnTo>
                  <a:lnTo>
                    <a:pt x="147793" y="149786"/>
                  </a:lnTo>
                  <a:lnTo>
                    <a:pt x="147793" y="184235"/>
                  </a:lnTo>
                  <a:lnTo>
                    <a:pt x="148234" y="212981"/>
                  </a:lnTo>
                  <a:lnTo>
                    <a:pt x="147793" y="212987"/>
                  </a:lnTo>
                  <a:lnTo>
                    <a:pt x="147793" y="213393"/>
                  </a:lnTo>
                  <a:lnTo>
                    <a:pt x="121338" y="213393"/>
                  </a:lnTo>
                  <a:lnTo>
                    <a:pt x="84687" y="213955"/>
                  </a:lnTo>
                  <a:lnTo>
                    <a:pt x="84678" y="213393"/>
                  </a:lnTo>
                  <a:lnTo>
                    <a:pt x="0" y="213393"/>
                  </a:lnTo>
                  <a:lnTo>
                    <a:pt x="0" y="149786"/>
                  </a:lnTo>
                  <a:lnTo>
                    <a:pt x="83703" y="149786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34" name="任意多边形: 形状 33"/>
            <p:cNvSpPr/>
            <p:nvPr/>
          </p:nvSpPr>
          <p:spPr>
            <a:xfrm>
              <a:off x="1769419" y="4473317"/>
              <a:ext cx="1014602" cy="708320"/>
            </a:xfrm>
            <a:custGeom>
              <a:avLst/>
              <a:gdLst>
                <a:gd name="connsiteX0" fmla="*/ 244318 w 338061"/>
                <a:gd name="connsiteY0" fmla="*/ 74134 h 236009"/>
                <a:gd name="connsiteX1" fmla="*/ 257139 w 338061"/>
                <a:gd name="connsiteY1" fmla="*/ 79049 h 236009"/>
                <a:gd name="connsiteX2" fmla="*/ 282448 w 338061"/>
                <a:gd name="connsiteY2" fmla="*/ 102640 h 236009"/>
                <a:gd name="connsiteX3" fmla="*/ 306425 w 338061"/>
                <a:gd name="connsiteY3" fmla="*/ 79049 h 236009"/>
                <a:gd name="connsiteX4" fmla="*/ 333066 w 338061"/>
                <a:gd name="connsiteY4" fmla="*/ 79049 h 236009"/>
                <a:gd name="connsiteX5" fmla="*/ 333066 w 338061"/>
                <a:gd name="connsiteY5" fmla="*/ 105261 h 236009"/>
                <a:gd name="connsiteX6" fmla="*/ 309089 w 338061"/>
                <a:gd name="connsiteY6" fmla="*/ 128853 h 236009"/>
                <a:gd name="connsiteX7" fmla="*/ 333066 w 338061"/>
                <a:gd name="connsiteY7" fmla="*/ 152444 h 236009"/>
                <a:gd name="connsiteX8" fmla="*/ 333066 w 338061"/>
                <a:gd name="connsiteY8" fmla="*/ 179967 h 236009"/>
                <a:gd name="connsiteX9" fmla="*/ 319745 w 338061"/>
                <a:gd name="connsiteY9" fmla="*/ 185209 h 236009"/>
                <a:gd name="connsiteX10" fmla="*/ 306425 w 338061"/>
                <a:gd name="connsiteY10" fmla="*/ 179967 h 236009"/>
                <a:gd name="connsiteX11" fmla="*/ 282448 w 338061"/>
                <a:gd name="connsiteY11" fmla="*/ 156376 h 236009"/>
                <a:gd name="connsiteX12" fmla="*/ 257139 w 338061"/>
                <a:gd name="connsiteY12" fmla="*/ 179967 h 236009"/>
                <a:gd name="connsiteX13" fmla="*/ 243819 w 338061"/>
                <a:gd name="connsiteY13" fmla="*/ 185209 h 236009"/>
                <a:gd name="connsiteX14" fmla="*/ 230498 w 338061"/>
                <a:gd name="connsiteY14" fmla="*/ 179967 h 236009"/>
                <a:gd name="connsiteX15" fmla="*/ 230498 w 338061"/>
                <a:gd name="connsiteY15" fmla="*/ 152444 h 236009"/>
                <a:gd name="connsiteX16" fmla="*/ 254475 w 338061"/>
                <a:gd name="connsiteY16" fmla="*/ 128853 h 236009"/>
                <a:gd name="connsiteX17" fmla="*/ 230498 w 338061"/>
                <a:gd name="connsiteY17" fmla="*/ 105261 h 236009"/>
                <a:gd name="connsiteX18" fmla="*/ 230498 w 338061"/>
                <a:gd name="connsiteY18" fmla="*/ 79049 h 236009"/>
                <a:gd name="connsiteX19" fmla="*/ 244318 w 338061"/>
                <a:gd name="connsiteY19" fmla="*/ 74134 h 236009"/>
                <a:gd name="connsiteX20" fmla="*/ 180729 w 338061"/>
                <a:gd name="connsiteY20" fmla="*/ 785 h 236009"/>
                <a:gd name="connsiteX21" fmla="*/ 187325 w 338061"/>
                <a:gd name="connsiteY21" fmla="*/ 11298 h 236009"/>
                <a:gd name="connsiteX22" fmla="*/ 187325 w 338061"/>
                <a:gd name="connsiteY22" fmla="*/ 224182 h 236009"/>
                <a:gd name="connsiteX23" fmla="*/ 180729 w 338061"/>
                <a:gd name="connsiteY23" fmla="*/ 234695 h 236009"/>
                <a:gd name="connsiteX24" fmla="*/ 175452 w 338061"/>
                <a:gd name="connsiteY24" fmla="*/ 236009 h 236009"/>
                <a:gd name="connsiteX25" fmla="*/ 167537 w 338061"/>
                <a:gd name="connsiteY25" fmla="*/ 232067 h 236009"/>
                <a:gd name="connsiteX26" fmla="*/ 117408 w 338061"/>
                <a:gd name="connsiteY26" fmla="*/ 180817 h 236009"/>
                <a:gd name="connsiteX27" fmla="*/ 63321 w 338061"/>
                <a:gd name="connsiteY27" fmla="*/ 180817 h 236009"/>
                <a:gd name="connsiteX28" fmla="*/ 0 w 338061"/>
                <a:gd name="connsiteY28" fmla="*/ 117740 h 236009"/>
                <a:gd name="connsiteX29" fmla="*/ 63321 w 338061"/>
                <a:gd name="connsiteY29" fmla="*/ 54663 h 236009"/>
                <a:gd name="connsiteX30" fmla="*/ 117408 w 338061"/>
                <a:gd name="connsiteY30" fmla="*/ 54663 h 236009"/>
                <a:gd name="connsiteX31" fmla="*/ 167537 w 338061"/>
                <a:gd name="connsiteY31" fmla="*/ 3413 h 236009"/>
                <a:gd name="connsiteX32" fmla="*/ 180729 w 338061"/>
                <a:gd name="connsiteY32" fmla="*/ 785 h 236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38061" h="236009">
                  <a:moveTo>
                    <a:pt x="244318" y="74134"/>
                  </a:moveTo>
                  <a:cubicBezTo>
                    <a:pt x="249147" y="74134"/>
                    <a:pt x="253809" y="75773"/>
                    <a:pt x="257139" y="79049"/>
                  </a:cubicBezTo>
                  <a:cubicBezTo>
                    <a:pt x="257139" y="79049"/>
                    <a:pt x="257139" y="79049"/>
                    <a:pt x="282448" y="102640"/>
                  </a:cubicBezTo>
                  <a:cubicBezTo>
                    <a:pt x="282448" y="102640"/>
                    <a:pt x="282448" y="102640"/>
                    <a:pt x="306425" y="79049"/>
                  </a:cubicBezTo>
                  <a:cubicBezTo>
                    <a:pt x="313085" y="72496"/>
                    <a:pt x="325074" y="72496"/>
                    <a:pt x="333066" y="79049"/>
                  </a:cubicBezTo>
                  <a:cubicBezTo>
                    <a:pt x="339726" y="86913"/>
                    <a:pt x="339726" y="98708"/>
                    <a:pt x="333066" y="105261"/>
                  </a:cubicBezTo>
                  <a:cubicBezTo>
                    <a:pt x="333066" y="105261"/>
                    <a:pt x="333066" y="105261"/>
                    <a:pt x="309089" y="128853"/>
                  </a:cubicBezTo>
                  <a:cubicBezTo>
                    <a:pt x="309089" y="128853"/>
                    <a:pt x="309089" y="128853"/>
                    <a:pt x="333066" y="152444"/>
                  </a:cubicBezTo>
                  <a:cubicBezTo>
                    <a:pt x="339726" y="160307"/>
                    <a:pt x="339726" y="172103"/>
                    <a:pt x="333066" y="179967"/>
                  </a:cubicBezTo>
                  <a:cubicBezTo>
                    <a:pt x="329070" y="182588"/>
                    <a:pt x="323742" y="185209"/>
                    <a:pt x="319745" y="185209"/>
                  </a:cubicBezTo>
                  <a:cubicBezTo>
                    <a:pt x="314417" y="185209"/>
                    <a:pt x="309089" y="182588"/>
                    <a:pt x="306425" y="179967"/>
                  </a:cubicBezTo>
                  <a:cubicBezTo>
                    <a:pt x="306425" y="179967"/>
                    <a:pt x="306425" y="179967"/>
                    <a:pt x="282448" y="156376"/>
                  </a:cubicBezTo>
                  <a:cubicBezTo>
                    <a:pt x="282448" y="156376"/>
                    <a:pt x="282448" y="156376"/>
                    <a:pt x="257139" y="179967"/>
                  </a:cubicBezTo>
                  <a:cubicBezTo>
                    <a:pt x="254475" y="182588"/>
                    <a:pt x="249147" y="185209"/>
                    <a:pt x="243819" y="185209"/>
                  </a:cubicBezTo>
                  <a:cubicBezTo>
                    <a:pt x="239823" y="185209"/>
                    <a:pt x="234494" y="182588"/>
                    <a:pt x="230498" y="179967"/>
                  </a:cubicBezTo>
                  <a:cubicBezTo>
                    <a:pt x="223838" y="172103"/>
                    <a:pt x="223838" y="160307"/>
                    <a:pt x="230498" y="152444"/>
                  </a:cubicBezTo>
                  <a:cubicBezTo>
                    <a:pt x="230498" y="152444"/>
                    <a:pt x="230498" y="152444"/>
                    <a:pt x="254475" y="128853"/>
                  </a:cubicBezTo>
                  <a:cubicBezTo>
                    <a:pt x="254475" y="128853"/>
                    <a:pt x="254475" y="128853"/>
                    <a:pt x="230498" y="105261"/>
                  </a:cubicBezTo>
                  <a:cubicBezTo>
                    <a:pt x="223838" y="98708"/>
                    <a:pt x="223838" y="86913"/>
                    <a:pt x="230498" y="79049"/>
                  </a:cubicBezTo>
                  <a:cubicBezTo>
                    <a:pt x="234495" y="75773"/>
                    <a:pt x="239490" y="74134"/>
                    <a:pt x="244318" y="74134"/>
                  </a:cubicBezTo>
                  <a:close/>
                  <a:moveTo>
                    <a:pt x="180729" y="785"/>
                  </a:moveTo>
                  <a:cubicBezTo>
                    <a:pt x="184686" y="2099"/>
                    <a:pt x="187325" y="6041"/>
                    <a:pt x="187325" y="11298"/>
                  </a:cubicBezTo>
                  <a:cubicBezTo>
                    <a:pt x="187325" y="11298"/>
                    <a:pt x="187325" y="11298"/>
                    <a:pt x="187325" y="224182"/>
                  </a:cubicBezTo>
                  <a:cubicBezTo>
                    <a:pt x="187325" y="229439"/>
                    <a:pt x="184686" y="233381"/>
                    <a:pt x="180729" y="234695"/>
                  </a:cubicBezTo>
                  <a:cubicBezTo>
                    <a:pt x="179410" y="234695"/>
                    <a:pt x="176771" y="236009"/>
                    <a:pt x="175452" y="236009"/>
                  </a:cubicBezTo>
                  <a:cubicBezTo>
                    <a:pt x="172814" y="236009"/>
                    <a:pt x="170175" y="234695"/>
                    <a:pt x="167537" y="232067"/>
                  </a:cubicBezTo>
                  <a:cubicBezTo>
                    <a:pt x="167537" y="232067"/>
                    <a:pt x="167537" y="232067"/>
                    <a:pt x="117408" y="180817"/>
                  </a:cubicBezTo>
                  <a:cubicBezTo>
                    <a:pt x="117408" y="180817"/>
                    <a:pt x="117408" y="180817"/>
                    <a:pt x="63321" y="180817"/>
                  </a:cubicBezTo>
                  <a:cubicBezTo>
                    <a:pt x="29022" y="180817"/>
                    <a:pt x="0" y="153221"/>
                    <a:pt x="0" y="117740"/>
                  </a:cubicBezTo>
                  <a:cubicBezTo>
                    <a:pt x="0" y="82259"/>
                    <a:pt x="29022" y="54663"/>
                    <a:pt x="63321" y="54663"/>
                  </a:cubicBezTo>
                  <a:cubicBezTo>
                    <a:pt x="63321" y="54663"/>
                    <a:pt x="63321" y="54663"/>
                    <a:pt x="117408" y="54663"/>
                  </a:cubicBezTo>
                  <a:cubicBezTo>
                    <a:pt x="117408" y="54663"/>
                    <a:pt x="117408" y="54663"/>
                    <a:pt x="167537" y="3413"/>
                  </a:cubicBezTo>
                  <a:cubicBezTo>
                    <a:pt x="171495" y="-529"/>
                    <a:pt x="175452" y="-529"/>
                    <a:pt x="180729" y="785"/>
                  </a:cubicBezTo>
                  <a:close/>
                </a:path>
              </a:pathLst>
            </a:custGeom>
            <a:solidFill>
              <a:schemeClr val="bg1">
                <a:lumMod val="100000"/>
              </a:schemeClr>
            </a:solidFill>
            <a:ln w="25400">
              <a:solidFill>
                <a:srgbClr val="000000">
                  <a:alpha val="0"/>
                </a:srgbClr>
              </a:solidFill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</p:grpSp>
      <p:grpSp>
        <p:nvGrpSpPr>
          <p:cNvPr id="27" name="PA_组合 26"/>
          <p:cNvGrpSpPr/>
          <p:nvPr/>
        </p:nvGrpSpPr>
        <p:grpSpPr>
          <a:xfrm>
            <a:off x="3742445" y="4322118"/>
            <a:ext cx="2097093" cy="782510"/>
            <a:chOff x="3998907" y="4344975"/>
            <a:chExt cx="2097093" cy="782510"/>
          </a:xfrm>
        </p:grpSpPr>
        <p:sp>
          <p:nvSpPr>
            <p:cNvPr id="28" name="矩形 27"/>
            <p:cNvSpPr/>
            <p:nvPr/>
          </p:nvSpPr>
          <p:spPr>
            <a:xfrm>
              <a:off x="3998907" y="4738724"/>
              <a:ext cx="2097093" cy="388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lumMod val="100000"/>
                    </a:schemeClr>
                  </a:solidFill>
                </a14:hiddenFill>
              </a:ext>
            </a:extLst>
          </p:spPr>
          <p:txBody>
            <a:bodyPr wrap="square" lIns="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ea typeface="黑体" charset="0"/>
                </a:rPr>
                <a:t>此部分内容作为文字排版占位显示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  <a:ea typeface="黑体" charset="0"/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ea typeface="黑体" charset="0"/>
                </a:rPr>
                <a:t>（建议使用主题字体）</a:t>
              </a:r>
              <a:endParaRPr>
                <a:ea typeface="黑体" charset="0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3998907" y="4344975"/>
              <a:ext cx="1231106" cy="246221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zh-CN" altLang="en-US" sz="1600" b="1">
                  <a:solidFill>
                    <a:schemeClr val="dk1">
                      <a:lumMod val="100000"/>
                    </a:schemeClr>
                  </a:solidFill>
                  <a:ea typeface="黑体" charset="0"/>
                </a:rPr>
                <a:t>标题文本预设</a:t>
              </a:r>
              <a:endParaRPr>
                <a:ea typeface="黑体" charset="0"/>
              </a:endParaRPr>
            </a:p>
          </p:txBody>
        </p:sp>
      </p:grpSp>
      <p:grpSp>
        <p:nvGrpSpPr>
          <p:cNvPr id="6" name="PA_组合 5"/>
          <p:cNvGrpSpPr/>
          <p:nvPr/>
        </p:nvGrpSpPr>
        <p:grpSpPr>
          <a:xfrm>
            <a:off x="6352462" y="1416345"/>
            <a:ext cx="1933578" cy="1933578"/>
            <a:chOff x="6416900" y="1526073"/>
            <a:chExt cx="1933578" cy="1933578"/>
          </a:xfrm>
        </p:grpSpPr>
        <p:sp>
          <p:nvSpPr>
            <p:cNvPr id="19" name="任意多边形: 形状 18"/>
            <p:cNvSpPr/>
            <p:nvPr/>
          </p:nvSpPr>
          <p:spPr>
            <a:xfrm>
              <a:off x="6416900" y="1526073"/>
              <a:ext cx="1933578" cy="1933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w="254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>
                      <a:lumMod val="100000"/>
                    </a:schemeClr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20" name="任意多边形: 形状 19"/>
            <p:cNvSpPr/>
            <p:nvPr/>
          </p:nvSpPr>
          <p:spPr>
            <a:xfrm>
              <a:off x="6485164" y="1602921"/>
              <a:ext cx="1797051" cy="1797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accent2">
                <a:lumMod val="100000"/>
              </a:schemeClr>
            </a:solidFill>
            <a:ln w="25400">
              <a:solidFill>
                <a:srgbClr val="000000">
                  <a:alpha val="0"/>
                </a:srgbClr>
              </a:solidFill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21" name="任意多边形: 形状 20"/>
            <p:cNvSpPr/>
            <p:nvPr/>
          </p:nvSpPr>
          <p:spPr>
            <a:xfrm>
              <a:off x="7752648" y="1620284"/>
              <a:ext cx="529566" cy="529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>
                      <a:lumMod val="100000"/>
                    </a:schemeClr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22" name="任意多边形: 形状 21"/>
            <p:cNvSpPr/>
            <p:nvPr/>
          </p:nvSpPr>
          <p:spPr>
            <a:xfrm rot="2640963">
              <a:off x="7950608" y="1758909"/>
              <a:ext cx="148234" cy="213955"/>
            </a:xfrm>
            <a:custGeom>
              <a:avLst/>
              <a:gdLst>
                <a:gd name="connsiteX0" fmla="*/ 81422 w 148234"/>
                <a:gd name="connsiteY0" fmla="*/ 974 h 213955"/>
                <a:gd name="connsiteX1" fmla="*/ 144968 w 148234"/>
                <a:gd name="connsiteY1" fmla="*/ 0 h 213955"/>
                <a:gd name="connsiteX2" fmla="*/ 147265 w 148234"/>
                <a:gd name="connsiteY2" fmla="*/ 149786 h 213955"/>
                <a:gd name="connsiteX3" fmla="*/ 147793 w 148234"/>
                <a:gd name="connsiteY3" fmla="*/ 149786 h 213955"/>
                <a:gd name="connsiteX4" fmla="*/ 147793 w 148234"/>
                <a:gd name="connsiteY4" fmla="*/ 184235 h 213955"/>
                <a:gd name="connsiteX5" fmla="*/ 148234 w 148234"/>
                <a:gd name="connsiteY5" fmla="*/ 212981 h 213955"/>
                <a:gd name="connsiteX6" fmla="*/ 147793 w 148234"/>
                <a:gd name="connsiteY6" fmla="*/ 212987 h 213955"/>
                <a:gd name="connsiteX7" fmla="*/ 147793 w 148234"/>
                <a:gd name="connsiteY7" fmla="*/ 213393 h 213955"/>
                <a:gd name="connsiteX8" fmla="*/ 121338 w 148234"/>
                <a:gd name="connsiteY8" fmla="*/ 213393 h 213955"/>
                <a:gd name="connsiteX9" fmla="*/ 84687 w 148234"/>
                <a:gd name="connsiteY9" fmla="*/ 213955 h 213955"/>
                <a:gd name="connsiteX10" fmla="*/ 84678 w 148234"/>
                <a:gd name="connsiteY10" fmla="*/ 213393 h 213955"/>
                <a:gd name="connsiteX11" fmla="*/ 0 w 148234"/>
                <a:gd name="connsiteY11" fmla="*/ 213393 h 213955"/>
                <a:gd name="connsiteX12" fmla="*/ 0 w 148234"/>
                <a:gd name="connsiteY12" fmla="*/ 149786 h 213955"/>
                <a:gd name="connsiteX13" fmla="*/ 83703 w 148234"/>
                <a:gd name="connsiteY13" fmla="*/ 149786 h 213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234" h="213955">
                  <a:moveTo>
                    <a:pt x="81422" y="974"/>
                  </a:moveTo>
                  <a:lnTo>
                    <a:pt x="144968" y="0"/>
                  </a:lnTo>
                  <a:lnTo>
                    <a:pt x="147265" y="149786"/>
                  </a:lnTo>
                  <a:lnTo>
                    <a:pt x="147793" y="149786"/>
                  </a:lnTo>
                  <a:lnTo>
                    <a:pt x="147793" y="184235"/>
                  </a:lnTo>
                  <a:lnTo>
                    <a:pt x="148234" y="212981"/>
                  </a:lnTo>
                  <a:lnTo>
                    <a:pt x="147793" y="212987"/>
                  </a:lnTo>
                  <a:lnTo>
                    <a:pt x="147793" y="213393"/>
                  </a:lnTo>
                  <a:lnTo>
                    <a:pt x="121338" y="213393"/>
                  </a:lnTo>
                  <a:lnTo>
                    <a:pt x="84687" y="213955"/>
                  </a:lnTo>
                  <a:lnTo>
                    <a:pt x="84678" y="213393"/>
                  </a:lnTo>
                  <a:lnTo>
                    <a:pt x="0" y="213393"/>
                  </a:lnTo>
                  <a:lnTo>
                    <a:pt x="0" y="149786"/>
                  </a:lnTo>
                  <a:lnTo>
                    <a:pt x="83703" y="149786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23" name="任意多边形: 形状 22"/>
            <p:cNvSpPr/>
            <p:nvPr/>
          </p:nvSpPr>
          <p:spPr>
            <a:xfrm>
              <a:off x="7003038" y="1985561"/>
              <a:ext cx="794449" cy="1014602"/>
            </a:xfrm>
            <a:custGeom>
              <a:avLst/>
              <a:gdLst>
                <a:gd name="connsiteX0" fmla="*/ 52387 w 263525"/>
                <a:gd name="connsiteY0" fmla="*/ 268288 h 336551"/>
                <a:gd name="connsiteX1" fmla="*/ 209550 w 263525"/>
                <a:gd name="connsiteY1" fmla="*/ 268288 h 336551"/>
                <a:gd name="connsiteX2" fmla="*/ 209550 w 263525"/>
                <a:gd name="connsiteY2" fmla="*/ 320798 h 336551"/>
                <a:gd name="connsiteX3" fmla="*/ 193834 w 263525"/>
                <a:gd name="connsiteY3" fmla="*/ 336551 h 336551"/>
                <a:gd name="connsiteX4" fmla="*/ 68104 w 263525"/>
                <a:gd name="connsiteY4" fmla="*/ 336551 h 336551"/>
                <a:gd name="connsiteX5" fmla="*/ 52387 w 263525"/>
                <a:gd name="connsiteY5" fmla="*/ 320798 h 336551"/>
                <a:gd name="connsiteX6" fmla="*/ 131763 w 263525"/>
                <a:gd name="connsiteY6" fmla="*/ 0 h 336551"/>
                <a:gd name="connsiteX7" fmla="*/ 263525 w 263525"/>
                <a:gd name="connsiteY7" fmla="*/ 131410 h 336551"/>
                <a:gd name="connsiteX8" fmla="*/ 210820 w 263525"/>
                <a:gd name="connsiteY8" fmla="*/ 236538 h 336551"/>
                <a:gd name="connsiteX9" fmla="*/ 147574 w 263525"/>
                <a:gd name="connsiteY9" fmla="*/ 236538 h 336551"/>
                <a:gd name="connsiteX10" fmla="*/ 147574 w 263525"/>
                <a:gd name="connsiteY10" fmla="*/ 178718 h 336551"/>
                <a:gd name="connsiteX11" fmla="*/ 163386 w 263525"/>
                <a:gd name="connsiteY11" fmla="*/ 178718 h 336551"/>
                <a:gd name="connsiteX12" fmla="*/ 179197 w 263525"/>
                <a:gd name="connsiteY12" fmla="*/ 162948 h 336551"/>
                <a:gd name="connsiteX13" fmla="*/ 163386 w 263525"/>
                <a:gd name="connsiteY13" fmla="*/ 147179 h 336551"/>
                <a:gd name="connsiteX14" fmla="*/ 100140 w 263525"/>
                <a:gd name="connsiteY14" fmla="*/ 147179 h 336551"/>
                <a:gd name="connsiteX15" fmla="*/ 84328 w 263525"/>
                <a:gd name="connsiteY15" fmla="*/ 162948 h 336551"/>
                <a:gd name="connsiteX16" fmla="*/ 100140 w 263525"/>
                <a:gd name="connsiteY16" fmla="*/ 178718 h 336551"/>
                <a:gd name="connsiteX17" fmla="*/ 115951 w 263525"/>
                <a:gd name="connsiteY17" fmla="*/ 178718 h 336551"/>
                <a:gd name="connsiteX18" fmla="*/ 115951 w 263525"/>
                <a:gd name="connsiteY18" fmla="*/ 236538 h 336551"/>
                <a:gd name="connsiteX19" fmla="*/ 52705 w 263525"/>
                <a:gd name="connsiteY19" fmla="*/ 236538 h 336551"/>
                <a:gd name="connsiteX20" fmla="*/ 0 w 263525"/>
                <a:gd name="connsiteY20" fmla="*/ 131410 h 336551"/>
                <a:gd name="connsiteX21" fmla="*/ 131763 w 263525"/>
                <a:gd name="connsiteY21" fmla="*/ 0 h 33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3525" h="336551">
                  <a:moveTo>
                    <a:pt x="52387" y="268288"/>
                  </a:moveTo>
                  <a:cubicBezTo>
                    <a:pt x="52387" y="268288"/>
                    <a:pt x="52387" y="268288"/>
                    <a:pt x="209550" y="268288"/>
                  </a:cubicBezTo>
                  <a:cubicBezTo>
                    <a:pt x="209550" y="268288"/>
                    <a:pt x="209550" y="268288"/>
                    <a:pt x="209550" y="320798"/>
                  </a:cubicBezTo>
                  <a:cubicBezTo>
                    <a:pt x="209550" y="329987"/>
                    <a:pt x="203002" y="336551"/>
                    <a:pt x="193834" y="336551"/>
                  </a:cubicBezTo>
                  <a:cubicBezTo>
                    <a:pt x="193834" y="336551"/>
                    <a:pt x="193834" y="336551"/>
                    <a:pt x="68104" y="336551"/>
                  </a:cubicBezTo>
                  <a:cubicBezTo>
                    <a:pt x="58936" y="336551"/>
                    <a:pt x="52387" y="329987"/>
                    <a:pt x="52387" y="320798"/>
                  </a:cubicBezTo>
                  <a:close/>
                  <a:moveTo>
                    <a:pt x="131763" y="0"/>
                  </a:moveTo>
                  <a:cubicBezTo>
                    <a:pt x="204232" y="0"/>
                    <a:pt x="263525" y="59135"/>
                    <a:pt x="263525" y="131410"/>
                  </a:cubicBezTo>
                  <a:cubicBezTo>
                    <a:pt x="263525" y="173461"/>
                    <a:pt x="243761" y="211570"/>
                    <a:pt x="210820" y="236538"/>
                  </a:cubicBezTo>
                  <a:cubicBezTo>
                    <a:pt x="210820" y="236538"/>
                    <a:pt x="210820" y="236538"/>
                    <a:pt x="147574" y="236538"/>
                  </a:cubicBezTo>
                  <a:cubicBezTo>
                    <a:pt x="147574" y="236538"/>
                    <a:pt x="147574" y="236538"/>
                    <a:pt x="147574" y="178718"/>
                  </a:cubicBezTo>
                  <a:cubicBezTo>
                    <a:pt x="147574" y="178718"/>
                    <a:pt x="147574" y="178718"/>
                    <a:pt x="163386" y="178718"/>
                  </a:cubicBezTo>
                  <a:cubicBezTo>
                    <a:pt x="172609" y="178718"/>
                    <a:pt x="179197" y="172147"/>
                    <a:pt x="179197" y="162948"/>
                  </a:cubicBezTo>
                  <a:cubicBezTo>
                    <a:pt x="179197" y="153750"/>
                    <a:pt x="172609" y="147179"/>
                    <a:pt x="163386" y="147179"/>
                  </a:cubicBezTo>
                  <a:cubicBezTo>
                    <a:pt x="163386" y="147179"/>
                    <a:pt x="163386" y="147179"/>
                    <a:pt x="100140" y="147179"/>
                  </a:cubicBezTo>
                  <a:cubicBezTo>
                    <a:pt x="90916" y="147179"/>
                    <a:pt x="84328" y="153750"/>
                    <a:pt x="84328" y="162948"/>
                  </a:cubicBezTo>
                  <a:cubicBezTo>
                    <a:pt x="84328" y="172147"/>
                    <a:pt x="90916" y="178718"/>
                    <a:pt x="100140" y="178718"/>
                  </a:cubicBezTo>
                  <a:cubicBezTo>
                    <a:pt x="100140" y="178718"/>
                    <a:pt x="100140" y="178718"/>
                    <a:pt x="115951" y="178718"/>
                  </a:cubicBezTo>
                  <a:cubicBezTo>
                    <a:pt x="115951" y="178718"/>
                    <a:pt x="115951" y="178718"/>
                    <a:pt x="115951" y="236538"/>
                  </a:cubicBezTo>
                  <a:cubicBezTo>
                    <a:pt x="115951" y="236538"/>
                    <a:pt x="115951" y="236538"/>
                    <a:pt x="52705" y="236538"/>
                  </a:cubicBezTo>
                  <a:cubicBezTo>
                    <a:pt x="19764" y="211570"/>
                    <a:pt x="0" y="173461"/>
                    <a:pt x="0" y="131410"/>
                  </a:cubicBezTo>
                  <a:cubicBezTo>
                    <a:pt x="0" y="59135"/>
                    <a:pt x="59293" y="0"/>
                    <a:pt x="131763" y="0"/>
                  </a:cubicBezTo>
                  <a:close/>
                </a:path>
              </a:pathLst>
            </a:custGeom>
            <a:solidFill>
              <a:schemeClr val="bg1">
                <a:lumMod val="100000"/>
              </a:schemeClr>
            </a:solidFill>
            <a:ln w="25400">
              <a:solidFill>
                <a:srgbClr val="000000">
                  <a:alpha val="0"/>
                </a:srgbClr>
              </a:solidFill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</p:grpSp>
      <p:grpSp>
        <p:nvGrpSpPr>
          <p:cNvPr id="7" name="PA_组合 6"/>
          <p:cNvGrpSpPr/>
          <p:nvPr/>
        </p:nvGrpSpPr>
        <p:grpSpPr>
          <a:xfrm>
            <a:off x="8528196" y="1987503"/>
            <a:ext cx="2097093" cy="782510"/>
            <a:chOff x="8784658" y="2010360"/>
            <a:chExt cx="2097093" cy="782510"/>
          </a:xfrm>
        </p:grpSpPr>
        <p:sp>
          <p:nvSpPr>
            <p:cNvPr id="17" name="矩形 16"/>
            <p:cNvSpPr/>
            <p:nvPr/>
          </p:nvSpPr>
          <p:spPr>
            <a:xfrm>
              <a:off x="8784658" y="2404109"/>
              <a:ext cx="2097093" cy="388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lumMod val="100000"/>
                    </a:schemeClr>
                  </a:solidFill>
                </a14:hiddenFill>
              </a:ext>
            </a:extLst>
          </p:spPr>
          <p:txBody>
            <a:bodyPr wrap="square" lIns="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ea typeface="黑体" charset="0"/>
                </a:rPr>
                <a:t>此部分内容作为文字排版占位显示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  <a:ea typeface="黑体" charset="0"/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ea typeface="黑体" charset="0"/>
                </a:rPr>
                <a:t>（建议使用主题字体）</a:t>
              </a:r>
              <a:endParaRPr>
                <a:ea typeface="黑体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8784658" y="2010360"/>
              <a:ext cx="1231106" cy="246221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zh-CN" altLang="en-US" sz="1600" b="1">
                  <a:solidFill>
                    <a:schemeClr val="dk1">
                      <a:lumMod val="100000"/>
                    </a:schemeClr>
                  </a:solidFill>
                  <a:ea typeface="黑体" charset="0"/>
                </a:rPr>
                <a:t>标题文本预设</a:t>
              </a:r>
              <a:endParaRPr>
                <a:ea typeface="黑体" charset="0"/>
              </a:endParaRPr>
            </a:p>
          </p:txBody>
        </p:sp>
      </p:grpSp>
      <p:grpSp>
        <p:nvGrpSpPr>
          <p:cNvPr id="8" name="PA_组合 7"/>
          <p:cNvGrpSpPr/>
          <p:nvPr/>
        </p:nvGrpSpPr>
        <p:grpSpPr>
          <a:xfrm>
            <a:off x="6352462" y="3750960"/>
            <a:ext cx="1933578" cy="1933578"/>
            <a:chOff x="6416900" y="3860688"/>
            <a:chExt cx="1933578" cy="1933578"/>
          </a:xfrm>
        </p:grpSpPr>
        <p:sp>
          <p:nvSpPr>
            <p:cNvPr id="12" name="任意多边形: 形状 11"/>
            <p:cNvSpPr/>
            <p:nvPr/>
          </p:nvSpPr>
          <p:spPr>
            <a:xfrm>
              <a:off x="6416900" y="3860688"/>
              <a:ext cx="1933578" cy="1933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w="25400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>
                      <a:lumMod val="100000"/>
                    </a:schemeClr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6485164" y="3937536"/>
              <a:ext cx="1797051" cy="1797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accent4">
                <a:lumMod val="100000"/>
              </a:schemeClr>
            </a:solidFill>
            <a:ln w="25400">
              <a:solidFill>
                <a:srgbClr val="000000">
                  <a:alpha val="0"/>
                </a:srgbClr>
              </a:solidFill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14" name="任意多边形: 形状 13"/>
            <p:cNvSpPr/>
            <p:nvPr/>
          </p:nvSpPr>
          <p:spPr>
            <a:xfrm>
              <a:off x="7752648" y="3954899"/>
              <a:ext cx="529566" cy="529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>
                      <a:lumMod val="100000"/>
                    </a:schemeClr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15" name="任意多边形: 形状 14"/>
            <p:cNvSpPr/>
            <p:nvPr/>
          </p:nvSpPr>
          <p:spPr>
            <a:xfrm rot="2640963">
              <a:off x="7950608" y="4093524"/>
              <a:ext cx="148234" cy="213955"/>
            </a:xfrm>
            <a:custGeom>
              <a:avLst/>
              <a:gdLst>
                <a:gd name="connsiteX0" fmla="*/ 81422 w 148234"/>
                <a:gd name="connsiteY0" fmla="*/ 974 h 213955"/>
                <a:gd name="connsiteX1" fmla="*/ 144968 w 148234"/>
                <a:gd name="connsiteY1" fmla="*/ 0 h 213955"/>
                <a:gd name="connsiteX2" fmla="*/ 147265 w 148234"/>
                <a:gd name="connsiteY2" fmla="*/ 149786 h 213955"/>
                <a:gd name="connsiteX3" fmla="*/ 147793 w 148234"/>
                <a:gd name="connsiteY3" fmla="*/ 149786 h 213955"/>
                <a:gd name="connsiteX4" fmla="*/ 147793 w 148234"/>
                <a:gd name="connsiteY4" fmla="*/ 184235 h 213955"/>
                <a:gd name="connsiteX5" fmla="*/ 148234 w 148234"/>
                <a:gd name="connsiteY5" fmla="*/ 212981 h 213955"/>
                <a:gd name="connsiteX6" fmla="*/ 147793 w 148234"/>
                <a:gd name="connsiteY6" fmla="*/ 212987 h 213955"/>
                <a:gd name="connsiteX7" fmla="*/ 147793 w 148234"/>
                <a:gd name="connsiteY7" fmla="*/ 213393 h 213955"/>
                <a:gd name="connsiteX8" fmla="*/ 121338 w 148234"/>
                <a:gd name="connsiteY8" fmla="*/ 213393 h 213955"/>
                <a:gd name="connsiteX9" fmla="*/ 84687 w 148234"/>
                <a:gd name="connsiteY9" fmla="*/ 213955 h 213955"/>
                <a:gd name="connsiteX10" fmla="*/ 84678 w 148234"/>
                <a:gd name="connsiteY10" fmla="*/ 213393 h 213955"/>
                <a:gd name="connsiteX11" fmla="*/ 0 w 148234"/>
                <a:gd name="connsiteY11" fmla="*/ 213393 h 213955"/>
                <a:gd name="connsiteX12" fmla="*/ 0 w 148234"/>
                <a:gd name="connsiteY12" fmla="*/ 149786 h 213955"/>
                <a:gd name="connsiteX13" fmla="*/ 83703 w 148234"/>
                <a:gd name="connsiteY13" fmla="*/ 149786 h 213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234" h="213955">
                  <a:moveTo>
                    <a:pt x="81422" y="974"/>
                  </a:moveTo>
                  <a:lnTo>
                    <a:pt x="144968" y="0"/>
                  </a:lnTo>
                  <a:lnTo>
                    <a:pt x="147265" y="149786"/>
                  </a:lnTo>
                  <a:lnTo>
                    <a:pt x="147793" y="149786"/>
                  </a:lnTo>
                  <a:lnTo>
                    <a:pt x="147793" y="184235"/>
                  </a:lnTo>
                  <a:lnTo>
                    <a:pt x="148234" y="212981"/>
                  </a:lnTo>
                  <a:lnTo>
                    <a:pt x="147793" y="212987"/>
                  </a:lnTo>
                  <a:lnTo>
                    <a:pt x="147793" y="213393"/>
                  </a:lnTo>
                  <a:lnTo>
                    <a:pt x="121338" y="213393"/>
                  </a:lnTo>
                  <a:lnTo>
                    <a:pt x="84687" y="213955"/>
                  </a:lnTo>
                  <a:lnTo>
                    <a:pt x="84678" y="213393"/>
                  </a:lnTo>
                  <a:lnTo>
                    <a:pt x="0" y="213393"/>
                  </a:lnTo>
                  <a:lnTo>
                    <a:pt x="0" y="149786"/>
                  </a:lnTo>
                  <a:lnTo>
                    <a:pt x="83703" y="149786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7105282" y="4320176"/>
              <a:ext cx="589961" cy="1014602"/>
            </a:xfrm>
            <a:custGeom>
              <a:avLst/>
              <a:gdLst>
                <a:gd name="connsiteX0" fmla="*/ 123152 w 195694"/>
                <a:gd name="connsiteY0" fmla="*/ 165100 h 336550"/>
                <a:gd name="connsiteX1" fmla="*/ 133928 w 195694"/>
                <a:gd name="connsiteY1" fmla="*/ 175707 h 336550"/>
                <a:gd name="connsiteX2" fmla="*/ 133928 w 195694"/>
                <a:gd name="connsiteY2" fmla="*/ 245976 h 336550"/>
                <a:gd name="connsiteX3" fmla="*/ 146050 w 195694"/>
                <a:gd name="connsiteY3" fmla="*/ 264537 h 336550"/>
                <a:gd name="connsiteX4" fmla="*/ 123152 w 195694"/>
                <a:gd name="connsiteY4" fmla="*/ 285750 h 336550"/>
                <a:gd name="connsiteX5" fmla="*/ 101600 w 195694"/>
                <a:gd name="connsiteY5" fmla="*/ 264537 h 336550"/>
                <a:gd name="connsiteX6" fmla="*/ 112376 w 195694"/>
                <a:gd name="connsiteY6" fmla="*/ 245976 h 336550"/>
                <a:gd name="connsiteX7" fmla="*/ 112376 w 195694"/>
                <a:gd name="connsiteY7" fmla="*/ 175707 h 336550"/>
                <a:gd name="connsiteX8" fmla="*/ 123152 w 195694"/>
                <a:gd name="connsiteY8" fmla="*/ 165100 h 336550"/>
                <a:gd name="connsiteX9" fmla="*/ 112610 w 195694"/>
                <a:gd name="connsiteY9" fmla="*/ 20638 h 336550"/>
                <a:gd name="connsiteX10" fmla="*/ 91497 w 195694"/>
                <a:gd name="connsiteY10" fmla="*/ 43047 h 336550"/>
                <a:gd name="connsiteX11" fmla="*/ 91497 w 195694"/>
                <a:gd name="connsiteY11" fmla="*/ 221003 h 336550"/>
                <a:gd name="connsiteX12" fmla="*/ 87539 w 195694"/>
                <a:gd name="connsiteY12" fmla="*/ 228913 h 336550"/>
                <a:gd name="connsiteX13" fmla="*/ 73025 w 195694"/>
                <a:gd name="connsiteY13" fmla="*/ 264504 h 336550"/>
                <a:gd name="connsiteX14" fmla="*/ 87539 w 195694"/>
                <a:gd name="connsiteY14" fmla="*/ 300095 h 336550"/>
                <a:gd name="connsiteX15" fmla="*/ 124485 w 195694"/>
                <a:gd name="connsiteY15" fmla="*/ 315913 h 336550"/>
                <a:gd name="connsiteX16" fmla="*/ 174625 w 195694"/>
                <a:gd name="connsiteY16" fmla="*/ 265822 h 336550"/>
                <a:gd name="connsiteX17" fmla="*/ 158791 w 195694"/>
                <a:gd name="connsiteY17" fmla="*/ 228913 h 336550"/>
                <a:gd name="connsiteX18" fmla="*/ 156153 w 195694"/>
                <a:gd name="connsiteY18" fmla="*/ 221003 h 336550"/>
                <a:gd name="connsiteX19" fmla="*/ 156153 w 195694"/>
                <a:gd name="connsiteY19" fmla="*/ 43047 h 336550"/>
                <a:gd name="connsiteX20" fmla="*/ 135041 w 195694"/>
                <a:gd name="connsiteY20" fmla="*/ 20638 h 336550"/>
                <a:gd name="connsiteX21" fmla="*/ 112610 w 195694"/>
                <a:gd name="connsiteY21" fmla="*/ 20638 h 336550"/>
                <a:gd name="connsiteX22" fmla="*/ 112297 w 195694"/>
                <a:gd name="connsiteY22" fmla="*/ 0 h 336550"/>
                <a:gd name="connsiteX23" fmla="*/ 134757 w 195694"/>
                <a:gd name="connsiteY23" fmla="*/ 0 h 336550"/>
                <a:gd name="connsiteX24" fmla="*/ 177033 w 195694"/>
                <a:gd name="connsiteY24" fmla="*/ 43383 h 336550"/>
                <a:gd name="connsiteX25" fmla="*/ 177033 w 195694"/>
                <a:gd name="connsiteY25" fmla="*/ 215603 h 336550"/>
                <a:gd name="connsiteX26" fmla="*/ 195529 w 195694"/>
                <a:gd name="connsiteY26" fmla="*/ 265559 h 336550"/>
                <a:gd name="connsiteX27" fmla="*/ 174391 w 195694"/>
                <a:gd name="connsiteY27" fmla="*/ 315516 h 336550"/>
                <a:gd name="connsiteX28" fmla="*/ 124187 w 195694"/>
                <a:gd name="connsiteY28" fmla="*/ 336550 h 336550"/>
                <a:gd name="connsiteX29" fmla="*/ 122866 w 195694"/>
                <a:gd name="connsiteY29" fmla="*/ 336550 h 336550"/>
                <a:gd name="connsiteX30" fmla="*/ 72663 w 195694"/>
                <a:gd name="connsiteY30" fmla="*/ 315516 h 336550"/>
                <a:gd name="connsiteX31" fmla="*/ 50203 w 195694"/>
                <a:gd name="connsiteY31" fmla="*/ 264245 h 336550"/>
                <a:gd name="connsiteX32" fmla="*/ 68699 w 195694"/>
                <a:gd name="connsiteY32" fmla="*/ 215603 h 336550"/>
                <a:gd name="connsiteX33" fmla="*/ 68699 w 195694"/>
                <a:gd name="connsiteY33" fmla="*/ 148555 h 336550"/>
                <a:gd name="connsiteX34" fmla="*/ 10569 w 195694"/>
                <a:gd name="connsiteY34" fmla="*/ 148555 h 336550"/>
                <a:gd name="connsiteX35" fmla="*/ 0 w 195694"/>
                <a:gd name="connsiteY35" fmla="*/ 136723 h 336550"/>
                <a:gd name="connsiteX36" fmla="*/ 10569 w 195694"/>
                <a:gd name="connsiteY36" fmla="*/ 126206 h 336550"/>
                <a:gd name="connsiteX37" fmla="*/ 68699 w 195694"/>
                <a:gd name="connsiteY37" fmla="*/ 126206 h 336550"/>
                <a:gd name="connsiteX38" fmla="*/ 68699 w 195694"/>
                <a:gd name="connsiteY38" fmla="*/ 99913 h 336550"/>
                <a:gd name="connsiteX39" fmla="*/ 10569 w 195694"/>
                <a:gd name="connsiteY39" fmla="*/ 99913 h 336550"/>
                <a:gd name="connsiteX40" fmla="*/ 0 w 195694"/>
                <a:gd name="connsiteY40" fmla="*/ 89396 h 336550"/>
                <a:gd name="connsiteX41" fmla="*/ 10569 w 195694"/>
                <a:gd name="connsiteY41" fmla="*/ 78879 h 336550"/>
                <a:gd name="connsiteX42" fmla="*/ 68699 w 195694"/>
                <a:gd name="connsiteY42" fmla="*/ 78879 h 336550"/>
                <a:gd name="connsiteX43" fmla="*/ 68699 w 195694"/>
                <a:gd name="connsiteY43" fmla="*/ 52586 h 336550"/>
                <a:gd name="connsiteX44" fmla="*/ 10569 w 195694"/>
                <a:gd name="connsiteY44" fmla="*/ 52586 h 336550"/>
                <a:gd name="connsiteX45" fmla="*/ 0 w 195694"/>
                <a:gd name="connsiteY45" fmla="*/ 42069 h 336550"/>
                <a:gd name="connsiteX46" fmla="*/ 10569 w 195694"/>
                <a:gd name="connsiteY46" fmla="*/ 30237 h 336550"/>
                <a:gd name="connsiteX47" fmla="*/ 70020 w 195694"/>
                <a:gd name="connsiteY47" fmla="*/ 30237 h 336550"/>
                <a:gd name="connsiteX48" fmla="*/ 112297 w 195694"/>
                <a:gd name="connsiteY4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95694" h="336550">
                  <a:moveTo>
                    <a:pt x="123152" y="165100"/>
                  </a:moveTo>
                  <a:cubicBezTo>
                    <a:pt x="129887" y="165100"/>
                    <a:pt x="133928" y="169078"/>
                    <a:pt x="133928" y="175707"/>
                  </a:cubicBezTo>
                  <a:cubicBezTo>
                    <a:pt x="133928" y="175707"/>
                    <a:pt x="133928" y="175707"/>
                    <a:pt x="133928" y="245976"/>
                  </a:cubicBezTo>
                  <a:cubicBezTo>
                    <a:pt x="140662" y="249953"/>
                    <a:pt x="146050" y="256582"/>
                    <a:pt x="146050" y="264537"/>
                  </a:cubicBezTo>
                  <a:cubicBezTo>
                    <a:pt x="146050" y="276469"/>
                    <a:pt x="135274" y="285750"/>
                    <a:pt x="123152" y="285750"/>
                  </a:cubicBezTo>
                  <a:cubicBezTo>
                    <a:pt x="111029" y="285750"/>
                    <a:pt x="101600" y="276469"/>
                    <a:pt x="101600" y="264537"/>
                  </a:cubicBezTo>
                  <a:cubicBezTo>
                    <a:pt x="101600" y="256582"/>
                    <a:pt x="105641" y="249953"/>
                    <a:pt x="112376" y="245976"/>
                  </a:cubicBezTo>
                  <a:cubicBezTo>
                    <a:pt x="112376" y="245976"/>
                    <a:pt x="112376" y="245976"/>
                    <a:pt x="112376" y="175707"/>
                  </a:cubicBezTo>
                  <a:cubicBezTo>
                    <a:pt x="112376" y="169078"/>
                    <a:pt x="117764" y="165100"/>
                    <a:pt x="123152" y="165100"/>
                  </a:cubicBezTo>
                  <a:close/>
                  <a:moveTo>
                    <a:pt x="112610" y="20638"/>
                  </a:moveTo>
                  <a:cubicBezTo>
                    <a:pt x="100734" y="20638"/>
                    <a:pt x="91497" y="31183"/>
                    <a:pt x="91497" y="43047"/>
                  </a:cubicBezTo>
                  <a:cubicBezTo>
                    <a:pt x="91497" y="43047"/>
                    <a:pt x="91497" y="43047"/>
                    <a:pt x="91497" y="221003"/>
                  </a:cubicBezTo>
                  <a:cubicBezTo>
                    <a:pt x="91497" y="223640"/>
                    <a:pt x="90178" y="226276"/>
                    <a:pt x="87539" y="228913"/>
                  </a:cubicBezTo>
                  <a:cubicBezTo>
                    <a:pt x="78303" y="238140"/>
                    <a:pt x="73025" y="251322"/>
                    <a:pt x="73025" y="264504"/>
                  </a:cubicBezTo>
                  <a:cubicBezTo>
                    <a:pt x="73025" y="277686"/>
                    <a:pt x="78303" y="290868"/>
                    <a:pt x="87539" y="300095"/>
                  </a:cubicBezTo>
                  <a:cubicBezTo>
                    <a:pt x="98095" y="310640"/>
                    <a:pt x="109971" y="315913"/>
                    <a:pt x="124485" y="315913"/>
                  </a:cubicBezTo>
                  <a:cubicBezTo>
                    <a:pt x="150875" y="314595"/>
                    <a:pt x="173306" y="292186"/>
                    <a:pt x="174625" y="265822"/>
                  </a:cubicBezTo>
                  <a:cubicBezTo>
                    <a:pt x="174625" y="251322"/>
                    <a:pt x="169347" y="238140"/>
                    <a:pt x="158791" y="228913"/>
                  </a:cubicBezTo>
                  <a:cubicBezTo>
                    <a:pt x="157472" y="226276"/>
                    <a:pt x="156153" y="223640"/>
                    <a:pt x="156153" y="221003"/>
                  </a:cubicBezTo>
                  <a:cubicBezTo>
                    <a:pt x="156153" y="221003"/>
                    <a:pt x="156153" y="221003"/>
                    <a:pt x="156153" y="43047"/>
                  </a:cubicBezTo>
                  <a:cubicBezTo>
                    <a:pt x="156153" y="31183"/>
                    <a:pt x="146916" y="20638"/>
                    <a:pt x="135041" y="20638"/>
                  </a:cubicBezTo>
                  <a:cubicBezTo>
                    <a:pt x="135041" y="20638"/>
                    <a:pt x="135041" y="20638"/>
                    <a:pt x="112610" y="20638"/>
                  </a:cubicBezTo>
                  <a:close/>
                  <a:moveTo>
                    <a:pt x="112297" y="0"/>
                  </a:moveTo>
                  <a:cubicBezTo>
                    <a:pt x="112297" y="0"/>
                    <a:pt x="112297" y="0"/>
                    <a:pt x="134757" y="0"/>
                  </a:cubicBezTo>
                  <a:cubicBezTo>
                    <a:pt x="158537" y="0"/>
                    <a:pt x="177033" y="19719"/>
                    <a:pt x="177033" y="43383"/>
                  </a:cubicBezTo>
                  <a:cubicBezTo>
                    <a:pt x="177033" y="43383"/>
                    <a:pt x="177033" y="43383"/>
                    <a:pt x="177033" y="215603"/>
                  </a:cubicBezTo>
                  <a:cubicBezTo>
                    <a:pt x="190245" y="230064"/>
                    <a:pt x="196850" y="247154"/>
                    <a:pt x="195529" y="265559"/>
                  </a:cubicBezTo>
                  <a:cubicBezTo>
                    <a:pt x="195529" y="283964"/>
                    <a:pt x="187602" y="302369"/>
                    <a:pt x="174391" y="315516"/>
                  </a:cubicBezTo>
                  <a:cubicBezTo>
                    <a:pt x="161179" y="328662"/>
                    <a:pt x="142683" y="336550"/>
                    <a:pt x="124187" y="336550"/>
                  </a:cubicBezTo>
                  <a:cubicBezTo>
                    <a:pt x="124187" y="336550"/>
                    <a:pt x="124187" y="336550"/>
                    <a:pt x="122866" y="336550"/>
                  </a:cubicBezTo>
                  <a:cubicBezTo>
                    <a:pt x="104370" y="336550"/>
                    <a:pt x="85874" y="328662"/>
                    <a:pt x="72663" y="315516"/>
                  </a:cubicBezTo>
                  <a:cubicBezTo>
                    <a:pt x="58130" y="302369"/>
                    <a:pt x="50203" y="283964"/>
                    <a:pt x="50203" y="264245"/>
                  </a:cubicBezTo>
                  <a:cubicBezTo>
                    <a:pt x="50203" y="245839"/>
                    <a:pt x="56809" y="230064"/>
                    <a:pt x="68699" y="215603"/>
                  </a:cubicBezTo>
                  <a:cubicBezTo>
                    <a:pt x="68699" y="215603"/>
                    <a:pt x="68699" y="215603"/>
                    <a:pt x="68699" y="148555"/>
                  </a:cubicBezTo>
                  <a:cubicBezTo>
                    <a:pt x="68699" y="148555"/>
                    <a:pt x="68699" y="148555"/>
                    <a:pt x="10569" y="148555"/>
                  </a:cubicBezTo>
                  <a:cubicBezTo>
                    <a:pt x="3963" y="148555"/>
                    <a:pt x="0" y="143296"/>
                    <a:pt x="0" y="136723"/>
                  </a:cubicBezTo>
                  <a:cubicBezTo>
                    <a:pt x="0" y="131465"/>
                    <a:pt x="3963" y="126206"/>
                    <a:pt x="10569" y="126206"/>
                  </a:cubicBezTo>
                  <a:cubicBezTo>
                    <a:pt x="10569" y="126206"/>
                    <a:pt x="10569" y="126206"/>
                    <a:pt x="68699" y="126206"/>
                  </a:cubicBezTo>
                  <a:cubicBezTo>
                    <a:pt x="68699" y="126206"/>
                    <a:pt x="68699" y="126206"/>
                    <a:pt x="68699" y="99913"/>
                  </a:cubicBezTo>
                  <a:cubicBezTo>
                    <a:pt x="68699" y="99913"/>
                    <a:pt x="68699" y="99913"/>
                    <a:pt x="10569" y="99913"/>
                  </a:cubicBezTo>
                  <a:cubicBezTo>
                    <a:pt x="3963" y="99913"/>
                    <a:pt x="0" y="95969"/>
                    <a:pt x="0" y="89396"/>
                  </a:cubicBezTo>
                  <a:cubicBezTo>
                    <a:pt x="0" y="82823"/>
                    <a:pt x="3963" y="78879"/>
                    <a:pt x="10569" y="78879"/>
                  </a:cubicBezTo>
                  <a:cubicBezTo>
                    <a:pt x="10569" y="78879"/>
                    <a:pt x="10569" y="78879"/>
                    <a:pt x="68699" y="78879"/>
                  </a:cubicBezTo>
                  <a:cubicBezTo>
                    <a:pt x="68699" y="78879"/>
                    <a:pt x="68699" y="78879"/>
                    <a:pt x="68699" y="52586"/>
                  </a:cubicBezTo>
                  <a:cubicBezTo>
                    <a:pt x="68699" y="52586"/>
                    <a:pt x="68699" y="52586"/>
                    <a:pt x="10569" y="52586"/>
                  </a:cubicBezTo>
                  <a:cubicBezTo>
                    <a:pt x="3963" y="52586"/>
                    <a:pt x="0" y="47327"/>
                    <a:pt x="0" y="42069"/>
                  </a:cubicBezTo>
                  <a:cubicBezTo>
                    <a:pt x="0" y="35495"/>
                    <a:pt x="3963" y="30237"/>
                    <a:pt x="10569" y="30237"/>
                  </a:cubicBezTo>
                  <a:cubicBezTo>
                    <a:pt x="10569" y="30237"/>
                    <a:pt x="10569" y="30237"/>
                    <a:pt x="70020" y="30237"/>
                  </a:cubicBezTo>
                  <a:cubicBezTo>
                    <a:pt x="75305" y="13146"/>
                    <a:pt x="92480" y="0"/>
                    <a:pt x="112297" y="0"/>
                  </a:cubicBezTo>
                  <a:close/>
                </a:path>
              </a:pathLst>
            </a:custGeom>
            <a:solidFill>
              <a:schemeClr val="bg1">
                <a:lumMod val="100000"/>
              </a:schemeClr>
            </a:solidFill>
            <a:ln w="25400">
              <a:solidFill>
                <a:srgbClr val="000000">
                  <a:alpha val="0"/>
                </a:srgbClr>
              </a:solidFill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</p:grpSp>
      <p:grpSp>
        <p:nvGrpSpPr>
          <p:cNvPr id="9" name="PA_组合 8"/>
          <p:cNvGrpSpPr/>
          <p:nvPr/>
        </p:nvGrpSpPr>
        <p:grpSpPr>
          <a:xfrm>
            <a:off x="8528196" y="4322118"/>
            <a:ext cx="2097093" cy="782510"/>
            <a:chOff x="8784658" y="4344975"/>
            <a:chExt cx="2097093" cy="782510"/>
          </a:xfrm>
        </p:grpSpPr>
        <p:sp>
          <p:nvSpPr>
            <p:cNvPr id="10" name="矩形 9"/>
            <p:cNvSpPr/>
            <p:nvPr/>
          </p:nvSpPr>
          <p:spPr>
            <a:xfrm>
              <a:off x="8784658" y="4738724"/>
              <a:ext cx="2097093" cy="388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lumMod val="100000"/>
                    </a:schemeClr>
                  </a:solidFill>
                </a14:hiddenFill>
              </a:ext>
            </a:extLst>
          </p:spPr>
          <p:txBody>
            <a:bodyPr wrap="square" lIns="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ea typeface="黑体" charset="0"/>
                </a:rPr>
                <a:t>此部分内容作为文字排版占位显示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  <a:ea typeface="黑体" charset="0"/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ea typeface="黑体" charset="0"/>
                </a:rPr>
                <a:t>（建议使用主题字体）</a:t>
              </a:r>
              <a:endParaRPr>
                <a:ea typeface="黑体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8784658" y="4344975"/>
              <a:ext cx="1231106" cy="246221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zh-CN" altLang="en-US" sz="1600" b="1">
                  <a:solidFill>
                    <a:schemeClr val="dk1">
                      <a:lumMod val="100000"/>
                    </a:schemeClr>
                  </a:solidFill>
                  <a:ea typeface="黑体" charset="0"/>
                </a:rPr>
                <a:t>标题文本预设</a:t>
              </a:r>
              <a:endParaRPr>
                <a:ea typeface="黑体" charset="0"/>
              </a:endParaRPr>
            </a:p>
          </p:txBody>
        </p:sp>
      </p:grpSp>
      <p:sp>
        <p:nvSpPr>
          <p:cNvPr id="42" name="PA_标题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黑体" charset="0"/>
                <a:cs typeface="黑体" charset="0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43" name="PA_Text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ea typeface="黑体" charset="0"/>
                <a:cs typeface="黑体" charset="0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ea typeface="黑体" charset="0"/>
              <a:cs typeface="黑体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prestig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A_组合 238"/>
          <p:cNvGrpSpPr/>
          <p:nvPr/>
        </p:nvGrpSpPr>
        <p:grpSpPr>
          <a:xfrm>
            <a:off x="7248128" y="1261661"/>
            <a:ext cx="3878005" cy="4810393"/>
            <a:chOff x="1752600" y="1123950"/>
            <a:chExt cx="3109913" cy="3857626"/>
          </a:xfrm>
          <a:solidFill>
            <a:schemeClr val="bg1">
              <a:lumMod val="85000"/>
            </a:schemeClr>
          </a:solidFill>
        </p:grpSpPr>
        <p:sp>
          <p:nvSpPr>
            <p:cNvPr id="28" name="Freeform: Shape 239"/>
            <p:cNvSpPr/>
            <p:nvPr/>
          </p:nvSpPr>
          <p:spPr bwMode="auto">
            <a:xfrm>
              <a:off x="3724275" y="2189163"/>
              <a:ext cx="717550" cy="661988"/>
            </a:xfrm>
            <a:custGeom>
              <a:avLst/>
              <a:gdLst/>
              <a:ahLst/>
              <a:cxnLst>
                <a:cxn ang="0">
                  <a:pos x="1" y="34"/>
                </a:cxn>
                <a:cxn ang="0">
                  <a:pos x="3" y="58"/>
                </a:cxn>
                <a:cxn ang="0">
                  <a:pos x="19" y="74"/>
                </a:cxn>
                <a:cxn ang="0">
                  <a:pos x="44" y="98"/>
                </a:cxn>
                <a:cxn ang="0">
                  <a:pos x="61" y="128"/>
                </a:cxn>
                <a:cxn ang="0">
                  <a:pos x="79" y="124"/>
                </a:cxn>
                <a:cxn ang="0">
                  <a:pos x="95" y="146"/>
                </a:cxn>
                <a:cxn ang="0">
                  <a:pos x="118" y="180"/>
                </a:cxn>
                <a:cxn ang="0">
                  <a:pos x="136" y="205"/>
                </a:cxn>
                <a:cxn ang="0">
                  <a:pos x="135" y="226"/>
                </a:cxn>
                <a:cxn ang="0">
                  <a:pos x="129" y="260"/>
                </a:cxn>
                <a:cxn ang="0">
                  <a:pos x="131" y="281"/>
                </a:cxn>
                <a:cxn ang="0">
                  <a:pos x="125" y="309"/>
                </a:cxn>
                <a:cxn ang="0">
                  <a:pos x="155" y="316"/>
                </a:cxn>
                <a:cxn ang="0">
                  <a:pos x="162" y="345"/>
                </a:cxn>
                <a:cxn ang="0">
                  <a:pos x="201" y="354"/>
                </a:cxn>
                <a:cxn ang="0">
                  <a:pos x="220" y="363"/>
                </a:cxn>
                <a:cxn ang="0">
                  <a:pos x="244" y="369"/>
                </a:cxn>
                <a:cxn ang="0">
                  <a:pos x="252" y="363"/>
                </a:cxn>
                <a:cxn ang="0">
                  <a:pos x="272" y="357"/>
                </a:cxn>
                <a:cxn ang="0">
                  <a:pos x="283" y="376"/>
                </a:cxn>
                <a:cxn ang="0">
                  <a:pos x="308" y="382"/>
                </a:cxn>
                <a:cxn ang="0">
                  <a:pos x="334" y="382"/>
                </a:cxn>
                <a:cxn ang="0">
                  <a:pos x="349" y="383"/>
                </a:cxn>
                <a:cxn ang="0">
                  <a:pos x="351" y="368"/>
                </a:cxn>
                <a:cxn ang="0">
                  <a:pos x="342" y="335"/>
                </a:cxn>
                <a:cxn ang="0">
                  <a:pos x="356" y="323"/>
                </a:cxn>
                <a:cxn ang="0">
                  <a:pos x="390" y="329"/>
                </a:cxn>
                <a:cxn ang="0">
                  <a:pos x="406" y="328"/>
                </a:cxn>
                <a:cxn ang="0">
                  <a:pos x="422" y="311"/>
                </a:cxn>
                <a:cxn ang="0">
                  <a:pos x="390" y="271"/>
                </a:cxn>
                <a:cxn ang="0">
                  <a:pos x="380" y="239"/>
                </a:cxn>
                <a:cxn ang="0">
                  <a:pos x="366" y="223"/>
                </a:cxn>
                <a:cxn ang="0">
                  <a:pos x="356" y="206"/>
                </a:cxn>
                <a:cxn ang="0">
                  <a:pos x="344" y="185"/>
                </a:cxn>
                <a:cxn ang="0">
                  <a:pos x="299" y="188"/>
                </a:cxn>
                <a:cxn ang="0">
                  <a:pos x="279" y="178"/>
                </a:cxn>
                <a:cxn ang="0">
                  <a:pos x="263" y="175"/>
                </a:cxn>
                <a:cxn ang="0">
                  <a:pos x="243" y="155"/>
                </a:cxn>
                <a:cxn ang="0">
                  <a:pos x="224" y="152"/>
                </a:cxn>
                <a:cxn ang="0">
                  <a:pos x="219" y="144"/>
                </a:cxn>
                <a:cxn ang="0">
                  <a:pos x="198" y="130"/>
                </a:cxn>
                <a:cxn ang="0">
                  <a:pos x="177" y="135"/>
                </a:cxn>
                <a:cxn ang="0">
                  <a:pos x="153" y="124"/>
                </a:cxn>
                <a:cxn ang="0">
                  <a:pos x="133" y="93"/>
                </a:cxn>
                <a:cxn ang="0">
                  <a:pos x="121" y="73"/>
                </a:cxn>
                <a:cxn ang="0">
                  <a:pos x="67" y="56"/>
                </a:cxn>
                <a:cxn ang="0">
                  <a:pos x="70" y="17"/>
                </a:cxn>
                <a:cxn ang="0">
                  <a:pos x="29" y="26"/>
                </a:cxn>
              </a:cxnLst>
              <a:rect l="0" t="0" r="r" b="b"/>
              <a:pathLst>
                <a:path w="422" h="390">
                  <a:moveTo>
                    <a:pt x="29" y="26"/>
                  </a:moveTo>
                  <a:cubicBezTo>
                    <a:pt x="27" y="28"/>
                    <a:pt x="22" y="34"/>
                    <a:pt x="19" y="35"/>
                  </a:cubicBezTo>
                  <a:cubicBezTo>
                    <a:pt x="15" y="36"/>
                    <a:pt x="8" y="31"/>
                    <a:pt x="4" y="32"/>
                  </a:cubicBezTo>
                  <a:cubicBezTo>
                    <a:pt x="3" y="32"/>
                    <a:pt x="2" y="33"/>
                    <a:pt x="1" y="34"/>
                  </a:cubicBezTo>
                  <a:cubicBezTo>
                    <a:pt x="1" y="35"/>
                    <a:pt x="0" y="38"/>
                    <a:pt x="1" y="39"/>
                  </a:cubicBezTo>
                  <a:cubicBezTo>
                    <a:pt x="2" y="42"/>
                    <a:pt x="8" y="46"/>
                    <a:pt x="9" y="49"/>
                  </a:cubicBezTo>
                  <a:cubicBezTo>
                    <a:pt x="9" y="50"/>
                    <a:pt x="9" y="52"/>
                    <a:pt x="8" y="53"/>
                  </a:cubicBezTo>
                  <a:cubicBezTo>
                    <a:pt x="7" y="54"/>
                    <a:pt x="4" y="56"/>
                    <a:pt x="3" y="58"/>
                  </a:cubicBezTo>
                  <a:cubicBezTo>
                    <a:pt x="2" y="59"/>
                    <a:pt x="0" y="62"/>
                    <a:pt x="0" y="63"/>
                  </a:cubicBezTo>
                  <a:cubicBezTo>
                    <a:pt x="1" y="64"/>
                    <a:pt x="2" y="66"/>
                    <a:pt x="3" y="66"/>
                  </a:cubicBezTo>
                  <a:cubicBezTo>
                    <a:pt x="5" y="67"/>
                    <a:pt x="10" y="64"/>
                    <a:pt x="12" y="65"/>
                  </a:cubicBezTo>
                  <a:cubicBezTo>
                    <a:pt x="15" y="66"/>
                    <a:pt x="16" y="72"/>
                    <a:pt x="19" y="74"/>
                  </a:cubicBezTo>
                  <a:cubicBezTo>
                    <a:pt x="20" y="75"/>
                    <a:pt x="26" y="75"/>
                    <a:pt x="28" y="76"/>
                  </a:cubicBezTo>
                  <a:cubicBezTo>
                    <a:pt x="30" y="77"/>
                    <a:pt x="34" y="79"/>
                    <a:pt x="36" y="81"/>
                  </a:cubicBezTo>
                  <a:cubicBezTo>
                    <a:pt x="37" y="83"/>
                    <a:pt x="34" y="88"/>
                    <a:pt x="35" y="90"/>
                  </a:cubicBezTo>
                  <a:cubicBezTo>
                    <a:pt x="36" y="93"/>
                    <a:pt x="43" y="96"/>
                    <a:pt x="44" y="98"/>
                  </a:cubicBezTo>
                  <a:cubicBezTo>
                    <a:pt x="47" y="102"/>
                    <a:pt x="48" y="113"/>
                    <a:pt x="52" y="116"/>
                  </a:cubicBezTo>
                  <a:cubicBezTo>
                    <a:pt x="53" y="117"/>
                    <a:pt x="56" y="116"/>
                    <a:pt x="57" y="117"/>
                  </a:cubicBezTo>
                  <a:cubicBezTo>
                    <a:pt x="59" y="118"/>
                    <a:pt x="62" y="121"/>
                    <a:pt x="62" y="122"/>
                  </a:cubicBezTo>
                  <a:cubicBezTo>
                    <a:pt x="62" y="124"/>
                    <a:pt x="61" y="127"/>
                    <a:pt x="61" y="128"/>
                  </a:cubicBezTo>
                  <a:cubicBezTo>
                    <a:pt x="62" y="131"/>
                    <a:pt x="65" y="135"/>
                    <a:pt x="67" y="136"/>
                  </a:cubicBezTo>
                  <a:cubicBezTo>
                    <a:pt x="68" y="136"/>
                    <a:pt x="70" y="135"/>
                    <a:pt x="71" y="134"/>
                  </a:cubicBezTo>
                  <a:cubicBezTo>
                    <a:pt x="72" y="132"/>
                    <a:pt x="70" y="126"/>
                    <a:pt x="72" y="124"/>
                  </a:cubicBezTo>
                  <a:cubicBezTo>
                    <a:pt x="73" y="123"/>
                    <a:pt x="78" y="124"/>
                    <a:pt x="79" y="124"/>
                  </a:cubicBezTo>
                  <a:cubicBezTo>
                    <a:pt x="82" y="126"/>
                    <a:pt x="86" y="133"/>
                    <a:pt x="88" y="135"/>
                  </a:cubicBezTo>
                  <a:cubicBezTo>
                    <a:pt x="90" y="136"/>
                    <a:pt x="94" y="137"/>
                    <a:pt x="95" y="138"/>
                  </a:cubicBezTo>
                  <a:cubicBezTo>
                    <a:pt x="96" y="139"/>
                    <a:pt x="97" y="141"/>
                    <a:pt x="97" y="142"/>
                  </a:cubicBezTo>
                  <a:cubicBezTo>
                    <a:pt x="97" y="143"/>
                    <a:pt x="95" y="145"/>
                    <a:pt x="95" y="146"/>
                  </a:cubicBezTo>
                  <a:cubicBezTo>
                    <a:pt x="95" y="147"/>
                    <a:pt x="95" y="149"/>
                    <a:pt x="96" y="150"/>
                  </a:cubicBezTo>
                  <a:cubicBezTo>
                    <a:pt x="98" y="152"/>
                    <a:pt x="105" y="150"/>
                    <a:pt x="108" y="152"/>
                  </a:cubicBezTo>
                  <a:cubicBezTo>
                    <a:pt x="112" y="155"/>
                    <a:pt x="117" y="166"/>
                    <a:pt x="118" y="171"/>
                  </a:cubicBezTo>
                  <a:cubicBezTo>
                    <a:pt x="119" y="173"/>
                    <a:pt x="118" y="178"/>
                    <a:pt x="118" y="180"/>
                  </a:cubicBezTo>
                  <a:cubicBezTo>
                    <a:pt x="119" y="183"/>
                    <a:pt x="123" y="193"/>
                    <a:pt x="127" y="193"/>
                  </a:cubicBezTo>
                  <a:cubicBezTo>
                    <a:pt x="128" y="193"/>
                    <a:pt x="128" y="189"/>
                    <a:pt x="130" y="189"/>
                  </a:cubicBezTo>
                  <a:cubicBezTo>
                    <a:pt x="132" y="188"/>
                    <a:pt x="137" y="192"/>
                    <a:pt x="138" y="194"/>
                  </a:cubicBezTo>
                  <a:cubicBezTo>
                    <a:pt x="140" y="197"/>
                    <a:pt x="137" y="203"/>
                    <a:pt x="136" y="205"/>
                  </a:cubicBezTo>
                  <a:cubicBezTo>
                    <a:pt x="136" y="207"/>
                    <a:pt x="133" y="210"/>
                    <a:pt x="133" y="212"/>
                  </a:cubicBezTo>
                  <a:cubicBezTo>
                    <a:pt x="134" y="214"/>
                    <a:pt x="138" y="216"/>
                    <a:pt x="139" y="217"/>
                  </a:cubicBezTo>
                  <a:cubicBezTo>
                    <a:pt x="139" y="219"/>
                    <a:pt x="139" y="222"/>
                    <a:pt x="139" y="223"/>
                  </a:cubicBezTo>
                  <a:cubicBezTo>
                    <a:pt x="138" y="224"/>
                    <a:pt x="136" y="225"/>
                    <a:pt x="135" y="226"/>
                  </a:cubicBezTo>
                  <a:cubicBezTo>
                    <a:pt x="134" y="228"/>
                    <a:pt x="133" y="233"/>
                    <a:pt x="131" y="235"/>
                  </a:cubicBezTo>
                  <a:cubicBezTo>
                    <a:pt x="129" y="237"/>
                    <a:pt x="122" y="242"/>
                    <a:pt x="122" y="242"/>
                  </a:cubicBezTo>
                  <a:cubicBezTo>
                    <a:pt x="122" y="242"/>
                    <a:pt x="126" y="247"/>
                    <a:pt x="127" y="249"/>
                  </a:cubicBezTo>
                  <a:cubicBezTo>
                    <a:pt x="128" y="251"/>
                    <a:pt x="127" y="258"/>
                    <a:pt x="129" y="260"/>
                  </a:cubicBezTo>
                  <a:cubicBezTo>
                    <a:pt x="130" y="261"/>
                    <a:pt x="134" y="259"/>
                    <a:pt x="135" y="260"/>
                  </a:cubicBezTo>
                  <a:cubicBezTo>
                    <a:pt x="137" y="261"/>
                    <a:pt x="138" y="266"/>
                    <a:pt x="139" y="268"/>
                  </a:cubicBezTo>
                  <a:cubicBezTo>
                    <a:pt x="139" y="270"/>
                    <a:pt x="140" y="273"/>
                    <a:pt x="139" y="275"/>
                  </a:cubicBezTo>
                  <a:cubicBezTo>
                    <a:pt x="138" y="277"/>
                    <a:pt x="132" y="278"/>
                    <a:pt x="131" y="281"/>
                  </a:cubicBezTo>
                  <a:cubicBezTo>
                    <a:pt x="130" y="282"/>
                    <a:pt x="133" y="285"/>
                    <a:pt x="133" y="287"/>
                  </a:cubicBezTo>
                  <a:cubicBezTo>
                    <a:pt x="133" y="289"/>
                    <a:pt x="132" y="295"/>
                    <a:pt x="131" y="298"/>
                  </a:cubicBezTo>
                  <a:cubicBezTo>
                    <a:pt x="130" y="300"/>
                    <a:pt x="125" y="303"/>
                    <a:pt x="124" y="305"/>
                  </a:cubicBezTo>
                  <a:cubicBezTo>
                    <a:pt x="124" y="306"/>
                    <a:pt x="125" y="308"/>
                    <a:pt x="125" y="309"/>
                  </a:cubicBezTo>
                  <a:cubicBezTo>
                    <a:pt x="127" y="310"/>
                    <a:pt x="131" y="309"/>
                    <a:pt x="133" y="308"/>
                  </a:cubicBezTo>
                  <a:cubicBezTo>
                    <a:pt x="136" y="307"/>
                    <a:pt x="139" y="304"/>
                    <a:pt x="142" y="304"/>
                  </a:cubicBezTo>
                  <a:cubicBezTo>
                    <a:pt x="146" y="304"/>
                    <a:pt x="154" y="307"/>
                    <a:pt x="156" y="310"/>
                  </a:cubicBezTo>
                  <a:cubicBezTo>
                    <a:pt x="156" y="311"/>
                    <a:pt x="155" y="315"/>
                    <a:pt x="155" y="316"/>
                  </a:cubicBezTo>
                  <a:cubicBezTo>
                    <a:pt x="156" y="318"/>
                    <a:pt x="160" y="322"/>
                    <a:pt x="160" y="325"/>
                  </a:cubicBezTo>
                  <a:cubicBezTo>
                    <a:pt x="160" y="328"/>
                    <a:pt x="155" y="332"/>
                    <a:pt x="155" y="334"/>
                  </a:cubicBezTo>
                  <a:cubicBezTo>
                    <a:pt x="154" y="335"/>
                    <a:pt x="154" y="337"/>
                    <a:pt x="155" y="338"/>
                  </a:cubicBezTo>
                  <a:cubicBezTo>
                    <a:pt x="156" y="341"/>
                    <a:pt x="160" y="344"/>
                    <a:pt x="162" y="345"/>
                  </a:cubicBezTo>
                  <a:cubicBezTo>
                    <a:pt x="164" y="347"/>
                    <a:pt x="169" y="347"/>
                    <a:pt x="171" y="348"/>
                  </a:cubicBezTo>
                  <a:cubicBezTo>
                    <a:pt x="173" y="350"/>
                    <a:pt x="176" y="358"/>
                    <a:pt x="179" y="359"/>
                  </a:cubicBezTo>
                  <a:cubicBezTo>
                    <a:pt x="180" y="360"/>
                    <a:pt x="186" y="360"/>
                    <a:pt x="186" y="360"/>
                  </a:cubicBezTo>
                  <a:cubicBezTo>
                    <a:pt x="186" y="360"/>
                    <a:pt x="198" y="357"/>
                    <a:pt x="201" y="354"/>
                  </a:cubicBezTo>
                  <a:cubicBezTo>
                    <a:pt x="202" y="353"/>
                    <a:pt x="202" y="348"/>
                    <a:pt x="204" y="347"/>
                  </a:cubicBezTo>
                  <a:cubicBezTo>
                    <a:pt x="206" y="345"/>
                    <a:pt x="212" y="345"/>
                    <a:pt x="214" y="346"/>
                  </a:cubicBezTo>
                  <a:cubicBezTo>
                    <a:pt x="217" y="347"/>
                    <a:pt x="220" y="351"/>
                    <a:pt x="221" y="354"/>
                  </a:cubicBezTo>
                  <a:cubicBezTo>
                    <a:pt x="221" y="356"/>
                    <a:pt x="220" y="360"/>
                    <a:pt x="220" y="363"/>
                  </a:cubicBezTo>
                  <a:cubicBezTo>
                    <a:pt x="220" y="364"/>
                    <a:pt x="223" y="369"/>
                    <a:pt x="223" y="369"/>
                  </a:cubicBezTo>
                  <a:cubicBezTo>
                    <a:pt x="223" y="369"/>
                    <a:pt x="229" y="367"/>
                    <a:pt x="231" y="367"/>
                  </a:cubicBezTo>
                  <a:cubicBezTo>
                    <a:pt x="233" y="368"/>
                    <a:pt x="236" y="373"/>
                    <a:pt x="238" y="373"/>
                  </a:cubicBezTo>
                  <a:cubicBezTo>
                    <a:pt x="240" y="373"/>
                    <a:pt x="244" y="370"/>
                    <a:pt x="244" y="369"/>
                  </a:cubicBezTo>
                  <a:cubicBezTo>
                    <a:pt x="244" y="368"/>
                    <a:pt x="243" y="366"/>
                    <a:pt x="243" y="365"/>
                  </a:cubicBezTo>
                  <a:cubicBezTo>
                    <a:pt x="243" y="363"/>
                    <a:pt x="244" y="360"/>
                    <a:pt x="245" y="359"/>
                  </a:cubicBezTo>
                  <a:cubicBezTo>
                    <a:pt x="246" y="359"/>
                    <a:pt x="248" y="358"/>
                    <a:pt x="249" y="358"/>
                  </a:cubicBezTo>
                  <a:cubicBezTo>
                    <a:pt x="251" y="358"/>
                    <a:pt x="251" y="362"/>
                    <a:pt x="252" y="363"/>
                  </a:cubicBezTo>
                  <a:cubicBezTo>
                    <a:pt x="254" y="363"/>
                    <a:pt x="256" y="360"/>
                    <a:pt x="258" y="360"/>
                  </a:cubicBezTo>
                  <a:cubicBezTo>
                    <a:pt x="260" y="359"/>
                    <a:pt x="265" y="363"/>
                    <a:pt x="267" y="362"/>
                  </a:cubicBezTo>
                  <a:cubicBezTo>
                    <a:pt x="268" y="362"/>
                    <a:pt x="268" y="359"/>
                    <a:pt x="268" y="358"/>
                  </a:cubicBezTo>
                  <a:cubicBezTo>
                    <a:pt x="269" y="358"/>
                    <a:pt x="271" y="357"/>
                    <a:pt x="272" y="357"/>
                  </a:cubicBezTo>
                  <a:cubicBezTo>
                    <a:pt x="273" y="357"/>
                    <a:pt x="274" y="361"/>
                    <a:pt x="276" y="362"/>
                  </a:cubicBezTo>
                  <a:cubicBezTo>
                    <a:pt x="277" y="363"/>
                    <a:pt x="282" y="365"/>
                    <a:pt x="283" y="367"/>
                  </a:cubicBezTo>
                  <a:cubicBezTo>
                    <a:pt x="284" y="368"/>
                    <a:pt x="283" y="371"/>
                    <a:pt x="283" y="373"/>
                  </a:cubicBezTo>
                  <a:cubicBezTo>
                    <a:pt x="283" y="373"/>
                    <a:pt x="283" y="375"/>
                    <a:pt x="283" y="376"/>
                  </a:cubicBezTo>
                  <a:cubicBezTo>
                    <a:pt x="286" y="378"/>
                    <a:pt x="294" y="376"/>
                    <a:pt x="297" y="377"/>
                  </a:cubicBezTo>
                  <a:cubicBezTo>
                    <a:pt x="298" y="378"/>
                    <a:pt x="299" y="382"/>
                    <a:pt x="300" y="382"/>
                  </a:cubicBezTo>
                  <a:cubicBezTo>
                    <a:pt x="300" y="383"/>
                    <a:pt x="302" y="384"/>
                    <a:pt x="303" y="384"/>
                  </a:cubicBezTo>
                  <a:cubicBezTo>
                    <a:pt x="304" y="384"/>
                    <a:pt x="306" y="381"/>
                    <a:pt x="308" y="382"/>
                  </a:cubicBezTo>
                  <a:cubicBezTo>
                    <a:pt x="311" y="382"/>
                    <a:pt x="315" y="390"/>
                    <a:pt x="318" y="390"/>
                  </a:cubicBezTo>
                  <a:cubicBezTo>
                    <a:pt x="320" y="389"/>
                    <a:pt x="321" y="384"/>
                    <a:pt x="323" y="383"/>
                  </a:cubicBezTo>
                  <a:cubicBezTo>
                    <a:pt x="324" y="383"/>
                    <a:pt x="325" y="384"/>
                    <a:pt x="326" y="384"/>
                  </a:cubicBezTo>
                  <a:cubicBezTo>
                    <a:pt x="328" y="384"/>
                    <a:pt x="333" y="383"/>
                    <a:pt x="334" y="382"/>
                  </a:cubicBezTo>
                  <a:cubicBezTo>
                    <a:pt x="335" y="381"/>
                    <a:pt x="334" y="378"/>
                    <a:pt x="335" y="377"/>
                  </a:cubicBezTo>
                  <a:cubicBezTo>
                    <a:pt x="335" y="377"/>
                    <a:pt x="337" y="376"/>
                    <a:pt x="338" y="376"/>
                  </a:cubicBezTo>
                  <a:cubicBezTo>
                    <a:pt x="340" y="377"/>
                    <a:pt x="341" y="382"/>
                    <a:pt x="343" y="383"/>
                  </a:cubicBezTo>
                  <a:cubicBezTo>
                    <a:pt x="344" y="384"/>
                    <a:pt x="348" y="383"/>
                    <a:pt x="349" y="383"/>
                  </a:cubicBezTo>
                  <a:cubicBezTo>
                    <a:pt x="350" y="382"/>
                    <a:pt x="351" y="380"/>
                    <a:pt x="351" y="380"/>
                  </a:cubicBezTo>
                  <a:cubicBezTo>
                    <a:pt x="351" y="378"/>
                    <a:pt x="348" y="376"/>
                    <a:pt x="348" y="375"/>
                  </a:cubicBezTo>
                  <a:cubicBezTo>
                    <a:pt x="348" y="374"/>
                    <a:pt x="349" y="371"/>
                    <a:pt x="349" y="370"/>
                  </a:cubicBezTo>
                  <a:cubicBezTo>
                    <a:pt x="349" y="369"/>
                    <a:pt x="350" y="368"/>
                    <a:pt x="351" y="368"/>
                  </a:cubicBezTo>
                  <a:cubicBezTo>
                    <a:pt x="352" y="367"/>
                    <a:pt x="356" y="367"/>
                    <a:pt x="357" y="366"/>
                  </a:cubicBezTo>
                  <a:cubicBezTo>
                    <a:pt x="358" y="365"/>
                    <a:pt x="358" y="363"/>
                    <a:pt x="358" y="362"/>
                  </a:cubicBezTo>
                  <a:cubicBezTo>
                    <a:pt x="356" y="356"/>
                    <a:pt x="346" y="348"/>
                    <a:pt x="344" y="342"/>
                  </a:cubicBezTo>
                  <a:cubicBezTo>
                    <a:pt x="343" y="340"/>
                    <a:pt x="342" y="337"/>
                    <a:pt x="342" y="335"/>
                  </a:cubicBezTo>
                  <a:cubicBezTo>
                    <a:pt x="343" y="334"/>
                    <a:pt x="343" y="332"/>
                    <a:pt x="344" y="332"/>
                  </a:cubicBezTo>
                  <a:cubicBezTo>
                    <a:pt x="346" y="331"/>
                    <a:pt x="351" y="334"/>
                    <a:pt x="353" y="334"/>
                  </a:cubicBezTo>
                  <a:cubicBezTo>
                    <a:pt x="355" y="333"/>
                    <a:pt x="359" y="331"/>
                    <a:pt x="360" y="330"/>
                  </a:cubicBezTo>
                  <a:cubicBezTo>
                    <a:pt x="360" y="328"/>
                    <a:pt x="357" y="325"/>
                    <a:pt x="356" y="323"/>
                  </a:cubicBezTo>
                  <a:cubicBezTo>
                    <a:pt x="356" y="322"/>
                    <a:pt x="357" y="318"/>
                    <a:pt x="359" y="317"/>
                  </a:cubicBezTo>
                  <a:cubicBezTo>
                    <a:pt x="361" y="317"/>
                    <a:pt x="364" y="322"/>
                    <a:pt x="366" y="323"/>
                  </a:cubicBezTo>
                  <a:cubicBezTo>
                    <a:pt x="370" y="325"/>
                    <a:pt x="379" y="328"/>
                    <a:pt x="384" y="329"/>
                  </a:cubicBezTo>
                  <a:cubicBezTo>
                    <a:pt x="385" y="329"/>
                    <a:pt x="389" y="330"/>
                    <a:pt x="390" y="329"/>
                  </a:cubicBezTo>
                  <a:cubicBezTo>
                    <a:pt x="392" y="328"/>
                    <a:pt x="391" y="323"/>
                    <a:pt x="392" y="321"/>
                  </a:cubicBezTo>
                  <a:cubicBezTo>
                    <a:pt x="393" y="320"/>
                    <a:pt x="396" y="318"/>
                    <a:pt x="398" y="319"/>
                  </a:cubicBezTo>
                  <a:cubicBezTo>
                    <a:pt x="399" y="319"/>
                    <a:pt x="398" y="324"/>
                    <a:pt x="399" y="325"/>
                  </a:cubicBezTo>
                  <a:cubicBezTo>
                    <a:pt x="401" y="326"/>
                    <a:pt x="404" y="328"/>
                    <a:pt x="406" y="328"/>
                  </a:cubicBezTo>
                  <a:cubicBezTo>
                    <a:pt x="409" y="327"/>
                    <a:pt x="413" y="323"/>
                    <a:pt x="414" y="321"/>
                  </a:cubicBezTo>
                  <a:cubicBezTo>
                    <a:pt x="415" y="319"/>
                    <a:pt x="414" y="313"/>
                    <a:pt x="416" y="312"/>
                  </a:cubicBezTo>
                  <a:cubicBezTo>
                    <a:pt x="417" y="312"/>
                    <a:pt x="418" y="315"/>
                    <a:pt x="420" y="314"/>
                  </a:cubicBezTo>
                  <a:cubicBezTo>
                    <a:pt x="421" y="314"/>
                    <a:pt x="422" y="311"/>
                    <a:pt x="422" y="311"/>
                  </a:cubicBezTo>
                  <a:cubicBezTo>
                    <a:pt x="422" y="311"/>
                    <a:pt x="419" y="306"/>
                    <a:pt x="417" y="305"/>
                  </a:cubicBezTo>
                  <a:cubicBezTo>
                    <a:pt x="413" y="303"/>
                    <a:pt x="403" y="305"/>
                    <a:pt x="399" y="303"/>
                  </a:cubicBezTo>
                  <a:cubicBezTo>
                    <a:pt x="397" y="301"/>
                    <a:pt x="395" y="295"/>
                    <a:pt x="394" y="293"/>
                  </a:cubicBezTo>
                  <a:cubicBezTo>
                    <a:pt x="392" y="288"/>
                    <a:pt x="392" y="277"/>
                    <a:pt x="390" y="271"/>
                  </a:cubicBezTo>
                  <a:cubicBezTo>
                    <a:pt x="389" y="267"/>
                    <a:pt x="383" y="260"/>
                    <a:pt x="382" y="255"/>
                  </a:cubicBezTo>
                  <a:cubicBezTo>
                    <a:pt x="382" y="253"/>
                    <a:pt x="385" y="249"/>
                    <a:pt x="385" y="247"/>
                  </a:cubicBezTo>
                  <a:cubicBezTo>
                    <a:pt x="384" y="246"/>
                    <a:pt x="381" y="245"/>
                    <a:pt x="380" y="243"/>
                  </a:cubicBezTo>
                  <a:cubicBezTo>
                    <a:pt x="380" y="242"/>
                    <a:pt x="381" y="240"/>
                    <a:pt x="380" y="239"/>
                  </a:cubicBezTo>
                  <a:cubicBezTo>
                    <a:pt x="378" y="238"/>
                    <a:pt x="376" y="242"/>
                    <a:pt x="374" y="242"/>
                  </a:cubicBezTo>
                  <a:cubicBezTo>
                    <a:pt x="371" y="241"/>
                    <a:pt x="368" y="234"/>
                    <a:pt x="367" y="230"/>
                  </a:cubicBezTo>
                  <a:cubicBezTo>
                    <a:pt x="367" y="229"/>
                    <a:pt x="368" y="226"/>
                    <a:pt x="368" y="225"/>
                  </a:cubicBezTo>
                  <a:cubicBezTo>
                    <a:pt x="368" y="224"/>
                    <a:pt x="367" y="223"/>
                    <a:pt x="366" y="223"/>
                  </a:cubicBezTo>
                  <a:cubicBezTo>
                    <a:pt x="365" y="222"/>
                    <a:pt x="364" y="223"/>
                    <a:pt x="363" y="223"/>
                  </a:cubicBezTo>
                  <a:cubicBezTo>
                    <a:pt x="361" y="222"/>
                    <a:pt x="358" y="217"/>
                    <a:pt x="358" y="215"/>
                  </a:cubicBezTo>
                  <a:cubicBezTo>
                    <a:pt x="358" y="213"/>
                    <a:pt x="359" y="211"/>
                    <a:pt x="359" y="210"/>
                  </a:cubicBezTo>
                  <a:cubicBezTo>
                    <a:pt x="359" y="209"/>
                    <a:pt x="357" y="207"/>
                    <a:pt x="356" y="206"/>
                  </a:cubicBezTo>
                  <a:cubicBezTo>
                    <a:pt x="354" y="205"/>
                    <a:pt x="350" y="205"/>
                    <a:pt x="348" y="204"/>
                  </a:cubicBezTo>
                  <a:cubicBezTo>
                    <a:pt x="346" y="202"/>
                    <a:pt x="341" y="198"/>
                    <a:pt x="341" y="195"/>
                  </a:cubicBezTo>
                  <a:cubicBezTo>
                    <a:pt x="341" y="193"/>
                    <a:pt x="344" y="191"/>
                    <a:pt x="344" y="190"/>
                  </a:cubicBezTo>
                  <a:cubicBezTo>
                    <a:pt x="344" y="189"/>
                    <a:pt x="345" y="186"/>
                    <a:pt x="344" y="185"/>
                  </a:cubicBezTo>
                  <a:cubicBezTo>
                    <a:pt x="343" y="184"/>
                    <a:pt x="339" y="183"/>
                    <a:pt x="337" y="183"/>
                  </a:cubicBezTo>
                  <a:cubicBezTo>
                    <a:pt x="333" y="183"/>
                    <a:pt x="327" y="190"/>
                    <a:pt x="323" y="189"/>
                  </a:cubicBezTo>
                  <a:cubicBezTo>
                    <a:pt x="321" y="189"/>
                    <a:pt x="319" y="185"/>
                    <a:pt x="317" y="184"/>
                  </a:cubicBezTo>
                  <a:cubicBezTo>
                    <a:pt x="313" y="183"/>
                    <a:pt x="303" y="190"/>
                    <a:pt x="299" y="188"/>
                  </a:cubicBezTo>
                  <a:cubicBezTo>
                    <a:pt x="298" y="188"/>
                    <a:pt x="298" y="184"/>
                    <a:pt x="296" y="183"/>
                  </a:cubicBezTo>
                  <a:cubicBezTo>
                    <a:pt x="295" y="182"/>
                    <a:pt x="292" y="184"/>
                    <a:pt x="291" y="184"/>
                  </a:cubicBezTo>
                  <a:cubicBezTo>
                    <a:pt x="289" y="183"/>
                    <a:pt x="289" y="180"/>
                    <a:pt x="288" y="179"/>
                  </a:cubicBezTo>
                  <a:cubicBezTo>
                    <a:pt x="286" y="178"/>
                    <a:pt x="281" y="180"/>
                    <a:pt x="279" y="178"/>
                  </a:cubicBezTo>
                  <a:cubicBezTo>
                    <a:pt x="278" y="178"/>
                    <a:pt x="279" y="175"/>
                    <a:pt x="278" y="175"/>
                  </a:cubicBezTo>
                  <a:cubicBezTo>
                    <a:pt x="278" y="174"/>
                    <a:pt x="276" y="173"/>
                    <a:pt x="275" y="173"/>
                  </a:cubicBezTo>
                  <a:cubicBezTo>
                    <a:pt x="274" y="173"/>
                    <a:pt x="272" y="175"/>
                    <a:pt x="270" y="176"/>
                  </a:cubicBezTo>
                  <a:cubicBezTo>
                    <a:pt x="268" y="176"/>
                    <a:pt x="265" y="176"/>
                    <a:pt x="263" y="175"/>
                  </a:cubicBezTo>
                  <a:cubicBezTo>
                    <a:pt x="262" y="174"/>
                    <a:pt x="261" y="171"/>
                    <a:pt x="260" y="171"/>
                  </a:cubicBezTo>
                  <a:cubicBezTo>
                    <a:pt x="259" y="169"/>
                    <a:pt x="254" y="166"/>
                    <a:pt x="252" y="165"/>
                  </a:cubicBezTo>
                  <a:cubicBezTo>
                    <a:pt x="250" y="165"/>
                    <a:pt x="246" y="167"/>
                    <a:pt x="244" y="166"/>
                  </a:cubicBezTo>
                  <a:cubicBezTo>
                    <a:pt x="242" y="164"/>
                    <a:pt x="243" y="155"/>
                    <a:pt x="243" y="155"/>
                  </a:cubicBezTo>
                  <a:cubicBezTo>
                    <a:pt x="243" y="155"/>
                    <a:pt x="239" y="159"/>
                    <a:pt x="237" y="159"/>
                  </a:cubicBezTo>
                  <a:cubicBezTo>
                    <a:pt x="235" y="160"/>
                    <a:pt x="232" y="156"/>
                    <a:pt x="230" y="155"/>
                  </a:cubicBezTo>
                  <a:cubicBezTo>
                    <a:pt x="229" y="155"/>
                    <a:pt x="226" y="155"/>
                    <a:pt x="225" y="154"/>
                  </a:cubicBezTo>
                  <a:cubicBezTo>
                    <a:pt x="225" y="153"/>
                    <a:pt x="224" y="152"/>
                    <a:pt x="224" y="152"/>
                  </a:cubicBezTo>
                  <a:cubicBezTo>
                    <a:pt x="225" y="151"/>
                    <a:pt x="227" y="151"/>
                    <a:pt x="227" y="150"/>
                  </a:cubicBezTo>
                  <a:cubicBezTo>
                    <a:pt x="227" y="149"/>
                    <a:pt x="225" y="148"/>
                    <a:pt x="224" y="147"/>
                  </a:cubicBezTo>
                  <a:cubicBezTo>
                    <a:pt x="223" y="147"/>
                    <a:pt x="221" y="148"/>
                    <a:pt x="220" y="148"/>
                  </a:cubicBezTo>
                  <a:cubicBezTo>
                    <a:pt x="220" y="147"/>
                    <a:pt x="219" y="145"/>
                    <a:pt x="219" y="144"/>
                  </a:cubicBezTo>
                  <a:cubicBezTo>
                    <a:pt x="219" y="144"/>
                    <a:pt x="221" y="142"/>
                    <a:pt x="221" y="141"/>
                  </a:cubicBezTo>
                  <a:cubicBezTo>
                    <a:pt x="221" y="141"/>
                    <a:pt x="220" y="140"/>
                    <a:pt x="220" y="140"/>
                  </a:cubicBezTo>
                  <a:cubicBezTo>
                    <a:pt x="217" y="138"/>
                    <a:pt x="210" y="140"/>
                    <a:pt x="207" y="139"/>
                  </a:cubicBezTo>
                  <a:cubicBezTo>
                    <a:pt x="204" y="138"/>
                    <a:pt x="201" y="131"/>
                    <a:pt x="198" y="130"/>
                  </a:cubicBezTo>
                  <a:cubicBezTo>
                    <a:pt x="196" y="130"/>
                    <a:pt x="192" y="132"/>
                    <a:pt x="191" y="133"/>
                  </a:cubicBezTo>
                  <a:cubicBezTo>
                    <a:pt x="190" y="135"/>
                    <a:pt x="191" y="141"/>
                    <a:pt x="189" y="143"/>
                  </a:cubicBezTo>
                  <a:cubicBezTo>
                    <a:pt x="188" y="144"/>
                    <a:pt x="185" y="145"/>
                    <a:pt x="184" y="145"/>
                  </a:cubicBezTo>
                  <a:cubicBezTo>
                    <a:pt x="181" y="144"/>
                    <a:pt x="180" y="137"/>
                    <a:pt x="177" y="135"/>
                  </a:cubicBezTo>
                  <a:cubicBezTo>
                    <a:pt x="176" y="134"/>
                    <a:pt x="173" y="134"/>
                    <a:pt x="172" y="134"/>
                  </a:cubicBezTo>
                  <a:cubicBezTo>
                    <a:pt x="171" y="135"/>
                    <a:pt x="169" y="137"/>
                    <a:pt x="168" y="138"/>
                  </a:cubicBezTo>
                  <a:cubicBezTo>
                    <a:pt x="167" y="138"/>
                    <a:pt x="164" y="138"/>
                    <a:pt x="162" y="137"/>
                  </a:cubicBezTo>
                  <a:cubicBezTo>
                    <a:pt x="159" y="135"/>
                    <a:pt x="157" y="126"/>
                    <a:pt x="153" y="124"/>
                  </a:cubicBezTo>
                  <a:cubicBezTo>
                    <a:pt x="152" y="123"/>
                    <a:pt x="149" y="124"/>
                    <a:pt x="148" y="124"/>
                  </a:cubicBezTo>
                  <a:cubicBezTo>
                    <a:pt x="146" y="123"/>
                    <a:pt x="144" y="121"/>
                    <a:pt x="143" y="119"/>
                  </a:cubicBezTo>
                  <a:cubicBezTo>
                    <a:pt x="141" y="116"/>
                    <a:pt x="141" y="109"/>
                    <a:pt x="140" y="106"/>
                  </a:cubicBezTo>
                  <a:cubicBezTo>
                    <a:pt x="138" y="102"/>
                    <a:pt x="136" y="95"/>
                    <a:pt x="133" y="93"/>
                  </a:cubicBezTo>
                  <a:cubicBezTo>
                    <a:pt x="131" y="92"/>
                    <a:pt x="128" y="93"/>
                    <a:pt x="126" y="92"/>
                  </a:cubicBezTo>
                  <a:cubicBezTo>
                    <a:pt x="125" y="92"/>
                    <a:pt x="123" y="90"/>
                    <a:pt x="123" y="88"/>
                  </a:cubicBezTo>
                  <a:cubicBezTo>
                    <a:pt x="122" y="86"/>
                    <a:pt x="125" y="80"/>
                    <a:pt x="124" y="77"/>
                  </a:cubicBezTo>
                  <a:cubicBezTo>
                    <a:pt x="124" y="76"/>
                    <a:pt x="122" y="73"/>
                    <a:pt x="121" y="73"/>
                  </a:cubicBezTo>
                  <a:cubicBezTo>
                    <a:pt x="119" y="72"/>
                    <a:pt x="116" y="76"/>
                    <a:pt x="114" y="76"/>
                  </a:cubicBezTo>
                  <a:cubicBezTo>
                    <a:pt x="108" y="77"/>
                    <a:pt x="96" y="73"/>
                    <a:pt x="90" y="72"/>
                  </a:cubicBezTo>
                  <a:cubicBezTo>
                    <a:pt x="85" y="70"/>
                    <a:pt x="74" y="67"/>
                    <a:pt x="70" y="63"/>
                  </a:cubicBezTo>
                  <a:cubicBezTo>
                    <a:pt x="69" y="61"/>
                    <a:pt x="68" y="58"/>
                    <a:pt x="67" y="56"/>
                  </a:cubicBezTo>
                  <a:cubicBezTo>
                    <a:pt x="67" y="53"/>
                    <a:pt x="69" y="48"/>
                    <a:pt x="69" y="45"/>
                  </a:cubicBezTo>
                  <a:cubicBezTo>
                    <a:pt x="69" y="42"/>
                    <a:pt x="67" y="37"/>
                    <a:pt x="67" y="34"/>
                  </a:cubicBezTo>
                  <a:cubicBezTo>
                    <a:pt x="67" y="32"/>
                    <a:pt x="67" y="28"/>
                    <a:pt x="67" y="26"/>
                  </a:cubicBezTo>
                  <a:cubicBezTo>
                    <a:pt x="67" y="24"/>
                    <a:pt x="70" y="19"/>
                    <a:pt x="70" y="17"/>
                  </a:cubicBezTo>
                  <a:cubicBezTo>
                    <a:pt x="69" y="14"/>
                    <a:pt x="66" y="9"/>
                    <a:pt x="64" y="8"/>
                  </a:cubicBezTo>
                  <a:cubicBezTo>
                    <a:pt x="60" y="4"/>
                    <a:pt x="45" y="0"/>
                    <a:pt x="45" y="0"/>
                  </a:cubicBezTo>
                  <a:cubicBezTo>
                    <a:pt x="45" y="0"/>
                    <a:pt x="41" y="6"/>
                    <a:pt x="40" y="8"/>
                  </a:cubicBezTo>
                  <a:cubicBezTo>
                    <a:pt x="37" y="13"/>
                    <a:pt x="32" y="22"/>
                    <a:pt x="29" y="26"/>
                  </a:cubicBezTo>
                  <a:close/>
                </a:path>
              </a:pathLst>
            </a:custGeom>
            <a:grpFill/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29" name="Freeform: Shape 240"/>
            <p:cNvSpPr/>
            <p:nvPr/>
          </p:nvSpPr>
          <p:spPr bwMode="auto">
            <a:xfrm>
              <a:off x="4135438" y="2170113"/>
              <a:ext cx="446088" cy="565150"/>
            </a:xfrm>
            <a:custGeom>
              <a:avLst/>
              <a:gdLst/>
              <a:ahLst/>
              <a:cxnLst>
                <a:cxn ang="0">
                  <a:pos x="18" y="182"/>
                </a:cxn>
                <a:cxn ang="0">
                  <a:pos x="28" y="187"/>
                </a:cxn>
                <a:cxn ang="0">
                  <a:pos x="36" y="186"/>
                </a:cxn>
                <a:cxn ang="0">
                  <a:pos x="46" y="190"/>
                </a:cxn>
                <a:cxn ang="0">
                  <a:pos x="54" y="194"/>
                </a:cxn>
                <a:cxn ang="0">
                  <a:pos x="75" y="195"/>
                </a:cxn>
                <a:cxn ang="0">
                  <a:pos x="95" y="194"/>
                </a:cxn>
                <a:cxn ang="0">
                  <a:pos x="102" y="201"/>
                </a:cxn>
                <a:cxn ang="0">
                  <a:pos x="106" y="215"/>
                </a:cxn>
                <a:cxn ang="0">
                  <a:pos x="117" y="221"/>
                </a:cxn>
                <a:cxn ang="0">
                  <a:pos x="121" y="234"/>
                </a:cxn>
                <a:cxn ang="0">
                  <a:pos x="126" y="236"/>
                </a:cxn>
                <a:cxn ang="0">
                  <a:pos x="132" y="253"/>
                </a:cxn>
                <a:cxn ang="0">
                  <a:pos x="138" y="254"/>
                </a:cxn>
                <a:cxn ang="0">
                  <a:pos x="140" y="266"/>
                </a:cxn>
                <a:cxn ang="0">
                  <a:pos x="152" y="304"/>
                </a:cxn>
                <a:cxn ang="0">
                  <a:pos x="175" y="316"/>
                </a:cxn>
                <a:cxn ang="0">
                  <a:pos x="200" y="333"/>
                </a:cxn>
                <a:cxn ang="0">
                  <a:pos x="209" y="331"/>
                </a:cxn>
                <a:cxn ang="0">
                  <a:pos x="228" y="321"/>
                </a:cxn>
                <a:cxn ang="0">
                  <a:pos x="222" y="314"/>
                </a:cxn>
                <a:cxn ang="0">
                  <a:pos x="226" y="302"/>
                </a:cxn>
                <a:cxn ang="0">
                  <a:pos x="235" y="290"/>
                </a:cxn>
                <a:cxn ang="0">
                  <a:pos x="245" y="301"/>
                </a:cxn>
                <a:cxn ang="0">
                  <a:pos x="257" y="300"/>
                </a:cxn>
                <a:cxn ang="0">
                  <a:pos x="262" y="282"/>
                </a:cxn>
                <a:cxn ang="0">
                  <a:pos x="256" y="262"/>
                </a:cxn>
                <a:cxn ang="0">
                  <a:pos x="253" y="248"/>
                </a:cxn>
                <a:cxn ang="0">
                  <a:pos x="244" y="252"/>
                </a:cxn>
                <a:cxn ang="0">
                  <a:pos x="235" y="235"/>
                </a:cxn>
                <a:cxn ang="0">
                  <a:pos x="242" y="225"/>
                </a:cxn>
                <a:cxn ang="0">
                  <a:pos x="240" y="204"/>
                </a:cxn>
                <a:cxn ang="0">
                  <a:pos x="248" y="189"/>
                </a:cxn>
                <a:cxn ang="0">
                  <a:pos x="254" y="173"/>
                </a:cxn>
                <a:cxn ang="0">
                  <a:pos x="235" y="151"/>
                </a:cxn>
                <a:cxn ang="0">
                  <a:pos x="226" y="158"/>
                </a:cxn>
                <a:cxn ang="0">
                  <a:pos x="218" y="153"/>
                </a:cxn>
                <a:cxn ang="0">
                  <a:pos x="196" y="128"/>
                </a:cxn>
                <a:cxn ang="0">
                  <a:pos x="182" y="97"/>
                </a:cxn>
                <a:cxn ang="0">
                  <a:pos x="180" y="89"/>
                </a:cxn>
                <a:cxn ang="0">
                  <a:pos x="187" y="83"/>
                </a:cxn>
                <a:cxn ang="0">
                  <a:pos x="164" y="21"/>
                </a:cxn>
                <a:cxn ang="0">
                  <a:pos x="143" y="2"/>
                </a:cxn>
                <a:cxn ang="0">
                  <a:pos x="115" y="15"/>
                </a:cxn>
                <a:cxn ang="0">
                  <a:pos x="91" y="39"/>
                </a:cxn>
                <a:cxn ang="0">
                  <a:pos x="73" y="54"/>
                </a:cxn>
                <a:cxn ang="0">
                  <a:pos x="63" y="55"/>
                </a:cxn>
                <a:cxn ang="0">
                  <a:pos x="63" y="73"/>
                </a:cxn>
                <a:cxn ang="0">
                  <a:pos x="81" y="86"/>
                </a:cxn>
                <a:cxn ang="0">
                  <a:pos x="77" y="98"/>
                </a:cxn>
                <a:cxn ang="0">
                  <a:pos x="65" y="109"/>
                </a:cxn>
                <a:cxn ang="0">
                  <a:pos x="44" y="112"/>
                </a:cxn>
                <a:cxn ang="0">
                  <a:pos x="34" y="125"/>
                </a:cxn>
                <a:cxn ang="0">
                  <a:pos x="38" y="133"/>
                </a:cxn>
                <a:cxn ang="0">
                  <a:pos x="28" y="146"/>
                </a:cxn>
                <a:cxn ang="0">
                  <a:pos x="18" y="163"/>
                </a:cxn>
                <a:cxn ang="0">
                  <a:pos x="15" y="152"/>
                </a:cxn>
                <a:cxn ang="0">
                  <a:pos x="24" y="141"/>
                </a:cxn>
                <a:cxn ang="0">
                  <a:pos x="19" y="133"/>
                </a:cxn>
                <a:cxn ang="0">
                  <a:pos x="6" y="147"/>
                </a:cxn>
                <a:cxn ang="0">
                  <a:pos x="8" y="163"/>
                </a:cxn>
                <a:cxn ang="0">
                  <a:pos x="2" y="177"/>
                </a:cxn>
              </a:cxnLst>
              <a:rect l="0" t="0" r="r" b="b"/>
              <a:pathLst>
                <a:path w="263" h="333">
                  <a:moveTo>
                    <a:pt x="10" y="176"/>
                  </a:moveTo>
                  <a:cubicBezTo>
                    <a:pt x="12" y="177"/>
                    <a:pt x="17" y="180"/>
                    <a:pt x="18" y="182"/>
                  </a:cubicBezTo>
                  <a:cubicBezTo>
                    <a:pt x="19" y="182"/>
                    <a:pt x="20" y="185"/>
                    <a:pt x="21" y="186"/>
                  </a:cubicBezTo>
                  <a:cubicBezTo>
                    <a:pt x="23" y="187"/>
                    <a:pt x="26" y="187"/>
                    <a:pt x="28" y="187"/>
                  </a:cubicBezTo>
                  <a:cubicBezTo>
                    <a:pt x="30" y="186"/>
                    <a:pt x="32" y="184"/>
                    <a:pt x="33" y="184"/>
                  </a:cubicBezTo>
                  <a:cubicBezTo>
                    <a:pt x="34" y="184"/>
                    <a:pt x="36" y="185"/>
                    <a:pt x="36" y="186"/>
                  </a:cubicBezTo>
                  <a:cubicBezTo>
                    <a:pt x="37" y="186"/>
                    <a:pt x="36" y="189"/>
                    <a:pt x="37" y="189"/>
                  </a:cubicBezTo>
                  <a:cubicBezTo>
                    <a:pt x="39" y="191"/>
                    <a:pt x="44" y="189"/>
                    <a:pt x="46" y="190"/>
                  </a:cubicBezTo>
                  <a:cubicBezTo>
                    <a:pt x="47" y="191"/>
                    <a:pt x="47" y="194"/>
                    <a:pt x="49" y="195"/>
                  </a:cubicBezTo>
                  <a:cubicBezTo>
                    <a:pt x="50" y="195"/>
                    <a:pt x="53" y="193"/>
                    <a:pt x="54" y="194"/>
                  </a:cubicBezTo>
                  <a:cubicBezTo>
                    <a:pt x="56" y="195"/>
                    <a:pt x="56" y="199"/>
                    <a:pt x="57" y="199"/>
                  </a:cubicBezTo>
                  <a:cubicBezTo>
                    <a:pt x="61" y="201"/>
                    <a:pt x="71" y="194"/>
                    <a:pt x="75" y="195"/>
                  </a:cubicBezTo>
                  <a:cubicBezTo>
                    <a:pt x="77" y="196"/>
                    <a:pt x="79" y="200"/>
                    <a:pt x="81" y="200"/>
                  </a:cubicBezTo>
                  <a:cubicBezTo>
                    <a:pt x="85" y="201"/>
                    <a:pt x="91" y="194"/>
                    <a:pt x="95" y="194"/>
                  </a:cubicBezTo>
                  <a:cubicBezTo>
                    <a:pt x="97" y="194"/>
                    <a:pt x="101" y="195"/>
                    <a:pt x="102" y="196"/>
                  </a:cubicBezTo>
                  <a:cubicBezTo>
                    <a:pt x="103" y="197"/>
                    <a:pt x="102" y="200"/>
                    <a:pt x="102" y="201"/>
                  </a:cubicBezTo>
                  <a:cubicBezTo>
                    <a:pt x="102" y="202"/>
                    <a:pt x="99" y="204"/>
                    <a:pt x="99" y="206"/>
                  </a:cubicBezTo>
                  <a:cubicBezTo>
                    <a:pt x="99" y="209"/>
                    <a:pt x="104" y="213"/>
                    <a:pt x="106" y="215"/>
                  </a:cubicBezTo>
                  <a:cubicBezTo>
                    <a:pt x="108" y="216"/>
                    <a:pt x="112" y="216"/>
                    <a:pt x="114" y="217"/>
                  </a:cubicBezTo>
                  <a:cubicBezTo>
                    <a:pt x="115" y="218"/>
                    <a:pt x="117" y="220"/>
                    <a:pt x="117" y="221"/>
                  </a:cubicBezTo>
                  <a:cubicBezTo>
                    <a:pt x="117" y="222"/>
                    <a:pt x="116" y="224"/>
                    <a:pt x="116" y="226"/>
                  </a:cubicBezTo>
                  <a:cubicBezTo>
                    <a:pt x="116" y="228"/>
                    <a:pt x="119" y="233"/>
                    <a:pt x="121" y="234"/>
                  </a:cubicBezTo>
                  <a:cubicBezTo>
                    <a:pt x="122" y="234"/>
                    <a:pt x="123" y="233"/>
                    <a:pt x="124" y="234"/>
                  </a:cubicBezTo>
                  <a:cubicBezTo>
                    <a:pt x="125" y="234"/>
                    <a:pt x="126" y="235"/>
                    <a:pt x="126" y="236"/>
                  </a:cubicBezTo>
                  <a:cubicBezTo>
                    <a:pt x="126" y="237"/>
                    <a:pt x="125" y="240"/>
                    <a:pt x="125" y="241"/>
                  </a:cubicBezTo>
                  <a:cubicBezTo>
                    <a:pt x="126" y="245"/>
                    <a:pt x="129" y="252"/>
                    <a:pt x="132" y="253"/>
                  </a:cubicBezTo>
                  <a:cubicBezTo>
                    <a:pt x="134" y="253"/>
                    <a:pt x="136" y="249"/>
                    <a:pt x="138" y="250"/>
                  </a:cubicBezTo>
                  <a:cubicBezTo>
                    <a:pt x="139" y="251"/>
                    <a:pt x="138" y="253"/>
                    <a:pt x="138" y="254"/>
                  </a:cubicBezTo>
                  <a:cubicBezTo>
                    <a:pt x="139" y="256"/>
                    <a:pt x="142" y="257"/>
                    <a:pt x="143" y="258"/>
                  </a:cubicBezTo>
                  <a:cubicBezTo>
                    <a:pt x="143" y="260"/>
                    <a:pt x="140" y="264"/>
                    <a:pt x="140" y="266"/>
                  </a:cubicBezTo>
                  <a:cubicBezTo>
                    <a:pt x="141" y="271"/>
                    <a:pt x="147" y="278"/>
                    <a:pt x="148" y="282"/>
                  </a:cubicBezTo>
                  <a:cubicBezTo>
                    <a:pt x="150" y="288"/>
                    <a:pt x="150" y="299"/>
                    <a:pt x="152" y="304"/>
                  </a:cubicBezTo>
                  <a:cubicBezTo>
                    <a:pt x="153" y="306"/>
                    <a:pt x="155" y="312"/>
                    <a:pt x="157" y="314"/>
                  </a:cubicBezTo>
                  <a:cubicBezTo>
                    <a:pt x="161" y="316"/>
                    <a:pt x="171" y="314"/>
                    <a:pt x="175" y="316"/>
                  </a:cubicBezTo>
                  <a:cubicBezTo>
                    <a:pt x="177" y="317"/>
                    <a:pt x="180" y="322"/>
                    <a:pt x="180" y="322"/>
                  </a:cubicBezTo>
                  <a:cubicBezTo>
                    <a:pt x="200" y="333"/>
                    <a:pt x="200" y="333"/>
                    <a:pt x="200" y="333"/>
                  </a:cubicBezTo>
                  <a:cubicBezTo>
                    <a:pt x="200" y="333"/>
                    <a:pt x="203" y="330"/>
                    <a:pt x="204" y="330"/>
                  </a:cubicBezTo>
                  <a:cubicBezTo>
                    <a:pt x="205" y="330"/>
                    <a:pt x="208" y="331"/>
                    <a:pt x="209" y="331"/>
                  </a:cubicBezTo>
                  <a:cubicBezTo>
                    <a:pt x="211" y="331"/>
                    <a:pt x="216" y="331"/>
                    <a:pt x="218" y="330"/>
                  </a:cubicBezTo>
                  <a:cubicBezTo>
                    <a:pt x="221" y="329"/>
                    <a:pt x="227" y="324"/>
                    <a:pt x="228" y="321"/>
                  </a:cubicBezTo>
                  <a:cubicBezTo>
                    <a:pt x="228" y="320"/>
                    <a:pt x="227" y="319"/>
                    <a:pt x="227" y="318"/>
                  </a:cubicBezTo>
                  <a:cubicBezTo>
                    <a:pt x="226" y="317"/>
                    <a:pt x="223" y="315"/>
                    <a:pt x="222" y="314"/>
                  </a:cubicBezTo>
                  <a:cubicBezTo>
                    <a:pt x="221" y="312"/>
                    <a:pt x="221" y="309"/>
                    <a:pt x="221" y="308"/>
                  </a:cubicBezTo>
                  <a:cubicBezTo>
                    <a:pt x="221" y="306"/>
                    <a:pt x="225" y="303"/>
                    <a:pt x="226" y="302"/>
                  </a:cubicBezTo>
                  <a:cubicBezTo>
                    <a:pt x="227" y="300"/>
                    <a:pt x="229" y="294"/>
                    <a:pt x="231" y="292"/>
                  </a:cubicBezTo>
                  <a:cubicBezTo>
                    <a:pt x="232" y="291"/>
                    <a:pt x="234" y="291"/>
                    <a:pt x="235" y="290"/>
                  </a:cubicBezTo>
                  <a:cubicBezTo>
                    <a:pt x="236" y="290"/>
                    <a:pt x="238" y="291"/>
                    <a:pt x="239" y="291"/>
                  </a:cubicBezTo>
                  <a:cubicBezTo>
                    <a:pt x="241" y="293"/>
                    <a:pt x="243" y="299"/>
                    <a:pt x="245" y="301"/>
                  </a:cubicBezTo>
                  <a:cubicBezTo>
                    <a:pt x="246" y="302"/>
                    <a:pt x="250" y="302"/>
                    <a:pt x="252" y="302"/>
                  </a:cubicBezTo>
                  <a:cubicBezTo>
                    <a:pt x="253" y="302"/>
                    <a:pt x="256" y="301"/>
                    <a:pt x="257" y="300"/>
                  </a:cubicBezTo>
                  <a:cubicBezTo>
                    <a:pt x="258" y="298"/>
                    <a:pt x="256" y="294"/>
                    <a:pt x="256" y="293"/>
                  </a:cubicBezTo>
                  <a:cubicBezTo>
                    <a:pt x="257" y="290"/>
                    <a:pt x="261" y="285"/>
                    <a:pt x="262" y="282"/>
                  </a:cubicBezTo>
                  <a:cubicBezTo>
                    <a:pt x="263" y="278"/>
                    <a:pt x="262" y="271"/>
                    <a:pt x="261" y="268"/>
                  </a:cubicBezTo>
                  <a:cubicBezTo>
                    <a:pt x="260" y="266"/>
                    <a:pt x="256" y="264"/>
                    <a:pt x="256" y="262"/>
                  </a:cubicBezTo>
                  <a:cubicBezTo>
                    <a:pt x="255" y="260"/>
                    <a:pt x="257" y="256"/>
                    <a:pt x="257" y="254"/>
                  </a:cubicBezTo>
                  <a:cubicBezTo>
                    <a:pt x="256" y="252"/>
                    <a:pt x="253" y="248"/>
                    <a:pt x="253" y="248"/>
                  </a:cubicBezTo>
                  <a:cubicBezTo>
                    <a:pt x="253" y="248"/>
                    <a:pt x="250" y="251"/>
                    <a:pt x="248" y="251"/>
                  </a:cubicBezTo>
                  <a:cubicBezTo>
                    <a:pt x="247" y="252"/>
                    <a:pt x="245" y="252"/>
                    <a:pt x="244" y="252"/>
                  </a:cubicBezTo>
                  <a:cubicBezTo>
                    <a:pt x="243" y="251"/>
                    <a:pt x="241" y="250"/>
                    <a:pt x="241" y="249"/>
                  </a:cubicBezTo>
                  <a:cubicBezTo>
                    <a:pt x="238" y="246"/>
                    <a:pt x="236" y="238"/>
                    <a:pt x="235" y="235"/>
                  </a:cubicBezTo>
                  <a:cubicBezTo>
                    <a:pt x="235" y="233"/>
                    <a:pt x="234" y="229"/>
                    <a:pt x="235" y="228"/>
                  </a:cubicBezTo>
                  <a:cubicBezTo>
                    <a:pt x="236" y="226"/>
                    <a:pt x="240" y="226"/>
                    <a:pt x="242" y="225"/>
                  </a:cubicBezTo>
                  <a:cubicBezTo>
                    <a:pt x="244" y="222"/>
                    <a:pt x="244" y="215"/>
                    <a:pt x="243" y="212"/>
                  </a:cubicBezTo>
                  <a:cubicBezTo>
                    <a:pt x="243" y="210"/>
                    <a:pt x="240" y="206"/>
                    <a:pt x="240" y="204"/>
                  </a:cubicBezTo>
                  <a:cubicBezTo>
                    <a:pt x="239" y="203"/>
                    <a:pt x="239" y="199"/>
                    <a:pt x="239" y="198"/>
                  </a:cubicBezTo>
                  <a:cubicBezTo>
                    <a:pt x="241" y="195"/>
                    <a:pt x="247" y="192"/>
                    <a:pt x="248" y="189"/>
                  </a:cubicBezTo>
                  <a:cubicBezTo>
                    <a:pt x="250" y="186"/>
                    <a:pt x="253" y="179"/>
                    <a:pt x="254" y="175"/>
                  </a:cubicBezTo>
                  <a:cubicBezTo>
                    <a:pt x="254" y="175"/>
                    <a:pt x="254" y="173"/>
                    <a:pt x="254" y="173"/>
                  </a:cubicBezTo>
                  <a:cubicBezTo>
                    <a:pt x="253" y="168"/>
                    <a:pt x="247" y="159"/>
                    <a:pt x="243" y="156"/>
                  </a:cubicBezTo>
                  <a:cubicBezTo>
                    <a:pt x="241" y="154"/>
                    <a:pt x="237" y="151"/>
                    <a:pt x="235" y="151"/>
                  </a:cubicBezTo>
                  <a:cubicBezTo>
                    <a:pt x="234" y="150"/>
                    <a:pt x="230" y="152"/>
                    <a:pt x="229" y="153"/>
                  </a:cubicBezTo>
                  <a:cubicBezTo>
                    <a:pt x="228" y="154"/>
                    <a:pt x="228" y="157"/>
                    <a:pt x="226" y="158"/>
                  </a:cubicBezTo>
                  <a:cubicBezTo>
                    <a:pt x="226" y="159"/>
                    <a:pt x="224" y="159"/>
                    <a:pt x="224" y="158"/>
                  </a:cubicBezTo>
                  <a:cubicBezTo>
                    <a:pt x="222" y="158"/>
                    <a:pt x="220" y="154"/>
                    <a:pt x="218" y="153"/>
                  </a:cubicBezTo>
                  <a:cubicBezTo>
                    <a:pt x="216" y="152"/>
                    <a:pt x="211" y="151"/>
                    <a:pt x="209" y="149"/>
                  </a:cubicBezTo>
                  <a:cubicBezTo>
                    <a:pt x="204" y="145"/>
                    <a:pt x="198" y="134"/>
                    <a:pt x="196" y="128"/>
                  </a:cubicBezTo>
                  <a:cubicBezTo>
                    <a:pt x="193" y="122"/>
                    <a:pt x="193" y="105"/>
                    <a:pt x="189" y="100"/>
                  </a:cubicBezTo>
                  <a:cubicBezTo>
                    <a:pt x="188" y="98"/>
                    <a:pt x="184" y="98"/>
                    <a:pt x="182" y="97"/>
                  </a:cubicBezTo>
                  <a:cubicBezTo>
                    <a:pt x="181" y="96"/>
                    <a:pt x="179" y="95"/>
                    <a:pt x="179" y="93"/>
                  </a:cubicBezTo>
                  <a:cubicBezTo>
                    <a:pt x="179" y="92"/>
                    <a:pt x="179" y="90"/>
                    <a:pt x="180" y="89"/>
                  </a:cubicBezTo>
                  <a:cubicBezTo>
                    <a:pt x="181" y="88"/>
                    <a:pt x="184" y="88"/>
                    <a:pt x="185" y="87"/>
                  </a:cubicBezTo>
                  <a:cubicBezTo>
                    <a:pt x="186" y="86"/>
                    <a:pt x="187" y="84"/>
                    <a:pt x="187" y="83"/>
                  </a:cubicBezTo>
                  <a:cubicBezTo>
                    <a:pt x="188" y="77"/>
                    <a:pt x="185" y="66"/>
                    <a:pt x="183" y="61"/>
                  </a:cubicBezTo>
                  <a:cubicBezTo>
                    <a:pt x="180" y="50"/>
                    <a:pt x="169" y="31"/>
                    <a:pt x="164" y="21"/>
                  </a:cubicBezTo>
                  <a:cubicBezTo>
                    <a:pt x="161" y="17"/>
                    <a:pt x="157" y="9"/>
                    <a:pt x="153" y="6"/>
                  </a:cubicBezTo>
                  <a:cubicBezTo>
                    <a:pt x="151" y="4"/>
                    <a:pt x="146" y="3"/>
                    <a:pt x="143" y="2"/>
                  </a:cubicBezTo>
                  <a:cubicBezTo>
                    <a:pt x="140" y="1"/>
                    <a:pt x="135" y="0"/>
                    <a:pt x="132" y="1"/>
                  </a:cubicBezTo>
                  <a:cubicBezTo>
                    <a:pt x="127" y="3"/>
                    <a:pt x="119" y="11"/>
                    <a:pt x="115" y="15"/>
                  </a:cubicBezTo>
                  <a:cubicBezTo>
                    <a:pt x="113" y="16"/>
                    <a:pt x="112" y="21"/>
                    <a:pt x="110" y="22"/>
                  </a:cubicBezTo>
                  <a:cubicBezTo>
                    <a:pt x="106" y="27"/>
                    <a:pt x="97" y="36"/>
                    <a:pt x="91" y="39"/>
                  </a:cubicBezTo>
                  <a:cubicBezTo>
                    <a:pt x="87" y="40"/>
                    <a:pt x="76" y="36"/>
                    <a:pt x="73" y="39"/>
                  </a:cubicBezTo>
                  <a:cubicBezTo>
                    <a:pt x="71" y="42"/>
                    <a:pt x="75" y="51"/>
                    <a:pt x="73" y="54"/>
                  </a:cubicBezTo>
                  <a:cubicBezTo>
                    <a:pt x="73" y="55"/>
                    <a:pt x="71" y="56"/>
                    <a:pt x="70" y="57"/>
                  </a:cubicBezTo>
                  <a:cubicBezTo>
                    <a:pt x="69" y="57"/>
                    <a:pt x="65" y="54"/>
                    <a:pt x="63" y="55"/>
                  </a:cubicBezTo>
                  <a:cubicBezTo>
                    <a:pt x="60" y="57"/>
                    <a:pt x="59" y="65"/>
                    <a:pt x="60" y="69"/>
                  </a:cubicBezTo>
                  <a:cubicBezTo>
                    <a:pt x="60" y="70"/>
                    <a:pt x="62" y="72"/>
                    <a:pt x="63" y="73"/>
                  </a:cubicBezTo>
                  <a:cubicBezTo>
                    <a:pt x="65" y="76"/>
                    <a:pt x="73" y="77"/>
                    <a:pt x="76" y="79"/>
                  </a:cubicBezTo>
                  <a:cubicBezTo>
                    <a:pt x="78" y="80"/>
                    <a:pt x="81" y="84"/>
                    <a:pt x="81" y="86"/>
                  </a:cubicBezTo>
                  <a:cubicBezTo>
                    <a:pt x="80" y="88"/>
                    <a:pt x="76" y="91"/>
                    <a:pt x="76" y="93"/>
                  </a:cubicBezTo>
                  <a:cubicBezTo>
                    <a:pt x="76" y="94"/>
                    <a:pt x="77" y="97"/>
                    <a:pt x="77" y="98"/>
                  </a:cubicBezTo>
                  <a:cubicBezTo>
                    <a:pt x="76" y="100"/>
                    <a:pt x="74" y="104"/>
                    <a:pt x="73" y="106"/>
                  </a:cubicBezTo>
                  <a:cubicBezTo>
                    <a:pt x="71" y="107"/>
                    <a:pt x="67" y="109"/>
                    <a:pt x="65" y="109"/>
                  </a:cubicBezTo>
                  <a:cubicBezTo>
                    <a:pt x="62" y="109"/>
                    <a:pt x="56" y="106"/>
                    <a:pt x="53" y="107"/>
                  </a:cubicBezTo>
                  <a:cubicBezTo>
                    <a:pt x="50" y="107"/>
                    <a:pt x="45" y="110"/>
                    <a:pt x="44" y="112"/>
                  </a:cubicBezTo>
                  <a:cubicBezTo>
                    <a:pt x="42" y="114"/>
                    <a:pt x="43" y="120"/>
                    <a:pt x="42" y="122"/>
                  </a:cubicBezTo>
                  <a:cubicBezTo>
                    <a:pt x="40" y="123"/>
                    <a:pt x="35" y="123"/>
                    <a:pt x="34" y="125"/>
                  </a:cubicBezTo>
                  <a:cubicBezTo>
                    <a:pt x="33" y="126"/>
                    <a:pt x="33" y="130"/>
                    <a:pt x="34" y="132"/>
                  </a:cubicBezTo>
                  <a:cubicBezTo>
                    <a:pt x="35" y="133"/>
                    <a:pt x="37" y="132"/>
                    <a:pt x="38" y="133"/>
                  </a:cubicBezTo>
                  <a:cubicBezTo>
                    <a:pt x="39" y="134"/>
                    <a:pt x="41" y="138"/>
                    <a:pt x="40" y="140"/>
                  </a:cubicBezTo>
                  <a:cubicBezTo>
                    <a:pt x="39" y="143"/>
                    <a:pt x="31" y="143"/>
                    <a:pt x="28" y="146"/>
                  </a:cubicBezTo>
                  <a:cubicBezTo>
                    <a:pt x="26" y="149"/>
                    <a:pt x="25" y="159"/>
                    <a:pt x="22" y="162"/>
                  </a:cubicBezTo>
                  <a:cubicBezTo>
                    <a:pt x="21" y="163"/>
                    <a:pt x="19" y="163"/>
                    <a:pt x="18" y="163"/>
                  </a:cubicBezTo>
                  <a:cubicBezTo>
                    <a:pt x="16" y="162"/>
                    <a:pt x="14" y="160"/>
                    <a:pt x="13" y="158"/>
                  </a:cubicBezTo>
                  <a:cubicBezTo>
                    <a:pt x="13" y="156"/>
                    <a:pt x="14" y="153"/>
                    <a:pt x="15" y="152"/>
                  </a:cubicBezTo>
                  <a:cubicBezTo>
                    <a:pt x="16" y="150"/>
                    <a:pt x="19" y="149"/>
                    <a:pt x="21" y="148"/>
                  </a:cubicBezTo>
                  <a:cubicBezTo>
                    <a:pt x="22" y="147"/>
                    <a:pt x="24" y="143"/>
                    <a:pt x="24" y="141"/>
                  </a:cubicBezTo>
                  <a:cubicBezTo>
                    <a:pt x="25" y="140"/>
                    <a:pt x="25" y="136"/>
                    <a:pt x="24" y="135"/>
                  </a:cubicBezTo>
                  <a:cubicBezTo>
                    <a:pt x="23" y="134"/>
                    <a:pt x="20" y="133"/>
                    <a:pt x="19" y="133"/>
                  </a:cubicBezTo>
                  <a:cubicBezTo>
                    <a:pt x="15" y="133"/>
                    <a:pt x="7" y="137"/>
                    <a:pt x="6" y="141"/>
                  </a:cubicBezTo>
                  <a:cubicBezTo>
                    <a:pt x="5" y="142"/>
                    <a:pt x="6" y="145"/>
                    <a:pt x="6" y="147"/>
                  </a:cubicBezTo>
                  <a:cubicBezTo>
                    <a:pt x="6" y="150"/>
                    <a:pt x="10" y="155"/>
                    <a:pt x="10" y="158"/>
                  </a:cubicBezTo>
                  <a:cubicBezTo>
                    <a:pt x="10" y="159"/>
                    <a:pt x="9" y="162"/>
                    <a:pt x="8" y="163"/>
                  </a:cubicBezTo>
                  <a:cubicBezTo>
                    <a:pt x="7" y="165"/>
                    <a:pt x="1" y="166"/>
                    <a:pt x="1" y="166"/>
                  </a:cubicBezTo>
                  <a:cubicBezTo>
                    <a:pt x="1" y="166"/>
                    <a:pt x="0" y="175"/>
                    <a:pt x="2" y="177"/>
                  </a:cubicBezTo>
                  <a:cubicBezTo>
                    <a:pt x="4" y="178"/>
                    <a:pt x="8" y="176"/>
                    <a:pt x="10" y="176"/>
                  </a:cubicBezTo>
                  <a:close/>
                </a:path>
              </a:pathLst>
            </a:custGeom>
            <a:grpFill/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30" name="Freeform: Shape 241"/>
            <p:cNvSpPr/>
            <p:nvPr/>
          </p:nvSpPr>
          <p:spPr bwMode="auto">
            <a:xfrm>
              <a:off x="3629025" y="2774950"/>
              <a:ext cx="649288" cy="490538"/>
            </a:xfrm>
            <a:custGeom>
              <a:avLst/>
              <a:gdLst/>
              <a:ahLst/>
              <a:cxnLst>
                <a:cxn ang="0">
                  <a:pos x="260" y="2"/>
                </a:cxn>
                <a:cxn ang="0">
                  <a:pos x="244" y="23"/>
                </a:cxn>
                <a:cxn ang="0">
                  <a:pos x="235" y="41"/>
                </a:cxn>
                <a:cxn ang="0">
                  <a:pos x="219" y="43"/>
                </a:cxn>
                <a:cxn ang="0">
                  <a:pos x="210" y="43"/>
                </a:cxn>
                <a:cxn ang="0">
                  <a:pos x="200" y="48"/>
                </a:cxn>
                <a:cxn ang="0">
                  <a:pos x="194" y="58"/>
                </a:cxn>
                <a:cxn ang="0">
                  <a:pos x="186" y="57"/>
                </a:cxn>
                <a:cxn ang="0">
                  <a:pos x="171" y="70"/>
                </a:cxn>
                <a:cxn ang="0">
                  <a:pos x="169" y="76"/>
                </a:cxn>
                <a:cxn ang="0">
                  <a:pos x="155" y="72"/>
                </a:cxn>
                <a:cxn ang="0">
                  <a:pos x="161" y="88"/>
                </a:cxn>
                <a:cxn ang="0">
                  <a:pos x="165" y="99"/>
                </a:cxn>
                <a:cxn ang="0">
                  <a:pos x="152" y="104"/>
                </a:cxn>
                <a:cxn ang="0">
                  <a:pos x="148" y="111"/>
                </a:cxn>
                <a:cxn ang="0">
                  <a:pos x="132" y="125"/>
                </a:cxn>
                <a:cxn ang="0">
                  <a:pos x="125" y="135"/>
                </a:cxn>
                <a:cxn ang="0">
                  <a:pos x="100" y="139"/>
                </a:cxn>
                <a:cxn ang="0">
                  <a:pos x="72" y="134"/>
                </a:cxn>
                <a:cxn ang="0">
                  <a:pos x="27" y="123"/>
                </a:cxn>
                <a:cxn ang="0">
                  <a:pos x="6" y="152"/>
                </a:cxn>
                <a:cxn ang="0">
                  <a:pos x="7" y="196"/>
                </a:cxn>
                <a:cxn ang="0">
                  <a:pos x="13" y="216"/>
                </a:cxn>
                <a:cxn ang="0">
                  <a:pos x="13" y="235"/>
                </a:cxn>
                <a:cxn ang="0">
                  <a:pos x="41" y="243"/>
                </a:cxn>
                <a:cxn ang="0">
                  <a:pos x="85" y="244"/>
                </a:cxn>
                <a:cxn ang="0">
                  <a:pos x="111" y="227"/>
                </a:cxn>
                <a:cxn ang="0">
                  <a:pos x="123" y="232"/>
                </a:cxn>
                <a:cxn ang="0">
                  <a:pos x="142" y="278"/>
                </a:cxn>
                <a:cxn ang="0">
                  <a:pos x="150" y="271"/>
                </a:cxn>
                <a:cxn ang="0">
                  <a:pos x="164" y="284"/>
                </a:cxn>
                <a:cxn ang="0">
                  <a:pos x="180" y="283"/>
                </a:cxn>
                <a:cxn ang="0">
                  <a:pos x="244" y="256"/>
                </a:cxn>
                <a:cxn ang="0">
                  <a:pos x="269" y="249"/>
                </a:cxn>
                <a:cxn ang="0">
                  <a:pos x="275" y="237"/>
                </a:cxn>
                <a:cxn ang="0">
                  <a:pos x="288" y="231"/>
                </a:cxn>
                <a:cxn ang="0">
                  <a:pos x="303" y="229"/>
                </a:cxn>
                <a:cxn ang="0">
                  <a:pos x="324" y="208"/>
                </a:cxn>
                <a:cxn ang="0">
                  <a:pos x="339" y="193"/>
                </a:cxn>
                <a:cxn ang="0">
                  <a:pos x="348" y="157"/>
                </a:cxn>
                <a:cxn ang="0">
                  <a:pos x="361" y="154"/>
                </a:cxn>
                <a:cxn ang="0">
                  <a:pos x="367" y="146"/>
                </a:cxn>
                <a:cxn ang="0">
                  <a:pos x="375" y="127"/>
                </a:cxn>
                <a:cxn ang="0">
                  <a:pos x="381" y="112"/>
                </a:cxn>
                <a:cxn ang="0">
                  <a:pos x="370" y="97"/>
                </a:cxn>
                <a:cxn ang="0">
                  <a:pos x="357" y="104"/>
                </a:cxn>
                <a:cxn ang="0">
                  <a:pos x="336" y="104"/>
                </a:cxn>
                <a:cxn ang="0">
                  <a:pos x="322" y="92"/>
                </a:cxn>
                <a:cxn ang="0">
                  <a:pos x="302" y="78"/>
                </a:cxn>
                <a:cxn ang="0">
                  <a:pos x="293" y="66"/>
                </a:cxn>
                <a:cxn ang="0">
                  <a:pos x="290" y="44"/>
                </a:cxn>
                <a:cxn ang="0">
                  <a:pos x="279" y="24"/>
                </a:cxn>
              </a:cxnLst>
              <a:rect l="0" t="0" r="r" b="b"/>
              <a:pathLst>
                <a:path w="382" h="289">
                  <a:moveTo>
                    <a:pt x="277" y="9"/>
                  </a:moveTo>
                  <a:cubicBezTo>
                    <a:pt x="276" y="6"/>
                    <a:pt x="273" y="2"/>
                    <a:pt x="270" y="1"/>
                  </a:cubicBezTo>
                  <a:cubicBezTo>
                    <a:pt x="268" y="0"/>
                    <a:pt x="262" y="0"/>
                    <a:pt x="260" y="2"/>
                  </a:cubicBezTo>
                  <a:cubicBezTo>
                    <a:pt x="258" y="3"/>
                    <a:pt x="258" y="8"/>
                    <a:pt x="257" y="9"/>
                  </a:cubicBezTo>
                  <a:cubicBezTo>
                    <a:pt x="254" y="12"/>
                    <a:pt x="242" y="15"/>
                    <a:pt x="242" y="15"/>
                  </a:cubicBezTo>
                  <a:cubicBezTo>
                    <a:pt x="242" y="15"/>
                    <a:pt x="244" y="21"/>
                    <a:pt x="244" y="23"/>
                  </a:cubicBezTo>
                  <a:cubicBezTo>
                    <a:pt x="244" y="26"/>
                    <a:pt x="243" y="31"/>
                    <a:pt x="241" y="34"/>
                  </a:cubicBezTo>
                  <a:cubicBezTo>
                    <a:pt x="240" y="35"/>
                    <a:pt x="237" y="35"/>
                    <a:pt x="236" y="36"/>
                  </a:cubicBezTo>
                  <a:cubicBezTo>
                    <a:pt x="235" y="37"/>
                    <a:pt x="236" y="41"/>
                    <a:pt x="235" y="41"/>
                  </a:cubicBezTo>
                  <a:cubicBezTo>
                    <a:pt x="233" y="42"/>
                    <a:pt x="230" y="40"/>
                    <a:pt x="229" y="41"/>
                  </a:cubicBezTo>
                  <a:cubicBezTo>
                    <a:pt x="227" y="41"/>
                    <a:pt x="227" y="46"/>
                    <a:pt x="225" y="46"/>
                  </a:cubicBezTo>
                  <a:cubicBezTo>
                    <a:pt x="224" y="46"/>
                    <a:pt x="220" y="44"/>
                    <a:pt x="219" y="43"/>
                  </a:cubicBezTo>
                  <a:cubicBezTo>
                    <a:pt x="219" y="42"/>
                    <a:pt x="218" y="40"/>
                    <a:pt x="217" y="39"/>
                  </a:cubicBezTo>
                  <a:cubicBezTo>
                    <a:pt x="216" y="39"/>
                    <a:pt x="213" y="39"/>
                    <a:pt x="212" y="40"/>
                  </a:cubicBezTo>
                  <a:cubicBezTo>
                    <a:pt x="211" y="40"/>
                    <a:pt x="211" y="42"/>
                    <a:pt x="210" y="43"/>
                  </a:cubicBezTo>
                  <a:cubicBezTo>
                    <a:pt x="210" y="44"/>
                    <a:pt x="210" y="46"/>
                    <a:pt x="210" y="47"/>
                  </a:cubicBezTo>
                  <a:cubicBezTo>
                    <a:pt x="209" y="48"/>
                    <a:pt x="207" y="49"/>
                    <a:pt x="205" y="49"/>
                  </a:cubicBezTo>
                  <a:cubicBezTo>
                    <a:pt x="204" y="49"/>
                    <a:pt x="202" y="48"/>
                    <a:pt x="200" y="48"/>
                  </a:cubicBezTo>
                  <a:cubicBezTo>
                    <a:pt x="199" y="48"/>
                    <a:pt x="198" y="50"/>
                    <a:pt x="197" y="50"/>
                  </a:cubicBezTo>
                  <a:cubicBezTo>
                    <a:pt x="197" y="52"/>
                    <a:pt x="197" y="55"/>
                    <a:pt x="197" y="56"/>
                  </a:cubicBezTo>
                  <a:cubicBezTo>
                    <a:pt x="196" y="57"/>
                    <a:pt x="195" y="58"/>
                    <a:pt x="194" y="58"/>
                  </a:cubicBezTo>
                  <a:cubicBezTo>
                    <a:pt x="193" y="58"/>
                    <a:pt x="192" y="56"/>
                    <a:pt x="191" y="56"/>
                  </a:cubicBezTo>
                  <a:cubicBezTo>
                    <a:pt x="190" y="55"/>
                    <a:pt x="189" y="52"/>
                    <a:pt x="188" y="53"/>
                  </a:cubicBezTo>
                  <a:cubicBezTo>
                    <a:pt x="187" y="53"/>
                    <a:pt x="187" y="56"/>
                    <a:pt x="186" y="57"/>
                  </a:cubicBezTo>
                  <a:cubicBezTo>
                    <a:pt x="185" y="57"/>
                    <a:pt x="182" y="57"/>
                    <a:pt x="181" y="57"/>
                  </a:cubicBezTo>
                  <a:cubicBezTo>
                    <a:pt x="179" y="59"/>
                    <a:pt x="180" y="64"/>
                    <a:pt x="179" y="65"/>
                  </a:cubicBezTo>
                  <a:cubicBezTo>
                    <a:pt x="177" y="67"/>
                    <a:pt x="173" y="70"/>
                    <a:pt x="171" y="70"/>
                  </a:cubicBezTo>
                  <a:cubicBezTo>
                    <a:pt x="170" y="70"/>
                    <a:pt x="168" y="68"/>
                    <a:pt x="167" y="69"/>
                  </a:cubicBezTo>
                  <a:cubicBezTo>
                    <a:pt x="167" y="69"/>
                    <a:pt x="165" y="70"/>
                    <a:pt x="165" y="70"/>
                  </a:cubicBezTo>
                  <a:cubicBezTo>
                    <a:pt x="165" y="72"/>
                    <a:pt x="169" y="75"/>
                    <a:pt x="169" y="76"/>
                  </a:cubicBezTo>
                  <a:cubicBezTo>
                    <a:pt x="169" y="78"/>
                    <a:pt x="167" y="81"/>
                    <a:pt x="166" y="82"/>
                  </a:cubicBezTo>
                  <a:cubicBezTo>
                    <a:pt x="164" y="82"/>
                    <a:pt x="161" y="80"/>
                    <a:pt x="160" y="79"/>
                  </a:cubicBezTo>
                  <a:cubicBezTo>
                    <a:pt x="158" y="78"/>
                    <a:pt x="157" y="73"/>
                    <a:pt x="155" y="72"/>
                  </a:cubicBezTo>
                  <a:cubicBezTo>
                    <a:pt x="153" y="72"/>
                    <a:pt x="150" y="72"/>
                    <a:pt x="149" y="73"/>
                  </a:cubicBezTo>
                  <a:cubicBezTo>
                    <a:pt x="148" y="75"/>
                    <a:pt x="151" y="78"/>
                    <a:pt x="152" y="80"/>
                  </a:cubicBezTo>
                  <a:cubicBezTo>
                    <a:pt x="154" y="82"/>
                    <a:pt x="159" y="86"/>
                    <a:pt x="161" y="88"/>
                  </a:cubicBezTo>
                  <a:cubicBezTo>
                    <a:pt x="162" y="89"/>
                    <a:pt x="163" y="90"/>
                    <a:pt x="163" y="91"/>
                  </a:cubicBezTo>
                  <a:cubicBezTo>
                    <a:pt x="163" y="92"/>
                    <a:pt x="160" y="93"/>
                    <a:pt x="160" y="94"/>
                  </a:cubicBezTo>
                  <a:cubicBezTo>
                    <a:pt x="160" y="96"/>
                    <a:pt x="165" y="97"/>
                    <a:pt x="165" y="99"/>
                  </a:cubicBezTo>
                  <a:cubicBezTo>
                    <a:pt x="166" y="100"/>
                    <a:pt x="164" y="103"/>
                    <a:pt x="164" y="104"/>
                  </a:cubicBezTo>
                  <a:cubicBezTo>
                    <a:pt x="163" y="105"/>
                    <a:pt x="162" y="106"/>
                    <a:pt x="161" y="106"/>
                  </a:cubicBezTo>
                  <a:cubicBezTo>
                    <a:pt x="159" y="106"/>
                    <a:pt x="154" y="104"/>
                    <a:pt x="152" y="104"/>
                  </a:cubicBezTo>
                  <a:cubicBezTo>
                    <a:pt x="151" y="103"/>
                    <a:pt x="148" y="103"/>
                    <a:pt x="147" y="104"/>
                  </a:cubicBezTo>
                  <a:cubicBezTo>
                    <a:pt x="147" y="104"/>
                    <a:pt x="146" y="106"/>
                    <a:pt x="145" y="106"/>
                  </a:cubicBezTo>
                  <a:cubicBezTo>
                    <a:pt x="145" y="108"/>
                    <a:pt x="148" y="110"/>
                    <a:pt x="148" y="111"/>
                  </a:cubicBezTo>
                  <a:cubicBezTo>
                    <a:pt x="148" y="113"/>
                    <a:pt x="144" y="114"/>
                    <a:pt x="143" y="115"/>
                  </a:cubicBezTo>
                  <a:cubicBezTo>
                    <a:pt x="142" y="115"/>
                    <a:pt x="139" y="114"/>
                    <a:pt x="138" y="114"/>
                  </a:cubicBezTo>
                  <a:cubicBezTo>
                    <a:pt x="135" y="116"/>
                    <a:pt x="134" y="123"/>
                    <a:pt x="132" y="125"/>
                  </a:cubicBezTo>
                  <a:cubicBezTo>
                    <a:pt x="131" y="126"/>
                    <a:pt x="127" y="127"/>
                    <a:pt x="126" y="127"/>
                  </a:cubicBezTo>
                  <a:cubicBezTo>
                    <a:pt x="125" y="128"/>
                    <a:pt x="124" y="128"/>
                    <a:pt x="123" y="129"/>
                  </a:cubicBezTo>
                  <a:cubicBezTo>
                    <a:pt x="123" y="130"/>
                    <a:pt x="125" y="134"/>
                    <a:pt x="125" y="135"/>
                  </a:cubicBezTo>
                  <a:cubicBezTo>
                    <a:pt x="125" y="136"/>
                    <a:pt x="125" y="139"/>
                    <a:pt x="124" y="140"/>
                  </a:cubicBezTo>
                  <a:cubicBezTo>
                    <a:pt x="123" y="141"/>
                    <a:pt x="118" y="142"/>
                    <a:pt x="116" y="142"/>
                  </a:cubicBezTo>
                  <a:cubicBezTo>
                    <a:pt x="112" y="142"/>
                    <a:pt x="104" y="138"/>
                    <a:pt x="100" y="139"/>
                  </a:cubicBezTo>
                  <a:cubicBezTo>
                    <a:pt x="97" y="139"/>
                    <a:pt x="92" y="144"/>
                    <a:pt x="89" y="145"/>
                  </a:cubicBezTo>
                  <a:cubicBezTo>
                    <a:pt x="87" y="145"/>
                    <a:pt x="83" y="142"/>
                    <a:pt x="82" y="141"/>
                  </a:cubicBezTo>
                  <a:cubicBezTo>
                    <a:pt x="79" y="140"/>
                    <a:pt x="74" y="135"/>
                    <a:pt x="72" y="134"/>
                  </a:cubicBezTo>
                  <a:cubicBezTo>
                    <a:pt x="66" y="130"/>
                    <a:pt x="52" y="124"/>
                    <a:pt x="45" y="124"/>
                  </a:cubicBezTo>
                  <a:cubicBezTo>
                    <a:pt x="42" y="123"/>
                    <a:pt x="37" y="126"/>
                    <a:pt x="34" y="126"/>
                  </a:cubicBezTo>
                  <a:cubicBezTo>
                    <a:pt x="32" y="126"/>
                    <a:pt x="29" y="123"/>
                    <a:pt x="27" y="123"/>
                  </a:cubicBezTo>
                  <a:cubicBezTo>
                    <a:pt x="23" y="124"/>
                    <a:pt x="13" y="133"/>
                    <a:pt x="13" y="133"/>
                  </a:cubicBezTo>
                  <a:cubicBezTo>
                    <a:pt x="6" y="133"/>
                    <a:pt x="6" y="133"/>
                    <a:pt x="6" y="133"/>
                  </a:cubicBezTo>
                  <a:cubicBezTo>
                    <a:pt x="6" y="133"/>
                    <a:pt x="6" y="147"/>
                    <a:pt x="6" y="152"/>
                  </a:cubicBezTo>
                  <a:cubicBezTo>
                    <a:pt x="5" y="158"/>
                    <a:pt x="0" y="170"/>
                    <a:pt x="1" y="176"/>
                  </a:cubicBezTo>
                  <a:cubicBezTo>
                    <a:pt x="2" y="179"/>
                    <a:pt x="5" y="184"/>
                    <a:pt x="6" y="187"/>
                  </a:cubicBezTo>
                  <a:cubicBezTo>
                    <a:pt x="7" y="189"/>
                    <a:pt x="7" y="194"/>
                    <a:pt x="7" y="196"/>
                  </a:cubicBezTo>
                  <a:cubicBezTo>
                    <a:pt x="8" y="198"/>
                    <a:pt x="10" y="202"/>
                    <a:pt x="10" y="204"/>
                  </a:cubicBezTo>
                  <a:cubicBezTo>
                    <a:pt x="10" y="206"/>
                    <a:pt x="8" y="209"/>
                    <a:pt x="8" y="211"/>
                  </a:cubicBezTo>
                  <a:cubicBezTo>
                    <a:pt x="8" y="213"/>
                    <a:pt x="12" y="214"/>
                    <a:pt x="13" y="216"/>
                  </a:cubicBezTo>
                  <a:cubicBezTo>
                    <a:pt x="13" y="218"/>
                    <a:pt x="12" y="222"/>
                    <a:pt x="11" y="223"/>
                  </a:cubicBezTo>
                  <a:cubicBezTo>
                    <a:pt x="10" y="226"/>
                    <a:pt x="4" y="230"/>
                    <a:pt x="4" y="230"/>
                  </a:cubicBezTo>
                  <a:cubicBezTo>
                    <a:pt x="4" y="230"/>
                    <a:pt x="11" y="233"/>
                    <a:pt x="13" y="235"/>
                  </a:cubicBezTo>
                  <a:cubicBezTo>
                    <a:pt x="16" y="237"/>
                    <a:pt x="17" y="244"/>
                    <a:pt x="20" y="246"/>
                  </a:cubicBezTo>
                  <a:cubicBezTo>
                    <a:pt x="23" y="248"/>
                    <a:pt x="29" y="248"/>
                    <a:pt x="32" y="248"/>
                  </a:cubicBezTo>
                  <a:cubicBezTo>
                    <a:pt x="34" y="248"/>
                    <a:pt x="38" y="243"/>
                    <a:pt x="41" y="243"/>
                  </a:cubicBezTo>
                  <a:cubicBezTo>
                    <a:pt x="46" y="242"/>
                    <a:pt x="56" y="248"/>
                    <a:pt x="61" y="249"/>
                  </a:cubicBezTo>
                  <a:cubicBezTo>
                    <a:pt x="65" y="249"/>
                    <a:pt x="74" y="250"/>
                    <a:pt x="78" y="249"/>
                  </a:cubicBezTo>
                  <a:cubicBezTo>
                    <a:pt x="80" y="248"/>
                    <a:pt x="83" y="246"/>
                    <a:pt x="85" y="244"/>
                  </a:cubicBezTo>
                  <a:cubicBezTo>
                    <a:pt x="88" y="241"/>
                    <a:pt x="90" y="232"/>
                    <a:pt x="93" y="230"/>
                  </a:cubicBezTo>
                  <a:cubicBezTo>
                    <a:pt x="96" y="228"/>
                    <a:pt x="103" y="225"/>
                    <a:pt x="106" y="225"/>
                  </a:cubicBezTo>
                  <a:cubicBezTo>
                    <a:pt x="107" y="225"/>
                    <a:pt x="110" y="227"/>
                    <a:pt x="111" y="227"/>
                  </a:cubicBezTo>
                  <a:cubicBezTo>
                    <a:pt x="113" y="227"/>
                    <a:pt x="114" y="224"/>
                    <a:pt x="115" y="223"/>
                  </a:cubicBezTo>
                  <a:cubicBezTo>
                    <a:pt x="117" y="223"/>
                    <a:pt x="121" y="223"/>
                    <a:pt x="123" y="224"/>
                  </a:cubicBezTo>
                  <a:cubicBezTo>
                    <a:pt x="124" y="225"/>
                    <a:pt x="122" y="230"/>
                    <a:pt x="123" y="232"/>
                  </a:cubicBezTo>
                  <a:cubicBezTo>
                    <a:pt x="124" y="234"/>
                    <a:pt x="129" y="236"/>
                    <a:pt x="130" y="238"/>
                  </a:cubicBezTo>
                  <a:cubicBezTo>
                    <a:pt x="134" y="244"/>
                    <a:pt x="132" y="260"/>
                    <a:pt x="135" y="267"/>
                  </a:cubicBezTo>
                  <a:cubicBezTo>
                    <a:pt x="136" y="270"/>
                    <a:pt x="139" y="277"/>
                    <a:pt x="142" y="278"/>
                  </a:cubicBezTo>
                  <a:cubicBezTo>
                    <a:pt x="143" y="278"/>
                    <a:pt x="145" y="276"/>
                    <a:pt x="145" y="275"/>
                  </a:cubicBezTo>
                  <a:cubicBezTo>
                    <a:pt x="146" y="273"/>
                    <a:pt x="145" y="270"/>
                    <a:pt x="146" y="270"/>
                  </a:cubicBezTo>
                  <a:cubicBezTo>
                    <a:pt x="147" y="269"/>
                    <a:pt x="149" y="270"/>
                    <a:pt x="150" y="271"/>
                  </a:cubicBezTo>
                  <a:cubicBezTo>
                    <a:pt x="152" y="272"/>
                    <a:pt x="154" y="275"/>
                    <a:pt x="155" y="277"/>
                  </a:cubicBezTo>
                  <a:cubicBezTo>
                    <a:pt x="155" y="278"/>
                    <a:pt x="154" y="281"/>
                    <a:pt x="155" y="282"/>
                  </a:cubicBezTo>
                  <a:cubicBezTo>
                    <a:pt x="157" y="284"/>
                    <a:pt x="162" y="283"/>
                    <a:pt x="164" y="284"/>
                  </a:cubicBezTo>
                  <a:cubicBezTo>
                    <a:pt x="166" y="285"/>
                    <a:pt x="168" y="289"/>
                    <a:pt x="170" y="289"/>
                  </a:cubicBezTo>
                  <a:cubicBezTo>
                    <a:pt x="172" y="289"/>
                    <a:pt x="173" y="284"/>
                    <a:pt x="175" y="283"/>
                  </a:cubicBezTo>
                  <a:cubicBezTo>
                    <a:pt x="176" y="282"/>
                    <a:pt x="179" y="283"/>
                    <a:pt x="180" y="283"/>
                  </a:cubicBezTo>
                  <a:cubicBezTo>
                    <a:pt x="182" y="283"/>
                    <a:pt x="186" y="285"/>
                    <a:pt x="187" y="285"/>
                  </a:cubicBezTo>
                  <a:cubicBezTo>
                    <a:pt x="202" y="282"/>
                    <a:pt x="225" y="260"/>
                    <a:pt x="239" y="256"/>
                  </a:cubicBezTo>
                  <a:cubicBezTo>
                    <a:pt x="240" y="256"/>
                    <a:pt x="243" y="256"/>
                    <a:pt x="244" y="256"/>
                  </a:cubicBezTo>
                  <a:cubicBezTo>
                    <a:pt x="246" y="255"/>
                    <a:pt x="248" y="253"/>
                    <a:pt x="250" y="252"/>
                  </a:cubicBezTo>
                  <a:cubicBezTo>
                    <a:pt x="252" y="252"/>
                    <a:pt x="256" y="253"/>
                    <a:pt x="258" y="253"/>
                  </a:cubicBezTo>
                  <a:cubicBezTo>
                    <a:pt x="261" y="252"/>
                    <a:pt x="266" y="251"/>
                    <a:pt x="269" y="249"/>
                  </a:cubicBezTo>
                  <a:cubicBezTo>
                    <a:pt x="270" y="248"/>
                    <a:pt x="270" y="245"/>
                    <a:pt x="271" y="245"/>
                  </a:cubicBezTo>
                  <a:cubicBezTo>
                    <a:pt x="271" y="244"/>
                    <a:pt x="273" y="244"/>
                    <a:pt x="273" y="244"/>
                  </a:cubicBezTo>
                  <a:cubicBezTo>
                    <a:pt x="273" y="244"/>
                    <a:pt x="274" y="238"/>
                    <a:pt x="275" y="237"/>
                  </a:cubicBezTo>
                  <a:cubicBezTo>
                    <a:pt x="275" y="236"/>
                    <a:pt x="276" y="235"/>
                    <a:pt x="277" y="234"/>
                  </a:cubicBezTo>
                  <a:cubicBezTo>
                    <a:pt x="278" y="234"/>
                    <a:pt x="282" y="233"/>
                    <a:pt x="284" y="233"/>
                  </a:cubicBezTo>
                  <a:cubicBezTo>
                    <a:pt x="285" y="232"/>
                    <a:pt x="287" y="232"/>
                    <a:pt x="288" y="231"/>
                  </a:cubicBezTo>
                  <a:cubicBezTo>
                    <a:pt x="288" y="230"/>
                    <a:pt x="286" y="227"/>
                    <a:pt x="286" y="226"/>
                  </a:cubicBezTo>
                  <a:cubicBezTo>
                    <a:pt x="288" y="224"/>
                    <a:pt x="292" y="224"/>
                    <a:pt x="294" y="225"/>
                  </a:cubicBezTo>
                  <a:cubicBezTo>
                    <a:pt x="297" y="225"/>
                    <a:pt x="301" y="229"/>
                    <a:pt x="303" y="229"/>
                  </a:cubicBezTo>
                  <a:cubicBezTo>
                    <a:pt x="308" y="229"/>
                    <a:pt x="316" y="225"/>
                    <a:pt x="320" y="222"/>
                  </a:cubicBezTo>
                  <a:cubicBezTo>
                    <a:pt x="321" y="222"/>
                    <a:pt x="323" y="219"/>
                    <a:pt x="323" y="218"/>
                  </a:cubicBezTo>
                  <a:cubicBezTo>
                    <a:pt x="324" y="216"/>
                    <a:pt x="323" y="210"/>
                    <a:pt x="324" y="208"/>
                  </a:cubicBezTo>
                  <a:cubicBezTo>
                    <a:pt x="325" y="206"/>
                    <a:pt x="326" y="202"/>
                    <a:pt x="327" y="201"/>
                  </a:cubicBezTo>
                  <a:cubicBezTo>
                    <a:pt x="330" y="199"/>
                    <a:pt x="337" y="200"/>
                    <a:pt x="339" y="198"/>
                  </a:cubicBezTo>
                  <a:cubicBezTo>
                    <a:pt x="340" y="197"/>
                    <a:pt x="339" y="194"/>
                    <a:pt x="339" y="193"/>
                  </a:cubicBezTo>
                  <a:cubicBezTo>
                    <a:pt x="340" y="189"/>
                    <a:pt x="347" y="184"/>
                    <a:pt x="348" y="180"/>
                  </a:cubicBezTo>
                  <a:cubicBezTo>
                    <a:pt x="349" y="176"/>
                    <a:pt x="344" y="169"/>
                    <a:pt x="345" y="165"/>
                  </a:cubicBezTo>
                  <a:cubicBezTo>
                    <a:pt x="345" y="163"/>
                    <a:pt x="347" y="159"/>
                    <a:pt x="348" y="157"/>
                  </a:cubicBezTo>
                  <a:cubicBezTo>
                    <a:pt x="349" y="156"/>
                    <a:pt x="352" y="154"/>
                    <a:pt x="353" y="154"/>
                  </a:cubicBezTo>
                  <a:cubicBezTo>
                    <a:pt x="355" y="154"/>
                    <a:pt x="357" y="156"/>
                    <a:pt x="359" y="156"/>
                  </a:cubicBezTo>
                  <a:cubicBezTo>
                    <a:pt x="360" y="156"/>
                    <a:pt x="361" y="154"/>
                    <a:pt x="361" y="154"/>
                  </a:cubicBezTo>
                  <a:cubicBezTo>
                    <a:pt x="362" y="152"/>
                    <a:pt x="360" y="149"/>
                    <a:pt x="360" y="147"/>
                  </a:cubicBezTo>
                  <a:cubicBezTo>
                    <a:pt x="361" y="146"/>
                    <a:pt x="362" y="146"/>
                    <a:pt x="362" y="146"/>
                  </a:cubicBezTo>
                  <a:cubicBezTo>
                    <a:pt x="364" y="145"/>
                    <a:pt x="366" y="146"/>
                    <a:pt x="367" y="146"/>
                  </a:cubicBezTo>
                  <a:cubicBezTo>
                    <a:pt x="368" y="145"/>
                    <a:pt x="369" y="144"/>
                    <a:pt x="369" y="144"/>
                  </a:cubicBezTo>
                  <a:cubicBezTo>
                    <a:pt x="370" y="141"/>
                    <a:pt x="365" y="135"/>
                    <a:pt x="367" y="132"/>
                  </a:cubicBezTo>
                  <a:cubicBezTo>
                    <a:pt x="368" y="130"/>
                    <a:pt x="374" y="129"/>
                    <a:pt x="375" y="127"/>
                  </a:cubicBezTo>
                  <a:cubicBezTo>
                    <a:pt x="377" y="125"/>
                    <a:pt x="376" y="120"/>
                    <a:pt x="377" y="118"/>
                  </a:cubicBezTo>
                  <a:cubicBezTo>
                    <a:pt x="378" y="117"/>
                    <a:pt x="381" y="116"/>
                    <a:pt x="382" y="114"/>
                  </a:cubicBezTo>
                  <a:cubicBezTo>
                    <a:pt x="382" y="114"/>
                    <a:pt x="382" y="112"/>
                    <a:pt x="381" y="112"/>
                  </a:cubicBezTo>
                  <a:cubicBezTo>
                    <a:pt x="380" y="110"/>
                    <a:pt x="377" y="110"/>
                    <a:pt x="376" y="109"/>
                  </a:cubicBezTo>
                  <a:cubicBezTo>
                    <a:pt x="375" y="107"/>
                    <a:pt x="375" y="103"/>
                    <a:pt x="373" y="101"/>
                  </a:cubicBezTo>
                  <a:cubicBezTo>
                    <a:pt x="373" y="100"/>
                    <a:pt x="371" y="97"/>
                    <a:pt x="370" y="97"/>
                  </a:cubicBezTo>
                  <a:cubicBezTo>
                    <a:pt x="369" y="97"/>
                    <a:pt x="368" y="99"/>
                    <a:pt x="367" y="100"/>
                  </a:cubicBezTo>
                  <a:cubicBezTo>
                    <a:pt x="365" y="100"/>
                    <a:pt x="362" y="96"/>
                    <a:pt x="361" y="97"/>
                  </a:cubicBezTo>
                  <a:cubicBezTo>
                    <a:pt x="359" y="98"/>
                    <a:pt x="359" y="103"/>
                    <a:pt x="357" y="104"/>
                  </a:cubicBezTo>
                  <a:cubicBezTo>
                    <a:pt x="355" y="105"/>
                    <a:pt x="350" y="101"/>
                    <a:pt x="347" y="102"/>
                  </a:cubicBezTo>
                  <a:cubicBezTo>
                    <a:pt x="345" y="103"/>
                    <a:pt x="344" y="108"/>
                    <a:pt x="342" y="108"/>
                  </a:cubicBezTo>
                  <a:cubicBezTo>
                    <a:pt x="340" y="108"/>
                    <a:pt x="337" y="106"/>
                    <a:pt x="336" y="104"/>
                  </a:cubicBezTo>
                  <a:cubicBezTo>
                    <a:pt x="333" y="101"/>
                    <a:pt x="332" y="92"/>
                    <a:pt x="329" y="89"/>
                  </a:cubicBezTo>
                  <a:cubicBezTo>
                    <a:pt x="328" y="88"/>
                    <a:pt x="326" y="86"/>
                    <a:pt x="325" y="86"/>
                  </a:cubicBezTo>
                  <a:cubicBezTo>
                    <a:pt x="324" y="87"/>
                    <a:pt x="323" y="92"/>
                    <a:pt x="322" y="92"/>
                  </a:cubicBezTo>
                  <a:cubicBezTo>
                    <a:pt x="321" y="92"/>
                    <a:pt x="320" y="91"/>
                    <a:pt x="319" y="91"/>
                  </a:cubicBezTo>
                  <a:cubicBezTo>
                    <a:pt x="317" y="89"/>
                    <a:pt x="316" y="85"/>
                    <a:pt x="314" y="83"/>
                  </a:cubicBezTo>
                  <a:cubicBezTo>
                    <a:pt x="312" y="81"/>
                    <a:pt x="305" y="80"/>
                    <a:pt x="302" y="78"/>
                  </a:cubicBezTo>
                  <a:cubicBezTo>
                    <a:pt x="301" y="76"/>
                    <a:pt x="301" y="72"/>
                    <a:pt x="299" y="71"/>
                  </a:cubicBezTo>
                  <a:cubicBezTo>
                    <a:pt x="298" y="70"/>
                    <a:pt x="295" y="70"/>
                    <a:pt x="294" y="69"/>
                  </a:cubicBezTo>
                  <a:cubicBezTo>
                    <a:pt x="294" y="68"/>
                    <a:pt x="293" y="67"/>
                    <a:pt x="293" y="66"/>
                  </a:cubicBezTo>
                  <a:cubicBezTo>
                    <a:pt x="292" y="64"/>
                    <a:pt x="287" y="61"/>
                    <a:pt x="286" y="58"/>
                  </a:cubicBezTo>
                  <a:cubicBezTo>
                    <a:pt x="285" y="57"/>
                    <a:pt x="286" y="55"/>
                    <a:pt x="286" y="54"/>
                  </a:cubicBezTo>
                  <a:cubicBezTo>
                    <a:pt x="286" y="51"/>
                    <a:pt x="291" y="47"/>
                    <a:pt x="290" y="44"/>
                  </a:cubicBezTo>
                  <a:cubicBezTo>
                    <a:pt x="289" y="41"/>
                    <a:pt x="283" y="41"/>
                    <a:pt x="281" y="38"/>
                  </a:cubicBezTo>
                  <a:cubicBezTo>
                    <a:pt x="280" y="36"/>
                    <a:pt x="278" y="31"/>
                    <a:pt x="278" y="29"/>
                  </a:cubicBezTo>
                  <a:cubicBezTo>
                    <a:pt x="278" y="27"/>
                    <a:pt x="279" y="24"/>
                    <a:pt x="279" y="24"/>
                  </a:cubicBezTo>
                  <a:cubicBezTo>
                    <a:pt x="279" y="24"/>
                    <a:pt x="276" y="19"/>
                    <a:pt x="276" y="18"/>
                  </a:cubicBezTo>
                  <a:cubicBezTo>
                    <a:pt x="276" y="15"/>
                    <a:pt x="277" y="11"/>
                    <a:pt x="277" y="9"/>
                  </a:cubicBezTo>
                  <a:close/>
                </a:path>
              </a:pathLst>
            </a:custGeom>
            <a:grpFill/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31" name="Freeform: Shape 242"/>
            <p:cNvSpPr/>
            <p:nvPr/>
          </p:nvSpPr>
          <p:spPr bwMode="auto">
            <a:xfrm>
              <a:off x="4092575" y="2717800"/>
              <a:ext cx="630238" cy="565150"/>
            </a:xfrm>
            <a:custGeom>
              <a:avLst/>
              <a:gdLst/>
              <a:ahLst/>
              <a:cxnLst>
                <a:cxn ang="0">
                  <a:pos x="319" y="152"/>
                </a:cxn>
                <a:cxn ang="0">
                  <a:pos x="293" y="148"/>
                </a:cxn>
                <a:cxn ang="0">
                  <a:pos x="289" y="121"/>
                </a:cxn>
                <a:cxn ang="0">
                  <a:pos x="293" y="104"/>
                </a:cxn>
                <a:cxn ang="0">
                  <a:pos x="263" y="90"/>
                </a:cxn>
                <a:cxn ang="0">
                  <a:pos x="260" y="66"/>
                </a:cxn>
                <a:cxn ang="0">
                  <a:pos x="225" y="11"/>
                </a:cxn>
                <a:cxn ang="0">
                  <a:pos x="199" y="1"/>
                </a:cxn>
                <a:cxn ang="0">
                  <a:pos x="182" y="14"/>
                </a:cxn>
                <a:cxn ang="0">
                  <a:pos x="173" y="18"/>
                </a:cxn>
                <a:cxn ang="0">
                  <a:pos x="142" y="6"/>
                </a:cxn>
                <a:cxn ang="0">
                  <a:pos x="136" y="23"/>
                </a:cxn>
                <a:cxn ang="0">
                  <a:pos x="127" y="31"/>
                </a:cxn>
                <a:cxn ang="0">
                  <a:pos x="134" y="57"/>
                </a:cxn>
                <a:cxn ang="0">
                  <a:pos x="134" y="69"/>
                </a:cxn>
                <a:cxn ang="0">
                  <a:pos x="121" y="65"/>
                </a:cxn>
                <a:cxn ang="0">
                  <a:pos x="109" y="73"/>
                </a:cxn>
                <a:cxn ang="0">
                  <a:pos x="91" y="71"/>
                </a:cxn>
                <a:cxn ang="0">
                  <a:pos x="80" y="66"/>
                </a:cxn>
                <a:cxn ang="0">
                  <a:pos x="66" y="56"/>
                </a:cxn>
                <a:cxn ang="0">
                  <a:pos x="51" y="47"/>
                </a:cxn>
                <a:cxn ang="0">
                  <a:pos x="35" y="52"/>
                </a:cxn>
                <a:cxn ang="0">
                  <a:pos x="26" y="54"/>
                </a:cxn>
                <a:cxn ang="0">
                  <a:pos x="14" y="56"/>
                </a:cxn>
                <a:cxn ang="0">
                  <a:pos x="8" y="72"/>
                </a:cxn>
                <a:cxn ang="0">
                  <a:pos x="13" y="92"/>
                </a:cxn>
                <a:cxn ang="0">
                  <a:pos x="26" y="105"/>
                </a:cxn>
                <a:cxn ang="0">
                  <a:pos x="46" y="125"/>
                </a:cxn>
                <a:cxn ang="0">
                  <a:pos x="56" y="123"/>
                </a:cxn>
                <a:cxn ang="0">
                  <a:pos x="74" y="136"/>
                </a:cxn>
                <a:cxn ang="0">
                  <a:pos x="94" y="134"/>
                </a:cxn>
                <a:cxn ang="0">
                  <a:pos x="103" y="143"/>
                </a:cxn>
                <a:cxn ang="0">
                  <a:pos x="104" y="152"/>
                </a:cxn>
                <a:cxn ang="0">
                  <a:pos x="96" y="178"/>
                </a:cxn>
                <a:cxn ang="0">
                  <a:pos x="87" y="181"/>
                </a:cxn>
                <a:cxn ang="0">
                  <a:pos x="80" y="188"/>
                </a:cxn>
                <a:cxn ang="0">
                  <a:pos x="75" y="214"/>
                </a:cxn>
                <a:cxn ang="0">
                  <a:pos x="54" y="235"/>
                </a:cxn>
                <a:cxn ang="0">
                  <a:pos x="47" y="256"/>
                </a:cxn>
                <a:cxn ang="0">
                  <a:pos x="13" y="260"/>
                </a:cxn>
                <a:cxn ang="0">
                  <a:pos x="4" y="268"/>
                </a:cxn>
                <a:cxn ang="0">
                  <a:pos x="18" y="291"/>
                </a:cxn>
                <a:cxn ang="0">
                  <a:pos x="44" y="303"/>
                </a:cxn>
                <a:cxn ang="0">
                  <a:pos x="64" y="283"/>
                </a:cxn>
                <a:cxn ang="0">
                  <a:pos x="104" y="283"/>
                </a:cxn>
                <a:cxn ang="0">
                  <a:pos x="140" y="308"/>
                </a:cxn>
                <a:cxn ang="0">
                  <a:pos x="176" y="309"/>
                </a:cxn>
                <a:cxn ang="0">
                  <a:pos x="210" y="325"/>
                </a:cxn>
                <a:cxn ang="0">
                  <a:pos x="232" y="322"/>
                </a:cxn>
                <a:cxn ang="0">
                  <a:pos x="259" y="331"/>
                </a:cxn>
                <a:cxn ang="0">
                  <a:pos x="277" y="301"/>
                </a:cxn>
                <a:cxn ang="0">
                  <a:pos x="307" y="288"/>
                </a:cxn>
                <a:cxn ang="0">
                  <a:pos x="310" y="275"/>
                </a:cxn>
                <a:cxn ang="0">
                  <a:pos x="296" y="251"/>
                </a:cxn>
                <a:cxn ang="0">
                  <a:pos x="304" y="229"/>
                </a:cxn>
                <a:cxn ang="0">
                  <a:pos x="325" y="227"/>
                </a:cxn>
                <a:cxn ang="0">
                  <a:pos x="358" y="204"/>
                </a:cxn>
                <a:cxn ang="0">
                  <a:pos x="357" y="155"/>
                </a:cxn>
              </a:cxnLst>
              <a:rect l="0" t="0" r="r" b="b"/>
              <a:pathLst>
                <a:path w="371" h="333">
                  <a:moveTo>
                    <a:pt x="344" y="160"/>
                  </a:moveTo>
                  <a:cubicBezTo>
                    <a:pt x="342" y="160"/>
                    <a:pt x="337" y="161"/>
                    <a:pt x="335" y="161"/>
                  </a:cubicBezTo>
                  <a:cubicBezTo>
                    <a:pt x="331" y="160"/>
                    <a:pt x="323" y="154"/>
                    <a:pt x="319" y="152"/>
                  </a:cubicBezTo>
                  <a:cubicBezTo>
                    <a:pt x="317" y="151"/>
                    <a:pt x="313" y="149"/>
                    <a:pt x="311" y="148"/>
                  </a:cubicBezTo>
                  <a:cubicBezTo>
                    <a:pt x="308" y="148"/>
                    <a:pt x="302" y="150"/>
                    <a:pt x="299" y="150"/>
                  </a:cubicBezTo>
                  <a:cubicBezTo>
                    <a:pt x="297" y="149"/>
                    <a:pt x="294" y="149"/>
                    <a:pt x="293" y="148"/>
                  </a:cubicBezTo>
                  <a:cubicBezTo>
                    <a:pt x="290" y="146"/>
                    <a:pt x="285" y="140"/>
                    <a:pt x="284" y="137"/>
                  </a:cubicBezTo>
                  <a:cubicBezTo>
                    <a:pt x="283" y="134"/>
                    <a:pt x="284" y="128"/>
                    <a:pt x="285" y="126"/>
                  </a:cubicBezTo>
                  <a:cubicBezTo>
                    <a:pt x="285" y="124"/>
                    <a:pt x="288" y="122"/>
                    <a:pt x="289" y="121"/>
                  </a:cubicBezTo>
                  <a:cubicBezTo>
                    <a:pt x="291" y="119"/>
                    <a:pt x="297" y="118"/>
                    <a:pt x="298" y="116"/>
                  </a:cubicBezTo>
                  <a:cubicBezTo>
                    <a:pt x="299" y="115"/>
                    <a:pt x="298" y="112"/>
                    <a:pt x="298" y="111"/>
                  </a:cubicBezTo>
                  <a:cubicBezTo>
                    <a:pt x="297" y="109"/>
                    <a:pt x="295" y="105"/>
                    <a:pt x="293" y="104"/>
                  </a:cubicBezTo>
                  <a:cubicBezTo>
                    <a:pt x="290" y="103"/>
                    <a:pt x="281" y="106"/>
                    <a:pt x="278" y="105"/>
                  </a:cubicBezTo>
                  <a:cubicBezTo>
                    <a:pt x="275" y="104"/>
                    <a:pt x="271" y="101"/>
                    <a:pt x="270" y="100"/>
                  </a:cubicBezTo>
                  <a:cubicBezTo>
                    <a:pt x="268" y="98"/>
                    <a:pt x="264" y="93"/>
                    <a:pt x="263" y="90"/>
                  </a:cubicBezTo>
                  <a:cubicBezTo>
                    <a:pt x="263" y="89"/>
                    <a:pt x="264" y="86"/>
                    <a:pt x="264" y="85"/>
                  </a:cubicBezTo>
                  <a:cubicBezTo>
                    <a:pt x="264" y="82"/>
                    <a:pt x="258" y="78"/>
                    <a:pt x="258" y="75"/>
                  </a:cubicBezTo>
                  <a:cubicBezTo>
                    <a:pt x="258" y="73"/>
                    <a:pt x="261" y="68"/>
                    <a:pt x="260" y="66"/>
                  </a:cubicBezTo>
                  <a:cubicBezTo>
                    <a:pt x="260" y="64"/>
                    <a:pt x="256" y="63"/>
                    <a:pt x="255" y="61"/>
                  </a:cubicBezTo>
                  <a:cubicBezTo>
                    <a:pt x="253" y="56"/>
                    <a:pt x="258" y="44"/>
                    <a:pt x="256" y="39"/>
                  </a:cubicBezTo>
                  <a:cubicBezTo>
                    <a:pt x="252" y="30"/>
                    <a:pt x="225" y="11"/>
                    <a:pt x="225" y="11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5" y="0"/>
                    <a:pt x="204" y="3"/>
                    <a:pt x="203" y="3"/>
                  </a:cubicBezTo>
                  <a:cubicBezTo>
                    <a:pt x="201" y="4"/>
                    <a:pt x="200" y="1"/>
                    <a:pt x="199" y="1"/>
                  </a:cubicBezTo>
                  <a:cubicBezTo>
                    <a:pt x="197" y="2"/>
                    <a:pt x="198" y="8"/>
                    <a:pt x="197" y="10"/>
                  </a:cubicBezTo>
                  <a:cubicBezTo>
                    <a:pt x="196" y="12"/>
                    <a:pt x="192" y="16"/>
                    <a:pt x="189" y="17"/>
                  </a:cubicBezTo>
                  <a:cubicBezTo>
                    <a:pt x="187" y="17"/>
                    <a:pt x="184" y="15"/>
                    <a:pt x="182" y="14"/>
                  </a:cubicBezTo>
                  <a:cubicBezTo>
                    <a:pt x="181" y="13"/>
                    <a:pt x="182" y="8"/>
                    <a:pt x="181" y="8"/>
                  </a:cubicBezTo>
                  <a:cubicBezTo>
                    <a:pt x="179" y="7"/>
                    <a:pt x="176" y="9"/>
                    <a:pt x="175" y="10"/>
                  </a:cubicBezTo>
                  <a:cubicBezTo>
                    <a:pt x="174" y="12"/>
                    <a:pt x="175" y="17"/>
                    <a:pt x="173" y="18"/>
                  </a:cubicBezTo>
                  <a:cubicBezTo>
                    <a:pt x="172" y="19"/>
                    <a:pt x="168" y="18"/>
                    <a:pt x="167" y="18"/>
                  </a:cubicBezTo>
                  <a:cubicBezTo>
                    <a:pt x="162" y="17"/>
                    <a:pt x="153" y="14"/>
                    <a:pt x="149" y="12"/>
                  </a:cubicBezTo>
                  <a:cubicBezTo>
                    <a:pt x="147" y="11"/>
                    <a:pt x="144" y="6"/>
                    <a:pt x="142" y="6"/>
                  </a:cubicBezTo>
                  <a:cubicBezTo>
                    <a:pt x="140" y="7"/>
                    <a:pt x="139" y="11"/>
                    <a:pt x="139" y="12"/>
                  </a:cubicBezTo>
                  <a:cubicBezTo>
                    <a:pt x="140" y="14"/>
                    <a:pt x="143" y="17"/>
                    <a:pt x="143" y="19"/>
                  </a:cubicBezTo>
                  <a:cubicBezTo>
                    <a:pt x="142" y="20"/>
                    <a:pt x="138" y="22"/>
                    <a:pt x="136" y="23"/>
                  </a:cubicBezTo>
                  <a:cubicBezTo>
                    <a:pt x="134" y="23"/>
                    <a:pt x="129" y="20"/>
                    <a:pt x="127" y="21"/>
                  </a:cubicBezTo>
                  <a:cubicBezTo>
                    <a:pt x="126" y="21"/>
                    <a:pt x="126" y="23"/>
                    <a:pt x="125" y="24"/>
                  </a:cubicBezTo>
                  <a:cubicBezTo>
                    <a:pt x="125" y="26"/>
                    <a:pt x="126" y="29"/>
                    <a:pt x="127" y="31"/>
                  </a:cubicBezTo>
                  <a:cubicBezTo>
                    <a:pt x="129" y="37"/>
                    <a:pt x="139" y="45"/>
                    <a:pt x="141" y="51"/>
                  </a:cubicBezTo>
                  <a:cubicBezTo>
                    <a:pt x="141" y="52"/>
                    <a:pt x="141" y="54"/>
                    <a:pt x="140" y="55"/>
                  </a:cubicBezTo>
                  <a:cubicBezTo>
                    <a:pt x="139" y="56"/>
                    <a:pt x="135" y="56"/>
                    <a:pt x="134" y="57"/>
                  </a:cubicBezTo>
                  <a:cubicBezTo>
                    <a:pt x="133" y="57"/>
                    <a:pt x="132" y="58"/>
                    <a:pt x="132" y="59"/>
                  </a:cubicBezTo>
                  <a:cubicBezTo>
                    <a:pt x="132" y="60"/>
                    <a:pt x="131" y="63"/>
                    <a:pt x="131" y="64"/>
                  </a:cubicBezTo>
                  <a:cubicBezTo>
                    <a:pt x="131" y="65"/>
                    <a:pt x="134" y="67"/>
                    <a:pt x="134" y="69"/>
                  </a:cubicBezTo>
                  <a:cubicBezTo>
                    <a:pt x="134" y="69"/>
                    <a:pt x="133" y="71"/>
                    <a:pt x="132" y="72"/>
                  </a:cubicBezTo>
                  <a:cubicBezTo>
                    <a:pt x="131" y="72"/>
                    <a:pt x="127" y="73"/>
                    <a:pt x="126" y="72"/>
                  </a:cubicBezTo>
                  <a:cubicBezTo>
                    <a:pt x="124" y="71"/>
                    <a:pt x="123" y="66"/>
                    <a:pt x="121" y="65"/>
                  </a:cubicBezTo>
                  <a:cubicBezTo>
                    <a:pt x="120" y="65"/>
                    <a:pt x="118" y="66"/>
                    <a:pt x="118" y="66"/>
                  </a:cubicBezTo>
                  <a:cubicBezTo>
                    <a:pt x="117" y="67"/>
                    <a:pt x="118" y="70"/>
                    <a:pt x="117" y="71"/>
                  </a:cubicBezTo>
                  <a:cubicBezTo>
                    <a:pt x="116" y="72"/>
                    <a:pt x="111" y="73"/>
                    <a:pt x="109" y="73"/>
                  </a:cubicBezTo>
                  <a:cubicBezTo>
                    <a:pt x="108" y="73"/>
                    <a:pt x="107" y="72"/>
                    <a:pt x="106" y="72"/>
                  </a:cubicBezTo>
                  <a:cubicBezTo>
                    <a:pt x="104" y="73"/>
                    <a:pt x="103" y="78"/>
                    <a:pt x="101" y="79"/>
                  </a:cubicBezTo>
                  <a:cubicBezTo>
                    <a:pt x="98" y="79"/>
                    <a:pt x="94" y="71"/>
                    <a:pt x="91" y="71"/>
                  </a:cubicBezTo>
                  <a:cubicBezTo>
                    <a:pt x="89" y="70"/>
                    <a:pt x="87" y="73"/>
                    <a:pt x="86" y="73"/>
                  </a:cubicBezTo>
                  <a:cubicBezTo>
                    <a:pt x="85" y="73"/>
                    <a:pt x="83" y="72"/>
                    <a:pt x="83" y="71"/>
                  </a:cubicBezTo>
                  <a:cubicBezTo>
                    <a:pt x="82" y="71"/>
                    <a:pt x="81" y="67"/>
                    <a:pt x="80" y="66"/>
                  </a:cubicBezTo>
                  <a:cubicBezTo>
                    <a:pt x="77" y="65"/>
                    <a:pt x="69" y="67"/>
                    <a:pt x="66" y="65"/>
                  </a:cubicBezTo>
                  <a:cubicBezTo>
                    <a:pt x="66" y="64"/>
                    <a:pt x="66" y="62"/>
                    <a:pt x="66" y="62"/>
                  </a:cubicBezTo>
                  <a:cubicBezTo>
                    <a:pt x="66" y="60"/>
                    <a:pt x="67" y="57"/>
                    <a:pt x="66" y="56"/>
                  </a:cubicBezTo>
                  <a:cubicBezTo>
                    <a:pt x="65" y="54"/>
                    <a:pt x="60" y="52"/>
                    <a:pt x="59" y="51"/>
                  </a:cubicBezTo>
                  <a:cubicBezTo>
                    <a:pt x="57" y="50"/>
                    <a:pt x="56" y="46"/>
                    <a:pt x="55" y="46"/>
                  </a:cubicBezTo>
                  <a:cubicBezTo>
                    <a:pt x="54" y="46"/>
                    <a:pt x="52" y="47"/>
                    <a:pt x="51" y="47"/>
                  </a:cubicBezTo>
                  <a:cubicBezTo>
                    <a:pt x="51" y="48"/>
                    <a:pt x="51" y="51"/>
                    <a:pt x="50" y="51"/>
                  </a:cubicBezTo>
                  <a:cubicBezTo>
                    <a:pt x="48" y="52"/>
                    <a:pt x="43" y="48"/>
                    <a:pt x="41" y="49"/>
                  </a:cubicBezTo>
                  <a:cubicBezTo>
                    <a:pt x="39" y="49"/>
                    <a:pt x="37" y="52"/>
                    <a:pt x="35" y="52"/>
                  </a:cubicBezTo>
                  <a:cubicBezTo>
                    <a:pt x="34" y="51"/>
                    <a:pt x="34" y="47"/>
                    <a:pt x="32" y="47"/>
                  </a:cubicBezTo>
                  <a:cubicBezTo>
                    <a:pt x="31" y="47"/>
                    <a:pt x="29" y="48"/>
                    <a:pt x="28" y="48"/>
                  </a:cubicBezTo>
                  <a:cubicBezTo>
                    <a:pt x="27" y="49"/>
                    <a:pt x="26" y="52"/>
                    <a:pt x="26" y="54"/>
                  </a:cubicBezTo>
                  <a:cubicBezTo>
                    <a:pt x="26" y="55"/>
                    <a:pt x="27" y="57"/>
                    <a:pt x="27" y="58"/>
                  </a:cubicBezTo>
                  <a:cubicBezTo>
                    <a:pt x="27" y="59"/>
                    <a:pt x="23" y="62"/>
                    <a:pt x="21" y="62"/>
                  </a:cubicBezTo>
                  <a:cubicBezTo>
                    <a:pt x="19" y="62"/>
                    <a:pt x="16" y="57"/>
                    <a:pt x="14" y="56"/>
                  </a:cubicBezTo>
                  <a:cubicBezTo>
                    <a:pt x="12" y="56"/>
                    <a:pt x="6" y="58"/>
                    <a:pt x="6" y="58"/>
                  </a:cubicBezTo>
                  <a:cubicBezTo>
                    <a:pt x="6" y="58"/>
                    <a:pt x="5" y="61"/>
                    <a:pt x="5" y="63"/>
                  </a:cubicBezTo>
                  <a:cubicBezTo>
                    <a:pt x="5" y="65"/>
                    <a:pt x="7" y="70"/>
                    <a:pt x="8" y="72"/>
                  </a:cubicBezTo>
                  <a:cubicBezTo>
                    <a:pt x="10" y="75"/>
                    <a:pt x="16" y="75"/>
                    <a:pt x="17" y="78"/>
                  </a:cubicBezTo>
                  <a:cubicBezTo>
                    <a:pt x="18" y="81"/>
                    <a:pt x="13" y="85"/>
                    <a:pt x="13" y="88"/>
                  </a:cubicBezTo>
                  <a:cubicBezTo>
                    <a:pt x="13" y="89"/>
                    <a:pt x="12" y="91"/>
                    <a:pt x="13" y="92"/>
                  </a:cubicBezTo>
                  <a:cubicBezTo>
                    <a:pt x="14" y="95"/>
                    <a:pt x="19" y="98"/>
                    <a:pt x="20" y="100"/>
                  </a:cubicBezTo>
                  <a:cubicBezTo>
                    <a:pt x="20" y="101"/>
                    <a:pt x="21" y="102"/>
                    <a:pt x="21" y="103"/>
                  </a:cubicBezTo>
                  <a:cubicBezTo>
                    <a:pt x="22" y="104"/>
                    <a:pt x="25" y="104"/>
                    <a:pt x="26" y="105"/>
                  </a:cubicBezTo>
                  <a:cubicBezTo>
                    <a:pt x="28" y="106"/>
                    <a:pt x="28" y="110"/>
                    <a:pt x="29" y="112"/>
                  </a:cubicBezTo>
                  <a:cubicBezTo>
                    <a:pt x="32" y="114"/>
                    <a:pt x="39" y="115"/>
                    <a:pt x="41" y="117"/>
                  </a:cubicBezTo>
                  <a:cubicBezTo>
                    <a:pt x="43" y="119"/>
                    <a:pt x="44" y="123"/>
                    <a:pt x="46" y="125"/>
                  </a:cubicBezTo>
                  <a:cubicBezTo>
                    <a:pt x="47" y="125"/>
                    <a:pt x="48" y="126"/>
                    <a:pt x="49" y="126"/>
                  </a:cubicBezTo>
                  <a:cubicBezTo>
                    <a:pt x="50" y="126"/>
                    <a:pt x="51" y="121"/>
                    <a:pt x="52" y="120"/>
                  </a:cubicBezTo>
                  <a:cubicBezTo>
                    <a:pt x="53" y="120"/>
                    <a:pt x="55" y="122"/>
                    <a:pt x="56" y="123"/>
                  </a:cubicBezTo>
                  <a:cubicBezTo>
                    <a:pt x="59" y="126"/>
                    <a:pt x="60" y="135"/>
                    <a:pt x="63" y="138"/>
                  </a:cubicBezTo>
                  <a:cubicBezTo>
                    <a:pt x="64" y="140"/>
                    <a:pt x="67" y="142"/>
                    <a:pt x="69" y="142"/>
                  </a:cubicBezTo>
                  <a:cubicBezTo>
                    <a:pt x="71" y="142"/>
                    <a:pt x="72" y="137"/>
                    <a:pt x="74" y="136"/>
                  </a:cubicBezTo>
                  <a:cubicBezTo>
                    <a:pt x="77" y="135"/>
                    <a:pt x="82" y="139"/>
                    <a:pt x="84" y="138"/>
                  </a:cubicBezTo>
                  <a:cubicBezTo>
                    <a:pt x="86" y="137"/>
                    <a:pt x="86" y="132"/>
                    <a:pt x="88" y="131"/>
                  </a:cubicBezTo>
                  <a:cubicBezTo>
                    <a:pt x="89" y="130"/>
                    <a:pt x="92" y="134"/>
                    <a:pt x="94" y="134"/>
                  </a:cubicBezTo>
                  <a:cubicBezTo>
                    <a:pt x="95" y="133"/>
                    <a:pt x="96" y="131"/>
                    <a:pt x="97" y="131"/>
                  </a:cubicBezTo>
                  <a:cubicBezTo>
                    <a:pt x="98" y="131"/>
                    <a:pt x="100" y="134"/>
                    <a:pt x="100" y="135"/>
                  </a:cubicBezTo>
                  <a:cubicBezTo>
                    <a:pt x="102" y="137"/>
                    <a:pt x="102" y="141"/>
                    <a:pt x="103" y="143"/>
                  </a:cubicBezTo>
                  <a:cubicBezTo>
                    <a:pt x="104" y="144"/>
                    <a:pt x="107" y="144"/>
                    <a:pt x="108" y="146"/>
                  </a:cubicBezTo>
                  <a:cubicBezTo>
                    <a:pt x="109" y="146"/>
                    <a:pt x="109" y="148"/>
                    <a:pt x="109" y="148"/>
                  </a:cubicBezTo>
                  <a:cubicBezTo>
                    <a:pt x="108" y="150"/>
                    <a:pt x="105" y="151"/>
                    <a:pt x="104" y="152"/>
                  </a:cubicBezTo>
                  <a:cubicBezTo>
                    <a:pt x="103" y="154"/>
                    <a:pt x="104" y="159"/>
                    <a:pt x="102" y="161"/>
                  </a:cubicBezTo>
                  <a:cubicBezTo>
                    <a:pt x="101" y="163"/>
                    <a:pt x="95" y="164"/>
                    <a:pt x="94" y="166"/>
                  </a:cubicBezTo>
                  <a:cubicBezTo>
                    <a:pt x="92" y="169"/>
                    <a:pt x="97" y="175"/>
                    <a:pt x="96" y="178"/>
                  </a:cubicBezTo>
                  <a:cubicBezTo>
                    <a:pt x="96" y="178"/>
                    <a:pt x="95" y="179"/>
                    <a:pt x="94" y="180"/>
                  </a:cubicBezTo>
                  <a:cubicBezTo>
                    <a:pt x="93" y="180"/>
                    <a:pt x="91" y="179"/>
                    <a:pt x="89" y="180"/>
                  </a:cubicBezTo>
                  <a:cubicBezTo>
                    <a:pt x="89" y="180"/>
                    <a:pt x="88" y="180"/>
                    <a:pt x="87" y="181"/>
                  </a:cubicBezTo>
                  <a:cubicBezTo>
                    <a:pt x="87" y="183"/>
                    <a:pt x="89" y="186"/>
                    <a:pt x="88" y="188"/>
                  </a:cubicBezTo>
                  <a:cubicBezTo>
                    <a:pt x="88" y="188"/>
                    <a:pt x="87" y="190"/>
                    <a:pt x="86" y="190"/>
                  </a:cubicBezTo>
                  <a:cubicBezTo>
                    <a:pt x="84" y="190"/>
                    <a:pt x="82" y="188"/>
                    <a:pt x="80" y="188"/>
                  </a:cubicBezTo>
                  <a:cubicBezTo>
                    <a:pt x="79" y="188"/>
                    <a:pt x="76" y="190"/>
                    <a:pt x="75" y="191"/>
                  </a:cubicBezTo>
                  <a:cubicBezTo>
                    <a:pt x="74" y="193"/>
                    <a:pt x="72" y="197"/>
                    <a:pt x="72" y="199"/>
                  </a:cubicBezTo>
                  <a:cubicBezTo>
                    <a:pt x="71" y="203"/>
                    <a:pt x="76" y="210"/>
                    <a:pt x="75" y="214"/>
                  </a:cubicBezTo>
                  <a:cubicBezTo>
                    <a:pt x="74" y="218"/>
                    <a:pt x="67" y="223"/>
                    <a:pt x="66" y="227"/>
                  </a:cubicBezTo>
                  <a:cubicBezTo>
                    <a:pt x="66" y="228"/>
                    <a:pt x="67" y="231"/>
                    <a:pt x="66" y="232"/>
                  </a:cubicBezTo>
                  <a:cubicBezTo>
                    <a:pt x="64" y="234"/>
                    <a:pt x="57" y="233"/>
                    <a:pt x="54" y="235"/>
                  </a:cubicBezTo>
                  <a:cubicBezTo>
                    <a:pt x="53" y="236"/>
                    <a:pt x="52" y="240"/>
                    <a:pt x="51" y="242"/>
                  </a:cubicBezTo>
                  <a:cubicBezTo>
                    <a:pt x="50" y="244"/>
                    <a:pt x="51" y="250"/>
                    <a:pt x="50" y="252"/>
                  </a:cubicBezTo>
                  <a:cubicBezTo>
                    <a:pt x="50" y="253"/>
                    <a:pt x="48" y="256"/>
                    <a:pt x="47" y="256"/>
                  </a:cubicBezTo>
                  <a:cubicBezTo>
                    <a:pt x="43" y="259"/>
                    <a:pt x="35" y="263"/>
                    <a:pt x="30" y="263"/>
                  </a:cubicBezTo>
                  <a:cubicBezTo>
                    <a:pt x="28" y="263"/>
                    <a:pt x="24" y="259"/>
                    <a:pt x="21" y="259"/>
                  </a:cubicBezTo>
                  <a:cubicBezTo>
                    <a:pt x="19" y="258"/>
                    <a:pt x="15" y="258"/>
                    <a:pt x="13" y="260"/>
                  </a:cubicBezTo>
                  <a:cubicBezTo>
                    <a:pt x="13" y="261"/>
                    <a:pt x="15" y="264"/>
                    <a:pt x="15" y="265"/>
                  </a:cubicBezTo>
                  <a:cubicBezTo>
                    <a:pt x="14" y="266"/>
                    <a:pt x="12" y="266"/>
                    <a:pt x="11" y="267"/>
                  </a:cubicBezTo>
                  <a:cubicBezTo>
                    <a:pt x="9" y="267"/>
                    <a:pt x="5" y="268"/>
                    <a:pt x="4" y="268"/>
                  </a:cubicBezTo>
                  <a:cubicBezTo>
                    <a:pt x="3" y="269"/>
                    <a:pt x="2" y="270"/>
                    <a:pt x="2" y="271"/>
                  </a:cubicBezTo>
                  <a:cubicBezTo>
                    <a:pt x="1" y="272"/>
                    <a:pt x="0" y="278"/>
                    <a:pt x="0" y="278"/>
                  </a:cubicBezTo>
                  <a:cubicBezTo>
                    <a:pt x="0" y="278"/>
                    <a:pt x="14" y="287"/>
                    <a:pt x="18" y="291"/>
                  </a:cubicBezTo>
                  <a:cubicBezTo>
                    <a:pt x="20" y="293"/>
                    <a:pt x="24" y="299"/>
                    <a:pt x="26" y="301"/>
                  </a:cubicBezTo>
                  <a:cubicBezTo>
                    <a:pt x="30" y="304"/>
                    <a:pt x="43" y="308"/>
                    <a:pt x="43" y="308"/>
                  </a:cubicBezTo>
                  <a:cubicBezTo>
                    <a:pt x="44" y="303"/>
                    <a:pt x="44" y="303"/>
                    <a:pt x="44" y="303"/>
                  </a:cubicBezTo>
                  <a:cubicBezTo>
                    <a:pt x="44" y="303"/>
                    <a:pt x="49" y="301"/>
                    <a:pt x="50" y="300"/>
                  </a:cubicBezTo>
                  <a:cubicBezTo>
                    <a:pt x="52" y="297"/>
                    <a:pt x="55" y="292"/>
                    <a:pt x="57" y="289"/>
                  </a:cubicBezTo>
                  <a:cubicBezTo>
                    <a:pt x="59" y="287"/>
                    <a:pt x="62" y="284"/>
                    <a:pt x="64" y="283"/>
                  </a:cubicBezTo>
                  <a:cubicBezTo>
                    <a:pt x="67" y="281"/>
                    <a:pt x="73" y="279"/>
                    <a:pt x="76" y="278"/>
                  </a:cubicBezTo>
                  <a:cubicBezTo>
                    <a:pt x="78" y="277"/>
                    <a:pt x="81" y="275"/>
                    <a:pt x="83" y="275"/>
                  </a:cubicBezTo>
                  <a:cubicBezTo>
                    <a:pt x="88" y="274"/>
                    <a:pt x="99" y="279"/>
                    <a:pt x="104" y="283"/>
                  </a:cubicBezTo>
                  <a:cubicBezTo>
                    <a:pt x="108" y="286"/>
                    <a:pt x="112" y="296"/>
                    <a:pt x="115" y="300"/>
                  </a:cubicBezTo>
                  <a:cubicBezTo>
                    <a:pt x="118" y="302"/>
                    <a:pt x="123" y="305"/>
                    <a:pt x="126" y="306"/>
                  </a:cubicBezTo>
                  <a:cubicBezTo>
                    <a:pt x="129" y="307"/>
                    <a:pt x="136" y="309"/>
                    <a:pt x="140" y="308"/>
                  </a:cubicBezTo>
                  <a:cubicBezTo>
                    <a:pt x="143" y="306"/>
                    <a:pt x="146" y="296"/>
                    <a:pt x="150" y="295"/>
                  </a:cubicBezTo>
                  <a:cubicBezTo>
                    <a:pt x="154" y="294"/>
                    <a:pt x="162" y="296"/>
                    <a:pt x="165" y="297"/>
                  </a:cubicBezTo>
                  <a:cubicBezTo>
                    <a:pt x="169" y="299"/>
                    <a:pt x="173" y="307"/>
                    <a:pt x="176" y="309"/>
                  </a:cubicBezTo>
                  <a:cubicBezTo>
                    <a:pt x="181" y="313"/>
                    <a:pt x="192" y="319"/>
                    <a:pt x="198" y="320"/>
                  </a:cubicBezTo>
                  <a:cubicBezTo>
                    <a:pt x="200" y="320"/>
                    <a:pt x="203" y="318"/>
                    <a:pt x="204" y="319"/>
                  </a:cubicBezTo>
                  <a:cubicBezTo>
                    <a:pt x="206" y="319"/>
                    <a:pt x="208" y="324"/>
                    <a:pt x="210" y="325"/>
                  </a:cubicBezTo>
                  <a:cubicBezTo>
                    <a:pt x="212" y="326"/>
                    <a:pt x="219" y="329"/>
                    <a:pt x="223" y="327"/>
                  </a:cubicBezTo>
                  <a:cubicBezTo>
                    <a:pt x="224" y="327"/>
                    <a:pt x="225" y="324"/>
                    <a:pt x="226" y="323"/>
                  </a:cubicBezTo>
                  <a:cubicBezTo>
                    <a:pt x="227" y="322"/>
                    <a:pt x="231" y="321"/>
                    <a:pt x="232" y="322"/>
                  </a:cubicBezTo>
                  <a:cubicBezTo>
                    <a:pt x="234" y="323"/>
                    <a:pt x="234" y="329"/>
                    <a:pt x="236" y="330"/>
                  </a:cubicBezTo>
                  <a:cubicBezTo>
                    <a:pt x="239" y="332"/>
                    <a:pt x="250" y="333"/>
                    <a:pt x="250" y="333"/>
                  </a:cubicBezTo>
                  <a:cubicBezTo>
                    <a:pt x="250" y="333"/>
                    <a:pt x="257" y="332"/>
                    <a:pt x="259" y="331"/>
                  </a:cubicBezTo>
                  <a:cubicBezTo>
                    <a:pt x="261" y="329"/>
                    <a:pt x="262" y="323"/>
                    <a:pt x="263" y="321"/>
                  </a:cubicBezTo>
                  <a:cubicBezTo>
                    <a:pt x="265" y="320"/>
                    <a:pt x="269" y="318"/>
                    <a:pt x="270" y="317"/>
                  </a:cubicBezTo>
                  <a:cubicBezTo>
                    <a:pt x="273" y="313"/>
                    <a:pt x="273" y="303"/>
                    <a:pt x="277" y="301"/>
                  </a:cubicBezTo>
                  <a:cubicBezTo>
                    <a:pt x="280" y="298"/>
                    <a:pt x="289" y="301"/>
                    <a:pt x="292" y="300"/>
                  </a:cubicBezTo>
                  <a:cubicBezTo>
                    <a:pt x="294" y="299"/>
                    <a:pt x="298" y="298"/>
                    <a:pt x="300" y="297"/>
                  </a:cubicBezTo>
                  <a:cubicBezTo>
                    <a:pt x="302" y="295"/>
                    <a:pt x="305" y="290"/>
                    <a:pt x="307" y="288"/>
                  </a:cubicBezTo>
                  <a:cubicBezTo>
                    <a:pt x="309" y="286"/>
                    <a:pt x="314" y="285"/>
                    <a:pt x="316" y="283"/>
                  </a:cubicBezTo>
                  <a:cubicBezTo>
                    <a:pt x="317" y="282"/>
                    <a:pt x="318" y="279"/>
                    <a:pt x="317" y="278"/>
                  </a:cubicBezTo>
                  <a:cubicBezTo>
                    <a:pt x="317" y="276"/>
                    <a:pt x="311" y="276"/>
                    <a:pt x="310" y="275"/>
                  </a:cubicBezTo>
                  <a:cubicBezTo>
                    <a:pt x="308" y="274"/>
                    <a:pt x="307" y="271"/>
                    <a:pt x="307" y="270"/>
                  </a:cubicBezTo>
                  <a:cubicBezTo>
                    <a:pt x="306" y="266"/>
                    <a:pt x="308" y="260"/>
                    <a:pt x="307" y="257"/>
                  </a:cubicBezTo>
                  <a:cubicBezTo>
                    <a:pt x="305" y="255"/>
                    <a:pt x="298" y="253"/>
                    <a:pt x="296" y="251"/>
                  </a:cubicBezTo>
                  <a:cubicBezTo>
                    <a:pt x="294" y="250"/>
                    <a:pt x="292" y="245"/>
                    <a:pt x="291" y="243"/>
                  </a:cubicBezTo>
                  <a:cubicBezTo>
                    <a:pt x="290" y="240"/>
                    <a:pt x="287" y="233"/>
                    <a:pt x="289" y="230"/>
                  </a:cubicBezTo>
                  <a:cubicBezTo>
                    <a:pt x="291" y="227"/>
                    <a:pt x="301" y="231"/>
                    <a:pt x="304" y="229"/>
                  </a:cubicBezTo>
                  <a:cubicBezTo>
                    <a:pt x="306" y="227"/>
                    <a:pt x="305" y="219"/>
                    <a:pt x="308" y="217"/>
                  </a:cubicBezTo>
                  <a:cubicBezTo>
                    <a:pt x="310" y="216"/>
                    <a:pt x="317" y="217"/>
                    <a:pt x="319" y="218"/>
                  </a:cubicBezTo>
                  <a:cubicBezTo>
                    <a:pt x="321" y="220"/>
                    <a:pt x="323" y="226"/>
                    <a:pt x="325" y="227"/>
                  </a:cubicBezTo>
                  <a:cubicBezTo>
                    <a:pt x="331" y="229"/>
                    <a:pt x="346" y="225"/>
                    <a:pt x="350" y="220"/>
                  </a:cubicBezTo>
                  <a:cubicBezTo>
                    <a:pt x="352" y="218"/>
                    <a:pt x="351" y="211"/>
                    <a:pt x="352" y="209"/>
                  </a:cubicBezTo>
                  <a:cubicBezTo>
                    <a:pt x="353" y="207"/>
                    <a:pt x="356" y="204"/>
                    <a:pt x="358" y="204"/>
                  </a:cubicBezTo>
                  <a:cubicBezTo>
                    <a:pt x="361" y="203"/>
                    <a:pt x="370" y="207"/>
                    <a:pt x="370" y="207"/>
                  </a:cubicBezTo>
                  <a:cubicBezTo>
                    <a:pt x="370" y="207"/>
                    <a:pt x="371" y="168"/>
                    <a:pt x="364" y="158"/>
                  </a:cubicBezTo>
                  <a:cubicBezTo>
                    <a:pt x="363" y="157"/>
                    <a:pt x="357" y="155"/>
                    <a:pt x="357" y="155"/>
                  </a:cubicBezTo>
                  <a:cubicBezTo>
                    <a:pt x="357" y="155"/>
                    <a:pt x="354" y="155"/>
                    <a:pt x="353" y="155"/>
                  </a:cubicBezTo>
                  <a:cubicBezTo>
                    <a:pt x="351" y="156"/>
                    <a:pt x="346" y="159"/>
                    <a:pt x="344" y="160"/>
                  </a:cubicBezTo>
                  <a:close/>
                </a:path>
              </a:pathLst>
            </a:custGeom>
            <a:grpFill/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32" name="Freeform: Shape 243"/>
            <p:cNvSpPr/>
            <p:nvPr/>
          </p:nvSpPr>
          <p:spPr bwMode="auto">
            <a:xfrm>
              <a:off x="3248025" y="4222750"/>
              <a:ext cx="776288" cy="425450"/>
            </a:xfrm>
            <a:custGeom>
              <a:avLst/>
              <a:gdLst/>
              <a:ahLst/>
              <a:cxnLst>
                <a:cxn ang="0">
                  <a:pos x="405" y="83"/>
                </a:cxn>
                <a:cxn ang="0">
                  <a:pos x="382" y="94"/>
                </a:cxn>
                <a:cxn ang="0">
                  <a:pos x="369" y="75"/>
                </a:cxn>
                <a:cxn ang="0">
                  <a:pos x="350" y="66"/>
                </a:cxn>
                <a:cxn ang="0">
                  <a:pos x="335" y="36"/>
                </a:cxn>
                <a:cxn ang="0">
                  <a:pos x="315" y="27"/>
                </a:cxn>
                <a:cxn ang="0">
                  <a:pos x="259" y="8"/>
                </a:cxn>
                <a:cxn ang="0">
                  <a:pos x="230" y="4"/>
                </a:cxn>
                <a:cxn ang="0">
                  <a:pos x="209" y="2"/>
                </a:cxn>
                <a:cxn ang="0">
                  <a:pos x="190" y="5"/>
                </a:cxn>
                <a:cxn ang="0">
                  <a:pos x="168" y="11"/>
                </a:cxn>
                <a:cxn ang="0">
                  <a:pos x="163" y="35"/>
                </a:cxn>
                <a:cxn ang="0">
                  <a:pos x="172" y="61"/>
                </a:cxn>
                <a:cxn ang="0">
                  <a:pos x="165" y="72"/>
                </a:cxn>
                <a:cxn ang="0">
                  <a:pos x="158" y="82"/>
                </a:cxn>
                <a:cxn ang="0">
                  <a:pos x="121" y="69"/>
                </a:cxn>
                <a:cxn ang="0">
                  <a:pos x="97" y="64"/>
                </a:cxn>
                <a:cxn ang="0">
                  <a:pos x="73" y="63"/>
                </a:cxn>
                <a:cxn ang="0">
                  <a:pos x="66" y="76"/>
                </a:cxn>
                <a:cxn ang="0">
                  <a:pos x="24" y="61"/>
                </a:cxn>
                <a:cxn ang="0">
                  <a:pos x="5" y="86"/>
                </a:cxn>
                <a:cxn ang="0">
                  <a:pos x="2" y="95"/>
                </a:cxn>
                <a:cxn ang="0">
                  <a:pos x="33" y="103"/>
                </a:cxn>
                <a:cxn ang="0">
                  <a:pos x="41" y="124"/>
                </a:cxn>
                <a:cxn ang="0">
                  <a:pos x="43" y="153"/>
                </a:cxn>
                <a:cxn ang="0">
                  <a:pos x="60" y="173"/>
                </a:cxn>
                <a:cxn ang="0">
                  <a:pos x="69" y="188"/>
                </a:cxn>
                <a:cxn ang="0">
                  <a:pos x="85" y="210"/>
                </a:cxn>
                <a:cxn ang="0">
                  <a:pos x="105" y="219"/>
                </a:cxn>
                <a:cxn ang="0">
                  <a:pos x="108" y="233"/>
                </a:cxn>
                <a:cxn ang="0">
                  <a:pos x="124" y="249"/>
                </a:cxn>
                <a:cxn ang="0">
                  <a:pos x="150" y="244"/>
                </a:cxn>
                <a:cxn ang="0">
                  <a:pos x="167" y="237"/>
                </a:cxn>
                <a:cxn ang="0">
                  <a:pos x="197" y="222"/>
                </a:cxn>
                <a:cxn ang="0">
                  <a:pos x="208" y="205"/>
                </a:cxn>
                <a:cxn ang="0">
                  <a:pos x="218" y="194"/>
                </a:cxn>
                <a:cxn ang="0">
                  <a:pos x="201" y="194"/>
                </a:cxn>
                <a:cxn ang="0">
                  <a:pos x="201" y="183"/>
                </a:cxn>
                <a:cxn ang="0">
                  <a:pos x="193" y="176"/>
                </a:cxn>
                <a:cxn ang="0">
                  <a:pos x="213" y="176"/>
                </a:cxn>
                <a:cxn ang="0">
                  <a:pos x="227" y="179"/>
                </a:cxn>
                <a:cxn ang="0">
                  <a:pos x="268" y="158"/>
                </a:cxn>
                <a:cxn ang="0">
                  <a:pos x="316" y="156"/>
                </a:cxn>
                <a:cxn ang="0">
                  <a:pos x="364" y="167"/>
                </a:cxn>
                <a:cxn ang="0">
                  <a:pos x="384" y="163"/>
                </a:cxn>
                <a:cxn ang="0">
                  <a:pos x="387" y="158"/>
                </a:cxn>
                <a:cxn ang="0">
                  <a:pos x="403" y="157"/>
                </a:cxn>
                <a:cxn ang="0">
                  <a:pos x="392" y="179"/>
                </a:cxn>
                <a:cxn ang="0">
                  <a:pos x="412" y="175"/>
                </a:cxn>
                <a:cxn ang="0">
                  <a:pos x="439" y="172"/>
                </a:cxn>
                <a:cxn ang="0">
                  <a:pos x="456" y="155"/>
                </a:cxn>
                <a:cxn ang="0">
                  <a:pos x="448" y="143"/>
                </a:cxn>
                <a:cxn ang="0">
                  <a:pos x="455" y="122"/>
                </a:cxn>
                <a:cxn ang="0">
                  <a:pos x="448" y="105"/>
                </a:cxn>
                <a:cxn ang="0">
                  <a:pos x="429" y="113"/>
                </a:cxn>
                <a:cxn ang="0">
                  <a:pos x="413" y="98"/>
                </a:cxn>
              </a:cxnLst>
              <a:rect l="0" t="0" r="r" b="b"/>
              <a:pathLst>
                <a:path w="457" h="251">
                  <a:moveTo>
                    <a:pt x="413" y="98"/>
                  </a:moveTo>
                  <a:cubicBezTo>
                    <a:pt x="411" y="96"/>
                    <a:pt x="410" y="91"/>
                    <a:pt x="409" y="89"/>
                  </a:cubicBezTo>
                  <a:cubicBezTo>
                    <a:pt x="408" y="87"/>
                    <a:pt x="407" y="84"/>
                    <a:pt x="405" y="83"/>
                  </a:cubicBezTo>
                  <a:cubicBezTo>
                    <a:pt x="404" y="82"/>
                    <a:pt x="401" y="82"/>
                    <a:pt x="400" y="82"/>
                  </a:cubicBezTo>
                  <a:cubicBezTo>
                    <a:pt x="397" y="83"/>
                    <a:pt x="393" y="90"/>
                    <a:pt x="391" y="91"/>
                  </a:cubicBezTo>
                  <a:cubicBezTo>
                    <a:pt x="389" y="93"/>
                    <a:pt x="384" y="94"/>
                    <a:pt x="382" y="94"/>
                  </a:cubicBezTo>
                  <a:cubicBezTo>
                    <a:pt x="380" y="94"/>
                    <a:pt x="378" y="93"/>
                    <a:pt x="377" y="92"/>
                  </a:cubicBezTo>
                  <a:cubicBezTo>
                    <a:pt x="376" y="91"/>
                    <a:pt x="374" y="89"/>
                    <a:pt x="373" y="88"/>
                  </a:cubicBezTo>
                  <a:cubicBezTo>
                    <a:pt x="371" y="85"/>
                    <a:pt x="372" y="78"/>
                    <a:pt x="369" y="75"/>
                  </a:cubicBezTo>
                  <a:cubicBezTo>
                    <a:pt x="368" y="74"/>
                    <a:pt x="364" y="73"/>
                    <a:pt x="362" y="72"/>
                  </a:cubicBezTo>
                  <a:cubicBezTo>
                    <a:pt x="360" y="72"/>
                    <a:pt x="355" y="73"/>
                    <a:pt x="353" y="72"/>
                  </a:cubicBezTo>
                  <a:cubicBezTo>
                    <a:pt x="352" y="71"/>
                    <a:pt x="350" y="68"/>
                    <a:pt x="350" y="66"/>
                  </a:cubicBezTo>
                  <a:cubicBezTo>
                    <a:pt x="349" y="64"/>
                    <a:pt x="349" y="60"/>
                    <a:pt x="348" y="58"/>
                  </a:cubicBezTo>
                  <a:cubicBezTo>
                    <a:pt x="347" y="53"/>
                    <a:pt x="343" y="45"/>
                    <a:pt x="340" y="41"/>
                  </a:cubicBezTo>
                  <a:cubicBezTo>
                    <a:pt x="339" y="40"/>
                    <a:pt x="337" y="37"/>
                    <a:pt x="335" y="36"/>
                  </a:cubicBezTo>
                  <a:cubicBezTo>
                    <a:pt x="334" y="35"/>
                    <a:pt x="331" y="32"/>
                    <a:pt x="329" y="31"/>
                  </a:cubicBezTo>
                  <a:cubicBezTo>
                    <a:pt x="328" y="31"/>
                    <a:pt x="324" y="30"/>
                    <a:pt x="323" y="29"/>
                  </a:cubicBezTo>
                  <a:cubicBezTo>
                    <a:pt x="321" y="29"/>
                    <a:pt x="317" y="27"/>
                    <a:pt x="315" y="27"/>
                  </a:cubicBezTo>
                  <a:cubicBezTo>
                    <a:pt x="311" y="25"/>
                    <a:pt x="303" y="19"/>
                    <a:pt x="299" y="17"/>
                  </a:cubicBezTo>
                  <a:cubicBezTo>
                    <a:pt x="294" y="14"/>
                    <a:pt x="283" y="10"/>
                    <a:pt x="278" y="9"/>
                  </a:cubicBezTo>
                  <a:cubicBezTo>
                    <a:pt x="273" y="8"/>
                    <a:pt x="263" y="9"/>
                    <a:pt x="259" y="8"/>
                  </a:cubicBezTo>
                  <a:cubicBezTo>
                    <a:pt x="257" y="7"/>
                    <a:pt x="254" y="4"/>
                    <a:pt x="252" y="4"/>
                  </a:cubicBezTo>
                  <a:cubicBezTo>
                    <a:pt x="248" y="3"/>
                    <a:pt x="240" y="4"/>
                    <a:pt x="236" y="4"/>
                  </a:cubicBezTo>
                  <a:cubicBezTo>
                    <a:pt x="235" y="4"/>
                    <a:pt x="232" y="4"/>
                    <a:pt x="230" y="4"/>
                  </a:cubicBezTo>
                  <a:cubicBezTo>
                    <a:pt x="228" y="3"/>
                    <a:pt x="224" y="1"/>
                    <a:pt x="221" y="0"/>
                  </a:cubicBezTo>
                  <a:cubicBezTo>
                    <a:pt x="220" y="0"/>
                    <a:pt x="217" y="0"/>
                    <a:pt x="215" y="0"/>
                  </a:cubicBezTo>
                  <a:cubicBezTo>
                    <a:pt x="214" y="1"/>
                    <a:pt x="211" y="2"/>
                    <a:pt x="209" y="2"/>
                  </a:cubicBezTo>
                  <a:cubicBezTo>
                    <a:pt x="208" y="2"/>
                    <a:pt x="205" y="1"/>
                    <a:pt x="203" y="1"/>
                  </a:cubicBezTo>
                  <a:cubicBezTo>
                    <a:pt x="201" y="1"/>
                    <a:pt x="197" y="1"/>
                    <a:pt x="195" y="2"/>
                  </a:cubicBezTo>
                  <a:cubicBezTo>
                    <a:pt x="194" y="2"/>
                    <a:pt x="191" y="4"/>
                    <a:pt x="190" y="5"/>
                  </a:cubicBezTo>
                  <a:cubicBezTo>
                    <a:pt x="188" y="6"/>
                    <a:pt x="184" y="7"/>
                    <a:pt x="181" y="7"/>
                  </a:cubicBezTo>
                  <a:cubicBezTo>
                    <a:pt x="180" y="8"/>
                    <a:pt x="177" y="8"/>
                    <a:pt x="176" y="8"/>
                  </a:cubicBezTo>
                  <a:cubicBezTo>
                    <a:pt x="174" y="9"/>
                    <a:pt x="170" y="10"/>
                    <a:pt x="168" y="11"/>
                  </a:cubicBezTo>
                  <a:cubicBezTo>
                    <a:pt x="166" y="12"/>
                    <a:pt x="162" y="17"/>
                    <a:pt x="161" y="20"/>
                  </a:cubicBezTo>
                  <a:cubicBezTo>
                    <a:pt x="161" y="21"/>
                    <a:pt x="161" y="23"/>
                    <a:pt x="161" y="24"/>
                  </a:cubicBezTo>
                  <a:cubicBezTo>
                    <a:pt x="161" y="27"/>
                    <a:pt x="162" y="32"/>
                    <a:pt x="163" y="35"/>
                  </a:cubicBezTo>
                  <a:cubicBezTo>
                    <a:pt x="164" y="37"/>
                    <a:pt x="168" y="42"/>
                    <a:pt x="169" y="44"/>
                  </a:cubicBezTo>
                  <a:cubicBezTo>
                    <a:pt x="170" y="47"/>
                    <a:pt x="169" y="54"/>
                    <a:pt x="170" y="57"/>
                  </a:cubicBezTo>
                  <a:cubicBezTo>
                    <a:pt x="170" y="58"/>
                    <a:pt x="172" y="60"/>
                    <a:pt x="172" y="61"/>
                  </a:cubicBezTo>
                  <a:cubicBezTo>
                    <a:pt x="172" y="62"/>
                    <a:pt x="173" y="64"/>
                    <a:pt x="172" y="65"/>
                  </a:cubicBezTo>
                  <a:cubicBezTo>
                    <a:pt x="171" y="66"/>
                    <a:pt x="168" y="65"/>
                    <a:pt x="167" y="66"/>
                  </a:cubicBezTo>
                  <a:cubicBezTo>
                    <a:pt x="166" y="67"/>
                    <a:pt x="165" y="71"/>
                    <a:pt x="165" y="72"/>
                  </a:cubicBezTo>
                  <a:cubicBezTo>
                    <a:pt x="166" y="74"/>
                    <a:pt x="170" y="76"/>
                    <a:pt x="170" y="77"/>
                  </a:cubicBezTo>
                  <a:cubicBezTo>
                    <a:pt x="170" y="79"/>
                    <a:pt x="169" y="83"/>
                    <a:pt x="168" y="84"/>
                  </a:cubicBezTo>
                  <a:cubicBezTo>
                    <a:pt x="165" y="85"/>
                    <a:pt x="160" y="83"/>
                    <a:pt x="158" y="82"/>
                  </a:cubicBezTo>
                  <a:cubicBezTo>
                    <a:pt x="155" y="81"/>
                    <a:pt x="150" y="75"/>
                    <a:pt x="147" y="75"/>
                  </a:cubicBezTo>
                  <a:cubicBezTo>
                    <a:pt x="145" y="75"/>
                    <a:pt x="141" y="78"/>
                    <a:pt x="139" y="78"/>
                  </a:cubicBezTo>
                  <a:cubicBezTo>
                    <a:pt x="134" y="77"/>
                    <a:pt x="126" y="70"/>
                    <a:pt x="121" y="69"/>
                  </a:cubicBezTo>
                  <a:cubicBezTo>
                    <a:pt x="120" y="68"/>
                    <a:pt x="116" y="70"/>
                    <a:pt x="115" y="69"/>
                  </a:cubicBezTo>
                  <a:cubicBezTo>
                    <a:pt x="112" y="69"/>
                    <a:pt x="108" y="65"/>
                    <a:pt x="106" y="64"/>
                  </a:cubicBezTo>
                  <a:cubicBezTo>
                    <a:pt x="104" y="64"/>
                    <a:pt x="99" y="65"/>
                    <a:pt x="97" y="64"/>
                  </a:cubicBezTo>
                  <a:cubicBezTo>
                    <a:pt x="95" y="62"/>
                    <a:pt x="95" y="57"/>
                    <a:pt x="93" y="55"/>
                  </a:cubicBezTo>
                  <a:cubicBezTo>
                    <a:pt x="92" y="54"/>
                    <a:pt x="89" y="53"/>
                    <a:pt x="87" y="53"/>
                  </a:cubicBezTo>
                  <a:cubicBezTo>
                    <a:pt x="83" y="54"/>
                    <a:pt x="74" y="59"/>
                    <a:pt x="73" y="63"/>
                  </a:cubicBezTo>
                  <a:cubicBezTo>
                    <a:pt x="72" y="65"/>
                    <a:pt x="75" y="69"/>
                    <a:pt x="75" y="71"/>
                  </a:cubicBezTo>
                  <a:cubicBezTo>
                    <a:pt x="75" y="72"/>
                    <a:pt x="73" y="75"/>
                    <a:pt x="71" y="75"/>
                  </a:cubicBezTo>
                  <a:cubicBezTo>
                    <a:pt x="70" y="76"/>
                    <a:pt x="67" y="76"/>
                    <a:pt x="66" y="76"/>
                  </a:cubicBezTo>
                  <a:cubicBezTo>
                    <a:pt x="63" y="75"/>
                    <a:pt x="59" y="70"/>
                    <a:pt x="56" y="69"/>
                  </a:cubicBezTo>
                  <a:cubicBezTo>
                    <a:pt x="52" y="68"/>
                    <a:pt x="44" y="71"/>
                    <a:pt x="40" y="70"/>
                  </a:cubicBezTo>
                  <a:cubicBezTo>
                    <a:pt x="36" y="69"/>
                    <a:pt x="24" y="61"/>
                    <a:pt x="24" y="61"/>
                  </a:cubicBezTo>
                  <a:cubicBezTo>
                    <a:pt x="24" y="61"/>
                    <a:pt x="18" y="65"/>
                    <a:pt x="16" y="67"/>
                  </a:cubicBezTo>
                  <a:cubicBezTo>
                    <a:pt x="14" y="71"/>
                    <a:pt x="13" y="80"/>
                    <a:pt x="11" y="84"/>
                  </a:cubicBezTo>
                  <a:cubicBezTo>
                    <a:pt x="10" y="85"/>
                    <a:pt x="7" y="86"/>
                    <a:pt x="5" y="86"/>
                  </a:cubicBezTo>
                  <a:cubicBezTo>
                    <a:pt x="4" y="86"/>
                    <a:pt x="2" y="83"/>
                    <a:pt x="1" y="84"/>
                  </a:cubicBezTo>
                  <a:cubicBezTo>
                    <a:pt x="0" y="84"/>
                    <a:pt x="0" y="88"/>
                    <a:pt x="0" y="89"/>
                  </a:cubicBezTo>
                  <a:cubicBezTo>
                    <a:pt x="0" y="91"/>
                    <a:pt x="1" y="94"/>
                    <a:pt x="2" y="95"/>
                  </a:cubicBezTo>
                  <a:cubicBezTo>
                    <a:pt x="5" y="97"/>
                    <a:pt x="15" y="95"/>
                    <a:pt x="19" y="97"/>
                  </a:cubicBezTo>
                  <a:cubicBezTo>
                    <a:pt x="20" y="97"/>
                    <a:pt x="21" y="99"/>
                    <a:pt x="22" y="99"/>
                  </a:cubicBezTo>
                  <a:cubicBezTo>
                    <a:pt x="24" y="101"/>
                    <a:pt x="31" y="101"/>
                    <a:pt x="33" y="103"/>
                  </a:cubicBezTo>
                  <a:cubicBezTo>
                    <a:pt x="34" y="104"/>
                    <a:pt x="34" y="109"/>
                    <a:pt x="33" y="111"/>
                  </a:cubicBezTo>
                  <a:cubicBezTo>
                    <a:pt x="33" y="113"/>
                    <a:pt x="28" y="114"/>
                    <a:pt x="28" y="116"/>
                  </a:cubicBezTo>
                  <a:cubicBezTo>
                    <a:pt x="29" y="119"/>
                    <a:pt x="39" y="121"/>
                    <a:pt x="41" y="124"/>
                  </a:cubicBezTo>
                  <a:cubicBezTo>
                    <a:pt x="43" y="127"/>
                    <a:pt x="45" y="136"/>
                    <a:pt x="45" y="140"/>
                  </a:cubicBezTo>
                  <a:cubicBezTo>
                    <a:pt x="45" y="141"/>
                    <a:pt x="45" y="145"/>
                    <a:pt x="45" y="147"/>
                  </a:cubicBezTo>
                  <a:cubicBezTo>
                    <a:pt x="45" y="149"/>
                    <a:pt x="43" y="151"/>
                    <a:pt x="43" y="153"/>
                  </a:cubicBezTo>
                  <a:cubicBezTo>
                    <a:pt x="42" y="155"/>
                    <a:pt x="44" y="160"/>
                    <a:pt x="45" y="162"/>
                  </a:cubicBezTo>
                  <a:cubicBezTo>
                    <a:pt x="46" y="165"/>
                    <a:pt x="51" y="170"/>
                    <a:pt x="53" y="171"/>
                  </a:cubicBezTo>
                  <a:cubicBezTo>
                    <a:pt x="55" y="172"/>
                    <a:pt x="59" y="172"/>
                    <a:pt x="60" y="173"/>
                  </a:cubicBezTo>
                  <a:cubicBezTo>
                    <a:pt x="61" y="174"/>
                    <a:pt x="62" y="176"/>
                    <a:pt x="62" y="178"/>
                  </a:cubicBezTo>
                  <a:cubicBezTo>
                    <a:pt x="63" y="178"/>
                    <a:pt x="62" y="180"/>
                    <a:pt x="62" y="181"/>
                  </a:cubicBezTo>
                  <a:cubicBezTo>
                    <a:pt x="63" y="183"/>
                    <a:pt x="68" y="186"/>
                    <a:pt x="69" y="188"/>
                  </a:cubicBezTo>
                  <a:cubicBezTo>
                    <a:pt x="71" y="192"/>
                    <a:pt x="69" y="201"/>
                    <a:pt x="71" y="205"/>
                  </a:cubicBezTo>
                  <a:cubicBezTo>
                    <a:pt x="72" y="207"/>
                    <a:pt x="75" y="209"/>
                    <a:pt x="76" y="209"/>
                  </a:cubicBezTo>
                  <a:cubicBezTo>
                    <a:pt x="78" y="210"/>
                    <a:pt x="83" y="209"/>
                    <a:pt x="85" y="210"/>
                  </a:cubicBezTo>
                  <a:cubicBezTo>
                    <a:pt x="88" y="212"/>
                    <a:pt x="94" y="223"/>
                    <a:pt x="94" y="223"/>
                  </a:cubicBezTo>
                  <a:cubicBezTo>
                    <a:pt x="94" y="223"/>
                    <a:pt x="96" y="219"/>
                    <a:pt x="97" y="219"/>
                  </a:cubicBezTo>
                  <a:cubicBezTo>
                    <a:pt x="99" y="218"/>
                    <a:pt x="103" y="219"/>
                    <a:pt x="105" y="219"/>
                  </a:cubicBezTo>
                  <a:cubicBezTo>
                    <a:pt x="107" y="220"/>
                    <a:pt x="112" y="222"/>
                    <a:pt x="113" y="224"/>
                  </a:cubicBezTo>
                  <a:cubicBezTo>
                    <a:pt x="114" y="225"/>
                    <a:pt x="114" y="227"/>
                    <a:pt x="114" y="228"/>
                  </a:cubicBezTo>
                  <a:cubicBezTo>
                    <a:pt x="113" y="230"/>
                    <a:pt x="109" y="232"/>
                    <a:pt x="108" y="233"/>
                  </a:cubicBezTo>
                  <a:cubicBezTo>
                    <a:pt x="107" y="235"/>
                    <a:pt x="106" y="237"/>
                    <a:pt x="107" y="238"/>
                  </a:cubicBezTo>
                  <a:cubicBezTo>
                    <a:pt x="107" y="240"/>
                    <a:pt x="111" y="243"/>
                    <a:pt x="112" y="245"/>
                  </a:cubicBezTo>
                  <a:cubicBezTo>
                    <a:pt x="115" y="246"/>
                    <a:pt x="121" y="248"/>
                    <a:pt x="124" y="249"/>
                  </a:cubicBezTo>
                  <a:cubicBezTo>
                    <a:pt x="128" y="250"/>
                    <a:pt x="137" y="251"/>
                    <a:pt x="142" y="251"/>
                  </a:cubicBezTo>
                  <a:cubicBezTo>
                    <a:pt x="144" y="250"/>
                    <a:pt x="148" y="249"/>
                    <a:pt x="149" y="247"/>
                  </a:cubicBezTo>
                  <a:cubicBezTo>
                    <a:pt x="150" y="246"/>
                    <a:pt x="150" y="245"/>
                    <a:pt x="150" y="244"/>
                  </a:cubicBezTo>
                  <a:cubicBezTo>
                    <a:pt x="150" y="243"/>
                    <a:pt x="146" y="242"/>
                    <a:pt x="146" y="240"/>
                  </a:cubicBezTo>
                  <a:cubicBezTo>
                    <a:pt x="146" y="240"/>
                    <a:pt x="146" y="238"/>
                    <a:pt x="147" y="238"/>
                  </a:cubicBezTo>
                  <a:cubicBezTo>
                    <a:pt x="151" y="234"/>
                    <a:pt x="162" y="238"/>
                    <a:pt x="167" y="237"/>
                  </a:cubicBezTo>
                  <a:cubicBezTo>
                    <a:pt x="172" y="237"/>
                    <a:pt x="184" y="237"/>
                    <a:pt x="189" y="234"/>
                  </a:cubicBezTo>
                  <a:cubicBezTo>
                    <a:pt x="191" y="233"/>
                    <a:pt x="195" y="230"/>
                    <a:pt x="196" y="227"/>
                  </a:cubicBezTo>
                  <a:cubicBezTo>
                    <a:pt x="197" y="226"/>
                    <a:pt x="196" y="223"/>
                    <a:pt x="197" y="222"/>
                  </a:cubicBezTo>
                  <a:cubicBezTo>
                    <a:pt x="197" y="221"/>
                    <a:pt x="201" y="219"/>
                    <a:pt x="201" y="218"/>
                  </a:cubicBezTo>
                  <a:cubicBezTo>
                    <a:pt x="202" y="216"/>
                    <a:pt x="200" y="212"/>
                    <a:pt x="201" y="211"/>
                  </a:cubicBezTo>
                  <a:cubicBezTo>
                    <a:pt x="202" y="209"/>
                    <a:pt x="206" y="205"/>
                    <a:pt x="208" y="205"/>
                  </a:cubicBezTo>
                  <a:cubicBezTo>
                    <a:pt x="210" y="203"/>
                    <a:pt x="216" y="205"/>
                    <a:pt x="218" y="203"/>
                  </a:cubicBezTo>
                  <a:cubicBezTo>
                    <a:pt x="219" y="202"/>
                    <a:pt x="220" y="199"/>
                    <a:pt x="220" y="197"/>
                  </a:cubicBezTo>
                  <a:cubicBezTo>
                    <a:pt x="219" y="196"/>
                    <a:pt x="219" y="194"/>
                    <a:pt x="218" y="194"/>
                  </a:cubicBezTo>
                  <a:cubicBezTo>
                    <a:pt x="216" y="193"/>
                    <a:pt x="214" y="197"/>
                    <a:pt x="212" y="197"/>
                  </a:cubicBezTo>
                  <a:cubicBezTo>
                    <a:pt x="211" y="198"/>
                    <a:pt x="208" y="197"/>
                    <a:pt x="206" y="196"/>
                  </a:cubicBezTo>
                  <a:cubicBezTo>
                    <a:pt x="205" y="196"/>
                    <a:pt x="202" y="195"/>
                    <a:pt x="201" y="194"/>
                  </a:cubicBezTo>
                  <a:cubicBezTo>
                    <a:pt x="200" y="193"/>
                    <a:pt x="200" y="190"/>
                    <a:pt x="200" y="189"/>
                  </a:cubicBezTo>
                  <a:cubicBezTo>
                    <a:pt x="201" y="187"/>
                    <a:pt x="206" y="183"/>
                    <a:pt x="204" y="181"/>
                  </a:cubicBezTo>
                  <a:cubicBezTo>
                    <a:pt x="203" y="181"/>
                    <a:pt x="202" y="183"/>
                    <a:pt x="201" y="183"/>
                  </a:cubicBezTo>
                  <a:cubicBezTo>
                    <a:pt x="198" y="184"/>
                    <a:pt x="192" y="184"/>
                    <a:pt x="190" y="182"/>
                  </a:cubicBezTo>
                  <a:cubicBezTo>
                    <a:pt x="190" y="182"/>
                    <a:pt x="189" y="179"/>
                    <a:pt x="189" y="178"/>
                  </a:cubicBezTo>
                  <a:cubicBezTo>
                    <a:pt x="190" y="177"/>
                    <a:pt x="192" y="176"/>
                    <a:pt x="193" y="176"/>
                  </a:cubicBezTo>
                  <a:cubicBezTo>
                    <a:pt x="195" y="176"/>
                    <a:pt x="197" y="178"/>
                    <a:pt x="199" y="178"/>
                  </a:cubicBezTo>
                  <a:cubicBezTo>
                    <a:pt x="201" y="178"/>
                    <a:pt x="204" y="176"/>
                    <a:pt x="206" y="175"/>
                  </a:cubicBezTo>
                  <a:cubicBezTo>
                    <a:pt x="208" y="175"/>
                    <a:pt x="212" y="174"/>
                    <a:pt x="213" y="176"/>
                  </a:cubicBezTo>
                  <a:cubicBezTo>
                    <a:pt x="214" y="177"/>
                    <a:pt x="213" y="181"/>
                    <a:pt x="215" y="182"/>
                  </a:cubicBezTo>
                  <a:cubicBezTo>
                    <a:pt x="216" y="183"/>
                    <a:pt x="219" y="184"/>
                    <a:pt x="220" y="183"/>
                  </a:cubicBezTo>
                  <a:cubicBezTo>
                    <a:pt x="222" y="183"/>
                    <a:pt x="225" y="180"/>
                    <a:pt x="227" y="179"/>
                  </a:cubicBezTo>
                  <a:cubicBezTo>
                    <a:pt x="229" y="178"/>
                    <a:pt x="232" y="175"/>
                    <a:pt x="234" y="175"/>
                  </a:cubicBezTo>
                  <a:cubicBezTo>
                    <a:pt x="240" y="172"/>
                    <a:pt x="252" y="171"/>
                    <a:pt x="257" y="168"/>
                  </a:cubicBezTo>
                  <a:cubicBezTo>
                    <a:pt x="260" y="166"/>
                    <a:pt x="265" y="160"/>
                    <a:pt x="268" y="158"/>
                  </a:cubicBezTo>
                  <a:cubicBezTo>
                    <a:pt x="270" y="156"/>
                    <a:pt x="275" y="154"/>
                    <a:pt x="278" y="153"/>
                  </a:cubicBezTo>
                  <a:cubicBezTo>
                    <a:pt x="284" y="152"/>
                    <a:pt x="297" y="157"/>
                    <a:pt x="304" y="157"/>
                  </a:cubicBezTo>
                  <a:cubicBezTo>
                    <a:pt x="307" y="157"/>
                    <a:pt x="313" y="156"/>
                    <a:pt x="316" y="156"/>
                  </a:cubicBezTo>
                  <a:cubicBezTo>
                    <a:pt x="320" y="156"/>
                    <a:pt x="327" y="157"/>
                    <a:pt x="331" y="158"/>
                  </a:cubicBezTo>
                  <a:cubicBezTo>
                    <a:pt x="337" y="160"/>
                    <a:pt x="346" y="167"/>
                    <a:pt x="352" y="168"/>
                  </a:cubicBezTo>
                  <a:cubicBezTo>
                    <a:pt x="355" y="169"/>
                    <a:pt x="362" y="169"/>
                    <a:pt x="364" y="167"/>
                  </a:cubicBezTo>
                  <a:cubicBezTo>
                    <a:pt x="366" y="166"/>
                    <a:pt x="367" y="162"/>
                    <a:pt x="369" y="161"/>
                  </a:cubicBezTo>
                  <a:cubicBezTo>
                    <a:pt x="371" y="160"/>
                    <a:pt x="375" y="158"/>
                    <a:pt x="377" y="159"/>
                  </a:cubicBezTo>
                  <a:cubicBezTo>
                    <a:pt x="379" y="159"/>
                    <a:pt x="382" y="163"/>
                    <a:pt x="384" y="163"/>
                  </a:cubicBezTo>
                  <a:cubicBezTo>
                    <a:pt x="387" y="163"/>
                    <a:pt x="392" y="163"/>
                    <a:pt x="394" y="161"/>
                  </a:cubicBezTo>
                  <a:cubicBezTo>
                    <a:pt x="395" y="161"/>
                    <a:pt x="395" y="160"/>
                    <a:pt x="395" y="160"/>
                  </a:cubicBezTo>
                  <a:cubicBezTo>
                    <a:pt x="394" y="158"/>
                    <a:pt x="388" y="159"/>
                    <a:pt x="387" y="158"/>
                  </a:cubicBezTo>
                  <a:cubicBezTo>
                    <a:pt x="385" y="157"/>
                    <a:pt x="384" y="153"/>
                    <a:pt x="385" y="151"/>
                  </a:cubicBezTo>
                  <a:cubicBezTo>
                    <a:pt x="386" y="149"/>
                    <a:pt x="390" y="148"/>
                    <a:pt x="392" y="149"/>
                  </a:cubicBezTo>
                  <a:cubicBezTo>
                    <a:pt x="396" y="149"/>
                    <a:pt x="402" y="154"/>
                    <a:pt x="403" y="157"/>
                  </a:cubicBezTo>
                  <a:cubicBezTo>
                    <a:pt x="405" y="158"/>
                    <a:pt x="405" y="163"/>
                    <a:pt x="404" y="165"/>
                  </a:cubicBezTo>
                  <a:cubicBezTo>
                    <a:pt x="403" y="168"/>
                    <a:pt x="396" y="169"/>
                    <a:pt x="394" y="171"/>
                  </a:cubicBezTo>
                  <a:cubicBezTo>
                    <a:pt x="393" y="173"/>
                    <a:pt x="391" y="177"/>
                    <a:pt x="392" y="179"/>
                  </a:cubicBezTo>
                  <a:cubicBezTo>
                    <a:pt x="392" y="180"/>
                    <a:pt x="394" y="181"/>
                    <a:pt x="395" y="181"/>
                  </a:cubicBezTo>
                  <a:cubicBezTo>
                    <a:pt x="399" y="181"/>
                    <a:pt x="403" y="176"/>
                    <a:pt x="406" y="175"/>
                  </a:cubicBezTo>
                  <a:cubicBezTo>
                    <a:pt x="408" y="175"/>
                    <a:pt x="411" y="175"/>
                    <a:pt x="412" y="175"/>
                  </a:cubicBezTo>
                  <a:cubicBezTo>
                    <a:pt x="415" y="176"/>
                    <a:pt x="418" y="181"/>
                    <a:pt x="420" y="181"/>
                  </a:cubicBezTo>
                  <a:cubicBezTo>
                    <a:pt x="423" y="182"/>
                    <a:pt x="430" y="179"/>
                    <a:pt x="433" y="177"/>
                  </a:cubicBezTo>
                  <a:cubicBezTo>
                    <a:pt x="435" y="176"/>
                    <a:pt x="438" y="173"/>
                    <a:pt x="439" y="172"/>
                  </a:cubicBezTo>
                  <a:cubicBezTo>
                    <a:pt x="441" y="170"/>
                    <a:pt x="441" y="164"/>
                    <a:pt x="443" y="162"/>
                  </a:cubicBezTo>
                  <a:cubicBezTo>
                    <a:pt x="444" y="161"/>
                    <a:pt x="448" y="161"/>
                    <a:pt x="449" y="160"/>
                  </a:cubicBezTo>
                  <a:cubicBezTo>
                    <a:pt x="451" y="159"/>
                    <a:pt x="455" y="157"/>
                    <a:pt x="456" y="155"/>
                  </a:cubicBezTo>
                  <a:cubicBezTo>
                    <a:pt x="457" y="154"/>
                    <a:pt x="457" y="151"/>
                    <a:pt x="456" y="150"/>
                  </a:cubicBezTo>
                  <a:cubicBezTo>
                    <a:pt x="456" y="149"/>
                    <a:pt x="453" y="148"/>
                    <a:pt x="452" y="147"/>
                  </a:cubicBezTo>
                  <a:cubicBezTo>
                    <a:pt x="451" y="146"/>
                    <a:pt x="449" y="144"/>
                    <a:pt x="448" y="143"/>
                  </a:cubicBezTo>
                  <a:cubicBezTo>
                    <a:pt x="447" y="140"/>
                    <a:pt x="448" y="136"/>
                    <a:pt x="449" y="134"/>
                  </a:cubicBezTo>
                  <a:cubicBezTo>
                    <a:pt x="449" y="131"/>
                    <a:pt x="454" y="128"/>
                    <a:pt x="455" y="125"/>
                  </a:cubicBezTo>
                  <a:cubicBezTo>
                    <a:pt x="455" y="125"/>
                    <a:pt x="455" y="123"/>
                    <a:pt x="455" y="122"/>
                  </a:cubicBezTo>
                  <a:cubicBezTo>
                    <a:pt x="455" y="121"/>
                    <a:pt x="452" y="120"/>
                    <a:pt x="452" y="118"/>
                  </a:cubicBezTo>
                  <a:cubicBezTo>
                    <a:pt x="451" y="117"/>
                    <a:pt x="453" y="115"/>
                    <a:pt x="453" y="114"/>
                  </a:cubicBezTo>
                  <a:cubicBezTo>
                    <a:pt x="453" y="111"/>
                    <a:pt x="450" y="105"/>
                    <a:pt x="448" y="105"/>
                  </a:cubicBezTo>
                  <a:cubicBezTo>
                    <a:pt x="445" y="104"/>
                    <a:pt x="441" y="108"/>
                    <a:pt x="440" y="110"/>
                  </a:cubicBezTo>
                  <a:cubicBezTo>
                    <a:pt x="438" y="112"/>
                    <a:pt x="438" y="116"/>
                    <a:pt x="436" y="117"/>
                  </a:cubicBezTo>
                  <a:cubicBezTo>
                    <a:pt x="435" y="117"/>
                    <a:pt x="431" y="114"/>
                    <a:pt x="429" y="113"/>
                  </a:cubicBezTo>
                  <a:cubicBezTo>
                    <a:pt x="427" y="112"/>
                    <a:pt x="423" y="108"/>
                    <a:pt x="421" y="106"/>
                  </a:cubicBezTo>
                  <a:cubicBezTo>
                    <a:pt x="420" y="105"/>
                    <a:pt x="418" y="105"/>
                    <a:pt x="418" y="104"/>
                  </a:cubicBezTo>
                  <a:cubicBezTo>
                    <a:pt x="416" y="103"/>
                    <a:pt x="414" y="100"/>
                    <a:pt x="413" y="98"/>
                  </a:cubicBezTo>
                  <a:close/>
                </a:path>
              </a:pathLst>
            </a:custGeom>
            <a:grpFill/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33" name="Freeform: Shape 244"/>
            <p:cNvSpPr/>
            <p:nvPr/>
          </p:nvSpPr>
          <p:spPr bwMode="auto">
            <a:xfrm>
              <a:off x="3163888" y="3346450"/>
              <a:ext cx="635000" cy="1020763"/>
            </a:xfrm>
            <a:custGeom>
              <a:avLst/>
              <a:gdLst/>
              <a:ahLst/>
              <a:cxnLst>
                <a:cxn ang="0">
                  <a:pos x="292" y="217"/>
                </a:cxn>
                <a:cxn ang="0">
                  <a:pos x="307" y="194"/>
                </a:cxn>
                <a:cxn ang="0">
                  <a:pos x="310" y="167"/>
                </a:cxn>
                <a:cxn ang="0">
                  <a:pos x="283" y="134"/>
                </a:cxn>
                <a:cxn ang="0">
                  <a:pos x="261" y="156"/>
                </a:cxn>
                <a:cxn ang="0">
                  <a:pos x="232" y="175"/>
                </a:cxn>
                <a:cxn ang="0">
                  <a:pos x="216" y="180"/>
                </a:cxn>
                <a:cxn ang="0">
                  <a:pos x="200" y="187"/>
                </a:cxn>
                <a:cxn ang="0">
                  <a:pos x="191" y="159"/>
                </a:cxn>
                <a:cxn ang="0">
                  <a:pos x="212" y="145"/>
                </a:cxn>
                <a:cxn ang="0">
                  <a:pos x="209" y="119"/>
                </a:cxn>
                <a:cxn ang="0">
                  <a:pos x="229" y="113"/>
                </a:cxn>
                <a:cxn ang="0">
                  <a:pos x="239" y="86"/>
                </a:cxn>
                <a:cxn ang="0">
                  <a:pos x="244" y="42"/>
                </a:cxn>
                <a:cxn ang="0">
                  <a:pos x="184" y="5"/>
                </a:cxn>
                <a:cxn ang="0">
                  <a:pos x="113" y="78"/>
                </a:cxn>
                <a:cxn ang="0">
                  <a:pos x="102" y="112"/>
                </a:cxn>
                <a:cxn ang="0">
                  <a:pos x="52" y="136"/>
                </a:cxn>
                <a:cxn ang="0">
                  <a:pos x="28" y="201"/>
                </a:cxn>
                <a:cxn ang="0">
                  <a:pos x="14" y="265"/>
                </a:cxn>
                <a:cxn ang="0">
                  <a:pos x="34" y="270"/>
                </a:cxn>
                <a:cxn ang="0">
                  <a:pos x="75" y="274"/>
                </a:cxn>
                <a:cxn ang="0">
                  <a:pos x="95" y="303"/>
                </a:cxn>
                <a:cxn ang="0">
                  <a:pos x="86" y="332"/>
                </a:cxn>
                <a:cxn ang="0">
                  <a:pos x="75" y="348"/>
                </a:cxn>
                <a:cxn ang="0">
                  <a:pos x="61" y="381"/>
                </a:cxn>
                <a:cxn ang="0">
                  <a:pos x="42" y="380"/>
                </a:cxn>
                <a:cxn ang="0">
                  <a:pos x="26" y="390"/>
                </a:cxn>
                <a:cxn ang="0">
                  <a:pos x="16" y="375"/>
                </a:cxn>
                <a:cxn ang="0">
                  <a:pos x="12" y="410"/>
                </a:cxn>
                <a:cxn ang="0">
                  <a:pos x="28" y="420"/>
                </a:cxn>
                <a:cxn ang="0">
                  <a:pos x="38" y="444"/>
                </a:cxn>
                <a:cxn ang="0">
                  <a:pos x="59" y="468"/>
                </a:cxn>
                <a:cxn ang="0">
                  <a:pos x="76" y="475"/>
                </a:cxn>
                <a:cxn ang="0">
                  <a:pos x="72" y="516"/>
                </a:cxn>
                <a:cxn ang="0">
                  <a:pos x="61" y="553"/>
                </a:cxn>
                <a:cxn ang="0">
                  <a:pos x="106" y="585"/>
                </a:cxn>
                <a:cxn ang="0">
                  <a:pos x="137" y="569"/>
                </a:cxn>
                <a:cxn ang="0">
                  <a:pos x="171" y="585"/>
                </a:cxn>
                <a:cxn ang="0">
                  <a:pos x="220" y="593"/>
                </a:cxn>
                <a:cxn ang="0">
                  <a:pos x="220" y="573"/>
                </a:cxn>
                <a:cxn ang="0">
                  <a:pos x="218" y="527"/>
                </a:cxn>
                <a:cxn ang="0">
                  <a:pos x="253" y="517"/>
                </a:cxn>
                <a:cxn ang="0">
                  <a:pos x="286" y="520"/>
                </a:cxn>
                <a:cxn ang="0">
                  <a:pos x="365" y="543"/>
                </a:cxn>
                <a:cxn ang="0">
                  <a:pos x="370" y="505"/>
                </a:cxn>
                <a:cxn ang="0">
                  <a:pos x="348" y="464"/>
                </a:cxn>
                <a:cxn ang="0">
                  <a:pos x="366" y="437"/>
                </a:cxn>
                <a:cxn ang="0">
                  <a:pos x="361" y="404"/>
                </a:cxn>
                <a:cxn ang="0">
                  <a:pos x="342" y="320"/>
                </a:cxn>
                <a:cxn ang="0">
                  <a:pos x="307" y="265"/>
                </a:cxn>
              </a:cxnLst>
              <a:rect l="0" t="0" r="r" b="b"/>
              <a:pathLst>
                <a:path w="374" h="601">
                  <a:moveTo>
                    <a:pt x="305" y="250"/>
                  </a:moveTo>
                  <a:cubicBezTo>
                    <a:pt x="304" y="246"/>
                    <a:pt x="308" y="237"/>
                    <a:pt x="306" y="233"/>
                  </a:cubicBezTo>
                  <a:cubicBezTo>
                    <a:pt x="305" y="231"/>
                    <a:pt x="301" y="231"/>
                    <a:pt x="300" y="229"/>
                  </a:cubicBezTo>
                  <a:cubicBezTo>
                    <a:pt x="299" y="227"/>
                    <a:pt x="300" y="221"/>
                    <a:pt x="299" y="219"/>
                  </a:cubicBezTo>
                  <a:cubicBezTo>
                    <a:pt x="297" y="218"/>
                    <a:pt x="293" y="219"/>
                    <a:pt x="292" y="217"/>
                  </a:cubicBezTo>
                  <a:cubicBezTo>
                    <a:pt x="291" y="217"/>
                    <a:pt x="290" y="214"/>
                    <a:pt x="290" y="213"/>
                  </a:cubicBezTo>
                  <a:cubicBezTo>
                    <a:pt x="291" y="211"/>
                    <a:pt x="297" y="210"/>
                    <a:pt x="298" y="208"/>
                  </a:cubicBezTo>
                  <a:cubicBezTo>
                    <a:pt x="299" y="206"/>
                    <a:pt x="296" y="199"/>
                    <a:pt x="297" y="196"/>
                  </a:cubicBezTo>
                  <a:cubicBezTo>
                    <a:pt x="298" y="195"/>
                    <a:pt x="300" y="193"/>
                    <a:pt x="301" y="193"/>
                  </a:cubicBezTo>
                  <a:cubicBezTo>
                    <a:pt x="303" y="193"/>
                    <a:pt x="306" y="194"/>
                    <a:pt x="307" y="194"/>
                  </a:cubicBezTo>
                  <a:cubicBezTo>
                    <a:pt x="309" y="193"/>
                    <a:pt x="310" y="188"/>
                    <a:pt x="311" y="186"/>
                  </a:cubicBezTo>
                  <a:cubicBezTo>
                    <a:pt x="314" y="184"/>
                    <a:pt x="321" y="182"/>
                    <a:pt x="323" y="180"/>
                  </a:cubicBezTo>
                  <a:cubicBezTo>
                    <a:pt x="325" y="179"/>
                    <a:pt x="327" y="174"/>
                    <a:pt x="327" y="172"/>
                  </a:cubicBezTo>
                  <a:cubicBezTo>
                    <a:pt x="327" y="171"/>
                    <a:pt x="327" y="170"/>
                    <a:pt x="326" y="169"/>
                  </a:cubicBezTo>
                  <a:cubicBezTo>
                    <a:pt x="323" y="167"/>
                    <a:pt x="314" y="169"/>
                    <a:pt x="310" y="167"/>
                  </a:cubicBezTo>
                  <a:cubicBezTo>
                    <a:pt x="307" y="165"/>
                    <a:pt x="303" y="154"/>
                    <a:pt x="303" y="154"/>
                  </a:cubicBezTo>
                  <a:cubicBezTo>
                    <a:pt x="304" y="152"/>
                    <a:pt x="304" y="152"/>
                    <a:pt x="304" y="152"/>
                  </a:cubicBezTo>
                  <a:cubicBezTo>
                    <a:pt x="304" y="152"/>
                    <a:pt x="290" y="146"/>
                    <a:pt x="287" y="142"/>
                  </a:cubicBezTo>
                  <a:cubicBezTo>
                    <a:pt x="287" y="140"/>
                    <a:pt x="288" y="137"/>
                    <a:pt x="287" y="136"/>
                  </a:cubicBezTo>
                  <a:cubicBezTo>
                    <a:pt x="287" y="135"/>
                    <a:pt x="284" y="134"/>
                    <a:pt x="283" y="134"/>
                  </a:cubicBezTo>
                  <a:cubicBezTo>
                    <a:pt x="279" y="135"/>
                    <a:pt x="272" y="141"/>
                    <a:pt x="268" y="142"/>
                  </a:cubicBezTo>
                  <a:cubicBezTo>
                    <a:pt x="266" y="142"/>
                    <a:pt x="261" y="140"/>
                    <a:pt x="259" y="141"/>
                  </a:cubicBezTo>
                  <a:cubicBezTo>
                    <a:pt x="258" y="141"/>
                    <a:pt x="256" y="143"/>
                    <a:pt x="255" y="144"/>
                  </a:cubicBezTo>
                  <a:cubicBezTo>
                    <a:pt x="255" y="146"/>
                    <a:pt x="252" y="149"/>
                    <a:pt x="253" y="150"/>
                  </a:cubicBezTo>
                  <a:cubicBezTo>
                    <a:pt x="253" y="153"/>
                    <a:pt x="261" y="154"/>
                    <a:pt x="261" y="156"/>
                  </a:cubicBezTo>
                  <a:cubicBezTo>
                    <a:pt x="261" y="159"/>
                    <a:pt x="253" y="159"/>
                    <a:pt x="251" y="161"/>
                  </a:cubicBezTo>
                  <a:cubicBezTo>
                    <a:pt x="250" y="162"/>
                    <a:pt x="251" y="166"/>
                    <a:pt x="250" y="167"/>
                  </a:cubicBezTo>
                  <a:cubicBezTo>
                    <a:pt x="249" y="168"/>
                    <a:pt x="244" y="168"/>
                    <a:pt x="243" y="169"/>
                  </a:cubicBezTo>
                  <a:cubicBezTo>
                    <a:pt x="242" y="170"/>
                    <a:pt x="243" y="175"/>
                    <a:pt x="242" y="176"/>
                  </a:cubicBezTo>
                  <a:cubicBezTo>
                    <a:pt x="240" y="178"/>
                    <a:pt x="233" y="173"/>
                    <a:pt x="232" y="175"/>
                  </a:cubicBezTo>
                  <a:cubicBezTo>
                    <a:pt x="230" y="176"/>
                    <a:pt x="233" y="181"/>
                    <a:pt x="232" y="182"/>
                  </a:cubicBezTo>
                  <a:cubicBezTo>
                    <a:pt x="232" y="183"/>
                    <a:pt x="230" y="185"/>
                    <a:pt x="229" y="185"/>
                  </a:cubicBezTo>
                  <a:cubicBezTo>
                    <a:pt x="227" y="185"/>
                    <a:pt x="226" y="179"/>
                    <a:pt x="224" y="177"/>
                  </a:cubicBezTo>
                  <a:cubicBezTo>
                    <a:pt x="223" y="177"/>
                    <a:pt x="220" y="176"/>
                    <a:pt x="219" y="176"/>
                  </a:cubicBezTo>
                  <a:cubicBezTo>
                    <a:pt x="218" y="176"/>
                    <a:pt x="216" y="178"/>
                    <a:pt x="216" y="180"/>
                  </a:cubicBezTo>
                  <a:cubicBezTo>
                    <a:pt x="216" y="181"/>
                    <a:pt x="219" y="184"/>
                    <a:pt x="219" y="186"/>
                  </a:cubicBezTo>
                  <a:cubicBezTo>
                    <a:pt x="219" y="188"/>
                    <a:pt x="217" y="191"/>
                    <a:pt x="216" y="192"/>
                  </a:cubicBezTo>
                  <a:cubicBezTo>
                    <a:pt x="215" y="193"/>
                    <a:pt x="213" y="193"/>
                    <a:pt x="212" y="193"/>
                  </a:cubicBezTo>
                  <a:cubicBezTo>
                    <a:pt x="210" y="194"/>
                    <a:pt x="205" y="198"/>
                    <a:pt x="205" y="199"/>
                  </a:cubicBezTo>
                  <a:cubicBezTo>
                    <a:pt x="205" y="200"/>
                    <a:pt x="201" y="190"/>
                    <a:pt x="200" y="187"/>
                  </a:cubicBezTo>
                  <a:cubicBezTo>
                    <a:pt x="200" y="185"/>
                    <a:pt x="202" y="182"/>
                    <a:pt x="202" y="181"/>
                  </a:cubicBezTo>
                  <a:cubicBezTo>
                    <a:pt x="202" y="180"/>
                    <a:pt x="201" y="178"/>
                    <a:pt x="200" y="177"/>
                  </a:cubicBezTo>
                  <a:cubicBezTo>
                    <a:pt x="197" y="176"/>
                    <a:pt x="192" y="176"/>
                    <a:pt x="189" y="174"/>
                  </a:cubicBezTo>
                  <a:cubicBezTo>
                    <a:pt x="188" y="174"/>
                    <a:pt x="187" y="172"/>
                    <a:pt x="187" y="171"/>
                  </a:cubicBezTo>
                  <a:cubicBezTo>
                    <a:pt x="186" y="168"/>
                    <a:pt x="191" y="162"/>
                    <a:pt x="191" y="159"/>
                  </a:cubicBezTo>
                  <a:cubicBezTo>
                    <a:pt x="190" y="157"/>
                    <a:pt x="187" y="154"/>
                    <a:pt x="187" y="152"/>
                  </a:cubicBezTo>
                  <a:cubicBezTo>
                    <a:pt x="187" y="151"/>
                    <a:pt x="189" y="148"/>
                    <a:pt x="190" y="148"/>
                  </a:cubicBezTo>
                  <a:cubicBezTo>
                    <a:pt x="193" y="147"/>
                    <a:pt x="199" y="153"/>
                    <a:pt x="202" y="154"/>
                  </a:cubicBezTo>
                  <a:cubicBezTo>
                    <a:pt x="204" y="154"/>
                    <a:pt x="207" y="155"/>
                    <a:pt x="208" y="154"/>
                  </a:cubicBezTo>
                  <a:cubicBezTo>
                    <a:pt x="210" y="152"/>
                    <a:pt x="211" y="147"/>
                    <a:pt x="212" y="145"/>
                  </a:cubicBezTo>
                  <a:cubicBezTo>
                    <a:pt x="213" y="144"/>
                    <a:pt x="215" y="144"/>
                    <a:pt x="216" y="143"/>
                  </a:cubicBezTo>
                  <a:cubicBezTo>
                    <a:pt x="217" y="142"/>
                    <a:pt x="218" y="139"/>
                    <a:pt x="217" y="137"/>
                  </a:cubicBezTo>
                  <a:cubicBezTo>
                    <a:pt x="217" y="136"/>
                    <a:pt x="213" y="134"/>
                    <a:pt x="213" y="133"/>
                  </a:cubicBezTo>
                  <a:cubicBezTo>
                    <a:pt x="212" y="131"/>
                    <a:pt x="214" y="128"/>
                    <a:pt x="214" y="126"/>
                  </a:cubicBezTo>
                  <a:cubicBezTo>
                    <a:pt x="214" y="124"/>
                    <a:pt x="209" y="121"/>
                    <a:pt x="209" y="119"/>
                  </a:cubicBezTo>
                  <a:cubicBezTo>
                    <a:pt x="209" y="118"/>
                    <a:pt x="210" y="117"/>
                    <a:pt x="211" y="116"/>
                  </a:cubicBezTo>
                  <a:cubicBezTo>
                    <a:pt x="212" y="115"/>
                    <a:pt x="216" y="114"/>
                    <a:pt x="218" y="114"/>
                  </a:cubicBezTo>
                  <a:cubicBezTo>
                    <a:pt x="220" y="114"/>
                    <a:pt x="223" y="118"/>
                    <a:pt x="225" y="118"/>
                  </a:cubicBezTo>
                  <a:cubicBezTo>
                    <a:pt x="226" y="118"/>
                    <a:pt x="227" y="118"/>
                    <a:pt x="228" y="117"/>
                  </a:cubicBezTo>
                  <a:cubicBezTo>
                    <a:pt x="229" y="117"/>
                    <a:pt x="229" y="114"/>
                    <a:pt x="229" y="113"/>
                  </a:cubicBezTo>
                  <a:cubicBezTo>
                    <a:pt x="229" y="109"/>
                    <a:pt x="225" y="103"/>
                    <a:pt x="225" y="99"/>
                  </a:cubicBezTo>
                  <a:cubicBezTo>
                    <a:pt x="226" y="97"/>
                    <a:pt x="230" y="94"/>
                    <a:pt x="230" y="92"/>
                  </a:cubicBezTo>
                  <a:cubicBezTo>
                    <a:pt x="230" y="90"/>
                    <a:pt x="229" y="88"/>
                    <a:pt x="229" y="86"/>
                  </a:cubicBezTo>
                  <a:cubicBezTo>
                    <a:pt x="229" y="85"/>
                    <a:pt x="231" y="83"/>
                    <a:pt x="232" y="83"/>
                  </a:cubicBezTo>
                  <a:cubicBezTo>
                    <a:pt x="234" y="82"/>
                    <a:pt x="237" y="87"/>
                    <a:pt x="239" y="86"/>
                  </a:cubicBezTo>
                  <a:cubicBezTo>
                    <a:pt x="240" y="85"/>
                    <a:pt x="239" y="83"/>
                    <a:pt x="240" y="82"/>
                  </a:cubicBezTo>
                  <a:cubicBezTo>
                    <a:pt x="241" y="79"/>
                    <a:pt x="248" y="74"/>
                    <a:pt x="249" y="71"/>
                  </a:cubicBezTo>
                  <a:cubicBezTo>
                    <a:pt x="249" y="68"/>
                    <a:pt x="246" y="64"/>
                    <a:pt x="246" y="61"/>
                  </a:cubicBezTo>
                  <a:cubicBezTo>
                    <a:pt x="246" y="59"/>
                    <a:pt x="250" y="56"/>
                    <a:pt x="250" y="54"/>
                  </a:cubicBezTo>
                  <a:cubicBezTo>
                    <a:pt x="250" y="51"/>
                    <a:pt x="245" y="45"/>
                    <a:pt x="244" y="42"/>
                  </a:cubicBezTo>
                  <a:cubicBezTo>
                    <a:pt x="243" y="41"/>
                    <a:pt x="241" y="37"/>
                    <a:pt x="239" y="36"/>
                  </a:cubicBezTo>
                  <a:cubicBezTo>
                    <a:pt x="237" y="34"/>
                    <a:pt x="231" y="30"/>
                    <a:pt x="228" y="28"/>
                  </a:cubicBezTo>
                  <a:cubicBezTo>
                    <a:pt x="222" y="24"/>
                    <a:pt x="208" y="19"/>
                    <a:pt x="204" y="13"/>
                  </a:cubicBezTo>
                  <a:cubicBezTo>
                    <a:pt x="202" y="10"/>
                    <a:pt x="200" y="0"/>
                    <a:pt x="200" y="0"/>
                  </a:cubicBezTo>
                  <a:cubicBezTo>
                    <a:pt x="200" y="0"/>
                    <a:pt x="188" y="4"/>
                    <a:pt x="184" y="5"/>
                  </a:cubicBezTo>
                  <a:cubicBezTo>
                    <a:pt x="181" y="6"/>
                    <a:pt x="176" y="6"/>
                    <a:pt x="174" y="7"/>
                  </a:cubicBezTo>
                  <a:cubicBezTo>
                    <a:pt x="166" y="11"/>
                    <a:pt x="154" y="21"/>
                    <a:pt x="148" y="28"/>
                  </a:cubicBezTo>
                  <a:cubicBezTo>
                    <a:pt x="145" y="32"/>
                    <a:pt x="141" y="42"/>
                    <a:pt x="137" y="46"/>
                  </a:cubicBezTo>
                  <a:cubicBezTo>
                    <a:pt x="133" y="51"/>
                    <a:pt x="121" y="56"/>
                    <a:pt x="118" y="61"/>
                  </a:cubicBezTo>
                  <a:cubicBezTo>
                    <a:pt x="116" y="64"/>
                    <a:pt x="116" y="74"/>
                    <a:pt x="113" y="78"/>
                  </a:cubicBezTo>
                  <a:cubicBezTo>
                    <a:pt x="111" y="81"/>
                    <a:pt x="102" y="83"/>
                    <a:pt x="100" y="87"/>
                  </a:cubicBezTo>
                  <a:cubicBezTo>
                    <a:pt x="98" y="89"/>
                    <a:pt x="95" y="96"/>
                    <a:pt x="95" y="96"/>
                  </a:cubicBezTo>
                  <a:cubicBezTo>
                    <a:pt x="95" y="96"/>
                    <a:pt x="96" y="100"/>
                    <a:pt x="96" y="101"/>
                  </a:cubicBezTo>
                  <a:cubicBezTo>
                    <a:pt x="97" y="103"/>
                    <a:pt x="101" y="104"/>
                    <a:pt x="102" y="106"/>
                  </a:cubicBezTo>
                  <a:cubicBezTo>
                    <a:pt x="103" y="107"/>
                    <a:pt x="103" y="110"/>
                    <a:pt x="102" y="112"/>
                  </a:cubicBezTo>
                  <a:cubicBezTo>
                    <a:pt x="101" y="115"/>
                    <a:pt x="93" y="118"/>
                    <a:pt x="91" y="121"/>
                  </a:cubicBezTo>
                  <a:cubicBezTo>
                    <a:pt x="89" y="123"/>
                    <a:pt x="90" y="130"/>
                    <a:pt x="88" y="132"/>
                  </a:cubicBezTo>
                  <a:cubicBezTo>
                    <a:pt x="87" y="133"/>
                    <a:pt x="83" y="135"/>
                    <a:pt x="81" y="135"/>
                  </a:cubicBezTo>
                  <a:cubicBezTo>
                    <a:pt x="75" y="136"/>
                    <a:pt x="65" y="133"/>
                    <a:pt x="60" y="133"/>
                  </a:cubicBezTo>
                  <a:cubicBezTo>
                    <a:pt x="58" y="134"/>
                    <a:pt x="53" y="134"/>
                    <a:pt x="52" y="136"/>
                  </a:cubicBezTo>
                  <a:cubicBezTo>
                    <a:pt x="48" y="140"/>
                    <a:pt x="49" y="152"/>
                    <a:pt x="47" y="156"/>
                  </a:cubicBezTo>
                  <a:cubicBezTo>
                    <a:pt x="45" y="159"/>
                    <a:pt x="38" y="162"/>
                    <a:pt x="36" y="165"/>
                  </a:cubicBezTo>
                  <a:cubicBezTo>
                    <a:pt x="34" y="167"/>
                    <a:pt x="32" y="175"/>
                    <a:pt x="32" y="178"/>
                  </a:cubicBezTo>
                  <a:cubicBezTo>
                    <a:pt x="31" y="181"/>
                    <a:pt x="33" y="188"/>
                    <a:pt x="32" y="192"/>
                  </a:cubicBezTo>
                  <a:cubicBezTo>
                    <a:pt x="32" y="194"/>
                    <a:pt x="29" y="199"/>
                    <a:pt x="28" y="201"/>
                  </a:cubicBezTo>
                  <a:cubicBezTo>
                    <a:pt x="28" y="202"/>
                    <a:pt x="27" y="206"/>
                    <a:pt x="25" y="207"/>
                  </a:cubicBezTo>
                  <a:cubicBezTo>
                    <a:pt x="24" y="209"/>
                    <a:pt x="19" y="210"/>
                    <a:pt x="17" y="211"/>
                  </a:cubicBezTo>
                  <a:cubicBezTo>
                    <a:pt x="15" y="212"/>
                    <a:pt x="8" y="219"/>
                    <a:pt x="8" y="219"/>
                  </a:cubicBezTo>
                  <a:cubicBezTo>
                    <a:pt x="8" y="219"/>
                    <a:pt x="5" y="252"/>
                    <a:pt x="10" y="261"/>
                  </a:cubicBezTo>
                  <a:cubicBezTo>
                    <a:pt x="10" y="262"/>
                    <a:pt x="13" y="264"/>
                    <a:pt x="14" y="265"/>
                  </a:cubicBezTo>
                  <a:cubicBezTo>
                    <a:pt x="15" y="266"/>
                    <a:pt x="16" y="269"/>
                    <a:pt x="17" y="270"/>
                  </a:cubicBezTo>
                  <a:cubicBezTo>
                    <a:pt x="18" y="270"/>
                    <a:pt x="20" y="270"/>
                    <a:pt x="21" y="269"/>
                  </a:cubicBezTo>
                  <a:cubicBezTo>
                    <a:pt x="22" y="268"/>
                    <a:pt x="21" y="265"/>
                    <a:pt x="22" y="264"/>
                  </a:cubicBezTo>
                  <a:cubicBezTo>
                    <a:pt x="23" y="263"/>
                    <a:pt x="25" y="262"/>
                    <a:pt x="25" y="263"/>
                  </a:cubicBezTo>
                  <a:cubicBezTo>
                    <a:pt x="28" y="263"/>
                    <a:pt x="32" y="269"/>
                    <a:pt x="34" y="270"/>
                  </a:cubicBezTo>
                  <a:cubicBezTo>
                    <a:pt x="36" y="270"/>
                    <a:pt x="38" y="268"/>
                    <a:pt x="39" y="269"/>
                  </a:cubicBezTo>
                  <a:cubicBezTo>
                    <a:pt x="40" y="269"/>
                    <a:pt x="40" y="270"/>
                    <a:pt x="41" y="271"/>
                  </a:cubicBezTo>
                  <a:cubicBezTo>
                    <a:pt x="46" y="273"/>
                    <a:pt x="58" y="270"/>
                    <a:pt x="64" y="271"/>
                  </a:cubicBezTo>
                  <a:cubicBezTo>
                    <a:pt x="66" y="271"/>
                    <a:pt x="68" y="271"/>
                    <a:pt x="69" y="271"/>
                  </a:cubicBezTo>
                  <a:cubicBezTo>
                    <a:pt x="71" y="272"/>
                    <a:pt x="74" y="273"/>
                    <a:pt x="75" y="274"/>
                  </a:cubicBezTo>
                  <a:cubicBezTo>
                    <a:pt x="76" y="276"/>
                    <a:pt x="79" y="279"/>
                    <a:pt x="80" y="281"/>
                  </a:cubicBezTo>
                  <a:cubicBezTo>
                    <a:pt x="81" y="282"/>
                    <a:pt x="79" y="286"/>
                    <a:pt x="80" y="288"/>
                  </a:cubicBezTo>
                  <a:cubicBezTo>
                    <a:pt x="82" y="290"/>
                    <a:pt x="87" y="291"/>
                    <a:pt x="90" y="291"/>
                  </a:cubicBezTo>
                  <a:cubicBezTo>
                    <a:pt x="92" y="292"/>
                    <a:pt x="98" y="289"/>
                    <a:pt x="100" y="292"/>
                  </a:cubicBezTo>
                  <a:cubicBezTo>
                    <a:pt x="102" y="294"/>
                    <a:pt x="96" y="300"/>
                    <a:pt x="95" y="303"/>
                  </a:cubicBezTo>
                  <a:cubicBezTo>
                    <a:pt x="95" y="305"/>
                    <a:pt x="95" y="308"/>
                    <a:pt x="94" y="310"/>
                  </a:cubicBezTo>
                  <a:cubicBezTo>
                    <a:pt x="92" y="311"/>
                    <a:pt x="89" y="310"/>
                    <a:pt x="87" y="311"/>
                  </a:cubicBezTo>
                  <a:cubicBezTo>
                    <a:pt x="86" y="313"/>
                    <a:pt x="85" y="316"/>
                    <a:pt x="84" y="318"/>
                  </a:cubicBezTo>
                  <a:cubicBezTo>
                    <a:pt x="84" y="320"/>
                    <a:pt x="84" y="326"/>
                    <a:pt x="84" y="328"/>
                  </a:cubicBezTo>
                  <a:cubicBezTo>
                    <a:pt x="84" y="329"/>
                    <a:pt x="86" y="331"/>
                    <a:pt x="86" y="332"/>
                  </a:cubicBezTo>
                  <a:cubicBezTo>
                    <a:pt x="86" y="333"/>
                    <a:pt x="85" y="335"/>
                    <a:pt x="84" y="336"/>
                  </a:cubicBezTo>
                  <a:cubicBezTo>
                    <a:pt x="82" y="338"/>
                    <a:pt x="75" y="338"/>
                    <a:pt x="73" y="341"/>
                  </a:cubicBezTo>
                  <a:cubicBezTo>
                    <a:pt x="73" y="342"/>
                    <a:pt x="74" y="344"/>
                    <a:pt x="74" y="344"/>
                  </a:cubicBezTo>
                  <a:cubicBezTo>
                    <a:pt x="75" y="345"/>
                    <a:pt x="76" y="345"/>
                    <a:pt x="76" y="345"/>
                  </a:cubicBezTo>
                  <a:cubicBezTo>
                    <a:pt x="76" y="346"/>
                    <a:pt x="76" y="348"/>
                    <a:pt x="75" y="348"/>
                  </a:cubicBezTo>
                  <a:cubicBezTo>
                    <a:pt x="75" y="350"/>
                    <a:pt x="72" y="351"/>
                    <a:pt x="72" y="352"/>
                  </a:cubicBezTo>
                  <a:cubicBezTo>
                    <a:pt x="72" y="354"/>
                    <a:pt x="72" y="356"/>
                    <a:pt x="73" y="357"/>
                  </a:cubicBezTo>
                  <a:cubicBezTo>
                    <a:pt x="73" y="358"/>
                    <a:pt x="76" y="359"/>
                    <a:pt x="76" y="361"/>
                  </a:cubicBezTo>
                  <a:cubicBezTo>
                    <a:pt x="77" y="365"/>
                    <a:pt x="71" y="375"/>
                    <a:pt x="68" y="378"/>
                  </a:cubicBezTo>
                  <a:cubicBezTo>
                    <a:pt x="67" y="379"/>
                    <a:pt x="63" y="382"/>
                    <a:pt x="61" y="381"/>
                  </a:cubicBezTo>
                  <a:cubicBezTo>
                    <a:pt x="60" y="380"/>
                    <a:pt x="61" y="376"/>
                    <a:pt x="60" y="375"/>
                  </a:cubicBezTo>
                  <a:cubicBezTo>
                    <a:pt x="59" y="374"/>
                    <a:pt x="55" y="375"/>
                    <a:pt x="53" y="374"/>
                  </a:cubicBezTo>
                  <a:cubicBezTo>
                    <a:pt x="52" y="373"/>
                    <a:pt x="53" y="369"/>
                    <a:pt x="51" y="369"/>
                  </a:cubicBezTo>
                  <a:cubicBezTo>
                    <a:pt x="49" y="369"/>
                    <a:pt x="47" y="372"/>
                    <a:pt x="45" y="374"/>
                  </a:cubicBezTo>
                  <a:cubicBezTo>
                    <a:pt x="44" y="375"/>
                    <a:pt x="44" y="379"/>
                    <a:pt x="42" y="380"/>
                  </a:cubicBezTo>
                  <a:cubicBezTo>
                    <a:pt x="40" y="381"/>
                    <a:pt x="36" y="377"/>
                    <a:pt x="34" y="378"/>
                  </a:cubicBezTo>
                  <a:cubicBezTo>
                    <a:pt x="33" y="379"/>
                    <a:pt x="33" y="382"/>
                    <a:pt x="33" y="384"/>
                  </a:cubicBezTo>
                  <a:cubicBezTo>
                    <a:pt x="33" y="385"/>
                    <a:pt x="34" y="387"/>
                    <a:pt x="34" y="387"/>
                  </a:cubicBezTo>
                  <a:cubicBezTo>
                    <a:pt x="34" y="388"/>
                    <a:pt x="32" y="390"/>
                    <a:pt x="31" y="390"/>
                  </a:cubicBezTo>
                  <a:cubicBezTo>
                    <a:pt x="30" y="391"/>
                    <a:pt x="27" y="391"/>
                    <a:pt x="26" y="390"/>
                  </a:cubicBezTo>
                  <a:cubicBezTo>
                    <a:pt x="25" y="390"/>
                    <a:pt x="25" y="387"/>
                    <a:pt x="25" y="386"/>
                  </a:cubicBezTo>
                  <a:cubicBezTo>
                    <a:pt x="24" y="383"/>
                    <a:pt x="30" y="376"/>
                    <a:pt x="29" y="373"/>
                  </a:cubicBezTo>
                  <a:cubicBezTo>
                    <a:pt x="28" y="372"/>
                    <a:pt x="26" y="371"/>
                    <a:pt x="25" y="371"/>
                  </a:cubicBezTo>
                  <a:cubicBezTo>
                    <a:pt x="24" y="371"/>
                    <a:pt x="21" y="372"/>
                    <a:pt x="20" y="373"/>
                  </a:cubicBezTo>
                  <a:cubicBezTo>
                    <a:pt x="19" y="373"/>
                    <a:pt x="17" y="374"/>
                    <a:pt x="16" y="375"/>
                  </a:cubicBezTo>
                  <a:cubicBezTo>
                    <a:pt x="15" y="376"/>
                    <a:pt x="16" y="380"/>
                    <a:pt x="15" y="382"/>
                  </a:cubicBezTo>
                  <a:cubicBezTo>
                    <a:pt x="14" y="383"/>
                    <a:pt x="8" y="383"/>
                    <a:pt x="7" y="385"/>
                  </a:cubicBezTo>
                  <a:cubicBezTo>
                    <a:pt x="3" y="389"/>
                    <a:pt x="0" y="401"/>
                    <a:pt x="0" y="406"/>
                  </a:cubicBezTo>
                  <a:cubicBezTo>
                    <a:pt x="0" y="408"/>
                    <a:pt x="0" y="413"/>
                    <a:pt x="2" y="414"/>
                  </a:cubicBezTo>
                  <a:cubicBezTo>
                    <a:pt x="4" y="415"/>
                    <a:pt x="9" y="409"/>
                    <a:pt x="12" y="410"/>
                  </a:cubicBezTo>
                  <a:cubicBezTo>
                    <a:pt x="14" y="410"/>
                    <a:pt x="15" y="415"/>
                    <a:pt x="16" y="415"/>
                  </a:cubicBezTo>
                  <a:cubicBezTo>
                    <a:pt x="17" y="416"/>
                    <a:pt x="20" y="416"/>
                    <a:pt x="21" y="415"/>
                  </a:cubicBezTo>
                  <a:cubicBezTo>
                    <a:pt x="22" y="415"/>
                    <a:pt x="23" y="414"/>
                    <a:pt x="23" y="414"/>
                  </a:cubicBezTo>
                  <a:cubicBezTo>
                    <a:pt x="24" y="414"/>
                    <a:pt x="26" y="414"/>
                    <a:pt x="26" y="415"/>
                  </a:cubicBezTo>
                  <a:cubicBezTo>
                    <a:pt x="27" y="416"/>
                    <a:pt x="28" y="418"/>
                    <a:pt x="28" y="420"/>
                  </a:cubicBezTo>
                  <a:cubicBezTo>
                    <a:pt x="28" y="421"/>
                    <a:pt x="27" y="423"/>
                    <a:pt x="27" y="425"/>
                  </a:cubicBezTo>
                  <a:cubicBezTo>
                    <a:pt x="27" y="426"/>
                    <a:pt x="28" y="429"/>
                    <a:pt x="29" y="429"/>
                  </a:cubicBezTo>
                  <a:cubicBezTo>
                    <a:pt x="30" y="431"/>
                    <a:pt x="34" y="430"/>
                    <a:pt x="36" y="431"/>
                  </a:cubicBezTo>
                  <a:cubicBezTo>
                    <a:pt x="37" y="432"/>
                    <a:pt x="39" y="434"/>
                    <a:pt x="39" y="435"/>
                  </a:cubicBezTo>
                  <a:cubicBezTo>
                    <a:pt x="40" y="438"/>
                    <a:pt x="37" y="442"/>
                    <a:pt x="38" y="444"/>
                  </a:cubicBezTo>
                  <a:cubicBezTo>
                    <a:pt x="38" y="445"/>
                    <a:pt x="40" y="445"/>
                    <a:pt x="41" y="445"/>
                  </a:cubicBezTo>
                  <a:cubicBezTo>
                    <a:pt x="44" y="445"/>
                    <a:pt x="50" y="442"/>
                    <a:pt x="53" y="443"/>
                  </a:cubicBezTo>
                  <a:cubicBezTo>
                    <a:pt x="54" y="443"/>
                    <a:pt x="55" y="446"/>
                    <a:pt x="56" y="447"/>
                  </a:cubicBezTo>
                  <a:cubicBezTo>
                    <a:pt x="57" y="450"/>
                    <a:pt x="53" y="459"/>
                    <a:pt x="54" y="462"/>
                  </a:cubicBezTo>
                  <a:cubicBezTo>
                    <a:pt x="55" y="464"/>
                    <a:pt x="57" y="467"/>
                    <a:pt x="59" y="468"/>
                  </a:cubicBezTo>
                  <a:cubicBezTo>
                    <a:pt x="60" y="468"/>
                    <a:pt x="62" y="467"/>
                    <a:pt x="63" y="467"/>
                  </a:cubicBezTo>
                  <a:cubicBezTo>
                    <a:pt x="64" y="467"/>
                    <a:pt x="66" y="468"/>
                    <a:pt x="67" y="469"/>
                  </a:cubicBezTo>
                  <a:cubicBezTo>
                    <a:pt x="68" y="470"/>
                    <a:pt x="69" y="472"/>
                    <a:pt x="70" y="473"/>
                  </a:cubicBezTo>
                  <a:cubicBezTo>
                    <a:pt x="71" y="473"/>
                    <a:pt x="74" y="472"/>
                    <a:pt x="75" y="472"/>
                  </a:cubicBezTo>
                  <a:cubicBezTo>
                    <a:pt x="75" y="472"/>
                    <a:pt x="76" y="474"/>
                    <a:pt x="76" y="475"/>
                  </a:cubicBezTo>
                  <a:cubicBezTo>
                    <a:pt x="77" y="479"/>
                    <a:pt x="76" y="489"/>
                    <a:pt x="74" y="493"/>
                  </a:cubicBezTo>
                  <a:cubicBezTo>
                    <a:pt x="73" y="496"/>
                    <a:pt x="65" y="499"/>
                    <a:pt x="65" y="502"/>
                  </a:cubicBezTo>
                  <a:cubicBezTo>
                    <a:pt x="65" y="504"/>
                    <a:pt x="69" y="505"/>
                    <a:pt x="70" y="507"/>
                  </a:cubicBezTo>
                  <a:cubicBezTo>
                    <a:pt x="70" y="508"/>
                    <a:pt x="68" y="512"/>
                    <a:pt x="69" y="513"/>
                  </a:cubicBezTo>
                  <a:cubicBezTo>
                    <a:pt x="69" y="514"/>
                    <a:pt x="72" y="515"/>
                    <a:pt x="72" y="516"/>
                  </a:cubicBezTo>
                  <a:cubicBezTo>
                    <a:pt x="73" y="517"/>
                    <a:pt x="72" y="519"/>
                    <a:pt x="71" y="520"/>
                  </a:cubicBezTo>
                  <a:cubicBezTo>
                    <a:pt x="68" y="524"/>
                    <a:pt x="53" y="526"/>
                    <a:pt x="53" y="526"/>
                  </a:cubicBezTo>
                  <a:cubicBezTo>
                    <a:pt x="54" y="529"/>
                    <a:pt x="54" y="529"/>
                    <a:pt x="54" y="529"/>
                  </a:cubicBezTo>
                  <a:cubicBezTo>
                    <a:pt x="54" y="529"/>
                    <a:pt x="59" y="531"/>
                    <a:pt x="60" y="533"/>
                  </a:cubicBezTo>
                  <a:cubicBezTo>
                    <a:pt x="62" y="537"/>
                    <a:pt x="59" y="549"/>
                    <a:pt x="61" y="553"/>
                  </a:cubicBezTo>
                  <a:cubicBezTo>
                    <a:pt x="61" y="555"/>
                    <a:pt x="63" y="558"/>
                    <a:pt x="64" y="559"/>
                  </a:cubicBezTo>
                  <a:cubicBezTo>
                    <a:pt x="67" y="561"/>
                    <a:pt x="75" y="561"/>
                    <a:pt x="76" y="564"/>
                  </a:cubicBezTo>
                  <a:cubicBezTo>
                    <a:pt x="78" y="567"/>
                    <a:pt x="74" y="577"/>
                    <a:pt x="74" y="577"/>
                  </a:cubicBezTo>
                  <a:cubicBezTo>
                    <a:pt x="74" y="577"/>
                    <a:pt x="86" y="585"/>
                    <a:pt x="90" y="586"/>
                  </a:cubicBezTo>
                  <a:cubicBezTo>
                    <a:pt x="94" y="587"/>
                    <a:pt x="102" y="584"/>
                    <a:pt x="106" y="585"/>
                  </a:cubicBezTo>
                  <a:cubicBezTo>
                    <a:pt x="109" y="586"/>
                    <a:pt x="113" y="591"/>
                    <a:pt x="116" y="592"/>
                  </a:cubicBezTo>
                  <a:cubicBezTo>
                    <a:pt x="117" y="592"/>
                    <a:pt x="120" y="592"/>
                    <a:pt x="121" y="591"/>
                  </a:cubicBezTo>
                  <a:cubicBezTo>
                    <a:pt x="123" y="591"/>
                    <a:pt x="125" y="588"/>
                    <a:pt x="125" y="587"/>
                  </a:cubicBezTo>
                  <a:cubicBezTo>
                    <a:pt x="125" y="585"/>
                    <a:pt x="122" y="581"/>
                    <a:pt x="123" y="579"/>
                  </a:cubicBezTo>
                  <a:cubicBezTo>
                    <a:pt x="124" y="575"/>
                    <a:pt x="133" y="570"/>
                    <a:pt x="137" y="569"/>
                  </a:cubicBezTo>
                  <a:cubicBezTo>
                    <a:pt x="139" y="569"/>
                    <a:pt x="142" y="570"/>
                    <a:pt x="143" y="571"/>
                  </a:cubicBezTo>
                  <a:cubicBezTo>
                    <a:pt x="145" y="573"/>
                    <a:pt x="145" y="578"/>
                    <a:pt x="147" y="580"/>
                  </a:cubicBezTo>
                  <a:cubicBezTo>
                    <a:pt x="149" y="581"/>
                    <a:pt x="154" y="580"/>
                    <a:pt x="156" y="580"/>
                  </a:cubicBezTo>
                  <a:cubicBezTo>
                    <a:pt x="158" y="581"/>
                    <a:pt x="162" y="585"/>
                    <a:pt x="165" y="585"/>
                  </a:cubicBezTo>
                  <a:cubicBezTo>
                    <a:pt x="166" y="586"/>
                    <a:pt x="170" y="584"/>
                    <a:pt x="171" y="585"/>
                  </a:cubicBezTo>
                  <a:cubicBezTo>
                    <a:pt x="176" y="586"/>
                    <a:pt x="184" y="593"/>
                    <a:pt x="189" y="594"/>
                  </a:cubicBezTo>
                  <a:cubicBezTo>
                    <a:pt x="191" y="594"/>
                    <a:pt x="195" y="591"/>
                    <a:pt x="197" y="591"/>
                  </a:cubicBezTo>
                  <a:cubicBezTo>
                    <a:pt x="200" y="591"/>
                    <a:pt x="205" y="597"/>
                    <a:pt x="208" y="598"/>
                  </a:cubicBezTo>
                  <a:cubicBezTo>
                    <a:pt x="210" y="599"/>
                    <a:pt x="215" y="601"/>
                    <a:pt x="218" y="600"/>
                  </a:cubicBezTo>
                  <a:cubicBezTo>
                    <a:pt x="219" y="599"/>
                    <a:pt x="220" y="595"/>
                    <a:pt x="220" y="593"/>
                  </a:cubicBezTo>
                  <a:cubicBezTo>
                    <a:pt x="220" y="592"/>
                    <a:pt x="216" y="590"/>
                    <a:pt x="215" y="588"/>
                  </a:cubicBezTo>
                  <a:cubicBezTo>
                    <a:pt x="215" y="587"/>
                    <a:pt x="216" y="583"/>
                    <a:pt x="217" y="582"/>
                  </a:cubicBezTo>
                  <a:cubicBezTo>
                    <a:pt x="218" y="581"/>
                    <a:pt x="221" y="582"/>
                    <a:pt x="222" y="581"/>
                  </a:cubicBezTo>
                  <a:cubicBezTo>
                    <a:pt x="223" y="580"/>
                    <a:pt x="222" y="578"/>
                    <a:pt x="222" y="577"/>
                  </a:cubicBezTo>
                  <a:cubicBezTo>
                    <a:pt x="222" y="576"/>
                    <a:pt x="220" y="574"/>
                    <a:pt x="220" y="573"/>
                  </a:cubicBezTo>
                  <a:cubicBezTo>
                    <a:pt x="219" y="570"/>
                    <a:pt x="220" y="563"/>
                    <a:pt x="219" y="560"/>
                  </a:cubicBezTo>
                  <a:cubicBezTo>
                    <a:pt x="218" y="558"/>
                    <a:pt x="214" y="553"/>
                    <a:pt x="213" y="551"/>
                  </a:cubicBezTo>
                  <a:cubicBezTo>
                    <a:pt x="212" y="548"/>
                    <a:pt x="211" y="543"/>
                    <a:pt x="211" y="540"/>
                  </a:cubicBezTo>
                  <a:cubicBezTo>
                    <a:pt x="211" y="539"/>
                    <a:pt x="211" y="537"/>
                    <a:pt x="211" y="536"/>
                  </a:cubicBezTo>
                  <a:cubicBezTo>
                    <a:pt x="212" y="533"/>
                    <a:pt x="216" y="528"/>
                    <a:pt x="218" y="527"/>
                  </a:cubicBezTo>
                  <a:cubicBezTo>
                    <a:pt x="220" y="526"/>
                    <a:pt x="224" y="525"/>
                    <a:pt x="226" y="524"/>
                  </a:cubicBezTo>
                  <a:cubicBezTo>
                    <a:pt x="227" y="524"/>
                    <a:pt x="230" y="524"/>
                    <a:pt x="231" y="523"/>
                  </a:cubicBezTo>
                  <a:cubicBezTo>
                    <a:pt x="234" y="523"/>
                    <a:pt x="238" y="522"/>
                    <a:pt x="240" y="521"/>
                  </a:cubicBezTo>
                  <a:cubicBezTo>
                    <a:pt x="241" y="520"/>
                    <a:pt x="244" y="518"/>
                    <a:pt x="245" y="518"/>
                  </a:cubicBezTo>
                  <a:cubicBezTo>
                    <a:pt x="247" y="517"/>
                    <a:pt x="251" y="517"/>
                    <a:pt x="253" y="517"/>
                  </a:cubicBezTo>
                  <a:cubicBezTo>
                    <a:pt x="255" y="517"/>
                    <a:pt x="258" y="518"/>
                    <a:pt x="259" y="518"/>
                  </a:cubicBezTo>
                  <a:cubicBezTo>
                    <a:pt x="261" y="518"/>
                    <a:pt x="264" y="517"/>
                    <a:pt x="265" y="516"/>
                  </a:cubicBezTo>
                  <a:cubicBezTo>
                    <a:pt x="267" y="516"/>
                    <a:pt x="270" y="516"/>
                    <a:pt x="271" y="516"/>
                  </a:cubicBezTo>
                  <a:cubicBezTo>
                    <a:pt x="274" y="517"/>
                    <a:pt x="278" y="519"/>
                    <a:pt x="280" y="520"/>
                  </a:cubicBezTo>
                  <a:cubicBezTo>
                    <a:pt x="282" y="520"/>
                    <a:pt x="285" y="520"/>
                    <a:pt x="286" y="520"/>
                  </a:cubicBezTo>
                  <a:cubicBezTo>
                    <a:pt x="290" y="520"/>
                    <a:pt x="298" y="519"/>
                    <a:pt x="302" y="520"/>
                  </a:cubicBezTo>
                  <a:cubicBezTo>
                    <a:pt x="304" y="520"/>
                    <a:pt x="307" y="523"/>
                    <a:pt x="309" y="524"/>
                  </a:cubicBezTo>
                  <a:cubicBezTo>
                    <a:pt x="313" y="525"/>
                    <a:pt x="323" y="524"/>
                    <a:pt x="328" y="525"/>
                  </a:cubicBezTo>
                  <a:cubicBezTo>
                    <a:pt x="333" y="526"/>
                    <a:pt x="344" y="530"/>
                    <a:pt x="349" y="533"/>
                  </a:cubicBezTo>
                  <a:cubicBezTo>
                    <a:pt x="353" y="535"/>
                    <a:pt x="361" y="541"/>
                    <a:pt x="365" y="543"/>
                  </a:cubicBezTo>
                  <a:cubicBezTo>
                    <a:pt x="367" y="543"/>
                    <a:pt x="371" y="547"/>
                    <a:pt x="373" y="545"/>
                  </a:cubicBezTo>
                  <a:cubicBezTo>
                    <a:pt x="374" y="544"/>
                    <a:pt x="371" y="539"/>
                    <a:pt x="371" y="537"/>
                  </a:cubicBezTo>
                  <a:cubicBezTo>
                    <a:pt x="369" y="534"/>
                    <a:pt x="366" y="528"/>
                    <a:pt x="366" y="524"/>
                  </a:cubicBezTo>
                  <a:cubicBezTo>
                    <a:pt x="365" y="520"/>
                    <a:pt x="366" y="512"/>
                    <a:pt x="367" y="509"/>
                  </a:cubicBezTo>
                  <a:cubicBezTo>
                    <a:pt x="368" y="508"/>
                    <a:pt x="370" y="506"/>
                    <a:pt x="370" y="505"/>
                  </a:cubicBezTo>
                  <a:cubicBezTo>
                    <a:pt x="371" y="503"/>
                    <a:pt x="373" y="499"/>
                    <a:pt x="372" y="497"/>
                  </a:cubicBezTo>
                  <a:cubicBezTo>
                    <a:pt x="371" y="495"/>
                    <a:pt x="367" y="495"/>
                    <a:pt x="366" y="494"/>
                  </a:cubicBezTo>
                  <a:cubicBezTo>
                    <a:pt x="364" y="492"/>
                    <a:pt x="361" y="489"/>
                    <a:pt x="361" y="487"/>
                  </a:cubicBezTo>
                  <a:cubicBezTo>
                    <a:pt x="359" y="482"/>
                    <a:pt x="361" y="473"/>
                    <a:pt x="358" y="469"/>
                  </a:cubicBezTo>
                  <a:cubicBezTo>
                    <a:pt x="356" y="467"/>
                    <a:pt x="349" y="467"/>
                    <a:pt x="348" y="464"/>
                  </a:cubicBezTo>
                  <a:cubicBezTo>
                    <a:pt x="347" y="462"/>
                    <a:pt x="352" y="458"/>
                    <a:pt x="354" y="456"/>
                  </a:cubicBezTo>
                  <a:cubicBezTo>
                    <a:pt x="356" y="454"/>
                    <a:pt x="362" y="454"/>
                    <a:pt x="365" y="452"/>
                  </a:cubicBezTo>
                  <a:cubicBezTo>
                    <a:pt x="366" y="451"/>
                    <a:pt x="369" y="447"/>
                    <a:pt x="369" y="445"/>
                  </a:cubicBezTo>
                  <a:cubicBezTo>
                    <a:pt x="370" y="443"/>
                    <a:pt x="370" y="440"/>
                    <a:pt x="369" y="439"/>
                  </a:cubicBezTo>
                  <a:cubicBezTo>
                    <a:pt x="369" y="438"/>
                    <a:pt x="367" y="437"/>
                    <a:pt x="366" y="437"/>
                  </a:cubicBezTo>
                  <a:cubicBezTo>
                    <a:pt x="365" y="437"/>
                    <a:pt x="363" y="439"/>
                    <a:pt x="362" y="440"/>
                  </a:cubicBezTo>
                  <a:cubicBezTo>
                    <a:pt x="361" y="440"/>
                    <a:pt x="358" y="440"/>
                    <a:pt x="357" y="439"/>
                  </a:cubicBezTo>
                  <a:cubicBezTo>
                    <a:pt x="354" y="436"/>
                    <a:pt x="356" y="425"/>
                    <a:pt x="357" y="421"/>
                  </a:cubicBezTo>
                  <a:cubicBezTo>
                    <a:pt x="358" y="419"/>
                    <a:pt x="362" y="415"/>
                    <a:pt x="362" y="413"/>
                  </a:cubicBezTo>
                  <a:cubicBezTo>
                    <a:pt x="363" y="411"/>
                    <a:pt x="361" y="406"/>
                    <a:pt x="361" y="404"/>
                  </a:cubicBezTo>
                  <a:cubicBezTo>
                    <a:pt x="361" y="403"/>
                    <a:pt x="363" y="400"/>
                    <a:pt x="363" y="398"/>
                  </a:cubicBezTo>
                  <a:cubicBezTo>
                    <a:pt x="363" y="394"/>
                    <a:pt x="356" y="389"/>
                    <a:pt x="355" y="385"/>
                  </a:cubicBezTo>
                  <a:cubicBezTo>
                    <a:pt x="355" y="383"/>
                    <a:pt x="360" y="378"/>
                    <a:pt x="359" y="375"/>
                  </a:cubicBezTo>
                  <a:cubicBezTo>
                    <a:pt x="359" y="373"/>
                    <a:pt x="354" y="371"/>
                    <a:pt x="353" y="369"/>
                  </a:cubicBezTo>
                  <a:cubicBezTo>
                    <a:pt x="347" y="358"/>
                    <a:pt x="349" y="330"/>
                    <a:pt x="342" y="320"/>
                  </a:cubicBezTo>
                  <a:cubicBezTo>
                    <a:pt x="340" y="315"/>
                    <a:pt x="330" y="311"/>
                    <a:pt x="327" y="307"/>
                  </a:cubicBezTo>
                  <a:cubicBezTo>
                    <a:pt x="324" y="304"/>
                    <a:pt x="321" y="298"/>
                    <a:pt x="318" y="296"/>
                  </a:cubicBezTo>
                  <a:cubicBezTo>
                    <a:pt x="317" y="295"/>
                    <a:pt x="312" y="296"/>
                    <a:pt x="310" y="294"/>
                  </a:cubicBezTo>
                  <a:cubicBezTo>
                    <a:pt x="308" y="293"/>
                    <a:pt x="306" y="287"/>
                    <a:pt x="306" y="284"/>
                  </a:cubicBezTo>
                  <a:cubicBezTo>
                    <a:pt x="305" y="280"/>
                    <a:pt x="307" y="265"/>
                    <a:pt x="307" y="265"/>
                  </a:cubicBezTo>
                  <a:cubicBezTo>
                    <a:pt x="307" y="265"/>
                    <a:pt x="308" y="259"/>
                    <a:pt x="308" y="257"/>
                  </a:cubicBezTo>
                  <a:cubicBezTo>
                    <a:pt x="307" y="255"/>
                    <a:pt x="305" y="252"/>
                    <a:pt x="305" y="250"/>
                  </a:cubicBezTo>
                  <a:close/>
                </a:path>
              </a:pathLst>
            </a:custGeom>
            <a:grpFill/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34" name="Freeform: Shape 245"/>
            <p:cNvSpPr/>
            <p:nvPr/>
          </p:nvSpPr>
          <p:spPr bwMode="auto">
            <a:xfrm>
              <a:off x="1849438" y="4673600"/>
              <a:ext cx="46038" cy="34925"/>
            </a:xfrm>
            <a:custGeom>
              <a:avLst/>
              <a:gdLst/>
              <a:ahLst/>
              <a:cxnLst>
                <a:cxn ang="0">
                  <a:pos x="26" y="8"/>
                </a:cxn>
                <a:cxn ang="0">
                  <a:pos x="27" y="3"/>
                </a:cxn>
                <a:cxn ang="0">
                  <a:pos x="24" y="1"/>
                </a:cxn>
                <a:cxn ang="0">
                  <a:pos x="17" y="3"/>
                </a:cxn>
                <a:cxn ang="0">
                  <a:pos x="5" y="10"/>
                </a:cxn>
                <a:cxn ang="0">
                  <a:pos x="0" y="19"/>
                </a:cxn>
                <a:cxn ang="0">
                  <a:pos x="2" y="20"/>
                </a:cxn>
                <a:cxn ang="0">
                  <a:pos x="7" y="14"/>
                </a:cxn>
                <a:cxn ang="0">
                  <a:pos x="13" y="14"/>
                </a:cxn>
                <a:cxn ang="0">
                  <a:pos x="17" y="10"/>
                </a:cxn>
                <a:cxn ang="0">
                  <a:pos x="22" y="9"/>
                </a:cxn>
                <a:cxn ang="0">
                  <a:pos x="26" y="8"/>
                </a:cxn>
              </a:cxnLst>
              <a:rect l="0" t="0" r="r" b="b"/>
              <a:pathLst>
                <a:path w="27" h="20">
                  <a:moveTo>
                    <a:pt x="26" y="8"/>
                  </a:moveTo>
                  <a:cubicBezTo>
                    <a:pt x="27" y="7"/>
                    <a:pt x="27" y="4"/>
                    <a:pt x="27" y="3"/>
                  </a:cubicBezTo>
                  <a:cubicBezTo>
                    <a:pt x="26" y="2"/>
                    <a:pt x="25" y="1"/>
                    <a:pt x="24" y="1"/>
                  </a:cubicBezTo>
                  <a:cubicBezTo>
                    <a:pt x="22" y="0"/>
                    <a:pt x="18" y="2"/>
                    <a:pt x="17" y="3"/>
                  </a:cubicBezTo>
                  <a:cubicBezTo>
                    <a:pt x="14" y="4"/>
                    <a:pt x="8" y="8"/>
                    <a:pt x="5" y="10"/>
                  </a:cubicBezTo>
                  <a:cubicBezTo>
                    <a:pt x="4" y="12"/>
                    <a:pt x="0" y="16"/>
                    <a:pt x="0" y="19"/>
                  </a:cubicBezTo>
                  <a:cubicBezTo>
                    <a:pt x="0" y="19"/>
                    <a:pt x="1" y="20"/>
                    <a:pt x="2" y="20"/>
                  </a:cubicBezTo>
                  <a:cubicBezTo>
                    <a:pt x="4" y="20"/>
                    <a:pt x="5" y="15"/>
                    <a:pt x="7" y="14"/>
                  </a:cubicBezTo>
                  <a:cubicBezTo>
                    <a:pt x="8" y="14"/>
                    <a:pt x="11" y="14"/>
                    <a:pt x="13" y="14"/>
                  </a:cubicBezTo>
                  <a:cubicBezTo>
                    <a:pt x="14" y="13"/>
                    <a:pt x="16" y="11"/>
                    <a:pt x="17" y="10"/>
                  </a:cubicBezTo>
                  <a:cubicBezTo>
                    <a:pt x="18" y="9"/>
                    <a:pt x="21" y="10"/>
                    <a:pt x="22" y="9"/>
                  </a:cubicBezTo>
                  <a:cubicBezTo>
                    <a:pt x="23" y="9"/>
                    <a:pt x="26" y="9"/>
                    <a:pt x="26" y="8"/>
                  </a:cubicBezTo>
                  <a:close/>
                </a:path>
              </a:pathLst>
            </a:custGeom>
            <a:grpFill/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35" name="Freeform: Shape 246"/>
            <p:cNvSpPr/>
            <p:nvPr/>
          </p:nvSpPr>
          <p:spPr bwMode="auto">
            <a:xfrm>
              <a:off x="3095625" y="4633913"/>
              <a:ext cx="58738" cy="36513"/>
            </a:xfrm>
            <a:custGeom>
              <a:avLst/>
              <a:gdLst/>
              <a:ahLst/>
              <a:cxnLst>
                <a:cxn ang="0">
                  <a:pos x="12" y="22"/>
                </a:cxn>
                <a:cxn ang="0">
                  <a:pos x="19" y="19"/>
                </a:cxn>
                <a:cxn ang="0">
                  <a:pos x="23" y="15"/>
                </a:cxn>
                <a:cxn ang="0">
                  <a:pos x="31" y="14"/>
                </a:cxn>
                <a:cxn ang="0">
                  <a:pos x="34" y="12"/>
                </a:cxn>
                <a:cxn ang="0">
                  <a:pos x="33" y="8"/>
                </a:cxn>
                <a:cxn ang="0">
                  <a:pos x="30" y="8"/>
                </a:cxn>
                <a:cxn ang="0">
                  <a:pos x="19" y="6"/>
                </a:cxn>
                <a:cxn ang="0">
                  <a:pos x="13" y="1"/>
                </a:cxn>
                <a:cxn ang="0">
                  <a:pos x="7" y="1"/>
                </a:cxn>
                <a:cxn ang="0">
                  <a:pos x="1" y="5"/>
                </a:cxn>
                <a:cxn ang="0">
                  <a:pos x="2" y="11"/>
                </a:cxn>
                <a:cxn ang="0">
                  <a:pos x="6" y="17"/>
                </a:cxn>
                <a:cxn ang="0">
                  <a:pos x="5" y="20"/>
                </a:cxn>
                <a:cxn ang="0">
                  <a:pos x="12" y="22"/>
                </a:cxn>
              </a:cxnLst>
              <a:rect l="0" t="0" r="r" b="b"/>
              <a:pathLst>
                <a:path w="35" h="22">
                  <a:moveTo>
                    <a:pt x="12" y="22"/>
                  </a:moveTo>
                  <a:cubicBezTo>
                    <a:pt x="14" y="22"/>
                    <a:pt x="18" y="20"/>
                    <a:pt x="19" y="19"/>
                  </a:cubicBezTo>
                  <a:cubicBezTo>
                    <a:pt x="20" y="19"/>
                    <a:pt x="22" y="16"/>
                    <a:pt x="23" y="15"/>
                  </a:cubicBezTo>
                  <a:cubicBezTo>
                    <a:pt x="25" y="14"/>
                    <a:pt x="29" y="15"/>
                    <a:pt x="31" y="14"/>
                  </a:cubicBezTo>
                  <a:cubicBezTo>
                    <a:pt x="32" y="13"/>
                    <a:pt x="34" y="13"/>
                    <a:pt x="34" y="12"/>
                  </a:cubicBezTo>
                  <a:cubicBezTo>
                    <a:pt x="35" y="11"/>
                    <a:pt x="34" y="9"/>
                    <a:pt x="33" y="8"/>
                  </a:cubicBezTo>
                  <a:cubicBezTo>
                    <a:pt x="33" y="8"/>
                    <a:pt x="31" y="8"/>
                    <a:pt x="30" y="8"/>
                  </a:cubicBezTo>
                  <a:cubicBezTo>
                    <a:pt x="27" y="8"/>
                    <a:pt x="21" y="7"/>
                    <a:pt x="19" y="6"/>
                  </a:cubicBezTo>
                  <a:cubicBezTo>
                    <a:pt x="17" y="5"/>
                    <a:pt x="15" y="2"/>
                    <a:pt x="13" y="1"/>
                  </a:cubicBezTo>
                  <a:cubicBezTo>
                    <a:pt x="11" y="1"/>
                    <a:pt x="8" y="0"/>
                    <a:pt x="7" y="1"/>
                  </a:cubicBezTo>
                  <a:cubicBezTo>
                    <a:pt x="5" y="1"/>
                    <a:pt x="2" y="3"/>
                    <a:pt x="1" y="5"/>
                  </a:cubicBezTo>
                  <a:cubicBezTo>
                    <a:pt x="0" y="6"/>
                    <a:pt x="1" y="10"/>
                    <a:pt x="2" y="11"/>
                  </a:cubicBezTo>
                  <a:cubicBezTo>
                    <a:pt x="2" y="13"/>
                    <a:pt x="5" y="15"/>
                    <a:pt x="6" y="17"/>
                  </a:cubicBezTo>
                  <a:cubicBezTo>
                    <a:pt x="6" y="18"/>
                    <a:pt x="5" y="19"/>
                    <a:pt x="5" y="20"/>
                  </a:cubicBezTo>
                  <a:cubicBezTo>
                    <a:pt x="6" y="21"/>
                    <a:pt x="10" y="22"/>
                    <a:pt x="12" y="22"/>
                  </a:cubicBezTo>
                  <a:close/>
                </a:path>
              </a:pathLst>
            </a:custGeom>
            <a:grpFill/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36" name="Freeform: Shape 247"/>
            <p:cNvSpPr/>
            <p:nvPr/>
          </p:nvSpPr>
          <p:spPr bwMode="auto">
            <a:xfrm>
              <a:off x="2305050" y="4651375"/>
              <a:ext cx="41275" cy="301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17" y="14"/>
                </a:cxn>
                <a:cxn ang="0">
                  <a:pos x="18" y="11"/>
                </a:cxn>
                <a:cxn ang="0">
                  <a:pos x="21" y="9"/>
                </a:cxn>
                <a:cxn ang="0">
                  <a:pos x="23" y="3"/>
                </a:cxn>
                <a:cxn ang="0">
                  <a:pos x="22" y="0"/>
                </a:cxn>
                <a:cxn ang="0">
                  <a:pos x="20" y="4"/>
                </a:cxn>
                <a:cxn ang="0">
                  <a:pos x="15" y="4"/>
                </a:cxn>
                <a:cxn ang="0">
                  <a:pos x="7" y="8"/>
                </a:cxn>
                <a:cxn ang="0">
                  <a:pos x="0" y="15"/>
                </a:cxn>
                <a:cxn ang="0">
                  <a:pos x="0" y="16"/>
                </a:cxn>
                <a:cxn ang="0">
                  <a:pos x="6" y="15"/>
                </a:cxn>
                <a:cxn ang="0">
                  <a:pos x="11" y="16"/>
                </a:cxn>
              </a:cxnLst>
              <a:rect l="0" t="0" r="r" b="b"/>
              <a:pathLst>
                <a:path w="24" h="17">
                  <a:moveTo>
                    <a:pt x="11" y="16"/>
                  </a:moveTo>
                  <a:cubicBezTo>
                    <a:pt x="12" y="16"/>
                    <a:pt x="16" y="15"/>
                    <a:pt x="17" y="14"/>
                  </a:cubicBezTo>
                  <a:cubicBezTo>
                    <a:pt x="17" y="13"/>
                    <a:pt x="18" y="12"/>
                    <a:pt x="18" y="11"/>
                  </a:cubicBezTo>
                  <a:cubicBezTo>
                    <a:pt x="19" y="11"/>
                    <a:pt x="21" y="10"/>
                    <a:pt x="21" y="9"/>
                  </a:cubicBezTo>
                  <a:cubicBezTo>
                    <a:pt x="22" y="8"/>
                    <a:pt x="24" y="5"/>
                    <a:pt x="23" y="3"/>
                  </a:cubicBezTo>
                  <a:cubicBezTo>
                    <a:pt x="23" y="2"/>
                    <a:pt x="23" y="0"/>
                    <a:pt x="22" y="0"/>
                  </a:cubicBezTo>
                  <a:cubicBezTo>
                    <a:pt x="21" y="0"/>
                    <a:pt x="20" y="3"/>
                    <a:pt x="20" y="4"/>
                  </a:cubicBezTo>
                  <a:cubicBezTo>
                    <a:pt x="19" y="5"/>
                    <a:pt x="16" y="4"/>
                    <a:pt x="15" y="4"/>
                  </a:cubicBezTo>
                  <a:cubicBezTo>
                    <a:pt x="13" y="5"/>
                    <a:pt x="9" y="6"/>
                    <a:pt x="7" y="8"/>
                  </a:cubicBezTo>
                  <a:cubicBezTo>
                    <a:pt x="5" y="9"/>
                    <a:pt x="1" y="12"/>
                    <a:pt x="0" y="15"/>
                  </a:cubicBezTo>
                  <a:cubicBezTo>
                    <a:pt x="0" y="15"/>
                    <a:pt x="0" y="16"/>
                    <a:pt x="0" y="16"/>
                  </a:cubicBezTo>
                  <a:cubicBezTo>
                    <a:pt x="1" y="17"/>
                    <a:pt x="5" y="15"/>
                    <a:pt x="6" y="15"/>
                  </a:cubicBezTo>
                  <a:cubicBezTo>
                    <a:pt x="7" y="15"/>
                    <a:pt x="10" y="16"/>
                    <a:pt x="11" y="16"/>
                  </a:cubicBezTo>
                  <a:close/>
                </a:path>
              </a:pathLst>
            </a:custGeom>
            <a:grpFill/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37" name="Freeform: Shape 248"/>
            <p:cNvSpPr/>
            <p:nvPr/>
          </p:nvSpPr>
          <p:spPr bwMode="auto">
            <a:xfrm>
              <a:off x="2051050" y="4681538"/>
              <a:ext cx="85725" cy="34925"/>
            </a:xfrm>
            <a:custGeom>
              <a:avLst/>
              <a:gdLst/>
              <a:ahLst/>
              <a:cxnLst>
                <a:cxn ang="0">
                  <a:pos x="15" y="14"/>
                </a:cxn>
                <a:cxn ang="0">
                  <a:pos x="28" y="12"/>
                </a:cxn>
                <a:cxn ang="0">
                  <a:pos x="33" y="8"/>
                </a:cxn>
                <a:cxn ang="0">
                  <a:pos x="40" y="9"/>
                </a:cxn>
                <a:cxn ang="0">
                  <a:pos x="44" y="8"/>
                </a:cxn>
                <a:cxn ang="0">
                  <a:pos x="43" y="4"/>
                </a:cxn>
                <a:cxn ang="0">
                  <a:pos x="50" y="3"/>
                </a:cxn>
                <a:cxn ang="0">
                  <a:pos x="46" y="1"/>
                </a:cxn>
                <a:cxn ang="0">
                  <a:pos x="38" y="3"/>
                </a:cxn>
                <a:cxn ang="0">
                  <a:pos x="30" y="7"/>
                </a:cxn>
                <a:cxn ang="0">
                  <a:pos x="20" y="1"/>
                </a:cxn>
                <a:cxn ang="0">
                  <a:pos x="6" y="2"/>
                </a:cxn>
                <a:cxn ang="0">
                  <a:pos x="1" y="9"/>
                </a:cxn>
                <a:cxn ang="0">
                  <a:pos x="1" y="14"/>
                </a:cxn>
                <a:cxn ang="0">
                  <a:pos x="5" y="17"/>
                </a:cxn>
                <a:cxn ang="0">
                  <a:pos x="8" y="21"/>
                </a:cxn>
                <a:cxn ang="0">
                  <a:pos x="11" y="21"/>
                </a:cxn>
                <a:cxn ang="0">
                  <a:pos x="15" y="14"/>
                </a:cxn>
              </a:cxnLst>
              <a:rect l="0" t="0" r="r" b="b"/>
              <a:pathLst>
                <a:path w="50" h="21">
                  <a:moveTo>
                    <a:pt x="15" y="14"/>
                  </a:moveTo>
                  <a:cubicBezTo>
                    <a:pt x="18" y="12"/>
                    <a:pt x="25" y="13"/>
                    <a:pt x="28" y="12"/>
                  </a:cubicBezTo>
                  <a:cubicBezTo>
                    <a:pt x="29" y="11"/>
                    <a:pt x="32" y="9"/>
                    <a:pt x="33" y="8"/>
                  </a:cubicBezTo>
                  <a:cubicBezTo>
                    <a:pt x="35" y="8"/>
                    <a:pt x="38" y="9"/>
                    <a:pt x="40" y="9"/>
                  </a:cubicBezTo>
                  <a:cubicBezTo>
                    <a:pt x="41" y="8"/>
                    <a:pt x="43" y="8"/>
                    <a:pt x="44" y="8"/>
                  </a:cubicBezTo>
                  <a:cubicBezTo>
                    <a:pt x="44" y="7"/>
                    <a:pt x="43" y="5"/>
                    <a:pt x="43" y="4"/>
                  </a:cubicBezTo>
                  <a:cubicBezTo>
                    <a:pt x="45" y="3"/>
                    <a:pt x="50" y="5"/>
                    <a:pt x="50" y="3"/>
                  </a:cubicBezTo>
                  <a:cubicBezTo>
                    <a:pt x="50" y="2"/>
                    <a:pt x="47" y="2"/>
                    <a:pt x="46" y="1"/>
                  </a:cubicBezTo>
                  <a:cubicBezTo>
                    <a:pt x="44" y="1"/>
                    <a:pt x="40" y="2"/>
                    <a:pt x="38" y="3"/>
                  </a:cubicBezTo>
                  <a:cubicBezTo>
                    <a:pt x="36" y="3"/>
                    <a:pt x="32" y="7"/>
                    <a:pt x="30" y="7"/>
                  </a:cubicBezTo>
                  <a:cubicBezTo>
                    <a:pt x="27" y="7"/>
                    <a:pt x="23" y="2"/>
                    <a:pt x="20" y="1"/>
                  </a:cubicBezTo>
                  <a:cubicBezTo>
                    <a:pt x="17" y="0"/>
                    <a:pt x="9" y="0"/>
                    <a:pt x="6" y="2"/>
                  </a:cubicBezTo>
                  <a:cubicBezTo>
                    <a:pt x="4" y="3"/>
                    <a:pt x="1" y="7"/>
                    <a:pt x="1" y="9"/>
                  </a:cubicBezTo>
                  <a:cubicBezTo>
                    <a:pt x="0" y="11"/>
                    <a:pt x="1" y="13"/>
                    <a:pt x="1" y="14"/>
                  </a:cubicBezTo>
                  <a:cubicBezTo>
                    <a:pt x="2" y="16"/>
                    <a:pt x="4" y="16"/>
                    <a:pt x="5" y="17"/>
                  </a:cubicBezTo>
                  <a:cubicBezTo>
                    <a:pt x="6" y="18"/>
                    <a:pt x="7" y="20"/>
                    <a:pt x="8" y="21"/>
                  </a:cubicBezTo>
                  <a:cubicBezTo>
                    <a:pt x="9" y="21"/>
                    <a:pt x="11" y="21"/>
                    <a:pt x="11" y="21"/>
                  </a:cubicBezTo>
                  <a:cubicBezTo>
                    <a:pt x="13" y="19"/>
                    <a:pt x="13" y="15"/>
                    <a:pt x="15" y="14"/>
                  </a:cubicBezTo>
                  <a:close/>
                </a:path>
              </a:pathLst>
            </a:custGeom>
            <a:grpFill/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38" name="Freeform: Shape 249"/>
            <p:cNvSpPr/>
            <p:nvPr/>
          </p:nvSpPr>
          <p:spPr bwMode="auto">
            <a:xfrm>
              <a:off x="2265363" y="4948238"/>
              <a:ext cx="38100" cy="33338"/>
            </a:xfrm>
            <a:custGeom>
              <a:avLst/>
              <a:gdLst/>
              <a:ahLst/>
              <a:cxnLst>
                <a:cxn ang="0">
                  <a:pos x="10" y="8"/>
                </a:cxn>
                <a:cxn ang="0">
                  <a:pos x="6" y="6"/>
                </a:cxn>
                <a:cxn ang="0">
                  <a:pos x="4" y="10"/>
                </a:cxn>
                <a:cxn ang="0">
                  <a:pos x="0" y="14"/>
                </a:cxn>
                <a:cxn ang="0">
                  <a:pos x="1" y="18"/>
                </a:cxn>
                <a:cxn ang="0">
                  <a:pos x="6" y="19"/>
                </a:cxn>
                <a:cxn ang="0">
                  <a:pos x="7" y="15"/>
                </a:cxn>
                <a:cxn ang="0">
                  <a:pos x="10" y="16"/>
                </a:cxn>
                <a:cxn ang="0">
                  <a:pos x="14" y="15"/>
                </a:cxn>
                <a:cxn ang="0">
                  <a:pos x="17" y="11"/>
                </a:cxn>
                <a:cxn ang="0">
                  <a:pos x="22" y="4"/>
                </a:cxn>
                <a:cxn ang="0">
                  <a:pos x="22" y="1"/>
                </a:cxn>
                <a:cxn ang="0">
                  <a:pos x="16" y="3"/>
                </a:cxn>
                <a:cxn ang="0">
                  <a:pos x="10" y="8"/>
                </a:cxn>
              </a:cxnLst>
              <a:rect l="0" t="0" r="r" b="b"/>
              <a:pathLst>
                <a:path w="22" h="20">
                  <a:moveTo>
                    <a:pt x="10" y="8"/>
                  </a:moveTo>
                  <a:cubicBezTo>
                    <a:pt x="9" y="8"/>
                    <a:pt x="7" y="6"/>
                    <a:pt x="6" y="6"/>
                  </a:cubicBezTo>
                  <a:cubicBezTo>
                    <a:pt x="5" y="7"/>
                    <a:pt x="5" y="9"/>
                    <a:pt x="4" y="10"/>
                  </a:cubicBezTo>
                  <a:cubicBezTo>
                    <a:pt x="3" y="11"/>
                    <a:pt x="0" y="12"/>
                    <a:pt x="0" y="14"/>
                  </a:cubicBezTo>
                  <a:cubicBezTo>
                    <a:pt x="0" y="15"/>
                    <a:pt x="0" y="17"/>
                    <a:pt x="1" y="18"/>
                  </a:cubicBezTo>
                  <a:cubicBezTo>
                    <a:pt x="2" y="19"/>
                    <a:pt x="5" y="20"/>
                    <a:pt x="6" y="19"/>
                  </a:cubicBezTo>
                  <a:cubicBezTo>
                    <a:pt x="7" y="19"/>
                    <a:pt x="6" y="16"/>
                    <a:pt x="7" y="15"/>
                  </a:cubicBezTo>
                  <a:cubicBezTo>
                    <a:pt x="7" y="15"/>
                    <a:pt x="9" y="16"/>
                    <a:pt x="10" y="16"/>
                  </a:cubicBezTo>
                  <a:cubicBezTo>
                    <a:pt x="11" y="16"/>
                    <a:pt x="13" y="16"/>
                    <a:pt x="14" y="15"/>
                  </a:cubicBezTo>
                  <a:cubicBezTo>
                    <a:pt x="15" y="14"/>
                    <a:pt x="16" y="12"/>
                    <a:pt x="17" y="11"/>
                  </a:cubicBezTo>
                  <a:cubicBezTo>
                    <a:pt x="18" y="9"/>
                    <a:pt x="21" y="6"/>
                    <a:pt x="22" y="4"/>
                  </a:cubicBezTo>
                  <a:cubicBezTo>
                    <a:pt x="22" y="3"/>
                    <a:pt x="22" y="2"/>
                    <a:pt x="22" y="1"/>
                  </a:cubicBezTo>
                  <a:cubicBezTo>
                    <a:pt x="21" y="0"/>
                    <a:pt x="17" y="3"/>
                    <a:pt x="16" y="3"/>
                  </a:cubicBezTo>
                  <a:cubicBezTo>
                    <a:pt x="14" y="4"/>
                    <a:pt x="12" y="8"/>
                    <a:pt x="10" y="8"/>
                  </a:cubicBezTo>
                  <a:close/>
                </a:path>
              </a:pathLst>
            </a:custGeom>
            <a:grpFill/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39" name="Freeform: Shape 250"/>
            <p:cNvSpPr/>
            <p:nvPr/>
          </p:nvSpPr>
          <p:spPr bwMode="auto">
            <a:xfrm>
              <a:off x="2316163" y="4906963"/>
              <a:ext cx="30163" cy="36513"/>
            </a:xfrm>
            <a:custGeom>
              <a:avLst/>
              <a:gdLst/>
              <a:ahLst/>
              <a:cxnLst>
                <a:cxn ang="0">
                  <a:pos x="16" y="8"/>
                </a:cxn>
                <a:cxn ang="0">
                  <a:pos x="15" y="6"/>
                </a:cxn>
                <a:cxn ang="0">
                  <a:pos x="14" y="2"/>
                </a:cxn>
                <a:cxn ang="0">
                  <a:pos x="11" y="1"/>
                </a:cxn>
                <a:cxn ang="0">
                  <a:pos x="11" y="7"/>
                </a:cxn>
                <a:cxn ang="0">
                  <a:pos x="9" y="10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5" y="12"/>
                </a:cxn>
                <a:cxn ang="0">
                  <a:pos x="1" y="21"/>
                </a:cxn>
                <a:cxn ang="0">
                  <a:pos x="3" y="22"/>
                </a:cxn>
                <a:cxn ang="0">
                  <a:pos x="8" y="15"/>
                </a:cxn>
                <a:cxn ang="0">
                  <a:pos x="14" y="13"/>
                </a:cxn>
                <a:cxn ang="0">
                  <a:pos x="16" y="8"/>
                </a:cxn>
              </a:cxnLst>
              <a:rect l="0" t="0" r="r" b="b"/>
              <a:pathLst>
                <a:path w="17" h="22">
                  <a:moveTo>
                    <a:pt x="16" y="8"/>
                  </a:moveTo>
                  <a:cubicBezTo>
                    <a:pt x="16" y="7"/>
                    <a:pt x="15" y="7"/>
                    <a:pt x="15" y="6"/>
                  </a:cubicBezTo>
                  <a:cubicBezTo>
                    <a:pt x="14" y="5"/>
                    <a:pt x="15" y="2"/>
                    <a:pt x="14" y="2"/>
                  </a:cubicBezTo>
                  <a:cubicBezTo>
                    <a:pt x="13" y="1"/>
                    <a:pt x="11" y="0"/>
                    <a:pt x="11" y="1"/>
                  </a:cubicBezTo>
                  <a:cubicBezTo>
                    <a:pt x="9" y="2"/>
                    <a:pt x="12" y="6"/>
                    <a:pt x="11" y="7"/>
                  </a:cubicBezTo>
                  <a:cubicBezTo>
                    <a:pt x="11" y="8"/>
                    <a:pt x="9" y="10"/>
                    <a:pt x="9" y="10"/>
                  </a:cubicBezTo>
                  <a:cubicBezTo>
                    <a:pt x="8" y="10"/>
                    <a:pt x="7" y="8"/>
                    <a:pt x="6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10"/>
                    <a:pt x="5" y="11"/>
                    <a:pt x="5" y="12"/>
                  </a:cubicBezTo>
                  <a:cubicBezTo>
                    <a:pt x="5" y="15"/>
                    <a:pt x="0" y="18"/>
                    <a:pt x="1" y="21"/>
                  </a:cubicBezTo>
                  <a:cubicBezTo>
                    <a:pt x="1" y="21"/>
                    <a:pt x="2" y="22"/>
                    <a:pt x="3" y="22"/>
                  </a:cubicBezTo>
                  <a:cubicBezTo>
                    <a:pt x="5" y="22"/>
                    <a:pt x="6" y="16"/>
                    <a:pt x="8" y="15"/>
                  </a:cubicBezTo>
                  <a:cubicBezTo>
                    <a:pt x="9" y="14"/>
                    <a:pt x="13" y="14"/>
                    <a:pt x="14" y="13"/>
                  </a:cubicBezTo>
                  <a:cubicBezTo>
                    <a:pt x="15" y="12"/>
                    <a:pt x="17" y="9"/>
                    <a:pt x="16" y="8"/>
                  </a:cubicBezTo>
                  <a:close/>
                </a:path>
              </a:pathLst>
            </a:custGeom>
            <a:grpFill/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40" name="Freeform: Shape 251"/>
            <p:cNvSpPr/>
            <p:nvPr/>
          </p:nvSpPr>
          <p:spPr bwMode="auto">
            <a:xfrm>
              <a:off x="2359025" y="4875213"/>
              <a:ext cx="20638" cy="25400"/>
            </a:xfrm>
            <a:custGeom>
              <a:avLst/>
              <a:gdLst/>
              <a:ahLst/>
              <a:cxnLst>
                <a:cxn ang="0">
                  <a:pos x="11" y="1"/>
                </a:cxn>
                <a:cxn ang="0">
                  <a:pos x="5" y="4"/>
                </a:cxn>
                <a:cxn ang="0">
                  <a:pos x="1" y="6"/>
                </a:cxn>
                <a:cxn ang="0">
                  <a:pos x="1" y="10"/>
                </a:cxn>
                <a:cxn ang="0">
                  <a:pos x="1" y="14"/>
                </a:cxn>
                <a:cxn ang="0">
                  <a:pos x="3" y="15"/>
                </a:cxn>
                <a:cxn ang="0">
                  <a:pos x="6" y="11"/>
                </a:cxn>
                <a:cxn ang="0">
                  <a:pos x="9" y="8"/>
                </a:cxn>
                <a:cxn ang="0">
                  <a:pos x="9" y="6"/>
                </a:cxn>
                <a:cxn ang="0">
                  <a:pos x="11" y="3"/>
                </a:cxn>
                <a:cxn ang="0">
                  <a:pos x="11" y="1"/>
                </a:cxn>
              </a:cxnLst>
              <a:rect l="0" t="0" r="r" b="b"/>
              <a:pathLst>
                <a:path w="12" h="15">
                  <a:moveTo>
                    <a:pt x="11" y="1"/>
                  </a:moveTo>
                  <a:cubicBezTo>
                    <a:pt x="9" y="0"/>
                    <a:pt x="6" y="3"/>
                    <a:pt x="5" y="4"/>
                  </a:cubicBezTo>
                  <a:cubicBezTo>
                    <a:pt x="4" y="4"/>
                    <a:pt x="1" y="5"/>
                    <a:pt x="1" y="6"/>
                  </a:cubicBezTo>
                  <a:cubicBezTo>
                    <a:pt x="0" y="7"/>
                    <a:pt x="1" y="9"/>
                    <a:pt x="1" y="10"/>
                  </a:cubicBezTo>
                  <a:cubicBezTo>
                    <a:pt x="1" y="11"/>
                    <a:pt x="0" y="13"/>
                    <a:pt x="1" y="14"/>
                  </a:cubicBezTo>
                  <a:cubicBezTo>
                    <a:pt x="1" y="14"/>
                    <a:pt x="2" y="15"/>
                    <a:pt x="3" y="15"/>
                  </a:cubicBezTo>
                  <a:cubicBezTo>
                    <a:pt x="4" y="15"/>
                    <a:pt x="6" y="12"/>
                    <a:pt x="6" y="11"/>
                  </a:cubicBezTo>
                  <a:cubicBezTo>
                    <a:pt x="7" y="11"/>
                    <a:pt x="9" y="9"/>
                    <a:pt x="9" y="8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9" y="5"/>
                    <a:pt x="11" y="4"/>
                    <a:pt x="11" y="3"/>
                  </a:cubicBezTo>
                  <a:cubicBezTo>
                    <a:pt x="12" y="3"/>
                    <a:pt x="11" y="1"/>
                    <a:pt x="11" y="1"/>
                  </a:cubicBezTo>
                  <a:close/>
                </a:path>
              </a:pathLst>
            </a:custGeom>
            <a:grpFill/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41" name="Freeform: Shape 252"/>
            <p:cNvSpPr/>
            <p:nvPr/>
          </p:nvSpPr>
          <p:spPr bwMode="auto">
            <a:xfrm>
              <a:off x="1882775" y="4046538"/>
              <a:ext cx="1533525" cy="903288"/>
            </a:xfrm>
            <a:custGeom>
              <a:avLst/>
              <a:gdLst/>
              <a:ahLst/>
              <a:cxnLst>
                <a:cxn ang="0">
                  <a:pos x="848" y="250"/>
                </a:cxn>
                <a:cxn ang="0">
                  <a:pos x="804" y="187"/>
                </a:cxn>
                <a:cxn ang="0">
                  <a:pos x="806" y="113"/>
                </a:cxn>
                <a:cxn ang="0">
                  <a:pos x="728" y="97"/>
                </a:cxn>
                <a:cxn ang="0">
                  <a:pos x="642" y="49"/>
                </a:cxn>
                <a:cxn ang="0">
                  <a:pos x="590" y="9"/>
                </a:cxn>
                <a:cxn ang="0">
                  <a:pos x="534" y="45"/>
                </a:cxn>
                <a:cxn ang="0">
                  <a:pos x="458" y="18"/>
                </a:cxn>
                <a:cxn ang="0">
                  <a:pos x="411" y="56"/>
                </a:cxn>
                <a:cxn ang="0">
                  <a:pos x="401" y="133"/>
                </a:cxn>
                <a:cxn ang="0">
                  <a:pos x="422" y="213"/>
                </a:cxn>
                <a:cxn ang="0">
                  <a:pos x="359" y="276"/>
                </a:cxn>
                <a:cxn ang="0">
                  <a:pos x="276" y="321"/>
                </a:cxn>
                <a:cxn ang="0">
                  <a:pos x="197" y="336"/>
                </a:cxn>
                <a:cxn ang="0">
                  <a:pos x="124" y="357"/>
                </a:cxn>
                <a:cxn ang="0">
                  <a:pos x="116" y="316"/>
                </a:cxn>
                <a:cxn ang="0">
                  <a:pos x="79" y="321"/>
                </a:cxn>
                <a:cxn ang="0">
                  <a:pos x="33" y="334"/>
                </a:cxn>
                <a:cxn ang="0">
                  <a:pos x="20" y="374"/>
                </a:cxn>
                <a:cxn ang="0">
                  <a:pos x="31" y="387"/>
                </a:cxn>
                <a:cxn ang="0">
                  <a:pos x="82" y="385"/>
                </a:cxn>
                <a:cxn ang="0">
                  <a:pos x="172" y="355"/>
                </a:cxn>
                <a:cxn ang="0">
                  <a:pos x="228" y="357"/>
                </a:cxn>
                <a:cxn ang="0">
                  <a:pos x="270" y="355"/>
                </a:cxn>
                <a:cxn ang="0">
                  <a:pos x="273" y="377"/>
                </a:cxn>
                <a:cxn ang="0">
                  <a:pos x="151" y="416"/>
                </a:cxn>
                <a:cxn ang="0">
                  <a:pos x="192" y="434"/>
                </a:cxn>
                <a:cxn ang="0">
                  <a:pos x="215" y="433"/>
                </a:cxn>
                <a:cxn ang="0">
                  <a:pos x="136" y="462"/>
                </a:cxn>
                <a:cxn ang="0">
                  <a:pos x="117" y="496"/>
                </a:cxn>
                <a:cxn ang="0">
                  <a:pos x="140" y="497"/>
                </a:cxn>
                <a:cxn ang="0">
                  <a:pos x="157" y="506"/>
                </a:cxn>
                <a:cxn ang="0">
                  <a:pos x="181" y="477"/>
                </a:cxn>
                <a:cxn ang="0">
                  <a:pos x="196" y="482"/>
                </a:cxn>
                <a:cxn ang="0">
                  <a:pos x="232" y="480"/>
                </a:cxn>
                <a:cxn ang="0">
                  <a:pos x="261" y="453"/>
                </a:cxn>
                <a:cxn ang="0">
                  <a:pos x="268" y="479"/>
                </a:cxn>
                <a:cxn ang="0">
                  <a:pos x="289" y="481"/>
                </a:cxn>
                <a:cxn ang="0">
                  <a:pos x="275" y="519"/>
                </a:cxn>
                <a:cxn ang="0">
                  <a:pos x="317" y="506"/>
                </a:cxn>
                <a:cxn ang="0">
                  <a:pos x="361" y="487"/>
                </a:cxn>
                <a:cxn ang="0">
                  <a:pos x="370" y="472"/>
                </a:cxn>
                <a:cxn ang="0">
                  <a:pos x="412" y="490"/>
                </a:cxn>
                <a:cxn ang="0">
                  <a:pos x="439" y="507"/>
                </a:cxn>
                <a:cxn ang="0">
                  <a:pos x="476" y="490"/>
                </a:cxn>
                <a:cxn ang="0">
                  <a:pos x="514" y="503"/>
                </a:cxn>
                <a:cxn ang="0">
                  <a:pos x="550" y="480"/>
                </a:cxn>
                <a:cxn ang="0">
                  <a:pos x="562" y="478"/>
                </a:cxn>
                <a:cxn ang="0">
                  <a:pos x="608" y="475"/>
                </a:cxn>
                <a:cxn ang="0">
                  <a:pos x="619" y="443"/>
                </a:cxn>
                <a:cxn ang="0">
                  <a:pos x="632" y="448"/>
                </a:cxn>
                <a:cxn ang="0">
                  <a:pos x="656" y="450"/>
                </a:cxn>
                <a:cxn ang="0">
                  <a:pos x="701" y="414"/>
                </a:cxn>
                <a:cxn ang="0">
                  <a:pos x="702" y="389"/>
                </a:cxn>
                <a:cxn ang="0">
                  <a:pos x="701" y="342"/>
                </a:cxn>
                <a:cxn ang="0">
                  <a:pos x="714" y="335"/>
                </a:cxn>
                <a:cxn ang="0">
                  <a:pos x="766" y="351"/>
                </a:cxn>
                <a:cxn ang="0">
                  <a:pos x="738" y="385"/>
                </a:cxn>
                <a:cxn ang="0">
                  <a:pos x="761" y="421"/>
                </a:cxn>
                <a:cxn ang="0">
                  <a:pos x="826" y="392"/>
                </a:cxn>
                <a:cxn ang="0">
                  <a:pos x="868" y="356"/>
                </a:cxn>
                <a:cxn ang="0">
                  <a:pos x="888" y="313"/>
                </a:cxn>
              </a:cxnLst>
              <a:rect l="0" t="0" r="r" b="b"/>
              <a:pathLst>
                <a:path w="902" h="531">
                  <a:moveTo>
                    <a:pt x="879" y="312"/>
                  </a:moveTo>
                  <a:cubicBezTo>
                    <a:pt x="878" y="312"/>
                    <a:pt x="875" y="310"/>
                    <a:pt x="874" y="308"/>
                  </a:cubicBezTo>
                  <a:cubicBezTo>
                    <a:pt x="872" y="304"/>
                    <a:pt x="874" y="295"/>
                    <a:pt x="872" y="291"/>
                  </a:cubicBezTo>
                  <a:cubicBezTo>
                    <a:pt x="871" y="289"/>
                    <a:pt x="866" y="286"/>
                    <a:pt x="865" y="284"/>
                  </a:cubicBezTo>
                  <a:cubicBezTo>
                    <a:pt x="865" y="283"/>
                    <a:pt x="866" y="281"/>
                    <a:pt x="865" y="281"/>
                  </a:cubicBezTo>
                  <a:cubicBezTo>
                    <a:pt x="865" y="279"/>
                    <a:pt x="864" y="277"/>
                    <a:pt x="863" y="276"/>
                  </a:cubicBezTo>
                  <a:cubicBezTo>
                    <a:pt x="862" y="275"/>
                    <a:pt x="858" y="275"/>
                    <a:pt x="856" y="274"/>
                  </a:cubicBezTo>
                  <a:cubicBezTo>
                    <a:pt x="854" y="273"/>
                    <a:pt x="849" y="268"/>
                    <a:pt x="848" y="265"/>
                  </a:cubicBezTo>
                  <a:cubicBezTo>
                    <a:pt x="847" y="263"/>
                    <a:pt x="845" y="258"/>
                    <a:pt x="846" y="256"/>
                  </a:cubicBezTo>
                  <a:cubicBezTo>
                    <a:pt x="846" y="254"/>
                    <a:pt x="848" y="252"/>
                    <a:pt x="848" y="250"/>
                  </a:cubicBezTo>
                  <a:cubicBezTo>
                    <a:pt x="848" y="248"/>
                    <a:pt x="848" y="244"/>
                    <a:pt x="848" y="243"/>
                  </a:cubicBezTo>
                  <a:cubicBezTo>
                    <a:pt x="848" y="239"/>
                    <a:pt x="846" y="230"/>
                    <a:pt x="844" y="227"/>
                  </a:cubicBezTo>
                  <a:cubicBezTo>
                    <a:pt x="842" y="224"/>
                    <a:pt x="832" y="222"/>
                    <a:pt x="831" y="219"/>
                  </a:cubicBezTo>
                  <a:cubicBezTo>
                    <a:pt x="831" y="217"/>
                    <a:pt x="836" y="216"/>
                    <a:pt x="836" y="214"/>
                  </a:cubicBezTo>
                  <a:cubicBezTo>
                    <a:pt x="837" y="212"/>
                    <a:pt x="837" y="207"/>
                    <a:pt x="836" y="206"/>
                  </a:cubicBezTo>
                  <a:cubicBezTo>
                    <a:pt x="834" y="204"/>
                    <a:pt x="827" y="204"/>
                    <a:pt x="825" y="202"/>
                  </a:cubicBezTo>
                  <a:cubicBezTo>
                    <a:pt x="824" y="202"/>
                    <a:pt x="823" y="200"/>
                    <a:pt x="822" y="200"/>
                  </a:cubicBezTo>
                  <a:cubicBezTo>
                    <a:pt x="818" y="198"/>
                    <a:pt x="808" y="200"/>
                    <a:pt x="805" y="198"/>
                  </a:cubicBezTo>
                  <a:cubicBezTo>
                    <a:pt x="804" y="197"/>
                    <a:pt x="803" y="194"/>
                    <a:pt x="803" y="192"/>
                  </a:cubicBezTo>
                  <a:cubicBezTo>
                    <a:pt x="803" y="191"/>
                    <a:pt x="803" y="187"/>
                    <a:pt x="804" y="187"/>
                  </a:cubicBezTo>
                  <a:cubicBezTo>
                    <a:pt x="805" y="186"/>
                    <a:pt x="807" y="189"/>
                    <a:pt x="808" y="189"/>
                  </a:cubicBezTo>
                  <a:cubicBezTo>
                    <a:pt x="810" y="189"/>
                    <a:pt x="813" y="188"/>
                    <a:pt x="814" y="187"/>
                  </a:cubicBezTo>
                  <a:cubicBezTo>
                    <a:pt x="816" y="183"/>
                    <a:pt x="817" y="174"/>
                    <a:pt x="819" y="170"/>
                  </a:cubicBezTo>
                  <a:cubicBezTo>
                    <a:pt x="821" y="168"/>
                    <a:pt x="827" y="164"/>
                    <a:pt x="827" y="164"/>
                  </a:cubicBezTo>
                  <a:cubicBezTo>
                    <a:pt x="827" y="164"/>
                    <a:pt x="831" y="154"/>
                    <a:pt x="829" y="151"/>
                  </a:cubicBezTo>
                  <a:cubicBezTo>
                    <a:pt x="828" y="148"/>
                    <a:pt x="820" y="148"/>
                    <a:pt x="817" y="146"/>
                  </a:cubicBezTo>
                  <a:cubicBezTo>
                    <a:pt x="816" y="145"/>
                    <a:pt x="814" y="142"/>
                    <a:pt x="814" y="140"/>
                  </a:cubicBezTo>
                  <a:cubicBezTo>
                    <a:pt x="812" y="136"/>
                    <a:pt x="815" y="124"/>
                    <a:pt x="813" y="120"/>
                  </a:cubicBezTo>
                  <a:cubicBezTo>
                    <a:pt x="812" y="118"/>
                    <a:pt x="807" y="116"/>
                    <a:pt x="807" y="116"/>
                  </a:cubicBezTo>
                  <a:cubicBezTo>
                    <a:pt x="806" y="113"/>
                    <a:pt x="806" y="113"/>
                    <a:pt x="806" y="113"/>
                  </a:cubicBezTo>
                  <a:cubicBezTo>
                    <a:pt x="806" y="113"/>
                    <a:pt x="804" y="113"/>
                    <a:pt x="803" y="112"/>
                  </a:cubicBezTo>
                  <a:cubicBezTo>
                    <a:pt x="800" y="110"/>
                    <a:pt x="795" y="104"/>
                    <a:pt x="791" y="103"/>
                  </a:cubicBezTo>
                  <a:cubicBezTo>
                    <a:pt x="786" y="102"/>
                    <a:pt x="775" y="108"/>
                    <a:pt x="769" y="107"/>
                  </a:cubicBezTo>
                  <a:cubicBezTo>
                    <a:pt x="768" y="107"/>
                    <a:pt x="766" y="106"/>
                    <a:pt x="765" y="105"/>
                  </a:cubicBezTo>
                  <a:cubicBezTo>
                    <a:pt x="762" y="100"/>
                    <a:pt x="765" y="86"/>
                    <a:pt x="761" y="82"/>
                  </a:cubicBezTo>
                  <a:cubicBezTo>
                    <a:pt x="760" y="80"/>
                    <a:pt x="754" y="81"/>
                    <a:pt x="752" y="80"/>
                  </a:cubicBezTo>
                  <a:cubicBezTo>
                    <a:pt x="751" y="79"/>
                    <a:pt x="751" y="77"/>
                    <a:pt x="750" y="77"/>
                  </a:cubicBezTo>
                  <a:cubicBezTo>
                    <a:pt x="747" y="76"/>
                    <a:pt x="743" y="80"/>
                    <a:pt x="741" y="82"/>
                  </a:cubicBezTo>
                  <a:cubicBezTo>
                    <a:pt x="741" y="84"/>
                    <a:pt x="742" y="87"/>
                    <a:pt x="741" y="88"/>
                  </a:cubicBezTo>
                  <a:cubicBezTo>
                    <a:pt x="739" y="92"/>
                    <a:pt x="732" y="96"/>
                    <a:pt x="728" y="97"/>
                  </a:cubicBezTo>
                  <a:cubicBezTo>
                    <a:pt x="722" y="99"/>
                    <a:pt x="708" y="95"/>
                    <a:pt x="701" y="95"/>
                  </a:cubicBezTo>
                  <a:cubicBezTo>
                    <a:pt x="697" y="95"/>
                    <a:pt x="688" y="96"/>
                    <a:pt x="684" y="95"/>
                  </a:cubicBezTo>
                  <a:cubicBezTo>
                    <a:pt x="680" y="94"/>
                    <a:pt x="674" y="90"/>
                    <a:pt x="672" y="88"/>
                  </a:cubicBezTo>
                  <a:cubicBezTo>
                    <a:pt x="670" y="85"/>
                    <a:pt x="670" y="77"/>
                    <a:pt x="668" y="75"/>
                  </a:cubicBezTo>
                  <a:cubicBezTo>
                    <a:pt x="665" y="73"/>
                    <a:pt x="658" y="77"/>
                    <a:pt x="655" y="75"/>
                  </a:cubicBezTo>
                  <a:cubicBezTo>
                    <a:pt x="652" y="73"/>
                    <a:pt x="649" y="65"/>
                    <a:pt x="649" y="62"/>
                  </a:cubicBezTo>
                  <a:cubicBezTo>
                    <a:pt x="649" y="60"/>
                    <a:pt x="652" y="59"/>
                    <a:pt x="652" y="58"/>
                  </a:cubicBezTo>
                  <a:cubicBezTo>
                    <a:pt x="652" y="57"/>
                    <a:pt x="650" y="55"/>
                    <a:pt x="649" y="55"/>
                  </a:cubicBezTo>
                  <a:cubicBezTo>
                    <a:pt x="648" y="54"/>
                    <a:pt x="645" y="56"/>
                    <a:pt x="644" y="55"/>
                  </a:cubicBezTo>
                  <a:cubicBezTo>
                    <a:pt x="643" y="54"/>
                    <a:pt x="643" y="51"/>
                    <a:pt x="642" y="49"/>
                  </a:cubicBezTo>
                  <a:cubicBezTo>
                    <a:pt x="642" y="48"/>
                    <a:pt x="639" y="47"/>
                    <a:pt x="639" y="46"/>
                  </a:cubicBezTo>
                  <a:cubicBezTo>
                    <a:pt x="637" y="43"/>
                    <a:pt x="638" y="36"/>
                    <a:pt x="636" y="33"/>
                  </a:cubicBezTo>
                  <a:cubicBezTo>
                    <a:pt x="636" y="31"/>
                    <a:pt x="632" y="28"/>
                    <a:pt x="631" y="26"/>
                  </a:cubicBezTo>
                  <a:cubicBezTo>
                    <a:pt x="630" y="24"/>
                    <a:pt x="632" y="19"/>
                    <a:pt x="631" y="16"/>
                  </a:cubicBezTo>
                  <a:cubicBezTo>
                    <a:pt x="630" y="16"/>
                    <a:pt x="629" y="15"/>
                    <a:pt x="629" y="15"/>
                  </a:cubicBezTo>
                  <a:cubicBezTo>
                    <a:pt x="626" y="13"/>
                    <a:pt x="619" y="17"/>
                    <a:pt x="616" y="16"/>
                  </a:cubicBezTo>
                  <a:cubicBezTo>
                    <a:pt x="613" y="16"/>
                    <a:pt x="608" y="14"/>
                    <a:pt x="606" y="13"/>
                  </a:cubicBezTo>
                  <a:cubicBezTo>
                    <a:pt x="603" y="12"/>
                    <a:pt x="600" y="8"/>
                    <a:pt x="597" y="8"/>
                  </a:cubicBezTo>
                  <a:cubicBezTo>
                    <a:pt x="596" y="8"/>
                    <a:pt x="594" y="10"/>
                    <a:pt x="593" y="10"/>
                  </a:cubicBezTo>
                  <a:cubicBezTo>
                    <a:pt x="592" y="10"/>
                    <a:pt x="590" y="10"/>
                    <a:pt x="590" y="9"/>
                  </a:cubicBezTo>
                  <a:cubicBezTo>
                    <a:pt x="588" y="8"/>
                    <a:pt x="588" y="1"/>
                    <a:pt x="586" y="0"/>
                  </a:cubicBezTo>
                  <a:cubicBezTo>
                    <a:pt x="583" y="0"/>
                    <a:pt x="579" y="6"/>
                    <a:pt x="576" y="7"/>
                  </a:cubicBezTo>
                  <a:cubicBezTo>
                    <a:pt x="575" y="8"/>
                    <a:pt x="572" y="7"/>
                    <a:pt x="571" y="8"/>
                  </a:cubicBezTo>
                  <a:cubicBezTo>
                    <a:pt x="569" y="9"/>
                    <a:pt x="568" y="16"/>
                    <a:pt x="566" y="18"/>
                  </a:cubicBezTo>
                  <a:cubicBezTo>
                    <a:pt x="564" y="20"/>
                    <a:pt x="561" y="22"/>
                    <a:pt x="559" y="23"/>
                  </a:cubicBezTo>
                  <a:cubicBezTo>
                    <a:pt x="557" y="23"/>
                    <a:pt x="555" y="22"/>
                    <a:pt x="553" y="23"/>
                  </a:cubicBezTo>
                  <a:cubicBezTo>
                    <a:pt x="551" y="24"/>
                    <a:pt x="545" y="27"/>
                    <a:pt x="543" y="30"/>
                  </a:cubicBezTo>
                  <a:cubicBezTo>
                    <a:pt x="543" y="30"/>
                    <a:pt x="543" y="32"/>
                    <a:pt x="544" y="32"/>
                  </a:cubicBezTo>
                  <a:cubicBezTo>
                    <a:pt x="545" y="34"/>
                    <a:pt x="551" y="36"/>
                    <a:pt x="551" y="39"/>
                  </a:cubicBezTo>
                  <a:cubicBezTo>
                    <a:pt x="550" y="43"/>
                    <a:pt x="539" y="44"/>
                    <a:pt x="534" y="45"/>
                  </a:cubicBezTo>
                  <a:cubicBezTo>
                    <a:pt x="530" y="45"/>
                    <a:pt x="522" y="43"/>
                    <a:pt x="518" y="44"/>
                  </a:cubicBezTo>
                  <a:cubicBezTo>
                    <a:pt x="516" y="44"/>
                    <a:pt x="511" y="46"/>
                    <a:pt x="510" y="48"/>
                  </a:cubicBezTo>
                  <a:cubicBezTo>
                    <a:pt x="510" y="50"/>
                    <a:pt x="516" y="53"/>
                    <a:pt x="516" y="56"/>
                  </a:cubicBezTo>
                  <a:cubicBezTo>
                    <a:pt x="515" y="56"/>
                    <a:pt x="514" y="58"/>
                    <a:pt x="514" y="58"/>
                  </a:cubicBezTo>
                  <a:cubicBezTo>
                    <a:pt x="513" y="59"/>
                    <a:pt x="510" y="58"/>
                    <a:pt x="509" y="57"/>
                  </a:cubicBezTo>
                  <a:cubicBezTo>
                    <a:pt x="504" y="54"/>
                    <a:pt x="500" y="42"/>
                    <a:pt x="495" y="39"/>
                  </a:cubicBezTo>
                  <a:cubicBezTo>
                    <a:pt x="492" y="37"/>
                    <a:pt x="485" y="37"/>
                    <a:pt x="483" y="35"/>
                  </a:cubicBezTo>
                  <a:cubicBezTo>
                    <a:pt x="480" y="33"/>
                    <a:pt x="478" y="27"/>
                    <a:pt x="476" y="26"/>
                  </a:cubicBezTo>
                  <a:cubicBezTo>
                    <a:pt x="474" y="24"/>
                    <a:pt x="468" y="25"/>
                    <a:pt x="465" y="24"/>
                  </a:cubicBezTo>
                  <a:cubicBezTo>
                    <a:pt x="463" y="23"/>
                    <a:pt x="461" y="18"/>
                    <a:pt x="458" y="18"/>
                  </a:cubicBezTo>
                  <a:cubicBezTo>
                    <a:pt x="455" y="18"/>
                    <a:pt x="450" y="25"/>
                    <a:pt x="448" y="28"/>
                  </a:cubicBezTo>
                  <a:cubicBezTo>
                    <a:pt x="447" y="28"/>
                    <a:pt x="446" y="31"/>
                    <a:pt x="445" y="31"/>
                  </a:cubicBezTo>
                  <a:cubicBezTo>
                    <a:pt x="443" y="33"/>
                    <a:pt x="437" y="33"/>
                    <a:pt x="435" y="34"/>
                  </a:cubicBezTo>
                  <a:cubicBezTo>
                    <a:pt x="433" y="35"/>
                    <a:pt x="431" y="37"/>
                    <a:pt x="430" y="37"/>
                  </a:cubicBezTo>
                  <a:cubicBezTo>
                    <a:pt x="429" y="38"/>
                    <a:pt x="427" y="36"/>
                    <a:pt x="426" y="36"/>
                  </a:cubicBezTo>
                  <a:cubicBezTo>
                    <a:pt x="424" y="38"/>
                    <a:pt x="428" y="49"/>
                    <a:pt x="428" y="49"/>
                  </a:cubicBezTo>
                  <a:cubicBezTo>
                    <a:pt x="428" y="49"/>
                    <a:pt x="423" y="49"/>
                    <a:pt x="421" y="49"/>
                  </a:cubicBezTo>
                  <a:cubicBezTo>
                    <a:pt x="420" y="49"/>
                    <a:pt x="417" y="46"/>
                    <a:pt x="416" y="46"/>
                  </a:cubicBezTo>
                  <a:cubicBezTo>
                    <a:pt x="415" y="47"/>
                    <a:pt x="412" y="49"/>
                    <a:pt x="411" y="50"/>
                  </a:cubicBezTo>
                  <a:cubicBezTo>
                    <a:pt x="411" y="51"/>
                    <a:pt x="411" y="54"/>
                    <a:pt x="411" y="56"/>
                  </a:cubicBezTo>
                  <a:cubicBezTo>
                    <a:pt x="410" y="57"/>
                    <a:pt x="408" y="59"/>
                    <a:pt x="407" y="60"/>
                  </a:cubicBezTo>
                  <a:cubicBezTo>
                    <a:pt x="406" y="60"/>
                    <a:pt x="403" y="59"/>
                    <a:pt x="402" y="60"/>
                  </a:cubicBezTo>
                  <a:cubicBezTo>
                    <a:pt x="401" y="61"/>
                    <a:pt x="400" y="64"/>
                    <a:pt x="399" y="65"/>
                  </a:cubicBezTo>
                  <a:cubicBezTo>
                    <a:pt x="398" y="68"/>
                    <a:pt x="397" y="73"/>
                    <a:pt x="397" y="76"/>
                  </a:cubicBezTo>
                  <a:cubicBezTo>
                    <a:pt x="398" y="80"/>
                    <a:pt x="403" y="86"/>
                    <a:pt x="403" y="90"/>
                  </a:cubicBezTo>
                  <a:cubicBezTo>
                    <a:pt x="404" y="92"/>
                    <a:pt x="402" y="97"/>
                    <a:pt x="402" y="99"/>
                  </a:cubicBezTo>
                  <a:cubicBezTo>
                    <a:pt x="402" y="101"/>
                    <a:pt x="402" y="106"/>
                    <a:pt x="404" y="108"/>
                  </a:cubicBezTo>
                  <a:cubicBezTo>
                    <a:pt x="404" y="109"/>
                    <a:pt x="408" y="109"/>
                    <a:pt x="408" y="110"/>
                  </a:cubicBezTo>
                  <a:cubicBezTo>
                    <a:pt x="409" y="113"/>
                    <a:pt x="404" y="119"/>
                    <a:pt x="403" y="123"/>
                  </a:cubicBezTo>
                  <a:cubicBezTo>
                    <a:pt x="402" y="125"/>
                    <a:pt x="401" y="130"/>
                    <a:pt x="401" y="133"/>
                  </a:cubicBezTo>
                  <a:cubicBezTo>
                    <a:pt x="402" y="136"/>
                    <a:pt x="406" y="143"/>
                    <a:pt x="407" y="147"/>
                  </a:cubicBezTo>
                  <a:cubicBezTo>
                    <a:pt x="408" y="151"/>
                    <a:pt x="407" y="160"/>
                    <a:pt x="408" y="164"/>
                  </a:cubicBezTo>
                  <a:cubicBezTo>
                    <a:pt x="409" y="165"/>
                    <a:pt x="411" y="166"/>
                    <a:pt x="411" y="167"/>
                  </a:cubicBezTo>
                  <a:cubicBezTo>
                    <a:pt x="411" y="168"/>
                    <a:pt x="409" y="171"/>
                    <a:pt x="408" y="172"/>
                  </a:cubicBezTo>
                  <a:cubicBezTo>
                    <a:pt x="407" y="173"/>
                    <a:pt x="404" y="172"/>
                    <a:pt x="403" y="173"/>
                  </a:cubicBezTo>
                  <a:cubicBezTo>
                    <a:pt x="400" y="175"/>
                    <a:pt x="397" y="184"/>
                    <a:pt x="397" y="188"/>
                  </a:cubicBezTo>
                  <a:cubicBezTo>
                    <a:pt x="397" y="191"/>
                    <a:pt x="398" y="196"/>
                    <a:pt x="400" y="198"/>
                  </a:cubicBezTo>
                  <a:cubicBezTo>
                    <a:pt x="401" y="199"/>
                    <a:pt x="406" y="198"/>
                    <a:pt x="408" y="199"/>
                  </a:cubicBezTo>
                  <a:cubicBezTo>
                    <a:pt x="409" y="201"/>
                    <a:pt x="408" y="205"/>
                    <a:pt x="410" y="207"/>
                  </a:cubicBezTo>
                  <a:cubicBezTo>
                    <a:pt x="412" y="210"/>
                    <a:pt x="419" y="211"/>
                    <a:pt x="422" y="213"/>
                  </a:cubicBezTo>
                  <a:cubicBezTo>
                    <a:pt x="424" y="214"/>
                    <a:pt x="427" y="216"/>
                    <a:pt x="428" y="218"/>
                  </a:cubicBezTo>
                  <a:cubicBezTo>
                    <a:pt x="428" y="220"/>
                    <a:pt x="425" y="224"/>
                    <a:pt x="424" y="226"/>
                  </a:cubicBezTo>
                  <a:cubicBezTo>
                    <a:pt x="423" y="228"/>
                    <a:pt x="421" y="232"/>
                    <a:pt x="419" y="233"/>
                  </a:cubicBezTo>
                  <a:cubicBezTo>
                    <a:pt x="413" y="235"/>
                    <a:pt x="402" y="230"/>
                    <a:pt x="396" y="230"/>
                  </a:cubicBezTo>
                  <a:cubicBezTo>
                    <a:pt x="388" y="230"/>
                    <a:pt x="372" y="232"/>
                    <a:pt x="364" y="235"/>
                  </a:cubicBezTo>
                  <a:cubicBezTo>
                    <a:pt x="361" y="236"/>
                    <a:pt x="354" y="238"/>
                    <a:pt x="352" y="241"/>
                  </a:cubicBezTo>
                  <a:cubicBezTo>
                    <a:pt x="350" y="244"/>
                    <a:pt x="350" y="251"/>
                    <a:pt x="352" y="255"/>
                  </a:cubicBezTo>
                  <a:cubicBezTo>
                    <a:pt x="352" y="256"/>
                    <a:pt x="358" y="258"/>
                    <a:pt x="358" y="260"/>
                  </a:cubicBezTo>
                  <a:cubicBezTo>
                    <a:pt x="358" y="261"/>
                    <a:pt x="355" y="263"/>
                    <a:pt x="355" y="265"/>
                  </a:cubicBezTo>
                  <a:cubicBezTo>
                    <a:pt x="355" y="268"/>
                    <a:pt x="361" y="273"/>
                    <a:pt x="359" y="276"/>
                  </a:cubicBezTo>
                  <a:cubicBezTo>
                    <a:pt x="359" y="277"/>
                    <a:pt x="354" y="277"/>
                    <a:pt x="353" y="278"/>
                  </a:cubicBezTo>
                  <a:cubicBezTo>
                    <a:pt x="351" y="279"/>
                    <a:pt x="349" y="285"/>
                    <a:pt x="347" y="287"/>
                  </a:cubicBezTo>
                  <a:cubicBezTo>
                    <a:pt x="344" y="290"/>
                    <a:pt x="338" y="295"/>
                    <a:pt x="335" y="297"/>
                  </a:cubicBezTo>
                  <a:cubicBezTo>
                    <a:pt x="331" y="299"/>
                    <a:pt x="322" y="305"/>
                    <a:pt x="317" y="305"/>
                  </a:cubicBezTo>
                  <a:cubicBezTo>
                    <a:pt x="315" y="305"/>
                    <a:pt x="311" y="300"/>
                    <a:pt x="309" y="300"/>
                  </a:cubicBezTo>
                  <a:cubicBezTo>
                    <a:pt x="306" y="300"/>
                    <a:pt x="303" y="306"/>
                    <a:pt x="301" y="306"/>
                  </a:cubicBezTo>
                  <a:cubicBezTo>
                    <a:pt x="298" y="307"/>
                    <a:pt x="292" y="304"/>
                    <a:pt x="289" y="304"/>
                  </a:cubicBezTo>
                  <a:cubicBezTo>
                    <a:pt x="288" y="305"/>
                    <a:pt x="286" y="308"/>
                    <a:pt x="285" y="309"/>
                  </a:cubicBezTo>
                  <a:cubicBezTo>
                    <a:pt x="284" y="311"/>
                    <a:pt x="283" y="316"/>
                    <a:pt x="282" y="318"/>
                  </a:cubicBezTo>
                  <a:cubicBezTo>
                    <a:pt x="281" y="319"/>
                    <a:pt x="278" y="320"/>
                    <a:pt x="276" y="321"/>
                  </a:cubicBezTo>
                  <a:cubicBezTo>
                    <a:pt x="276" y="321"/>
                    <a:pt x="274" y="320"/>
                    <a:pt x="273" y="320"/>
                  </a:cubicBezTo>
                  <a:cubicBezTo>
                    <a:pt x="272" y="321"/>
                    <a:pt x="272" y="323"/>
                    <a:pt x="271" y="323"/>
                  </a:cubicBezTo>
                  <a:cubicBezTo>
                    <a:pt x="269" y="325"/>
                    <a:pt x="264" y="325"/>
                    <a:pt x="261" y="325"/>
                  </a:cubicBezTo>
                  <a:cubicBezTo>
                    <a:pt x="258" y="325"/>
                    <a:pt x="251" y="324"/>
                    <a:pt x="247" y="323"/>
                  </a:cubicBezTo>
                  <a:cubicBezTo>
                    <a:pt x="245" y="322"/>
                    <a:pt x="241" y="319"/>
                    <a:pt x="239" y="319"/>
                  </a:cubicBezTo>
                  <a:cubicBezTo>
                    <a:pt x="238" y="318"/>
                    <a:pt x="236" y="318"/>
                    <a:pt x="235" y="318"/>
                  </a:cubicBezTo>
                  <a:cubicBezTo>
                    <a:pt x="234" y="318"/>
                    <a:pt x="233" y="320"/>
                    <a:pt x="232" y="320"/>
                  </a:cubicBezTo>
                  <a:cubicBezTo>
                    <a:pt x="227" y="322"/>
                    <a:pt x="217" y="314"/>
                    <a:pt x="212" y="315"/>
                  </a:cubicBezTo>
                  <a:cubicBezTo>
                    <a:pt x="207" y="317"/>
                    <a:pt x="200" y="326"/>
                    <a:pt x="198" y="331"/>
                  </a:cubicBezTo>
                  <a:cubicBezTo>
                    <a:pt x="197" y="332"/>
                    <a:pt x="198" y="335"/>
                    <a:pt x="197" y="336"/>
                  </a:cubicBezTo>
                  <a:cubicBezTo>
                    <a:pt x="197" y="337"/>
                    <a:pt x="194" y="338"/>
                    <a:pt x="193" y="339"/>
                  </a:cubicBezTo>
                  <a:cubicBezTo>
                    <a:pt x="192" y="339"/>
                    <a:pt x="189" y="339"/>
                    <a:pt x="188" y="338"/>
                  </a:cubicBezTo>
                  <a:cubicBezTo>
                    <a:pt x="185" y="338"/>
                    <a:pt x="180" y="333"/>
                    <a:pt x="177" y="333"/>
                  </a:cubicBezTo>
                  <a:cubicBezTo>
                    <a:pt x="174" y="333"/>
                    <a:pt x="169" y="341"/>
                    <a:pt x="165" y="342"/>
                  </a:cubicBezTo>
                  <a:cubicBezTo>
                    <a:pt x="164" y="342"/>
                    <a:pt x="161" y="341"/>
                    <a:pt x="160" y="341"/>
                  </a:cubicBezTo>
                  <a:cubicBezTo>
                    <a:pt x="156" y="342"/>
                    <a:pt x="152" y="351"/>
                    <a:pt x="149" y="353"/>
                  </a:cubicBezTo>
                  <a:cubicBezTo>
                    <a:pt x="146" y="355"/>
                    <a:pt x="141" y="359"/>
                    <a:pt x="139" y="359"/>
                  </a:cubicBezTo>
                  <a:cubicBezTo>
                    <a:pt x="137" y="359"/>
                    <a:pt x="134" y="356"/>
                    <a:pt x="132" y="356"/>
                  </a:cubicBezTo>
                  <a:cubicBezTo>
                    <a:pt x="131" y="356"/>
                    <a:pt x="129" y="359"/>
                    <a:pt x="127" y="359"/>
                  </a:cubicBezTo>
                  <a:cubicBezTo>
                    <a:pt x="126" y="359"/>
                    <a:pt x="124" y="358"/>
                    <a:pt x="124" y="357"/>
                  </a:cubicBezTo>
                  <a:cubicBezTo>
                    <a:pt x="124" y="357"/>
                    <a:pt x="124" y="355"/>
                    <a:pt x="124" y="355"/>
                  </a:cubicBezTo>
                  <a:cubicBezTo>
                    <a:pt x="125" y="352"/>
                    <a:pt x="131" y="348"/>
                    <a:pt x="132" y="344"/>
                  </a:cubicBezTo>
                  <a:cubicBezTo>
                    <a:pt x="132" y="344"/>
                    <a:pt x="133" y="342"/>
                    <a:pt x="132" y="342"/>
                  </a:cubicBezTo>
                  <a:cubicBezTo>
                    <a:pt x="131" y="340"/>
                    <a:pt x="127" y="339"/>
                    <a:pt x="127" y="338"/>
                  </a:cubicBezTo>
                  <a:cubicBezTo>
                    <a:pt x="126" y="336"/>
                    <a:pt x="126" y="333"/>
                    <a:pt x="126" y="332"/>
                  </a:cubicBezTo>
                  <a:cubicBezTo>
                    <a:pt x="127" y="331"/>
                    <a:pt x="129" y="331"/>
                    <a:pt x="129" y="330"/>
                  </a:cubicBezTo>
                  <a:cubicBezTo>
                    <a:pt x="130" y="330"/>
                    <a:pt x="130" y="328"/>
                    <a:pt x="130" y="327"/>
                  </a:cubicBezTo>
                  <a:cubicBezTo>
                    <a:pt x="129" y="326"/>
                    <a:pt x="126" y="323"/>
                    <a:pt x="125" y="322"/>
                  </a:cubicBezTo>
                  <a:cubicBezTo>
                    <a:pt x="124" y="320"/>
                    <a:pt x="123" y="316"/>
                    <a:pt x="123" y="316"/>
                  </a:cubicBezTo>
                  <a:cubicBezTo>
                    <a:pt x="123" y="316"/>
                    <a:pt x="117" y="318"/>
                    <a:pt x="116" y="316"/>
                  </a:cubicBezTo>
                  <a:cubicBezTo>
                    <a:pt x="115" y="314"/>
                    <a:pt x="119" y="310"/>
                    <a:pt x="121" y="308"/>
                  </a:cubicBezTo>
                  <a:cubicBezTo>
                    <a:pt x="122" y="307"/>
                    <a:pt x="125" y="305"/>
                    <a:pt x="125" y="303"/>
                  </a:cubicBezTo>
                  <a:cubicBezTo>
                    <a:pt x="125" y="302"/>
                    <a:pt x="125" y="301"/>
                    <a:pt x="125" y="301"/>
                  </a:cubicBezTo>
                  <a:cubicBezTo>
                    <a:pt x="124" y="300"/>
                    <a:pt x="122" y="300"/>
                    <a:pt x="121" y="300"/>
                  </a:cubicBezTo>
                  <a:cubicBezTo>
                    <a:pt x="119" y="300"/>
                    <a:pt x="116" y="304"/>
                    <a:pt x="114" y="306"/>
                  </a:cubicBezTo>
                  <a:cubicBezTo>
                    <a:pt x="112" y="307"/>
                    <a:pt x="107" y="308"/>
                    <a:pt x="106" y="309"/>
                  </a:cubicBezTo>
                  <a:cubicBezTo>
                    <a:pt x="105" y="310"/>
                    <a:pt x="104" y="312"/>
                    <a:pt x="103" y="312"/>
                  </a:cubicBezTo>
                  <a:cubicBezTo>
                    <a:pt x="99" y="314"/>
                    <a:pt x="91" y="312"/>
                    <a:pt x="87" y="313"/>
                  </a:cubicBezTo>
                  <a:cubicBezTo>
                    <a:pt x="85" y="313"/>
                    <a:pt x="81" y="316"/>
                    <a:pt x="79" y="317"/>
                  </a:cubicBezTo>
                  <a:cubicBezTo>
                    <a:pt x="79" y="318"/>
                    <a:pt x="78" y="320"/>
                    <a:pt x="79" y="321"/>
                  </a:cubicBezTo>
                  <a:cubicBezTo>
                    <a:pt x="80" y="323"/>
                    <a:pt x="83" y="325"/>
                    <a:pt x="85" y="325"/>
                  </a:cubicBezTo>
                  <a:cubicBezTo>
                    <a:pt x="87" y="325"/>
                    <a:pt x="90" y="321"/>
                    <a:pt x="92" y="321"/>
                  </a:cubicBezTo>
                  <a:cubicBezTo>
                    <a:pt x="94" y="320"/>
                    <a:pt x="98" y="319"/>
                    <a:pt x="99" y="320"/>
                  </a:cubicBezTo>
                  <a:cubicBezTo>
                    <a:pt x="99" y="321"/>
                    <a:pt x="98" y="322"/>
                    <a:pt x="98" y="323"/>
                  </a:cubicBezTo>
                  <a:cubicBezTo>
                    <a:pt x="96" y="324"/>
                    <a:pt x="92" y="324"/>
                    <a:pt x="90" y="325"/>
                  </a:cubicBezTo>
                  <a:cubicBezTo>
                    <a:pt x="87" y="327"/>
                    <a:pt x="86" y="335"/>
                    <a:pt x="83" y="336"/>
                  </a:cubicBezTo>
                  <a:cubicBezTo>
                    <a:pt x="80" y="338"/>
                    <a:pt x="74" y="335"/>
                    <a:pt x="71" y="335"/>
                  </a:cubicBezTo>
                  <a:cubicBezTo>
                    <a:pt x="69" y="335"/>
                    <a:pt x="65" y="337"/>
                    <a:pt x="62" y="337"/>
                  </a:cubicBezTo>
                  <a:cubicBezTo>
                    <a:pt x="58" y="337"/>
                    <a:pt x="50" y="333"/>
                    <a:pt x="46" y="333"/>
                  </a:cubicBezTo>
                  <a:cubicBezTo>
                    <a:pt x="43" y="332"/>
                    <a:pt x="36" y="332"/>
                    <a:pt x="33" y="334"/>
                  </a:cubicBezTo>
                  <a:cubicBezTo>
                    <a:pt x="32" y="334"/>
                    <a:pt x="29" y="337"/>
                    <a:pt x="29" y="338"/>
                  </a:cubicBezTo>
                  <a:cubicBezTo>
                    <a:pt x="30" y="340"/>
                    <a:pt x="34" y="339"/>
                    <a:pt x="34" y="340"/>
                  </a:cubicBezTo>
                  <a:cubicBezTo>
                    <a:pt x="35" y="341"/>
                    <a:pt x="34" y="345"/>
                    <a:pt x="35" y="346"/>
                  </a:cubicBezTo>
                  <a:cubicBezTo>
                    <a:pt x="36" y="348"/>
                    <a:pt x="40" y="348"/>
                    <a:pt x="41" y="350"/>
                  </a:cubicBezTo>
                  <a:cubicBezTo>
                    <a:pt x="43" y="351"/>
                    <a:pt x="44" y="355"/>
                    <a:pt x="44" y="357"/>
                  </a:cubicBezTo>
                  <a:cubicBezTo>
                    <a:pt x="44" y="358"/>
                    <a:pt x="42" y="359"/>
                    <a:pt x="42" y="361"/>
                  </a:cubicBezTo>
                  <a:cubicBezTo>
                    <a:pt x="42" y="363"/>
                    <a:pt x="44" y="366"/>
                    <a:pt x="44" y="368"/>
                  </a:cubicBezTo>
                  <a:cubicBezTo>
                    <a:pt x="43" y="370"/>
                    <a:pt x="38" y="373"/>
                    <a:pt x="36" y="374"/>
                  </a:cubicBezTo>
                  <a:cubicBezTo>
                    <a:pt x="34" y="374"/>
                    <a:pt x="30" y="371"/>
                    <a:pt x="28" y="371"/>
                  </a:cubicBezTo>
                  <a:cubicBezTo>
                    <a:pt x="26" y="371"/>
                    <a:pt x="22" y="375"/>
                    <a:pt x="20" y="374"/>
                  </a:cubicBezTo>
                  <a:cubicBezTo>
                    <a:pt x="17" y="374"/>
                    <a:pt x="14" y="370"/>
                    <a:pt x="12" y="370"/>
                  </a:cubicBezTo>
                  <a:cubicBezTo>
                    <a:pt x="11" y="370"/>
                    <a:pt x="8" y="373"/>
                    <a:pt x="8" y="375"/>
                  </a:cubicBezTo>
                  <a:cubicBezTo>
                    <a:pt x="7" y="376"/>
                    <a:pt x="9" y="379"/>
                    <a:pt x="9" y="381"/>
                  </a:cubicBezTo>
                  <a:cubicBezTo>
                    <a:pt x="9" y="383"/>
                    <a:pt x="7" y="387"/>
                    <a:pt x="6" y="389"/>
                  </a:cubicBezTo>
                  <a:cubicBezTo>
                    <a:pt x="5" y="390"/>
                    <a:pt x="2" y="392"/>
                    <a:pt x="1" y="393"/>
                  </a:cubicBezTo>
                  <a:cubicBezTo>
                    <a:pt x="1" y="394"/>
                    <a:pt x="0" y="396"/>
                    <a:pt x="1" y="396"/>
                  </a:cubicBezTo>
                  <a:cubicBezTo>
                    <a:pt x="3" y="398"/>
                    <a:pt x="9" y="393"/>
                    <a:pt x="12" y="392"/>
                  </a:cubicBezTo>
                  <a:cubicBezTo>
                    <a:pt x="14" y="391"/>
                    <a:pt x="19" y="388"/>
                    <a:pt x="21" y="387"/>
                  </a:cubicBezTo>
                  <a:cubicBezTo>
                    <a:pt x="23" y="386"/>
                    <a:pt x="26" y="384"/>
                    <a:pt x="28" y="384"/>
                  </a:cubicBezTo>
                  <a:cubicBezTo>
                    <a:pt x="29" y="385"/>
                    <a:pt x="30" y="387"/>
                    <a:pt x="31" y="387"/>
                  </a:cubicBezTo>
                  <a:cubicBezTo>
                    <a:pt x="33" y="387"/>
                    <a:pt x="37" y="384"/>
                    <a:pt x="39" y="385"/>
                  </a:cubicBezTo>
                  <a:cubicBezTo>
                    <a:pt x="39" y="386"/>
                    <a:pt x="37" y="388"/>
                    <a:pt x="38" y="389"/>
                  </a:cubicBezTo>
                  <a:cubicBezTo>
                    <a:pt x="39" y="390"/>
                    <a:pt x="43" y="387"/>
                    <a:pt x="44" y="388"/>
                  </a:cubicBezTo>
                  <a:cubicBezTo>
                    <a:pt x="45" y="389"/>
                    <a:pt x="42" y="391"/>
                    <a:pt x="42" y="392"/>
                  </a:cubicBezTo>
                  <a:cubicBezTo>
                    <a:pt x="43" y="393"/>
                    <a:pt x="46" y="394"/>
                    <a:pt x="48" y="394"/>
                  </a:cubicBezTo>
                  <a:cubicBezTo>
                    <a:pt x="51" y="395"/>
                    <a:pt x="56" y="392"/>
                    <a:pt x="59" y="390"/>
                  </a:cubicBezTo>
                  <a:cubicBezTo>
                    <a:pt x="60" y="389"/>
                    <a:pt x="63" y="386"/>
                    <a:pt x="64" y="386"/>
                  </a:cubicBezTo>
                  <a:cubicBezTo>
                    <a:pt x="66" y="385"/>
                    <a:pt x="69" y="383"/>
                    <a:pt x="70" y="383"/>
                  </a:cubicBezTo>
                  <a:cubicBezTo>
                    <a:pt x="72" y="383"/>
                    <a:pt x="74" y="386"/>
                    <a:pt x="75" y="386"/>
                  </a:cubicBezTo>
                  <a:cubicBezTo>
                    <a:pt x="77" y="386"/>
                    <a:pt x="81" y="386"/>
                    <a:pt x="82" y="385"/>
                  </a:cubicBezTo>
                  <a:cubicBezTo>
                    <a:pt x="85" y="384"/>
                    <a:pt x="89" y="377"/>
                    <a:pt x="91" y="375"/>
                  </a:cubicBezTo>
                  <a:cubicBezTo>
                    <a:pt x="94" y="373"/>
                    <a:pt x="100" y="369"/>
                    <a:pt x="103" y="368"/>
                  </a:cubicBezTo>
                  <a:cubicBezTo>
                    <a:pt x="106" y="367"/>
                    <a:pt x="113" y="367"/>
                    <a:pt x="116" y="366"/>
                  </a:cubicBezTo>
                  <a:cubicBezTo>
                    <a:pt x="119" y="366"/>
                    <a:pt x="125" y="362"/>
                    <a:pt x="129" y="362"/>
                  </a:cubicBezTo>
                  <a:cubicBezTo>
                    <a:pt x="132" y="362"/>
                    <a:pt x="137" y="367"/>
                    <a:pt x="140" y="368"/>
                  </a:cubicBezTo>
                  <a:cubicBezTo>
                    <a:pt x="141" y="369"/>
                    <a:pt x="145" y="368"/>
                    <a:pt x="146" y="368"/>
                  </a:cubicBezTo>
                  <a:cubicBezTo>
                    <a:pt x="148" y="368"/>
                    <a:pt x="152" y="371"/>
                    <a:pt x="155" y="370"/>
                  </a:cubicBezTo>
                  <a:cubicBezTo>
                    <a:pt x="158" y="370"/>
                    <a:pt x="163" y="366"/>
                    <a:pt x="165" y="364"/>
                  </a:cubicBezTo>
                  <a:cubicBezTo>
                    <a:pt x="166" y="362"/>
                    <a:pt x="164" y="358"/>
                    <a:pt x="166" y="357"/>
                  </a:cubicBezTo>
                  <a:cubicBezTo>
                    <a:pt x="167" y="355"/>
                    <a:pt x="170" y="354"/>
                    <a:pt x="172" y="355"/>
                  </a:cubicBezTo>
                  <a:cubicBezTo>
                    <a:pt x="174" y="355"/>
                    <a:pt x="175" y="361"/>
                    <a:pt x="177" y="363"/>
                  </a:cubicBezTo>
                  <a:cubicBezTo>
                    <a:pt x="179" y="364"/>
                    <a:pt x="183" y="366"/>
                    <a:pt x="186" y="367"/>
                  </a:cubicBezTo>
                  <a:cubicBezTo>
                    <a:pt x="188" y="367"/>
                    <a:pt x="195" y="364"/>
                    <a:pt x="197" y="366"/>
                  </a:cubicBezTo>
                  <a:cubicBezTo>
                    <a:pt x="197" y="367"/>
                    <a:pt x="195" y="368"/>
                    <a:pt x="194" y="369"/>
                  </a:cubicBezTo>
                  <a:cubicBezTo>
                    <a:pt x="194" y="370"/>
                    <a:pt x="193" y="371"/>
                    <a:pt x="193" y="371"/>
                  </a:cubicBezTo>
                  <a:cubicBezTo>
                    <a:pt x="194" y="372"/>
                    <a:pt x="197" y="372"/>
                    <a:pt x="198" y="371"/>
                  </a:cubicBezTo>
                  <a:cubicBezTo>
                    <a:pt x="200" y="371"/>
                    <a:pt x="203" y="370"/>
                    <a:pt x="204" y="370"/>
                  </a:cubicBezTo>
                  <a:cubicBezTo>
                    <a:pt x="207" y="369"/>
                    <a:pt x="212" y="371"/>
                    <a:pt x="214" y="371"/>
                  </a:cubicBezTo>
                  <a:cubicBezTo>
                    <a:pt x="217" y="370"/>
                    <a:pt x="221" y="366"/>
                    <a:pt x="223" y="364"/>
                  </a:cubicBezTo>
                  <a:cubicBezTo>
                    <a:pt x="224" y="363"/>
                    <a:pt x="226" y="358"/>
                    <a:pt x="228" y="357"/>
                  </a:cubicBezTo>
                  <a:cubicBezTo>
                    <a:pt x="230" y="356"/>
                    <a:pt x="235" y="355"/>
                    <a:pt x="237" y="355"/>
                  </a:cubicBezTo>
                  <a:cubicBezTo>
                    <a:pt x="239" y="354"/>
                    <a:pt x="242" y="354"/>
                    <a:pt x="244" y="354"/>
                  </a:cubicBezTo>
                  <a:cubicBezTo>
                    <a:pt x="245" y="353"/>
                    <a:pt x="248" y="351"/>
                    <a:pt x="249" y="350"/>
                  </a:cubicBezTo>
                  <a:cubicBezTo>
                    <a:pt x="250" y="348"/>
                    <a:pt x="249" y="344"/>
                    <a:pt x="249" y="343"/>
                  </a:cubicBezTo>
                  <a:cubicBezTo>
                    <a:pt x="250" y="341"/>
                    <a:pt x="251" y="337"/>
                    <a:pt x="253" y="336"/>
                  </a:cubicBezTo>
                  <a:cubicBezTo>
                    <a:pt x="254" y="335"/>
                    <a:pt x="258" y="334"/>
                    <a:pt x="259" y="334"/>
                  </a:cubicBezTo>
                  <a:cubicBezTo>
                    <a:pt x="261" y="335"/>
                    <a:pt x="263" y="340"/>
                    <a:pt x="263" y="342"/>
                  </a:cubicBezTo>
                  <a:cubicBezTo>
                    <a:pt x="263" y="343"/>
                    <a:pt x="263" y="346"/>
                    <a:pt x="263" y="347"/>
                  </a:cubicBezTo>
                  <a:cubicBezTo>
                    <a:pt x="263" y="348"/>
                    <a:pt x="264" y="352"/>
                    <a:pt x="265" y="353"/>
                  </a:cubicBezTo>
                  <a:cubicBezTo>
                    <a:pt x="266" y="354"/>
                    <a:pt x="269" y="355"/>
                    <a:pt x="270" y="355"/>
                  </a:cubicBezTo>
                  <a:cubicBezTo>
                    <a:pt x="271" y="355"/>
                    <a:pt x="273" y="353"/>
                    <a:pt x="274" y="353"/>
                  </a:cubicBezTo>
                  <a:cubicBezTo>
                    <a:pt x="275" y="353"/>
                    <a:pt x="276" y="354"/>
                    <a:pt x="277" y="355"/>
                  </a:cubicBezTo>
                  <a:cubicBezTo>
                    <a:pt x="277" y="355"/>
                    <a:pt x="277" y="357"/>
                    <a:pt x="276" y="358"/>
                  </a:cubicBezTo>
                  <a:cubicBezTo>
                    <a:pt x="276" y="359"/>
                    <a:pt x="272" y="360"/>
                    <a:pt x="271" y="362"/>
                  </a:cubicBezTo>
                  <a:cubicBezTo>
                    <a:pt x="271" y="362"/>
                    <a:pt x="271" y="363"/>
                    <a:pt x="271" y="364"/>
                  </a:cubicBezTo>
                  <a:cubicBezTo>
                    <a:pt x="271" y="365"/>
                    <a:pt x="272" y="366"/>
                    <a:pt x="273" y="367"/>
                  </a:cubicBezTo>
                  <a:cubicBezTo>
                    <a:pt x="274" y="368"/>
                    <a:pt x="276" y="368"/>
                    <a:pt x="277" y="369"/>
                  </a:cubicBezTo>
                  <a:cubicBezTo>
                    <a:pt x="278" y="369"/>
                    <a:pt x="278" y="372"/>
                    <a:pt x="278" y="373"/>
                  </a:cubicBezTo>
                  <a:cubicBezTo>
                    <a:pt x="277" y="373"/>
                    <a:pt x="275" y="373"/>
                    <a:pt x="274" y="373"/>
                  </a:cubicBezTo>
                  <a:cubicBezTo>
                    <a:pt x="274" y="374"/>
                    <a:pt x="273" y="376"/>
                    <a:pt x="273" y="377"/>
                  </a:cubicBezTo>
                  <a:cubicBezTo>
                    <a:pt x="273" y="379"/>
                    <a:pt x="273" y="381"/>
                    <a:pt x="272" y="382"/>
                  </a:cubicBezTo>
                  <a:cubicBezTo>
                    <a:pt x="270" y="385"/>
                    <a:pt x="262" y="383"/>
                    <a:pt x="259" y="384"/>
                  </a:cubicBezTo>
                  <a:cubicBezTo>
                    <a:pt x="256" y="385"/>
                    <a:pt x="250" y="387"/>
                    <a:pt x="248" y="389"/>
                  </a:cubicBezTo>
                  <a:cubicBezTo>
                    <a:pt x="247" y="390"/>
                    <a:pt x="246" y="395"/>
                    <a:pt x="244" y="396"/>
                  </a:cubicBezTo>
                  <a:cubicBezTo>
                    <a:pt x="240" y="399"/>
                    <a:pt x="230" y="400"/>
                    <a:pt x="225" y="400"/>
                  </a:cubicBezTo>
                  <a:cubicBezTo>
                    <a:pt x="217" y="401"/>
                    <a:pt x="203" y="401"/>
                    <a:pt x="195" y="402"/>
                  </a:cubicBezTo>
                  <a:cubicBezTo>
                    <a:pt x="190" y="403"/>
                    <a:pt x="179" y="406"/>
                    <a:pt x="174" y="408"/>
                  </a:cubicBezTo>
                  <a:cubicBezTo>
                    <a:pt x="171" y="410"/>
                    <a:pt x="166" y="415"/>
                    <a:pt x="162" y="416"/>
                  </a:cubicBezTo>
                  <a:cubicBezTo>
                    <a:pt x="160" y="416"/>
                    <a:pt x="156" y="414"/>
                    <a:pt x="154" y="415"/>
                  </a:cubicBezTo>
                  <a:cubicBezTo>
                    <a:pt x="153" y="415"/>
                    <a:pt x="152" y="416"/>
                    <a:pt x="151" y="416"/>
                  </a:cubicBezTo>
                  <a:cubicBezTo>
                    <a:pt x="149" y="418"/>
                    <a:pt x="147" y="422"/>
                    <a:pt x="145" y="424"/>
                  </a:cubicBezTo>
                  <a:cubicBezTo>
                    <a:pt x="141" y="428"/>
                    <a:pt x="127" y="432"/>
                    <a:pt x="123" y="437"/>
                  </a:cubicBezTo>
                  <a:cubicBezTo>
                    <a:pt x="122" y="438"/>
                    <a:pt x="121" y="440"/>
                    <a:pt x="122" y="441"/>
                  </a:cubicBezTo>
                  <a:cubicBezTo>
                    <a:pt x="122" y="443"/>
                    <a:pt x="124" y="445"/>
                    <a:pt x="126" y="445"/>
                  </a:cubicBezTo>
                  <a:cubicBezTo>
                    <a:pt x="130" y="447"/>
                    <a:pt x="140" y="446"/>
                    <a:pt x="144" y="445"/>
                  </a:cubicBezTo>
                  <a:cubicBezTo>
                    <a:pt x="147" y="445"/>
                    <a:pt x="151" y="442"/>
                    <a:pt x="153" y="441"/>
                  </a:cubicBezTo>
                  <a:cubicBezTo>
                    <a:pt x="157" y="440"/>
                    <a:pt x="164" y="438"/>
                    <a:pt x="168" y="438"/>
                  </a:cubicBezTo>
                  <a:cubicBezTo>
                    <a:pt x="170" y="438"/>
                    <a:pt x="176" y="440"/>
                    <a:pt x="178" y="439"/>
                  </a:cubicBezTo>
                  <a:cubicBezTo>
                    <a:pt x="179" y="438"/>
                    <a:pt x="181" y="436"/>
                    <a:pt x="182" y="435"/>
                  </a:cubicBezTo>
                  <a:cubicBezTo>
                    <a:pt x="184" y="434"/>
                    <a:pt x="190" y="435"/>
                    <a:pt x="192" y="434"/>
                  </a:cubicBezTo>
                  <a:cubicBezTo>
                    <a:pt x="194" y="433"/>
                    <a:pt x="196" y="430"/>
                    <a:pt x="198" y="429"/>
                  </a:cubicBezTo>
                  <a:cubicBezTo>
                    <a:pt x="199" y="428"/>
                    <a:pt x="202" y="429"/>
                    <a:pt x="204" y="428"/>
                  </a:cubicBezTo>
                  <a:cubicBezTo>
                    <a:pt x="206" y="428"/>
                    <a:pt x="211" y="427"/>
                    <a:pt x="214" y="426"/>
                  </a:cubicBezTo>
                  <a:cubicBezTo>
                    <a:pt x="215" y="426"/>
                    <a:pt x="215" y="423"/>
                    <a:pt x="216" y="423"/>
                  </a:cubicBezTo>
                  <a:cubicBezTo>
                    <a:pt x="218" y="422"/>
                    <a:pt x="223" y="422"/>
                    <a:pt x="225" y="422"/>
                  </a:cubicBezTo>
                  <a:cubicBezTo>
                    <a:pt x="227" y="422"/>
                    <a:pt x="232" y="421"/>
                    <a:pt x="234" y="423"/>
                  </a:cubicBezTo>
                  <a:cubicBezTo>
                    <a:pt x="234" y="423"/>
                    <a:pt x="234" y="425"/>
                    <a:pt x="234" y="425"/>
                  </a:cubicBezTo>
                  <a:cubicBezTo>
                    <a:pt x="233" y="426"/>
                    <a:pt x="230" y="426"/>
                    <a:pt x="229" y="426"/>
                  </a:cubicBezTo>
                  <a:cubicBezTo>
                    <a:pt x="228" y="427"/>
                    <a:pt x="226" y="428"/>
                    <a:pt x="224" y="429"/>
                  </a:cubicBezTo>
                  <a:cubicBezTo>
                    <a:pt x="222" y="430"/>
                    <a:pt x="217" y="432"/>
                    <a:pt x="215" y="433"/>
                  </a:cubicBezTo>
                  <a:cubicBezTo>
                    <a:pt x="213" y="435"/>
                    <a:pt x="211" y="440"/>
                    <a:pt x="209" y="441"/>
                  </a:cubicBezTo>
                  <a:cubicBezTo>
                    <a:pt x="208" y="442"/>
                    <a:pt x="205" y="442"/>
                    <a:pt x="204" y="443"/>
                  </a:cubicBezTo>
                  <a:cubicBezTo>
                    <a:pt x="203" y="444"/>
                    <a:pt x="201" y="446"/>
                    <a:pt x="200" y="447"/>
                  </a:cubicBezTo>
                  <a:cubicBezTo>
                    <a:pt x="199" y="449"/>
                    <a:pt x="197" y="452"/>
                    <a:pt x="196" y="453"/>
                  </a:cubicBezTo>
                  <a:cubicBezTo>
                    <a:pt x="194" y="454"/>
                    <a:pt x="191" y="457"/>
                    <a:pt x="189" y="457"/>
                  </a:cubicBezTo>
                  <a:cubicBezTo>
                    <a:pt x="186" y="458"/>
                    <a:pt x="179" y="457"/>
                    <a:pt x="176" y="458"/>
                  </a:cubicBezTo>
                  <a:cubicBezTo>
                    <a:pt x="172" y="459"/>
                    <a:pt x="164" y="463"/>
                    <a:pt x="160" y="464"/>
                  </a:cubicBezTo>
                  <a:cubicBezTo>
                    <a:pt x="157" y="464"/>
                    <a:pt x="150" y="462"/>
                    <a:pt x="147" y="462"/>
                  </a:cubicBezTo>
                  <a:cubicBezTo>
                    <a:pt x="146" y="462"/>
                    <a:pt x="143" y="463"/>
                    <a:pt x="141" y="463"/>
                  </a:cubicBezTo>
                  <a:cubicBezTo>
                    <a:pt x="140" y="463"/>
                    <a:pt x="138" y="462"/>
                    <a:pt x="136" y="462"/>
                  </a:cubicBezTo>
                  <a:cubicBezTo>
                    <a:pt x="135" y="462"/>
                    <a:pt x="133" y="464"/>
                    <a:pt x="132" y="465"/>
                  </a:cubicBezTo>
                  <a:cubicBezTo>
                    <a:pt x="131" y="466"/>
                    <a:pt x="130" y="470"/>
                    <a:pt x="128" y="471"/>
                  </a:cubicBezTo>
                  <a:cubicBezTo>
                    <a:pt x="126" y="474"/>
                    <a:pt x="120" y="477"/>
                    <a:pt x="117" y="478"/>
                  </a:cubicBezTo>
                  <a:cubicBezTo>
                    <a:pt x="115" y="479"/>
                    <a:pt x="112" y="479"/>
                    <a:pt x="111" y="480"/>
                  </a:cubicBezTo>
                  <a:cubicBezTo>
                    <a:pt x="110" y="481"/>
                    <a:pt x="110" y="482"/>
                    <a:pt x="110" y="483"/>
                  </a:cubicBezTo>
                  <a:cubicBezTo>
                    <a:pt x="110" y="484"/>
                    <a:pt x="110" y="485"/>
                    <a:pt x="111" y="486"/>
                  </a:cubicBezTo>
                  <a:cubicBezTo>
                    <a:pt x="111" y="487"/>
                    <a:pt x="112" y="487"/>
                    <a:pt x="112" y="487"/>
                  </a:cubicBezTo>
                  <a:cubicBezTo>
                    <a:pt x="113" y="488"/>
                    <a:pt x="116" y="487"/>
                    <a:pt x="117" y="487"/>
                  </a:cubicBezTo>
                  <a:cubicBezTo>
                    <a:pt x="118" y="487"/>
                    <a:pt x="119" y="488"/>
                    <a:pt x="119" y="489"/>
                  </a:cubicBezTo>
                  <a:cubicBezTo>
                    <a:pt x="119" y="491"/>
                    <a:pt x="118" y="495"/>
                    <a:pt x="117" y="496"/>
                  </a:cubicBezTo>
                  <a:cubicBezTo>
                    <a:pt x="116" y="497"/>
                    <a:pt x="113" y="498"/>
                    <a:pt x="112" y="499"/>
                  </a:cubicBezTo>
                  <a:cubicBezTo>
                    <a:pt x="112" y="500"/>
                    <a:pt x="112" y="502"/>
                    <a:pt x="112" y="502"/>
                  </a:cubicBezTo>
                  <a:cubicBezTo>
                    <a:pt x="112" y="504"/>
                    <a:pt x="112" y="508"/>
                    <a:pt x="111" y="509"/>
                  </a:cubicBezTo>
                  <a:cubicBezTo>
                    <a:pt x="111" y="510"/>
                    <a:pt x="110" y="510"/>
                    <a:pt x="110" y="511"/>
                  </a:cubicBezTo>
                  <a:cubicBezTo>
                    <a:pt x="110" y="512"/>
                    <a:pt x="111" y="513"/>
                    <a:pt x="112" y="513"/>
                  </a:cubicBezTo>
                  <a:cubicBezTo>
                    <a:pt x="113" y="514"/>
                    <a:pt x="117" y="513"/>
                    <a:pt x="119" y="513"/>
                  </a:cubicBezTo>
                  <a:cubicBezTo>
                    <a:pt x="121" y="512"/>
                    <a:pt x="124" y="510"/>
                    <a:pt x="125" y="508"/>
                  </a:cubicBezTo>
                  <a:cubicBezTo>
                    <a:pt x="127" y="507"/>
                    <a:pt x="128" y="502"/>
                    <a:pt x="129" y="501"/>
                  </a:cubicBezTo>
                  <a:cubicBezTo>
                    <a:pt x="131" y="498"/>
                    <a:pt x="135" y="493"/>
                    <a:pt x="138" y="494"/>
                  </a:cubicBezTo>
                  <a:cubicBezTo>
                    <a:pt x="139" y="494"/>
                    <a:pt x="140" y="496"/>
                    <a:pt x="140" y="497"/>
                  </a:cubicBezTo>
                  <a:cubicBezTo>
                    <a:pt x="140" y="499"/>
                    <a:pt x="135" y="501"/>
                    <a:pt x="134" y="503"/>
                  </a:cubicBezTo>
                  <a:cubicBezTo>
                    <a:pt x="134" y="505"/>
                    <a:pt x="133" y="508"/>
                    <a:pt x="134" y="509"/>
                  </a:cubicBezTo>
                  <a:cubicBezTo>
                    <a:pt x="134" y="510"/>
                    <a:pt x="137" y="511"/>
                    <a:pt x="137" y="511"/>
                  </a:cubicBezTo>
                  <a:cubicBezTo>
                    <a:pt x="136" y="512"/>
                    <a:pt x="134" y="512"/>
                    <a:pt x="133" y="513"/>
                  </a:cubicBezTo>
                  <a:cubicBezTo>
                    <a:pt x="132" y="514"/>
                    <a:pt x="130" y="516"/>
                    <a:pt x="131" y="517"/>
                  </a:cubicBezTo>
                  <a:cubicBezTo>
                    <a:pt x="131" y="518"/>
                    <a:pt x="135" y="519"/>
                    <a:pt x="136" y="519"/>
                  </a:cubicBezTo>
                  <a:cubicBezTo>
                    <a:pt x="137" y="518"/>
                    <a:pt x="138" y="515"/>
                    <a:pt x="139" y="514"/>
                  </a:cubicBezTo>
                  <a:cubicBezTo>
                    <a:pt x="140" y="513"/>
                    <a:pt x="145" y="514"/>
                    <a:pt x="147" y="513"/>
                  </a:cubicBezTo>
                  <a:cubicBezTo>
                    <a:pt x="148" y="512"/>
                    <a:pt x="147" y="509"/>
                    <a:pt x="148" y="508"/>
                  </a:cubicBezTo>
                  <a:cubicBezTo>
                    <a:pt x="149" y="507"/>
                    <a:pt x="155" y="508"/>
                    <a:pt x="157" y="506"/>
                  </a:cubicBezTo>
                  <a:cubicBezTo>
                    <a:pt x="157" y="506"/>
                    <a:pt x="156" y="505"/>
                    <a:pt x="156" y="505"/>
                  </a:cubicBezTo>
                  <a:cubicBezTo>
                    <a:pt x="153" y="503"/>
                    <a:pt x="146" y="509"/>
                    <a:pt x="144" y="506"/>
                  </a:cubicBezTo>
                  <a:cubicBezTo>
                    <a:pt x="143" y="506"/>
                    <a:pt x="145" y="503"/>
                    <a:pt x="145" y="502"/>
                  </a:cubicBezTo>
                  <a:cubicBezTo>
                    <a:pt x="146" y="501"/>
                    <a:pt x="150" y="498"/>
                    <a:pt x="152" y="497"/>
                  </a:cubicBezTo>
                  <a:cubicBezTo>
                    <a:pt x="153" y="497"/>
                    <a:pt x="156" y="499"/>
                    <a:pt x="158" y="498"/>
                  </a:cubicBezTo>
                  <a:cubicBezTo>
                    <a:pt x="159" y="498"/>
                    <a:pt x="161" y="495"/>
                    <a:pt x="162" y="494"/>
                  </a:cubicBezTo>
                  <a:cubicBezTo>
                    <a:pt x="163" y="492"/>
                    <a:pt x="161" y="488"/>
                    <a:pt x="162" y="486"/>
                  </a:cubicBezTo>
                  <a:cubicBezTo>
                    <a:pt x="163" y="485"/>
                    <a:pt x="167" y="483"/>
                    <a:pt x="168" y="483"/>
                  </a:cubicBezTo>
                  <a:cubicBezTo>
                    <a:pt x="170" y="482"/>
                    <a:pt x="174" y="481"/>
                    <a:pt x="176" y="481"/>
                  </a:cubicBezTo>
                  <a:cubicBezTo>
                    <a:pt x="178" y="480"/>
                    <a:pt x="181" y="478"/>
                    <a:pt x="181" y="477"/>
                  </a:cubicBezTo>
                  <a:cubicBezTo>
                    <a:pt x="181" y="476"/>
                    <a:pt x="180" y="474"/>
                    <a:pt x="180" y="473"/>
                  </a:cubicBezTo>
                  <a:cubicBezTo>
                    <a:pt x="181" y="473"/>
                    <a:pt x="183" y="474"/>
                    <a:pt x="184" y="474"/>
                  </a:cubicBezTo>
                  <a:cubicBezTo>
                    <a:pt x="186" y="475"/>
                    <a:pt x="188" y="480"/>
                    <a:pt x="188" y="482"/>
                  </a:cubicBezTo>
                  <a:cubicBezTo>
                    <a:pt x="188" y="483"/>
                    <a:pt x="187" y="485"/>
                    <a:pt x="187" y="486"/>
                  </a:cubicBezTo>
                  <a:cubicBezTo>
                    <a:pt x="187" y="487"/>
                    <a:pt x="187" y="488"/>
                    <a:pt x="188" y="489"/>
                  </a:cubicBezTo>
                  <a:cubicBezTo>
                    <a:pt x="188" y="490"/>
                    <a:pt x="190" y="490"/>
                    <a:pt x="191" y="490"/>
                  </a:cubicBezTo>
                  <a:cubicBezTo>
                    <a:pt x="193" y="490"/>
                    <a:pt x="197" y="489"/>
                    <a:pt x="197" y="488"/>
                  </a:cubicBezTo>
                  <a:cubicBezTo>
                    <a:pt x="197" y="487"/>
                    <a:pt x="196" y="487"/>
                    <a:pt x="196" y="486"/>
                  </a:cubicBezTo>
                  <a:cubicBezTo>
                    <a:pt x="195" y="486"/>
                    <a:pt x="193" y="487"/>
                    <a:pt x="193" y="486"/>
                  </a:cubicBezTo>
                  <a:cubicBezTo>
                    <a:pt x="192" y="485"/>
                    <a:pt x="195" y="482"/>
                    <a:pt x="196" y="482"/>
                  </a:cubicBezTo>
                  <a:cubicBezTo>
                    <a:pt x="198" y="481"/>
                    <a:pt x="201" y="483"/>
                    <a:pt x="202" y="482"/>
                  </a:cubicBezTo>
                  <a:cubicBezTo>
                    <a:pt x="203" y="482"/>
                    <a:pt x="204" y="479"/>
                    <a:pt x="206" y="478"/>
                  </a:cubicBezTo>
                  <a:cubicBezTo>
                    <a:pt x="207" y="478"/>
                    <a:pt x="209" y="479"/>
                    <a:pt x="209" y="480"/>
                  </a:cubicBezTo>
                  <a:cubicBezTo>
                    <a:pt x="209" y="481"/>
                    <a:pt x="205" y="483"/>
                    <a:pt x="206" y="484"/>
                  </a:cubicBezTo>
                  <a:cubicBezTo>
                    <a:pt x="206" y="485"/>
                    <a:pt x="208" y="485"/>
                    <a:pt x="208" y="485"/>
                  </a:cubicBezTo>
                  <a:cubicBezTo>
                    <a:pt x="210" y="486"/>
                    <a:pt x="215" y="485"/>
                    <a:pt x="216" y="484"/>
                  </a:cubicBezTo>
                  <a:cubicBezTo>
                    <a:pt x="218" y="484"/>
                    <a:pt x="220" y="482"/>
                    <a:pt x="221" y="481"/>
                  </a:cubicBezTo>
                  <a:cubicBezTo>
                    <a:pt x="222" y="480"/>
                    <a:pt x="225" y="476"/>
                    <a:pt x="226" y="475"/>
                  </a:cubicBezTo>
                  <a:cubicBezTo>
                    <a:pt x="228" y="475"/>
                    <a:pt x="230" y="475"/>
                    <a:pt x="231" y="476"/>
                  </a:cubicBezTo>
                  <a:cubicBezTo>
                    <a:pt x="232" y="477"/>
                    <a:pt x="232" y="479"/>
                    <a:pt x="232" y="480"/>
                  </a:cubicBezTo>
                  <a:cubicBezTo>
                    <a:pt x="233" y="480"/>
                    <a:pt x="234" y="481"/>
                    <a:pt x="235" y="481"/>
                  </a:cubicBezTo>
                  <a:cubicBezTo>
                    <a:pt x="237" y="481"/>
                    <a:pt x="239" y="477"/>
                    <a:pt x="240" y="476"/>
                  </a:cubicBezTo>
                  <a:cubicBezTo>
                    <a:pt x="241" y="475"/>
                    <a:pt x="244" y="474"/>
                    <a:pt x="245" y="474"/>
                  </a:cubicBezTo>
                  <a:cubicBezTo>
                    <a:pt x="248" y="474"/>
                    <a:pt x="253" y="476"/>
                    <a:pt x="255" y="475"/>
                  </a:cubicBezTo>
                  <a:cubicBezTo>
                    <a:pt x="257" y="475"/>
                    <a:pt x="259" y="473"/>
                    <a:pt x="261" y="472"/>
                  </a:cubicBezTo>
                  <a:cubicBezTo>
                    <a:pt x="261" y="472"/>
                    <a:pt x="264" y="473"/>
                    <a:pt x="264" y="472"/>
                  </a:cubicBezTo>
                  <a:cubicBezTo>
                    <a:pt x="265" y="471"/>
                    <a:pt x="266" y="468"/>
                    <a:pt x="265" y="467"/>
                  </a:cubicBezTo>
                  <a:cubicBezTo>
                    <a:pt x="265" y="466"/>
                    <a:pt x="262" y="466"/>
                    <a:pt x="262" y="466"/>
                  </a:cubicBezTo>
                  <a:cubicBezTo>
                    <a:pt x="261" y="464"/>
                    <a:pt x="264" y="462"/>
                    <a:pt x="264" y="460"/>
                  </a:cubicBezTo>
                  <a:cubicBezTo>
                    <a:pt x="264" y="458"/>
                    <a:pt x="260" y="454"/>
                    <a:pt x="261" y="453"/>
                  </a:cubicBezTo>
                  <a:cubicBezTo>
                    <a:pt x="262" y="452"/>
                    <a:pt x="263" y="452"/>
                    <a:pt x="263" y="452"/>
                  </a:cubicBezTo>
                  <a:cubicBezTo>
                    <a:pt x="266" y="453"/>
                    <a:pt x="268" y="458"/>
                    <a:pt x="269" y="460"/>
                  </a:cubicBezTo>
                  <a:cubicBezTo>
                    <a:pt x="269" y="461"/>
                    <a:pt x="268" y="463"/>
                    <a:pt x="268" y="464"/>
                  </a:cubicBezTo>
                  <a:cubicBezTo>
                    <a:pt x="269" y="465"/>
                    <a:pt x="269" y="467"/>
                    <a:pt x="270" y="467"/>
                  </a:cubicBezTo>
                  <a:cubicBezTo>
                    <a:pt x="271" y="467"/>
                    <a:pt x="273" y="462"/>
                    <a:pt x="274" y="463"/>
                  </a:cubicBezTo>
                  <a:cubicBezTo>
                    <a:pt x="275" y="463"/>
                    <a:pt x="273" y="468"/>
                    <a:pt x="274" y="469"/>
                  </a:cubicBezTo>
                  <a:cubicBezTo>
                    <a:pt x="276" y="470"/>
                    <a:pt x="279" y="466"/>
                    <a:pt x="280" y="466"/>
                  </a:cubicBezTo>
                  <a:cubicBezTo>
                    <a:pt x="281" y="467"/>
                    <a:pt x="281" y="469"/>
                    <a:pt x="281" y="470"/>
                  </a:cubicBezTo>
                  <a:cubicBezTo>
                    <a:pt x="281" y="471"/>
                    <a:pt x="281" y="474"/>
                    <a:pt x="280" y="474"/>
                  </a:cubicBezTo>
                  <a:cubicBezTo>
                    <a:pt x="278" y="477"/>
                    <a:pt x="271" y="477"/>
                    <a:pt x="268" y="479"/>
                  </a:cubicBezTo>
                  <a:cubicBezTo>
                    <a:pt x="267" y="480"/>
                    <a:pt x="265" y="483"/>
                    <a:pt x="264" y="484"/>
                  </a:cubicBezTo>
                  <a:cubicBezTo>
                    <a:pt x="264" y="485"/>
                    <a:pt x="262" y="485"/>
                    <a:pt x="261" y="486"/>
                  </a:cubicBezTo>
                  <a:cubicBezTo>
                    <a:pt x="261" y="487"/>
                    <a:pt x="261" y="488"/>
                    <a:pt x="262" y="489"/>
                  </a:cubicBezTo>
                  <a:cubicBezTo>
                    <a:pt x="263" y="490"/>
                    <a:pt x="267" y="489"/>
                    <a:pt x="268" y="490"/>
                  </a:cubicBezTo>
                  <a:cubicBezTo>
                    <a:pt x="268" y="491"/>
                    <a:pt x="267" y="493"/>
                    <a:pt x="268" y="494"/>
                  </a:cubicBezTo>
                  <a:cubicBezTo>
                    <a:pt x="268" y="495"/>
                    <a:pt x="270" y="495"/>
                    <a:pt x="271" y="495"/>
                  </a:cubicBezTo>
                  <a:cubicBezTo>
                    <a:pt x="272" y="495"/>
                    <a:pt x="273" y="491"/>
                    <a:pt x="274" y="491"/>
                  </a:cubicBezTo>
                  <a:cubicBezTo>
                    <a:pt x="275" y="489"/>
                    <a:pt x="280" y="489"/>
                    <a:pt x="281" y="487"/>
                  </a:cubicBezTo>
                  <a:cubicBezTo>
                    <a:pt x="282" y="487"/>
                    <a:pt x="282" y="485"/>
                    <a:pt x="282" y="484"/>
                  </a:cubicBezTo>
                  <a:cubicBezTo>
                    <a:pt x="283" y="483"/>
                    <a:pt x="287" y="481"/>
                    <a:pt x="289" y="481"/>
                  </a:cubicBezTo>
                  <a:cubicBezTo>
                    <a:pt x="290" y="481"/>
                    <a:pt x="292" y="484"/>
                    <a:pt x="293" y="484"/>
                  </a:cubicBezTo>
                  <a:cubicBezTo>
                    <a:pt x="294" y="485"/>
                    <a:pt x="298" y="485"/>
                    <a:pt x="300" y="485"/>
                  </a:cubicBezTo>
                  <a:cubicBezTo>
                    <a:pt x="301" y="484"/>
                    <a:pt x="301" y="482"/>
                    <a:pt x="302" y="482"/>
                  </a:cubicBezTo>
                  <a:cubicBezTo>
                    <a:pt x="303" y="482"/>
                    <a:pt x="304" y="483"/>
                    <a:pt x="305" y="483"/>
                  </a:cubicBezTo>
                  <a:cubicBezTo>
                    <a:pt x="305" y="484"/>
                    <a:pt x="304" y="487"/>
                    <a:pt x="304" y="488"/>
                  </a:cubicBezTo>
                  <a:cubicBezTo>
                    <a:pt x="302" y="490"/>
                    <a:pt x="296" y="490"/>
                    <a:pt x="294" y="492"/>
                  </a:cubicBezTo>
                  <a:cubicBezTo>
                    <a:pt x="293" y="493"/>
                    <a:pt x="294" y="497"/>
                    <a:pt x="293" y="499"/>
                  </a:cubicBezTo>
                  <a:cubicBezTo>
                    <a:pt x="291" y="502"/>
                    <a:pt x="283" y="505"/>
                    <a:pt x="280" y="508"/>
                  </a:cubicBezTo>
                  <a:cubicBezTo>
                    <a:pt x="279" y="510"/>
                    <a:pt x="279" y="515"/>
                    <a:pt x="278" y="517"/>
                  </a:cubicBezTo>
                  <a:cubicBezTo>
                    <a:pt x="277" y="518"/>
                    <a:pt x="276" y="518"/>
                    <a:pt x="275" y="519"/>
                  </a:cubicBezTo>
                  <a:cubicBezTo>
                    <a:pt x="275" y="519"/>
                    <a:pt x="275" y="521"/>
                    <a:pt x="275" y="522"/>
                  </a:cubicBezTo>
                  <a:cubicBezTo>
                    <a:pt x="274" y="523"/>
                    <a:pt x="272" y="524"/>
                    <a:pt x="272" y="525"/>
                  </a:cubicBezTo>
                  <a:cubicBezTo>
                    <a:pt x="271" y="526"/>
                    <a:pt x="271" y="528"/>
                    <a:pt x="272" y="528"/>
                  </a:cubicBezTo>
                  <a:cubicBezTo>
                    <a:pt x="273" y="530"/>
                    <a:pt x="277" y="531"/>
                    <a:pt x="278" y="531"/>
                  </a:cubicBezTo>
                  <a:cubicBezTo>
                    <a:pt x="281" y="531"/>
                    <a:pt x="288" y="529"/>
                    <a:pt x="290" y="528"/>
                  </a:cubicBezTo>
                  <a:cubicBezTo>
                    <a:pt x="293" y="526"/>
                    <a:pt x="299" y="523"/>
                    <a:pt x="302" y="521"/>
                  </a:cubicBezTo>
                  <a:cubicBezTo>
                    <a:pt x="304" y="519"/>
                    <a:pt x="308" y="515"/>
                    <a:pt x="310" y="512"/>
                  </a:cubicBezTo>
                  <a:cubicBezTo>
                    <a:pt x="310" y="511"/>
                    <a:pt x="309" y="507"/>
                    <a:pt x="311" y="506"/>
                  </a:cubicBezTo>
                  <a:cubicBezTo>
                    <a:pt x="311" y="506"/>
                    <a:pt x="313" y="508"/>
                    <a:pt x="313" y="508"/>
                  </a:cubicBezTo>
                  <a:cubicBezTo>
                    <a:pt x="314" y="508"/>
                    <a:pt x="316" y="506"/>
                    <a:pt x="317" y="506"/>
                  </a:cubicBezTo>
                  <a:cubicBezTo>
                    <a:pt x="319" y="507"/>
                    <a:pt x="317" y="512"/>
                    <a:pt x="319" y="513"/>
                  </a:cubicBezTo>
                  <a:cubicBezTo>
                    <a:pt x="320" y="514"/>
                    <a:pt x="325" y="513"/>
                    <a:pt x="328" y="513"/>
                  </a:cubicBezTo>
                  <a:cubicBezTo>
                    <a:pt x="328" y="513"/>
                    <a:pt x="331" y="514"/>
                    <a:pt x="331" y="515"/>
                  </a:cubicBezTo>
                  <a:cubicBezTo>
                    <a:pt x="331" y="516"/>
                    <a:pt x="329" y="517"/>
                    <a:pt x="329" y="518"/>
                  </a:cubicBezTo>
                  <a:cubicBezTo>
                    <a:pt x="329" y="518"/>
                    <a:pt x="330" y="520"/>
                    <a:pt x="330" y="520"/>
                  </a:cubicBezTo>
                  <a:cubicBezTo>
                    <a:pt x="332" y="521"/>
                    <a:pt x="337" y="518"/>
                    <a:pt x="339" y="517"/>
                  </a:cubicBezTo>
                  <a:cubicBezTo>
                    <a:pt x="342" y="515"/>
                    <a:pt x="348" y="510"/>
                    <a:pt x="350" y="507"/>
                  </a:cubicBezTo>
                  <a:cubicBezTo>
                    <a:pt x="351" y="505"/>
                    <a:pt x="351" y="501"/>
                    <a:pt x="351" y="500"/>
                  </a:cubicBezTo>
                  <a:cubicBezTo>
                    <a:pt x="351" y="498"/>
                    <a:pt x="352" y="495"/>
                    <a:pt x="352" y="493"/>
                  </a:cubicBezTo>
                  <a:cubicBezTo>
                    <a:pt x="354" y="491"/>
                    <a:pt x="358" y="486"/>
                    <a:pt x="361" y="487"/>
                  </a:cubicBezTo>
                  <a:cubicBezTo>
                    <a:pt x="361" y="487"/>
                    <a:pt x="362" y="488"/>
                    <a:pt x="362" y="488"/>
                  </a:cubicBezTo>
                  <a:cubicBezTo>
                    <a:pt x="363" y="490"/>
                    <a:pt x="361" y="495"/>
                    <a:pt x="362" y="497"/>
                  </a:cubicBezTo>
                  <a:cubicBezTo>
                    <a:pt x="362" y="498"/>
                    <a:pt x="362" y="501"/>
                    <a:pt x="364" y="502"/>
                  </a:cubicBezTo>
                  <a:cubicBezTo>
                    <a:pt x="365" y="503"/>
                    <a:pt x="368" y="503"/>
                    <a:pt x="369" y="502"/>
                  </a:cubicBezTo>
                  <a:cubicBezTo>
                    <a:pt x="370" y="501"/>
                    <a:pt x="371" y="498"/>
                    <a:pt x="372" y="497"/>
                  </a:cubicBezTo>
                  <a:cubicBezTo>
                    <a:pt x="372" y="497"/>
                    <a:pt x="374" y="496"/>
                    <a:pt x="374" y="495"/>
                  </a:cubicBezTo>
                  <a:cubicBezTo>
                    <a:pt x="375" y="494"/>
                    <a:pt x="376" y="492"/>
                    <a:pt x="375" y="491"/>
                  </a:cubicBezTo>
                  <a:cubicBezTo>
                    <a:pt x="375" y="489"/>
                    <a:pt x="371" y="486"/>
                    <a:pt x="370" y="484"/>
                  </a:cubicBezTo>
                  <a:cubicBezTo>
                    <a:pt x="369" y="483"/>
                    <a:pt x="367" y="481"/>
                    <a:pt x="367" y="479"/>
                  </a:cubicBezTo>
                  <a:cubicBezTo>
                    <a:pt x="366" y="477"/>
                    <a:pt x="368" y="473"/>
                    <a:pt x="370" y="472"/>
                  </a:cubicBezTo>
                  <a:cubicBezTo>
                    <a:pt x="370" y="472"/>
                    <a:pt x="371" y="472"/>
                    <a:pt x="371" y="473"/>
                  </a:cubicBezTo>
                  <a:cubicBezTo>
                    <a:pt x="372" y="474"/>
                    <a:pt x="372" y="477"/>
                    <a:pt x="372" y="478"/>
                  </a:cubicBezTo>
                  <a:cubicBezTo>
                    <a:pt x="374" y="480"/>
                    <a:pt x="379" y="480"/>
                    <a:pt x="380" y="482"/>
                  </a:cubicBezTo>
                  <a:cubicBezTo>
                    <a:pt x="381" y="484"/>
                    <a:pt x="380" y="489"/>
                    <a:pt x="380" y="491"/>
                  </a:cubicBezTo>
                  <a:cubicBezTo>
                    <a:pt x="381" y="493"/>
                    <a:pt x="384" y="496"/>
                    <a:pt x="386" y="497"/>
                  </a:cubicBezTo>
                  <a:cubicBezTo>
                    <a:pt x="387" y="498"/>
                    <a:pt x="390" y="499"/>
                    <a:pt x="391" y="499"/>
                  </a:cubicBezTo>
                  <a:cubicBezTo>
                    <a:pt x="393" y="499"/>
                    <a:pt x="397" y="498"/>
                    <a:pt x="399" y="497"/>
                  </a:cubicBezTo>
                  <a:cubicBezTo>
                    <a:pt x="399" y="497"/>
                    <a:pt x="400" y="495"/>
                    <a:pt x="401" y="495"/>
                  </a:cubicBezTo>
                  <a:cubicBezTo>
                    <a:pt x="402" y="495"/>
                    <a:pt x="403" y="498"/>
                    <a:pt x="403" y="498"/>
                  </a:cubicBezTo>
                  <a:cubicBezTo>
                    <a:pt x="406" y="498"/>
                    <a:pt x="411" y="493"/>
                    <a:pt x="412" y="490"/>
                  </a:cubicBezTo>
                  <a:cubicBezTo>
                    <a:pt x="413" y="489"/>
                    <a:pt x="409" y="485"/>
                    <a:pt x="410" y="483"/>
                  </a:cubicBezTo>
                  <a:cubicBezTo>
                    <a:pt x="410" y="482"/>
                    <a:pt x="411" y="480"/>
                    <a:pt x="412" y="479"/>
                  </a:cubicBezTo>
                  <a:cubicBezTo>
                    <a:pt x="414" y="479"/>
                    <a:pt x="418" y="481"/>
                    <a:pt x="419" y="482"/>
                  </a:cubicBezTo>
                  <a:cubicBezTo>
                    <a:pt x="421" y="484"/>
                    <a:pt x="422" y="491"/>
                    <a:pt x="423" y="494"/>
                  </a:cubicBezTo>
                  <a:cubicBezTo>
                    <a:pt x="423" y="495"/>
                    <a:pt x="422" y="497"/>
                    <a:pt x="422" y="498"/>
                  </a:cubicBezTo>
                  <a:cubicBezTo>
                    <a:pt x="423" y="500"/>
                    <a:pt x="425" y="502"/>
                    <a:pt x="426" y="502"/>
                  </a:cubicBezTo>
                  <a:cubicBezTo>
                    <a:pt x="428" y="502"/>
                    <a:pt x="431" y="499"/>
                    <a:pt x="432" y="498"/>
                  </a:cubicBezTo>
                  <a:cubicBezTo>
                    <a:pt x="434" y="498"/>
                    <a:pt x="438" y="499"/>
                    <a:pt x="439" y="500"/>
                  </a:cubicBezTo>
                  <a:cubicBezTo>
                    <a:pt x="441" y="501"/>
                    <a:pt x="442" y="503"/>
                    <a:pt x="442" y="505"/>
                  </a:cubicBezTo>
                  <a:cubicBezTo>
                    <a:pt x="442" y="506"/>
                    <a:pt x="439" y="506"/>
                    <a:pt x="439" y="507"/>
                  </a:cubicBezTo>
                  <a:cubicBezTo>
                    <a:pt x="439" y="510"/>
                    <a:pt x="442" y="515"/>
                    <a:pt x="444" y="517"/>
                  </a:cubicBezTo>
                  <a:cubicBezTo>
                    <a:pt x="445" y="518"/>
                    <a:pt x="449" y="520"/>
                    <a:pt x="450" y="520"/>
                  </a:cubicBezTo>
                  <a:cubicBezTo>
                    <a:pt x="452" y="520"/>
                    <a:pt x="454" y="518"/>
                    <a:pt x="455" y="517"/>
                  </a:cubicBezTo>
                  <a:cubicBezTo>
                    <a:pt x="456" y="516"/>
                    <a:pt x="458" y="513"/>
                    <a:pt x="459" y="512"/>
                  </a:cubicBezTo>
                  <a:cubicBezTo>
                    <a:pt x="461" y="511"/>
                    <a:pt x="465" y="511"/>
                    <a:pt x="466" y="510"/>
                  </a:cubicBezTo>
                  <a:cubicBezTo>
                    <a:pt x="469" y="508"/>
                    <a:pt x="473" y="503"/>
                    <a:pt x="474" y="500"/>
                  </a:cubicBezTo>
                  <a:cubicBezTo>
                    <a:pt x="474" y="499"/>
                    <a:pt x="474" y="497"/>
                    <a:pt x="474" y="496"/>
                  </a:cubicBezTo>
                  <a:cubicBezTo>
                    <a:pt x="473" y="495"/>
                    <a:pt x="471" y="494"/>
                    <a:pt x="471" y="493"/>
                  </a:cubicBezTo>
                  <a:cubicBezTo>
                    <a:pt x="470" y="493"/>
                    <a:pt x="470" y="491"/>
                    <a:pt x="471" y="490"/>
                  </a:cubicBezTo>
                  <a:cubicBezTo>
                    <a:pt x="472" y="489"/>
                    <a:pt x="475" y="490"/>
                    <a:pt x="476" y="490"/>
                  </a:cubicBezTo>
                  <a:cubicBezTo>
                    <a:pt x="477" y="490"/>
                    <a:pt x="479" y="489"/>
                    <a:pt x="480" y="488"/>
                  </a:cubicBezTo>
                  <a:cubicBezTo>
                    <a:pt x="481" y="487"/>
                    <a:pt x="481" y="484"/>
                    <a:pt x="481" y="482"/>
                  </a:cubicBezTo>
                  <a:cubicBezTo>
                    <a:pt x="480" y="481"/>
                    <a:pt x="476" y="480"/>
                    <a:pt x="475" y="478"/>
                  </a:cubicBezTo>
                  <a:cubicBezTo>
                    <a:pt x="475" y="478"/>
                    <a:pt x="474" y="476"/>
                    <a:pt x="475" y="475"/>
                  </a:cubicBezTo>
                  <a:cubicBezTo>
                    <a:pt x="476" y="474"/>
                    <a:pt x="481" y="475"/>
                    <a:pt x="482" y="476"/>
                  </a:cubicBezTo>
                  <a:cubicBezTo>
                    <a:pt x="484" y="477"/>
                    <a:pt x="487" y="482"/>
                    <a:pt x="488" y="485"/>
                  </a:cubicBezTo>
                  <a:cubicBezTo>
                    <a:pt x="489" y="488"/>
                    <a:pt x="489" y="495"/>
                    <a:pt x="491" y="497"/>
                  </a:cubicBezTo>
                  <a:cubicBezTo>
                    <a:pt x="492" y="499"/>
                    <a:pt x="495" y="503"/>
                    <a:pt x="498" y="504"/>
                  </a:cubicBezTo>
                  <a:cubicBezTo>
                    <a:pt x="500" y="504"/>
                    <a:pt x="504" y="501"/>
                    <a:pt x="506" y="500"/>
                  </a:cubicBezTo>
                  <a:cubicBezTo>
                    <a:pt x="508" y="500"/>
                    <a:pt x="512" y="501"/>
                    <a:pt x="514" y="503"/>
                  </a:cubicBezTo>
                  <a:cubicBezTo>
                    <a:pt x="515" y="504"/>
                    <a:pt x="515" y="508"/>
                    <a:pt x="516" y="510"/>
                  </a:cubicBezTo>
                  <a:cubicBezTo>
                    <a:pt x="518" y="511"/>
                    <a:pt x="521" y="514"/>
                    <a:pt x="522" y="514"/>
                  </a:cubicBezTo>
                  <a:cubicBezTo>
                    <a:pt x="524" y="515"/>
                    <a:pt x="527" y="515"/>
                    <a:pt x="528" y="515"/>
                  </a:cubicBezTo>
                  <a:cubicBezTo>
                    <a:pt x="530" y="514"/>
                    <a:pt x="533" y="511"/>
                    <a:pt x="534" y="509"/>
                  </a:cubicBezTo>
                  <a:cubicBezTo>
                    <a:pt x="535" y="507"/>
                    <a:pt x="535" y="502"/>
                    <a:pt x="537" y="500"/>
                  </a:cubicBezTo>
                  <a:cubicBezTo>
                    <a:pt x="539" y="498"/>
                    <a:pt x="548" y="499"/>
                    <a:pt x="550" y="496"/>
                  </a:cubicBezTo>
                  <a:cubicBezTo>
                    <a:pt x="550" y="495"/>
                    <a:pt x="551" y="493"/>
                    <a:pt x="550" y="492"/>
                  </a:cubicBezTo>
                  <a:cubicBezTo>
                    <a:pt x="550" y="491"/>
                    <a:pt x="547" y="490"/>
                    <a:pt x="546" y="489"/>
                  </a:cubicBezTo>
                  <a:cubicBezTo>
                    <a:pt x="545" y="487"/>
                    <a:pt x="543" y="485"/>
                    <a:pt x="544" y="483"/>
                  </a:cubicBezTo>
                  <a:cubicBezTo>
                    <a:pt x="544" y="482"/>
                    <a:pt x="549" y="482"/>
                    <a:pt x="550" y="480"/>
                  </a:cubicBezTo>
                  <a:cubicBezTo>
                    <a:pt x="550" y="479"/>
                    <a:pt x="550" y="477"/>
                    <a:pt x="550" y="476"/>
                  </a:cubicBezTo>
                  <a:cubicBezTo>
                    <a:pt x="547" y="474"/>
                    <a:pt x="538" y="479"/>
                    <a:pt x="535" y="477"/>
                  </a:cubicBezTo>
                  <a:cubicBezTo>
                    <a:pt x="534" y="477"/>
                    <a:pt x="532" y="476"/>
                    <a:pt x="531" y="474"/>
                  </a:cubicBezTo>
                  <a:cubicBezTo>
                    <a:pt x="531" y="473"/>
                    <a:pt x="532" y="470"/>
                    <a:pt x="533" y="470"/>
                  </a:cubicBezTo>
                  <a:cubicBezTo>
                    <a:pt x="535" y="468"/>
                    <a:pt x="542" y="471"/>
                    <a:pt x="545" y="470"/>
                  </a:cubicBezTo>
                  <a:cubicBezTo>
                    <a:pt x="547" y="469"/>
                    <a:pt x="550" y="463"/>
                    <a:pt x="552" y="461"/>
                  </a:cubicBezTo>
                  <a:cubicBezTo>
                    <a:pt x="555" y="460"/>
                    <a:pt x="560" y="460"/>
                    <a:pt x="562" y="461"/>
                  </a:cubicBezTo>
                  <a:cubicBezTo>
                    <a:pt x="564" y="462"/>
                    <a:pt x="567" y="468"/>
                    <a:pt x="566" y="470"/>
                  </a:cubicBezTo>
                  <a:cubicBezTo>
                    <a:pt x="566" y="471"/>
                    <a:pt x="562" y="471"/>
                    <a:pt x="561" y="472"/>
                  </a:cubicBezTo>
                  <a:cubicBezTo>
                    <a:pt x="561" y="473"/>
                    <a:pt x="561" y="477"/>
                    <a:pt x="562" y="478"/>
                  </a:cubicBezTo>
                  <a:cubicBezTo>
                    <a:pt x="564" y="480"/>
                    <a:pt x="568" y="481"/>
                    <a:pt x="570" y="481"/>
                  </a:cubicBezTo>
                  <a:cubicBezTo>
                    <a:pt x="572" y="480"/>
                    <a:pt x="577" y="476"/>
                    <a:pt x="580" y="476"/>
                  </a:cubicBezTo>
                  <a:cubicBezTo>
                    <a:pt x="583" y="476"/>
                    <a:pt x="589" y="478"/>
                    <a:pt x="591" y="480"/>
                  </a:cubicBezTo>
                  <a:cubicBezTo>
                    <a:pt x="594" y="483"/>
                    <a:pt x="594" y="490"/>
                    <a:pt x="596" y="493"/>
                  </a:cubicBezTo>
                  <a:cubicBezTo>
                    <a:pt x="597" y="495"/>
                    <a:pt x="601" y="497"/>
                    <a:pt x="603" y="499"/>
                  </a:cubicBezTo>
                  <a:cubicBezTo>
                    <a:pt x="604" y="500"/>
                    <a:pt x="606" y="505"/>
                    <a:pt x="608" y="505"/>
                  </a:cubicBezTo>
                  <a:cubicBezTo>
                    <a:pt x="610" y="505"/>
                    <a:pt x="612" y="504"/>
                    <a:pt x="613" y="503"/>
                  </a:cubicBezTo>
                  <a:cubicBezTo>
                    <a:pt x="614" y="501"/>
                    <a:pt x="614" y="497"/>
                    <a:pt x="614" y="495"/>
                  </a:cubicBezTo>
                  <a:cubicBezTo>
                    <a:pt x="613" y="492"/>
                    <a:pt x="609" y="488"/>
                    <a:pt x="608" y="486"/>
                  </a:cubicBezTo>
                  <a:cubicBezTo>
                    <a:pt x="607" y="483"/>
                    <a:pt x="607" y="477"/>
                    <a:pt x="608" y="475"/>
                  </a:cubicBezTo>
                  <a:cubicBezTo>
                    <a:pt x="609" y="473"/>
                    <a:pt x="613" y="471"/>
                    <a:pt x="613" y="469"/>
                  </a:cubicBezTo>
                  <a:cubicBezTo>
                    <a:pt x="614" y="468"/>
                    <a:pt x="614" y="465"/>
                    <a:pt x="613" y="464"/>
                  </a:cubicBezTo>
                  <a:cubicBezTo>
                    <a:pt x="612" y="463"/>
                    <a:pt x="607" y="463"/>
                    <a:pt x="606" y="463"/>
                  </a:cubicBezTo>
                  <a:cubicBezTo>
                    <a:pt x="605" y="462"/>
                    <a:pt x="603" y="461"/>
                    <a:pt x="603" y="460"/>
                  </a:cubicBezTo>
                  <a:cubicBezTo>
                    <a:pt x="603" y="458"/>
                    <a:pt x="605" y="455"/>
                    <a:pt x="607" y="454"/>
                  </a:cubicBezTo>
                  <a:cubicBezTo>
                    <a:pt x="609" y="454"/>
                    <a:pt x="612" y="458"/>
                    <a:pt x="614" y="458"/>
                  </a:cubicBezTo>
                  <a:cubicBezTo>
                    <a:pt x="616" y="458"/>
                    <a:pt x="622" y="457"/>
                    <a:pt x="624" y="455"/>
                  </a:cubicBezTo>
                  <a:cubicBezTo>
                    <a:pt x="626" y="453"/>
                    <a:pt x="628" y="449"/>
                    <a:pt x="628" y="447"/>
                  </a:cubicBezTo>
                  <a:cubicBezTo>
                    <a:pt x="628" y="446"/>
                    <a:pt x="627" y="444"/>
                    <a:pt x="626" y="443"/>
                  </a:cubicBezTo>
                  <a:cubicBezTo>
                    <a:pt x="625" y="442"/>
                    <a:pt x="621" y="443"/>
                    <a:pt x="619" y="443"/>
                  </a:cubicBezTo>
                  <a:cubicBezTo>
                    <a:pt x="616" y="443"/>
                    <a:pt x="612" y="445"/>
                    <a:pt x="609" y="445"/>
                  </a:cubicBezTo>
                  <a:cubicBezTo>
                    <a:pt x="604" y="445"/>
                    <a:pt x="595" y="442"/>
                    <a:pt x="592" y="438"/>
                  </a:cubicBezTo>
                  <a:cubicBezTo>
                    <a:pt x="592" y="438"/>
                    <a:pt x="591" y="436"/>
                    <a:pt x="591" y="436"/>
                  </a:cubicBezTo>
                  <a:cubicBezTo>
                    <a:pt x="593" y="434"/>
                    <a:pt x="600" y="435"/>
                    <a:pt x="602" y="436"/>
                  </a:cubicBezTo>
                  <a:cubicBezTo>
                    <a:pt x="605" y="436"/>
                    <a:pt x="610" y="438"/>
                    <a:pt x="612" y="438"/>
                  </a:cubicBezTo>
                  <a:cubicBezTo>
                    <a:pt x="614" y="438"/>
                    <a:pt x="617" y="438"/>
                    <a:pt x="619" y="437"/>
                  </a:cubicBezTo>
                  <a:cubicBezTo>
                    <a:pt x="620" y="436"/>
                    <a:pt x="622" y="433"/>
                    <a:pt x="623" y="433"/>
                  </a:cubicBezTo>
                  <a:cubicBezTo>
                    <a:pt x="625" y="432"/>
                    <a:pt x="630" y="431"/>
                    <a:pt x="632" y="432"/>
                  </a:cubicBezTo>
                  <a:cubicBezTo>
                    <a:pt x="634" y="434"/>
                    <a:pt x="634" y="439"/>
                    <a:pt x="634" y="442"/>
                  </a:cubicBezTo>
                  <a:cubicBezTo>
                    <a:pt x="634" y="443"/>
                    <a:pt x="632" y="447"/>
                    <a:pt x="632" y="448"/>
                  </a:cubicBezTo>
                  <a:cubicBezTo>
                    <a:pt x="632" y="450"/>
                    <a:pt x="634" y="455"/>
                    <a:pt x="635" y="455"/>
                  </a:cubicBezTo>
                  <a:cubicBezTo>
                    <a:pt x="638" y="456"/>
                    <a:pt x="643" y="454"/>
                    <a:pt x="645" y="453"/>
                  </a:cubicBezTo>
                  <a:cubicBezTo>
                    <a:pt x="646" y="452"/>
                    <a:pt x="648" y="448"/>
                    <a:pt x="648" y="446"/>
                  </a:cubicBezTo>
                  <a:cubicBezTo>
                    <a:pt x="648" y="445"/>
                    <a:pt x="648" y="443"/>
                    <a:pt x="647" y="442"/>
                  </a:cubicBezTo>
                  <a:cubicBezTo>
                    <a:pt x="646" y="441"/>
                    <a:pt x="641" y="440"/>
                    <a:pt x="640" y="438"/>
                  </a:cubicBezTo>
                  <a:cubicBezTo>
                    <a:pt x="639" y="437"/>
                    <a:pt x="639" y="434"/>
                    <a:pt x="640" y="434"/>
                  </a:cubicBezTo>
                  <a:cubicBezTo>
                    <a:pt x="642" y="432"/>
                    <a:pt x="649" y="433"/>
                    <a:pt x="651" y="434"/>
                  </a:cubicBezTo>
                  <a:cubicBezTo>
                    <a:pt x="653" y="434"/>
                    <a:pt x="656" y="436"/>
                    <a:pt x="656" y="437"/>
                  </a:cubicBezTo>
                  <a:cubicBezTo>
                    <a:pt x="657" y="439"/>
                    <a:pt x="654" y="441"/>
                    <a:pt x="654" y="443"/>
                  </a:cubicBezTo>
                  <a:cubicBezTo>
                    <a:pt x="654" y="445"/>
                    <a:pt x="654" y="450"/>
                    <a:pt x="656" y="450"/>
                  </a:cubicBezTo>
                  <a:cubicBezTo>
                    <a:pt x="658" y="451"/>
                    <a:pt x="660" y="445"/>
                    <a:pt x="661" y="444"/>
                  </a:cubicBezTo>
                  <a:cubicBezTo>
                    <a:pt x="662" y="443"/>
                    <a:pt x="665" y="442"/>
                    <a:pt x="667" y="442"/>
                  </a:cubicBezTo>
                  <a:cubicBezTo>
                    <a:pt x="671" y="441"/>
                    <a:pt x="679" y="442"/>
                    <a:pt x="683" y="440"/>
                  </a:cubicBezTo>
                  <a:cubicBezTo>
                    <a:pt x="685" y="440"/>
                    <a:pt x="689" y="437"/>
                    <a:pt x="691" y="436"/>
                  </a:cubicBezTo>
                  <a:cubicBezTo>
                    <a:pt x="693" y="436"/>
                    <a:pt x="698" y="435"/>
                    <a:pt x="700" y="434"/>
                  </a:cubicBezTo>
                  <a:cubicBezTo>
                    <a:pt x="702" y="433"/>
                    <a:pt x="706" y="430"/>
                    <a:pt x="707" y="427"/>
                  </a:cubicBezTo>
                  <a:cubicBezTo>
                    <a:pt x="708" y="426"/>
                    <a:pt x="709" y="423"/>
                    <a:pt x="709" y="421"/>
                  </a:cubicBezTo>
                  <a:cubicBezTo>
                    <a:pt x="709" y="420"/>
                    <a:pt x="707" y="418"/>
                    <a:pt x="706" y="417"/>
                  </a:cubicBezTo>
                  <a:cubicBezTo>
                    <a:pt x="705" y="416"/>
                    <a:pt x="702" y="417"/>
                    <a:pt x="701" y="416"/>
                  </a:cubicBezTo>
                  <a:cubicBezTo>
                    <a:pt x="701" y="416"/>
                    <a:pt x="701" y="414"/>
                    <a:pt x="701" y="414"/>
                  </a:cubicBezTo>
                  <a:cubicBezTo>
                    <a:pt x="703" y="409"/>
                    <a:pt x="714" y="408"/>
                    <a:pt x="717" y="404"/>
                  </a:cubicBezTo>
                  <a:cubicBezTo>
                    <a:pt x="718" y="403"/>
                    <a:pt x="719" y="400"/>
                    <a:pt x="720" y="398"/>
                  </a:cubicBezTo>
                  <a:cubicBezTo>
                    <a:pt x="720" y="397"/>
                    <a:pt x="719" y="394"/>
                    <a:pt x="718" y="393"/>
                  </a:cubicBezTo>
                  <a:cubicBezTo>
                    <a:pt x="717" y="392"/>
                    <a:pt x="716" y="390"/>
                    <a:pt x="715" y="390"/>
                  </a:cubicBezTo>
                  <a:cubicBezTo>
                    <a:pt x="713" y="390"/>
                    <a:pt x="711" y="393"/>
                    <a:pt x="709" y="394"/>
                  </a:cubicBezTo>
                  <a:cubicBezTo>
                    <a:pt x="706" y="394"/>
                    <a:pt x="701" y="394"/>
                    <a:pt x="699" y="393"/>
                  </a:cubicBezTo>
                  <a:cubicBezTo>
                    <a:pt x="696" y="393"/>
                    <a:pt x="692" y="392"/>
                    <a:pt x="691" y="391"/>
                  </a:cubicBezTo>
                  <a:cubicBezTo>
                    <a:pt x="690" y="390"/>
                    <a:pt x="689" y="388"/>
                    <a:pt x="689" y="386"/>
                  </a:cubicBezTo>
                  <a:cubicBezTo>
                    <a:pt x="689" y="386"/>
                    <a:pt x="690" y="384"/>
                    <a:pt x="690" y="384"/>
                  </a:cubicBezTo>
                  <a:cubicBezTo>
                    <a:pt x="694" y="383"/>
                    <a:pt x="699" y="389"/>
                    <a:pt x="702" y="389"/>
                  </a:cubicBezTo>
                  <a:cubicBezTo>
                    <a:pt x="705" y="389"/>
                    <a:pt x="710" y="388"/>
                    <a:pt x="712" y="386"/>
                  </a:cubicBezTo>
                  <a:cubicBezTo>
                    <a:pt x="713" y="386"/>
                    <a:pt x="713" y="383"/>
                    <a:pt x="713" y="382"/>
                  </a:cubicBezTo>
                  <a:cubicBezTo>
                    <a:pt x="712" y="380"/>
                    <a:pt x="708" y="381"/>
                    <a:pt x="707" y="380"/>
                  </a:cubicBezTo>
                  <a:cubicBezTo>
                    <a:pt x="706" y="379"/>
                    <a:pt x="702" y="377"/>
                    <a:pt x="702" y="376"/>
                  </a:cubicBezTo>
                  <a:cubicBezTo>
                    <a:pt x="702" y="375"/>
                    <a:pt x="705" y="374"/>
                    <a:pt x="706" y="373"/>
                  </a:cubicBezTo>
                  <a:cubicBezTo>
                    <a:pt x="706" y="372"/>
                    <a:pt x="704" y="371"/>
                    <a:pt x="704" y="370"/>
                  </a:cubicBezTo>
                  <a:cubicBezTo>
                    <a:pt x="703" y="369"/>
                    <a:pt x="699" y="368"/>
                    <a:pt x="699" y="366"/>
                  </a:cubicBezTo>
                  <a:cubicBezTo>
                    <a:pt x="699" y="364"/>
                    <a:pt x="704" y="362"/>
                    <a:pt x="705" y="360"/>
                  </a:cubicBezTo>
                  <a:cubicBezTo>
                    <a:pt x="705" y="357"/>
                    <a:pt x="706" y="352"/>
                    <a:pt x="705" y="350"/>
                  </a:cubicBezTo>
                  <a:cubicBezTo>
                    <a:pt x="705" y="348"/>
                    <a:pt x="703" y="343"/>
                    <a:pt x="701" y="342"/>
                  </a:cubicBezTo>
                  <a:cubicBezTo>
                    <a:pt x="699" y="340"/>
                    <a:pt x="692" y="339"/>
                    <a:pt x="690" y="338"/>
                  </a:cubicBezTo>
                  <a:cubicBezTo>
                    <a:pt x="687" y="337"/>
                    <a:pt x="683" y="335"/>
                    <a:pt x="681" y="333"/>
                  </a:cubicBezTo>
                  <a:cubicBezTo>
                    <a:pt x="681" y="332"/>
                    <a:pt x="680" y="328"/>
                    <a:pt x="681" y="327"/>
                  </a:cubicBezTo>
                  <a:cubicBezTo>
                    <a:pt x="682" y="325"/>
                    <a:pt x="686" y="324"/>
                    <a:pt x="687" y="325"/>
                  </a:cubicBezTo>
                  <a:cubicBezTo>
                    <a:pt x="688" y="325"/>
                    <a:pt x="689" y="329"/>
                    <a:pt x="690" y="330"/>
                  </a:cubicBezTo>
                  <a:cubicBezTo>
                    <a:pt x="691" y="331"/>
                    <a:pt x="695" y="332"/>
                    <a:pt x="697" y="332"/>
                  </a:cubicBezTo>
                  <a:cubicBezTo>
                    <a:pt x="703" y="332"/>
                    <a:pt x="715" y="327"/>
                    <a:pt x="721" y="327"/>
                  </a:cubicBezTo>
                  <a:cubicBezTo>
                    <a:pt x="723" y="327"/>
                    <a:pt x="728" y="328"/>
                    <a:pt x="729" y="329"/>
                  </a:cubicBezTo>
                  <a:cubicBezTo>
                    <a:pt x="729" y="331"/>
                    <a:pt x="728" y="333"/>
                    <a:pt x="726" y="334"/>
                  </a:cubicBezTo>
                  <a:cubicBezTo>
                    <a:pt x="724" y="336"/>
                    <a:pt x="716" y="333"/>
                    <a:pt x="714" y="335"/>
                  </a:cubicBezTo>
                  <a:cubicBezTo>
                    <a:pt x="713" y="336"/>
                    <a:pt x="713" y="337"/>
                    <a:pt x="713" y="338"/>
                  </a:cubicBezTo>
                  <a:cubicBezTo>
                    <a:pt x="714" y="339"/>
                    <a:pt x="716" y="342"/>
                    <a:pt x="717" y="342"/>
                  </a:cubicBezTo>
                  <a:cubicBezTo>
                    <a:pt x="720" y="344"/>
                    <a:pt x="727" y="342"/>
                    <a:pt x="730" y="343"/>
                  </a:cubicBezTo>
                  <a:cubicBezTo>
                    <a:pt x="733" y="344"/>
                    <a:pt x="738" y="350"/>
                    <a:pt x="741" y="351"/>
                  </a:cubicBezTo>
                  <a:cubicBezTo>
                    <a:pt x="744" y="351"/>
                    <a:pt x="750" y="350"/>
                    <a:pt x="753" y="348"/>
                  </a:cubicBezTo>
                  <a:cubicBezTo>
                    <a:pt x="755" y="347"/>
                    <a:pt x="759" y="343"/>
                    <a:pt x="761" y="342"/>
                  </a:cubicBezTo>
                  <a:cubicBezTo>
                    <a:pt x="763" y="341"/>
                    <a:pt x="768" y="340"/>
                    <a:pt x="770" y="341"/>
                  </a:cubicBezTo>
                  <a:cubicBezTo>
                    <a:pt x="771" y="341"/>
                    <a:pt x="772" y="343"/>
                    <a:pt x="771" y="344"/>
                  </a:cubicBezTo>
                  <a:cubicBezTo>
                    <a:pt x="771" y="345"/>
                    <a:pt x="768" y="345"/>
                    <a:pt x="767" y="345"/>
                  </a:cubicBezTo>
                  <a:cubicBezTo>
                    <a:pt x="766" y="347"/>
                    <a:pt x="767" y="350"/>
                    <a:pt x="766" y="351"/>
                  </a:cubicBezTo>
                  <a:cubicBezTo>
                    <a:pt x="764" y="354"/>
                    <a:pt x="756" y="353"/>
                    <a:pt x="753" y="355"/>
                  </a:cubicBezTo>
                  <a:cubicBezTo>
                    <a:pt x="752" y="356"/>
                    <a:pt x="751" y="360"/>
                    <a:pt x="752" y="361"/>
                  </a:cubicBezTo>
                  <a:cubicBezTo>
                    <a:pt x="752" y="363"/>
                    <a:pt x="753" y="366"/>
                    <a:pt x="754" y="367"/>
                  </a:cubicBezTo>
                  <a:cubicBezTo>
                    <a:pt x="756" y="369"/>
                    <a:pt x="764" y="370"/>
                    <a:pt x="765" y="373"/>
                  </a:cubicBezTo>
                  <a:cubicBezTo>
                    <a:pt x="766" y="374"/>
                    <a:pt x="765" y="378"/>
                    <a:pt x="763" y="379"/>
                  </a:cubicBezTo>
                  <a:cubicBezTo>
                    <a:pt x="762" y="380"/>
                    <a:pt x="758" y="380"/>
                    <a:pt x="757" y="379"/>
                  </a:cubicBezTo>
                  <a:cubicBezTo>
                    <a:pt x="756" y="379"/>
                    <a:pt x="756" y="377"/>
                    <a:pt x="756" y="376"/>
                  </a:cubicBezTo>
                  <a:cubicBezTo>
                    <a:pt x="754" y="375"/>
                    <a:pt x="751" y="376"/>
                    <a:pt x="749" y="377"/>
                  </a:cubicBezTo>
                  <a:cubicBezTo>
                    <a:pt x="748" y="378"/>
                    <a:pt x="747" y="381"/>
                    <a:pt x="746" y="382"/>
                  </a:cubicBezTo>
                  <a:cubicBezTo>
                    <a:pt x="744" y="384"/>
                    <a:pt x="740" y="384"/>
                    <a:pt x="738" y="385"/>
                  </a:cubicBezTo>
                  <a:cubicBezTo>
                    <a:pt x="736" y="385"/>
                    <a:pt x="734" y="387"/>
                    <a:pt x="733" y="388"/>
                  </a:cubicBezTo>
                  <a:cubicBezTo>
                    <a:pt x="732" y="389"/>
                    <a:pt x="732" y="392"/>
                    <a:pt x="732" y="393"/>
                  </a:cubicBezTo>
                  <a:cubicBezTo>
                    <a:pt x="732" y="395"/>
                    <a:pt x="731" y="398"/>
                    <a:pt x="732" y="399"/>
                  </a:cubicBezTo>
                  <a:cubicBezTo>
                    <a:pt x="733" y="401"/>
                    <a:pt x="736" y="402"/>
                    <a:pt x="737" y="404"/>
                  </a:cubicBezTo>
                  <a:cubicBezTo>
                    <a:pt x="737" y="405"/>
                    <a:pt x="736" y="408"/>
                    <a:pt x="737" y="409"/>
                  </a:cubicBezTo>
                  <a:cubicBezTo>
                    <a:pt x="739" y="411"/>
                    <a:pt x="745" y="408"/>
                    <a:pt x="747" y="410"/>
                  </a:cubicBezTo>
                  <a:cubicBezTo>
                    <a:pt x="748" y="411"/>
                    <a:pt x="747" y="413"/>
                    <a:pt x="748" y="414"/>
                  </a:cubicBezTo>
                  <a:cubicBezTo>
                    <a:pt x="749" y="414"/>
                    <a:pt x="751" y="413"/>
                    <a:pt x="752" y="412"/>
                  </a:cubicBezTo>
                  <a:cubicBezTo>
                    <a:pt x="753" y="412"/>
                    <a:pt x="756" y="412"/>
                    <a:pt x="758" y="413"/>
                  </a:cubicBezTo>
                  <a:cubicBezTo>
                    <a:pt x="759" y="414"/>
                    <a:pt x="759" y="420"/>
                    <a:pt x="761" y="421"/>
                  </a:cubicBezTo>
                  <a:cubicBezTo>
                    <a:pt x="762" y="422"/>
                    <a:pt x="764" y="421"/>
                    <a:pt x="765" y="421"/>
                  </a:cubicBezTo>
                  <a:cubicBezTo>
                    <a:pt x="766" y="421"/>
                    <a:pt x="768" y="419"/>
                    <a:pt x="770" y="418"/>
                  </a:cubicBezTo>
                  <a:cubicBezTo>
                    <a:pt x="773" y="416"/>
                    <a:pt x="778" y="411"/>
                    <a:pt x="782" y="409"/>
                  </a:cubicBezTo>
                  <a:cubicBezTo>
                    <a:pt x="783" y="409"/>
                    <a:pt x="786" y="409"/>
                    <a:pt x="787" y="409"/>
                  </a:cubicBezTo>
                  <a:cubicBezTo>
                    <a:pt x="789" y="409"/>
                    <a:pt x="792" y="411"/>
                    <a:pt x="794" y="411"/>
                  </a:cubicBezTo>
                  <a:cubicBezTo>
                    <a:pt x="797" y="412"/>
                    <a:pt x="804" y="411"/>
                    <a:pt x="807" y="410"/>
                  </a:cubicBezTo>
                  <a:cubicBezTo>
                    <a:pt x="809" y="409"/>
                    <a:pt x="812" y="404"/>
                    <a:pt x="814" y="403"/>
                  </a:cubicBezTo>
                  <a:cubicBezTo>
                    <a:pt x="816" y="401"/>
                    <a:pt x="820" y="401"/>
                    <a:pt x="822" y="400"/>
                  </a:cubicBezTo>
                  <a:cubicBezTo>
                    <a:pt x="824" y="400"/>
                    <a:pt x="826" y="399"/>
                    <a:pt x="827" y="398"/>
                  </a:cubicBezTo>
                  <a:cubicBezTo>
                    <a:pt x="827" y="396"/>
                    <a:pt x="826" y="394"/>
                    <a:pt x="826" y="392"/>
                  </a:cubicBezTo>
                  <a:cubicBezTo>
                    <a:pt x="826" y="391"/>
                    <a:pt x="828" y="389"/>
                    <a:pt x="829" y="389"/>
                  </a:cubicBezTo>
                  <a:cubicBezTo>
                    <a:pt x="830" y="388"/>
                    <a:pt x="835" y="388"/>
                    <a:pt x="837" y="388"/>
                  </a:cubicBezTo>
                  <a:cubicBezTo>
                    <a:pt x="838" y="387"/>
                    <a:pt x="840" y="384"/>
                    <a:pt x="842" y="384"/>
                  </a:cubicBezTo>
                  <a:cubicBezTo>
                    <a:pt x="846" y="381"/>
                    <a:pt x="854" y="377"/>
                    <a:pt x="859" y="377"/>
                  </a:cubicBezTo>
                  <a:cubicBezTo>
                    <a:pt x="862" y="377"/>
                    <a:pt x="868" y="379"/>
                    <a:pt x="871" y="379"/>
                  </a:cubicBezTo>
                  <a:cubicBezTo>
                    <a:pt x="875" y="379"/>
                    <a:pt x="884" y="381"/>
                    <a:pt x="887" y="378"/>
                  </a:cubicBezTo>
                  <a:cubicBezTo>
                    <a:pt x="888" y="378"/>
                    <a:pt x="889" y="376"/>
                    <a:pt x="888" y="375"/>
                  </a:cubicBezTo>
                  <a:cubicBezTo>
                    <a:pt x="888" y="372"/>
                    <a:pt x="881" y="368"/>
                    <a:pt x="879" y="366"/>
                  </a:cubicBezTo>
                  <a:cubicBezTo>
                    <a:pt x="878" y="364"/>
                    <a:pt x="877" y="361"/>
                    <a:pt x="875" y="359"/>
                  </a:cubicBezTo>
                  <a:cubicBezTo>
                    <a:pt x="874" y="358"/>
                    <a:pt x="868" y="358"/>
                    <a:pt x="868" y="356"/>
                  </a:cubicBezTo>
                  <a:cubicBezTo>
                    <a:pt x="867" y="355"/>
                    <a:pt x="869" y="351"/>
                    <a:pt x="870" y="350"/>
                  </a:cubicBezTo>
                  <a:cubicBezTo>
                    <a:pt x="872" y="349"/>
                    <a:pt x="875" y="350"/>
                    <a:pt x="877" y="350"/>
                  </a:cubicBezTo>
                  <a:cubicBezTo>
                    <a:pt x="878" y="351"/>
                    <a:pt x="881" y="352"/>
                    <a:pt x="882" y="351"/>
                  </a:cubicBezTo>
                  <a:cubicBezTo>
                    <a:pt x="884" y="351"/>
                    <a:pt x="887" y="350"/>
                    <a:pt x="889" y="348"/>
                  </a:cubicBezTo>
                  <a:cubicBezTo>
                    <a:pt x="890" y="347"/>
                    <a:pt x="891" y="344"/>
                    <a:pt x="893" y="342"/>
                  </a:cubicBezTo>
                  <a:cubicBezTo>
                    <a:pt x="894" y="341"/>
                    <a:pt x="900" y="340"/>
                    <a:pt x="901" y="338"/>
                  </a:cubicBezTo>
                  <a:cubicBezTo>
                    <a:pt x="902" y="337"/>
                    <a:pt x="902" y="334"/>
                    <a:pt x="901" y="333"/>
                  </a:cubicBezTo>
                  <a:cubicBezTo>
                    <a:pt x="901" y="332"/>
                    <a:pt x="899" y="331"/>
                    <a:pt x="899" y="330"/>
                  </a:cubicBezTo>
                  <a:cubicBezTo>
                    <a:pt x="898" y="329"/>
                    <a:pt x="897" y="326"/>
                    <a:pt x="897" y="326"/>
                  </a:cubicBezTo>
                  <a:cubicBezTo>
                    <a:pt x="897" y="326"/>
                    <a:pt x="891" y="315"/>
                    <a:pt x="888" y="313"/>
                  </a:cubicBezTo>
                  <a:cubicBezTo>
                    <a:pt x="886" y="312"/>
                    <a:pt x="881" y="313"/>
                    <a:pt x="879" y="312"/>
                  </a:cubicBezTo>
                  <a:close/>
                </a:path>
              </a:pathLst>
            </a:custGeom>
            <a:grpFill/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42" name="Freeform: Shape 253"/>
            <p:cNvSpPr/>
            <p:nvPr/>
          </p:nvSpPr>
          <p:spPr bwMode="auto">
            <a:xfrm>
              <a:off x="3681413" y="3730625"/>
              <a:ext cx="439738" cy="674688"/>
            </a:xfrm>
            <a:custGeom>
              <a:avLst/>
              <a:gdLst/>
              <a:ahLst/>
              <a:cxnLst>
                <a:cxn ang="0">
                  <a:pos x="224" y="321"/>
                </a:cxn>
                <a:cxn ang="0">
                  <a:pos x="230" y="307"/>
                </a:cxn>
                <a:cxn ang="0">
                  <a:pos x="229" y="298"/>
                </a:cxn>
                <a:cxn ang="0">
                  <a:pos x="241" y="293"/>
                </a:cxn>
                <a:cxn ang="0">
                  <a:pos x="246" y="270"/>
                </a:cxn>
                <a:cxn ang="0">
                  <a:pos x="256" y="249"/>
                </a:cxn>
                <a:cxn ang="0">
                  <a:pos x="259" y="218"/>
                </a:cxn>
                <a:cxn ang="0">
                  <a:pos x="240" y="189"/>
                </a:cxn>
                <a:cxn ang="0">
                  <a:pos x="244" y="159"/>
                </a:cxn>
                <a:cxn ang="0">
                  <a:pos x="228" y="111"/>
                </a:cxn>
                <a:cxn ang="0">
                  <a:pos x="211" y="96"/>
                </a:cxn>
                <a:cxn ang="0">
                  <a:pos x="214" y="73"/>
                </a:cxn>
                <a:cxn ang="0">
                  <a:pos x="216" y="54"/>
                </a:cxn>
                <a:cxn ang="0">
                  <a:pos x="207" y="48"/>
                </a:cxn>
                <a:cxn ang="0">
                  <a:pos x="200" y="26"/>
                </a:cxn>
                <a:cxn ang="0">
                  <a:pos x="194" y="9"/>
                </a:cxn>
                <a:cxn ang="0">
                  <a:pos x="176" y="7"/>
                </a:cxn>
                <a:cxn ang="0">
                  <a:pos x="161" y="20"/>
                </a:cxn>
                <a:cxn ang="0">
                  <a:pos x="142" y="12"/>
                </a:cxn>
                <a:cxn ang="0">
                  <a:pos x="127" y="31"/>
                </a:cxn>
                <a:cxn ang="0">
                  <a:pos x="117" y="24"/>
                </a:cxn>
                <a:cxn ang="0">
                  <a:pos x="102" y="46"/>
                </a:cxn>
                <a:cxn ang="0">
                  <a:pos x="87" y="48"/>
                </a:cxn>
                <a:cxn ang="0">
                  <a:pos x="71" y="39"/>
                </a:cxn>
                <a:cxn ang="0">
                  <a:pos x="60" y="36"/>
                </a:cxn>
                <a:cxn ang="0">
                  <a:pos x="54" y="33"/>
                </a:cxn>
                <a:cxn ang="0">
                  <a:pos x="43" y="17"/>
                </a:cxn>
                <a:cxn ang="0">
                  <a:pos x="11" y="33"/>
                </a:cxn>
                <a:cxn ang="0">
                  <a:pos x="1" y="57"/>
                </a:cxn>
                <a:cxn ang="0">
                  <a:pos x="22" y="80"/>
                </a:cxn>
                <a:cxn ang="0">
                  <a:pos x="54" y="148"/>
                </a:cxn>
                <a:cxn ang="0">
                  <a:pos x="56" y="177"/>
                </a:cxn>
                <a:cxn ang="0">
                  <a:pos x="52" y="212"/>
                </a:cxn>
                <a:cxn ang="0">
                  <a:pos x="64" y="212"/>
                </a:cxn>
                <a:cxn ang="0">
                  <a:pos x="49" y="229"/>
                </a:cxn>
                <a:cxn ang="0">
                  <a:pos x="56" y="260"/>
                </a:cxn>
                <a:cxn ang="0">
                  <a:pos x="65" y="278"/>
                </a:cxn>
                <a:cxn ang="0">
                  <a:pos x="66" y="310"/>
                </a:cxn>
                <a:cxn ang="0">
                  <a:pos x="80" y="325"/>
                </a:cxn>
                <a:cxn ang="0">
                  <a:pos x="95" y="355"/>
                </a:cxn>
                <a:cxn ang="0">
                  <a:pos x="114" y="364"/>
                </a:cxn>
                <a:cxn ang="0">
                  <a:pos x="127" y="383"/>
                </a:cxn>
                <a:cxn ang="0">
                  <a:pos x="150" y="372"/>
                </a:cxn>
                <a:cxn ang="0">
                  <a:pos x="163" y="393"/>
                </a:cxn>
                <a:cxn ang="0">
                  <a:pos x="184" y="394"/>
                </a:cxn>
                <a:cxn ang="0">
                  <a:pos x="190" y="370"/>
                </a:cxn>
                <a:cxn ang="0">
                  <a:pos x="205" y="347"/>
                </a:cxn>
              </a:cxnLst>
              <a:rect l="0" t="0" r="r" b="b"/>
              <a:pathLst>
                <a:path w="259" h="397">
                  <a:moveTo>
                    <a:pt x="207" y="334"/>
                  </a:moveTo>
                  <a:cubicBezTo>
                    <a:pt x="208" y="332"/>
                    <a:pt x="210" y="330"/>
                    <a:pt x="210" y="329"/>
                  </a:cubicBezTo>
                  <a:cubicBezTo>
                    <a:pt x="213" y="326"/>
                    <a:pt x="221" y="323"/>
                    <a:pt x="224" y="321"/>
                  </a:cubicBezTo>
                  <a:cubicBezTo>
                    <a:pt x="224" y="320"/>
                    <a:pt x="225" y="319"/>
                    <a:pt x="226" y="319"/>
                  </a:cubicBezTo>
                  <a:cubicBezTo>
                    <a:pt x="226" y="318"/>
                    <a:pt x="226" y="317"/>
                    <a:pt x="226" y="316"/>
                  </a:cubicBezTo>
                  <a:cubicBezTo>
                    <a:pt x="227" y="314"/>
                    <a:pt x="229" y="310"/>
                    <a:pt x="230" y="307"/>
                  </a:cubicBezTo>
                  <a:cubicBezTo>
                    <a:pt x="230" y="307"/>
                    <a:pt x="230" y="305"/>
                    <a:pt x="230" y="305"/>
                  </a:cubicBezTo>
                  <a:cubicBezTo>
                    <a:pt x="229" y="304"/>
                    <a:pt x="228" y="301"/>
                    <a:pt x="228" y="300"/>
                  </a:cubicBezTo>
                  <a:cubicBezTo>
                    <a:pt x="228" y="299"/>
                    <a:pt x="228" y="298"/>
                    <a:pt x="229" y="298"/>
                  </a:cubicBezTo>
                  <a:cubicBezTo>
                    <a:pt x="229" y="297"/>
                    <a:pt x="230" y="297"/>
                    <a:pt x="231" y="296"/>
                  </a:cubicBezTo>
                  <a:cubicBezTo>
                    <a:pt x="232" y="296"/>
                    <a:pt x="235" y="297"/>
                    <a:pt x="237" y="297"/>
                  </a:cubicBezTo>
                  <a:cubicBezTo>
                    <a:pt x="238" y="296"/>
                    <a:pt x="240" y="294"/>
                    <a:pt x="241" y="293"/>
                  </a:cubicBezTo>
                  <a:cubicBezTo>
                    <a:pt x="242" y="291"/>
                    <a:pt x="244" y="290"/>
                    <a:pt x="245" y="288"/>
                  </a:cubicBezTo>
                  <a:cubicBezTo>
                    <a:pt x="245" y="287"/>
                    <a:pt x="244" y="285"/>
                    <a:pt x="244" y="283"/>
                  </a:cubicBezTo>
                  <a:cubicBezTo>
                    <a:pt x="244" y="280"/>
                    <a:pt x="246" y="270"/>
                    <a:pt x="246" y="270"/>
                  </a:cubicBezTo>
                  <a:cubicBezTo>
                    <a:pt x="246" y="270"/>
                    <a:pt x="245" y="267"/>
                    <a:pt x="245" y="266"/>
                  </a:cubicBezTo>
                  <a:cubicBezTo>
                    <a:pt x="245" y="265"/>
                    <a:pt x="245" y="262"/>
                    <a:pt x="246" y="261"/>
                  </a:cubicBezTo>
                  <a:cubicBezTo>
                    <a:pt x="248" y="258"/>
                    <a:pt x="254" y="253"/>
                    <a:pt x="256" y="249"/>
                  </a:cubicBezTo>
                  <a:cubicBezTo>
                    <a:pt x="257" y="248"/>
                    <a:pt x="257" y="246"/>
                    <a:pt x="257" y="245"/>
                  </a:cubicBezTo>
                  <a:cubicBezTo>
                    <a:pt x="258" y="241"/>
                    <a:pt x="257" y="233"/>
                    <a:pt x="257" y="229"/>
                  </a:cubicBezTo>
                  <a:cubicBezTo>
                    <a:pt x="257" y="226"/>
                    <a:pt x="259" y="221"/>
                    <a:pt x="259" y="218"/>
                  </a:cubicBezTo>
                  <a:cubicBezTo>
                    <a:pt x="259" y="216"/>
                    <a:pt x="258" y="213"/>
                    <a:pt x="258" y="212"/>
                  </a:cubicBezTo>
                  <a:cubicBezTo>
                    <a:pt x="257" y="210"/>
                    <a:pt x="256" y="208"/>
                    <a:pt x="255" y="207"/>
                  </a:cubicBezTo>
                  <a:cubicBezTo>
                    <a:pt x="252" y="202"/>
                    <a:pt x="243" y="194"/>
                    <a:pt x="240" y="189"/>
                  </a:cubicBezTo>
                  <a:cubicBezTo>
                    <a:pt x="239" y="187"/>
                    <a:pt x="235" y="182"/>
                    <a:pt x="235" y="179"/>
                  </a:cubicBezTo>
                  <a:cubicBezTo>
                    <a:pt x="235" y="177"/>
                    <a:pt x="235" y="171"/>
                    <a:pt x="236" y="169"/>
                  </a:cubicBezTo>
                  <a:cubicBezTo>
                    <a:pt x="238" y="166"/>
                    <a:pt x="243" y="162"/>
                    <a:pt x="244" y="159"/>
                  </a:cubicBezTo>
                  <a:cubicBezTo>
                    <a:pt x="245" y="155"/>
                    <a:pt x="246" y="148"/>
                    <a:pt x="246" y="144"/>
                  </a:cubicBezTo>
                  <a:cubicBezTo>
                    <a:pt x="246" y="140"/>
                    <a:pt x="243" y="131"/>
                    <a:pt x="241" y="127"/>
                  </a:cubicBezTo>
                  <a:cubicBezTo>
                    <a:pt x="239" y="122"/>
                    <a:pt x="233" y="112"/>
                    <a:pt x="228" y="111"/>
                  </a:cubicBezTo>
                  <a:cubicBezTo>
                    <a:pt x="226" y="110"/>
                    <a:pt x="222" y="114"/>
                    <a:pt x="219" y="114"/>
                  </a:cubicBezTo>
                  <a:cubicBezTo>
                    <a:pt x="217" y="113"/>
                    <a:pt x="214" y="111"/>
                    <a:pt x="213" y="110"/>
                  </a:cubicBezTo>
                  <a:cubicBezTo>
                    <a:pt x="211" y="107"/>
                    <a:pt x="212" y="100"/>
                    <a:pt x="211" y="96"/>
                  </a:cubicBezTo>
                  <a:cubicBezTo>
                    <a:pt x="210" y="93"/>
                    <a:pt x="203" y="89"/>
                    <a:pt x="204" y="86"/>
                  </a:cubicBezTo>
                  <a:cubicBezTo>
                    <a:pt x="205" y="83"/>
                    <a:pt x="212" y="83"/>
                    <a:pt x="213" y="81"/>
                  </a:cubicBezTo>
                  <a:cubicBezTo>
                    <a:pt x="214" y="79"/>
                    <a:pt x="213" y="75"/>
                    <a:pt x="214" y="73"/>
                  </a:cubicBezTo>
                  <a:cubicBezTo>
                    <a:pt x="215" y="71"/>
                    <a:pt x="222" y="67"/>
                    <a:pt x="222" y="67"/>
                  </a:cubicBezTo>
                  <a:cubicBezTo>
                    <a:pt x="222" y="67"/>
                    <a:pt x="224" y="62"/>
                    <a:pt x="223" y="60"/>
                  </a:cubicBezTo>
                  <a:cubicBezTo>
                    <a:pt x="222" y="58"/>
                    <a:pt x="217" y="56"/>
                    <a:pt x="216" y="54"/>
                  </a:cubicBezTo>
                  <a:cubicBezTo>
                    <a:pt x="216" y="53"/>
                    <a:pt x="217" y="52"/>
                    <a:pt x="217" y="51"/>
                  </a:cubicBezTo>
                  <a:cubicBezTo>
                    <a:pt x="217" y="49"/>
                    <a:pt x="215" y="47"/>
                    <a:pt x="214" y="47"/>
                  </a:cubicBezTo>
                  <a:cubicBezTo>
                    <a:pt x="212" y="46"/>
                    <a:pt x="208" y="49"/>
                    <a:pt x="207" y="48"/>
                  </a:cubicBezTo>
                  <a:cubicBezTo>
                    <a:pt x="206" y="48"/>
                    <a:pt x="206" y="46"/>
                    <a:pt x="206" y="46"/>
                  </a:cubicBezTo>
                  <a:cubicBezTo>
                    <a:pt x="205" y="44"/>
                    <a:pt x="208" y="40"/>
                    <a:pt x="208" y="38"/>
                  </a:cubicBezTo>
                  <a:cubicBezTo>
                    <a:pt x="207" y="35"/>
                    <a:pt x="201" y="29"/>
                    <a:pt x="200" y="26"/>
                  </a:cubicBezTo>
                  <a:cubicBezTo>
                    <a:pt x="200" y="23"/>
                    <a:pt x="204" y="17"/>
                    <a:pt x="203" y="14"/>
                  </a:cubicBezTo>
                  <a:cubicBezTo>
                    <a:pt x="202" y="13"/>
                    <a:pt x="198" y="12"/>
                    <a:pt x="197" y="12"/>
                  </a:cubicBezTo>
                  <a:cubicBezTo>
                    <a:pt x="196" y="11"/>
                    <a:pt x="194" y="10"/>
                    <a:pt x="194" y="9"/>
                  </a:cubicBezTo>
                  <a:cubicBezTo>
                    <a:pt x="192" y="7"/>
                    <a:pt x="191" y="3"/>
                    <a:pt x="190" y="2"/>
                  </a:cubicBezTo>
                  <a:cubicBezTo>
                    <a:pt x="188" y="0"/>
                    <a:pt x="184" y="0"/>
                    <a:pt x="183" y="1"/>
                  </a:cubicBezTo>
                  <a:cubicBezTo>
                    <a:pt x="180" y="1"/>
                    <a:pt x="178" y="6"/>
                    <a:pt x="176" y="7"/>
                  </a:cubicBezTo>
                  <a:cubicBezTo>
                    <a:pt x="174" y="8"/>
                    <a:pt x="169" y="6"/>
                    <a:pt x="167" y="7"/>
                  </a:cubicBezTo>
                  <a:cubicBezTo>
                    <a:pt x="166" y="8"/>
                    <a:pt x="168" y="13"/>
                    <a:pt x="167" y="14"/>
                  </a:cubicBezTo>
                  <a:cubicBezTo>
                    <a:pt x="166" y="16"/>
                    <a:pt x="163" y="19"/>
                    <a:pt x="161" y="20"/>
                  </a:cubicBezTo>
                  <a:cubicBezTo>
                    <a:pt x="160" y="20"/>
                    <a:pt x="156" y="19"/>
                    <a:pt x="155" y="19"/>
                  </a:cubicBezTo>
                  <a:cubicBezTo>
                    <a:pt x="152" y="17"/>
                    <a:pt x="149" y="10"/>
                    <a:pt x="146" y="10"/>
                  </a:cubicBezTo>
                  <a:cubicBezTo>
                    <a:pt x="145" y="10"/>
                    <a:pt x="143" y="12"/>
                    <a:pt x="142" y="12"/>
                  </a:cubicBezTo>
                  <a:cubicBezTo>
                    <a:pt x="140" y="12"/>
                    <a:pt x="137" y="9"/>
                    <a:pt x="135" y="10"/>
                  </a:cubicBezTo>
                  <a:cubicBezTo>
                    <a:pt x="133" y="11"/>
                    <a:pt x="129" y="15"/>
                    <a:pt x="128" y="17"/>
                  </a:cubicBezTo>
                  <a:cubicBezTo>
                    <a:pt x="127" y="20"/>
                    <a:pt x="128" y="28"/>
                    <a:pt x="127" y="31"/>
                  </a:cubicBezTo>
                  <a:cubicBezTo>
                    <a:pt x="127" y="32"/>
                    <a:pt x="126" y="36"/>
                    <a:pt x="125" y="37"/>
                  </a:cubicBezTo>
                  <a:cubicBezTo>
                    <a:pt x="123" y="38"/>
                    <a:pt x="120" y="39"/>
                    <a:pt x="119" y="38"/>
                  </a:cubicBezTo>
                  <a:cubicBezTo>
                    <a:pt x="116" y="36"/>
                    <a:pt x="120" y="25"/>
                    <a:pt x="117" y="24"/>
                  </a:cubicBezTo>
                  <a:cubicBezTo>
                    <a:pt x="114" y="23"/>
                    <a:pt x="109" y="31"/>
                    <a:pt x="108" y="34"/>
                  </a:cubicBezTo>
                  <a:cubicBezTo>
                    <a:pt x="107" y="36"/>
                    <a:pt x="110" y="41"/>
                    <a:pt x="109" y="43"/>
                  </a:cubicBezTo>
                  <a:cubicBezTo>
                    <a:pt x="108" y="45"/>
                    <a:pt x="104" y="46"/>
                    <a:pt x="102" y="46"/>
                  </a:cubicBezTo>
                  <a:cubicBezTo>
                    <a:pt x="99" y="46"/>
                    <a:pt x="95" y="40"/>
                    <a:pt x="92" y="40"/>
                  </a:cubicBezTo>
                  <a:cubicBezTo>
                    <a:pt x="91" y="40"/>
                    <a:pt x="90" y="42"/>
                    <a:pt x="89" y="42"/>
                  </a:cubicBezTo>
                  <a:cubicBezTo>
                    <a:pt x="88" y="44"/>
                    <a:pt x="88" y="47"/>
                    <a:pt x="87" y="48"/>
                  </a:cubicBezTo>
                  <a:cubicBezTo>
                    <a:pt x="86" y="49"/>
                    <a:pt x="83" y="48"/>
                    <a:pt x="81" y="48"/>
                  </a:cubicBezTo>
                  <a:cubicBezTo>
                    <a:pt x="79" y="48"/>
                    <a:pt x="76" y="47"/>
                    <a:pt x="74" y="46"/>
                  </a:cubicBezTo>
                  <a:cubicBezTo>
                    <a:pt x="73" y="45"/>
                    <a:pt x="73" y="40"/>
                    <a:pt x="71" y="39"/>
                  </a:cubicBezTo>
                  <a:cubicBezTo>
                    <a:pt x="71" y="38"/>
                    <a:pt x="70" y="37"/>
                    <a:pt x="69" y="37"/>
                  </a:cubicBezTo>
                  <a:cubicBezTo>
                    <a:pt x="67" y="37"/>
                    <a:pt x="65" y="39"/>
                    <a:pt x="63" y="39"/>
                  </a:cubicBezTo>
                  <a:cubicBezTo>
                    <a:pt x="62" y="39"/>
                    <a:pt x="60" y="37"/>
                    <a:pt x="60" y="36"/>
                  </a:cubicBezTo>
                  <a:cubicBezTo>
                    <a:pt x="59" y="35"/>
                    <a:pt x="62" y="30"/>
                    <a:pt x="61" y="29"/>
                  </a:cubicBezTo>
                  <a:cubicBezTo>
                    <a:pt x="60" y="28"/>
                    <a:pt x="59" y="28"/>
                    <a:pt x="58" y="28"/>
                  </a:cubicBezTo>
                  <a:cubicBezTo>
                    <a:pt x="57" y="29"/>
                    <a:pt x="56" y="33"/>
                    <a:pt x="54" y="33"/>
                  </a:cubicBezTo>
                  <a:cubicBezTo>
                    <a:pt x="53" y="34"/>
                    <a:pt x="50" y="33"/>
                    <a:pt x="49" y="32"/>
                  </a:cubicBezTo>
                  <a:cubicBezTo>
                    <a:pt x="47" y="29"/>
                    <a:pt x="50" y="21"/>
                    <a:pt x="48" y="19"/>
                  </a:cubicBezTo>
                  <a:cubicBezTo>
                    <a:pt x="47" y="18"/>
                    <a:pt x="44" y="17"/>
                    <a:pt x="43" y="17"/>
                  </a:cubicBezTo>
                  <a:cubicBezTo>
                    <a:pt x="38" y="17"/>
                    <a:pt x="27" y="21"/>
                    <a:pt x="24" y="26"/>
                  </a:cubicBezTo>
                  <a:cubicBezTo>
                    <a:pt x="23" y="28"/>
                    <a:pt x="26" y="35"/>
                    <a:pt x="24" y="36"/>
                  </a:cubicBezTo>
                  <a:cubicBezTo>
                    <a:pt x="21" y="38"/>
                    <a:pt x="12" y="33"/>
                    <a:pt x="11" y="33"/>
                  </a:cubicBezTo>
                  <a:cubicBezTo>
                    <a:pt x="10" y="33"/>
                    <a:pt x="9" y="37"/>
                    <a:pt x="7" y="37"/>
                  </a:cubicBezTo>
                  <a:cubicBezTo>
                    <a:pt x="6" y="38"/>
                    <a:pt x="2" y="38"/>
                    <a:pt x="2" y="38"/>
                  </a:cubicBezTo>
                  <a:cubicBezTo>
                    <a:pt x="2" y="38"/>
                    <a:pt x="0" y="53"/>
                    <a:pt x="1" y="57"/>
                  </a:cubicBezTo>
                  <a:cubicBezTo>
                    <a:pt x="1" y="60"/>
                    <a:pt x="3" y="66"/>
                    <a:pt x="5" y="67"/>
                  </a:cubicBezTo>
                  <a:cubicBezTo>
                    <a:pt x="7" y="69"/>
                    <a:pt x="12" y="68"/>
                    <a:pt x="13" y="69"/>
                  </a:cubicBezTo>
                  <a:cubicBezTo>
                    <a:pt x="16" y="71"/>
                    <a:pt x="19" y="77"/>
                    <a:pt x="22" y="80"/>
                  </a:cubicBezTo>
                  <a:cubicBezTo>
                    <a:pt x="25" y="84"/>
                    <a:pt x="35" y="88"/>
                    <a:pt x="37" y="93"/>
                  </a:cubicBezTo>
                  <a:cubicBezTo>
                    <a:pt x="44" y="103"/>
                    <a:pt x="42" y="131"/>
                    <a:pt x="48" y="142"/>
                  </a:cubicBezTo>
                  <a:cubicBezTo>
                    <a:pt x="49" y="144"/>
                    <a:pt x="54" y="146"/>
                    <a:pt x="54" y="148"/>
                  </a:cubicBezTo>
                  <a:cubicBezTo>
                    <a:pt x="55" y="151"/>
                    <a:pt x="50" y="156"/>
                    <a:pt x="50" y="158"/>
                  </a:cubicBezTo>
                  <a:cubicBezTo>
                    <a:pt x="51" y="162"/>
                    <a:pt x="58" y="167"/>
                    <a:pt x="58" y="171"/>
                  </a:cubicBezTo>
                  <a:cubicBezTo>
                    <a:pt x="58" y="173"/>
                    <a:pt x="56" y="176"/>
                    <a:pt x="56" y="177"/>
                  </a:cubicBezTo>
                  <a:cubicBezTo>
                    <a:pt x="56" y="179"/>
                    <a:pt x="58" y="184"/>
                    <a:pt x="57" y="186"/>
                  </a:cubicBezTo>
                  <a:cubicBezTo>
                    <a:pt x="57" y="188"/>
                    <a:pt x="53" y="192"/>
                    <a:pt x="52" y="194"/>
                  </a:cubicBezTo>
                  <a:cubicBezTo>
                    <a:pt x="51" y="198"/>
                    <a:pt x="49" y="209"/>
                    <a:pt x="52" y="212"/>
                  </a:cubicBezTo>
                  <a:cubicBezTo>
                    <a:pt x="53" y="213"/>
                    <a:pt x="56" y="213"/>
                    <a:pt x="57" y="213"/>
                  </a:cubicBezTo>
                  <a:cubicBezTo>
                    <a:pt x="58" y="212"/>
                    <a:pt x="60" y="210"/>
                    <a:pt x="61" y="210"/>
                  </a:cubicBezTo>
                  <a:cubicBezTo>
                    <a:pt x="62" y="210"/>
                    <a:pt x="64" y="211"/>
                    <a:pt x="64" y="212"/>
                  </a:cubicBezTo>
                  <a:cubicBezTo>
                    <a:pt x="65" y="213"/>
                    <a:pt x="65" y="216"/>
                    <a:pt x="64" y="218"/>
                  </a:cubicBezTo>
                  <a:cubicBezTo>
                    <a:pt x="64" y="220"/>
                    <a:pt x="61" y="224"/>
                    <a:pt x="60" y="225"/>
                  </a:cubicBezTo>
                  <a:cubicBezTo>
                    <a:pt x="57" y="227"/>
                    <a:pt x="51" y="227"/>
                    <a:pt x="49" y="229"/>
                  </a:cubicBezTo>
                  <a:cubicBezTo>
                    <a:pt x="47" y="231"/>
                    <a:pt x="42" y="235"/>
                    <a:pt x="43" y="237"/>
                  </a:cubicBezTo>
                  <a:cubicBezTo>
                    <a:pt x="44" y="240"/>
                    <a:pt x="51" y="240"/>
                    <a:pt x="53" y="242"/>
                  </a:cubicBezTo>
                  <a:cubicBezTo>
                    <a:pt x="56" y="246"/>
                    <a:pt x="54" y="255"/>
                    <a:pt x="56" y="260"/>
                  </a:cubicBezTo>
                  <a:cubicBezTo>
                    <a:pt x="56" y="262"/>
                    <a:pt x="59" y="265"/>
                    <a:pt x="61" y="267"/>
                  </a:cubicBezTo>
                  <a:cubicBezTo>
                    <a:pt x="62" y="268"/>
                    <a:pt x="66" y="268"/>
                    <a:pt x="67" y="270"/>
                  </a:cubicBezTo>
                  <a:cubicBezTo>
                    <a:pt x="68" y="272"/>
                    <a:pt x="66" y="276"/>
                    <a:pt x="65" y="278"/>
                  </a:cubicBezTo>
                  <a:cubicBezTo>
                    <a:pt x="65" y="279"/>
                    <a:pt x="63" y="281"/>
                    <a:pt x="62" y="282"/>
                  </a:cubicBezTo>
                  <a:cubicBezTo>
                    <a:pt x="61" y="285"/>
                    <a:pt x="60" y="293"/>
                    <a:pt x="61" y="297"/>
                  </a:cubicBezTo>
                  <a:cubicBezTo>
                    <a:pt x="61" y="301"/>
                    <a:pt x="64" y="307"/>
                    <a:pt x="66" y="310"/>
                  </a:cubicBezTo>
                  <a:cubicBezTo>
                    <a:pt x="66" y="312"/>
                    <a:pt x="66" y="317"/>
                    <a:pt x="68" y="318"/>
                  </a:cubicBezTo>
                  <a:cubicBezTo>
                    <a:pt x="69" y="319"/>
                    <a:pt x="73" y="320"/>
                    <a:pt x="74" y="320"/>
                  </a:cubicBezTo>
                  <a:cubicBezTo>
                    <a:pt x="76" y="321"/>
                    <a:pt x="79" y="324"/>
                    <a:pt x="80" y="325"/>
                  </a:cubicBezTo>
                  <a:cubicBezTo>
                    <a:pt x="82" y="326"/>
                    <a:pt x="84" y="329"/>
                    <a:pt x="85" y="330"/>
                  </a:cubicBezTo>
                  <a:cubicBezTo>
                    <a:pt x="88" y="334"/>
                    <a:pt x="92" y="342"/>
                    <a:pt x="93" y="347"/>
                  </a:cubicBezTo>
                  <a:cubicBezTo>
                    <a:pt x="94" y="349"/>
                    <a:pt x="94" y="353"/>
                    <a:pt x="95" y="355"/>
                  </a:cubicBezTo>
                  <a:cubicBezTo>
                    <a:pt x="95" y="357"/>
                    <a:pt x="97" y="360"/>
                    <a:pt x="98" y="361"/>
                  </a:cubicBezTo>
                  <a:cubicBezTo>
                    <a:pt x="100" y="362"/>
                    <a:pt x="105" y="361"/>
                    <a:pt x="107" y="361"/>
                  </a:cubicBezTo>
                  <a:cubicBezTo>
                    <a:pt x="109" y="362"/>
                    <a:pt x="113" y="363"/>
                    <a:pt x="114" y="364"/>
                  </a:cubicBezTo>
                  <a:cubicBezTo>
                    <a:pt x="117" y="367"/>
                    <a:pt x="116" y="374"/>
                    <a:pt x="118" y="377"/>
                  </a:cubicBezTo>
                  <a:cubicBezTo>
                    <a:pt x="119" y="378"/>
                    <a:pt x="121" y="380"/>
                    <a:pt x="122" y="381"/>
                  </a:cubicBezTo>
                  <a:cubicBezTo>
                    <a:pt x="123" y="382"/>
                    <a:pt x="125" y="383"/>
                    <a:pt x="127" y="383"/>
                  </a:cubicBezTo>
                  <a:cubicBezTo>
                    <a:pt x="129" y="383"/>
                    <a:pt x="134" y="382"/>
                    <a:pt x="136" y="380"/>
                  </a:cubicBezTo>
                  <a:cubicBezTo>
                    <a:pt x="138" y="379"/>
                    <a:pt x="142" y="372"/>
                    <a:pt x="145" y="371"/>
                  </a:cubicBezTo>
                  <a:cubicBezTo>
                    <a:pt x="146" y="371"/>
                    <a:pt x="149" y="371"/>
                    <a:pt x="150" y="372"/>
                  </a:cubicBezTo>
                  <a:cubicBezTo>
                    <a:pt x="152" y="373"/>
                    <a:pt x="153" y="376"/>
                    <a:pt x="154" y="378"/>
                  </a:cubicBezTo>
                  <a:cubicBezTo>
                    <a:pt x="155" y="380"/>
                    <a:pt x="156" y="385"/>
                    <a:pt x="158" y="387"/>
                  </a:cubicBezTo>
                  <a:cubicBezTo>
                    <a:pt x="159" y="389"/>
                    <a:pt x="161" y="392"/>
                    <a:pt x="163" y="393"/>
                  </a:cubicBezTo>
                  <a:cubicBezTo>
                    <a:pt x="163" y="394"/>
                    <a:pt x="166" y="395"/>
                    <a:pt x="166" y="395"/>
                  </a:cubicBezTo>
                  <a:cubicBezTo>
                    <a:pt x="166" y="395"/>
                    <a:pt x="175" y="397"/>
                    <a:pt x="179" y="396"/>
                  </a:cubicBezTo>
                  <a:cubicBezTo>
                    <a:pt x="180" y="396"/>
                    <a:pt x="183" y="395"/>
                    <a:pt x="184" y="394"/>
                  </a:cubicBezTo>
                  <a:cubicBezTo>
                    <a:pt x="186" y="392"/>
                    <a:pt x="185" y="386"/>
                    <a:pt x="186" y="383"/>
                  </a:cubicBezTo>
                  <a:cubicBezTo>
                    <a:pt x="187" y="381"/>
                    <a:pt x="191" y="379"/>
                    <a:pt x="191" y="377"/>
                  </a:cubicBezTo>
                  <a:cubicBezTo>
                    <a:pt x="192" y="375"/>
                    <a:pt x="190" y="371"/>
                    <a:pt x="190" y="370"/>
                  </a:cubicBezTo>
                  <a:cubicBezTo>
                    <a:pt x="191" y="366"/>
                    <a:pt x="200" y="363"/>
                    <a:pt x="202" y="360"/>
                  </a:cubicBezTo>
                  <a:cubicBezTo>
                    <a:pt x="203" y="357"/>
                    <a:pt x="201" y="351"/>
                    <a:pt x="202" y="349"/>
                  </a:cubicBezTo>
                  <a:cubicBezTo>
                    <a:pt x="203" y="348"/>
                    <a:pt x="205" y="347"/>
                    <a:pt x="205" y="347"/>
                  </a:cubicBezTo>
                  <a:cubicBezTo>
                    <a:pt x="205" y="347"/>
                    <a:pt x="206" y="340"/>
                    <a:pt x="206" y="338"/>
                  </a:cubicBezTo>
                  <a:cubicBezTo>
                    <a:pt x="206" y="337"/>
                    <a:pt x="207" y="335"/>
                    <a:pt x="207" y="334"/>
                  </a:cubicBezTo>
                  <a:close/>
                </a:path>
              </a:pathLst>
            </a:custGeom>
            <a:grpFill/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43" name="Freeform: Shape 254"/>
            <p:cNvSpPr/>
            <p:nvPr/>
          </p:nvSpPr>
          <p:spPr bwMode="auto">
            <a:xfrm>
              <a:off x="4005263" y="3906838"/>
              <a:ext cx="615950" cy="641350"/>
            </a:xfrm>
            <a:custGeom>
              <a:avLst/>
              <a:gdLst/>
              <a:ahLst/>
              <a:cxnLst>
                <a:cxn ang="0">
                  <a:pos x="343" y="21"/>
                </a:cxn>
                <a:cxn ang="0">
                  <a:pos x="329" y="8"/>
                </a:cxn>
                <a:cxn ang="0">
                  <a:pos x="304" y="2"/>
                </a:cxn>
                <a:cxn ang="0">
                  <a:pos x="274" y="3"/>
                </a:cxn>
                <a:cxn ang="0">
                  <a:pos x="248" y="40"/>
                </a:cxn>
                <a:cxn ang="0">
                  <a:pos x="225" y="56"/>
                </a:cxn>
                <a:cxn ang="0">
                  <a:pos x="202" y="55"/>
                </a:cxn>
                <a:cxn ang="0">
                  <a:pos x="186" y="35"/>
                </a:cxn>
                <a:cxn ang="0">
                  <a:pos x="166" y="56"/>
                </a:cxn>
                <a:cxn ang="0">
                  <a:pos x="149" y="75"/>
                </a:cxn>
                <a:cxn ang="0">
                  <a:pos x="115" y="100"/>
                </a:cxn>
                <a:cxn ang="0">
                  <a:pos x="88" y="132"/>
                </a:cxn>
                <a:cxn ang="0">
                  <a:pos x="55" y="167"/>
                </a:cxn>
                <a:cxn ang="0">
                  <a:pos x="46" y="194"/>
                </a:cxn>
                <a:cxn ang="0">
                  <a:pos x="39" y="202"/>
                </a:cxn>
                <a:cxn ang="0">
                  <a:pos x="33" y="218"/>
                </a:cxn>
                <a:cxn ang="0">
                  <a:pos x="14" y="244"/>
                </a:cxn>
                <a:cxn ang="0">
                  <a:pos x="1" y="282"/>
                </a:cxn>
                <a:cxn ang="0">
                  <a:pos x="13" y="300"/>
                </a:cxn>
                <a:cxn ang="0">
                  <a:pos x="29" y="330"/>
                </a:cxn>
                <a:cxn ang="0">
                  <a:pos x="8" y="370"/>
                </a:cxn>
                <a:cxn ang="0">
                  <a:pos x="24" y="361"/>
                </a:cxn>
                <a:cxn ang="0">
                  <a:pos x="53" y="350"/>
                </a:cxn>
                <a:cxn ang="0">
                  <a:pos x="55" y="329"/>
                </a:cxn>
                <a:cxn ang="0">
                  <a:pos x="63" y="312"/>
                </a:cxn>
                <a:cxn ang="0">
                  <a:pos x="83" y="308"/>
                </a:cxn>
                <a:cxn ang="0">
                  <a:pos x="71" y="333"/>
                </a:cxn>
                <a:cxn ang="0">
                  <a:pos x="134" y="340"/>
                </a:cxn>
                <a:cxn ang="0">
                  <a:pos x="111" y="343"/>
                </a:cxn>
                <a:cxn ang="0">
                  <a:pos x="134" y="357"/>
                </a:cxn>
                <a:cxn ang="0">
                  <a:pos x="177" y="360"/>
                </a:cxn>
                <a:cxn ang="0">
                  <a:pos x="187" y="354"/>
                </a:cxn>
                <a:cxn ang="0">
                  <a:pos x="202" y="355"/>
                </a:cxn>
                <a:cxn ang="0">
                  <a:pos x="194" y="363"/>
                </a:cxn>
                <a:cxn ang="0">
                  <a:pos x="224" y="371"/>
                </a:cxn>
                <a:cxn ang="0">
                  <a:pos x="239" y="341"/>
                </a:cxn>
                <a:cxn ang="0">
                  <a:pos x="228" y="314"/>
                </a:cxn>
                <a:cxn ang="0">
                  <a:pos x="231" y="296"/>
                </a:cxn>
                <a:cxn ang="0">
                  <a:pos x="210" y="297"/>
                </a:cxn>
                <a:cxn ang="0">
                  <a:pos x="193" y="271"/>
                </a:cxn>
                <a:cxn ang="0">
                  <a:pos x="209" y="267"/>
                </a:cxn>
                <a:cxn ang="0">
                  <a:pos x="221" y="265"/>
                </a:cxn>
                <a:cxn ang="0">
                  <a:pos x="234" y="280"/>
                </a:cxn>
                <a:cxn ang="0">
                  <a:pos x="252" y="243"/>
                </a:cxn>
                <a:cxn ang="0">
                  <a:pos x="308" y="175"/>
                </a:cxn>
                <a:cxn ang="0">
                  <a:pos x="314" y="114"/>
                </a:cxn>
                <a:cxn ang="0">
                  <a:pos x="355" y="66"/>
                </a:cxn>
                <a:cxn ang="0">
                  <a:pos x="351" y="34"/>
                </a:cxn>
              </a:cxnLst>
              <a:rect l="0" t="0" r="r" b="b"/>
              <a:pathLst>
                <a:path w="362" h="378">
                  <a:moveTo>
                    <a:pt x="351" y="34"/>
                  </a:moveTo>
                  <a:cubicBezTo>
                    <a:pt x="352" y="33"/>
                    <a:pt x="357" y="33"/>
                    <a:pt x="358" y="31"/>
                  </a:cubicBezTo>
                  <a:cubicBezTo>
                    <a:pt x="358" y="30"/>
                    <a:pt x="358" y="27"/>
                    <a:pt x="357" y="26"/>
                  </a:cubicBezTo>
                  <a:cubicBezTo>
                    <a:pt x="355" y="23"/>
                    <a:pt x="346" y="23"/>
                    <a:pt x="343" y="21"/>
                  </a:cubicBezTo>
                  <a:cubicBezTo>
                    <a:pt x="342" y="20"/>
                    <a:pt x="342" y="16"/>
                    <a:pt x="341" y="15"/>
                  </a:cubicBezTo>
                  <a:cubicBezTo>
                    <a:pt x="339" y="14"/>
                    <a:pt x="335" y="16"/>
                    <a:pt x="333" y="15"/>
                  </a:cubicBezTo>
                  <a:cubicBezTo>
                    <a:pt x="331" y="15"/>
                    <a:pt x="329" y="13"/>
                    <a:pt x="328" y="12"/>
                  </a:cubicBezTo>
                  <a:cubicBezTo>
                    <a:pt x="328" y="11"/>
                    <a:pt x="329" y="9"/>
                    <a:pt x="329" y="8"/>
                  </a:cubicBezTo>
                  <a:cubicBezTo>
                    <a:pt x="329" y="7"/>
                    <a:pt x="328" y="4"/>
                    <a:pt x="327" y="4"/>
                  </a:cubicBezTo>
                  <a:cubicBezTo>
                    <a:pt x="324" y="3"/>
                    <a:pt x="320" y="7"/>
                    <a:pt x="318" y="7"/>
                  </a:cubicBezTo>
                  <a:cubicBezTo>
                    <a:pt x="316" y="8"/>
                    <a:pt x="312" y="7"/>
                    <a:pt x="310" y="6"/>
                  </a:cubicBezTo>
                  <a:cubicBezTo>
                    <a:pt x="309" y="5"/>
                    <a:pt x="306" y="2"/>
                    <a:pt x="304" y="2"/>
                  </a:cubicBezTo>
                  <a:cubicBezTo>
                    <a:pt x="301" y="2"/>
                    <a:pt x="297" y="5"/>
                    <a:pt x="294" y="4"/>
                  </a:cubicBezTo>
                  <a:cubicBezTo>
                    <a:pt x="292" y="4"/>
                    <a:pt x="289" y="0"/>
                    <a:pt x="287" y="0"/>
                  </a:cubicBezTo>
                  <a:cubicBezTo>
                    <a:pt x="285" y="0"/>
                    <a:pt x="282" y="4"/>
                    <a:pt x="280" y="5"/>
                  </a:cubicBezTo>
                  <a:cubicBezTo>
                    <a:pt x="278" y="5"/>
                    <a:pt x="275" y="2"/>
                    <a:pt x="274" y="3"/>
                  </a:cubicBezTo>
                  <a:cubicBezTo>
                    <a:pt x="270" y="5"/>
                    <a:pt x="270" y="15"/>
                    <a:pt x="267" y="18"/>
                  </a:cubicBezTo>
                  <a:cubicBezTo>
                    <a:pt x="266" y="19"/>
                    <a:pt x="262" y="19"/>
                    <a:pt x="261" y="20"/>
                  </a:cubicBezTo>
                  <a:cubicBezTo>
                    <a:pt x="259" y="22"/>
                    <a:pt x="259" y="27"/>
                    <a:pt x="258" y="30"/>
                  </a:cubicBezTo>
                  <a:cubicBezTo>
                    <a:pt x="256" y="33"/>
                    <a:pt x="251" y="39"/>
                    <a:pt x="248" y="40"/>
                  </a:cubicBezTo>
                  <a:cubicBezTo>
                    <a:pt x="247" y="41"/>
                    <a:pt x="244" y="40"/>
                    <a:pt x="242" y="40"/>
                  </a:cubicBezTo>
                  <a:cubicBezTo>
                    <a:pt x="241" y="40"/>
                    <a:pt x="237" y="41"/>
                    <a:pt x="236" y="42"/>
                  </a:cubicBezTo>
                  <a:cubicBezTo>
                    <a:pt x="235" y="43"/>
                    <a:pt x="234" y="47"/>
                    <a:pt x="233" y="48"/>
                  </a:cubicBezTo>
                  <a:cubicBezTo>
                    <a:pt x="231" y="51"/>
                    <a:pt x="227" y="55"/>
                    <a:pt x="225" y="56"/>
                  </a:cubicBezTo>
                  <a:cubicBezTo>
                    <a:pt x="223" y="57"/>
                    <a:pt x="220" y="58"/>
                    <a:pt x="218" y="57"/>
                  </a:cubicBezTo>
                  <a:cubicBezTo>
                    <a:pt x="217" y="57"/>
                    <a:pt x="215" y="56"/>
                    <a:pt x="214" y="56"/>
                  </a:cubicBezTo>
                  <a:cubicBezTo>
                    <a:pt x="212" y="55"/>
                    <a:pt x="207" y="58"/>
                    <a:pt x="205" y="58"/>
                  </a:cubicBezTo>
                  <a:cubicBezTo>
                    <a:pt x="204" y="57"/>
                    <a:pt x="202" y="56"/>
                    <a:pt x="202" y="55"/>
                  </a:cubicBezTo>
                  <a:cubicBezTo>
                    <a:pt x="201" y="53"/>
                    <a:pt x="202" y="48"/>
                    <a:pt x="201" y="46"/>
                  </a:cubicBezTo>
                  <a:cubicBezTo>
                    <a:pt x="201" y="45"/>
                    <a:pt x="199" y="44"/>
                    <a:pt x="199" y="43"/>
                  </a:cubicBezTo>
                  <a:cubicBezTo>
                    <a:pt x="197" y="43"/>
                    <a:pt x="193" y="43"/>
                    <a:pt x="192" y="42"/>
                  </a:cubicBezTo>
                  <a:cubicBezTo>
                    <a:pt x="190" y="41"/>
                    <a:pt x="186" y="35"/>
                    <a:pt x="186" y="35"/>
                  </a:cubicBezTo>
                  <a:cubicBezTo>
                    <a:pt x="186" y="35"/>
                    <a:pt x="178" y="45"/>
                    <a:pt x="174" y="47"/>
                  </a:cubicBezTo>
                  <a:cubicBezTo>
                    <a:pt x="172" y="47"/>
                    <a:pt x="167" y="46"/>
                    <a:pt x="165" y="47"/>
                  </a:cubicBezTo>
                  <a:cubicBezTo>
                    <a:pt x="163" y="48"/>
                    <a:pt x="159" y="52"/>
                    <a:pt x="160" y="54"/>
                  </a:cubicBezTo>
                  <a:cubicBezTo>
                    <a:pt x="161" y="56"/>
                    <a:pt x="165" y="55"/>
                    <a:pt x="166" y="56"/>
                  </a:cubicBezTo>
                  <a:cubicBezTo>
                    <a:pt x="167" y="56"/>
                    <a:pt x="168" y="57"/>
                    <a:pt x="168" y="58"/>
                  </a:cubicBezTo>
                  <a:cubicBezTo>
                    <a:pt x="168" y="59"/>
                    <a:pt x="168" y="63"/>
                    <a:pt x="167" y="65"/>
                  </a:cubicBezTo>
                  <a:cubicBezTo>
                    <a:pt x="166" y="67"/>
                    <a:pt x="162" y="69"/>
                    <a:pt x="160" y="71"/>
                  </a:cubicBezTo>
                  <a:cubicBezTo>
                    <a:pt x="158" y="72"/>
                    <a:pt x="152" y="75"/>
                    <a:pt x="149" y="75"/>
                  </a:cubicBezTo>
                  <a:cubicBezTo>
                    <a:pt x="145" y="76"/>
                    <a:pt x="138" y="72"/>
                    <a:pt x="134" y="72"/>
                  </a:cubicBezTo>
                  <a:cubicBezTo>
                    <a:pt x="133" y="72"/>
                    <a:pt x="130" y="73"/>
                    <a:pt x="129" y="73"/>
                  </a:cubicBezTo>
                  <a:cubicBezTo>
                    <a:pt x="127" y="74"/>
                    <a:pt x="123" y="75"/>
                    <a:pt x="122" y="77"/>
                  </a:cubicBezTo>
                  <a:cubicBezTo>
                    <a:pt x="118" y="82"/>
                    <a:pt x="117" y="95"/>
                    <a:pt x="115" y="100"/>
                  </a:cubicBezTo>
                  <a:cubicBezTo>
                    <a:pt x="114" y="103"/>
                    <a:pt x="112" y="109"/>
                    <a:pt x="110" y="111"/>
                  </a:cubicBezTo>
                  <a:cubicBezTo>
                    <a:pt x="109" y="113"/>
                    <a:pt x="104" y="114"/>
                    <a:pt x="103" y="115"/>
                  </a:cubicBezTo>
                  <a:cubicBezTo>
                    <a:pt x="102" y="116"/>
                    <a:pt x="102" y="120"/>
                    <a:pt x="101" y="121"/>
                  </a:cubicBezTo>
                  <a:cubicBezTo>
                    <a:pt x="99" y="125"/>
                    <a:pt x="90" y="128"/>
                    <a:pt x="88" y="132"/>
                  </a:cubicBezTo>
                  <a:cubicBezTo>
                    <a:pt x="87" y="134"/>
                    <a:pt x="88" y="137"/>
                    <a:pt x="88" y="139"/>
                  </a:cubicBezTo>
                  <a:cubicBezTo>
                    <a:pt x="86" y="145"/>
                    <a:pt x="78" y="156"/>
                    <a:pt x="73" y="161"/>
                  </a:cubicBezTo>
                  <a:cubicBezTo>
                    <a:pt x="72" y="162"/>
                    <a:pt x="68" y="165"/>
                    <a:pt x="65" y="165"/>
                  </a:cubicBezTo>
                  <a:cubicBezTo>
                    <a:pt x="63" y="166"/>
                    <a:pt x="55" y="167"/>
                    <a:pt x="55" y="167"/>
                  </a:cubicBezTo>
                  <a:cubicBezTo>
                    <a:pt x="55" y="167"/>
                    <a:pt x="53" y="177"/>
                    <a:pt x="53" y="180"/>
                  </a:cubicBezTo>
                  <a:cubicBezTo>
                    <a:pt x="53" y="182"/>
                    <a:pt x="54" y="184"/>
                    <a:pt x="54" y="185"/>
                  </a:cubicBezTo>
                  <a:cubicBezTo>
                    <a:pt x="53" y="187"/>
                    <a:pt x="51" y="188"/>
                    <a:pt x="50" y="190"/>
                  </a:cubicBezTo>
                  <a:cubicBezTo>
                    <a:pt x="49" y="191"/>
                    <a:pt x="47" y="193"/>
                    <a:pt x="46" y="194"/>
                  </a:cubicBezTo>
                  <a:cubicBezTo>
                    <a:pt x="44" y="194"/>
                    <a:pt x="41" y="193"/>
                    <a:pt x="40" y="193"/>
                  </a:cubicBezTo>
                  <a:cubicBezTo>
                    <a:pt x="39" y="194"/>
                    <a:pt x="38" y="194"/>
                    <a:pt x="38" y="195"/>
                  </a:cubicBezTo>
                  <a:cubicBezTo>
                    <a:pt x="37" y="195"/>
                    <a:pt x="37" y="196"/>
                    <a:pt x="37" y="197"/>
                  </a:cubicBezTo>
                  <a:cubicBezTo>
                    <a:pt x="37" y="198"/>
                    <a:pt x="38" y="201"/>
                    <a:pt x="39" y="202"/>
                  </a:cubicBezTo>
                  <a:cubicBezTo>
                    <a:pt x="39" y="202"/>
                    <a:pt x="39" y="204"/>
                    <a:pt x="39" y="204"/>
                  </a:cubicBezTo>
                  <a:cubicBezTo>
                    <a:pt x="38" y="207"/>
                    <a:pt x="36" y="211"/>
                    <a:pt x="35" y="213"/>
                  </a:cubicBezTo>
                  <a:cubicBezTo>
                    <a:pt x="35" y="214"/>
                    <a:pt x="35" y="215"/>
                    <a:pt x="35" y="216"/>
                  </a:cubicBezTo>
                  <a:cubicBezTo>
                    <a:pt x="34" y="216"/>
                    <a:pt x="33" y="217"/>
                    <a:pt x="33" y="218"/>
                  </a:cubicBezTo>
                  <a:cubicBezTo>
                    <a:pt x="30" y="220"/>
                    <a:pt x="22" y="223"/>
                    <a:pt x="19" y="226"/>
                  </a:cubicBezTo>
                  <a:cubicBezTo>
                    <a:pt x="19" y="227"/>
                    <a:pt x="17" y="229"/>
                    <a:pt x="16" y="231"/>
                  </a:cubicBezTo>
                  <a:cubicBezTo>
                    <a:pt x="16" y="232"/>
                    <a:pt x="15" y="234"/>
                    <a:pt x="15" y="235"/>
                  </a:cubicBezTo>
                  <a:cubicBezTo>
                    <a:pt x="15" y="237"/>
                    <a:pt x="14" y="244"/>
                    <a:pt x="14" y="244"/>
                  </a:cubicBezTo>
                  <a:cubicBezTo>
                    <a:pt x="14" y="244"/>
                    <a:pt x="18" y="256"/>
                    <a:pt x="17" y="260"/>
                  </a:cubicBezTo>
                  <a:cubicBezTo>
                    <a:pt x="16" y="263"/>
                    <a:pt x="13" y="268"/>
                    <a:pt x="11" y="270"/>
                  </a:cubicBezTo>
                  <a:cubicBezTo>
                    <a:pt x="9" y="271"/>
                    <a:pt x="4" y="272"/>
                    <a:pt x="3" y="274"/>
                  </a:cubicBezTo>
                  <a:cubicBezTo>
                    <a:pt x="2" y="276"/>
                    <a:pt x="0" y="280"/>
                    <a:pt x="1" y="282"/>
                  </a:cubicBezTo>
                  <a:cubicBezTo>
                    <a:pt x="1" y="284"/>
                    <a:pt x="3" y="286"/>
                    <a:pt x="4" y="287"/>
                  </a:cubicBezTo>
                  <a:cubicBezTo>
                    <a:pt x="7" y="288"/>
                    <a:pt x="12" y="284"/>
                    <a:pt x="14" y="285"/>
                  </a:cubicBezTo>
                  <a:cubicBezTo>
                    <a:pt x="16" y="286"/>
                    <a:pt x="17" y="291"/>
                    <a:pt x="17" y="293"/>
                  </a:cubicBezTo>
                  <a:cubicBezTo>
                    <a:pt x="16" y="295"/>
                    <a:pt x="13" y="298"/>
                    <a:pt x="13" y="300"/>
                  </a:cubicBezTo>
                  <a:cubicBezTo>
                    <a:pt x="13" y="302"/>
                    <a:pt x="13" y="306"/>
                    <a:pt x="14" y="307"/>
                  </a:cubicBezTo>
                  <a:cubicBezTo>
                    <a:pt x="15" y="309"/>
                    <a:pt x="20" y="311"/>
                    <a:pt x="21" y="313"/>
                  </a:cubicBezTo>
                  <a:cubicBezTo>
                    <a:pt x="21" y="315"/>
                    <a:pt x="21" y="318"/>
                    <a:pt x="21" y="320"/>
                  </a:cubicBezTo>
                  <a:cubicBezTo>
                    <a:pt x="23" y="323"/>
                    <a:pt x="28" y="327"/>
                    <a:pt x="29" y="330"/>
                  </a:cubicBezTo>
                  <a:cubicBezTo>
                    <a:pt x="29" y="332"/>
                    <a:pt x="29" y="336"/>
                    <a:pt x="29" y="338"/>
                  </a:cubicBezTo>
                  <a:cubicBezTo>
                    <a:pt x="28" y="341"/>
                    <a:pt x="24" y="345"/>
                    <a:pt x="23" y="347"/>
                  </a:cubicBezTo>
                  <a:cubicBezTo>
                    <a:pt x="22" y="350"/>
                    <a:pt x="22" y="355"/>
                    <a:pt x="21" y="357"/>
                  </a:cubicBezTo>
                  <a:cubicBezTo>
                    <a:pt x="19" y="361"/>
                    <a:pt x="10" y="366"/>
                    <a:pt x="8" y="370"/>
                  </a:cubicBezTo>
                  <a:cubicBezTo>
                    <a:pt x="8" y="371"/>
                    <a:pt x="7" y="373"/>
                    <a:pt x="8" y="374"/>
                  </a:cubicBezTo>
                  <a:cubicBezTo>
                    <a:pt x="8" y="375"/>
                    <a:pt x="9" y="377"/>
                    <a:pt x="11" y="377"/>
                  </a:cubicBezTo>
                  <a:cubicBezTo>
                    <a:pt x="13" y="378"/>
                    <a:pt x="18" y="374"/>
                    <a:pt x="19" y="372"/>
                  </a:cubicBezTo>
                  <a:cubicBezTo>
                    <a:pt x="21" y="370"/>
                    <a:pt x="22" y="363"/>
                    <a:pt x="24" y="361"/>
                  </a:cubicBezTo>
                  <a:cubicBezTo>
                    <a:pt x="26" y="359"/>
                    <a:pt x="30" y="359"/>
                    <a:pt x="32" y="358"/>
                  </a:cubicBezTo>
                  <a:cubicBezTo>
                    <a:pt x="34" y="356"/>
                    <a:pt x="37" y="352"/>
                    <a:pt x="40" y="351"/>
                  </a:cubicBezTo>
                  <a:cubicBezTo>
                    <a:pt x="42" y="350"/>
                    <a:pt x="46" y="352"/>
                    <a:pt x="48" y="352"/>
                  </a:cubicBezTo>
                  <a:cubicBezTo>
                    <a:pt x="49" y="352"/>
                    <a:pt x="52" y="351"/>
                    <a:pt x="53" y="350"/>
                  </a:cubicBezTo>
                  <a:cubicBezTo>
                    <a:pt x="54" y="349"/>
                    <a:pt x="55" y="345"/>
                    <a:pt x="55" y="344"/>
                  </a:cubicBezTo>
                  <a:cubicBezTo>
                    <a:pt x="56" y="342"/>
                    <a:pt x="53" y="338"/>
                    <a:pt x="53" y="336"/>
                  </a:cubicBezTo>
                  <a:cubicBezTo>
                    <a:pt x="53" y="334"/>
                    <a:pt x="56" y="333"/>
                    <a:pt x="56" y="332"/>
                  </a:cubicBezTo>
                  <a:cubicBezTo>
                    <a:pt x="56" y="331"/>
                    <a:pt x="56" y="330"/>
                    <a:pt x="55" y="329"/>
                  </a:cubicBezTo>
                  <a:cubicBezTo>
                    <a:pt x="54" y="329"/>
                    <a:pt x="51" y="331"/>
                    <a:pt x="50" y="330"/>
                  </a:cubicBezTo>
                  <a:cubicBezTo>
                    <a:pt x="50" y="330"/>
                    <a:pt x="49" y="329"/>
                    <a:pt x="49" y="328"/>
                  </a:cubicBezTo>
                  <a:cubicBezTo>
                    <a:pt x="50" y="325"/>
                    <a:pt x="58" y="322"/>
                    <a:pt x="60" y="319"/>
                  </a:cubicBezTo>
                  <a:cubicBezTo>
                    <a:pt x="61" y="318"/>
                    <a:pt x="62" y="313"/>
                    <a:pt x="63" y="312"/>
                  </a:cubicBezTo>
                  <a:cubicBezTo>
                    <a:pt x="66" y="310"/>
                    <a:pt x="73" y="310"/>
                    <a:pt x="75" y="308"/>
                  </a:cubicBezTo>
                  <a:cubicBezTo>
                    <a:pt x="77" y="307"/>
                    <a:pt x="79" y="302"/>
                    <a:pt x="81" y="300"/>
                  </a:cubicBezTo>
                  <a:cubicBezTo>
                    <a:pt x="81" y="299"/>
                    <a:pt x="83" y="297"/>
                    <a:pt x="84" y="298"/>
                  </a:cubicBezTo>
                  <a:cubicBezTo>
                    <a:pt x="86" y="299"/>
                    <a:pt x="84" y="306"/>
                    <a:pt x="83" y="308"/>
                  </a:cubicBezTo>
                  <a:cubicBezTo>
                    <a:pt x="82" y="311"/>
                    <a:pt x="78" y="314"/>
                    <a:pt x="76" y="316"/>
                  </a:cubicBezTo>
                  <a:cubicBezTo>
                    <a:pt x="74" y="318"/>
                    <a:pt x="70" y="321"/>
                    <a:pt x="69" y="323"/>
                  </a:cubicBezTo>
                  <a:cubicBezTo>
                    <a:pt x="68" y="324"/>
                    <a:pt x="67" y="327"/>
                    <a:pt x="67" y="328"/>
                  </a:cubicBezTo>
                  <a:cubicBezTo>
                    <a:pt x="67" y="330"/>
                    <a:pt x="70" y="332"/>
                    <a:pt x="71" y="333"/>
                  </a:cubicBezTo>
                  <a:cubicBezTo>
                    <a:pt x="73" y="334"/>
                    <a:pt x="78" y="332"/>
                    <a:pt x="80" y="331"/>
                  </a:cubicBezTo>
                  <a:cubicBezTo>
                    <a:pt x="85" y="330"/>
                    <a:pt x="97" y="329"/>
                    <a:pt x="102" y="329"/>
                  </a:cubicBezTo>
                  <a:cubicBezTo>
                    <a:pt x="107" y="329"/>
                    <a:pt x="117" y="331"/>
                    <a:pt x="122" y="332"/>
                  </a:cubicBezTo>
                  <a:cubicBezTo>
                    <a:pt x="125" y="334"/>
                    <a:pt x="132" y="337"/>
                    <a:pt x="134" y="340"/>
                  </a:cubicBezTo>
                  <a:cubicBezTo>
                    <a:pt x="135" y="341"/>
                    <a:pt x="136" y="344"/>
                    <a:pt x="135" y="345"/>
                  </a:cubicBezTo>
                  <a:cubicBezTo>
                    <a:pt x="134" y="346"/>
                    <a:pt x="131" y="345"/>
                    <a:pt x="130" y="344"/>
                  </a:cubicBezTo>
                  <a:cubicBezTo>
                    <a:pt x="127" y="344"/>
                    <a:pt x="123" y="342"/>
                    <a:pt x="120" y="342"/>
                  </a:cubicBezTo>
                  <a:cubicBezTo>
                    <a:pt x="118" y="342"/>
                    <a:pt x="113" y="341"/>
                    <a:pt x="111" y="343"/>
                  </a:cubicBezTo>
                  <a:cubicBezTo>
                    <a:pt x="111" y="343"/>
                    <a:pt x="111" y="345"/>
                    <a:pt x="111" y="345"/>
                  </a:cubicBezTo>
                  <a:cubicBezTo>
                    <a:pt x="112" y="347"/>
                    <a:pt x="117" y="347"/>
                    <a:pt x="119" y="347"/>
                  </a:cubicBezTo>
                  <a:cubicBezTo>
                    <a:pt x="120" y="348"/>
                    <a:pt x="124" y="349"/>
                    <a:pt x="125" y="350"/>
                  </a:cubicBezTo>
                  <a:cubicBezTo>
                    <a:pt x="128" y="351"/>
                    <a:pt x="132" y="355"/>
                    <a:pt x="134" y="357"/>
                  </a:cubicBezTo>
                  <a:cubicBezTo>
                    <a:pt x="137" y="359"/>
                    <a:pt x="141" y="366"/>
                    <a:pt x="145" y="367"/>
                  </a:cubicBezTo>
                  <a:cubicBezTo>
                    <a:pt x="147" y="368"/>
                    <a:pt x="151" y="368"/>
                    <a:pt x="153" y="368"/>
                  </a:cubicBezTo>
                  <a:cubicBezTo>
                    <a:pt x="155" y="367"/>
                    <a:pt x="158" y="365"/>
                    <a:pt x="160" y="365"/>
                  </a:cubicBezTo>
                  <a:cubicBezTo>
                    <a:pt x="164" y="363"/>
                    <a:pt x="173" y="361"/>
                    <a:pt x="177" y="360"/>
                  </a:cubicBezTo>
                  <a:cubicBezTo>
                    <a:pt x="179" y="359"/>
                    <a:pt x="183" y="359"/>
                    <a:pt x="185" y="359"/>
                  </a:cubicBezTo>
                  <a:cubicBezTo>
                    <a:pt x="187" y="358"/>
                    <a:pt x="191" y="358"/>
                    <a:pt x="192" y="357"/>
                  </a:cubicBezTo>
                  <a:cubicBezTo>
                    <a:pt x="192" y="356"/>
                    <a:pt x="191" y="355"/>
                    <a:pt x="191" y="354"/>
                  </a:cubicBezTo>
                  <a:cubicBezTo>
                    <a:pt x="190" y="354"/>
                    <a:pt x="188" y="354"/>
                    <a:pt x="187" y="354"/>
                  </a:cubicBezTo>
                  <a:cubicBezTo>
                    <a:pt x="187" y="352"/>
                    <a:pt x="188" y="349"/>
                    <a:pt x="189" y="348"/>
                  </a:cubicBezTo>
                  <a:cubicBezTo>
                    <a:pt x="190" y="348"/>
                    <a:pt x="192" y="348"/>
                    <a:pt x="192" y="348"/>
                  </a:cubicBezTo>
                  <a:cubicBezTo>
                    <a:pt x="194" y="349"/>
                    <a:pt x="195" y="352"/>
                    <a:pt x="196" y="353"/>
                  </a:cubicBezTo>
                  <a:cubicBezTo>
                    <a:pt x="197" y="354"/>
                    <a:pt x="200" y="354"/>
                    <a:pt x="202" y="355"/>
                  </a:cubicBezTo>
                  <a:cubicBezTo>
                    <a:pt x="203" y="356"/>
                    <a:pt x="206" y="357"/>
                    <a:pt x="206" y="359"/>
                  </a:cubicBezTo>
                  <a:cubicBezTo>
                    <a:pt x="206" y="360"/>
                    <a:pt x="206" y="361"/>
                    <a:pt x="205" y="362"/>
                  </a:cubicBezTo>
                  <a:cubicBezTo>
                    <a:pt x="203" y="363"/>
                    <a:pt x="200" y="361"/>
                    <a:pt x="199" y="361"/>
                  </a:cubicBezTo>
                  <a:cubicBezTo>
                    <a:pt x="197" y="361"/>
                    <a:pt x="194" y="362"/>
                    <a:pt x="194" y="363"/>
                  </a:cubicBezTo>
                  <a:cubicBezTo>
                    <a:pt x="193" y="363"/>
                    <a:pt x="194" y="365"/>
                    <a:pt x="194" y="365"/>
                  </a:cubicBezTo>
                  <a:cubicBezTo>
                    <a:pt x="197" y="367"/>
                    <a:pt x="205" y="366"/>
                    <a:pt x="209" y="367"/>
                  </a:cubicBezTo>
                  <a:cubicBezTo>
                    <a:pt x="212" y="368"/>
                    <a:pt x="216" y="373"/>
                    <a:pt x="219" y="373"/>
                  </a:cubicBezTo>
                  <a:cubicBezTo>
                    <a:pt x="221" y="373"/>
                    <a:pt x="223" y="372"/>
                    <a:pt x="224" y="371"/>
                  </a:cubicBezTo>
                  <a:cubicBezTo>
                    <a:pt x="225" y="369"/>
                    <a:pt x="226" y="365"/>
                    <a:pt x="227" y="364"/>
                  </a:cubicBezTo>
                  <a:cubicBezTo>
                    <a:pt x="229" y="361"/>
                    <a:pt x="234" y="357"/>
                    <a:pt x="236" y="354"/>
                  </a:cubicBezTo>
                  <a:cubicBezTo>
                    <a:pt x="237" y="353"/>
                    <a:pt x="239" y="351"/>
                    <a:pt x="240" y="350"/>
                  </a:cubicBezTo>
                  <a:cubicBezTo>
                    <a:pt x="240" y="348"/>
                    <a:pt x="240" y="343"/>
                    <a:pt x="239" y="341"/>
                  </a:cubicBezTo>
                  <a:cubicBezTo>
                    <a:pt x="239" y="339"/>
                    <a:pt x="237" y="337"/>
                    <a:pt x="235" y="336"/>
                  </a:cubicBezTo>
                  <a:cubicBezTo>
                    <a:pt x="234" y="335"/>
                    <a:pt x="230" y="335"/>
                    <a:pt x="229" y="333"/>
                  </a:cubicBezTo>
                  <a:cubicBezTo>
                    <a:pt x="228" y="332"/>
                    <a:pt x="228" y="328"/>
                    <a:pt x="228" y="327"/>
                  </a:cubicBezTo>
                  <a:cubicBezTo>
                    <a:pt x="228" y="323"/>
                    <a:pt x="227" y="317"/>
                    <a:pt x="228" y="314"/>
                  </a:cubicBezTo>
                  <a:cubicBezTo>
                    <a:pt x="229" y="312"/>
                    <a:pt x="232" y="307"/>
                    <a:pt x="233" y="305"/>
                  </a:cubicBezTo>
                  <a:cubicBezTo>
                    <a:pt x="234" y="301"/>
                    <a:pt x="237" y="295"/>
                    <a:pt x="236" y="292"/>
                  </a:cubicBezTo>
                  <a:cubicBezTo>
                    <a:pt x="236" y="291"/>
                    <a:pt x="235" y="290"/>
                    <a:pt x="234" y="290"/>
                  </a:cubicBezTo>
                  <a:cubicBezTo>
                    <a:pt x="232" y="291"/>
                    <a:pt x="232" y="295"/>
                    <a:pt x="231" y="296"/>
                  </a:cubicBezTo>
                  <a:cubicBezTo>
                    <a:pt x="229" y="298"/>
                    <a:pt x="225" y="299"/>
                    <a:pt x="223" y="300"/>
                  </a:cubicBezTo>
                  <a:cubicBezTo>
                    <a:pt x="222" y="301"/>
                    <a:pt x="220" y="306"/>
                    <a:pt x="218" y="307"/>
                  </a:cubicBezTo>
                  <a:cubicBezTo>
                    <a:pt x="217" y="307"/>
                    <a:pt x="215" y="308"/>
                    <a:pt x="214" y="307"/>
                  </a:cubicBezTo>
                  <a:cubicBezTo>
                    <a:pt x="212" y="306"/>
                    <a:pt x="210" y="299"/>
                    <a:pt x="210" y="297"/>
                  </a:cubicBezTo>
                  <a:cubicBezTo>
                    <a:pt x="210" y="295"/>
                    <a:pt x="212" y="292"/>
                    <a:pt x="212" y="291"/>
                  </a:cubicBezTo>
                  <a:cubicBezTo>
                    <a:pt x="213" y="289"/>
                    <a:pt x="212" y="285"/>
                    <a:pt x="211" y="283"/>
                  </a:cubicBezTo>
                  <a:cubicBezTo>
                    <a:pt x="210" y="281"/>
                    <a:pt x="204" y="279"/>
                    <a:pt x="201" y="278"/>
                  </a:cubicBezTo>
                  <a:cubicBezTo>
                    <a:pt x="199" y="276"/>
                    <a:pt x="194" y="273"/>
                    <a:pt x="193" y="271"/>
                  </a:cubicBezTo>
                  <a:cubicBezTo>
                    <a:pt x="192" y="269"/>
                    <a:pt x="193" y="266"/>
                    <a:pt x="194" y="265"/>
                  </a:cubicBezTo>
                  <a:cubicBezTo>
                    <a:pt x="196" y="263"/>
                    <a:pt x="201" y="261"/>
                    <a:pt x="203" y="261"/>
                  </a:cubicBezTo>
                  <a:cubicBezTo>
                    <a:pt x="205" y="260"/>
                    <a:pt x="209" y="260"/>
                    <a:pt x="210" y="262"/>
                  </a:cubicBezTo>
                  <a:cubicBezTo>
                    <a:pt x="211" y="263"/>
                    <a:pt x="210" y="266"/>
                    <a:pt x="209" y="267"/>
                  </a:cubicBezTo>
                  <a:cubicBezTo>
                    <a:pt x="209" y="267"/>
                    <a:pt x="207" y="268"/>
                    <a:pt x="207" y="269"/>
                  </a:cubicBezTo>
                  <a:cubicBezTo>
                    <a:pt x="207" y="270"/>
                    <a:pt x="209" y="273"/>
                    <a:pt x="210" y="274"/>
                  </a:cubicBezTo>
                  <a:cubicBezTo>
                    <a:pt x="212" y="274"/>
                    <a:pt x="215" y="271"/>
                    <a:pt x="216" y="271"/>
                  </a:cubicBezTo>
                  <a:cubicBezTo>
                    <a:pt x="217" y="269"/>
                    <a:pt x="220" y="266"/>
                    <a:pt x="221" y="265"/>
                  </a:cubicBezTo>
                  <a:cubicBezTo>
                    <a:pt x="222" y="265"/>
                    <a:pt x="224" y="265"/>
                    <a:pt x="225" y="266"/>
                  </a:cubicBezTo>
                  <a:cubicBezTo>
                    <a:pt x="226" y="267"/>
                    <a:pt x="227" y="270"/>
                    <a:pt x="227" y="271"/>
                  </a:cubicBezTo>
                  <a:cubicBezTo>
                    <a:pt x="227" y="272"/>
                    <a:pt x="226" y="275"/>
                    <a:pt x="227" y="276"/>
                  </a:cubicBezTo>
                  <a:cubicBezTo>
                    <a:pt x="228" y="278"/>
                    <a:pt x="232" y="280"/>
                    <a:pt x="234" y="280"/>
                  </a:cubicBezTo>
                  <a:cubicBezTo>
                    <a:pt x="237" y="280"/>
                    <a:pt x="241" y="278"/>
                    <a:pt x="242" y="276"/>
                  </a:cubicBezTo>
                  <a:cubicBezTo>
                    <a:pt x="244" y="274"/>
                    <a:pt x="242" y="267"/>
                    <a:pt x="242" y="264"/>
                  </a:cubicBezTo>
                  <a:cubicBezTo>
                    <a:pt x="243" y="261"/>
                    <a:pt x="248" y="256"/>
                    <a:pt x="249" y="253"/>
                  </a:cubicBezTo>
                  <a:cubicBezTo>
                    <a:pt x="250" y="250"/>
                    <a:pt x="250" y="245"/>
                    <a:pt x="252" y="243"/>
                  </a:cubicBezTo>
                  <a:cubicBezTo>
                    <a:pt x="253" y="239"/>
                    <a:pt x="259" y="232"/>
                    <a:pt x="262" y="229"/>
                  </a:cubicBezTo>
                  <a:cubicBezTo>
                    <a:pt x="271" y="219"/>
                    <a:pt x="294" y="204"/>
                    <a:pt x="300" y="192"/>
                  </a:cubicBezTo>
                  <a:cubicBezTo>
                    <a:pt x="301" y="191"/>
                    <a:pt x="300" y="187"/>
                    <a:pt x="301" y="186"/>
                  </a:cubicBezTo>
                  <a:cubicBezTo>
                    <a:pt x="302" y="183"/>
                    <a:pt x="306" y="178"/>
                    <a:pt x="308" y="175"/>
                  </a:cubicBezTo>
                  <a:cubicBezTo>
                    <a:pt x="311" y="172"/>
                    <a:pt x="319" y="166"/>
                    <a:pt x="321" y="161"/>
                  </a:cubicBezTo>
                  <a:cubicBezTo>
                    <a:pt x="322" y="159"/>
                    <a:pt x="323" y="153"/>
                    <a:pt x="324" y="150"/>
                  </a:cubicBezTo>
                  <a:cubicBezTo>
                    <a:pt x="324" y="146"/>
                    <a:pt x="323" y="139"/>
                    <a:pt x="322" y="135"/>
                  </a:cubicBezTo>
                  <a:cubicBezTo>
                    <a:pt x="321" y="130"/>
                    <a:pt x="314" y="120"/>
                    <a:pt x="314" y="114"/>
                  </a:cubicBezTo>
                  <a:cubicBezTo>
                    <a:pt x="315" y="109"/>
                    <a:pt x="324" y="102"/>
                    <a:pt x="325" y="97"/>
                  </a:cubicBezTo>
                  <a:cubicBezTo>
                    <a:pt x="325" y="95"/>
                    <a:pt x="325" y="92"/>
                    <a:pt x="325" y="90"/>
                  </a:cubicBezTo>
                  <a:cubicBezTo>
                    <a:pt x="327" y="86"/>
                    <a:pt x="333" y="79"/>
                    <a:pt x="337" y="76"/>
                  </a:cubicBezTo>
                  <a:cubicBezTo>
                    <a:pt x="341" y="73"/>
                    <a:pt x="351" y="69"/>
                    <a:pt x="355" y="66"/>
                  </a:cubicBezTo>
                  <a:cubicBezTo>
                    <a:pt x="356" y="65"/>
                    <a:pt x="359" y="62"/>
                    <a:pt x="360" y="60"/>
                  </a:cubicBezTo>
                  <a:cubicBezTo>
                    <a:pt x="361" y="57"/>
                    <a:pt x="362" y="47"/>
                    <a:pt x="362" y="47"/>
                  </a:cubicBezTo>
                  <a:cubicBezTo>
                    <a:pt x="362" y="47"/>
                    <a:pt x="349" y="41"/>
                    <a:pt x="348" y="37"/>
                  </a:cubicBezTo>
                  <a:cubicBezTo>
                    <a:pt x="348" y="36"/>
                    <a:pt x="350" y="35"/>
                    <a:pt x="351" y="34"/>
                  </a:cubicBezTo>
                  <a:close/>
                </a:path>
              </a:pathLst>
            </a:custGeom>
            <a:grpFill/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44" name="Freeform: Shape 255"/>
            <p:cNvSpPr/>
            <p:nvPr/>
          </p:nvSpPr>
          <p:spPr bwMode="auto">
            <a:xfrm>
              <a:off x="4251325" y="3444875"/>
              <a:ext cx="488950" cy="560388"/>
            </a:xfrm>
            <a:custGeom>
              <a:avLst/>
              <a:gdLst/>
              <a:ahLst/>
              <a:cxnLst>
                <a:cxn ang="0">
                  <a:pos x="245" y="21"/>
                </a:cxn>
                <a:cxn ang="0">
                  <a:pos x="232" y="27"/>
                </a:cxn>
                <a:cxn ang="0">
                  <a:pos x="203" y="13"/>
                </a:cxn>
                <a:cxn ang="0">
                  <a:pos x="192" y="35"/>
                </a:cxn>
                <a:cxn ang="0">
                  <a:pos x="176" y="30"/>
                </a:cxn>
                <a:cxn ang="0">
                  <a:pos x="168" y="17"/>
                </a:cxn>
                <a:cxn ang="0">
                  <a:pos x="147" y="4"/>
                </a:cxn>
                <a:cxn ang="0">
                  <a:pos x="130" y="8"/>
                </a:cxn>
                <a:cxn ang="0">
                  <a:pos x="114" y="19"/>
                </a:cxn>
                <a:cxn ang="0">
                  <a:pos x="102" y="41"/>
                </a:cxn>
                <a:cxn ang="0">
                  <a:pos x="95" y="60"/>
                </a:cxn>
                <a:cxn ang="0">
                  <a:pos x="76" y="68"/>
                </a:cxn>
                <a:cxn ang="0">
                  <a:pos x="51" y="81"/>
                </a:cxn>
                <a:cxn ang="0">
                  <a:pos x="31" y="99"/>
                </a:cxn>
                <a:cxn ang="0">
                  <a:pos x="13" y="110"/>
                </a:cxn>
                <a:cxn ang="0">
                  <a:pos x="1" y="132"/>
                </a:cxn>
                <a:cxn ang="0">
                  <a:pos x="21" y="173"/>
                </a:cxn>
                <a:cxn ang="0">
                  <a:pos x="47" y="190"/>
                </a:cxn>
                <a:cxn ang="0">
                  <a:pos x="71" y="193"/>
                </a:cxn>
                <a:cxn ang="0">
                  <a:pos x="84" y="202"/>
                </a:cxn>
                <a:cxn ang="0">
                  <a:pos x="100" y="214"/>
                </a:cxn>
                <a:cxn ang="0">
                  <a:pos x="89" y="220"/>
                </a:cxn>
                <a:cxn ang="0">
                  <a:pos x="88" y="244"/>
                </a:cxn>
                <a:cxn ang="0">
                  <a:pos x="73" y="253"/>
                </a:cxn>
                <a:cxn ang="0">
                  <a:pos x="49" y="247"/>
                </a:cxn>
                <a:cxn ang="0">
                  <a:pos x="44" y="235"/>
                </a:cxn>
                <a:cxn ang="0">
                  <a:pos x="33" y="231"/>
                </a:cxn>
                <a:cxn ang="0">
                  <a:pos x="29" y="238"/>
                </a:cxn>
                <a:cxn ang="0">
                  <a:pos x="15" y="253"/>
                </a:cxn>
                <a:cxn ang="0">
                  <a:pos x="26" y="263"/>
                </a:cxn>
                <a:cxn ang="0">
                  <a:pos x="36" y="273"/>
                </a:cxn>
                <a:cxn ang="0">
                  <a:pos x="33" y="285"/>
                </a:cxn>
                <a:cxn ang="0">
                  <a:pos x="55" y="315"/>
                </a:cxn>
                <a:cxn ang="0">
                  <a:pos x="61" y="330"/>
                </a:cxn>
                <a:cxn ang="0">
                  <a:pos x="81" y="328"/>
                </a:cxn>
                <a:cxn ang="0">
                  <a:pos x="98" y="312"/>
                </a:cxn>
                <a:cxn ang="0">
                  <a:pos x="117" y="292"/>
                </a:cxn>
                <a:cxn ang="0">
                  <a:pos x="136" y="277"/>
                </a:cxn>
                <a:cxn ang="0">
                  <a:pos x="160" y="274"/>
                </a:cxn>
                <a:cxn ang="0">
                  <a:pos x="183" y="276"/>
                </a:cxn>
                <a:cxn ang="0">
                  <a:pos x="189" y="287"/>
                </a:cxn>
                <a:cxn ang="0">
                  <a:pos x="213" y="298"/>
                </a:cxn>
                <a:cxn ang="0">
                  <a:pos x="204" y="309"/>
                </a:cxn>
                <a:cxn ang="0">
                  <a:pos x="224" y="292"/>
                </a:cxn>
                <a:cxn ang="0">
                  <a:pos x="253" y="266"/>
                </a:cxn>
                <a:cxn ang="0">
                  <a:pos x="267" y="236"/>
                </a:cxn>
                <a:cxn ang="0">
                  <a:pos x="277" y="207"/>
                </a:cxn>
                <a:cxn ang="0">
                  <a:pos x="282" y="187"/>
                </a:cxn>
                <a:cxn ang="0">
                  <a:pos x="267" y="178"/>
                </a:cxn>
                <a:cxn ang="0">
                  <a:pos x="267" y="171"/>
                </a:cxn>
                <a:cxn ang="0">
                  <a:pos x="268" y="150"/>
                </a:cxn>
                <a:cxn ang="0">
                  <a:pos x="286" y="113"/>
                </a:cxn>
                <a:cxn ang="0">
                  <a:pos x="282" y="83"/>
                </a:cxn>
                <a:cxn ang="0">
                  <a:pos x="277" y="58"/>
                </a:cxn>
                <a:cxn ang="0">
                  <a:pos x="267" y="35"/>
                </a:cxn>
              </a:cxnLst>
              <a:rect l="0" t="0" r="r" b="b"/>
              <a:pathLst>
                <a:path w="288" h="330">
                  <a:moveTo>
                    <a:pt x="250" y="31"/>
                  </a:moveTo>
                  <a:cubicBezTo>
                    <a:pt x="249" y="30"/>
                    <a:pt x="249" y="26"/>
                    <a:pt x="248" y="24"/>
                  </a:cubicBezTo>
                  <a:cubicBezTo>
                    <a:pt x="248" y="23"/>
                    <a:pt x="246" y="21"/>
                    <a:pt x="245" y="21"/>
                  </a:cubicBezTo>
                  <a:cubicBezTo>
                    <a:pt x="243" y="21"/>
                    <a:pt x="241" y="23"/>
                    <a:pt x="240" y="23"/>
                  </a:cubicBezTo>
                  <a:cubicBezTo>
                    <a:pt x="239" y="24"/>
                    <a:pt x="235" y="23"/>
                    <a:pt x="234" y="23"/>
                  </a:cubicBezTo>
                  <a:cubicBezTo>
                    <a:pt x="233" y="24"/>
                    <a:pt x="233" y="27"/>
                    <a:pt x="232" y="27"/>
                  </a:cubicBezTo>
                  <a:cubicBezTo>
                    <a:pt x="230" y="29"/>
                    <a:pt x="225" y="29"/>
                    <a:pt x="223" y="29"/>
                  </a:cubicBezTo>
                  <a:cubicBezTo>
                    <a:pt x="220" y="29"/>
                    <a:pt x="215" y="28"/>
                    <a:pt x="213" y="26"/>
                  </a:cubicBezTo>
                  <a:cubicBezTo>
                    <a:pt x="210" y="24"/>
                    <a:pt x="207" y="15"/>
                    <a:pt x="203" y="13"/>
                  </a:cubicBezTo>
                  <a:cubicBezTo>
                    <a:pt x="202" y="13"/>
                    <a:pt x="200" y="13"/>
                    <a:pt x="199" y="14"/>
                  </a:cubicBezTo>
                  <a:cubicBezTo>
                    <a:pt x="196" y="17"/>
                    <a:pt x="197" y="25"/>
                    <a:pt x="195" y="29"/>
                  </a:cubicBezTo>
                  <a:cubicBezTo>
                    <a:pt x="195" y="31"/>
                    <a:pt x="194" y="34"/>
                    <a:pt x="192" y="35"/>
                  </a:cubicBezTo>
                  <a:cubicBezTo>
                    <a:pt x="192" y="36"/>
                    <a:pt x="190" y="37"/>
                    <a:pt x="189" y="37"/>
                  </a:cubicBezTo>
                  <a:cubicBezTo>
                    <a:pt x="188" y="37"/>
                    <a:pt x="184" y="35"/>
                    <a:pt x="183" y="34"/>
                  </a:cubicBezTo>
                  <a:cubicBezTo>
                    <a:pt x="181" y="33"/>
                    <a:pt x="177" y="31"/>
                    <a:pt x="176" y="30"/>
                  </a:cubicBezTo>
                  <a:cubicBezTo>
                    <a:pt x="175" y="27"/>
                    <a:pt x="178" y="20"/>
                    <a:pt x="177" y="17"/>
                  </a:cubicBezTo>
                  <a:cubicBezTo>
                    <a:pt x="176" y="16"/>
                    <a:pt x="175" y="15"/>
                    <a:pt x="175" y="15"/>
                  </a:cubicBezTo>
                  <a:cubicBezTo>
                    <a:pt x="173" y="15"/>
                    <a:pt x="170" y="18"/>
                    <a:pt x="168" y="17"/>
                  </a:cubicBezTo>
                  <a:cubicBezTo>
                    <a:pt x="165" y="16"/>
                    <a:pt x="164" y="9"/>
                    <a:pt x="162" y="6"/>
                  </a:cubicBezTo>
                  <a:cubicBezTo>
                    <a:pt x="161" y="5"/>
                    <a:pt x="159" y="2"/>
                    <a:pt x="158" y="2"/>
                  </a:cubicBezTo>
                  <a:cubicBezTo>
                    <a:pt x="155" y="1"/>
                    <a:pt x="149" y="4"/>
                    <a:pt x="147" y="4"/>
                  </a:cubicBezTo>
                  <a:cubicBezTo>
                    <a:pt x="145" y="3"/>
                    <a:pt x="141" y="0"/>
                    <a:pt x="141" y="0"/>
                  </a:cubicBezTo>
                  <a:cubicBezTo>
                    <a:pt x="141" y="0"/>
                    <a:pt x="134" y="3"/>
                    <a:pt x="132" y="5"/>
                  </a:cubicBezTo>
                  <a:cubicBezTo>
                    <a:pt x="131" y="5"/>
                    <a:pt x="130" y="7"/>
                    <a:pt x="130" y="8"/>
                  </a:cubicBezTo>
                  <a:cubicBezTo>
                    <a:pt x="130" y="9"/>
                    <a:pt x="132" y="12"/>
                    <a:pt x="132" y="14"/>
                  </a:cubicBezTo>
                  <a:cubicBezTo>
                    <a:pt x="132" y="16"/>
                    <a:pt x="127" y="22"/>
                    <a:pt x="124" y="22"/>
                  </a:cubicBezTo>
                  <a:cubicBezTo>
                    <a:pt x="122" y="23"/>
                    <a:pt x="117" y="18"/>
                    <a:pt x="114" y="19"/>
                  </a:cubicBezTo>
                  <a:cubicBezTo>
                    <a:pt x="112" y="20"/>
                    <a:pt x="110" y="23"/>
                    <a:pt x="110" y="25"/>
                  </a:cubicBezTo>
                  <a:cubicBezTo>
                    <a:pt x="110" y="27"/>
                    <a:pt x="115" y="32"/>
                    <a:pt x="114" y="35"/>
                  </a:cubicBezTo>
                  <a:cubicBezTo>
                    <a:pt x="113" y="38"/>
                    <a:pt x="104" y="38"/>
                    <a:pt x="102" y="41"/>
                  </a:cubicBezTo>
                  <a:cubicBezTo>
                    <a:pt x="101" y="42"/>
                    <a:pt x="98" y="45"/>
                    <a:pt x="98" y="46"/>
                  </a:cubicBezTo>
                  <a:cubicBezTo>
                    <a:pt x="98" y="49"/>
                    <a:pt x="104" y="53"/>
                    <a:pt x="103" y="55"/>
                  </a:cubicBezTo>
                  <a:cubicBezTo>
                    <a:pt x="103" y="57"/>
                    <a:pt x="96" y="58"/>
                    <a:pt x="95" y="60"/>
                  </a:cubicBezTo>
                  <a:cubicBezTo>
                    <a:pt x="93" y="62"/>
                    <a:pt x="94" y="67"/>
                    <a:pt x="92" y="69"/>
                  </a:cubicBezTo>
                  <a:cubicBezTo>
                    <a:pt x="90" y="71"/>
                    <a:pt x="85" y="72"/>
                    <a:pt x="83" y="72"/>
                  </a:cubicBezTo>
                  <a:cubicBezTo>
                    <a:pt x="81" y="72"/>
                    <a:pt x="78" y="67"/>
                    <a:pt x="76" y="68"/>
                  </a:cubicBezTo>
                  <a:cubicBezTo>
                    <a:pt x="73" y="68"/>
                    <a:pt x="70" y="74"/>
                    <a:pt x="68" y="75"/>
                  </a:cubicBezTo>
                  <a:cubicBezTo>
                    <a:pt x="65" y="77"/>
                    <a:pt x="60" y="75"/>
                    <a:pt x="57" y="76"/>
                  </a:cubicBezTo>
                  <a:cubicBezTo>
                    <a:pt x="55" y="77"/>
                    <a:pt x="53" y="80"/>
                    <a:pt x="51" y="81"/>
                  </a:cubicBezTo>
                  <a:cubicBezTo>
                    <a:pt x="49" y="82"/>
                    <a:pt x="44" y="81"/>
                    <a:pt x="41" y="81"/>
                  </a:cubicBezTo>
                  <a:cubicBezTo>
                    <a:pt x="39" y="82"/>
                    <a:pt x="35" y="85"/>
                    <a:pt x="34" y="87"/>
                  </a:cubicBezTo>
                  <a:cubicBezTo>
                    <a:pt x="32" y="89"/>
                    <a:pt x="33" y="96"/>
                    <a:pt x="31" y="99"/>
                  </a:cubicBezTo>
                  <a:cubicBezTo>
                    <a:pt x="30" y="101"/>
                    <a:pt x="26" y="105"/>
                    <a:pt x="24" y="106"/>
                  </a:cubicBezTo>
                  <a:cubicBezTo>
                    <a:pt x="23" y="107"/>
                    <a:pt x="19" y="106"/>
                    <a:pt x="18" y="107"/>
                  </a:cubicBezTo>
                  <a:cubicBezTo>
                    <a:pt x="16" y="107"/>
                    <a:pt x="14" y="109"/>
                    <a:pt x="13" y="110"/>
                  </a:cubicBezTo>
                  <a:cubicBezTo>
                    <a:pt x="12" y="112"/>
                    <a:pt x="14" y="115"/>
                    <a:pt x="13" y="116"/>
                  </a:cubicBezTo>
                  <a:cubicBezTo>
                    <a:pt x="12" y="118"/>
                    <a:pt x="8" y="118"/>
                    <a:pt x="6" y="120"/>
                  </a:cubicBezTo>
                  <a:cubicBezTo>
                    <a:pt x="4" y="122"/>
                    <a:pt x="0" y="129"/>
                    <a:pt x="1" y="132"/>
                  </a:cubicBezTo>
                  <a:cubicBezTo>
                    <a:pt x="2" y="136"/>
                    <a:pt x="10" y="139"/>
                    <a:pt x="12" y="142"/>
                  </a:cubicBezTo>
                  <a:cubicBezTo>
                    <a:pt x="15" y="145"/>
                    <a:pt x="18" y="154"/>
                    <a:pt x="19" y="159"/>
                  </a:cubicBezTo>
                  <a:cubicBezTo>
                    <a:pt x="20" y="163"/>
                    <a:pt x="21" y="173"/>
                    <a:pt x="21" y="173"/>
                  </a:cubicBezTo>
                  <a:cubicBezTo>
                    <a:pt x="21" y="173"/>
                    <a:pt x="22" y="176"/>
                    <a:pt x="23" y="176"/>
                  </a:cubicBezTo>
                  <a:cubicBezTo>
                    <a:pt x="27" y="179"/>
                    <a:pt x="36" y="178"/>
                    <a:pt x="40" y="180"/>
                  </a:cubicBezTo>
                  <a:cubicBezTo>
                    <a:pt x="42" y="182"/>
                    <a:pt x="44" y="189"/>
                    <a:pt x="47" y="190"/>
                  </a:cubicBezTo>
                  <a:cubicBezTo>
                    <a:pt x="48" y="190"/>
                    <a:pt x="51" y="187"/>
                    <a:pt x="52" y="187"/>
                  </a:cubicBezTo>
                  <a:cubicBezTo>
                    <a:pt x="56" y="187"/>
                    <a:pt x="65" y="188"/>
                    <a:pt x="69" y="191"/>
                  </a:cubicBezTo>
                  <a:cubicBezTo>
                    <a:pt x="69" y="191"/>
                    <a:pt x="71" y="192"/>
                    <a:pt x="71" y="193"/>
                  </a:cubicBezTo>
                  <a:cubicBezTo>
                    <a:pt x="71" y="195"/>
                    <a:pt x="67" y="199"/>
                    <a:pt x="68" y="201"/>
                  </a:cubicBezTo>
                  <a:cubicBezTo>
                    <a:pt x="70" y="205"/>
                    <a:pt x="80" y="208"/>
                    <a:pt x="84" y="206"/>
                  </a:cubicBezTo>
                  <a:cubicBezTo>
                    <a:pt x="84" y="205"/>
                    <a:pt x="84" y="203"/>
                    <a:pt x="84" y="202"/>
                  </a:cubicBezTo>
                  <a:cubicBezTo>
                    <a:pt x="85" y="201"/>
                    <a:pt x="86" y="199"/>
                    <a:pt x="87" y="199"/>
                  </a:cubicBezTo>
                  <a:cubicBezTo>
                    <a:pt x="90" y="199"/>
                    <a:pt x="97" y="203"/>
                    <a:pt x="99" y="206"/>
                  </a:cubicBezTo>
                  <a:cubicBezTo>
                    <a:pt x="100" y="208"/>
                    <a:pt x="100" y="212"/>
                    <a:pt x="100" y="214"/>
                  </a:cubicBezTo>
                  <a:cubicBezTo>
                    <a:pt x="99" y="215"/>
                    <a:pt x="97" y="217"/>
                    <a:pt x="96" y="218"/>
                  </a:cubicBezTo>
                  <a:cubicBezTo>
                    <a:pt x="95" y="218"/>
                    <a:pt x="93" y="217"/>
                    <a:pt x="92" y="217"/>
                  </a:cubicBezTo>
                  <a:cubicBezTo>
                    <a:pt x="91" y="218"/>
                    <a:pt x="89" y="219"/>
                    <a:pt x="89" y="220"/>
                  </a:cubicBezTo>
                  <a:cubicBezTo>
                    <a:pt x="86" y="224"/>
                    <a:pt x="83" y="233"/>
                    <a:pt x="84" y="237"/>
                  </a:cubicBezTo>
                  <a:cubicBezTo>
                    <a:pt x="84" y="238"/>
                    <a:pt x="86" y="240"/>
                    <a:pt x="87" y="241"/>
                  </a:cubicBezTo>
                  <a:cubicBezTo>
                    <a:pt x="87" y="242"/>
                    <a:pt x="88" y="243"/>
                    <a:pt x="88" y="244"/>
                  </a:cubicBezTo>
                  <a:cubicBezTo>
                    <a:pt x="88" y="244"/>
                    <a:pt x="88" y="246"/>
                    <a:pt x="87" y="246"/>
                  </a:cubicBezTo>
                  <a:cubicBezTo>
                    <a:pt x="84" y="248"/>
                    <a:pt x="77" y="243"/>
                    <a:pt x="75" y="245"/>
                  </a:cubicBezTo>
                  <a:cubicBezTo>
                    <a:pt x="73" y="246"/>
                    <a:pt x="74" y="251"/>
                    <a:pt x="73" y="253"/>
                  </a:cubicBezTo>
                  <a:cubicBezTo>
                    <a:pt x="72" y="254"/>
                    <a:pt x="69" y="255"/>
                    <a:pt x="68" y="255"/>
                  </a:cubicBezTo>
                  <a:cubicBezTo>
                    <a:pt x="64" y="255"/>
                    <a:pt x="57" y="254"/>
                    <a:pt x="53" y="252"/>
                  </a:cubicBezTo>
                  <a:cubicBezTo>
                    <a:pt x="52" y="251"/>
                    <a:pt x="49" y="249"/>
                    <a:pt x="49" y="247"/>
                  </a:cubicBezTo>
                  <a:cubicBezTo>
                    <a:pt x="49" y="246"/>
                    <a:pt x="50" y="243"/>
                    <a:pt x="50" y="242"/>
                  </a:cubicBezTo>
                  <a:cubicBezTo>
                    <a:pt x="50" y="241"/>
                    <a:pt x="50" y="238"/>
                    <a:pt x="49" y="237"/>
                  </a:cubicBezTo>
                  <a:cubicBezTo>
                    <a:pt x="48" y="236"/>
                    <a:pt x="45" y="236"/>
                    <a:pt x="44" y="235"/>
                  </a:cubicBezTo>
                  <a:cubicBezTo>
                    <a:pt x="43" y="234"/>
                    <a:pt x="43" y="231"/>
                    <a:pt x="42" y="230"/>
                  </a:cubicBezTo>
                  <a:cubicBezTo>
                    <a:pt x="41" y="229"/>
                    <a:pt x="39" y="229"/>
                    <a:pt x="38" y="229"/>
                  </a:cubicBezTo>
                  <a:cubicBezTo>
                    <a:pt x="37" y="229"/>
                    <a:pt x="34" y="230"/>
                    <a:pt x="33" y="231"/>
                  </a:cubicBezTo>
                  <a:cubicBezTo>
                    <a:pt x="32" y="233"/>
                    <a:pt x="35" y="237"/>
                    <a:pt x="34" y="238"/>
                  </a:cubicBezTo>
                  <a:cubicBezTo>
                    <a:pt x="34" y="239"/>
                    <a:pt x="33" y="240"/>
                    <a:pt x="32" y="240"/>
                  </a:cubicBezTo>
                  <a:cubicBezTo>
                    <a:pt x="31" y="240"/>
                    <a:pt x="30" y="238"/>
                    <a:pt x="29" y="238"/>
                  </a:cubicBezTo>
                  <a:cubicBezTo>
                    <a:pt x="28" y="238"/>
                    <a:pt x="26" y="239"/>
                    <a:pt x="26" y="239"/>
                  </a:cubicBezTo>
                  <a:cubicBezTo>
                    <a:pt x="24" y="241"/>
                    <a:pt x="23" y="248"/>
                    <a:pt x="21" y="250"/>
                  </a:cubicBezTo>
                  <a:cubicBezTo>
                    <a:pt x="20" y="251"/>
                    <a:pt x="16" y="251"/>
                    <a:pt x="15" y="253"/>
                  </a:cubicBezTo>
                  <a:cubicBezTo>
                    <a:pt x="14" y="254"/>
                    <a:pt x="14" y="258"/>
                    <a:pt x="14" y="259"/>
                  </a:cubicBezTo>
                  <a:cubicBezTo>
                    <a:pt x="14" y="260"/>
                    <a:pt x="16" y="262"/>
                    <a:pt x="17" y="263"/>
                  </a:cubicBezTo>
                  <a:cubicBezTo>
                    <a:pt x="19" y="264"/>
                    <a:pt x="24" y="262"/>
                    <a:pt x="26" y="263"/>
                  </a:cubicBezTo>
                  <a:cubicBezTo>
                    <a:pt x="27" y="264"/>
                    <a:pt x="26" y="267"/>
                    <a:pt x="28" y="268"/>
                  </a:cubicBezTo>
                  <a:cubicBezTo>
                    <a:pt x="28" y="269"/>
                    <a:pt x="31" y="268"/>
                    <a:pt x="32" y="268"/>
                  </a:cubicBezTo>
                  <a:cubicBezTo>
                    <a:pt x="34" y="269"/>
                    <a:pt x="36" y="271"/>
                    <a:pt x="36" y="273"/>
                  </a:cubicBezTo>
                  <a:cubicBezTo>
                    <a:pt x="37" y="274"/>
                    <a:pt x="38" y="277"/>
                    <a:pt x="37" y="278"/>
                  </a:cubicBezTo>
                  <a:cubicBezTo>
                    <a:pt x="37" y="279"/>
                    <a:pt x="35" y="279"/>
                    <a:pt x="34" y="280"/>
                  </a:cubicBezTo>
                  <a:cubicBezTo>
                    <a:pt x="33" y="281"/>
                    <a:pt x="33" y="284"/>
                    <a:pt x="33" y="285"/>
                  </a:cubicBezTo>
                  <a:cubicBezTo>
                    <a:pt x="34" y="291"/>
                    <a:pt x="42" y="307"/>
                    <a:pt x="42" y="307"/>
                  </a:cubicBezTo>
                  <a:cubicBezTo>
                    <a:pt x="42" y="307"/>
                    <a:pt x="46" y="313"/>
                    <a:pt x="48" y="314"/>
                  </a:cubicBezTo>
                  <a:cubicBezTo>
                    <a:pt x="49" y="315"/>
                    <a:pt x="53" y="315"/>
                    <a:pt x="55" y="315"/>
                  </a:cubicBezTo>
                  <a:cubicBezTo>
                    <a:pt x="55" y="316"/>
                    <a:pt x="57" y="317"/>
                    <a:pt x="57" y="318"/>
                  </a:cubicBezTo>
                  <a:cubicBezTo>
                    <a:pt x="58" y="320"/>
                    <a:pt x="57" y="325"/>
                    <a:pt x="58" y="327"/>
                  </a:cubicBezTo>
                  <a:cubicBezTo>
                    <a:pt x="58" y="328"/>
                    <a:pt x="60" y="329"/>
                    <a:pt x="61" y="330"/>
                  </a:cubicBezTo>
                  <a:cubicBezTo>
                    <a:pt x="63" y="330"/>
                    <a:pt x="68" y="327"/>
                    <a:pt x="70" y="328"/>
                  </a:cubicBezTo>
                  <a:cubicBezTo>
                    <a:pt x="71" y="328"/>
                    <a:pt x="73" y="329"/>
                    <a:pt x="74" y="329"/>
                  </a:cubicBezTo>
                  <a:cubicBezTo>
                    <a:pt x="76" y="330"/>
                    <a:pt x="79" y="329"/>
                    <a:pt x="81" y="328"/>
                  </a:cubicBezTo>
                  <a:cubicBezTo>
                    <a:pt x="83" y="327"/>
                    <a:pt x="87" y="323"/>
                    <a:pt x="89" y="320"/>
                  </a:cubicBezTo>
                  <a:cubicBezTo>
                    <a:pt x="90" y="319"/>
                    <a:pt x="91" y="315"/>
                    <a:pt x="92" y="314"/>
                  </a:cubicBezTo>
                  <a:cubicBezTo>
                    <a:pt x="93" y="313"/>
                    <a:pt x="97" y="312"/>
                    <a:pt x="98" y="312"/>
                  </a:cubicBezTo>
                  <a:cubicBezTo>
                    <a:pt x="100" y="312"/>
                    <a:pt x="103" y="313"/>
                    <a:pt x="104" y="312"/>
                  </a:cubicBezTo>
                  <a:cubicBezTo>
                    <a:pt x="107" y="311"/>
                    <a:pt x="112" y="305"/>
                    <a:pt x="114" y="302"/>
                  </a:cubicBezTo>
                  <a:cubicBezTo>
                    <a:pt x="115" y="299"/>
                    <a:pt x="115" y="294"/>
                    <a:pt x="117" y="292"/>
                  </a:cubicBezTo>
                  <a:cubicBezTo>
                    <a:pt x="118" y="291"/>
                    <a:pt x="122" y="291"/>
                    <a:pt x="123" y="290"/>
                  </a:cubicBezTo>
                  <a:cubicBezTo>
                    <a:pt x="126" y="287"/>
                    <a:pt x="126" y="277"/>
                    <a:pt x="130" y="275"/>
                  </a:cubicBezTo>
                  <a:cubicBezTo>
                    <a:pt x="131" y="274"/>
                    <a:pt x="134" y="277"/>
                    <a:pt x="136" y="277"/>
                  </a:cubicBezTo>
                  <a:cubicBezTo>
                    <a:pt x="138" y="276"/>
                    <a:pt x="141" y="272"/>
                    <a:pt x="143" y="272"/>
                  </a:cubicBezTo>
                  <a:cubicBezTo>
                    <a:pt x="145" y="272"/>
                    <a:pt x="148" y="276"/>
                    <a:pt x="150" y="276"/>
                  </a:cubicBezTo>
                  <a:cubicBezTo>
                    <a:pt x="153" y="277"/>
                    <a:pt x="157" y="274"/>
                    <a:pt x="160" y="274"/>
                  </a:cubicBezTo>
                  <a:cubicBezTo>
                    <a:pt x="162" y="274"/>
                    <a:pt x="165" y="277"/>
                    <a:pt x="166" y="278"/>
                  </a:cubicBezTo>
                  <a:cubicBezTo>
                    <a:pt x="168" y="279"/>
                    <a:pt x="172" y="280"/>
                    <a:pt x="174" y="279"/>
                  </a:cubicBezTo>
                  <a:cubicBezTo>
                    <a:pt x="176" y="279"/>
                    <a:pt x="180" y="275"/>
                    <a:pt x="183" y="276"/>
                  </a:cubicBezTo>
                  <a:cubicBezTo>
                    <a:pt x="184" y="276"/>
                    <a:pt x="185" y="279"/>
                    <a:pt x="185" y="280"/>
                  </a:cubicBezTo>
                  <a:cubicBezTo>
                    <a:pt x="185" y="281"/>
                    <a:pt x="184" y="283"/>
                    <a:pt x="184" y="284"/>
                  </a:cubicBezTo>
                  <a:cubicBezTo>
                    <a:pt x="185" y="285"/>
                    <a:pt x="187" y="287"/>
                    <a:pt x="189" y="287"/>
                  </a:cubicBezTo>
                  <a:cubicBezTo>
                    <a:pt x="191" y="288"/>
                    <a:pt x="195" y="286"/>
                    <a:pt x="197" y="287"/>
                  </a:cubicBezTo>
                  <a:cubicBezTo>
                    <a:pt x="198" y="288"/>
                    <a:pt x="198" y="292"/>
                    <a:pt x="199" y="293"/>
                  </a:cubicBezTo>
                  <a:cubicBezTo>
                    <a:pt x="202" y="295"/>
                    <a:pt x="211" y="295"/>
                    <a:pt x="213" y="298"/>
                  </a:cubicBezTo>
                  <a:cubicBezTo>
                    <a:pt x="214" y="299"/>
                    <a:pt x="214" y="302"/>
                    <a:pt x="214" y="303"/>
                  </a:cubicBezTo>
                  <a:cubicBezTo>
                    <a:pt x="213" y="305"/>
                    <a:pt x="208" y="305"/>
                    <a:pt x="207" y="306"/>
                  </a:cubicBezTo>
                  <a:cubicBezTo>
                    <a:pt x="206" y="307"/>
                    <a:pt x="204" y="308"/>
                    <a:pt x="204" y="309"/>
                  </a:cubicBezTo>
                  <a:cubicBezTo>
                    <a:pt x="205" y="313"/>
                    <a:pt x="218" y="319"/>
                    <a:pt x="218" y="319"/>
                  </a:cubicBezTo>
                  <a:cubicBezTo>
                    <a:pt x="218" y="319"/>
                    <a:pt x="217" y="311"/>
                    <a:pt x="217" y="309"/>
                  </a:cubicBezTo>
                  <a:cubicBezTo>
                    <a:pt x="218" y="304"/>
                    <a:pt x="221" y="296"/>
                    <a:pt x="224" y="292"/>
                  </a:cubicBezTo>
                  <a:cubicBezTo>
                    <a:pt x="227" y="288"/>
                    <a:pt x="237" y="280"/>
                    <a:pt x="242" y="277"/>
                  </a:cubicBezTo>
                  <a:cubicBezTo>
                    <a:pt x="244" y="275"/>
                    <a:pt x="251" y="274"/>
                    <a:pt x="252" y="272"/>
                  </a:cubicBezTo>
                  <a:cubicBezTo>
                    <a:pt x="253" y="271"/>
                    <a:pt x="253" y="268"/>
                    <a:pt x="253" y="266"/>
                  </a:cubicBezTo>
                  <a:cubicBezTo>
                    <a:pt x="253" y="265"/>
                    <a:pt x="252" y="261"/>
                    <a:pt x="252" y="260"/>
                  </a:cubicBezTo>
                  <a:cubicBezTo>
                    <a:pt x="252" y="258"/>
                    <a:pt x="252" y="253"/>
                    <a:pt x="253" y="251"/>
                  </a:cubicBezTo>
                  <a:cubicBezTo>
                    <a:pt x="255" y="246"/>
                    <a:pt x="264" y="240"/>
                    <a:pt x="267" y="236"/>
                  </a:cubicBezTo>
                  <a:cubicBezTo>
                    <a:pt x="267" y="236"/>
                    <a:pt x="269" y="234"/>
                    <a:pt x="269" y="233"/>
                  </a:cubicBezTo>
                  <a:cubicBezTo>
                    <a:pt x="270" y="230"/>
                    <a:pt x="266" y="223"/>
                    <a:pt x="267" y="220"/>
                  </a:cubicBezTo>
                  <a:cubicBezTo>
                    <a:pt x="268" y="216"/>
                    <a:pt x="276" y="211"/>
                    <a:pt x="277" y="207"/>
                  </a:cubicBezTo>
                  <a:cubicBezTo>
                    <a:pt x="278" y="205"/>
                    <a:pt x="278" y="201"/>
                    <a:pt x="278" y="199"/>
                  </a:cubicBezTo>
                  <a:cubicBezTo>
                    <a:pt x="279" y="197"/>
                    <a:pt x="283" y="194"/>
                    <a:pt x="283" y="192"/>
                  </a:cubicBezTo>
                  <a:cubicBezTo>
                    <a:pt x="284" y="191"/>
                    <a:pt x="283" y="188"/>
                    <a:pt x="282" y="187"/>
                  </a:cubicBezTo>
                  <a:cubicBezTo>
                    <a:pt x="280" y="185"/>
                    <a:pt x="275" y="186"/>
                    <a:pt x="273" y="184"/>
                  </a:cubicBezTo>
                  <a:cubicBezTo>
                    <a:pt x="271" y="183"/>
                    <a:pt x="271" y="175"/>
                    <a:pt x="269" y="175"/>
                  </a:cubicBezTo>
                  <a:cubicBezTo>
                    <a:pt x="268" y="175"/>
                    <a:pt x="268" y="178"/>
                    <a:pt x="267" y="178"/>
                  </a:cubicBezTo>
                  <a:cubicBezTo>
                    <a:pt x="266" y="178"/>
                    <a:pt x="265" y="178"/>
                    <a:pt x="264" y="177"/>
                  </a:cubicBezTo>
                  <a:cubicBezTo>
                    <a:pt x="263" y="176"/>
                    <a:pt x="263" y="173"/>
                    <a:pt x="263" y="172"/>
                  </a:cubicBezTo>
                  <a:cubicBezTo>
                    <a:pt x="264" y="171"/>
                    <a:pt x="266" y="170"/>
                    <a:pt x="267" y="171"/>
                  </a:cubicBezTo>
                  <a:cubicBezTo>
                    <a:pt x="268" y="171"/>
                    <a:pt x="269" y="174"/>
                    <a:pt x="270" y="174"/>
                  </a:cubicBezTo>
                  <a:cubicBezTo>
                    <a:pt x="271" y="173"/>
                    <a:pt x="268" y="170"/>
                    <a:pt x="268" y="169"/>
                  </a:cubicBezTo>
                  <a:cubicBezTo>
                    <a:pt x="268" y="165"/>
                    <a:pt x="267" y="155"/>
                    <a:pt x="268" y="150"/>
                  </a:cubicBezTo>
                  <a:cubicBezTo>
                    <a:pt x="269" y="147"/>
                    <a:pt x="275" y="142"/>
                    <a:pt x="276" y="139"/>
                  </a:cubicBezTo>
                  <a:cubicBezTo>
                    <a:pt x="278" y="135"/>
                    <a:pt x="277" y="126"/>
                    <a:pt x="279" y="123"/>
                  </a:cubicBezTo>
                  <a:cubicBezTo>
                    <a:pt x="280" y="120"/>
                    <a:pt x="285" y="116"/>
                    <a:pt x="286" y="113"/>
                  </a:cubicBezTo>
                  <a:cubicBezTo>
                    <a:pt x="287" y="110"/>
                    <a:pt x="288" y="103"/>
                    <a:pt x="287" y="100"/>
                  </a:cubicBezTo>
                  <a:cubicBezTo>
                    <a:pt x="287" y="98"/>
                    <a:pt x="285" y="94"/>
                    <a:pt x="284" y="92"/>
                  </a:cubicBezTo>
                  <a:cubicBezTo>
                    <a:pt x="283" y="89"/>
                    <a:pt x="282" y="85"/>
                    <a:pt x="282" y="83"/>
                  </a:cubicBezTo>
                  <a:cubicBezTo>
                    <a:pt x="283" y="80"/>
                    <a:pt x="286" y="75"/>
                    <a:pt x="286" y="72"/>
                  </a:cubicBezTo>
                  <a:cubicBezTo>
                    <a:pt x="286" y="70"/>
                    <a:pt x="286" y="66"/>
                    <a:pt x="285" y="64"/>
                  </a:cubicBezTo>
                  <a:cubicBezTo>
                    <a:pt x="283" y="62"/>
                    <a:pt x="278" y="60"/>
                    <a:pt x="277" y="58"/>
                  </a:cubicBezTo>
                  <a:cubicBezTo>
                    <a:pt x="275" y="54"/>
                    <a:pt x="275" y="45"/>
                    <a:pt x="275" y="41"/>
                  </a:cubicBezTo>
                  <a:cubicBezTo>
                    <a:pt x="276" y="38"/>
                    <a:pt x="280" y="28"/>
                    <a:pt x="280" y="28"/>
                  </a:cubicBezTo>
                  <a:cubicBezTo>
                    <a:pt x="280" y="28"/>
                    <a:pt x="270" y="34"/>
                    <a:pt x="267" y="35"/>
                  </a:cubicBezTo>
                  <a:cubicBezTo>
                    <a:pt x="263" y="35"/>
                    <a:pt x="253" y="34"/>
                    <a:pt x="250" y="31"/>
                  </a:cubicBezTo>
                  <a:close/>
                </a:path>
              </a:pathLst>
            </a:custGeom>
            <a:grpFill/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45" name="Freeform: Shape 256"/>
            <p:cNvSpPr/>
            <p:nvPr/>
          </p:nvSpPr>
          <p:spPr bwMode="auto">
            <a:xfrm>
              <a:off x="4806950" y="3221038"/>
              <a:ext cx="22225" cy="1905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6" y="6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3" y="11"/>
                </a:cxn>
                <a:cxn ang="0">
                  <a:pos x="8" y="11"/>
                </a:cxn>
                <a:cxn ang="0">
                  <a:pos x="12" y="9"/>
                </a:cxn>
                <a:cxn ang="0">
                  <a:pos x="10" y="7"/>
                </a:cxn>
                <a:cxn ang="0">
                  <a:pos x="12" y="3"/>
                </a:cxn>
                <a:cxn ang="0">
                  <a:pos x="9" y="0"/>
                </a:cxn>
              </a:cxnLst>
              <a:rect l="0" t="0" r="r" b="b"/>
              <a:pathLst>
                <a:path w="13" h="11">
                  <a:moveTo>
                    <a:pt x="9" y="0"/>
                  </a:moveTo>
                  <a:cubicBezTo>
                    <a:pt x="7" y="1"/>
                    <a:pt x="8" y="5"/>
                    <a:pt x="6" y="6"/>
                  </a:cubicBezTo>
                  <a:cubicBezTo>
                    <a:pt x="5" y="6"/>
                    <a:pt x="4" y="3"/>
                    <a:pt x="3" y="3"/>
                  </a:cubicBezTo>
                  <a:cubicBezTo>
                    <a:pt x="2" y="3"/>
                    <a:pt x="0" y="5"/>
                    <a:pt x="0" y="6"/>
                  </a:cubicBezTo>
                  <a:cubicBezTo>
                    <a:pt x="0" y="8"/>
                    <a:pt x="2" y="10"/>
                    <a:pt x="3" y="11"/>
                  </a:cubicBezTo>
                  <a:cubicBezTo>
                    <a:pt x="4" y="11"/>
                    <a:pt x="7" y="11"/>
                    <a:pt x="8" y="11"/>
                  </a:cubicBezTo>
                  <a:cubicBezTo>
                    <a:pt x="9" y="10"/>
                    <a:pt x="11" y="10"/>
                    <a:pt x="12" y="9"/>
                  </a:cubicBezTo>
                  <a:cubicBezTo>
                    <a:pt x="12" y="8"/>
                    <a:pt x="10" y="7"/>
                    <a:pt x="10" y="7"/>
                  </a:cubicBezTo>
                  <a:cubicBezTo>
                    <a:pt x="10" y="5"/>
                    <a:pt x="13" y="4"/>
                    <a:pt x="12" y="3"/>
                  </a:cubicBezTo>
                  <a:cubicBezTo>
                    <a:pt x="12" y="2"/>
                    <a:pt x="10" y="0"/>
                    <a:pt x="9" y="0"/>
                  </a:cubicBezTo>
                  <a:close/>
                </a:path>
              </a:pathLst>
            </a:custGeom>
            <a:grpFill/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46" name="Freeform: Shape 257"/>
            <p:cNvSpPr/>
            <p:nvPr/>
          </p:nvSpPr>
          <p:spPr bwMode="auto">
            <a:xfrm>
              <a:off x="4457700" y="3062288"/>
              <a:ext cx="336550" cy="444500"/>
            </a:xfrm>
            <a:custGeom>
              <a:avLst/>
              <a:gdLst/>
              <a:ahLst/>
              <a:cxnLst>
                <a:cxn ang="0">
                  <a:pos x="110" y="24"/>
                </a:cxn>
                <a:cxn ang="0">
                  <a:pos x="89" y="26"/>
                </a:cxn>
                <a:cxn ang="0">
                  <a:pos x="81" y="48"/>
                </a:cxn>
                <a:cxn ang="0">
                  <a:pos x="95" y="72"/>
                </a:cxn>
                <a:cxn ang="0">
                  <a:pos x="92" y="85"/>
                </a:cxn>
                <a:cxn ang="0">
                  <a:pos x="62" y="98"/>
                </a:cxn>
                <a:cxn ang="0">
                  <a:pos x="44" y="128"/>
                </a:cxn>
                <a:cxn ang="0">
                  <a:pos x="26" y="144"/>
                </a:cxn>
                <a:cxn ang="0">
                  <a:pos x="23" y="166"/>
                </a:cxn>
                <a:cxn ang="0">
                  <a:pos x="6" y="173"/>
                </a:cxn>
                <a:cxn ang="0">
                  <a:pos x="8" y="184"/>
                </a:cxn>
                <a:cxn ang="0">
                  <a:pos x="13" y="202"/>
                </a:cxn>
                <a:cxn ang="0">
                  <a:pos x="22" y="220"/>
                </a:cxn>
                <a:cxn ang="0">
                  <a:pos x="36" y="227"/>
                </a:cxn>
                <a:cxn ang="0">
                  <a:pos x="53" y="240"/>
                </a:cxn>
                <a:cxn ang="0">
                  <a:pos x="61" y="259"/>
                </a:cxn>
                <a:cxn ang="0">
                  <a:pos x="73" y="254"/>
                </a:cxn>
                <a:cxn ang="0">
                  <a:pos x="91" y="251"/>
                </a:cxn>
                <a:cxn ang="0">
                  <a:pos x="112" y="248"/>
                </a:cxn>
                <a:cxn ang="0">
                  <a:pos x="126" y="249"/>
                </a:cxn>
                <a:cxn ang="0">
                  <a:pos x="158" y="253"/>
                </a:cxn>
                <a:cxn ang="0">
                  <a:pos x="151" y="219"/>
                </a:cxn>
                <a:cxn ang="0">
                  <a:pos x="148" y="197"/>
                </a:cxn>
                <a:cxn ang="0">
                  <a:pos x="145" y="192"/>
                </a:cxn>
                <a:cxn ang="0">
                  <a:pos x="132" y="185"/>
                </a:cxn>
                <a:cxn ang="0">
                  <a:pos x="144" y="180"/>
                </a:cxn>
                <a:cxn ang="0">
                  <a:pos x="126" y="179"/>
                </a:cxn>
                <a:cxn ang="0">
                  <a:pos x="130" y="176"/>
                </a:cxn>
                <a:cxn ang="0">
                  <a:pos x="124" y="170"/>
                </a:cxn>
                <a:cxn ang="0">
                  <a:pos x="141" y="168"/>
                </a:cxn>
                <a:cxn ang="0">
                  <a:pos x="157" y="166"/>
                </a:cxn>
                <a:cxn ang="0">
                  <a:pos x="155" y="164"/>
                </a:cxn>
                <a:cxn ang="0">
                  <a:pos x="153" y="161"/>
                </a:cxn>
                <a:cxn ang="0">
                  <a:pos x="168" y="167"/>
                </a:cxn>
                <a:cxn ang="0">
                  <a:pos x="183" y="179"/>
                </a:cxn>
                <a:cxn ang="0">
                  <a:pos x="191" y="174"/>
                </a:cxn>
                <a:cxn ang="0">
                  <a:pos x="180" y="155"/>
                </a:cxn>
                <a:cxn ang="0">
                  <a:pos x="166" y="144"/>
                </a:cxn>
                <a:cxn ang="0">
                  <a:pos x="173" y="146"/>
                </a:cxn>
                <a:cxn ang="0">
                  <a:pos x="170" y="127"/>
                </a:cxn>
                <a:cxn ang="0">
                  <a:pos x="143" y="109"/>
                </a:cxn>
                <a:cxn ang="0">
                  <a:pos x="162" y="108"/>
                </a:cxn>
                <a:cxn ang="0">
                  <a:pos x="168" y="104"/>
                </a:cxn>
                <a:cxn ang="0">
                  <a:pos x="167" y="118"/>
                </a:cxn>
                <a:cxn ang="0">
                  <a:pos x="180" y="102"/>
                </a:cxn>
                <a:cxn ang="0">
                  <a:pos x="180" y="94"/>
                </a:cxn>
                <a:cxn ang="0">
                  <a:pos x="177" y="87"/>
                </a:cxn>
                <a:cxn ang="0">
                  <a:pos x="154" y="86"/>
                </a:cxn>
                <a:cxn ang="0">
                  <a:pos x="174" y="77"/>
                </a:cxn>
                <a:cxn ang="0">
                  <a:pos x="193" y="76"/>
                </a:cxn>
                <a:cxn ang="0">
                  <a:pos x="197" y="70"/>
                </a:cxn>
                <a:cxn ang="0">
                  <a:pos x="195" y="54"/>
                </a:cxn>
                <a:cxn ang="0">
                  <a:pos x="179" y="37"/>
                </a:cxn>
                <a:cxn ang="0">
                  <a:pos x="167" y="24"/>
                </a:cxn>
                <a:cxn ang="0">
                  <a:pos x="155" y="4"/>
                </a:cxn>
              </a:cxnLst>
              <a:rect l="0" t="0" r="r" b="b"/>
              <a:pathLst>
                <a:path w="198" h="262">
                  <a:moveTo>
                    <a:pt x="137" y="6"/>
                  </a:moveTo>
                  <a:cubicBezTo>
                    <a:pt x="136" y="8"/>
                    <a:pt x="137" y="15"/>
                    <a:pt x="135" y="17"/>
                  </a:cubicBezTo>
                  <a:cubicBezTo>
                    <a:pt x="131" y="22"/>
                    <a:pt x="116" y="26"/>
                    <a:pt x="110" y="24"/>
                  </a:cubicBezTo>
                  <a:cubicBezTo>
                    <a:pt x="108" y="23"/>
                    <a:pt x="106" y="17"/>
                    <a:pt x="104" y="15"/>
                  </a:cubicBezTo>
                  <a:cubicBezTo>
                    <a:pt x="102" y="14"/>
                    <a:pt x="95" y="13"/>
                    <a:pt x="93" y="14"/>
                  </a:cubicBezTo>
                  <a:cubicBezTo>
                    <a:pt x="90" y="16"/>
                    <a:pt x="91" y="24"/>
                    <a:pt x="89" y="26"/>
                  </a:cubicBezTo>
                  <a:cubicBezTo>
                    <a:pt x="86" y="28"/>
                    <a:pt x="76" y="24"/>
                    <a:pt x="74" y="27"/>
                  </a:cubicBezTo>
                  <a:cubicBezTo>
                    <a:pt x="72" y="30"/>
                    <a:pt x="75" y="37"/>
                    <a:pt x="76" y="40"/>
                  </a:cubicBezTo>
                  <a:cubicBezTo>
                    <a:pt x="77" y="42"/>
                    <a:pt x="79" y="47"/>
                    <a:pt x="81" y="48"/>
                  </a:cubicBezTo>
                  <a:cubicBezTo>
                    <a:pt x="83" y="50"/>
                    <a:pt x="90" y="52"/>
                    <a:pt x="92" y="54"/>
                  </a:cubicBezTo>
                  <a:cubicBezTo>
                    <a:pt x="93" y="57"/>
                    <a:pt x="91" y="63"/>
                    <a:pt x="92" y="67"/>
                  </a:cubicBezTo>
                  <a:cubicBezTo>
                    <a:pt x="92" y="68"/>
                    <a:pt x="93" y="71"/>
                    <a:pt x="95" y="72"/>
                  </a:cubicBezTo>
                  <a:cubicBezTo>
                    <a:pt x="96" y="73"/>
                    <a:pt x="102" y="73"/>
                    <a:pt x="102" y="75"/>
                  </a:cubicBezTo>
                  <a:cubicBezTo>
                    <a:pt x="103" y="76"/>
                    <a:pt x="102" y="79"/>
                    <a:pt x="101" y="80"/>
                  </a:cubicBezTo>
                  <a:cubicBezTo>
                    <a:pt x="99" y="82"/>
                    <a:pt x="94" y="83"/>
                    <a:pt x="92" y="85"/>
                  </a:cubicBezTo>
                  <a:cubicBezTo>
                    <a:pt x="90" y="87"/>
                    <a:pt x="87" y="92"/>
                    <a:pt x="85" y="94"/>
                  </a:cubicBezTo>
                  <a:cubicBezTo>
                    <a:pt x="83" y="95"/>
                    <a:pt x="79" y="96"/>
                    <a:pt x="77" y="97"/>
                  </a:cubicBezTo>
                  <a:cubicBezTo>
                    <a:pt x="74" y="98"/>
                    <a:pt x="65" y="95"/>
                    <a:pt x="62" y="98"/>
                  </a:cubicBezTo>
                  <a:cubicBezTo>
                    <a:pt x="58" y="100"/>
                    <a:pt x="58" y="110"/>
                    <a:pt x="55" y="114"/>
                  </a:cubicBezTo>
                  <a:cubicBezTo>
                    <a:pt x="54" y="115"/>
                    <a:pt x="50" y="117"/>
                    <a:pt x="48" y="118"/>
                  </a:cubicBezTo>
                  <a:cubicBezTo>
                    <a:pt x="47" y="120"/>
                    <a:pt x="46" y="126"/>
                    <a:pt x="44" y="128"/>
                  </a:cubicBezTo>
                  <a:cubicBezTo>
                    <a:pt x="42" y="129"/>
                    <a:pt x="35" y="130"/>
                    <a:pt x="35" y="130"/>
                  </a:cubicBezTo>
                  <a:cubicBezTo>
                    <a:pt x="35" y="130"/>
                    <a:pt x="33" y="141"/>
                    <a:pt x="31" y="143"/>
                  </a:cubicBezTo>
                  <a:cubicBezTo>
                    <a:pt x="30" y="144"/>
                    <a:pt x="27" y="143"/>
                    <a:pt x="26" y="144"/>
                  </a:cubicBezTo>
                  <a:cubicBezTo>
                    <a:pt x="23" y="147"/>
                    <a:pt x="22" y="156"/>
                    <a:pt x="22" y="160"/>
                  </a:cubicBezTo>
                  <a:cubicBezTo>
                    <a:pt x="22" y="161"/>
                    <a:pt x="25" y="162"/>
                    <a:pt x="25" y="163"/>
                  </a:cubicBezTo>
                  <a:cubicBezTo>
                    <a:pt x="25" y="164"/>
                    <a:pt x="24" y="165"/>
                    <a:pt x="23" y="166"/>
                  </a:cubicBezTo>
                  <a:cubicBezTo>
                    <a:pt x="22" y="167"/>
                    <a:pt x="18" y="169"/>
                    <a:pt x="17" y="169"/>
                  </a:cubicBezTo>
                  <a:cubicBezTo>
                    <a:pt x="15" y="170"/>
                    <a:pt x="12" y="169"/>
                    <a:pt x="11" y="170"/>
                  </a:cubicBezTo>
                  <a:cubicBezTo>
                    <a:pt x="9" y="170"/>
                    <a:pt x="7" y="172"/>
                    <a:pt x="6" y="173"/>
                  </a:cubicBezTo>
                  <a:cubicBezTo>
                    <a:pt x="5" y="175"/>
                    <a:pt x="2" y="180"/>
                    <a:pt x="3" y="182"/>
                  </a:cubicBezTo>
                  <a:cubicBezTo>
                    <a:pt x="4" y="182"/>
                    <a:pt x="6" y="182"/>
                    <a:pt x="7" y="182"/>
                  </a:cubicBezTo>
                  <a:cubicBezTo>
                    <a:pt x="7" y="182"/>
                    <a:pt x="8" y="183"/>
                    <a:pt x="8" y="184"/>
                  </a:cubicBezTo>
                  <a:cubicBezTo>
                    <a:pt x="8" y="187"/>
                    <a:pt x="0" y="191"/>
                    <a:pt x="1" y="194"/>
                  </a:cubicBezTo>
                  <a:cubicBezTo>
                    <a:pt x="2" y="197"/>
                    <a:pt x="9" y="197"/>
                    <a:pt x="11" y="199"/>
                  </a:cubicBezTo>
                  <a:cubicBezTo>
                    <a:pt x="12" y="199"/>
                    <a:pt x="13" y="201"/>
                    <a:pt x="13" y="202"/>
                  </a:cubicBezTo>
                  <a:cubicBezTo>
                    <a:pt x="12" y="205"/>
                    <a:pt x="5" y="205"/>
                    <a:pt x="5" y="208"/>
                  </a:cubicBezTo>
                  <a:cubicBezTo>
                    <a:pt x="5" y="212"/>
                    <a:pt x="17" y="214"/>
                    <a:pt x="20" y="217"/>
                  </a:cubicBezTo>
                  <a:cubicBezTo>
                    <a:pt x="21" y="218"/>
                    <a:pt x="22" y="220"/>
                    <a:pt x="22" y="220"/>
                  </a:cubicBezTo>
                  <a:cubicBezTo>
                    <a:pt x="22" y="222"/>
                    <a:pt x="19" y="225"/>
                    <a:pt x="19" y="225"/>
                  </a:cubicBezTo>
                  <a:cubicBezTo>
                    <a:pt x="19" y="225"/>
                    <a:pt x="23" y="228"/>
                    <a:pt x="25" y="229"/>
                  </a:cubicBezTo>
                  <a:cubicBezTo>
                    <a:pt x="27" y="229"/>
                    <a:pt x="33" y="226"/>
                    <a:pt x="36" y="227"/>
                  </a:cubicBezTo>
                  <a:cubicBezTo>
                    <a:pt x="37" y="227"/>
                    <a:pt x="39" y="230"/>
                    <a:pt x="40" y="231"/>
                  </a:cubicBezTo>
                  <a:cubicBezTo>
                    <a:pt x="42" y="234"/>
                    <a:pt x="43" y="241"/>
                    <a:pt x="46" y="242"/>
                  </a:cubicBezTo>
                  <a:cubicBezTo>
                    <a:pt x="48" y="243"/>
                    <a:pt x="51" y="240"/>
                    <a:pt x="53" y="240"/>
                  </a:cubicBezTo>
                  <a:cubicBezTo>
                    <a:pt x="53" y="240"/>
                    <a:pt x="54" y="241"/>
                    <a:pt x="55" y="242"/>
                  </a:cubicBezTo>
                  <a:cubicBezTo>
                    <a:pt x="56" y="245"/>
                    <a:pt x="53" y="252"/>
                    <a:pt x="54" y="255"/>
                  </a:cubicBezTo>
                  <a:cubicBezTo>
                    <a:pt x="55" y="256"/>
                    <a:pt x="59" y="258"/>
                    <a:pt x="61" y="259"/>
                  </a:cubicBezTo>
                  <a:cubicBezTo>
                    <a:pt x="62" y="260"/>
                    <a:pt x="66" y="262"/>
                    <a:pt x="67" y="262"/>
                  </a:cubicBezTo>
                  <a:cubicBezTo>
                    <a:pt x="68" y="262"/>
                    <a:pt x="70" y="261"/>
                    <a:pt x="70" y="260"/>
                  </a:cubicBezTo>
                  <a:cubicBezTo>
                    <a:pt x="72" y="259"/>
                    <a:pt x="73" y="256"/>
                    <a:pt x="73" y="254"/>
                  </a:cubicBezTo>
                  <a:cubicBezTo>
                    <a:pt x="75" y="250"/>
                    <a:pt x="74" y="242"/>
                    <a:pt x="77" y="239"/>
                  </a:cubicBezTo>
                  <a:cubicBezTo>
                    <a:pt x="78" y="238"/>
                    <a:pt x="80" y="238"/>
                    <a:pt x="81" y="238"/>
                  </a:cubicBezTo>
                  <a:cubicBezTo>
                    <a:pt x="85" y="240"/>
                    <a:pt x="88" y="249"/>
                    <a:pt x="91" y="251"/>
                  </a:cubicBezTo>
                  <a:cubicBezTo>
                    <a:pt x="93" y="253"/>
                    <a:pt x="98" y="254"/>
                    <a:pt x="101" y="254"/>
                  </a:cubicBezTo>
                  <a:cubicBezTo>
                    <a:pt x="103" y="254"/>
                    <a:pt x="108" y="254"/>
                    <a:pt x="110" y="252"/>
                  </a:cubicBezTo>
                  <a:cubicBezTo>
                    <a:pt x="111" y="252"/>
                    <a:pt x="111" y="249"/>
                    <a:pt x="112" y="248"/>
                  </a:cubicBezTo>
                  <a:cubicBezTo>
                    <a:pt x="113" y="248"/>
                    <a:pt x="117" y="249"/>
                    <a:pt x="118" y="248"/>
                  </a:cubicBezTo>
                  <a:cubicBezTo>
                    <a:pt x="119" y="248"/>
                    <a:pt x="121" y="246"/>
                    <a:pt x="123" y="246"/>
                  </a:cubicBezTo>
                  <a:cubicBezTo>
                    <a:pt x="124" y="246"/>
                    <a:pt x="126" y="248"/>
                    <a:pt x="126" y="249"/>
                  </a:cubicBezTo>
                  <a:cubicBezTo>
                    <a:pt x="127" y="251"/>
                    <a:pt x="127" y="255"/>
                    <a:pt x="128" y="256"/>
                  </a:cubicBezTo>
                  <a:cubicBezTo>
                    <a:pt x="131" y="259"/>
                    <a:pt x="141" y="260"/>
                    <a:pt x="145" y="260"/>
                  </a:cubicBezTo>
                  <a:cubicBezTo>
                    <a:pt x="148" y="259"/>
                    <a:pt x="155" y="255"/>
                    <a:pt x="158" y="253"/>
                  </a:cubicBezTo>
                  <a:cubicBezTo>
                    <a:pt x="160" y="251"/>
                    <a:pt x="163" y="248"/>
                    <a:pt x="164" y="245"/>
                  </a:cubicBezTo>
                  <a:cubicBezTo>
                    <a:pt x="165" y="243"/>
                    <a:pt x="164" y="239"/>
                    <a:pt x="163" y="237"/>
                  </a:cubicBezTo>
                  <a:cubicBezTo>
                    <a:pt x="161" y="232"/>
                    <a:pt x="153" y="224"/>
                    <a:pt x="151" y="219"/>
                  </a:cubicBezTo>
                  <a:cubicBezTo>
                    <a:pt x="149" y="216"/>
                    <a:pt x="144" y="209"/>
                    <a:pt x="146" y="205"/>
                  </a:cubicBezTo>
                  <a:cubicBezTo>
                    <a:pt x="146" y="204"/>
                    <a:pt x="149" y="204"/>
                    <a:pt x="150" y="203"/>
                  </a:cubicBezTo>
                  <a:cubicBezTo>
                    <a:pt x="150" y="201"/>
                    <a:pt x="149" y="198"/>
                    <a:pt x="148" y="197"/>
                  </a:cubicBezTo>
                  <a:cubicBezTo>
                    <a:pt x="147" y="197"/>
                    <a:pt x="145" y="197"/>
                    <a:pt x="144" y="196"/>
                  </a:cubicBezTo>
                  <a:cubicBezTo>
                    <a:pt x="144" y="196"/>
                    <a:pt x="143" y="194"/>
                    <a:pt x="143" y="193"/>
                  </a:cubicBezTo>
                  <a:cubicBezTo>
                    <a:pt x="143" y="193"/>
                    <a:pt x="145" y="192"/>
                    <a:pt x="145" y="192"/>
                  </a:cubicBezTo>
                  <a:cubicBezTo>
                    <a:pt x="144" y="190"/>
                    <a:pt x="139" y="192"/>
                    <a:pt x="137" y="190"/>
                  </a:cubicBezTo>
                  <a:cubicBezTo>
                    <a:pt x="136" y="190"/>
                    <a:pt x="135" y="186"/>
                    <a:pt x="134" y="185"/>
                  </a:cubicBezTo>
                  <a:cubicBezTo>
                    <a:pt x="133" y="185"/>
                    <a:pt x="132" y="185"/>
                    <a:pt x="132" y="185"/>
                  </a:cubicBezTo>
                  <a:cubicBezTo>
                    <a:pt x="131" y="185"/>
                    <a:pt x="130" y="184"/>
                    <a:pt x="130" y="183"/>
                  </a:cubicBezTo>
                  <a:cubicBezTo>
                    <a:pt x="130" y="182"/>
                    <a:pt x="132" y="181"/>
                    <a:pt x="133" y="180"/>
                  </a:cubicBezTo>
                  <a:cubicBezTo>
                    <a:pt x="135" y="179"/>
                    <a:pt x="142" y="181"/>
                    <a:pt x="144" y="180"/>
                  </a:cubicBezTo>
                  <a:cubicBezTo>
                    <a:pt x="144" y="180"/>
                    <a:pt x="145" y="179"/>
                    <a:pt x="145" y="179"/>
                  </a:cubicBezTo>
                  <a:cubicBezTo>
                    <a:pt x="144" y="176"/>
                    <a:pt x="137" y="178"/>
                    <a:pt x="134" y="178"/>
                  </a:cubicBezTo>
                  <a:cubicBezTo>
                    <a:pt x="132" y="178"/>
                    <a:pt x="128" y="179"/>
                    <a:pt x="126" y="179"/>
                  </a:cubicBezTo>
                  <a:cubicBezTo>
                    <a:pt x="125" y="178"/>
                    <a:pt x="122" y="177"/>
                    <a:pt x="122" y="176"/>
                  </a:cubicBezTo>
                  <a:cubicBezTo>
                    <a:pt x="122" y="175"/>
                    <a:pt x="127" y="174"/>
                    <a:pt x="128" y="174"/>
                  </a:cubicBezTo>
                  <a:cubicBezTo>
                    <a:pt x="129" y="175"/>
                    <a:pt x="130" y="176"/>
                    <a:pt x="130" y="176"/>
                  </a:cubicBezTo>
                  <a:cubicBezTo>
                    <a:pt x="131" y="176"/>
                    <a:pt x="133" y="174"/>
                    <a:pt x="133" y="173"/>
                  </a:cubicBezTo>
                  <a:cubicBezTo>
                    <a:pt x="133" y="172"/>
                    <a:pt x="131" y="170"/>
                    <a:pt x="130" y="170"/>
                  </a:cubicBezTo>
                  <a:cubicBezTo>
                    <a:pt x="129" y="169"/>
                    <a:pt x="125" y="171"/>
                    <a:pt x="124" y="170"/>
                  </a:cubicBezTo>
                  <a:cubicBezTo>
                    <a:pt x="124" y="169"/>
                    <a:pt x="124" y="167"/>
                    <a:pt x="125" y="167"/>
                  </a:cubicBezTo>
                  <a:cubicBezTo>
                    <a:pt x="126" y="165"/>
                    <a:pt x="131" y="163"/>
                    <a:pt x="133" y="164"/>
                  </a:cubicBezTo>
                  <a:cubicBezTo>
                    <a:pt x="135" y="164"/>
                    <a:pt x="140" y="166"/>
                    <a:pt x="141" y="168"/>
                  </a:cubicBezTo>
                  <a:cubicBezTo>
                    <a:pt x="142" y="168"/>
                    <a:pt x="141" y="170"/>
                    <a:pt x="142" y="170"/>
                  </a:cubicBezTo>
                  <a:cubicBezTo>
                    <a:pt x="142" y="172"/>
                    <a:pt x="145" y="175"/>
                    <a:pt x="147" y="175"/>
                  </a:cubicBezTo>
                  <a:cubicBezTo>
                    <a:pt x="151" y="175"/>
                    <a:pt x="154" y="168"/>
                    <a:pt x="157" y="166"/>
                  </a:cubicBezTo>
                  <a:cubicBezTo>
                    <a:pt x="158" y="166"/>
                    <a:pt x="162" y="167"/>
                    <a:pt x="163" y="166"/>
                  </a:cubicBezTo>
                  <a:cubicBezTo>
                    <a:pt x="163" y="165"/>
                    <a:pt x="163" y="164"/>
                    <a:pt x="162" y="164"/>
                  </a:cubicBezTo>
                  <a:cubicBezTo>
                    <a:pt x="161" y="163"/>
                    <a:pt x="157" y="163"/>
                    <a:pt x="155" y="164"/>
                  </a:cubicBezTo>
                  <a:cubicBezTo>
                    <a:pt x="152" y="166"/>
                    <a:pt x="150" y="173"/>
                    <a:pt x="147" y="173"/>
                  </a:cubicBezTo>
                  <a:cubicBezTo>
                    <a:pt x="146" y="173"/>
                    <a:pt x="145" y="172"/>
                    <a:pt x="145" y="172"/>
                  </a:cubicBezTo>
                  <a:cubicBezTo>
                    <a:pt x="144" y="168"/>
                    <a:pt x="150" y="163"/>
                    <a:pt x="153" y="161"/>
                  </a:cubicBezTo>
                  <a:cubicBezTo>
                    <a:pt x="154" y="160"/>
                    <a:pt x="158" y="161"/>
                    <a:pt x="159" y="161"/>
                  </a:cubicBezTo>
                  <a:cubicBezTo>
                    <a:pt x="162" y="161"/>
                    <a:pt x="167" y="161"/>
                    <a:pt x="169" y="163"/>
                  </a:cubicBezTo>
                  <a:cubicBezTo>
                    <a:pt x="169" y="164"/>
                    <a:pt x="168" y="166"/>
                    <a:pt x="168" y="167"/>
                  </a:cubicBezTo>
                  <a:cubicBezTo>
                    <a:pt x="169" y="169"/>
                    <a:pt x="171" y="174"/>
                    <a:pt x="173" y="175"/>
                  </a:cubicBezTo>
                  <a:cubicBezTo>
                    <a:pt x="175" y="175"/>
                    <a:pt x="178" y="174"/>
                    <a:pt x="179" y="175"/>
                  </a:cubicBezTo>
                  <a:cubicBezTo>
                    <a:pt x="181" y="175"/>
                    <a:pt x="182" y="178"/>
                    <a:pt x="183" y="179"/>
                  </a:cubicBezTo>
                  <a:cubicBezTo>
                    <a:pt x="185" y="179"/>
                    <a:pt x="187" y="177"/>
                    <a:pt x="188" y="177"/>
                  </a:cubicBezTo>
                  <a:cubicBezTo>
                    <a:pt x="189" y="177"/>
                    <a:pt x="191" y="179"/>
                    <a:pt x="192" y="178"/>
                  </a:cubicBezTo>
                  <a:cubicBezTo>
                    <a:pt x="193" y="177"/>
                    <a:pt x="191" y="175"/>
                    <a:pt x="191" y="174"/>
                  </a:cubicBezTo>
                  <a:cubicBezTo>
                    <a:pt x="192" y="172"/>
                    <a:pt x="196" y="169"/>
                    <a:pt x="196" y="167"/>
                  </a:cubicBezTo>
                  <a:cubicBezTo>
                    <a:pt x="196" y="165"/>
                    <a:pt x="193" y="162"/>
                    <a:pt x="192" y="161"/>
                  </a:cubicBezTo>
                  <a:cubicBezTo>
                    <a:pt x="189" y="159"/>
                    <a:pt x="183" y="155"/>
                    <a:pt x="180" y="155"/>
                  </a:cubicBezTo>
                  <a:cubicBezTo>
                    <a:pt x="178" y="154"/>
                    <a:pt x="174" y="157"/>
                    <a:pt x="172" y="156"/>
                  </a:cubicBezTo>
                  <a:cubicBezTo>
                    <a:pt x="171" y="156"/>
                    <a:pt x="169" y="153"/>
                    <a:pt x="168" y="152"/>
                  </a:cubicBezTo>
                  <a:cubicBezTo>
                    <a:pt x="167" y="150"/>
                    <a:pt x="168" y="145"/>
                    <a:pt x="166" y="144"/>
                  </a:cubicBezTo>
                  <a:cubicBezTo>
                    <a:pt x="166" y="143"/>
                    <a:pt x="164" y="144"/>
                    <a:pt x="164" y="143"/>
                  </a:cubicBezTo>
                  <a:cubicBezTo>
                    <a:pt x="163" y="142"/>
                    <a:pt x="165" y="140"/>
                    <a:pt x="166" y="140"/>
                  </a:cubicBezTo>
                  <a:cubicBezTo>
                    <a:pt x="169" y="140"/>
                    <a:pt x="171" y="146"/>
                    <a:pt x="173" y="146"/>
                  </a:cubicBezTo>
                  <a:cubicBezTo>
                    <a:pt x="174" y="147"/>
                    <a:pt x="175" y="145"/>
                    <a:pt x="175" y="145"/>
                  </a:cubicBezTo>
                  <a:cubicBezTo>
                    <a:pt x="175" y="142"/>
                    <a:pt x="170" y="138"/>
                    <a:pt x="169" y="135"/>
                  </a:cubicBezTo>
                  <a:cubicBezTo>
                    <a:pt x="169" y="133"/>
                    <a:pt x="171" y="129"/>
                    <a:pt x="170" y="127"/>
                  </a:cubicBezTo>
                  <a:cubicBezTo>
                    <a:pt x="170" y="125"/>
                    <a:pt x="168" y="122"/>
                    <a:pt x="166" y="122"/>
                  </a:cubicBezTo>
                  <a:cubicBezTo>
                    <a:pt x="164" y="121"/>
                    <a:pt x="160" y="122"/>
                    <a:pt x="158" y="121"/>
                  </a:cubicBezTo>
                  <a:cubicBezTo>
                    <a:pt x="153" y="120"/>
                    <a:pt x="142" y="114"/>
                    <a:pt x="143" y="109"/>
                  </a:cubicBezTo>
                  <a:cubicBezTo>
                    <a:pt x="143" y="108"/>
                    <a:pt x="147" y="108"/>
                    <a:pt x="149" y="108"/>
                  </a:cubicBezTo>
                  <a:cubicBezTo>
                    <a:pt x="150" y="108"/>
                    <a:pt x="154" y="109"/>
                    <a:pt x="156" y="109"/>
                  </a:cubicBezTo>
                  <a:cubicBezTo>
                    <a:pt x="157" y="109"/>
                    <a:pt x="162" y="110"/>
                    <a:pt x="162" y="108"/>
                  </a:cubicBezTo>
                  <a:cubicBezTo>
                    <a:pt x="163" y="107"/>
                    <a:pt x="157" y="105"/>
                    <a:pt x="158" y="103"/>
                  </a:cubicBezTo>
                  <a:cubicBezTo>
                    <a:pt x="159" y="102"/>
                    <a:pt x="163" y="107"/>
                    <a:pt x="165" y="106"/>
                  </a:cubicBezTo>
                  <a:cubicBezTo>
                    <a:pt x="166" y="106"/>
                    <a:pt x="167" y="104"/>
                    <a:pt x="168" y="104"/>
                  </a:cubicBezTo>
                  <a:cubicBezTo>
                    <a:pt x="169" y="103"/>
                    <a:pt x="171" y="105"/>
                    <a:pt x="171" y="106"/>
                  </a:cubicBezTo>
                  <a:cubicBezTo>
                    <a:pt x="171" y="108"/>
                    <a:pt x="168" y="109"/>
                    <a:pt x="168" y="110"/>
                  </a:cubicBezTo>
                  <a:cubicBezTo>
                    <a:pt x="167" y="112"/>
                    <a:pt x="166" y="116"/>
                    <a:pt x="167" y="118"/>
                  </a:cubicBezTo>
                  <a:cubicBezTo>
                    <a:pt x="167" y="118"/>
                    <a:pt x="169" y="119"/>
                    <a:pt x="170" y="119"/>
                  </a:cubicBezTo>
                  <a:cubicBezTo>
                    <a:pt x="171" y="118"/>
                    <a:pt x="170" y="113"/>
                    <a:pt x="171" y="112"/>
                  </a:cubicBezTo>
                  <a:cubicBezTo>
                    <a:pt x="172" y="109"/>
                    <a:pt x="177" y="104"/>
                    <a:pt x="180" y="102"/>
                  </a:cubicBezTo>
                  <a:cubicBezTo>
                    <a:pt x="181" y="101"/>
                    <a:pt x="184" y="101"/>
                    <a:pt x="185" y="100"/>
                  </a:cubicBezTo>
                  <a:cubicBezTo>
                    <a:pt x="185" y="99"/>
                    <a:pt x="186" y="97"/>
                    <a:pt x="186" y="96"/>
                  </a:cubicBezTo>
                  <a:cubicBezTo>
                    <a:pt x="185" y="95"/>
                    <a:pt x="181" y="95"/>
                    <a:pt x="180" y="94"/>
                  </a:cubicBezTo>
                  <a:cubicBezTo>
                    <a:pt x="179" y="92"/>
                    <a:pt x="182" y="88"/>
                    <a:pt x="181" y="86"/>
                  </a:cubicBezTo>
                  <a:cubicBezTo>
                    <a:pt x="181" y="85"/>
                    <a:pt x="180" y="84"/>
                    <a:pt x="179" y="84"/>
                  </a:cubicBezTo>
                  <a:cubicBezTo>
                    <a:pt x="178" y="84"/>
                    <a:pt x="178" y="86"/>
                    <a:pt x="177" y="87"/>
                  </a:cubicBezTo>
                  <a:cubicBezTo>
                    <a:pt x="175" y="87"/>
                    <a:pt x="173" y="84"/>
                    <a:pt x="171" y="84"/>
                  </a:cubicBezTo>
                  <a:cubicBezTo>
                    <a:pt x="169" y="84"/>
                    <a:pt x="165" y="87"/>
                    <a:pt x="163" y="88"/>
                  </a:cubicBezTo>
                  <a:cubicBezTo>
                    <a:pt x="161" y="88"/>
                    <a:pt x="155" y="88"/>
                    <a:pt x="154" y="86"/>
                  </a:cubicBezTo>
                  <a:cubicBezTo>
                    <a:pt x="154" y="83"/>
                    <a:pt x="161" y="82"/>
                    <a:pt x="164" y="81"/>
                  </a:cubicBezTo>
                  <a:cubicBezTo>
                    <a:pt x="165" y="81"/>
                    <a:pt x="168" y="83"/>
                    <a:pt x="170" y="82"/>
                  </a:cubicBezTo>
                  <a:cubicBezTo>
                    <a:pt x="171" y="82"/>
                    <a:pt x="172" y="77"/>
                    <a:pt x="174" y="77"/>
                  </a:cubicBezTo>
                  <a:cubicBezTo>
                    <a:pt x="176" y="76"/>
                    <a:pt x="179" y="80"/>
                    <a:pt x="182" y="80"/>
                  </a:cubicBezTo>
                  <a:cubicBezTo>
                    <a:pt x="184" y="81"/>
                    <a:pt x="188" y="78"/>
                    <a:pt x="190" y="77"/>
                  </a:cubicBezTo>
                  <a:cubicBezTo>
                    <a:pt x="191" y="77"/>
                    <a:pt x="192" y="76"/>
                    <a:pt x="193" y="76"/>
                  </a:cubicBezTo>
                  <a:cubicBezTo>
                    <a:pt x="194" y="76"/>
                    <a:pt x="196" y="77"/>
                    <a:pt x="197" y="76"/>
                  </a:cubicBezTo>
                  <a:cubicBezTo>
                    <a:pt x="198" y="75"/>
                    <a:pt x="195" y="72"/>
                    <a:pt x="195" y="71"/>
                  </a:cubicBezTo>
                  <a:cubicBezTo>
                    <a:pt x="195" y="70"/>
                    <a:pt x="197" y="70"/>
                    <a:pt x="197" y="70"/>
                  </a:cubicBezTo>
                  <a:cubicBezTo>
                    <a:pt x="197" y="69"/>
                    <a:pt x="195" y="68"/>
                    <a:pt x="195" y="67"/>
                  </a:cubicBezTo>
                  <a:cubicBezTo>
                    <a:pt x="195" y="66"/>
                    <a:pt x="196" y="64"/>
                    <a:pt x="196" y="63"/>
                  </a:cubicBezTo>
                  <a:cubicBezTo>
                    <a:pt x="196" y="60"/>
                    <a:pt x="196" y="56"/>
                    <a:pt x="195" y="54"/>
                  </a:cubicBezTo>
                  <a:cubicBezTo>
                    <a:pt x="194" y="51"/>
                    <a:pt x="189" y="46"/>
                    <a:pt x="188" y="42"/>
                  </a:cubicBezTo>
                  <a:cubicBezTo>
                    <a:pt x="187" y="42"/>
                    <a:pt x="188" y="40"/>
                    <a:pt x="187" y="39"/>
                  </a:cubicBezTo>
                  <a:cubicBezTo>
                    <a:pt x="186" y="37"/>
                    <a:pt x="181" y="38"/>
                    <a:pt x="179" y="37"/>
                  </a:cubicBezTo>
                  <a:cubicBezTo>
                    <a:pt x="178" y="36"/>
                    <a:pt x="175" y="35"/>
                    <a:pt x="174" y="34"/>
                  </a:cubicBezTo>
                  <a:cubicBezTo>
                    <a:pt x="173" y="33"/>
                    <a:pt x="173" y="29"/>
                    <a:pt x="172" y="28"/>
                  </a:cubicBezTo>
                  <a:cubicBezTo>
                    <a:pt x="171" y="27"/>
                    <a:pt x="167" y="25"/>
                    <a:pt x="167" y="24"/>
                  </a:cubicBezTo>
                  <a:cubicBezTo>
                    <a:pt x="166" y="22"/>
                    <a:pt x="169" y="18"/>
                    <a:pt x="168" y="16"/>
                  </a:cubicBezTo>
                  <a:cubicBezTo>
                    <a:pt x="168" y="14"/>
                    <a:pt x="163" y="11"/>
                    <a:pt x="162" y="10"/>
                  </a:cubicBezTo>
                  <a:cubicBezTo>
                    <a:pt x="160" y="8"/>
                    <a:pt x="157" y="5"/>
                    <a:pt x="155" y="4"/>
                  </a:cubicBezTo>
                  <a:cubicBezTo>
                    <a:pt x="152" y="3"/>
                    <a:pt x="146" y="0"/>
                    <a:pt x="143" y="1"/>
                  </a:cubicBezTo>
                  <a:cubicBezTo>
                    <a:pt x="141" y="1"/>
                    <a:pt x="138" y="4"/>
                    <a:pt x="137" y="6"/>
                  </a:cubicBezTo>
                  <a:close/>
                </a:path>
              </a:pathLst>
            </a:custGeom>
            <a:grpFill/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47" name="Freeform: Shape 258"/>
            <p:cNvSpPr/>
            <p:nvPr/>
          </p:nvSpPr>
          <p:spPr bwMode="auto">
            <a:xfrm>
              <a:off x="4475163" y="2552700"/>
              <a:ext cx="387350" cy="438150"/>
            </a:xfrm>
            <a:custGeom>
              <a:avLst/>
              <a:gdLst/>
              <a:ahLst/>
              <a:cxnLst>
                <a:cxn ang="0">
                  <a:pos x="221" y="78"/>
                </a:cxn>
                <a:cxn ang="0">
                  <a:pos x="219" y="74"/>
                </a:cxn>
                <a:cxn ang="0">
                  <a:pos x="213" y="67"/>
                </a:cxn>
                <a:cxn ang="0">
                  <a:pos x="197" y="58"/>
                </a:cxn>
                <a:cxn ang="0">
                  <a:pos x="194" y="45"/>
                </a:cxn>
                <a:cxn ang="0">
                  <a:pos x="181" y="34"/>
                </a:cxn>
                <a:cxn ang="0">
                  <a:pos x="173" y="15"/>
                </a:cxn>
                <a:cxn ang="0">
                  <a:pos x="154" y="9"/>
                </a:cxn>
                <a:cxn ang="0">
                  <a:pos x="141" y="0"/>
                </a:cxn>
                <a:cxn ang="0">
                  <a:pos x="133" y="15"/>
                </a:cxn>
                <a:cxn ang="0">
                  <a:pos x="134" y="26"/>
                </a:cxn>
                <a:cxn ang="0">
                  <a:pos x="115" y="28"/>
                </a:cxn>
                <a:cxn ang="0">
                  <a:pos x="96" y="18"/>
                </a:cxn>
                <a:cxn ang="0">
                  <a:pos x="75" y="25"/>
                </a:cxn>
                <a:cxn ang="0">
                  <a:pos x="54" y="20"/>
                </a:cxn>
                <a:cxn ang="0">
                  <a:pos x="57" y="29"/>
                </a:cxn>
                <a:cxn ang="0">
                  <a:pos x="61" y="43"/>
                </a:cxn>
                <a:cxn ang="0">
                  <a:pos x="56" y="68"/>
                </a:cxn>
                <a:cxn ang="0">
                  <a:pos x="52" y="77"/>
                </a:cxn>
                <a:cxn ang="0">
                  <a:pos x="39" y="66"/>
                </a:cxn>
                <a:cxn ang="0">
                  <a:pos x="31" y="67"/>
                </a:cxn>
                <a:cxn ang="0">
                  <a:pos x="21" y="83"/>
                </a:cxn>
                <a:cxn ang="0">
                  <a:pos x="27" y="93"/>
                </a:cxn>
                <a:cxn ang="0">
                  <a:pos x="18" y="105"/>
                </a:cxn>
                <a:cxn ang="0">
                  <a:pos x="4" y="105"/>
                </a:cxn>
                <a:cxn ang="0">
                  <a:pos x="31" y="136"/>
                </a:cxn>
                <a:cxn ang="0">
                  <a:pos x="35" y="163"/>
                </a:cxn>
                <a:cxn ang="0">
                  <a:pos x="39" y="182"/>
                </a:cxn>
                <a:cxn ang="0">
                  <a:pos x="45" y="197"/>
                </a:cxn>
                <a:cxn ang="0">
                  <a:pos x="68" y="201"/>
                </a:cxn>
                <a:cxn ang="0">
                  <a:pos x="73" y="213"/>
                </a:cxn>
                <a:cxn ang="0">
                  <a:pos x="60" y="223"/>
                </a:cxn>
                <a:cxn ang="0">
                  <a:pos x="68" y="245"/>
                </a:cxn>
                <a:cxn ang="0">
                  <a:pos x="86" y="245"/>
                </a:cxn>
                <a:cxn ang="0">
                  <a:pos x="110" y="258"/>
                </a:cxn>
                <a:cxn ang="0">
                  <a:pos x="128" y="252"/>
                </a:cxn>
                <a:cxn ang="0">
                  <a:pos x="139" y="249"/>
                </a:cxn>
                <a:cxn ang="0">
                  <a:pos x="151" y="219"/>
                </a:cxn>
                <a:cxn ang="0">
                  <a:pos x="156" y="204"/>
                </a:cxn>
                <a:cxn ang="0">
                  <a:pos x="142" y="196"/>
                </a:cxn>
                <a:cxn ang="0">
                  <a:pos x="154" y="177"/>
                </a:cxn>
                <a:cxn ang="0">
                  <a:pos x="162" y="161"/>
                </a:cxn>
                <a:cxn ang="0">
                  <a:pos x="144" y="153"/>
                </a:cxn>
                <a:cxn ang="0">
                  <a:pos x="126" y="148"/>
                </a:cxn>
                <a:cxn ang="0">
                  <a:pos x="123" y="139"/>
                </a:cxn>
                <a:cxn ang="0">
                  <a:pos x="113" y="118"/>
                </a:cxn>
                <a:cxn ang="0">
                  <a:pos x="122" y="99"/>
                </a:cxn>
                <a:cxn ang="0">
                  <a:pos x="132" y="84"/>
                </a:cxn>
                <a:cxn ang="0">
                  <a:pos x="134" y="68"/>
                </a:cxn>
                <a:cxn ang="0">
                  <a:pos x="128" y="62"/>
                </a:cxn>
                <a:cxn ang="0">
                  <a:pos x="123" y="56"/>
                </a:cxn>
                <a:cxn ang="0">
                  <a:pos x="131" y="58"/>
                </a:cxn>
                <a:cxn ang="0">
                  <a:pos x="135" y="59"/>
                </a:cxn>
                <a:cxn ang="0">
                  <a:pos x="137" y="64"/>
                </a:cxn>
                <a:cxn ang="0">
                  <a:pos x="156" y="75"/>
                </a:cxn>
                <a:cxn ang="0">
                  <a:pos x="181" y="92"/>
                </a:cxn>
                <a:cxn ang="0">
                  <a:pos x="213" y="96"/>
                </a:cxn>
                <a:cxn ang="0">
                  <a:pos x="227" y="84"/>
                </a:cxn>
              </a:cxnLst>
              <a:rect l="0" t="0" r="r" b="b"/>
              <a:pathLst>
                <a:path w="228" h="258">
                  <a:moveTo>
                    <a:pt x="222" y="80"/>
                  </a:moveTo>
                  <a:cubicBezTo>
                    <a:pt x="222" y="79"/>
                    <a:pt x="221" y="78"/>
                    <a:pt x="221" y="78"/>
                  </a:cubicBezTo>
                  <a:cubicBezTo>
                    <a:pt x="221" y="76"/>
                    <a:pt x="223" y="72"/>
                    <a:pt x="221" y="71"/>
                  </a:cubicBezTo>
                  <a:cubicBezTo>
                    <a:pt x="220" y="71"/>
                    <a:pt x="220" y="74"/>
                    <a:pt x="219" y="74"/>
                  </a:cubicBezTo>
                  <a:cubicBezTo>
                    <a:pt x="217" y="75"/>
                    <a:pt x="214" y="72"/>
                    <a:pt x="214" y="70"/>
                  </a:cubicBezTo>
                  <a:cubicBezTo>
                    <a:pt x="213" y="70"/>
                    <a:pt x="213" y="67"/>
                    <a:pt x="213" y="67"/>
                  </a:cubicBezTo>
                  <a:cubicBezTo>
                    <a:pt x="212" y="65"/>
                    <a:pt x="209" y="63"/>
                    <a:pt x="208" y="62"/>
                  </a:cubicBezTo>
                  <a:cubicBezTo>
                    <a:pt x="205" y="61"/>
                    <a:pt x="199" y="60"/>
                    <a:pt x="197" y="58"/>
                  </a:cubicBezTo>
                  <a:cubicBezTo>
                    <a:pt x="195" y="57"/>
                    <a:pt x="193" y="53"/>
                    <a:pt x="193" y="51"/>
                  </a:cubicBezTo>
                  <a:cubicBezTo>
                    <a:pt x="192" y="49"/>
                    <a:pt x="194" y="46"/>
                    <a:pt x="194" y="45"/>
                  </a:cubicBezTo>
                  <a:cubicBezTo>
                    <a:pt x="193" y="43"/>
                    <a:pt x="192" y="42"/>
                    <a:pt x="191" y="41"/>
                  </a:cubicBezTo>
                  <a:cubicBezTo>
                    <a:pt x="189" y="39"/>
                    <a:pt x="183" y="36"/>
                    <a:pt x="181" y="34"/>
                  </a:cubicBezTo>
                  <a:cubicBezTo>
                    <a:pt x="179" y="32"/>
                    <a:pt x="177" y="28"/>
                    <a:pt x="176" y="26"/>
                  </a:cubicBezTo>
                  <a:cubicBezTo>
                    <a:pt x="175" y="23"/>
                    <a:pt x="175" y="17"/>
                    <a:pt x="173" y="15"/>
                  </a:cubicBezTo>
                  <a:cubicBezTo>
                    <a:pt x="171" y="13"/>
                    <a:pt x="162" y="16"/>
                    <a:pt x="159" y="15"/>
                  </a:cubicBezTo>
                  <a:cubicBezTo>
                    <a:pt x="157" y="14"/>
                    <a:pt x="155" y="11"/>
                    <a:pt x="154" y="9"/>
                  </a:cubicBezTo>
                  <a:cubicBezTo>
                    <a:pt x="153" y="8"/>
                    <a:pt x="152" y="4"/>
                    <a:pt x="151" y="2"/>
                  </a:cubicBezTo>
                  <a:cubicBezTo>
                    <a:pt x="149" y="1"/>
                    <a:pt x="144" y="0"/>
                    <a:pt x="141" y="0"/>
                  </a:cubicBezTo>
                  <a:cubicBezTo>
                    <a:pt x="139" y="1"/>
                    <a:pt x="136" y="3"/>
                    <a:pt x="135" y="5"/>
                  </a:cubicBezTo>
                  <a:cubicBezTo>
                    <a:pt x="134" y="7"/>
                    <a:pt x="132" y="12"/>
                    <a:pt x="133" y="15"/>
                  </a:cubicBezTo>
                  <a:cubicBezTo>
                    <a:pt x="133" y="17"/>
                    <a:pt x="137" y="20"/>
                    <a:pt x="137" y="22"/>
                  </a:cubicBezTo>
                  <a:cubicBezTo>
                    <a:pt x="137" y="23"/>
                    <a:pt x="135" y="26"/>
                    <a:pt x="134" y="26"/>
                  </a:cubicBezTo>
                  <a:cubicBezTo>
                    <a:pt x="132" y="28"/>
                    <a:pt x="127" y="28"/>
                    <a:pt x="124" y="29"/>
                  </a:cubicBezTo>
                  <a:cubicBezTo>
                    <a:pt x="122" y="29"/>
                    <a:pt x="117" y="29"/>
                    <a:pt x="115" y="28"/>
                  </a:cubicBezTo>
                  <a:cubicBezTo>
                    <a:pt x="113" y="27"/>
                    <a:pt x="109" y="22"/>
                    <a:pt x="107" y="21"/>
                  </a:cubicBezTo>
                  <a:cubicBezTo>
                    <a:pt x="104" y="20"/>
                    <a:pt x="99" y="17"/>
                    <a:pt x="96" y="18"/>
                  </a:cubicBezTo>
                  <a:cubicBezTo>
                    <a:pt x="93" y="18"/>
                    <a:pt x="89" y="23"/>
                    <a:pt x="86" y="24"/>
                  </a:cubicBezTo>
                  <a:cubicBezTo>
                    <a:pt x="84" y="25"/>
                    <a:pt x="78" y="25"/>
                    <a:pt x="75" y="25"/>
                  </a:cubicBezTo>
                  <a:cubicBezTo>
                    <a:pt x="72" y="24"/>
                    <a:pt x="65" y="20"/>
                    <a:pt x="61" y="19"/>
                  </a:cubicBezTo>
                  <a:cubicBezTo>
                    <a:pt x="60" y="19"/>
                    <a:pt x="56" y="18"/>
                    <a:pt x="54" y="20"/>
                  </a:cubicBezTo>
                  <a:cubicBezTo>
                    <a:pt x="54" y="20"/>
                    <a:pt x="53" y="23"/>
                    <a:pt x="53" y="23"/>
                  </a:cubicBezTo>
                  <a:cubicBezTo>
                    <a:pt x="53" y="23"/>
                    <a:pt x="56" y="27"/>
                    <a:pt x="57" y="29"/>
                  </a:cubicBezTo>
                  <a:cubicBezTo>
                    <a:pt x="57" y="31"/>
                    <a:pt x="55" y="35"/>
                    <a:pt x="56" y="37"/>
                  </a:cubicBezTo>
                  <a:cubicBezTo>
                    <a:pt x="56" y="39"/>
                    <a:pt x="60" y="41"/>
                    <a:pt x="61" y="43"/>
                  </a:cubicBezTo>
                  <a:cubicBezTo>
                    <a:pt x="62" y="46"/>
                    <a:pt x="63" y="53"/>
                    <a:pt x="62" y="57"/>
                  </a:cubicBezTo>
                  <a:cubicBezTo>
                    <a:pt x="61" y="60"/>
                    <a:pt x="57" y="65"/>
                    <a:pt x="56" y="68"/>
                  </a:cubicBezTo>
                  <a:cubicBezTo>
                    <a:pt x="56" y="69"/>
                    <a:pt x="58" y="73"/>
                    <a:pt x="57" y="75"/>
                  </a:cubicBezTo>
                  <a:cubicBezTo>
                    <a:pt x="56" y="76"/>
                    <a:pt x="53" y="77"/>
                    <a:pt x="52" y="77"/>
                  </a:cubicBezTo>
                  <a:cubicBezTo>
                    <a:pt x="50" y="77"/>
                    <a:pt x="46" y="77"/>
                    <a:pt x="45" y="76"/>
                  </a:cubicBezTo>
                  <a:cubicBezTo>
                    <a:pt x="43" y="74"/>
                    <a:pt x="41" y="68"/>
                    <a:pt x="39" y="66"/>
                  </a:cubicBezTo>
                  <a:cubicBezTo>
                    <a:pt x="38" y="66"/>
                    <a:pt x="36" y="65"/>
                    <a:pt x="35" y="65"/>
                  </a:cubicBezTo>
                  <a:cubicBezTo>
                    <a:pt x="34" y="66"/>
                    <a:pt x="32" y="66"/>
                    <a:pt x="31" y="67"/>
                  </a:cubicBezTo>
                  <a:cubicBezTo>
                    <a:pt x="29" y="69"/>
                    <a:pt x="27" y="75"/>
                    <a:pt x="26" y="77"/>
                  </a:cubicBezTo>
                  <a:cubicBezTo>
                    <a:pt x="25" y="78"/>
                    <a:pt x="21" y="81"/>
                    <a:pt x="21" y="83"/>
                  </a:cubicBezTo>
                  <a:cubicBezTo>
                    <a:pt x="21" y="84"/>
                    <a:pt x="21" y="87"/>
                    <a:pt x="22" y="89"/>
                  </a:cubicBezTo>
                  <a:cubicBezTo>
                    <a:pt x="23" y="90"/>
                    <a:pt x="26" y="92"/>
                    <a:pt x="27" y="93"/>
                  </a:cubicBezTo>
                  <a:cubicBezTo>
                    <a:pt x="27" y="94"/>
                    <a:pt x="28" y="95"/>
                    <a:pt x="28" y="96"/>
                  </a:cubicBezTo>
                  <a:cubicBezTo>
                    <a:pt x="27" y="99"/>
                    <a:pt x="21" y="104"/>
                    <a:pt x="18" y="105"/>
                  </a:cubicBezTo>
                  <a:cubicBezTo>
                    <a:pt x="16" y="106"/>
                    <a:pt x="11" y="106"/>
                    <a:pt x="9" y="106"/>
                  </a:cubicBezTo>
                  <a:cubicBezTo>
                    <a:pt x="8" y="106"/>
                    <a:pt x="5" y="105"/>
                    <a:pt x="4" y="105"/>
                  </a:cubicBezTo>
                  <a:cubicBezTo>
                    <a:pt x="3" y="105"/>
                    <a:pt x="0" y="108"/>
                    <a:pt x="0" y="108"/>
                  </a:cubicBezTo>
                  <a:cubicBezTo>
                    <a:pt x="0" y="108"/>
                    <a:pt x="27" y="127"/>
                    <a:pt x="31" y="136"/>
                  </a:cubicBezTo>
                  <a:cubicBezTo>
                    <a:pt x="33" y="141"/>
                    <a:pt x="28" y="153"/>
                    <a:pt x="30" y="158"/>
                  </a:cubicBezTo>
                  <a:cubicBezTo>
                    <a:pt x="31" y="160"/>
                    <a:pt x="35" y="161"/>
                    <a:pt x="35" y="163"/>
                  </a:cubicBezTo>
                  <a:cubicBezTo>
                    <a:pt x="36" y="165"/>
                    <a:pt x="33" y="170"/>
                    <a:pt x="33" y="172"/>
                  </a:cubicBezTo>
                  <a:cubicBezTo>
                    <a:pt x="33" y="175"/>
                    <a:pt x="39" y="179"/>
                    <a:pt x="39" y="182"/>
                  </a:cubicBezTo>
                  <a:cubicBezTo>
                    <a:pt x="39" y="183"/>
                    <a:pt x="38" y="186"/>
                    <a:pt x="38" y="187"/>
                  </a:cubicBezTo>
                  <a:cubicBezTo>
                    <a:pt x="39" y="190"/>
                    <a:pt x="43" y="195"/>
                    <a:pt x="45" y="197"/>
                  </a:cubicBezTo>
                  <a:cubicBezTo>
                    <a:pt x="46" y="198"/>
                    <a:pt x="50" y="201"/>
                    <a:pt x="53" y="202"/>
                  </a:cubicBezTo>
                  <a:cubicBezTo>
                    <a:pt x="56" y="203"/>
                    <a:pt x="65" y="200"/>
                    <a:pt x="68" y="201"/>
                  </a:cubicBezTo>
                  <a:cubicBezTo>
                    <a:pt x="70" y="202"/>
                    <a:pt x="72" y="206"/>
                    <a:pt x="73" y="208"/>
                  </a:cubicBezTo>
                  <a:cubicBezTo>
                    <a:pt x="73" y="209"/>
                    <a:pt x="74" y="212"/>
                    <a:pt x="73" y="213"/>
                  </a:cubicBezTo>
                  <a:cubicBezTo>
                    <a:pt x="72" y="215"/>
                    <a:pt x="66" y="216"/>
                    <a:pt x="64" y="218"/>
                  </a:cubicBezTo>
                  <a:cubicBezTo>
                    <a:pt x="63" y="219"/>
                    <a:pt x="60" y="221"/>
                    <a:pt x="60" y="223"/>
                  </a:cubicBezTo>
                  <a:cubicBezTo>
                    <a:pt x="59" y="225"/>
                    <a:pt x="58" y="231"/>
                    <a:pt x="59" y="234"/>
                  </a:cubicBezTo>
                  <a:cubicBezTo>
                    <a:pt x="60" y="237"/>
                    <a:pt x="65" y="243"/>
                    <a:pt x="68" y="245"/>
                  </a:cubicBezTo>
                  <a:cubicBezTo>
                    <a:pt x="69" y="246"/>
                    <a:pt x="72" y="246"/>
                    <a:pt x="74" y="247"/>
                  </a:cubicBezTo>
                  <a:cubicBezTo>
                    <a:pt x="77" y="247"/>
                    <a:pt x="83" y="245"/>
                    <a:pt x="86" y="245"/>
                  </a:cubicBezTo>
                  <a:cubicBezTo>
                    <a:pt x="88" y="246"/>
                    <a:pt x="92" y="248"/>
                    <a:pt x="94" y="249"/>
                  </a:cubicBezTo>
                  <a:cubicBezTo>
                    <a:pt x="98" y="251"/>
                    <a:pt x="106" y="257"/>
                    <a:pt x="110" y="258"/>
                  </a:cubicBezTo>
                  <a:cubicBezTo>
                    <a:pt x="112" y="258"/>
                    <a:pt x="117" y="257"/>
                    <a:pt x="119" y="257"/>
                  </a:cubicBezTo>
                  <a:cubicBezTo>
                    <a:pt x="121" y="256"/>
                    <a:pt x="126" y="253"/>
                    <a:pt x="128" y="252"/>
                  </a:cubicBezTo>
                  <a:cubicBezTo>
                    <a:pt x="129" y="252"/>
                    <a:pt x="132" y="252"/>
                    <a:pt x="132" y="252"/>
                  </a:cubicBezTo>
                  <a:cubicBezTo>
                    <a:pt x="132" y="252"/>
                    <a:pt x="138" y="251"/>
                    <a:pt x="139" y="249"/>
                  </a:cubicBezTo>
                  <a:cubicBezTo>
                    <a:pt x="140" y="247"/>
                    <a:pt x="138" y="241"/>
                    <a:pt x="139" y="238"/>
                  </a:cubicBezTo>
                  <a:cubicBezTo>
                    <a:pt x="141" y="233"/>
                    <a:pt x="148" y="224"/>
                    <a:pt x="151" y="219"/>
                  </a:cubicBezTo>
                  <a:cubicBezTo>
                    <a:pt x="153" y="216"/>
                    <a:pt x="158" y="210"/>
                    <a:pt x="158" y="207"/>
                  </a:cubicBezTo>
                  <a:cubicBezTo>
                    <a:pt x="158" y="206"/>
                    <a:pt x="157" y="204"/>
                    <a:pt x="156" y="204"/>
                  </a:cubicBezTo>
                  <a:cubicBezTo>
                    <a:pt x="154" y="202"/>
                    <a:pt x="147" y="204"/>
                    <a:pt x="144" y="202"/>
                  </a:cubicBezTo>
                  <a:cubicBezTo>
                    <a:pt x="143" y="201"/>
                    <a:pt x="142" y="198"/>
                    <a:pt x="142" y="196"/>
                  </a:cubicBezTo>
                  <a:cubicBezTo>
                    <a:pt x="141" y="194"/>
                    <a:pt x="141" y="190"/>
                    <a:pt x="142" y="188"/>
                  </a:cubicBezTo>
                  <a:cubicBezTo>
                    <a:pt x="144" y="184"/>
                    <a:pt x="152" y="180"/>
                    <a:pt x="154" y="177"/>
                  </a:cubicBezTo>
                  <a:cubicBezTo>
                    <a:pt x="157" y="175"/>
                    <a:pt x="162" y="168"/>
                    <a:pt x="162" y="165"/>
                  </a:cubicBezTo>
                  <a:cubicBezTo>
                    <a:pt x="163" y="164"/>
                    <a:pt x="162" y="162"/>
                    <a:pt x="162" y="161"/>
                  </a:cubicBezTo>
                  <a:cubicBezTo>
                    <a:pt x="160" y="159"/>
                    <a:pt x="155" y="156"/>
                    <a:pt x="153" y="155"/>
                  </a:cubicBezTo>
                  <a:cubicBezTo>
                    <a:pt x="151" y="154"/>
                    <a:pt x="146" y="154"/>
                    <a:pt x="144" y="153"/>
                  </a:cubicBezTo>
                  <a:cubicBezTo>
                    <a:pt x="142" y="152"/>
                    <a:pt x="139" y="149"/>
                    <a:pt x="137" y="148"/>
                  </a:cubicBezTo>
                  <a:cubicBezTo>
                    <a:pt x="135" y="147"/>
                    <a:pt x="128" y="149"/>
                    <a:pt x="126" y="148"/>
                  </a:cubicBezTo>
                  <a:cubicBezTo>
                    <a:pt x="125" y="147"/>
                    <a:pt x="123" y="145"/>
                    <a:pt x="123" y="144"/>
                  </a:cubicBezTo>
                  <a:cubicBezTo>
                    <a:pt x="122" y="143"/>
                    <a:pt x="124" y="140"/>
                    <a:pt x="123" y="139"/>
                  </a:cubicBezTo>
                  <a:cubicBezTo>
                    <a:pt x="123" y="136"/>
                    <a:pt x="121" y="131"/>
                    <a:pt x="120" y="129"/>
                  </a:cubicBezTo>
                  <a:cubicBezTo>
                    <a:pt x="118" y="126"/>
                    <a:pt x="114" y="121"/>
                    <a:pt x="113" y="118"/>
                  </a:cubicBezTo>
                  <a:cubicBezTo>
                    <a:pt x="113" y="116"/>
                    <a:pt x="112" y="111"/>
                    <a:pt x="113" y="109"/>
                  </a:cubicBezTo>
                  <a:cubicBezTo>
                    <a:pt x="114" y="106"/>
                    <a:pt x="120" y="102"/>
                    <a:pt x="122" y="99"/>
                  </a:cubicBezTo>
                  <a:cubicBezTo>
                    <a:pt x="123" y="97"/>
                    <a:pt x="124" y="92"/>
                    <a:pt x="126" y="90"/>
                  </a:cubicBezTo>
                  <a:cubicBezTo>
                    <a:pt x="127" y="88"/>
                    <a:pt x="131" y="86"/>
                    <a:pt x="132" y="84"/>
                  </a:cubicBezTo>
                  <a:cubicBezTo>
                    <a:pt x="134" y="82"/>
                    <a:pt x="135" y="77"/>
                    <a:pt x="135" y="75"/>
                  </a:cubicBezTo>
                  <a:cubicBezTo>
                    <a:pt x="136" y="73"/>
                    <a:pt x="135" y="69"/>
                    <a:pt x="134" y="68"/>
                  </a:cubicBezTo>
                  <a:cubicBezTo>
                    <a:pt x="133" y="67"/>
                    <a:pt x="130" y="69"/>
                    <a:pt x="129" y="68"/>
                  </a:cubicBezTo>
                  <a:cubicBezTo>
                    <a:pt x="127" y="67"/>
                    <a:pt x="129" y="63"/>
                    <a:pt x="128" y="62"/>
                  </a:cubicBezTo>
                  <a:cubicBezTo>
                    <a:pt x="127" y="62"/>
                    <a:pt x="125" y="62"/>
                    <a:pt x="125" y="61"/>
                  </a:cubicBezTo>
                  <a:cubicBezTo>
                    <a:pt x="124" y="60"/>
                    <a:pt x="122" y="57"/>
                    <a:pt x="123" y="56"/>
                  </a:cubicBezTo>
                  <a:cubicBezTo>
                    <a:pt x="124" y="55"/>
                    <a:pt x="126" y="59"/>
                    <a:pt x="127" y="59"/>
                  </a:cubicBezTo>
                  <a:cubicBezTo>
                    <a:pt x="128" y="59"/>
                    <a:pt x="130" y="59"/>
                    <a:pt x="131" y="58"/>
                  </a:cubicBezTo>
                  <a:cubicBezTo>
                    <a:pt x="132" y="56"/>
                    <a:pt x="129" y="52"/>
                    <a:pt x="131" y="52"/>
                  </a:cubicBezTo>
                  <a:cubicBezTo>
                    <a:pt x="133" y="51"/>
                    <a:pt x="135" y="57"/>
                    <a:pt x="135" y="59"/>
                  </a:cubicBezTo>
                  <a:cubicBezTo>
                    <a:pt x="135" y="59"/>
                    <a:pt x="133" y="61"/>
                    <a:pt x="134" y="62"/>
                  </a:cubicBezTo>
                  <a:cubicBezTo>
                    <a:pt x="134" y="63"/>
                    <a:pt x="136" y="64"/>
                    <a:pt x="137" y="64"/>
                  </a:cubicBezTo>
                  <a:cubicBezTo>
                    <a:pt x="139" y="64"/>
                    <a:pt x="142" y="63"/>
                    <a:pt x="143" y="64"/>
                  </a:cubicBezTo>
                  <a:cubicBezTo>
                    <a:pt x="147" y="65"/>
                    <a:pt x="153" y="72"/>
                    <a:pt x="156" y="75"/>
                  </a:cubicBezTo>
                  <a:cubicBezTo>
                    <a:pt x="160" y="79"/>
                    <a:pt x="167" y="87"/>
                    <a:pt x="172" y="89"/>
                  </a:cubicBezTo>
                  <a:cubicBezTo>
                    <a:pt x="174" y="90"/>
                    <a:pt x="179" y="91"/>
                    <a:pt x="181" y="92"/>
                  </a:cubicBezTo>
                  <a:cubicBezTo>
                    <a:pt x="184" y="93"/>
                    <a:pt x="191" y="97"/>
                    <a:pt x="194" y="98"/>
                  </a:cubicBezTo>
                  <a:cubicBezTo>
                    <a:pt x="199" y="99"/>
                    <a:pt x="209" y="98"/>
                    <a:pt x="213" y="96"/>
                  </a:cubicBezTo>
                  <a:cubicBezTo>
                    <a:pt x="217" y="95"/>
                    <a:pt x="225" y="91"/>
                    <a:pt x="227" y="88"/>
                  </a:cubicBezTo>
                  <a:cubicBezTo>
                    <a:pt x="228" y="87"/>
                    <a:pt x="228" y="85"/>
                    <a:pt x="227" y="84"/>
                  </a:cubicBezTo>
                  <a:cubicBezTo>
                    <a:pt x="227" y="82"/>
                    <a:pt x="224" y="81"/>
                    <a:pt x="222" y="80"/>
                  </a:cubicBezTo>
                  <a:close/>
                </a:path>
              </a:pathLst>
            </a:custGeom>
            <a:grpFill/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48" name="Freeform: Shape 259"/>
            <p:cNvSpPr/>
            <p:nvPr/>
          </p:nvSpPr>
          <p:spPr bwMode="auto">
            <a:xfrm>
              <a:off x="1789113" y="4397375"/>
              <a:ext cx="14288" cy="1905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" y="2"/>
                </a:cxn>
                <a:cxn ang="0">
                  <a:pos x="0" y="8"/>
                </a:cxn>
                <a:cxn ang="0">
                  <a:pos x="1" y="11"/>
                </a:cxn>
                <a:cxn ang="0">
                  <a:pos x="5" y="7"/>
                </a:cxn>
                <a:cxn ang="0">
                  <a:pos x="9" y="5"/>
                </a:cxn>
                <a:cxn ang="0">
                  <a:pos x="8" y="1"/>
                </a:cxn>
                <a:cxn ang="0">
                  <a:pos x="6" y="0"/>
                </a:cxn>
              </a:cxnLst>
              <a:rect l="0" t="0" r="r" b="b"/>
              <a:pathLst>
                <a:path w="9" h="11">
                  <a:moveTo>
                    <a:pt x="6" y="0"/>
                  </a:moveTo>
                  <a:cubicBezTo>
                    <a:pt x="5" y="0"/>
                    <a:pt x="3" y="2"/>
                    <a:pt x="3" y="2"/>
                  </a:cubicBezTo>
                  <a:cubicBezTo>
                    <a:pt x="2" y="4"/>
                    <a:pt x="1" y="6"/>
                    <a:pt x="0" y="8"/>
                  </a:cubicBezTo>
                  <a:cubicBezTo>
                    <a:pt x="0" y="9"/>
                    <a:pt x="1" y="10"/>
                    <a:pt x="1" y="11"/>
                  </a:cubicBezTo>
                  <a:cubicBezTo>
                    <a:pt x="3" y="11"/>
                    <a:pt x="4" y="8"/>
                    <a:pt x="5" y="7"/>
                  </a:cubicBezTo>
                  <a:cubicBezTo>
                    <a:pt x="5" y="6"/>
                    <a:pt x="8" y="6"/>
                    <a:pt x="9" y="5"/>
                  </a:cubicBezTo>
                  <a:cubicBezTo>
                    <a:pt x="9" y="4"/>
                    <a:pt x="9" y="2"/>
                    <a:pt x="8" y="1"/>
                  </a:cubicBezTo>
                  <a:cubicBezTo>
                    <a:pt x="8" y="0"/>
                    <a:pt x="6" y="0"/>
                    <a:pt x="6" y="0"/>
                  </a:cubicBezTo>
                  <a:close/>
                </a:path>
              </a:pathLst>
            </a:custGeom>
            <a:grpFill/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49" name="Freeform: Shape 260"/>
            <p:cNvSpPr/>
            <p:nvPr/>
          </p:nvSpPr>
          <p:spPr bwMode="auto">
            <a:xfrm>
              <a:off x="1792288" y="4305300"/>
              <a:ext cx="82550" cy="44450"/>
            </a:xfrm>
            <a:custGeom>
              <a:avLst/>
              <a:gdLst/>
              <a:ahLst/>
              <a:cxnLst>
                <a:cxn ang="0">
                  <a:pos x="25" y="21"/>
                </a:cxn>
                <a:cxn ang="0">
                  <a:pos x="37" y="21"/>
                </a:cxn>
                <a:cxn ang="0">
                  <a:pos x="48" y="12"/>
                </a:cxn>
                <a:cxn ang="0">
                  <a:pos x="48" y="9"/>
                </a:cxn>
                <a:cxn ang="0">
                  <a:pos x="44" y="6"/>
                </a:cxn>
                <a:cxn ang="0">
                  <a:pos x="40" y="0"/>
                </a:cxn>
                <a:cxn ang="0">
                  <a:pos x="35" y="1"/>
                </a:cxn>
                <a:cxn ang="0">
                  <a:pos x="31" y="6"/>
                </a:cxn>
                <a:cxn ang="0">
                  <a:pos x="22" y="11"/>
                </a:cxn>
                <a:cxn ang="0">
                  <a:pos x="13" y="8"/>
                </a:cxn>
                <a:cxn ang="0">
                  <a:pos x="9" y="13"/>
                </a:cxn>
                <a:cxn ang="0">
                  <a:pos x="2" y="16"/>
                </a:cxn>
                <a:cxn ang="0">
                  <a:pos x="1" y="24"/>
                </a:cxn>
                <a:cxn ang="0">
                  <a:pos x="3" y="26"/>
                </a:cxn>
                <a:cxn ang="0">
                  <a:pos x="11" y="22"/>
                </a:cxn>
                <a:cxn ang="0">
                  <a:pos x="19" y="23"/>
                </a:cxn>
                <a:cxn ang="0">
                  <a:pos x="25" y="21"/>
                </a:cxn>
              </a:cxnLst>
              <a:rect l="0" t="0" r="r" b="b"/>
              <a:pathLst>
                <a:path w="49" h="26">
                  <a:moveTo>
                    <a:pt x="25" y="21"/>
                  </a:moveTo>
                  <a:cubicBezTo>
                    <a:pt x="28" y="20"/>
                    <a:pt x="34" y="22"/>
                    <a:pt x="37" y="21"/>
                  </a:cubicBezTo>
                  <a:cubicBezTo>
                    <a:pt x="40" y="20"/>
                    <a:pt x="47" y="16"/>
                    <a:pt x="48" y="12"/>
                  </a:cubicBezTo>
                  <a:cubicBezTo>
                    <a:pt x="49" y="12"/>
                    <a:pt x="48" y="9"/>
                    <a:pt x="48" y="9"/>
                  </a:cubicBezTo>
                  <a:cubicBezTo>
                    <a:pt x="47" y="8"/>
                    <a:pt x="45" y="7"/>
                    <a:pt x="44" y="6"/>
                  </a:cubicBezTo>
                  <a:cubicBezTo>
                    <a:pt x="43" y="5"/>
                    <a:pt x="42" y="1"/>
                    <a:pt x="40" y="0"/>
                  </a:cubicBezTo>
                  <a:cubicBezTo>
                    <a:pt x="39" y="0"/>
                    <a:pt x="36" y="0"/>
                    <a:pt x="35" y="1"/>
                  </a:cubicBezTo>
                  <a:cubicBezTo>
                    <a:pt x="33" y="2"/>
                    <a:pt x="32" y="5"/>
                    <a:pt x="31" y="6"/>
                  </a:cubicBezTo>
                  <a:cubicBezTo>
                    <a:pt x="29" y="8"/>
                    <a:pt x="25" y="11"/>
                    <a:pt x="22" y="11"/>
                  </a:cubicBezTo>
                  <a:cubicBezTo>
                    <a:pt x="20" y="11"/>
                    <a:pt x="16" y="8"/>
                    <a:pt x="13" y="8"/>
                  </a:cubicBezTo>
                  <a:cubicBezTo>
                    <a:pt x="12" y="9"/>
                    <a:pt x="10" y="12"/>
                    <a:pt x="9" y="13"/>
                  </a:cubicBezTo>
                  <a:cubicBezTo>
                    <a:pt x="8" y="14"/>
                    <a:pt x="3" y="15"/>
                    <a:pt x="2" y="16"/>
                  </a:cubicBezTo>
                  <a:cubicBezTo>
                    <a:pt x="1" y="18"/>
                    <a:pt x="0" y="22"/>
                    <a:pt x="1" y="24"/>
                  </a:cubicBezTo>
                  <a:cubicBezTo>
                    <a:pt x="1" y="25"/>
                    <a:pt x="2" y="26"/>
                    <a:pt x="3" y="26"/>
                  </a:cubicBezTo>
                  <a:cubicBezTo>
                    <a:pt x="5" y="26"/>
                    <a:pt x="9" y="22"/>
                    <a:pt x="11" y="22"/>
                  </a:cubicBezTo>
                  <a:cubicBezTo>
                    <a:pt x="13" y="21"/>
                    <a:pt x="17" y="23"/>
                    <a:pt x="19" y="23"/>
                  </a:cubicBezTo>
                  <a:cubicBezTo>
                    <a:pt x="21" y="23"/>
                    <a:pt x="23" y="21"/>
                    <a:pt x="25" y="21"/>
                  </a:cubicBezTo>
                  <a:close/>
                </a:path>
              </a:pathLst>
            </a:custGeom>
            <a:grpFill/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50" name="Freeform: Shape 261"/>
            <p:cNvSpPr/>
            <p:nvPr/>
          </p:nvSpPr>
          <p:spPr bwMode="auto">
            <a:xfrm>
              <a:off x="1752600" y="4100513"/>
              <a:ext cx="49213" cy="26988"/>
            </a:xfrm>
            <a:custGeom>
              <a:avLst/>
              <a:gdLst/>
              <a:ahLst/>
              <a:cxnLst>
                <a:cxn ang="0">
                  <a:pos x="29" y="5"/>
                </a:cxn>
                <a:cxn ang="0">
                  <a:pos x="28" y="1"/>
                </a:cxn>
                <a:cxn ang="0">
                  <a:pos x="22" y="4"/>
                </a:cxn>
                <a:cxn ang="0">
                  <a:pos x="12" y="6"/>
                </a:cxn>
                <a:cxn ang="0">
                  <a:pos x="6" y="9"/>
                </a:cxn>
                <a:cxn ang="0">
                  <a:pos x="1" y="14"/>
                </a:cxn>
                <a:cxn ang="0">
                  <a:pos x="8" y="13"/>
                </a:cxn>
                <a:cxn ang="0">
                  <a:pos x="12" y="10"/>
                </a:cxn>
                <a:cxn ang="0">
                  <a:pos x="23" y="9"/>
                </a:cxn>
                <a:cxn ang="0">
                  <a:pos x="29" y="5"/>
                </a:cxn>
              </a:cxnLst>
              <a:rect l="0" t="0" r="r" b="b"/>
              <a:pathLst>
                <a:path w="29" h="16">
                  <a:moveTo>
                    <a:pt x="29" y="5"/>
                  </a:moveTo>
                  <a:cubicBezTo>
                    <a:pt x="29" y="4"/>
                    <a:pt x="29" y="1"/>
                    <a:pt x="28" y="1"/>
                  </a:cubicBezTo>
                  <a:cubicBezTo>
                    <a:pt x="27" y="0"/>
                    <a:pt x="24" y="3"/>
                    <a:pt x="22" y="4"/>
                  </a:cubicBezTo>
                  <a:cubicBezTo>
                    <a:pt x="20" y="5"/>
                    <a:pt x="14" y="6"/>
                    <a:pt x="12" y="6"/>
                  </a:cubicBezTo>
                  <a:cubicBezTo>
                    <a:pt x="10" y="7"/>
                    <a:pt x="7" y="8"/>
                    <a:pt x="6" y="9"/>
                  </a:cubicBezTo>
                  <a:cubicBezTo>
                    <a:pt x="4" y="10"/>
                    <a:pt x="0" y="13"/>
                    <a:pt x="1" y="14"/>
                  </a:cubicBezTo>
                  <a:cubicBezTo>
                    <a:pt x="2" y="16"/>
                    <a:pt x="6" y="14"/>
                    <a:pt x="8" y="13"/>
                  </a:cubicBezTo>
                  <a:cubicBezTo>
                    <a:pt x="9" y="13"/>
                    <a:pt x="11" y="11"/>
                    <a:pt x="12" y="10"/>
                  </a:cubicBezTo>
                  <a:cubicBezTo>
                    <a:pt x="15" y="9"/>
                    <a:pt x="20" y="10"/>
                    <a:pt x="23" y="9"/>
                  </a:cubicBezTo>
                  <a:cubicBezTo>
                    <a:pt x="25" y="8"/>
                    <a:pt x="28" y="6"/>
                    <a:pt x="29" y="5"/>
                  </a:cubicBezTo>
                  <a:close/>
                </a:path>
              </a:pathLst>
            </a:custGeom>
            <a:grpFill/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51" name="Freeform: Shape 262"/>
            <p:cNvSpPr/>
            <p:nvPr/>
          </p:nvSpPr>
          <p:spPr bwMode="auto">
            <a:xfrm>
              <a:off x="1809750" y="3776663"/>
              <a:ext cx="801688" cy="881063"/>
            </a:xfrm>
            <a:custGeom>
              <a:avLst/>
              <a:gdLst/>
              <a:ahLst/>
              <a:cxnLst>
                <a:cxn ang="0">
                  <a:pos x="167" y="516"/>
                </a:cxn>
                <a:cxn ang="0">
                  <a:pos x="231" y="497"/>
                </a:cxn>
                <a:cxn ang="0">
                  <a:pos x="290" y="482"/>
                </a:cxn>
                <a:cxn ang="0">
                  <a:pos x="344" y="465"/>
                </a:cxn>
                <a:cxn ang="0">
                  <a:pos x="401" y="419"/>
                </a:cxn>
                <a:cxn ang="0">
                  <a:pos x="465" y="372"/>
                </a:cxn>
                <a:cxn ang="0">
                  <a:pos x="451" y="323"/>
                </a:cxn>
                <a:cxn ang="0">
                  <a:pos x="440" y="235"/>
                </a:cxn>
                <a:cxn ang="0">
                  <a:pos x="471" y="208"/>
                </a:cxn>
                <a:cxn ang="0">
                  <a:pos x="447" y="147"/>
                </a:cxn>
                <a:cxn ang="0">
                  <a:pos x="456" y="81"/>
                </a:cxn>
                <a:cxn ang="0">
                  <a:pos x="451" y="23"/>
                </a:cxn>
                <a:cxn ang="0">
                  <a:pos x="416" y="25"/>
                </a:cxn>
                <a:cxn ang="0">
                  <a:pos x="345" y="11"/>
                </a:cxn>
                <a:cxn ang="0">
                  <a:pos x="350" y="59"/>
                </a:cxn>
                <a:cxn ang="0">
                  <a:pos x="251" y="49"/>
                </a:cxn>
                <a:cxn ang="0">
                  <a:pos x="265" y="80"/>
                </a:cxn>
                <a:cxn ang="0">
                  <a:pos x="264" y="126"/>
                </a:cxn>
                <a:cxn ang="0">
                  <a:pos x="254" y="134"/>
                </a:cxn>
                <a:cxn ang="0">
                  <a:pos x="245" y="143"/>
                </a:cxn>
                <a:cxn ang="0">
                  <a:pos x="273" y="164"/>
                </a:cxn>
                <a:cxn ang="0">
                  <a:pos x="251" y="152"/>
                </a:cxn>
                <a:cxn ang="0">
                  <a:pos x="185" y="130"/>
                </a:cxn>
                <a:cxn ang="0">
                  <a:pos x="168" y="116"/>
                </a:cxn>
                <a:cxn ang="0">
                  <a:pos x="133" y="152"/>
                </a:cxn>
                <a:cxn ang="0">
                  <a:pos x="120" y="136"/>
                </a:cxn>
                <a:cxn ang="0">
                  <a:pos x="97" y="119"/>
                </a:cxn>
                <a:cxn ang="0">
                  <a:pos x="47" y="137"/>
                </a:cxn>
                <a:cxn ang="0">
                  <a:pos x="36" y="148"/>
                </a:cxn>
                <a:cxn ang="0">
                  <a:pos x="12" y="159"/>
                </a:cxn>
                <a:cxn ang="0">
                  <a:pos x="4" y="189"/>
                </a:cxn>
                <a:cxn ang="0">
                  <a:pos x="46" y="201"/>
                </a:cxn>
                <a:cxn ang="0">
                  <a:pos x="68" y="208"/>
                </a:cxn>
                <a:cxn ang="0">
                  <a:pos x="81" y="201"/>
                </a:cxn>
                <a:cxn ang="0">
                  <a:pos x="106" y="221"/>
                </a:cxn>
                <a:cxn ang="0">
                  <a:pos x="181" y="225"/>
                </a:cxn>
                <a:cxn ang="0">
                  <a:pos x="199" y="229"/>
                </a:cxn>
                <a:cxn ang="0">
                  <a:pos x="271" y="228"/>
                </a:cxn>
                <a:cxn ang="0">
                  <a:pos x="254" y="251"/>
                </a:cxn>
                <a:cxn ang="0">
                  <a:pos x="217" y="242"/>
                </a:cxn>
                <a:cxn ang="0">
                  <a:pos x="199" y="275"/>
                </a:cxn>
                <a:cxn ang="0">
                  <a:pos x="186" y="264"/>
                </a:cxn>
                <a:cxn ang="0">
                  <a:pos x="168" y="275"/>
                </a:cxn>
                <a:cxn ang="0">
                  <a:pos x="80" y="289"/>
                </a:cxn>
                <a:cxn ang="0">
                  <a:pos x="35" y="305"/>
                </a:cxn>
                <a:cxn ang="0">
                  <a:pos x="59" y="316"/>
                </a:cxn>
                <a:cxn ang="0">
                  <a:pos x="52" y="330"/>
                </a:cxn>
                <a:cxn ang="0">
                  <a:pos x="4" y="337"/>
                </a:cxn>
                <a:cxn ang="0">
                  <a:pos x="15" y="368"/>
                </a:cxn>
                <a:cxn ang="0">
                  <a:pos x="33" y="398"/>
                </a:cxn>
                <a:cxn ang="0">
                  <a:pos x="68" y="398"/>
                </a:cxn>
                <a:cxn ang="0">
                  <a:pos x="60" y="424"/>
                </a:cxn>
                <a:cxn ang="0">
                  <a:pos x="85" y="448"/>
                </a:cxn>
                <a:cxn ang="0">
                  <a:pos x="149" y="432"/>
                </a:cxn>
                <a:cxn ang="0">
                  <a:pos x="176" y="429"/>
                </a:cxn>
                <a:cxn ang="0">
                  <a:pos x="190" y="428"/>
                </a:cxn>
                <a:cxn ang="0">
                  <a:pos x="244" y="414"/>
                </a:cxn>
                <a:cxn ang="0">
                  <a:pos x="243" y="423"/>
                </a:cxn>
                <a:cxn ang="0">
                  <a:pos x="202" y="469"/>
                </a:cxn>
                <a:cxn ang="0">
                  <a:pos x="176" y="469"/>
                </a:cxn>
              </a:cxnLst>
              <a:rect l="0" t="0" r="r" b="b"/>
              <a:pathLst>
                <a:path w="471" h="518">
                  <a:moveTo>
                    <a:pt x="173" y="486"/>
                  </a:moveTo>
                  <a:cubicBezTo>
                    <a:pt x="173" y="487"/>
                    <a:pt x="173" y="489"/>
                    <a:pt x="172" y="489"/>
                  </a:cubicBezTo>
                  <a:cubicBezTo>
                    <a:pt x="172" y="490"/>
                    <a:pt x="170" y="490"/>
                    <a:pt x="169" y="491"/>
                  </a:cubicBezTo>
                  <a:cubicBezTo>
                    <a:pt x="169" y="492"/>
                    <a:pt x="169" y="495"/>
                    <a:pt x="170" y="497"/>
                  </a:cubicBezTo>
                  <a:cubicBezTo>
                    <a:pt x="170" y="498"/>
                    <a:pt x="174" y="499"/>
                    <a:pt x="175" y="501"/>
                  </a:cubicBezTo>
                  <a:cubicBezTo>
                    <a:pt x="176" y="501"/>
                    <a:pt x="175" y="503"/>
                    <a:pt x="175" y="503"/>
                  </a:cubicBezTo>
                  <a:cubicBezTo>
                    <a:pt x="174" y="507"/>
                    <a:pt x="168" y="511"/>
                    <a:pt x="167" y="514"/>
                  </a:cubicBezTo>
                  <a:cubicBezTo>
                    <a:pt x="167" y="514"/>
                    <a:pt x="167" y="516"/>
                    <a:pt x="167" y="516"/>
                  </a:cubicBezTo>
                  <a:cubicBezTo>
                    <a:pt x="167" y="517"/>
                    <a:pt x="169" y="518"/>
                    <a:pt x="170" y="518"/>
                  </a:cubicBezTo>
                  <a:cubicBezTo>
                    <a:pt x="172" y="518"/>
                    <a:pt x="174" y="515"/>
                    <a:pt x="175" y="515"/>
                  </a:cubicBezTo>
                  <a:cubicBezTo>
                    <a:pt x="177" y="515"/>
                    <a:pt x="180" y="518"/>
                    <a:pt x="182" y="518"/>
                  </a:cubicBezTo>
                  <a:cubicBezTo>
                    <a:pt x="184" y="518"/>
                    <a:pt x="189" y="514"/>
                    <a:pt x="192" y="512"/>
                  </a:cubicBezTo>
                  <a:cubicBezTo>
                    <a:pt x="195" y="510"/>
                    <a:pt x="199" y="501"/>
                    <a:pt x="203" y="500"/>
                  </a:cubicBezTo>
                  <a:cubicBezTo>
                    <a:pt x="204" y="500"/>
                    <a:pt x="207" y="501"/>
                    <a:pt x="208" y="501"/>
                  </a:cubicBezTo>
                  <a:cubicBezTo>
                    <a:pt x="212" y="500"/>
                    <a:pt x="217" y="492"/>
                    <a:pt x="220" y="492"/>
                  </a:cubicBezTo>
                  <a:cubicBezTo>
                    <a:pt x="223" y="492"/>
                    <a:pt x="228" y="497"/>
                    <a:pt x="231" y="497"/>
                  </a:cubicBezTo>
                  <a:cubicBezTo>
                    <a:pt x="232" y="498"/>
                    <a:pt x="235" y="498"/>
                    <a:pt x="236" y="498"/>
                  </a:cubicBezTo>
                  <a:cubicBezTo>
                    <a:pt x="237" y="497"/>
                    <a:pt x="240" y="496"/>
                    <a:pt x="240" y="495"/>
                  </a:cubicBezTo>
                  <a:cubicBezTo>
                    <a:pt x="241" y="494"/>
                    <a:pt x="240" y="491"/>
                    <a:pt x="241" y="490"/>
                  </a:cubicBezTo>
                  <a:cubicBezTo>
                    <a:pt x="243" y="485"/>
                    <a:pt x="250" y="476"/>
                    <a:pt x="255" y="474"/>
                  </a:cubicBezTo>
                  <a:cubicBezTo>
                    <a:pt x="260" y="473"/>
                    <a:pt x="270" y="481"/>
                    <a:pt x="275" y="479"/>
                  </a:cubicBezTo>
                  <a:cubicBezTo>
                    <a:pt x="276" y="479"/>
                    <a:pt x="277" y="477"/>
                    <a:pt x="278" y="477"/>
                  </a:cubicBezTo>
                  <a:cubicBezTo>
                    <a:pt x="279" y="477"/>
                    <a:pt x="281" y="477"/>
                    <a:pt x="282" y="478"/>
                  </a:cubicBezTo>
                  <a:cubicBezTo>
                    <a:pt x="284" y="478"/>
                    <a:pt x="288" y="481"/>
                    <a:pt x="290" y="482"/>
                  </a:cubicBezTo>
                  <a:cubicBezTo>
                    <a:pt x="294" y="483"/>
                    <a:pt x="301" y="484"/>
                    <a:pt x="304" y="484"/>
                  </a:cubicBezTo>
                  <a:cubicBezTo>
                    <a:pt x="307" y="484"/>
                    <a:pt x="312" y="484"/>
                    <a:pt x="314" y="482"/>
                  </a:cubicBezTo>
                  <a:cubicBezTo>
                    <a:pt x="315" y="482"/>
                    <a:pt x="315" y="480"/>
                    <a:pt x="316" y="479"/>
                  </a:cubicBezTo>
                  <a:cubicBezTo>
                    <a:pt x="317" y="479"/>
                    <a:pt x="319" y="480"/>
                    <a:pt x="319" y="480"/>
                  </a:cubicBezTo>
                  <a:cubicBezTo>
                    <a:pt x="321" y="479"/>
                    <a:pt x="324" y="478"/>
                    <a:pt x="325" y="477"/>
                  </a:cubicBezTo>
                  <a:cubicBezTo>
                    <a:pt x="326" y="475"/>
                    <a:pt x="327" y="470"/>
                    <a:pt x="328" y="468"/>
                  </a:cubicBezTo>
                  <a:cubicBezTo>
                    <a:pt x="329" y="467"/>
                    <a:pt x="331" y="464"/>
                    <a:pt x="332" y="463"/>
                  </a:cubicBezTo>
                  <a:cubicBezTo>
                    <a:pt x="335" y="463"/>
                    <a:pt x="341" y="466"/>
                    <a:pt x="344" y="465"/>
                  </a:cubicBezTo>
                  <a:cubicBezTo>
                    <a:pt x="346" y="465"/>
                    <a:pt x="349" y="459"/>
                    <a:pt x="352" y="459"/>
                  </a:cubicBezTo>
                  <a:cubicBezTo>
                    <a:pt x="354" y="459"/>
                    <a:pt x="358" y="464"/>
                    <a:pt x="360" y="464"/>
                  </a:cubicBezTo>
                  <a:cubicBezTo>
                    <a:pt x="365" y="464"/>
                    <a:pt x="374" y="458"/>
                    <a:pt x="378" y="456"/>
                  </a:cubicBezTo>
                  <a:cubicBezTo>
                    <a:pt x="381" y="454"/>
                    <a:pt x="387" y="449"/>
                    <a:pt x="390" y="446"/>
                  </a:cubicBezTo>
                  <a:cubicBezTo>
                    <a:pt x="392" y="444"/>
                    <a:pt x="394" y="438"/>
                    <a:pt x="396" y="437"/>
                  </a:cubicBezTo>
                  <a:cubicBezTo>
                    <a:pt x="397" y="436"/>
                    <a:pt x="402" y="436"/>
                    <a:pt x="402" y="435"/>
                  </a:cubicBezTo>
                  <a:cubicBezTo>
                    <a:pt x="404" y="432"/>
                    <a:pt x="398" y="427"/>
                    <a:pt x="398" y="424"/>
                  </a:cubicBezTo>
                  <a:cubicBezTo>
                    <a:pt x="398" y="422"/>
                    <a:pt x="401" y="420"/>
                    <a:pt x="401" y="419"/>
                  </a:cubicBezTo>
                  <a:cubicBezTo>
                    <a:pt x="401" y="417"/>
                    <a:pt x="395" y="415"/>
                    <a:pt x="395" y="414"/>
                  </a:cubicBezTo>
                  <a:cubicBezTo>
                    <a:pt x="393" y="410"/>
                    <a:pt x="393" y="403"/>
                    <a:pt x="395" y="400"/>
                  </a:cubicBezTo>
                  <a:cubicBezTo>
                    <a:pt x="397" y="397"/>
                    <a:pt x="404" y="395"/>
                    <a:pt x="407" y="394"/>
                  </a:cubicBezTo>
                  <a:cubicBezTo>
                    <a:pt x="415" y="391"/>
                    <a:pt x="431" y="389"/>
                    <a:pt x="439" y="389"/>
                  </a:cubicBezTo>
                  <a:cubicBezTo>
                    <a:pt x="445" y="389"/>
                    <a:pt x="456" y="394"/>
                    <a:pt x="462" y="392"/>
                  </a:cubicBezTo>
                  <a:cubicBezTo>
                    <a:pt x="464" y="391"/>
                    <a:pt x="466" y="387"/>
                    <a:pt x="467" y="385"/>
                  </a:cubicBezTo>
                  <a:cubicBezTo>
                    <a:pt x="468" y="383"/>
                    <a:pt x="471" y="379"/>
                    <a:pt x="471" y="377"/>
                  </a:cubicBezTo>
                  <a:cubicBezTo>
                    <a:pt x="470" y="375"/>
                    <a:pt x="467" y="373"/>
                    <a:pt x="465" y="372"/>
                  </a:cubicBezTo>
                  <a:cubicBezTo>
                    <a:pt x="462" y="370"/>
                    <a:pt x="455" y="369"/>
                    <a:pt x="453" y="366"/>
                  </a:cubicBezTo>
                  <a:cubicBezTo>
                    <a:pt x="451" y="364"/>
                    <a:pt x="452" y="360"/>
                    <a:pt x="451" y="358"/>
                  </a:cubicBezTo>
                  <a:cubicBezTo>
                    <a:pt x="449" y="357"/>
                    <a:pt x="444" y="358"/>
                    <a:pt x="443" y="357"/>
                  </a:cubicBezTo>
                  <a:cubicBezTo>
                    <a:pt x="441" y="355"/>
                    <a:pt x="440" y="350"/>
                    <a:pt x="440" y="347"/>
                  </a:cubicBezTo>
                  <a:cubicBezTo>
                    <a:pt x="440" y="343"/>
                    <a:pt x="443" y="334"/>
                    <a:pt x="446" y="332"/>
                  </a:cubicBezTo>
                  <a:cubicBezTo>
                    <a:pt x="447" y="331"/>
                    <a:pt x="450" y="332"/>
                    <a:pt x="451" y="331"/>
                  </a:cubicBezTo>
                  <a:cubicBezTo>
                    <a:pt x="452" y="330"/>
                    <a:pt x="454" y="327"/>
                    <a:pt x="454" y="326"/>
                  </a:cubicBezTo>
                  <a:cubicBezTo>
                    <a:pt x="454" y="325"/>
                    <a:pt x="452" y="324"/>
                    <a:pt x="451" y="323"/>
                  </a:cubicBezTo>
                  <a:cubicBezTo>
                    <a:pt x="450" y="319"/>
                    <a:pt x="451" y="310"/>
                    <a:pt x="450" y="306"/>
                  </a:cubicBezTo>
                  <a:cubicBezTo>
                    <a:pt x="449" y="302"/>
                    <a:pt x="445" y="295"/>
                    <a:pt x="444" y="292"/>
                  </a:cubicBezTo>
                  <a:cubicBezTo>
                    <a:pt x="444" y="289"/>
                    <a:pt x="445" y="284"/>
                    <a:pt x="446" y="282"/>
                  </a:cubicBezTo>
                  <a:cubicBezTo>
                    <a:pt x="447" y="278"/>
                    <a:pt x="452" y="272"/>
                    <a:pt x="451" y="269"/>
                  </a:cubicBezTo>
                  <a:cubicBezTo>
                    <a:pt x="451" y="268"/>
                    <a:pt x="447" y="268"/>
                    <a:pt x="447" y="267"/>
                  </a:cubicBezTo>
                  <a:cubicBezTo>
                    <a:pt x="445" y="265"/>
                    <a:pt x="445" y="260"/>
                    <a:pt x="445" y="258"/>
                  </a:cubicBezTo>
                  <a:cubicBezTo>
                    <a:pt x="445" y="256"/>
                    <a:pt x="447" y="251"/>
                    <a:pt x="446" y="249"/>
                  </a:cubicBezTo>
                  <a:cubicBezTo>
                    <a:pt x="446" y="245"/>
                    <a:pt x="441" y="239"/>
                    <a:pt x="440" y="235"/>
                  </a:cubicBezTo>
                  <a:cubicBezTo>
                    <a:pt x="440" y="232"/>
                    <a:pt x="441" y="227"/>
                    <a:pt x="442" y="224"/>
                  </a:cubicBezTo>
                  <a:cubicBezTo>
                    <a:pt x="443" y="223"/>
                    <a:pt x="444" y="220"/>
                    <a:pt x="445" y="219"/>
                  </a:cubicBezTo>
                  <a:cubicBezTo>
                    <a:pt x="446" y="218"/>
                    <a:pt x="449" y="219"/>
                    <a:pt x="450" y="219"/>
                  </a:cubicBezTo>
                  <a:cubicBezTo>
                    <a:pt x="451" y="218"/>
                    <a:pt x="453" y="216"/>
                    <a:pt x="454" y="215"/>
                  </a:cubicBezTo>
                  <a:cubicBezTo>
                    <a:pt x="454" y="213"/>
                    <a:pt x="454" y="210"/>
                    <a:pt x="454" y="209"/>
                  </a:cubicBezTo>
                  <a:cubicBezTo>
                    <a:pt x="455" y="208"/>
                    <a:pt x="458" y="206"/>
                    <a:pt x="459" y="205"/>
                  </a:cubicBezTo>
                  <a:cubicBezTo>
                    <a:pt x="460" y="205"/>
                    <a:pt x="463" y="208"/>
                    <a:pt x="464" y="208"/>
                  </a:cubicBezTo>
                  <a:cubicBezTo>
                    <a:pt x="466" y="208"/>
                    <a:pt x="471" y="208"/>
                    <a:pt x="471" y="208"/>
                  </a:cubicBezTo>
                  <a:cubicBezTo>
                    <a:pt x="471" y="208"/>
                    <a:pt x="466" y="204"/>
                    <a:pt x="466" y="202"/>
                  </a:cubicBezTo>
                  <a:cubicBezTo>
                    <a:pt x="465" y="200"/>
                    <a:pt x="467" y="197"/>
                    <a:pt x="467" y="196"/>
                  </a:cubicBezTo>
                  <a:cubicBezTo>
                    <a:pt x="466" y="194"/>
                    <a:pt x="464" y="190"/>
                    <a:pt x="462" y="189"/>
                  </a:cubicBezTo>
                  <a:cubicBezTo>
                    <a:pt x="459" y="186"/>
                    <a:pt x="449" y="186"/>
                    <a:pt x="446" y="183"/>
                  </a:cubicBezTo>
                  <a:cubicBezTo>
                    <a:pt x="441" y="179"/>
                    <a:pt x="432" y="168"/>
                    <a:pt x="431" y="161"/>
                  </a:cubicBezTo>
                  <a:cubicBezTo>
                    <a:pt x="430" y="160"/>
                    <a:pt x="431" y="158"/>
                    <a:pt x="432" y="157"/>
                  </a:cubicBezTo>
                  <a:cubicBezTo>
                    <a:pt x="434" y="155"/>
                    <a:pt x="439" y="153"/>
                    <a:pt x="441" y="152"/>
                  </a:cubicBezTo>
                  <a:cubicBezTo>
                    <a:pt x="443" y="151"/>
                    <a:pt x="446" y="149"/>
                    <a:pt x="447" y="147"/>
                  </a:cubicBezTo>
                  <a:cubicBezTo>
                    <a:pt x="448" y="146"/>
                    <a:pt x="448" y="142"/>
                    <a:pt x="448" y="140"/>
                  </a:cubicBezTo>
                  <a:cubicBezTo>
                    <a:pt x="447" y="136"/>
                    <a:pt x="441" y="128"/>
                    <a:pt x="442" y="124"/>
                  </a:cubicBezTo>
                  <a:cubicBezTo>
                    <a:pt x="444" y="120"/>
                    <a:pt x="454" y="117"/>
                    <a:pt x="455" y="113"/>
                  </a:cubicBezTo>
                  <a:cubicBezTo>
                    <a:pt x="456" y="112"/>
                    <a:pt x="455" y="109"/>
                    <a:pt x="454" y="108"/>
                  </a:cubicBezTo>
                  <a:cubicBezTo>
                    <a:pt x="453" y="106"/>
                    <a:pt x="450" y="106"/>
                    <a:pt x="449" y="105"/>
                  </a:cubicBezTo>
                  <a:cubicBezTo>
                    <a:pt x="447" y="101"/>
                    <a:pt x="445" y="91"/>
                    <a:pt x="447" y="87"/>
                  </a:cubicBezTo>
                  <a:cubicBezTo>
                    <a:pt x="448" y="86"/>
                    <a:pt x="451" y="87"/>
                    <a:pt x="452" y="86"/>
                  </a:cubicBezTo>
                  <a:cubicBezTo>
                    <a:pt x="453" y="85"/>
                    <a:pt x="455" y="82"/>
                    <a:pt x="456" y="81"/>
                  </a:cubicBezTo>
                  <a:cubicBezTo>
                    <a:pt x="457" y="79"/>
                    <a:pt x="462" y="75"/>
                    <a:pt x="463" y="73"/>
                  </a:cubicBezTo>
                  <a:cubicBezTo>
                    <a:pt x="464" y="71"/>
                    <a:pt x="466" y="65"/>
                    <a:pt x="465" y="63"/>
                  </a:cubicBezTo>
                  <a:cubicBezTo>
                    <a:pt x="465" y="61"/>
                    <a:pt x="463" y="57"/>
                    <a:pt x="461" y="56"/>
                  </a:cubicBezTo>
                  <a:cubicBezTo>
                    <a:pt x="460" y="55"/>
                    <a:pt x="456" y="56"/>
                    <a:pt x="455" y="55"/>
                  </a:cubicBezTo>
                  <a:cubicBezTo>
                    <a:pt x="453" y="54"/>
                    <a:pt x="451" y="49"/>
                    <a:pt x="452" y="47"/>
                  </a:cubicBezTo>
                  <a:cubicBezTo>
                    <a:pt x="452" y="45"/>
                    <a:pt x="456" y="41"/>
                    <a:pt x="457" y="39"/>
                  </a:cubicBezTo>
                  <a:cubicBezTo>
                    <a:pt x="457" y="38"/>
                    <a:pt x="456" y="34"/>
                    <a:pt x="456" y="33"/>
                  </a:cubicBezTo>
                  <a:cubicBezTo>
                    <a:pt x="455" y="30"/>
                    <a:pt x="453" y="25"/>
                    <a:pt x="451" y="23"/>
                  </a:cubicBezTo>
                  <a:cubicBezTo>
                    <a:pt x="449" y="21"/>
                    <a:pt x="445" y="20"/>
                    <a:pt x="443" y="19"/>
                  </a:cubicBezTo>
                  <a:cubicBezTo>
                    <a:pt x="438" y="18"/>
                    <a:pt x="425" y="16"/>
                    <a:pt x="421" y="19"/>
                  </a:cubicBezTo>
                  <a:cubicBezTo>
                    <a:pt x="420" y="20"/>
                    <a:pt x="420" y="22"/>
                    <a:pt x="420" y="22"/>
                  </a:cubicBezTo>
                  <a:cubicBezTo>
                    <a:pt x="421" y="23"/>
                    <a:pt x="423" y="24"/>
                    <a:pt x="424" y="25"/>
                  </a:cubicBezTo>
                  <a:cubicBezTo>
                    <a:pt x="424" y="28"/>
                    <a:pt x="422" y="33"/>
                    <a:pt x="419" y="34"/>
                  </a:cubicBezTo>
                  <a:cubicBezTo>
                    <a:pt x="419" y="35"/>
                    <a:pt x="417" y="35"/>
                    <a:pt x="416" y="34"/>
                  </a:cubicBezTo>
                  <a:cubicBezTo>
                    <a:pt x="415" y="33"/>
                    <a:pt x="414" y="30"/>
                    <a:pt x="414" y="28"/>
                  </a:cubicBezTo>
                  <a:cubicBezTo>
                    <a:pt x="414" y="27"/>
                    <a:pt x="416" y="26"/>
                    <a:pt x="416" y="25"/>
                  </a:cubicBezTo>
                  <a:cubicBezTo>
                    <a:pt x="415" y="22"/>
                    <a:pt x="410" y="18"/>
                    <a:pt x="407" y="16"/>
                  </a:cubicBezTo>
                  <a:cubicBezTo>
                    <a:pt x="405" y="15"/>
                    <a:pt x="401" y="13"/>
                    <a:pt x="398" y="13"/>
                  </a:cubicBezTo>
                  <a:cubicBezTo>
                    <a:pt x="395" y="12"/>
                    <a:pt x="387" y="14"/>
                    <a:pt x="384" y="12"/>
                  </a:cubicBezTo>
                  <a:cubicBezTo>
                    <a:pt x="382" y="11"/>
                    <a:pt x="380" y="7"/>
                    <a:pt x="378" y="5"/>
                  </a:cubicBezTo>
                  <a:cubicBezTo>
                    <a:pt x="376" y="4"/>
                    <a:pt x="373" y="2"/>
                    <a:pt x="371" y="1"/>
                  </a:cubicBezTo>
                  <a:cubicBezTo>
                    <a:pt x="369" y="1"/>
                    <a:pt x="364" y="0"/>
                    <a:pt x="362" y="1"/>
                  </a:cubicBezTo>
                  <a:cubicBezTo>
                    <a:pt x="360" y="2"/>
                    <a:pt x="357" y="8"/>
                    <a:pt x="354" y="9"/>
                  </a:cubicBezTo>
                  <a:cubicBezTo>
                    <a:pt x="352" y="10"/>
                    <a:pt x="347" y="10"/>
                    <a:pt x="345" y="11"/>
                  </a:cubicBezTo>
                  <a:cubicBezTo>
                    <a:pt x="344" y="12"/>
                    <a:pt x="341" y="16"/>
                    <a:pt x="341" y="17"/>
                  </a:cubicBezTo>
                  <a:cubicBezTo>
                    <a:pt x="340" y="20"/>
                    <a:pt x="341" y="27"/>
                    <a:pt x="340" y="30"/>
                  </a:cubicBezTo>
                  <a:cubicBezTo>
                    <a:pt x="340" y="32"/>
                    <a:pt x="337" y="35"/>
                    <a:pt x="336" y="37"/>
                  </a:cubicBezTo>
                  <a:cubicBezTo>
                    <a:pt x="335" y="38"/>
                    <a:pt x="334" y="40"/>
                    <a:pt x="334" y="41"/>
                  </a:cubicBezTo>
                  <a:cubicBezTo>
                    <a:pt x="335" y="43"/>
                    <a:pt x="342" y="42"/>
                    <a:pt x="343" y="44"/>
                  </a:cubicBezTo>
                  <a:cubicBezTo>
                    <a:pt x="345" y="45"/>
                    <a:pt x="344" y="50"/>
                    <a:pt x="345" y="51"/>
                  </a:cubicBezTo>
                  <a:cubicBezTo>
                    <a:pt x="346" y="52"/>
                    <a:pt x="348" y="52"/>
                    <a:pt x="348" y="52"/>
                  </a:cubicBezTo>
                  <a:cubicBezTo>
                    <a:pt x="349" y="54"/>
                    <a:pt x="351" y="58"/>
                    <a:pt x="350" y="59"/>
                  </a:cubicBezTo>
                  <a:cubicBezTo>
                    <a:pt x="347" y="61"/>
                    <a:pt x="343" y="54"/>
                    <a:pt x="340" y="53"/>
                  </a:cubicBezTo>
                  <a:cubicBezTo>
                    <a:pt x="339" y="52"/>
                    <a:pt x="335" y="50"/>
                    <a:pt x="333" y="50"/>
                  </a:cubicBezTo>
                  <a:cubicBezTo>
                    <a:pt x="330" y="50"/>
                    <a:pt x="325" y="50"/>
                    <a:pt x="322" y="51"/>
                  </a:cubicBezTo>
                  <a:cubicBezTo>
                    <a:pt x="320" y="51"/>
                    <a:pt x="315" y="53"/>
                    <a:pt x="313" y="55"/>
                  </a:cubicBezTo>
                  <a:cubicBezTo>
                    <a:pt x="311" y="56"/>
                    <a:pt x="306" y="60"/>
                    <a:pt x="303" y="61"/>
                  </a:cubicBezTo>
                  <a:cubicBezTo>
                    <a:pt x="296" y="63"/>
                    <a:pt x="281" y="65"/>
                    <a:pt x="273" y="63"/>
                  </a:cubicBezTo>
                  <a:cubicBezTo>
                    <a:pt x="269" y="62"/>
                    <a:pt x="262" y="57"/>
                    <a:pt x="259" y="55"/>
                  </a:cubicBezTo>
                  <a:cubicBezTo>
                    <a:pt x="257" y="54"/>
                    <a:pt x="253" y="50"/>
                    <a:pt x="251" y="49"/>
                  </a:cubicBezTo>
                  <a:cubicBezTo>
                    <a:pt x="248" y="48"/>
                    <a:pt x="242" y="51"/>
                    <a:pt x="239" y="50"/>
                  </a:cubicBezTo>
                  <a:cubicBezTo>
                    <a:pt x="238" y="50"/>
                    <a:pt x="237" y="47"/>
                    <a:pt x="235" y="48"/>
                  </a:cubicBezTo>
                  <a:cubicBezTo>
                    <a:pt x="234" y="48"/>
                    <a:pt x="232" y="51"/>
                    <a:pt x="232" y="52"/>
                  </a:cubicBezTo>
                  <a:cubicBezTo>
                    <a:pt x="231" y="54"/>
                    <a:pt x="230" y="58"/>
                    <a:pt x="230" y="59"/>
                  </a:cubicBezTo>
                  <a:cubicBezTo>
                    <a:pt x="231" y="62"/>
                    <a:pt x="235" y="66"/>
                    <a:pt x="237" y="68"/>
                  </a:cubicBezTo>
                  <a:cubicBezTo>
                    <a:pt x="239" y="68"/>
                    <a:pt x="242" y="68"/>
                    <a:pt x="243" y="68"/>
                  </a:cubicBezTo>
                  <a:cubicBezTo>
                    <a:pt x="247" y="70"/>
                    <a:pt x="252" y="76"/>
                    <a:pt x="256" y="78"/>
                  </a:cubicBezTo>
                  <a:cubicBezTo>
                    <a:pt x="258" y="79"/>
                    <a:pt x="263" y="78"/>
                    <a:pt x="265" y="80"/>
                  </a:cubicBezTo>
                  <a:cubicBezTo>
                    <a:pt x="266" y="81"/>
                    <a:pt x="267" y="84"/>
                    <a:pt x="267" y="85"/>
                  </a:cubicBezTo>
                  <a:cubicBezTo>
                    <a:pt x="267" y="88"/>
                    <a:pt x="267" y="95"/>
                    <a:pt x="266" y="98"/>
                  </a:cubicBezTo>
                  <a:cubicBezTo>
                    <a:pt x="265" y="102"/>
                    <a:pt x="260" y="107"/>
                    <a:pt x="259" y="111"/>
                  </a:cubicBezTo>
                  <a:cubicBezTo>
                    <a:pt x="258" y="113"/>
                    <a:pt x="257" y="117"/>
                    <a:pt x="257" y="120"/>
                  </a:cubicBezTo>
                  <a:cubicBezTo>
                    <a:pt x="257" y="120"/>
                    <a:pt x="258" y="121"/>
                    <a:pt x="259" y="122"/>
                  </a:cubicBezTo>
                  <a:cubicBezTo>
                    <a:pt x="260" y="122"/>
                    <a:pt x="262" y="118"/>
                    <a:pt x="263" y="118"/>
                  </a:cubicBezTo>
                  <a:cubicBezTo>
                    <a:pt x="264" y="119"/>
                    <a:pt x="264" y="120"/>
                    <a:pt x="265" y="121"/>
                  </a:cubicBezTo>
                  <a:cubicBezTo>
                    <a:pt x="265" y="122"/>
                    <a:pt x="265" y="125"/>
                    <a:pt x="264" y="126"/>
                  </a:cubicBezTo>
                  <a:cubicBezTo>
                    <a:pt x="263" y="126"/>
                    <a:pt x="260" y="123"/>
                    <a:pt x="259" y="124"/>
                  </a:cubicBezTo>
                  <a:cubicBezTo>
                    <a:pt x="258" y="124"/>
                    <a:pt x="256" y="126"/>
                    <a:pt x="255" y="126"/>
                  </a:cubicBezTo>
                  <a:cubicBezTo>
                    <a:pt x="254" y="126"/>
                    <a:pt x="254" y="124"/>
                    <a:pt x="253" y="124"/>
                  </a:cubicBezTo>
                  <a:cubicBezTo>
                    <a:pt x="252" y="124"/>
                    <a:pt x="251" y="126"/>
                    <a:pt x="251" y="127"/>
                  </a:cubicBezTo>
                  <a:cubicBezTo>
                    <a:pt x="252" y="128"/>
                    <a:pt x="254" y="130"/>
                    <a:pt x="256" y="131"/>
                  </a:cubicBezTo>
                  <a:cubicBezTo>
                    <a:pt x="257" y="131"/>
                    <a:pt x="262" y="131"/>
                    <a:pt x="262" y="132"/>
                  </a:cubicBezTo>
                  <a:cubicBezTo>
                    <a:pt x="263" y="133"/>
                    <a:pt x="262" y="135"/>
                    <a:pt x="261" y="135"/>
                  </a:cubicBezTo>
                  <a:cubicBezTo>
                    <a:pt x="259" y="136"/>
                    <a:pt x="255" y="133"/>
                    <a:pt x="254" y="134"/>
                  </a:cubicBezTo>
                  <a:cubicBezTo>
                    <a:pt x="252" y="134"/>
                    <a:pt x="253" y="139"/>
                    <a:pt x="252" y="139"/>
                  </a:cubicBezTo>
                  <a:cubicBezTo>
                    <a:pt x="250" y="140"/>
                    <a:pt x="245" y="136"/>
                    <a:pt x="244" y="134"/>
                  </a:cubicBezTo>
                  <a:cubicBezTo>
                    <a:pt x="244" y="133"/>
                    <a:pt x="245" y="131"/>
                    <a:pt x="244" y="130"/>
                  </a:cubicBezTo>
                  <a:cubicBezTo>
                    <a:pt x="244" y="129"/>
                    <a:pt x="242" y="126"/>
                    <a:pt x="240" y="126"/>
                  </a:cubicBezTo>
                  <a:cubicBezTo>
                    <a:pt x="239" y="126"/>
                    <a:pt x="238" y="128"/>
                    <a:pt x="238" y="129"/>
                  </a:cubicBezTo>
                  <a:cubicBezTo>
                    <a:pt x="238" y="131"/>
                    <a:pt x="241" y="134"/>
                    <a:pt x="241" y="136"/>
                  </a:cubicBezTo>
                  <a:cubicBezTo>
                    <a:pt x="242" y="137"/>
                    <a:pt x="239" y="141"/>
                    <a:pt x="240" y="142"/>
                  </a:cubicBezTo>
                  <a:cubicBezTo>
                    <a:pt x="241" y="143"/>
                    <a:pt x="244" y="142"/>
                    <a:pt x="245" y="143"/>
                  </a:cubicBezTo>
                  <a:cubicBezTo>
                    <a:pt x="246" y="143"/>
                    <a:pt x="248" y="146"/>
                    <a:pt x="249" y="147"/>
                  </a:cubicBezTo>
                  <a:cubicBezTo>
                    <a:pt x="252" y="148"/>
                    <a:pt x="257" y="146"/>
                    <a:pt x="260" y="147"/>
                  </a:cubicBezTo>
                  <a:cubicBezTo>
                    <a:pt x="262" y="148"/>
                    <a:pt x="266" y="150"/>
                    <a:pt x="268" y="151"/>
                  </a:cubicBezTo>
                  <a:cubicBezTo>
                    <a:pt x="270" y="152"/>
                    <a:pt x="272" y="155"/>
                    <a:pt x="274" y="156"/>
                  </a:cubicBezTo>
                  <a:cubicBezTo>
                    <a:pt x="276" y="158"/>
                    <a:pt x="281" y="158"/>
                    <a:pt x="282" y="160"/>
                  </a:cubicBezTo>
                  <a:cubicBezTo>
                    <a:pt x="282" y="161"/>
                    <a:pt x="282" y="161"/>
                    <a:pt x="282" y="161"/>
                  </a:cubicBezTo>
                  <a:cubicBezTo>
                    <a:pt x="281" y="162"/>
                    <a:pt x="279" y="161"/>
                    <a:pt x="279" y="161"/>
                  </a:cubicBezTo>
                  <a:cubicBezTo>
                    <a:pt x="277" y="161"/>
                    <a:pt x="275" y="164"/>
                    <a:pt x="273" y="164"/>
                  </a:cubicBezTo>
                  <a:cubicBezTo>
                    <a:pt x="272" y="164"/>
                    <a:pt x="271" y="162"/>
                    <a:pt x="271" y="161"/>
                  </a:cubicBezTo>
                  <a:cubicBezTo>
                    <a:pt x="270" y="161"/>
                    <a:pt x="268" y="160"/>
                    <a:pt x="267" y="160"/>
                  </a:cubicBezTo>
                  <a:cubicBezTo>
                    <a:pt x="265" y="160"/>
                    <a:pt x="262" y="162"/>
                    <a:pt x="260" y="162"/>
                  </a:cubicBezTo>
                  <a:cubicBezTo>
                    <a:pt x="258" y="161"/>
                    <a:pt x="255" y="160"/>
                    <a:pt x="254" y="159"/>
                  </a:cubicBezTo>
                  <a:cubicBezTo>
                    <a:pt x="254" y="158"/>
                    <a:pt x="255" y="156"/>
                    <a:pt x="255" y="156"/>
                  </a:cubicBezTo>
                  <a:cubicBezTo>
                    <a:pt x="257" y="155"/>
                    <a:pt x="262" y="156"/>
                    <a:pt x="263" y="154"/>
                  </a:cubicBezTo>
                  <a:cubicBezTo>
                    <a:pt x="263" y="153"/>
                    <a:pt x="260" y="151"/>
                    <a:pt x="258" y="151"/>
                  </a:cubicBezTo>
                  <a:cubicBezTo>
                    <a:pt x="257" y="151"/>
                    <a:pt x="253" y="151"/>
                    <a:pt x="251" y="152"/>
                  </a:cubicBezTo>
                  <a:cubicBezTo>
                    <a:pt x="250" y="153"/>
                    <a:pt x="249" y="156"/>
                    <a:pt x="248" y="157"/>
                  </a:cubicBezTo>
                  <a:cubicBezTo>
                    <a:pt x="246" y="159"/>
                    <a:pt x="242" y="162"/>
                    <a:pt x="240" y="164"/>
                  </a:cubicBezTo>
                  <a:cubicBezTo>
                    <a:pt x="236" y="165"/>
                    <a:pt x="229" y="167"/>
                    <a:pt x="225" y="166"/>
                  </a:cubicBezTo>
                  <a:cubicBezTo>
                    <a:pt x="222" y="166"/>
                    <a:pt x="216" y="162"/>
                    <a:pt x="213" y="162"/>
                  </a:cubicBezTo>
                  <a:cubicBezTo>
                    <a:pt x="208" y="161"/>
                    <a:pt x="199" y="163"/>
                    <a:pt x="194" y="161"/>
                  </a:cubicBezTo>
                  <a:cubicBezTo>
                    <a:pt x="191" y="160"/>
                    <a:pt x="187" y="156"/>
                    <a:pt x="185" y="153"/>
                  </a:cubicBezTo>
                  <a:cubicBezTo>
                    <a:pt x="183" y="150"/>
                    <a:pt x="180" y="143"/>
                    <a:pt x="180" y="140"/>
                  </a:cubicBezTo>
                  <a:cubicBezTo>
                    <a:pt x="181" y="137"/>
                    <a:pt x="184" y="132"/>
                    <a:pt x="185" y="130"/>
                  </a:cubicBezTo>
                  <a:cubicBezTo>
                    <a:pt x="186" y="126"/>
                    <a:pt x="187" y="120"/>
                    <a:pt x="187" y="116"/>
                  </a:cubicBezTo>
                  <a:cubicBezTo>
                    <a:pt x="186" y="115"/>
                    <a:pt x="186" y="111"/>
                    <a:pt x="185" y="111"/>
                  </a:cubicBezTo>
                  <a:cubicBezTo>
                    <a:pt x="183" y="111"/>
                    <a:pt x="184" y="114"/>
                    <a:pt x="183" y="115"/>
                  </a:cubicBezTo>
                  <a:cubicBezTo>
                    <a:pt x="182" y="116"/>
                    <a:pt x="180" y="117"/>
                    <a:pt x="179" y="117"/>
                  </a:cubicBezTo>
                  <a:cubicBezTo>
                    <a:pt x="178" y="117"/>
                    <a:pt x="175" y="116"/>
                    <a:pt x="174" y="115"/>
                  </a:cubicBezTo>
                  <a:cubicBezTo>
                    <a:pt x="173" y="115"/>
                    <a:pt x="171" y="113"/>
                    <a:pt x="170" y="113"/>
                  </a:cubicBezTo>
                  <a:cubicBezTo>
                    <a:pt x="169" y="113"/>
                    <a:pt x="166" y="113"/>
                    <a:pt x="165" y="114"/>
                  </a:cubicBezTo>
                  <a:cubicBezTo>
                    <a:pt x="165" y="115"/>
                    <a:pt x="168" y="116"/>
                    <a:pt x="168" y="116"/>
                  </a:cubicBezTo>
                  <a:cubicBezTo>
                    <a:pt x="169" y="118"/>
                    <a:pt x="171" y="121"/>
                    <a:pt x="171" y="123"/>
                  </a:cubicBezTo>
                  <a:cubicBezTo>
                    <a:pt x="171" y="125"/>
                    <a:pt x="171" y="129"/>
                    <a:pt x="169" y="131"/>
                  </a:cubicBezTo>
                  <a:cubicBezTo>
                    <a:pt x="168" y="133"/>
                    <a:pt x="162" y="135"/>
                    <a:pt x="160" y="137"/>
                  </a:cubicBezTo>
                  <a:cubicBezTo>
                    <a:pt x="158" y="139"/>
                    <a:pt x="155" y="143"/>
                    <a:pt x="153" y="144"/>
                  </a:cubicBezTo>
                  <a:cubicBezTo>
                    <a:pt x="151" y="145"/>
                    <a:pt x="146" y="147"/>
                    <a:pt x="144" y="147"/>
                  </a:cubicBezTo>
                  <a:cubicBezTo>
                    <a:pt x="142" y="148"/>
                    <a:pt x="139" y="147"/>
                    <a:pt x="137" y="147"/>
                  </a:cubicBezTo>
                  <a:cubicBezTo>
                    <a:pt x="136" y="147"/>
                    <a:pt x="132" y="148"/>
                    <a:pt x="132" y="149"/>
                  </a:cubicBezTo>
                  <a:cubicBezTo>
                    <a:pt x="131" y="150"/>
                    <a:pt x="133" y="151"/>
                    <a:pt x="133" y="152"/>
                  </a:cubicBezTo>
                  <a:cubicBezTo>
                    <a:pt x="130" y="155"/>
                    <a:pt x="122" y="149"/>
                    <a:pt x="118" y="150"/>
                  </a:cubicBezTo>
                  <a:cubicBezTo>
                    <a:pt x="117" y="150"/>
                    <a:pt x="115" y="153"/>
                    <a:pt x="114" y="153"/>
                  </a:cubicBezTo>
                  <a:cubicBezTo>
                    <a:pt x="113" y="153"/>
                    <a:pt x="112" y="153"/>
                    <a:pt x="112" y="152"/>
                  </a:cubicBezTo>
                  <a:cubicBezTo>
                    <a:pt x="111" y="151"/>
                    <a:pt x="113" y="148"/>
                    <a:pt x="114" y="147"/>
                  </a:cubicBezTo>
                  <a:cubicBezTo>
                    <a:pt x="115" y="146"/>
                    <a:pt x="118" y="146"/>
                    <a:pt x="119" y="145"/>
                  </a:cubicBezTo>
                  <a:cubicBezTo>
                    <a:pt x="121" y="144"/>
                    <a:pt x="123" y="141"/>
                    <a:pt x="124" y="139"/>
                  </a:cubicBezTo>
                  <a:cubicBezTo>
                    <a:pt x="124" y="139"/>
                    <a:pt x="124" y="138"/>
                    <a:pt x="124" y="137"/>
                  </a:cubicBezTo>
                  <a:cubicBezTo>
                    <a:pt x="123" y="136"/>
                    <a:pt x="121" y="137"/>
                    <a:pt x="120" y="136"/>
                  </a:cubicBezTo>
                  <a:cubicBezTo>
                    <a:pt x="120" y="135"/>
                    <a:pt x="120" y="132"/>
                    <a:pt x="120" y="131"/>
                  </a:cubicBezTo>
                  <a:cubicBezTo>
                    <a:pt x="121" y="128"/>
                    <a:pt x="126" y="123"/>
                    <a:pt x="126" y="119"/>
                  </a:cubicBezTo>
                  <a:cubicBezTo>
                    <a:pt x="127" y="119"/>
                    <a:pt x="126" y="118"/>
                    <a:pt x="126" y="117"/>
                  </a:cubicBezTo>
                  <a:cubicBezTo>
                    <a:pt x="125" y="116"/>
                    <a:pt x="123" y="115"/>
                    <a:pt x="123" y="115"/>
                  </a:cubicBezTo>
                  <a:cubicBezTo>
                    <a:pt x="121" y="114"/>
                    <a:pt x="118" y="113"/>
                    <a:pt x="117" y="114"/>
                  </a:cubicBezTo>
                  <a:cubicBezTo>
                    <a:pt x="114" y="114"/>
                    <a:pt x="110" y="116"/>
                    <a:pt x="108" y="117"/>
                  </a:cubicBezTo>
                  <a:cubicBezTo>
                    <a:pt x="106" y="118"/>
                    <a:pt x="103" y="123"/>
                    <a:pt x="101" y="122"/>
                  </a:cubicBezTo>
                  <a:cubicBezTo>
                    <a:pt x="100" y="122"/>
                    <a:pt x="98" y="119"/>
                    <a:pt x="97" y="119"/>
                  </a:cubicBezTo>
                  <a:cubicBezTo>
                    <a:pt x="96" y="118"/>
                    <a:pt x="93" y="116"/>
                    <a:pt x="91" y="116"/>
                  </a:cubicBezTo>
                  <a:cubicBezTo>
                    <a:pt x="90" y="116"/>
                    <a:pt x="86" y="117"/>
                    <a:pt x="85" y="118"/>
                  </a:cubicBezTo>
                  <a:cubicBezTo>
                    <a:pt x="84" y="120"/>
                    <a:pt x="83" y="124"/>
                    <a:pt x="81" y="125"/>
                  </a:cubicBezTo>
                  <a:cubicBezTo>
                    <a:pt x="80" y="127"/>
                    <a:pt x="77" y="129"/>
                    <a:pt x="75" y="130"/>
                  </a:cubicBezTo>
                  <a:cubicBezTo>
                    <a:pt x="72" y="131"/>
                    <a:pt x="67" y="133"/>
                    <a:pt x="65" y="133"/>
                  </a:cubicBezTo>
                  <a:cubicBezTo>
                    <a:pt x="63" y="133"/>
                    <a:pt x="59" y="130"/>
                    <a:pt x="57" y="130"/>
                  </a:cubicBezTo>
                  <a:cubicBezTo>
                    <a:pt x="55" y="130"/>
                    <a:pt x="52" y="130"/>
                    <a:pt x="51" y="131"/>
                  </a:cubicBezTo>
                  <a:cubicBezTo>
                    <a:pt x="49" y="132"/>
                    <a:pt x="47" y="135"/>
                    <a:pt x="47" y="137"/>
                  </a:cubicBezTo>
                  <a:cubicBezTo>
                    <a:pt x="48" y="138"/>
                    <a:pt x="51" y="139"/>
                    <a:pt x="51" y="140"/>
                  </a:cubicBezTo>
                  <a:cubicBezTo>
                    <a:pt x="52" y="142"/>
                    <a:pt x="48" y="147"/>
                    <a:pt x="48" y="149"/>
                  </a:cubicBezTo>
                  <a:cubicBezTo>
                    <a:pt x="48" y="152"/>
                    <a:pt x="51" y="156"/>
                    <a:pt x="51" y="158"/>
                  </a:cubicBezTo>
                  <a:cubicBezTo>
                    <a:pt x="51" y="160"/>
                    <a:pt x="48" y="162"/>
                    <a:pt x="47" y="163"/>
                  </a:cubicBezTo>
                  <a:cubicBezTo>
                    <a:pt x="46" y="163"/>
                    <a:pt x="42" y="163"/>
                    <a:pt x="40" y="162"/>
                  </a:cubicBezTo>
                  <a:cubicBezTo>
                    <a:pt x="38" y="161"/>
                    <a:pt x="36" y="159"/>
                    <a:pt x="35" y="157"/>
                  </a:cubicBezTo>
                  <a:cubicBezTo>
                    <a:pt x="35" y="156"/>
                    <a:pt x="37" y="154"/>
                    <a:pt x="37" y="152"/>
                  </a:cubicBezTo>
                  <a:cubicBezTo>
                    <a:pt x="37" y="151"/>
                    <a:pt x="36" y="149"/>
                    <a:pt x="36" y="148"/>
                  </a:cubicBezTo>
                  <a:cubicBezTo>
                    <a:pt x="37" y="147"/>
                    <a:pt x="40" y="146"/>
                    <a:pt x="41" y="145"/>
                  </a:cubicBezTo>
                  <a:cubicBezTo>
                    <a:pt x="41" y="144"/>
                    <a:pt x="41" y="142"/>
                    <a:pt x="40" y="142"/>
                  </a:cubicBezTo>
                  <a:cubicBezTo>
                    <a:pt x="40" y="141"/>
                    <a:pt x="38" y="139"/>
                    <a:pt x="37" y="139"/>
                  </a:cubicBezTo>
                  <a:cubicBezTo>
                    <a:pt x="34" y="139"/>
                    <a:pt x="29" y="140"/>
                    <a:pt x="27" y="142"/>
                  </a:cubicBezTo>
                  <a:cubicBezTo>
                    <a:pt x="26" y="143"/>
                    <a:pt x="25" y="146"/>
                    <a:pt x="24" y="146"/>
                  </a:cubicBezTo>
                  <a:cubicBezTo>
                    <a:pt x="21" y="149"/>
                    <a:pt x="11" y="149"/>
                    <a:pt x="8" y="151"/>
                  </a:cubicBezTo>
                  <a:cubicBezTo>
                    <a:pt x="7" y="152"/>
                    <a:pt x="6" y="154"/>
                    <a:pt x="6" y="155"/>
                  </a:cubicBezTo>
                  <a:cubicBezTo>
                    <a:pt x="7" y="157"/>
                    <a:pt x="11" y="157"/>
                    <a:pt x="12" y="159"/>
                  </a:cubicBezTo>
                  <a:cubicBezTo>
                    <a:pt x="12" y="159"/>
                    <a:pt x="11" y="160"/>
                    <a:pt x="11" y="160"/>
                  </a:cubicBezTo>
                  <a:cubicBezTo>
                    <a:pt x="11" y="160"/>
                    <a:pt x="11" y="162"/>
                    <a:pt x="12" y="162"/>
                  </a:cubicBezTo>
                  <a:cubicBezTo>
                    <a:pt x="13" y="163"/>
                    <a:pt x="14" y="161"/>
                    <a:pt x="15" y="161"/>
                  </a:cubicBezTo>
                  <a:cubicBezTo>
                    <a:pt x="16" y="161"/>
                    <a:pt x="17" y="160"/>
                    <a:pt x="17" y="161"/>
                  </a:cubicBezTo>
                  <a:cubicBezTo>
                    <a:pt x="18" y="162"/>
                    <a:pt x="18" y="164"/>
                    <a:pt x="17" y="165"/>
                  </a:cubicBezTo>
                  <a:cubicBezTo>
                    <a:pt x="17" y="167"/>
                    <a:pt x="13" y="167"/>
                    <a:pt x="11" y="169"/>
                  </a:cubicBezTo>
                  <a:cubicBezTo>
                    <a:pt x="10" y="170"/>
                    <a:pt x="7" y="174"/>
                    <a:pt x="6" y="176"/>
                  </a:cubicBezTo>
                  <a:cubicBezTo>
                    <a:pt x="5" y="179"/>
                    <a:pt x="6" y="186"/>
                    <a:pt x="4" y="189"/>
                  </a:cubicBezTo>
                  <a:cubicBezTo>
                    <a:pt x="4" y="189"/>
                    <a:pt x="1" y="189"/>
                    <a:pt x="1" y="189"/>
                  </a:cubicBezTo>
                  <a:cubicBezTo>
                    <a:pt x="0" y="190"/>
                    <a:pt x="0" y="191"/>
                    <a:pt x="0" y="191"/>
                  </a:cubicBezTo>
                  <a:cubicBezTo>
                    <a:pt x="1" y="192"/>
                    <a:pt x="4" y="193"/>
                    <a:pt x="5" y="194"/>
                  </a:cubicBezTo>
                  <a:cubicBezTo>
                    <a:pt x="6" y="195"/>
                    <a:pt x="7" y="198"/>
                    <a:pt x="8" y="199"/>
                  </a:cubicBezTo>
                  <a:cubicBezTo>
                    <a:pt x="9" y="200"/>
                    <a:pt x="12" y="202"/>
                    <a:pt x="13" y="202"/>
                  </a:cubicBezTo>
                  <a:cubicBezTo>
                    <a:pt x="19" y="204"/>
                    <a:pt x="32" y="204"/>
                    <a:pt x="38" y="204"/>
                  </a:cubicBezTo>
                  <a:cubicBezTo>
                    <a:pt x="40" y="204"/>
                    <a:pt x="43" y="205"/>
                    <a:pt x="45" y="204"/>
                  </a:cubicBezTo>
                  <a:cubicBezTo>
                    <a:pt x="45" y="203"/>
                    <a:pt x="46" y="202"/>
                    <a:pt x="46" y="201"/>
                  </a:cubicBezTo>
                  <a:cubicBezTo>
                    <a:pt x="46" y="200"/>
                    <a:pt x="44" y="200"/>
                    <a:pt x="44" y="199"/>
                  </a:cubicBezTo>
                  <a:cubicBezTo>
                    <a:pt x="43" y="198"/>
                    <a:pt x="43" y="195"/>
                    <a:pt x="42" y="194"/>
                  </a:cubicBezTo>
                  <a:cubicBezTo>
                    <a:pt x="42" y="193"/>
                    <a:pt x="40" y="192"/>
                    <a:pt x="40" y="192"/>
                  </a:cubicBezTo>
                  <a:cubicBezTo>
                    <a:pt x="40" y="190"/>
                    <a:pt x="41" y="187"/>
                    <a:pt x="42" y="187"/>
                  </a:cubicBezTo>
                  <a:cubicBezTo>
                    <a:pt x="43" y="186"/>
                    <a:pt x="46" y="186"/>
                    <a:pt x="48" y="186"/>
                  </a:cubicBezTo>
                  <a:cubicBezTo>
                    <a:pt x="50" y="187"/>
                    <a:pt x="54" y="190"/>
                    <a:pt x="55" y="192"/>
                  </a:cubicBezTo>
                  <a:cubicBezTo>
                    <a:pt x="57" y="193"/>
                    <a:pt x="57" y="198"/>
                    <a:pt x="58" y="200"/>
                  </a:cubicBezTo>
                  <a:cubicBezTo>
                    <a:pt x="60" y="202"/>
                    <a:pt x="65" y="207"/>
                    <a:pt x="68" y="208"/>
                  </a:cubicBezTo>
                  <a:cubicBezTo>
                    <a:pt x="69" y="208"/>
                    <a:pt x="72" y="208"/>
                    <a:pt x="74" y="207"/>
                  </a:cubicBezTo>
                  <a:cubicBezTo>
                    <a:pt x="74" y="207"/>
                    <a:pt x="76" y="205"/>
                    <a:pt x="76" y="204"/>
                  </a:cubicBezTo>
                  <a:cubicBezTo>
                    <a:pt x="76" y="202"/>
                    <a:pt x="73" y="199"/>
                    <a:pt x="72" y="197"/>
                  </a:cubicBezTo>
                  <a:cubicBezTo>
                    <a:pt x="71" y="196"/>
                    <a:pt x="68" y="196"/>
                    <a:pt x="67" y="195"/>
                  </a:cubicBezTo>
                  <a:cubicBezTo>
                    <a:pt x="66" y="194"/>
                    <a:pt x="66" y="192"/>
                    <a:pt x="67" y="192"/>
                  </a:cubicBezTo>
                  <a:cubicBezTo>
                    <a:pt x="68" y="191"/>
                    <a:pt x="71" y="191"/>
                    <a:pt x="73" y="191"/>
                  </a:cubicBezTo>
                  <a:cubicBezTo>
                    <a:pt x="74" y="191"/>
                    <a:pt x="77" y="193"/>
                    <a:pt x="79" y="194"/>
                  </a:cubicBezTo>
                  <a:cubicBezTo>
                    <a:pt x="80" y="195"/>
                    <a:pt x="80" y="200"/>
                    <a:pt x="81" y="201"/>
                  </a:cubicBezTo>
                  <a:cubicBezTo>
                    <a:pt x="82" y="202"/>
                    <a:pt x="85" y="205"/>
                    <a:pt x="86" y="205"/>
                  </a:cubicBezTo>
                  <a:cubicBezTo>
                    <a:pt x="88" y="205"/>
                    <a:pt x="90" y="204"/>
                    <a:pt x="91" y="203"/>
                  </a:cubicBezTo>
                  <a:cubicBezTo>
                    <a:pt x="92" y="202"/>
                    <a:pt x="92" y="198"/>
                    <a:pt x="93" y="198"/>
                  </a:cubicBezTo>
                  <a:cubicBezTo>
                    <a:pt x="94" y="197"/>
                    <a:pt x="97" y="197"/>
                    <a:pt x="98" y="198"/>
                  </a:cubicBezTo>
                  <a:cubicBezTo>
                    <a:pt x="99" y="198"/>
                    <a:pt x="99" y="201"/>
                    <a:pt x="99" y="201"/>
                  </a:cubicBezTo>
                  <a:cubicBezTo>
                    <a:pt x="99" y="203"/>
                    <a:pt x="97" y="205"/>
                    <a:pt x="97" y="206"/>
                  </a:cubicBezTo>
                  <a:cubicBezTo>
                    <a:pt x="97" y="208"/>
                    <a:pt x="98" y="213"/>
                    <a:pt x="99" y="216"/>
                  </a:cubicBezTo>
                  <a:cubicBezTo>
                    <a:pt x="100" y="217"/>
                    <a:pt x="104" y="221"/>
                    <a:pt x="106" y="221"/>
                  </a:cubicBezTo>
                  <a:cubicBezTo>
                    <a:pt x="109" y="221"/>
                    <a:pt x="112" y="216"/>
                    <a:pt x="114" y="216"/>
                  </a:cubicBezTo>
                  <a:cubicBezTo>
                    <a:pt x="115" y="216"/>
                    <a:pt x="117" y="217"/>
                    <a:pt x="118" y="218"/>
                  </a:cubicBezTo>
                  <a:cubicBezTo>
                    <a:pt x="120" y="219"/>
                    <a:pt x="121" y="223"/>
                    <a:pt x="123" y="224"/>
                  </a:cubicBezTo>
                  <a:cubicBezTo>
                    <a:pt x="126" y="225"/>
                    <a:pt x="133" y="224"/>
                    <a:pt x="137" y="223"/>
                  </a:cubicBezTo>
                  <a:cubicBezTo>
                    <a:pt x="138" y="222"/>
                    <a:pt x="140" y="220"/>
                    <a:pt x="141" y="220"/>
                  </a:cubicBezTo>
                  <a:cubicBezTo>
                    <a:pt x="146" y="218"/>
                    <a:pt x="156" y="217"/>
                    <a:pt x="161" y="217"/>
                  </a:cubicBezTo>
                  <a:cubicBezTo>
                    <a:pt x="164" y="217"/>
                    <a:pt x="170" y="218"/>
                    <a:pt x="173" y="219"/>
                  </a:cubicBezTo>
                  <a:cubicBezTo>
                    <a:pt x="175" y="220"/>
                    <a:pt x="179" y="223"/>
                    <a:pt x="181" y="225"/>
                  </a:cubicBezTo>
                  <a:cubicBezTo>
                    <a:pt x="183" y="227"/>
                    <a:pt x="184" y="232"/>
                    <a:pt x="185" y="235"/>
                  </a:cubicBezTo>
                  <a:cubicBezTo>
                    <a:pt x="187" y="237"/>
                    <a:pt x="190" y="241"/>
                    <a:pt x="192" y="243"/>
                  </a:cubicBezTo>
                  <a:cubicBezTo>
                    <a:pt x="195" y="244"/>
                    <a:pt x="200" y="246"/>
                    <a:pt x="203" y="246"/>
                  </a:cubicBezTo>
                  <a:cubicBezTo>
                    <a:pt x="204" y="246"/>
                    <a:pt x="206" y="245"/>
                    <a:pt x="206" y="244"/>
                  </a:cubicBezTo>
                  <a:cubicBezTo>
                    <a:pt x="206" y="243"/>
                    <a:pt x="202" y="241"/>
                    <a:pt x="202" y="240"/>
                  </a:cubicBezTo>
                  <a:cubicBezTo>
                    <a:pt x="202" y="239"/>
                    <a:pt x="203" y="238"/>
                    <a:pt x="202" y="237"/>
                  </a:cubicBezTo>
                  <a:cubicBezTo>
                    <a:pt x="202" y="235"/>
                    <a:pt x="199" y="234"/>
                    <a:pt x="198" y="232"/>
                  </a:cubicBezTo>
                  <a:cubicBezTo>
                    <a:pt x="198" y="231"/>
                    <a:pt x="199" y="230"/>
                    <a:pt x="199" y="229"/>
                  </a:cubicBezTo>
                  <a:cubicBezTo>
                    <a:pt x="198" y="227"/>
                    <a:pt x="192" y="228"/>
                    <a:pt x="191" y="226"/>
                  </a:cubicBezTo>
                  <a:cubicBezTo>
                    <a:pt x="190" y="225"/>
                    <a:pt x="190" y="224"/>
                    <a:pt x="190" y="224"/>
                  </a:cubicBezTo>
                  <a:cubicBezTo>
                    <a:pt x="193" y="221"/>
                    <a:pt x="202" y="222"/>
                    <a:pt x="205" y="221"/>
                  </a:cubicBezTo>
                  <a:cubicBezTo>
                    <a:pt x="210" y="221"/>
                    <a:pt x="219" y="221"/>
                    <a:pt x="223" y="222"/>
                  </a:cubicBezTo>
                  <a:cubicBezTo>
                    <a:pt x="228" y="222"/>
                    <a:pt x="238" y="225"/>
                    <a:pt x="243" y="225"/>
                  </a:cubicBezTo>
                  <a:cubicBezTo>
                    <a:pt x="247" y="226"/>
                    <a:pt x="254" y="222"/>
                    <a:pt x="258" y="223"/>
                  </a:cubicBezTo>
                  <a:cubicBezTo>
                    <a:pt x="260" y="224"/>
                    <a:pt x="261" y="228"/>
                    <a:pt x="263" y="229"/>
                  </a:cubicBezTo>
                  <a:cubicBezTo>
                    <a:pt x="265" y="230"/>
                    <a:pt x="270" y="226"/>
                    <a:pt x="271" y="228"/>
                  </a:cubicBezTo>
                  <a:cubicBezTo>
                    <a:pt x="271" y="228"/>
                    <a:pt x="269" y="230"/>
                    <a:pt x="268" y="231"/>
                  </a:cubicBezTo>
                  <a:cubicBezTo>
                    <a:pt x="267" y="232"/>
                    <a:pt x="263" y="233"/>
                    <a:pt x="261" y="233"/>
                  </a:cubicBezTo>
                  <a:cubicBezTo>
                    <a:pt x="260" y="232"/>
                    <a:pt x="260" y="230"/>
                    <a:pt x="259" y="229"/>
                  </a:cubicBezTo>
                  <a:cubicBezTo>
                    <a:pt x="257" y="229"/>
                    <a:pt x="254" y="232"/>
                    <a:pt x="253" y="233"/>
                  </a:cubicBezTo>
                  <a:cubicBezTo>
                    <a:pt x="252" y="234"/>
                    <a:pt x="249" y="236"/>
                    <a:pt x="249" y="238"/>
                  </a:cubicBezTo>
                  <a:cubicBezTo>
                    <a:pt x="249" y="239"/>
                    <a:pt x="249" y="242"/>
                    <a:pt x="250" y="243"/>
                  </a:cubicBezTo>
                  <a:cubicBezTo>
                    <a:pt x="251" y="244"/>
                    <a:pt x="255" y="243"/>
                    <a:pt x="255" y="245"/>
                  </a:cubicBezTo>
                  <a:cubicBezTo>
                    <a:pt x="256" y="246"/>
                    <a:pt x="255" y="250"/>
                    <a:pt x="254" y="251"/>
                  </a:cubicBezTo>
                  <a:cubicBezTo>
                    <a:pt x="253" y="252"/>
                    <a:pt x="250" y="255"/>
                    <a:pt x="248" y="254"/>
                  </a:cubicBezTo>
                  <a:cubicBezTo>
                    <a:pt x="248" y="253"/>
                    <a:pt x="250" y="252"/>
                    <a:pt x="250" y="251"/>
                  </a:cubicBezTo>
                  <a:cubicBezTo>
                    <a:pt x="250" y="250"/>
                    <a:pt x="250" y="247"/>
                    <a:pt x="249" y="246"/>
                  </a:cubicBezTo>
                  <a:cubicBezTo>
                    <a:pt x="247" y="245"/>
                    <a:pt x="242" y="245"/>
                    <a:pt x="240" y="245"/>
                  </a:cubicBezTo>
                  <a:cubicBezTo>
                    <a:pt x="237" y="245"/>
                    <a:pt x="231" y="246"/>
                    <a:pt x="229" y="247"/>
                  </a:cubicBezTo>
                  <a:cubicBezTo>
                    <a:pt x="226" y="248"/>
                    <a:pt x="223" y="252"/>
                    <a:pt x="221" y="252"/>
                  </a:cubicBezTo>
                  <a:cubicBezTo>
                    <a:pt x="219" y="253"/>
                    <a:pt x="216" y="253"/>
                    <a:pt x="215" y="252"/>
                  </a:cubicBezTo>
                  <a:cubicBezTo>
                    <a:pt x="213" y="250"/>
                    <a:pt x="217" y="245"/>
                    <a:pt x="217" y="242"/>
                  </a:cubicBezTo>
                  <a:cubicBezTo>
                    <a:pt x="217" y="241"/>
                    <a:pt x="217" y="237"/>
                    <a:pt x="216" y="236"/>
                  </a:cubicBezTo>
                  <a:cubicBezTo>
                    <a:pt x="216" y="235"/>
                    <a:pt x="213" y="233"/>
                    <a:pt x="212" y="234"/>
                  </a:cubicBezTo>
                  <a:cubicBezTo>
                    <a:pt x="210" y="235"/>
                    <a:pt x="213" y="240"/>
                    <a:pt x="212" y="242"/>
                  </a:cubicBezTo>
                  <a:cubicBezTo>
                    <a:pt x="212" y="244"/>
                    <a:pt x="210" y="248"/>
                    <a:pt x="209" y="250"/>
                  </a:cubicBezTo>
                  <a:cubicBezTo>
                    <a:pt x="208" y="252"/>
                    <a:pt x="205" y="256"/>
                    <a:pt x="204" y="258"/>
                  </a:cubicBezTo>
                  <a:cubicBezTo>
                    <a:pt x="203" y="259"/>
                    <a:pt x="199" y="261"/>
                    <a:pt x="198" y="262"/>
                  </a:cubicBezTo>
                  <a:cubicBezTo>
                    <a:pt x="197" y="264"/>
                    <a:pt x="196" y="267"/>
                    <a:pt x="196" y="269"/>
                  </a:cubicBezTo>
                  <a:cubicBezTo>
                    <a:pt x="196" y="270"/>
                    <a:pt x="199" y="274"/>
                    <a:pt x="199" y="275"/>
                  </a:cubicBezTo>
                  <a:cubicBezTo>
                    <a:pt x="198" y="276"/>
                    <a:pt x="195" y="277"/>
                    <a:pt x="194" y="276"/>
                  </a:cubicBezTo>
                  <a:cubicBezTo>
                    <a:pt x="193" y="276"/>
                    <a:pt x="195" y="273"/>
                    <a:pt x="195" y="272"/>
                  </a:cubicBezTo>
                  <a:cubicBezTo>
                    <a:pt x="195" y="271"/>
                    <a:pt x="194" y="270"/>
                    <a:pt x="194" y="270"/>
                  </a:cubicBezTo>
                  <a:cubicBezTo>
                    <a:pt x="193" y="270"/>
                    <a:pt x="191" y="271"/>
                    <a:pt x="190" y="272"/>
                  </a:cubicBezTo>
                  <a:cubicBezTo>
                    <a:pt x="188" y="273"/>
                    <a:pt x="187" y="277"/>
                    <a:pt x="185" y="279"/>
                  </a:cubicBezTo>
                  <a:cubicBezTo>
                    <a:pt x="184" y="279"/>
                    <a:pt x="182" y="281"/>
                    <a:pt x="181" y="280"/>
                  </a:cubicBezTo>
                  <a:cubicBezTo>
                    <a:pt x="179" y="278"/>
                    <a:pt x="182" y="273"/>
                    <a:pt x="183" y="271"/>
                  </a:cubicBezTo>
                  <a:cubicBezTo>
                    <a:pt x="183" y="269"/>
                    <a:pt x="185" y="265"/>
                    <a:pt x="186" y="264"/>
                  </a:cubicBezTo>
                  <a:cubicBezTo>
                    <a:pt x="187" y="263"/>
                    <a:pt x="189" y="264"/>
                    <a:pt x="190" y="263"/>
                  </a:cubicBezTo>
                  <a:cubicBezTo>
                    <a:pt x="190" y="263"/>
                    <a:pt x="191" y="262"/>
                    <a:pt x="191" y="261"/>
                  </a:cubicBezTo>
                  <a:cubicBezTo>
                    <a:pt x="192" y="260"/>
                    <a:pt x="189" y="258"/>
                    <a:pt x="190" y="257"/>
                  </a:cubicBezTo>
                  <a:cubicBezTo>
                    <a:pt x="190" y="256"/>
                    <a:pt x="193" y="255"/>
                    <a:pt x="193" y="254"/>
                  </a:cubicBezTo>
                  <a:cubicBezTo>
                    <a:pt x="193" y="254"/>
                    <a:pt x="192" y="254"/>
                    <a:pt x="191" y="254"/>
                  </a:cubicBezTo>
                  <a:cubicBezTo>
                    <a:pt x="189" y="254"/>
                    <a:pt x="185" y="256"/>
                    <a:pt x="183" y="258"/>
                  </a:cubicBezTo>
                  <a:cubicBezTo>
                    <a:pt x="181" y="259"/>
                    <a:pt x="179" y="265"/>
                    <a:pt x="177" y="267"/>
                  </a:cubicBezTo>
                  <a:cubicBezTo>
                    <a:pt x="175" y="269"/>
                    <a:pt x="171" y="273"/>
                    <a:pt x="168" y="275"/>
                  </a:cubicBezTo>
                  <a:cubicBezTo>
                    <a:pt x="165" y="276"/>
                    <a:pt x="158" y="278"/>
                    <a:pt x="154" y="278"/>
                  </a:cubicBezTo>
                  <a:cubicBezTo>
                    <a:pt x="151" y="279"/>
                    <a:pt x="145" y="278"/>
                    <a:pt x="142" y="277"/>
                  </a:cubicBezTo>
                  <a:cubicBezTo>
                    <a:pt x="139" y="276"/>
                    <a:pt x="134" y="273"/>
                    <a:pt x="131" y="272"/>
                  </a:cubicBezTo>
                  <a:cubicBezTo>
                    <a:pt x="128" y="272"/>
                    <a:pt x="124" y="272"/>
                    <a:pt x="121" y="272"/>
                  </a:cubicBezTo>
                  <a:cubicBezTo>
                    <a:pt x="117" y="272"/>
                    <a:pt x="109" y="277"/>
                    <a:pt x="105" y="276"/>
                  </a:cubicBezTo>
                  <a:cubicBezTo>
                    <a:pt x="104" y="276"/>
                    <a:pt x="103" y="273"/>
                    <a:pt x="102" y="273"/>
                  </a:cubicBezTo>
                  <a:cubicBezTo>
                    <a:pt x="100" y="272"/>
                    <a:pt x="96" y="274"/>
                    <a:pt x="94" y="275"/>
                  </a:cubicBezTo>
                  <a:cubicBezTo>
                    <a:pt x="90" y="278"/>
                    <a:pt x="85" y="289"/>
                    <a:pt x="80" y="289"/>
                  </a:cubicBezTo>
                  <a:cubicBezTo>
                    <a:pt x="79" y="289"/>
                    <a:pt x="78" y="286"/>
                    <a:pt x="77" y="286"/>
                  </a:cubicBezTo>
                  <a:cubicBezTo>
                    <a:pt x="75" y="285"/>
                    <a:pt x="71" y="288"/>
                    <a:pt x="69" y="289"/>
                  </a:cubicBezTo>
                  <a:cubicBezTo>
                    <a:pt x="67" y="290"/>
                    <a:pt x="63" y="292"/>
                    <a:pt x="62" y="294"/>
                  </a:cubicBezTo>
                  <a:cubicBezTo>
                    <a:pt x="61" y="295"/>
                    <a:pt x="63" y="299"/>
                    <a:pt x="61" y="300"/>
                  </a:cubicBezTo>
                  <a:cubicBezTo>
                    <a:pt x="61" y="301"/>
                    <a:pt x="58" y="302"/>
                    <a:pt x="57" y="301"/>
                  </a:cubicBezTo>
                  <a:cubicBezTo>
                    <a:pt x="56" y="301"/>
                    <a:pt x="55" y="298"/>
                    <a:pt x="54" y="298"/>
                  </a:cubicBezTo>
                  <a:cubicBezTo>
                    <a:pt x="52" y="297"/>
                    <a:pt x="46" y="298"/>
                    <a:pt x="43" y="299"/>
                  </a:cubicBezTo>
                  <a:cubicBezTo>
                    <a:pt x="41" y="300"/>
                    <a:pt x="37" y="303"/>
                    <a:pt x="35" y="305"/>
                  </a:cubicBezTo>
                  <a:cubicBezTo>
                    <a:pt x="35" y="305"/>
                    <a:pt x="35" y="306"/>
                    <a:pt x="35" y="306"/>
                  </a:cubicBezTo>
                  <a:cubicBezTo>
                    <a:pt x="35" y="307"/>
                    <a:pt x="37" y="308"/>
                    <a:pt x="37" y="308"/>
                  </a:cubicBezTo>
                  <a:cubicBezTo>
                    <a:pt x="39" y="309"/>
                    <a:pt x="42" y="307"/>
                    <a:pt x="43" y="308"/>
                  </a:cubicBezTo>
                  <a:cubicBezTo>
                    <a:pt x="44" y="309"/>
                    <a:pt x="42" y="312"/>
                    <a:pt x="42" y="314"/>
                  </a:cubicBezTo>
                  <a:cubicBezTo>
                    <a:pt x="43" y="315"/>
                    <a:pt x="44" y="317"/>
                    <a:pt x="45" y="317"/>
                  </a:cubicBezTo>
                  <a:cubicBezTo>
                    <a:pt x="46" y="317"/>
                    <a:pt x="46" y="315"/>
                    <a:pt x="47" y="315"/>
                  </a:cubicBezTo>
                  <a:cubicBezTo>
                    <a:pt x="48" y="315"/>
                    <a:pt x="50" y="314"/>
                    <a:pt x="51" y="314"/>
                  </a:cubicBezTo>
                  <a:cubicBezTo>
                    <a:pt x="53" y="314"/>
                    <a:pt x="57" y="316"/>
                    <a:pt x="59" y="316"/>
                  </a:cubicBezTo>
                  <a:cubicBezTo>
                    <a:pt x="63" y="315"/>
                    <a:pt x="71" y="312"/>
                    <a:pt x="75" y="312"/>
                  </a:cubicBezTo>
                  <a:cubicBezTo>
                    <a:pt x="77" y="312"/>
                    <a:pt x="83" y="312"/>
                    <a:pt x="84" y="315"/>
                  </a:cubicBezTo>
                  <a:cubicBezTo>
                    <a:pt x="84" y="315"/>
                    <a:pt x="83" y="317"/>
                    <a:pt x="82" y="317"/>
                  </a:cubicBezTo>
                  <a:cubicBezTo>
                    <a:pt x="80" y="318"/>
                    <a:pt x="76" y="315"/>
                    <a:pt x="73" y="315"/>
                  </a:cubicBezTo>
                  <a:cubicBezTo>
                    <a:pt x="69" y="315"/>
                    <a:pt x="61" y="316"/>
                    <a:pt x="56" y="318"/>
                  </a:cubicBezTo>
                  <a:cubicBezTo>
                    <a:pt x="54" y="318"/>
                    <a:pt x="49" y="320"/>
                    <a:pt x="48" y="322"/>
                  </a:cubicBezTo>
                  <a:cubicBezTo>
                    <a:pt x="47" y="322"/>
                    <a:pt x="47" y="324"/>
                    <a:pt x="47" y="324"/>
                  </a:cubicBezTo>
                  <a:cubicBezTo>
                    <a:pt x="47" y="326"/>
                    <a:pt x="51" y="328"/>
                    <a:pt x="52" y="330"/>
                  </a:cubicBezTo>
                  <a:cubicBezTo>
                    <a:pt x="52" y="333"/>
                    <a:pt x="52" y="338"/>
                    <a:pt x="50" y="339"/>
                  </a:cubicBezTo>
                  <a:cubicBezTo>
                    <a:pt x="50" y="340"/>
                    <a:pt x="48" y="340"/>
                    <a:pt x="47" y="340"/>
                  </a:cubicBezTo>
                  <a:cubicBezTo>
                    <a:pt x="46" y="339"/>
                    <a:pt x="47" y="336"/>
                    <a:pt x="47" y="335"/>
                  </a:cubicBezTo>
                  <a:cubicBezTo>
                    <a:pt x="46" y="334"/>
                    <a:pt x="45" y="331"/>
                    <a:pt x="43" y="330"/>
                  </a:cubicBezTo>
                  <a:cubicBezTo>
                    <a:pt x="43" y="329"/>
                    <a:pt x="42" y="329"/>
                    <a:pt x="41" y="329"/>
                  </a:cubicBezTo>
                  <a:cubicBezTo>
                    <a:pt x="38" y="330"/>
                    <a:pt x="34" y="334"/>
                    <a:pt x="32" y="336"/>
                  </a:cubicBezTo>
                  <a:cubicBezTo>
                    <a:pt x="28" y="337"/>
                    <a:pt x="19" y="340"/>
                    <a:pt x="15" y="340"/>
                  </a:cubicBezTo>
                  <a:cubicBezTo>
                    <a:pt x="12" y="340"/>
                    <a:pt x="6" y="336"/>
                    <a:pt x="4" y="337"/>
                  </a:cubicBezTo>
                  <a:cubicBezTo>
                    <a:pt x="3" y="338"/>
                    <a:pt x="2" y="339"/>
                    <a:pt x="2" y="340"/>
                  </a:cubicBezTo>
                  <a:cubicBezTo>
                    <a:pt x="2" y="341"/>
                    <a:pt x="4" y="342"/>
                    <a:pt x="4" y="343"/>
                  </a:cubicBezTo>
                  <a:cubicBezTo>
                    <a:pt x="4" y="345"/>
                    <a:pt x="1" y="348"/>
                    <a:pt x="1" y="350"/>
                  </a:cubicBezTo>
                  <a:cubicBezTo>
                    <a:pt x="1" y="352"/>
                    <a:pt x="3" y="355"/>
                    <a:pt x="3" y="357"/>
                  </a:cubicBezTo>
                  <a:cubicBezTo>
                    <a:pt x="3" y="359"/>
                    <a:pt x="1" y="362"/>
                    <a:pt x="2" y="364"/>
                  </a:cubicBezTo>
                  <a:cubicBezTo>
                    <a:pt x="2" y="365"/>
                    <a:pt x="4" y="368"/>
                    <a:pt x="5" y="368"/>
                  </a:cubicBezTo>
                  <a:cubicBezTo>
                    <a:pt x="6" y="368"/>
                    <a:pt x="8" y="366"/>
                    <a:pt x="9" y="366"/>
                  </a:cubicBezTo>
                  <a:cubicBezTo>
                    <a:pt x="11" y="366"/>
                    <a:pt x="14" y="367"/>
                    <a:pt x="15" y="368"/>
                  </a:cubicBezTo>
                  <a:cubicBezTo>
                    <a:pt x="16" y="369"/>
                    <a:pt x="18" y="372"/>
                    <a:pt x="18" y="373"/>
                  </a:cubicBezTo>
                  <a:cubicBezTo>
                    <a:pt x="19" y="375"/>
                    <a:pt x="17" y="378"/>
                    <a:pt x="16" y="380"/>
                  </a:cubicBezTo>
                  <a:cubicBezTo>
                    <a:pt x="16" y="381"/>
                    <a:pt x="16" y="384"/>
                    <a:pt x="16" y="386"/>
                  </a:cubicBezTo>
                  <a:cubicBezTo>
                    <a:pt x="14" y="388"/>
                    <a:pt x="7" y="390"/>
                    <a:pt x="6" y="393"/>
                  </a:cubicBezTo>
                  <a:cubicBezTo>
                    <a:pt x="6" y="395"/>
                    <a:pt x="8" y="400"/>
                    <a:pt x="9" y="401"/>
                  </a:cubicBezTo>
                  <a:cubicBezTo>
                    <a:pt x="11" y="403"/>
                    <a:pt x="14" y="405"/>
                    <a:pt x="16" y="405"/>
                  </a:cubicBezTo>
                  <a:cubicBezTo>
                    <a:pt x="20" y="405"/>
                    <a:pt x="26" y="398"/>
                    <a:pt x="30" y="397"/>
                  </a:cubicBezTo>
                  <a:cubicBezTo>
                    <a:pt x="30" y="397"/>
                    <a:pt x="32" y="399"/>
                    <a:pt x="33" y="398"/>
                  </a:cubicBezTo>
                  <a:cubicBezTo>
                    <a:pt x="34" y="398"/>
                    <a:pt x="34" y="394"/>
                    <a:pt x="34" y="393"/>
                  </a:cubicBezTo>
                  <a:cubicBezTo>
                    <a:pt x="36" y="390"/>
                    <a:pt x="42" y="386"/>
                    <a:pt x="45" y="385"/>
                  </a:cubicBezTo>
                  <a:cubicBezTo>
                    <a:pt x="48" y="384"/>
                    <a:pt x="54" y="384"/>
                    <a:pt x="56" y="383"/>
                  </a:cubicBezTo>
                  <a:cubicBezTo>
                    <a:pt x="60" y="381"/>
                    <a:pt x="64" y="372"/>
                    <a:pt x="68" y="372"/>
                  </a:cubicBezTo>
                  <a:cubicBezTo>
                    <a:pt x="68" y="372"/>
                    <a:pt x="70" y="374"/>
                    <a:pt x="70" y="375"/>
                  </a:cubicBezTo>
                  <a:cubicBezTo>
                    <a:pt x="70" y="377"/>
                    <a:pt x="63" y="380"/>
                    <a:pt x="62" y="382"/>
                  </a:cubicBezTo>
                  <a:cubicBezTo>
                    <a:pt x="62" y="383"/>
                    <a:pt x="62" y="386"/>
                    <a:pt x="62" y="387"/>
                  </a:cubicBezTo>
                  <a:cubicBezTo>
                    <a:pt x="63" y="390"/>
                    <a:pt x="68" y="395"/>
                    <a:pt x="68" y="398"/>
                  </a:cubicBezTo>
                  <a:cubicBezTo>
                    <a:pt x="69" y="399"/>
                    <a:pt x="67" y="402"/>
                    <a:pt x="67" y="404"/>
                  </a:cubicBezTo>
                  <a:cubicBezTo>
                    <a:pt x="65" y="405"/>
                    <a:pt x="60" y="407"/>
                    <a:pt x="58" y="408"/>
                  </a:cubicBezTo>
                  <a:cubicBezTo>
                    <a:pt x="57" y="409"/>
                    <a:pt x="56" y="413"/>
                    <a:pt x="55" y="413"/>
                  </a:cubicBezTo>
                  <a:cubicBezTo>
                    <a:pt x="53" y="414"/>
                    <a:pt x="50" y="410"/>
                    <a:pt x="48" y="411"/>
                  </a:cubicBezTo>
                  <a:cubicBezTo>
                    <a:pt x="47" y="411"/>
                    <a:pt x="47" y="412"/>
                    <a:pt x="47" y="412"/>
                  </a:cubicBezTo>
                  <a:cubicBezTo>
                    <a:pt x="47" y="414"/>
                    <a:pt x="49" y="418"/>
                    <a:pt x="51" y="419"/>
                  </a:cubicBezTo>
                  <a:cubicBezTo>
                    <a:pt x="52" y="420"/>
                    <a:pt x="57" y="419"/>
                    <a:pt x="59" y="420"/>
                  </a:cubicBezTo>
                  <a:cubicBezTo>
                    <a:pt x="60" y="421"/>
                    <a:pt x="60" y="423"/>
                    <a:pt x="60" y="424"/>
                  </a:cubicBezTo>
                  <a:cubicBezTo>
                    <a:pt x="62" y="425"/>
                    <a:pt x="66" y="424"/>
                    <a:pt x="67" y="425"/>
                  </a:cubicBezTo>
                  <a:cubicBezTo>
                    <a:pt x="69" y="425"/>
                    <a:pt x="71" y="429"/>
                    <a:pt x="73" y="430"/>
                  </a:cubicBezTo>
                  <a:cubicBezTo>
                    <a:pt x="77" y="431"/>
                    <a:pt x="85" y="427"/>
                    <a:pt x="88" y="429"/>
                  </a:cubicBezTo>
                  <a:cubicBezTo>
                    <a:pt x="89" y="429"/>
                    <a:pt x="91" y="432"/>
                    <a:pt x="91" y="433"/>
                  </a:cubicBezTo>
                  <a:cubicBezTo>
                    <a:pt x="90" y="437"/>
                    <a:pt x="82" y="439"/>
                    <a:pt x="80" y="442"/>
                  </a:cubicBezTo>
                  <a:cubicBezTo>
                    <a:pt x="79" y="444"/>
                    <a:pt x="78" y="449"/>
                    <a:pt x="79" y="452"/>
                  </a:cubicBezTo>
                  <a:cubicBezTo>
                    <a:pt x="79" y="452"/>
                    <a:pt x="80" y="453"/>
                    <a:pt x="80" y="453"/>
                  </a:cubicBezTo>
                  <a:cubicBezTo>
                    <a:pt x="82" y="453"/>
                    <a:pt x="84" y="449"/>
                    <a:pt x="85" y="448"/>
                  </a:cubicBezTo>
                  <a:cubicBezTo>
                    <a:pt x="86" y="448"/>
                    <a:pt x="88" y="448"/>
                    <a:pt x="90" y="447"/>
                  </a:cubicBezTo>
                  <a:cubicBezTo>
                    <a:pt x="91" y="447"/>
                    <a:pt x="93" y="447"/>
                    <a:pt x="94" y="446"/>
                  </a:cubicBezTo>
                  <a:cubicBezTo>
                    <a:pt x="95" y="446"/>
                    <a:pt x="98" y="445"/>
                    <a:pt x="99" y="443"/>
                  </a:cubicBezTo>
                  <a:cubicBezTo>
                    <a:pt x="99" y="443"/>
                    <a:pt x="98" y="441"/>
                    <a:pt x="99" y="440"/>
                  </a:cubicBezTo>
                  <a:cubicBezTo>
                    <a:pt x="100" y="439"/>
                    <a:pt x="104" y="438"/>
                    <a:pt x="106" y="438"/>
                  </a:cubicBezTo>
                  <a:cubicBezTo>
                    <a:pt x="109" y="438"/>
                    <a:pt x="113" y="441"/>
                    <a:pt x="115" y="441"/>
                  </a:cubicBezTo>
                  <a:cubicBezTo>
                    <a:pt x="119" y="442"/>
                    <a:pt x="128" y="441"/>
                    <a:pt x="132" y="440"/>
                  </a:cubicBezTo>
                  <a:cubicBezTo>
                    <a:pt x="136" y="439"/>
                    <a:pt x="145" y="434"/>
                    <a:pt x="149" y="432"/>
                  </a:cubicBezTo>
                  <a:cubicBezTo>
                    <a:pt x="152" y="431"/>
                    <a:pt x="158" y="430"/>
                    <a:pt x="160" y="428"/>
                  </a:cubicBezTo>
                  <a:cubicBezTo>
                    <a:pt x="161" y="426"/>
                    <a:pt x="160" y="422"/>
                    <a:pt x="160" y="420"/>
                  </a:cubicBezTo>
                  <a:cubicBezTo>
                    <a:pt x="161" y="419"/>
                    <a:pt x="162" y="417"/>
                    <a:pt x="164" y="416"/>
                  </a:cubicBezTo>
                  <a:cubicBezTo>
                    <a:pt x="165" y="416"/>
                    <a:pt x="167" y="415"/>
                    <a:pt x="168" y="416"/>
                  </a:cubicBezTo>
                  <a:cubicBezTo>
                    <a:pt x="169" y="418"/>
                    <a:pt x="163" y="423"/>
                    <a:pt x="163" y="425"/>
                  </a:cubicBezTo>
                  <a:cubicBezTo>
                    <a:pt x="164" y="427"/>
                    <a:pt x="168" y="429"/>
                    <a:pt x="170" y="429"/>
                  </a:cubicBezTo>
                  <a:cubicBezTo>
                    <a:pt x="171" y="429"/>
                    <a:pt x="172" y="424"/>
                    <a:pt x="173" y="424"/>
                  </a:cubicBezTo>
                  <a:cubicBezTo>
                    <a:pt x="174" y="424"/>
                    <a:pt x="176" y="427"/>
                    <a:pt x="176" y="429"/>
                  </a:cubicBezTo>
                  <a:cubicBezTo>
                    <a:pt x="176" y="431"/>
                    <a:pt x="175" y="436"/>
                    <a:pt x="174" y="438"/>
                  </a:cubicBezTo>
                  <a:cubicBezTo>
                    <a:pt x="173" y="439"/>
                    <a:pt x="169" y="440"/>
                    <a:pt x="168" y="442"/>
                  </a:cubicBezTo>
                  <a:cubicBezTo>
                    <a:pt x="168" y="443"/>
                    <a:pt x="167" y="446"/>
                    <a:pt x="168" y="446"/>
                  </a:cubicBezTo>
                  <a:cubicBezTo>
                    <a:pt x="169" y="448"/>
                    <a:pt x="174" y="448"/>
                    <a:pt x="176" y="448"/>
                  </a:cubicBezTo>
                  <a:cubicBezTo>
                    <a:pt x="178" y="447"/>
                    <a:pt x="181" y="443"/>
                    <a:pt x="184" y="442"/>
                  </a:cubicBezTo>
                  <a:cubicBezTo>
                    <a:pt x="185" y="441"/>
                    <a:pt x="189" y="442"/>
                    <a:pt x="190" y="441"/>
                  </a:cubicBezTo>
                  <a:cubicBezTo>
                    <a:pt x="191" y="440"/>
                    <a:pt x="193" y="437"/>
                    <a:pt x="193" y="435"/>
                  </a:cubicBezTo>
                  <a:cubicBezTo>
                    <a:pt x="193" y="433"/>
                    <a:pt x="191" y="430"/>
                    <a:pt x="190" y="428"/>
                  </a:cubicBezTo>
                  <a:cubicBezTo>
                    <a:pt x="190" y="428"/>
                    <a:pt x="190" y="426"/>
                    <a:pt x="190" y="425"/>
                  </a:cubicBezTo>
                  <a:cubicBezTo>
                    <a:pt x="192" y="422"/>
                    <a:pt x="198" y="420"/>
                    <a:pt x="201" y="419"/>
                  </a:cubicBezTo>
                  <a:cubicBezTo>
                    <a:pt x="203" y="419"/>
                    <a:pt x="206" y="418"/>
                    <a:pt x="206" y="419"/>
                  </a:cubicBezTo>
                  <a:cubicBezTo>
                    <a:pt x="207" y="421"/>
                    <a:pt x="202" y="426"/>
                    <a:pt x="204" y="427"/>
                  </a:cubicBezTo>
                  <a:cubicBezTo>
                    <a:pt x="204" y="428"/>
                    <a:pt x="206" y="427"/>
                    <a:pt x="207" y="427"/>
                  </a:cubicBezTo>
                  <a:cubicBezTo>
                    <a:pt x="209" y="426"/>
                    <a:pt x="212" y="425"/>
                    <a:pt x="214" y="424"/>
                  </a:cubicBezTo>
                  <a:cubicBezTo>
                    <a:pt x="216" y="423"/>
                    <a:pt x="220" y="422"/>
                    <a:pt x="222" y="421"/>
                  </a:cubicBezTo>
                  <a:cubicBezTo>
                    <a:pt x="228" y="419"/>
                    <a:pt x="238" y="415"/>
                    <a:pt x="244" y="414"/>
                  </a:cubicBezTo>
                  <a:cubicBezTo>
                    <a:pt x="247" y="413"/>
                    <a:pt x="253" y="414"/>
                    <a:pt x="257" y="414"/>
                  </a:cubicBezTo>
                  <a:cubicBezTo>
                    <a:pt x="259" y="413"/>
                    <a:pt x="265" y="410"/>
                    <a:pt x="268" y="410"/>
                  </a:cubicBezTo>
                  <a:cubicBezTo>
                    <a:pt x="270" y="410"/>
                    <a:pt x="273" y="412"/>
                    <a:pt x="274" y="412"/>
                  </a:cubicBezTo>
                  <a:cubicBezTo>
                    <a:pt x="276" y="412"/>
                    <a:pt x="279" y="410"/>
                    <a:pt x="280" y="411"/>
                  </a:cubicBezTo>
                  <a:cubicBezTo>
                    <a:pt x="281" y="412"/>
                    <a:pt x="280" y="414"/>
                    <a:pt x="279" y="415"/>
                  </a:cubicBezTo>
                  <a:cubicBezTo>
                    <a:pt x="276" y="418"/>
                    <a:pt x="266" y="419"/>
                    <a:pt x="262" y="421"/>
                  </a:cubicBezTo>
                  <a:cubicBezTo>
                    <a:pt x="260" y="421"/>
                    <a:pt x="258" y="423"/>
                    <a:pt x="257" y="423"/>
                  </a:cubicBezTo>
                  <a:cubicBezTo>
                    <a:pt x="254" y="424"/>
                    <a:pt x="246" y="422"/>
                    <a:pt x="243" y="423"/>
                  </a:cubicBezTo>
                  <a:cubicBezTo>
                    <a:pt x="240" y="424"/>
                    <a:pt x="237" y="430"/>
                    <a:pt x="235" y="432"/>
                  </a:cubicBezTo>
                  <a:cubicBezTo>
                    <a:pt x="232" y="434"/>
                    <a:pt x="226" y="436"/>
                    <a:pt x="224" y="437"/>
                  </a:cubicBezTo>
                  <a:cubicBezTo>
                    <a:pt x="221" y="439"/>
                    <a:pt x="217" y="443"/>
                    <a:pt x="216" y="444"/>
                  </a:cubicBezTo>
                  <a:cubicBezTo>
                    <a:pt x="214" y="446"/>
                    <a:pt x="211" y="452"/>
                    <a:pt x="208" y="453"/>
                  </a:cubicBezTo>
                  <a:cubicBezTo>
                    <a:pt x="205" y="455"/>
                    <a:pt x="199" y="453"/>
                    <a:pt x="196" y="455"/>
                  </a:cubicBezTo>
                  <a:cubicBezTo>
                    <a:pt x="195" y="456"/>
                    <a:pt x="194" y="460"/>
                    <a:pt x="195" y="461"/>
                  </a:cubicBezTo>
                  <a:cubicBezTo>
                    <a:pt x="195" y="462"/>
                    <a:pt x="197" y="462"/>
                    <a:pt x="198" y="463"/>
                  </a:cubicBezTo>
                  <a:cubicBezTo>
                    <a:pt x="199" y="464"/>
                    <a:pt x="201" y="468"/>
                    <a:pt x="202" y="469"/>
                  </a:cubicBezTo>
                  <a:cubicBezTo>
                    <a:pt x="203" y="469"/>
                    <a:pt x="204" y="469"/>
                    <a:pt x="205" y="470"/>
                  </a:cubicBezTo>
                  <a:cubicBezTo>
                    <a:pt x="205" y="471"/>
                    <a:pt x="204" y="473"/>
                    <a:pt x="203" y="474"/>
                  </a:cubicBezTo>
                  <a:cubicBezTo>
                    <a:pt x="201" y="475"/>
                    <a:pt x="196" y="476"/>
                    <a:pt x="194" y="475"/>
                  </a:cubicBezTo>
                  <a:cubicBezTo>
                    <a:pt x="193" y="474"/>
                    <a:pt x="194" y="469"/>
                    <a:pt x="193" y="468"/>
                  </a:cubicBezTo>
                  <a:cubicBezTo>
                    <a:pt x="192" y="467"/>
                    <a:pt x="189" y="467"/>
                    <a:pt x="188" y="467"/>
                  </a:cubicBezTo>
                  <a:cubicBezTo>
                    <a:pt x="186" y="465"/>
                    <a:pt x="186" y="458"/>
                    <a:pt x="183" y="458"/>
                  </a:cubicBezTo>
                  <a:cubicBezTo>
                    <a:pt x="181" y="457"/>
                    <a:pt x="179" y="461"/>
                    <a:pt x="178" y="463"/>
                  </a:cubicBezTo>
                  <a:cubicBezTo>
                    <a:pt x="177" y="464"/>
                    <a:pt x="177" y="468"/>
                    <a:pt x="176" y="469"/>
                  </a:cubicBezTo>
                  <a:cubicBezTo>
                    <a:pt x="174" y="471"/>
                    <a:pt x="166" y="475"/>
                    <a:pt x="166" y="475"/>
                  </a:cubicBezTo>
                  <a:cubicBezTo>
                    <a:pt x="166" y="475"/>
                    <a:pt x="167" y="479"/>
                    <a:pt x="168" y="481"/>
                  </a:cubicBezTo>
                  <a:cubicBezTo>
                    <a:pt x="169" y="482"/>
                    <a:pt x="172" y="485"/>
                    <a:pt x="173" y="486"/>
                  </a:cubicBezTo>
                  <a:close/>
                </a:path>
              </a:pathLst>
            </a:custGeom>
            <a:grpFill/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52" name="Freeform: Shape 263"/>
            <p:cNvSpPr/>
            <p:nvPr/>
          </p:nvSpPr>
          <p:spPr bwMode="auto">
            <a:xfrm>
              <a:off x="2770188" y="3798888"/>
              <a:ext cx="14288" cy="23813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0" y="9"/>
                </a:cxn>
                <a:cxn ang="0">
                  <a:pos x="1" y="13"/>
                </a:cxn>
                <a:cxn ang="0">
                  <a:pos x="7" y="8"/>
                </a:cxn>
                <a:cxn ang="0">
                  <a:pos x="8" y="3"/>
                </a:cxn>
              </a:cxnLst>
              <a:rect l="0" t="0" r="r" b="b"/>
              <a:pathLst>
                <a:path w="8" h="14">
                  <a:moveTo>
                    <a:pt x="8" y="3"/>
                  </a:moveTo>
                  <a:cubicBezTo>
                    <a:pt x="7" y="2"/>
                    <a:pt x="5" y="0"/>
                    <a:pt x="4" y="0"/>
                  </a:cubicBezTo>
                  <a:cubicBezTo>
                    <a:pt x="4" y="1"/>
                    <a:pt x="4" y="3"/>
                    <a:pt x="4" y="4"/>
                  </a:cubicBezTo>
                  <a:cubicBezTo>
                    <a:pt x="3" y="5"/>
                    <a:pt x="1" y="7"/>
                    <a:pt x="0" y="9"/>
                  </a:cubicBezTo>
                  <a:cubicBezTo>
                    <a:pt x="0" y="10"/>
                    <a:pt x="0" y="12"/>
                    <a:pt x="1" y="13"/>
                  </a:cubicBezTo>
                  <a:cubicBezTo>
                    <a:pt x="2" y="14"/>
                    <a:pt x="6" y="10"/>
                    <a:pt x="7" y="8"/>
                  </a:cubicBezTo>
                  <a:cubicBezTo>
                    <a:pt x="7" y="7"/>
                    <a:pt x="8" y="5"/>
                    <a:pt x="8" y="3"/>
                  </a:cubicBezTo>
                  <a:close/>
                </a:path>
              </a:pathLst>
            </a:custGeom>
            <a:grpFill/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53" name="Freeform: Shape 264"/>
            <p:cNvSpPr/>
            <p:nvPr/>
          </p:nvSpPr>
          <p:spPr bwMode="auto">
            <a:xfrm>
              <a:off x="2541588" y="3717925"/>
              <a:ext cx="795338" cy="520700"/>
            </a:xfrm>
            <a:custGeom>
              <a:avLst/>
              <a:gdLst/>
              <a:ahLst/>
              <a:cxnLst>
                <a:cxn ang="0">
                  <a:pos x="35" y="98"/>
                </a:cxn>
                <a:cxn ang="0">
                  <a:pos x="17" y="122"/>
                </a:cxn>
                <a:cxn ang="0">
                  <a:pos x="12" y="159"/>
                </a:cxn>
                <a:cxn ang="0">
                  <a:pos x="2" y="192"/>
                </a:cxn>
                <a:cxn ang="0">
                  <a:pos x="37" y="231"/>
                </a:cxn>
                <a:cxn ang="0">
                  <a:pos x="43" y="231"/>
                </a:cxn>
                <a:cxn ang="0">
                  <a:pos x="71" y="212"/>
                </a:cxn>
                <a:cxn ang="0">
                  <a:pos x="108" y="233"/>
                </a:cxn>
                <a:cxn ang="0">
                  <a:pos x="123" y="242"/>
                </a:cxn>
                <a:cxn ang="0">
                  <a:pos x="157" y="226"/>
                </a:cxn>
                <a:cxn ang="0">
                  <a:pos x="179" y="212"/>
                </a:cxn>
                <a:cxn ang="0">
                  <a:pos x="203" y="203"/>
                </a:cxn>
                <a:cxn ang="0">
                  <a:pos x="229" y="210"/>
                </a:cxn>
                <a:cxn ang="0">
                  <a:pos x="249" y="227"/>
                </a:cxn>
                <a:cxn ang="0">
                  <a:pos x="262" y="249"/>
                </a:cxn>
                <a:cxn ang="0">
                  <a:pos x="281" y="269"/>
                </a:cxn>
                <a:cxn ang="0">
                  <a:pos x="341" y="291"/>
                </a:cxn>
                <a:cxn ang="0">
                  <a:pos x="365" y="274"/>
                </a:cxn>
                <a:cxn ang="0">
                  <a:pos x="404" y="297"/>
                </a:cxn>
                <a:cxn ang="0">
                  <a:pos x="438" y="297"/>
                </a:cxn>
                <a:cxn ang="0">
                  <a:pos x="440" y="274"/>
                </a:cxn>
                <a:cxn ang="0">
                  <a:pos x="433" y="250"/>
                </a:cxn>
                <a:cxn ang="0">
                  <a:pos x="422" y="228"/>
                </a:cxn>
                <a:cxn ang="0">
                  <a:pos x="405" y="216"/>
                </a:cxn>
                <a:cxn ang="0">
                  <a:pos x="394" y="201"/>
                </a:cxn>
                <a:cxn ang="0">
                  <a:pos x="382" y="196"/>
                </a:cxn>
                <a:cxn ang="0">
                  <a:pos x="373" y="166"/>
                </a:cxn>
                <a:cxn ang="0">
                  <a:pos x="391" y="152"/>
                </a:cxn>
                <a:cxn ang="0">
                  <a:pos x="397" y="171"/>
                </a:cxn>
                <a:cxn ang="0">
                  <a:pos x="408" y="161"/>
                </a:cxn>
                <a:cxn ang="0">
                  <a:pos x="426" y="156"/>
                </a:cxn>
                <a:cxn ang="0">
                  <a:pos x="439" y="138"/>
                </a:cxn>
                <a:cxn ang="0">
                  <a:pos x="440" y="125"/>
                </a:cxn>
                <a:cxn ang="0">
                  <a:pos x="450" y="109"/>
                </a:cxn>
                <a:cxn ang="0">
                  <a:pos x="461" y="84"/>
                </a:cxn>
                <a:cxn ang="0">
                  <a:pos x="446" y="62"/>
                </a:cxn>
                <a:cxn ang="0">
                  <a:pos x="407" y="52"/>
                </a:cxn>
                <a:cxn ang="0">
                  <a:pos x="388" y="45"/>
                </a:cxn>
                <a:cxn ang="0">
                  <a:pos x="376" y="42"/>
                </a:cxn>
                <a:cxn ang="0">
                  <a:pos x="361" y="13"/>
                </a:cxn>
                <a:cxn ang="0">
                  <a:pos x="345" y="43"/>
                </a:cxn>
                <a:cxn ang="0">
                  <a:pos x="326" y="44"/>
                </a:cxn>
                <a:cxn ang="0">
                  <a:pos x="286" y="54"/>
                </a:cxn>
                <a:cxn ang="0">
                  <a:pos x="238" y="39"/>
                </a:cxn>
                <a:cxn ang="0">
                  <a:pos x="235" y="53"/>
                </a:cxn>
                <a:cxn ang="0">
                  <a:pos x="211" y="33"/>
                </a:cxn>
                <a:cxn ang="0">
                  <a:pos x="179" y="51"/>
                </a:cxn>
                <a:cxn ang="0">
                  <a:pos x="162" y="52"/>
                </a:cxn>
                <a:cxn ang="0">
                  <a:pos x="149" y="51"/>
                </a:cxn>
                <a:cxn ang="0">
                  <a:pos x="128" y="70"/>
                </a:cxn>
                <a:cxn ang="0">
                  <a:pos x="97" y="69"/>
                </a:cxn>
                <a:cxn ang="0">
                  <a:pos x="33" y="70"/>
                </a:cxn>
              </a:cxnLst>
              <a:rect l="0" t="0" r="r" b="b"/>
              <a:pathLst>
                <a:path w="468" h="307">
                  <a:moveTo>
                    <a:pt x="22" y="82"/>
                  </a:moveTo>
                  <a:cubicBezTo>
                    <a:pt x="21" y="84"/>
                    <a:pt x="23" y="89"/>
                    <a:pt x="25" y="90"/>
                  </a:cubicBezTo>
                  <a:cubicBezTo>
                    <a:pt x="26" y="91"/>
                    <a:pt x="30" y="90"/>
                    <a:pt x="31" y="91"/>
                  </a:cubicBezTo>
                  <a:cubicBezTo>
                    <a:pt x="33" y="92"/>
                    <a:pt x="35" y="96"/>
                    <a:pt x="35" y="98"/>
                  </a:cubicBezTo>
                  <a:cubicBezTo>
                    <a:pt x="36" y="100"/>
                    <a:pt x="34" y="106"/>
                    <a:pt x="33" y="108"/>
                  </a:cubicBezTo>
                  <a:cubicBezTo>
                    <a:pt x="32" y="110"/>
                    <a:pt x="27" y="114"/>
                    <a:pt x="26" y="116"/>
                  </a:cubicBezTo>
                  <a:cubicBezTo>
                    <a:pt x="25" y="117"/>
                    <a:pt x="23" y="120"/>
                    <a:pt x="22" y="121"/>
                  </a:cubicBezTo>
                  <a:cubicBezTo>
                    <a:pt x="21" y="122"/>
                    <a:pt x="18" y="121"/>
                    <a:pt x="17" y="122"/>
                  </a:cubicBezTo>
                  <a:cubicBezTo>
                    <a:pt x="15" y="126"/>
                    <a:pt x="17" y="136"/>
                    <a:pt x="19" y="140"/>
                  </a:cubicBezTo>
                  <a:cubicBezTo>
                    <a:pt x="20" y="141"/>
                    <a:pt x="23" y="141"/>
                    <a:pt x="24" y="143"/>
                  </a:cubicBezTo>
                  <a:cubicBezTo>
                    <a:pt x="25" y="144"/>
                    <a:pt x="26" y="147"/>
                    <a:pt x="25" y="148"/>
                  </a:cubicBezTo>
                  <a:cubicBezTo>
                    <a:pt x="24" y="152"/>
                    <a:pt x="14" y="155"/>
                    <a:pt x="12" y="159"/>
                  </a:cubicBezTo>
                  <a:cubicBezTo>
                    <a:pt x="11" y="163"/>
                    <a:pt x="17" y="171"/>
                    <a:pt x="18" y="175"/>
                  </a:cubicBezTo>
                  <a:cubicBezTo>
                    <a:pt x="18" y="177"/>
                    <a:pt x="18" y="181"/>
                    <a:pt x="17" y="182"/>
                  </a:cubicBezTo>
                  <a:cubicBezTo>
                    <a:pt x="16" y="184"/>
                    <a:pt x="13" y="186"/>
                    <a:pt x="11" y="187"/>
                  </a:cubicBezTo>
                  <a:cubicBezTo>
                    <a:pt x="9" y="188"/>
                    <a:pt x="4" y="190"/>
                    <a:pt x="2" y="192"/>
                  </a:cubicBezTo>
                  <a:cubicBezTo>
                    <a:pt x="1" y="193"/>
                    <a:pt x="0" y="195"/>
                    <a:pt x="1" y="196"/>
                  </a:cubicBezTo>
                  <a:cubicBezTo>
                    <a:pt x="2" y="203"/>
                    <a:pt x="11" y="214"/>
                    <a:pt x="16" y="218"/>
                  </a:cubicBezTo>
                  <a:cubicBezTo>
                    <a:pt x="19" y="221"/>
                    <a:pt x="29" y="221"/>
                    <a:pt x="32" y="224"/>
                  </a:cubicBezTo>
                  <a:cubicBezTo>
                    <a:pt x="34" y="225"/>
                    <a:pt x="36" y="229"/>
                    <a:pt x="37" y="231"/>
                  </a:cubicBezTo>
                  <a:cubicBezTo>
                    <a:pt x="37" y="232"/>
                    <a:pt x="35" y="235"/>
                    <a:pt x="36" y="237"/>
                  </a:cubicBezTo>
                  <a:cubicBezTo>
                    <a:pt x="36" y="239"/>
                    <a:pt x="41" y="243"/>
                    <a:pt x="41" y="243"/>
                  </a:cubicBezTo>
                  <a:cubicBezTo>
                    <a:pt x="41" y="243"/>
                    <a:pt x="37" y="232"/>
                    <a:pt x="39" y="230"/>
                  </a:cubicBezTo>
                  <a:cubicBezTo>
                    <a:pt x="40" y="230"/>
                    <a:pt x="42" y="232"/>
                    <a:pt x="43" y="231"/>
                  </a:cubicBezTo>
                  <a:cubicBezTo>
                    <a:pt x="44" y="231"/>
                    <a:pt x="46" y="229"/>
                    <a:pt x="48" y="228"/>
                  </a:cubicBezTo>
                  <a:cubicBezTo>
                    <a:pt x="50" y="227"/>
                    <a:pt x="56" y="227"/>
                    <a:pt x="58" y="225"/>
                  </a:cubicBezTo>
                  <a:cubicBezTo>
                    <a:pt x="59" y="225"/>
                    <a:pt x="60" y="222"/>
                    <a:pt x="61" y="222"/>
                  </a:cubicBezTo>
                  <a:cubicBezTo>
                    <a:pt x="63" y="219"/>
                    <a:pt x="68" y="212"/>
                    <a:pt x="71" y="212"/>
                  </a:cubicBezTo>
                  <a:cubicBezTo>
                    <a:pt x="74" y="212"/>
                    <a:pt x="76" y="217"/>
                    <a:pt x="78" y="218"/>
                  </a:cubicBezTo>
                  <a:cubicBezTo>
                    <a:pt x="81" y="219"/>
                    <a:pt x="87" y="218"/>
                    <a:pt x="89" y="220"/>
                  </a:cubicBezTo>
                  <a:cubicBezTo>
                    <a:pt x="91" y="221"/>
                    <a:pt x="93" y="227"/>
                    <a:pt x="96" y="229"/>
                  </a:cubicBezTo>
                  <a:cubicBezTo>
                    <a:pt x="98" y="231"/>
                    <a:pt x="105" y="231"/>
                    <a:pt x="108" y="233"/>
                  </a:cubicBezTo>
                  <a:cubicBezTo>
                    <a:pt x="113" y="236"/>
                    <a:pt x="117" y="248"/>
                    <a:pt x="122" y="251"/>
                  </a:cubicBezTo>
                  <a:cubicBezTo>
                    <a:pt x="123" y="252"/>
                    <a:pt x="126" y="253"/>
                    <a:pt x="127" y="252"/>
                  </a:cubicBezTo>
                  <a:cubicBezTo>
                    <a:pt x="127" y="252"/>
                    <a:pt x="128" y="250"/>
                    <a:pt x="129" y="250"/>
                  </a:cubicBezTo>
                  <a:cubicBezTo>
                    <a:pt x="129" y="247"/>
                    <a:pt x="123" y="244"/>
                    <a:pt x="123" y="242"/>
                  </a:cubicBezTo>
                  <a:cubicBezTo>
                    <a:pt x="124" y="240"/>
                    <a:pt x="129" y="238"/>
                    <a:pt x="131" y="238"/>
                  </a:cubicBezTo>
                  <a:cubicBezTo>
                    <a:pt x="135" y="237"/>
                    <a:pt x="143" y="239"/>
                    <a:pt x="147" y="239"/>
                  </a:cubicBezTo>
                  <a:cubicBezTo>
                    <a:pt x="152" y="238"/>
                    <a:pt x="163" y="237"/>
                    <a:pt x="164" y="233"/>
                  </a:cubicBezTo>
                  <a:cubicBezTo>
                    <a:pt x="164" y="230"/>
                    <a:pt x="158" y="228"/>
                    <a:pt x="157" y="226"/>
                  </a:cubicBezTo>
                  <a:cubicBezTo>
                    <a:pt x="156" y="226"/>
                    <a:pt x="156" y="224"/>
                    <a:pt x="156" y="224"/>
                  </a:cubicBezTo>
                  <a:cubicBezTo>
                    <a:pt x="158" y="221"/>
                    <a:pt x="164" y="218"/>
                    <a:pt x="166" y="217"/>
                  </a:cubicBezTo>
                  <a:cubicBezTo>
                    <a:pt x="168" y="216"/>
                    <a:pt x="170" y="217"/>
                    <a:pt x="172" y="217"/>
                  </a:cubicBezTo>
                  <a:cubicBezTo>
                    <a:pt x="174" y="216"/>
                    <a:pt x="177" y="214"/>
                    <a:pt x="179" y="212"/>
                  </a:cubicBezTo>
                  <a:cubicBezTo>
                    <a:pt x="181" y="210"/>
                    <a:pt x="182" y="203"/>
                    <a:pt x="184" y="202"/>
                  </a:cubicBezTo>
                  <a:cubicBezTo>
                    <a:pt x="185" y="201"/>
                    <a:pt x="188" y="202"/>
                    <a:pt x="189" y="201"/>
                  </a:cubicBezTo>
                  <a:cubicBezTo>
                    <a:pt x="192" y="200"/>
                    <a:pt x="196" y="194"/>
                    <a:pt x="199" y="194"/>
                  </a:cubicBezTo>
                  <a:cubicBezTo>
                    <a:pt x="201" y="195"/>
                    <a:pt x="201" y="202"/>
                    <a:pt x="203" y="203"/>
                  </a:cubicBezTo>
                  <a:cubicBezTo>
                    <a:pt x="203" y="204"/>
                    <a:pt x="205" y="204"/>
                    <a:pt x="206" y="204"/>
                  </a:cubicBezTo>
                  <a:cubicBezTo>
                    <a:pt x="207" y="204"/>
                    <a:pt x="209" y="202"/>
                    <a:pt x="210" y="202"/>
                  </a:cubicBezTo>
                  <a:cubicBezTo>
                    <a:pt x="213" y="202"/>
                    <a:pt x="216" y="206"/>
                    <a:pt x="219" y="207"/>
                  </a:cubicBezTo>
                  <a:cubicBezTo>
                    <a:pt x="221" y="208"/>
                    <a:pt x="226" y="210"/>
                    <a:pt x="229" y="210"/>
                  </a:cubicBezTo>
                  <a:cubicBezTo>
                    <a:pt x="232" y="211"/>
                    <a:pt x="239" y="207"/>
                    <a:pt x="242" y="209"/>
                  </a:cubicBezTo>
                  <a:cubicBezTo>
                    <a:pt x="242" y="209"/>
                    <a:pt x="243" y="210"/>
                    <a:pt x="244" y="210"/>
                  </a:cubicBezTo>
                  <a:cubicBezTo>
                    <a:pt x="245" y="213"/>
                    <a:pt x="243" y="218"/>
                    <a:pt x="244" y="220"/>
                  </a:cubicBezTo>
                  <a:cubicBezTo>
                    <a:pt x="245" y="222"/>
                    <a:pt x="249" y="225"/>
                    <a:pt x="249" y="227"/>
                  </a:cubicBezTo>
                  <a:cubicBezTo>
                    <a:pt x="251" y="230"/>
                    <a:pt x="250" y="237"/>
                    <a:pt x="252" y="240"/>
                  </a:cubicBezTo>
                  <a:cubicBezTo>
                    <a:pt x="252" y="241"/>
                    <a:pt x="255" y="242"/>
                    <a:pt x="255" y="243"/>
                  </a:cubicBezTo>
                  <a:cubicBezTo>
                    <a:pt x="256" y="245"/>
                    <a:pt x="256" y="248"/>
                    <a:pt x="257" y="249"/>
                  </a:cubicBezTo>
                  <a:cubicBezTo>
                    <a:pt x="258" y="250"/>
                    <a:pt x="261" y="248"/>
                    <a:pt x="262" y="249"/>
                  </a:cubicBezTo>
                  <a:cubicBezTo>
                    <a:pt x="263" y="249"/>
                    <a:pt x="265" y="251"/>
                    <a:pt x="265" y="252"/>
                  </a:cubicBezTo>
                  <a:cubicBezTo>
                    <a:pt x="265" y="253"/>
                    <a:pt x="262" y="254"/>
                    <a:pt x="262" y="256"/>
                  </a:cubicBezTo>
                  <a:cubicBezTo>
                    <a:pt x="262" y="259"/>
                    <a:pt x="265" y="267"/>
                    <a:pt x="268" y="269"/>
                  </a:cubicBezTo>
                  <a:cubicBezTo>
                    <a:pt x="271" y="271"/>
                    <a:pt x="278" y="267"/>
                    <a:pt x="281" y="269"/>
                  </a:cubicBezTo>
                  <a:cubicBezTo>
                    <a:pt x="283" y="271"/>
                    <a:pt x="283" y="279"/>
                    <a:pt x="285" y="282"/>
                  </a:cubicBezTo>
                  <a:cubicBezTo>
                    <a:pt x="287" y="284"/>
                    <a:pt x="293" y="288"/>
                    <a:pt x="297" y="289"/>
                  </a:cubicBezTo>
                  <a:cubicBezTo>
                    <a:pt x="301" y="290"/>
                    <a:pt x="310" y="289"/>
                    <a:pt x="314" y="289"/>
                  </a:cubicBezTo>
                  <a:cubicBezTo>
                    <a:pt x="321" y="289"/>
                    <a:pt x="335" y="293"/>
                    <a:pt x="341" y="291"/>
                  </a:cubicBezTo>
                  <a:cubicBezTo>
                    <a:pt x="345" y="290"/>
                    <a:pt x="352" y="286"/>
                    <a:pt x="354" y="282"/>
                  </a:cubicBezTo>
                  <a:cubicBezTo>
                    <a:pt x="355" y="281"/>
                    <a:pt x="354" y="278"/>
                    <a:pt x="354" y="276"/>
                  </a:cubicBezTo>
                  <a:cubicBezTo>
                    <a:pt x="356" y="274"/>
                    <a:pt x="360" y="270"/>
                    <a:pt x="363" y="271"/>
                  </a:cubicBezTo>
                  <a:cubicBezTo>
                    <a:pt x="364" y="271"/>
                    <a:pt x="364" y="273"/>
                    <a:pt x="365" y="274"/>
                  </a:cubicBezTo>
                  <a:cubicBezTo>
                    <a:pt x="367" y="275"/>
                    <a:pt x="373" y="274"/>
                    <a:pt x="374" y="276"/>
                  </a:cubicBezTo>
                  <a:cubicBezTo>
                    <a:pt x="378" y="280"/>
                    <a:pt x="375" y="294"/>
                    <a:pt x="378" y="299"/>
                  </a:cubicBezTo>
                  <a:cubicBezTo>
                    <a:pt x="379" y="300"/>
                    <a:pt x="381" y="301"/>
                    <a:pt x="382" y="301"/>
                  </a:cubicBezTo>
                  <a:cubicBezTo>
                    <a:pt x="388" y="302"/>
                    <a:pt x="399" y="296"/>
                    <a:pt x="404" y="297"/>
                  </a:cubicBezTo>
                  <a:cubicBezTo>
                    <a:pt x="408" y="298"/>
                    <a:pt x="413" y="304"/>
                    <a:pt x="416" y="306"/>
                  </a:cubicBezTo>
                  <a:cubicBezTo>
                    <a:pt x="417" y="307"/>
                    <a:pt x="419" y="307"/>
                    <a:pt x="419" y="307"/>
                  </a:cubicBezTo>
                  <a:cubicBezTo>
                    <a:pt x="419" y="307"/>
                    <a:pt x="434" y="305"/>
                    <a:pt x="437" y="301"/>
                  </a:cubicBezTo>
                  <a:cubicBezTo>
                    <a:pt x="438" y="300"/>
                    <a:pt x="439" y="298"/>
                    <a:pt x="438" y="297"/>
                  </a:cubicBezTo>
                  <a:cubicBezTo>
                    <a:pt x="438" y="296"/>
                    <a:pt x="435" y="295"/>
                    <a:pt x="435" y="294"/>
                  </a:cubicBezTo>
                  <a:cubicBezTo>
                    <a:pt x="434" y="293"/>
                    <a:pt x="436" y="289"/>
                    <a:pt x="436" y="288"/>
                  </a:cubicBezTo>
                  <a:cubicBezTo>
                    <a:pt x="435" y="286"/>
                    <a:pt x="431" y="285"/>
                    <a:pt x="431" y="283"/>
                  </a:cubicBezTo>
                  <a:cubicBezTo>
                    <a:pt x="431" y="280"/>
                    <a:pt x="439" y="277"/>
                    <a:pt x="440" y="274"/>
                  </a:cubicBezTo>
                  <a:cubicBezTo>
                    <a:pt x="442" y="270"/>
                    <a:pt x="443" y="260"/>
                    <a:pt x="442" y="256"/>
                  </a:cubicBezTo>
                  <a:cubicBezTo>
                    <a:pt x="442" y="255"/>
                    <a:pt x="441" y="253"/>
                    <a:pt x="441" y="253"/>
                  </a:cubicBezTo>
                  <a:cubicBezTo>
                    <a:pt x="440" y="253"/>
                    <a:pt x="437" y="254"/>
                    <a:pt x="436" y="254"/>
                  </a:cubicBezTo>
                  <a:cubicBezTo>
                    <a:pt x="435" y="253"/>
                    <a:pt x="434" y="251"/>
                    <a:pt x="433" y="250"/>
                  </a:cubicBezTo>
                  <a:cubicBezTo>
                    <a:pt x="432" y="249"/>
                    <a:pt x="430" y="248"/>
                    <a:pt x="429" y="248"/>
                  </a:cubicBezTo>
                  <a:cubicBezTo>
                    <a:pt x="428" y="248"/>
                    <a:pt x="426" y="249"/>
                    <a:pt x="425" y="249"/>
                  </a:cubicBezTo>
                  <a:cubicBezTo>
                    <a:pt x="423" y="248"/>
                    <a:pt x="421" y="245"/>
                    <a:pt x="420" y="243"/>
                  </a:cubicBezTo>
                  <a:cubicBezTo>
                    <a:pt x="419" y="240"/>
                    <a:pt x="423" y="231"/>
                    <a:pt x="422" y="228"/>
                  </a:cubicBezTo>
                  <a:cubicBezTo>
                    <a:pt x="421" y="227"/>
                    <a:pt x="420" y="224"/>
                    <a:pt x="419" y="224"/>
                  </a:cubicBezTo>
                  <a:cubicBezTo>
                    <a:pt x="416" y="223"/>
                    <a:pt x="410" y="226"/>
                    <a:pt x="407" y="226"/>
                  </a:cubicBezTo>
                  <a:cubicBezTo>
                    <a:pt x="406" y="226"/>
                    <a:pt x="404" y="226"/>
                    <a:pt x="404" y="225"/>
                  </a:cubicBezTo>
                  <a:cubicBezTo>
                    <a:pt x="403" y="223"/>
                    <a:pt x="406" y="219"/>
                    <a:pt x="405" y="216"/>
                  </a:cubicBezTo>
                  <a:cubicBezTo>
                    <a:pt x="405" y="215"/>
                    <a:pt x="403" y="213"/>
                    <a:pt x="402" y="212"/>
                  </a:cubicBezTo>
                  <a:cubicBezTo>
                    <a:pt x="400" y="211"/>
                    <a:pt x="396" y="212"/>
                    <a:pt x="395" y="210"/>
                  </a:cubicBezTo>
                  <a:cubicBezTo>
                    <a:pt x="394" y="210"/>
                    <a:pt x="393" y="207"/>
                    <a:pt x="393" y="206"/>
                  </a:cubicBezTo>
                  <a:cubicBezTo>
                    <a:pt x="393" y="204"/>
                    <a:pt x="394" y="202"/>
                    <a:pt x="394" y="201"/>
                  </a:cubicBezTo>
                  <a:cubicBezTo>
                    <a:pt x="394" y="199"/>
                    <a:pt x="393" y="197"/>
                    <a:pt x="392" y="196"/>
                  </a:cubicBezTo>
                  <a:cubicBezTo>
                    <a:pt x="392" y="195"/>
                    <a:pt x="390" y="195"/>
                    <a:pt x="389" y="195"/>
                  </a:cubicBezTo>
                  <a:cubicBezTo>
                    <a:pt x="389" y="195"/>
                    <a:pt x="388" y="196"/>
                    <a:pt x="387" y="196"/>
                  </a:cubicBezTo>
                  <a:cubicBezTo>
                    <a:pt x="386" y="197"/>
                    <a:pt x="383" y="197"/>
                    <a:pt x="382" y="196"/>
                  </a:cubicBezTo>
                  <a:cubicBezTo>
                    <a:pt x="381" y="196"/>
                    <a:pt x="380" y="191"/>
                    <a:pt x="378" y="191"/>
                  </a:cubicBezTo>
                  <a:cubicBezTo>
                    <a:pt x="375" y="190"/>
                    <a:pt x="370" y="196"/>
                    <a:pt x="368" y="195"/>
                  </a:cubicBezTo>
                  <a:cubicBezTo>
                    <a:pt x="366" y="194"/>
                    <a:pt x="366" y="189"/>
                    <a:pt x="366" y="187"/>
                  </a:cubicBezTo>
                  <a:cubicBezTo>
                    <a:pt x="366" y="182"/>
                    <a:pt x="369" y="170"/>
                    <a:pt x="373" y="166"/>
                  </a:cubicBezTo>
                  <a:cubicBezTo>
                    <a:pt x="374" y="164"/>
                    <a:pt x="380" y="164"/>
                    <a:pt x="381" y="163"/>
                  </a:cubicBezTo>
                  <a:cubicBezTo>
                    <a:pt x="382" y="161"/>
                    <a:pt x="381" y="157"/>
                    <a:pt x="382" y="156"/>
                  </a:cubicBezTo>
                  <a:cubicBezTo>
                    <a:pt x="383" y="155"/>
                    <a:pt x="385" y="154"/>
                    <a:pt x="386" y="154"/>
                  </a:cubicBezTo>
                  <a:cubicBezTo>
                    <a:pt x="387" y="153"/>
                    <a:pt x="390" y="152"/>
                    <a:pt x="391" y="152"/>
                  </a:cubicBezTo>
                  <a:cubicBezTo>
                    <a:pt x="392" y="152"/>
                    <a:pt x="394" y="153"/>
                    <a:pt x="395" y="154"/>
                  </a:cubicBezTo>
                  <a:cubicBezTo>
                    <a:pt x="396" y="157"/>
                    <a:pt x="390" y="164"/>
                    <a:pt x="391" y="167"/>
                  </a:cubicBezTo>
                  <a:cubicBezTo>
                    <a:pt x="391" y="168"/>
                    <a:pt x="391" y="171"/>
                    <a:pt x="392" y="171"/>
                  </a:cubicBezTo>
                  <a:cubicBezTo>
                    <a:pt x="393" y="172"/>
                    <a:pt x="396" y="172"/>
                    <a:pt x="397" y="171"/>
                  </a:cubicBezTo>
                  <a:cubicBezTo>
                    <a:pt x="398" y="171"/>
                    <a:pt x="400" y="169"/>
                    <a:pt x="400" y="168"/>
                  </a:cubicBezTo>
                  <a:cubicBezTo>
                    <a:pt x="400" y="168"/>
                    <a:pt x="399" y="166"/>
                    <a:pt x="399" y="165"/>
                  </a:cubicBezTo>
                  <a:cubicBezTo>
                    <a:pt x="399" y="163"/>
                    <a:pt x="399" y="160"/>
                    <a:pt x="400" y="159"/>
                  </a:cubicBezTo>
                  <a:cubicBezTo>
                    <a:pt x="402" y="158"/>
                    <a:pt x="406" y="162"/>
                    <a:pt x="408" y="161"/>
                  </a:cubicBezTo>
                  <a:cubicBezTo>
                    <a:pt x="410" y="160"/>
                    <a:pt x="410" y="156"/>
                    <a:pt x="411" y="155"/>
                  </a:cubicBezTo>
                  <a:cubicBezTo>
                    <a:pt x="413" y="153"/>
                    <a:pt x="415" y="150"/>
                    <a:pt x="417" y="150"/>
                  </a:cubicBezTo>
                  <a:cubicBezTo>
                    <a:pt x="419" y="150"/>
                    <a:pt x="418" y="154"/>
                    <a:pt x="419" y="155"/>
                  </a:cubicBezTo>
                  <a:cubicBezTo>
                    <a:pt x="421" y="156"/>
                    <a:pt x="425" y="155"/>
                    <a:pt x="426" y="156"/>
                  </a:cubicBezTo>
                  <a:cubicBezTo>
                    <a:pt x="427" y="157"/>
                    <a:pt x="426" y="161"/>
                    <a:pt x="427" y="162"/>
                  </a:cubicBezTo>
                  <a:cubicBezTo>
                    <a:pt x="429" y="163"/>
                    <a:pt x="433" y="160"/>
                    <a:pt x="434" y="159"/>
                  </a:cubicBezTo>
                  <a:cubicBezTo>
                    <a:pt x="437" y="156"/>
                    <a:pt x="443" y="146"/>
                    <a:pt x="442" y="142"/>
                  </a:cubicBezTo>
                  <a:cubicBezTo>
                    <a:pt x="442" y="140"/>
                    <a:pt x="439" y="139"/>
                    <a:pt x="439" y="138"/>
                  </a:cubicBezTo>
                  <a:cubicBezTo>
                    <a:pt x="438" y="137"/>
                    <a:pt x="438" y="135"/>
                    <a:pt x="438" y="133"/>
                  </a:cubicBezTo>
                  <a:cubicBezTo>
                    <a:pt x="438" y="132"/>
                    <a:pt x="441" y="131"/>
                    <a:pt x="441" y="129"/>
                  </a:cubicBezTo>
                  <a:cubicBezTo>
                    <a:pt x="442" y="129"/>
                    <a:pt x="442" y="127"/>
                    <a:pt x="442" y="126"/>
                  </a:cubicBezTo>
                  <a:cubicBezTo>
                    <a:pt x="442" y="126"/>
                    <a:pt x="441" y="126"/>
                    <a:pt x="440" y="125"/>
                  </a:cubicBezTo>
                  <a:cubicBezTo>
                    <a:pt x="440" y="125"/>
                    <a:pt x="439" y="123"/>
                    <a:pt x="439" y="122"/>
                  </a:cubicBezTo>
                  <a:cubicBezTo>
                    <a:pt x="441" y="119"/>
                    <a:pt x="448" y="119"/>
                    <a:pt x="450" y="117"/>
                  </a:cubicBezTo>
                  <a:cubicBezTo>
                    <a:pt x="451" y="116"/>
                    <a:pt x="452" y="114"/>
                    <a:pt x="452" y="113"/>
                  </a:cubicBezTo>
                  <a:cubicBezTo>
                    <a:pt x="452" y="112"/>
                    <a:pt x="450" y="110"/>
                    <a:pt x="450" y="109"/>
                  </a:cubicBezTo>
                  <a:cubicBezTo>
                    <a:pt x="450" y="107"/>
                    <a:pt x="450" y="101"/>
                    <a:pt x="450" y="99"/>
                  </a:cubicBezTo>
                  <a:cubicBezTo>
                    <a:pt x="451" y="97"/>
                    <a:pt x="452" y="94"/>
                    <a:pt x="453" y="92"/>
                  </a:cubicBezTo>
                  <a:cubicBezTo>
                    <a:pt x="455" y="91"/>
                    <a:pt x="458" y="92"/>
                    <a:pt x="460" y="91"/>
                  </a:cubicBezTo>
                  <a:cubicBezTo>
                    <a:pt x="461" y="89"/>
                    <a:pt x="461" y="86"/>
                    <a:pt x="461" y="84"/>
                  </a:cubicBezTo>
                  <a:cubicBezTo>
                    <a:pt x="462" y="81"/>
                    <a:pt x="468" y="75"/>
                    <a:pt x="466" y="73"/>
                  </a:cubicBezTo>
                  <a:cubicBezTo>
                    <a:pt x="464" y="70"/>
                    <a:pt x="458" y="73"/>
                    <a:pt x="456" y="72"/>
                  </a:cubicBezTo>
                  <a:cubicBezTo>
                    <a:pt x="453" y="72"/>
                    <a:pt x="448" y="71"/>
                    <a:pt x="446" y="69"/>
                  </a:cubicBezTo>
                  <a:cubicBezTo>
                    <a:pt x="445" y="67"/>
                    <a:pt x="447" y="63"/>
                    <a:pt x="446" y="62"/>
                  </a:cubicBezTo>
                  <a:cubicBezTo>
                    <a:pt x="445" y="60"/>
                    <a:pt x="442" y="57"/>
                    <a:pt x="441" y="55"/>
                  </a:cubicBezTo>
                  <a:cubicBezTo>
                    <a:pt x="440" y="54"/>
                    <a:pt x="437" y="53"/>
                    <a:pt x="435" y="52"/>
                  </a:cubicBezTo>
                  <a:cubicBezTo>
                    <a:pt x="434" y="52"/>
                    <a:pt x="432" y="52"/>
                    <a:pt x="430" y="52"/>
                  </a:cubicBezTo>
                  <a:cubicBezTo>
                    <a:pt x="424" y="51"/>
                    <a:pt x="412" y="54"/>
                    <a:pt x="407" y="52"/>
                  </a:cubicBezTo>
                  <a:cubicBezTo>
                    <a:pt x="406" y="51"/>
                    <a:pt x="406" y="50"/>
                    <a:pt x="405" y="50"/>
                  </a:cubicBezTo>
                  <a:cubicBezTo>
                    <a:pt x="404" y="49"/>
                    <a:pt x="402" y="51"/>
                    <a:pt x="400" y="51"/>
                  </a:cubicBezTo>
                  <a:cubicBezTo>
                    <a:pt x="398" y="50"/>
                    <a:pt x="394" y="44"/>
                    <a:pt x="391" y="44"/>
                  </a:cubicBezTo>
                  <a:cubicBezTo>
                    <a:pt x="391" y="43"/>
                    <a:pt x="389" y="44"/>
                    <a:pt x="388" y="45"/>
                  </a:cubicBezTo>
                  <a:cubicBezTo>
                    <a:pt x="387" y="46"/>
                    <a:pt x="388" y="49"/>
                    <a:pt x="387" y="50"/>
                  </a:cubicBezTo>
                  <a:cubicBezTo>
                    <a:pt x="386" y="51"/>
                    <a:pt x="384" y="51"/>
                    <a:pt x="383" y="51"/>
                  </a:cubicBezTo>
                  <a:cubicBezTo>
                    <a:pt x="382" y="50"/>
                    <a:pt x="381" y="47"/>
                    <a:pt x="380" y="46"/>
                  </a:cubicBezTo>
                  <a:cubicBezTo>
                    <a:pt x="379" y="45"/>
                    <a:pt x="376" y="43"/>
                    <a:pt x="376" y="42"/>
                  </a:cubicBezTo>
                  <a:cubicBezTo>
                    <a:pt x="371" y="33"/>
                    <a:pt x="374" y="0"/>
                    <a:pt x="374" y="0"/>
                  </a:cubicBezTo>
                  <a:cubicBezTo>
                    <a:pt x="374" y="0"/>
                    <a:pt x="368" y="0"/>
                    <a:pt x="367" y="1"/>
                  </a:cubicBezTo>
                  <a:cubicBezTo>
                    <a:pt x="365" y="3"/>
                    <a:pt x="365" y="8"/>
                    <a:pt x="364" y="10"/>
                  </a:cubicBezTo>
                  <a:cubicBezTo>
                    <a:pt x="363" y="11"/>
                    <a:pt x="361" y="12"/>
                    <a:pt x="361" y="13"/>
                  </a:cubicBezTo>
                  <a:cubicBezTo>
                    <a:pt x="360" y="16"/>
                    <a:pt x="362" y="22"/>
                    <a:pt x="361" y="25"/>
                  </a:cubicBezTo>
                  <a:cubicBezTo>
                    <a:pt x="360" y="26"/>
                    <a:pt x="358" y="29"/>
                    <a:pt x="357" y="30"/>
                  </a:cubicBezTo>
                  <a:cubicBezTo>
                    <a:pt x="355" y="31"/>
                    <a:pt x="350" y="32"/>
                    <a:pt x="348" y="34"/>
                  </a:cubicBezTo>
                  <a:cubicBezTo>
                    <a:pt x="347" y="36"/>
                    <a:pt x="347" y="41"/>
                    <a:pt x="345" y="43"/>
                  </a:cubicBezTo>
                  <a:cubicBezTo>
                    <a:pt x="343" y="44"/>
                    <a:pt x="337" y="45"/>
                    <a:pt x="335" y="45"/>
                  </a:cubicBezTo>
                  <a:cubicBezTo>
                    <a:pt x="334" y="45"/>
                    <a:pt x="332" y="43"/>
                    <a:pt x="332" y="44"/>
                  </a:cubicBezTo>
                  <a:cubicBezTo>
                    <a:pt x="332" y="44"/>
                    <a:pt x="332" y="44"/>
                    <a:pt x="332" y="44"/>
                  </a:cubicBezTo>
                  <a:cubicBezTo>
                    <a:pt x="332" y="45"/>
                    <a:pt x="327" y="45"/>
                    <a:pt x="326" y="44"/>
                  </a:cubicBezTo>
                  <a:cubicBezTo>
                    <a:pt x="324" y="43"/>
                    <a:pt x="322" y="39"/>
                    <a:pt x="320" y="38"/>
                  </a:cubicBezTo>
                  <a:cubicBezTo>
                    <a:pt x="319" y="38"/>
                    <a:pt x="317" y="38"/>
                    <a:pt x="316" y="39"/>
                  </a:cubicBezTo>
                  <a:cubicBezTo>
                    <a:pt x="314" y="41"/>
                    <a:pt x="312" y="48"/>
                    <a:pt x="310" y="49"/>
                  </a:cubicBezTo>
                  <a:cubicBezTo>
                    <a:pt x="305" y="53"/>
                    <a:pt x="292" y="55"/>
                    <a:pt x="286" y="54"/>
                  </a:cubicBezTo>
                  <a:cubicBezTo>
                    <a:pt x="285" y="53"/>
                    <a:pt x="282" y="51"/>
                    <a:pt x="281" y="50"/>
                  </a:cubicBezTo>
                  <a:cubicBezTo>
                    <a:pt x="279" y="48"/>
                    <a:pt x="276" y="42"/>
                    <a:pt x="274" y="40"/>
                  </a:cubicBezTo>
                  <a:cubicBezTo>
                    <a:pt x="272" y="39"/>
                    <a:pt x="267" y="38"/>
                    <a:pt x="265" y="38"/>
                  </a:cubicBezTo>
                  <a:cubicBezTo>
                    <a:pt x="258" y="37"/>
                    <a:pt x="244" y="36"/>
                    <a:pt x="238" y="39"/>
                  </a:cubicBezTo>
                  <a:cubicBezTo>
                    <a:pt x="237" y="39"/>
                    <a:pt x="236" y="41"/>
                    <a:pt x="236" y="42"/>
                  </a:cubicBezTo>
                  <a:cubicBezTo>
                    <a:pt x="236" y="42"/>
                    <a:pt x="238" y="42"/>
                    <a:pt x="239" y="43"/>
                  </a:cubicBezTo>
                  <a:cubicBezTo>
                    <a:pt x="239" y="44"/>
                    <a:pt x="239" y="47"/>
                    <a:pt x="238" y="48"/>
                  </a:cubicBezTo>
                  <a:cubicBezTo>
                    <a:pt x="238" y="50"/>
                    <a:pt x="237" y="53"/>
                    <a:pt x="235" y="53"/>
                  </a:cubicBezTo>
                  <a:cubicBezTo>
                    <a:pt x="234" y="53"/>
                    <a:pt x="235" y="49"/>
                    <a:pt x="235" y="48"/>
                  </a:cubicBezTo>
                  <a:cubicBezTo>
                    <a:pt x="235" y="46"/>
                    <a:pt x="233" y="42"/>
                    <a:pt x="232" y="40"/>
                  </a:cubicBezTo>
                  <a:cubicBezTo>
                    <a:pt x="230" y="37"/>
                    <a:pt x="223" y="34"/>
                    <a:pt x="220" y="33"/>
                  </a:cubicBezTo>
                  <a:cubicBezTo>
                    <a:pt x="218" y="33"/>
                    <a:pt x="213" y="33"/>
                    <a:pt x="211" y="33"/>
                  </a:cubicBezTo>
                  <a:cubicBezTo>
                    <a:pt x="207" y="33"/>
                    <a:pt x="201" y="33"/>
                    <a:pt x="198" y="34"/>
                  </a:cubicBezTo>
                  <a:cubicBezTo>
                    <a:pt x="195" y="35"/>
                    <a:pt x="189" y="36"/>
                    <a:pt x="186" y="38"/>
                  </a:cubicBezTo>
                  <a:cubicBezTo>
                    <a:pt x="184" y="39"/>
                    <a:pt x="180" y="42"/>
                    <a:pt x="179" y="44"/>
                  </a:cubicBezTo>
                  <a:cubicBezTo>
                    <a:pt x="178" y="46"/>
                    <a:pt x="179" y="49"/>
                    <a:pt x="179" y="51"/>
                  </a:cubicBezTo>
                  <a:cubicBezTo>
                    <a:pt x="178" y="52"/>
                    <a:pt x="177" y="53"/>
                    <a:pt x="176" y="53"/>
                  </a:cubicBezTo>
                  <a:cubicBezTo>
                    <a:pt x="175" y="54"/>
                    <a:pt x="173" y="53"/>
                    <a:pt x="172" y="54"/>
                  </a:cubicBezTo>
                  <a:cubicBezTo>
                    <a:pt x="171" y="54"/>
                    <a:pt x="169" y="58"/>
                    <a:pt x="167" y="58"/>
                  </a:cubicBezTo>
                  <a:cubicBezTo>
                    <a:pt x="165" y="58"/>
                    <a:pt x="163" y="54"/>
                    <a:pt x="162" y="52"/>
                  </a:cubicBezTo>
                  <a:cubicBezTo>
                    <a:pt x="161" y="51"/>
                    <a:pt x="162" y="49"/>
                    <a:pt x="161" y="48"/>
                  </a:cubicBezTo>
                  <a:cubicBezTo>
                    <a:pt x="161" y="48"/>
                    <a:pt x="159" y="46"/>
                    <a:pt x="158" y="46"/>
                  </a:cubicBezTo>
                  <a:cubicBezTo>
                    <a:pt x="157" y="46"/>
                    <a:pt x="156" y="49"/>
                    <a:pt x="155" y="49"/>
                  </a:cubicBezTo>
                  <a:cubicBezTo>
                    <a:pt x="154" y="50"/>
                    <a:pt x="150" y="50"/>
                    <a:pt x="149" y="51"/>
                  </a:cubicBezTo>
                  <a:cubicBezTo>
                    <a:pt x="147" y="53"/>
                    <a:pt x="146" y="59"/>
                    <a:pt x="144" y="60"/>
                  </a:cubicBezTo>
                  <a:cubicBezTo>
                    <a:pt x="143" y="61"/>
                    <a:pt x="141" y="60"/>
                    <a:pt x="140" y="61"/>
                  </a:cubicBezTo>
                  <a:cubicBezTo>
                    <a:pt x="138" y="62"/>
                    <a:pt x="138" y="66"/>
                    <a:pt x="136" y="68"/>
                  </a:cubicBezTo>
                  <a:cubicBezTo>
                    <a:pt x="135" y="69"/>
                    <a:pt x="130" y="71"/>
                    <a:pt x="128" y="70"/>
                  </a:cubicBezTo>
                  <a:cubicBezTo>
                    <a:pt x="125" y="70"/>
                    <a:pt x="122" y="67"/>
                    <a:pt x="120" y="66"/>
                  </a:cubicBezTo>
                  <a:cubicBezTo>
                    <a:pt x="118" y="65"/>
                    <a:pt x="115" y="65"/>
                    <a:pt x="113" y="65"/>
                  </a:cubicBezTo>
                  <a:cubicBezTo>
                    <a:pt x="110" y="65"/>
                    <a:pt x="105" y="71"/>
                    <a:pt x="101" y="71"/>
                  </a:cubicBezTo>
                  <a:cubicBezTo>
                    <a:pt x="100" y="71"/>
                    <a:pt x="98" y="69"/>
                    <a:pt x="97" y="69"/>
                  </a:cubicBezTo>
                  <a:cubicBezTo>
                    <a:pt x="88" y="68"/>
                    <a:pt x="71" y="72"/>
                    <a:pt x="63" y="74"/>
                  </a:cubicBezTo>
                  <a:cubicBezTo>
                    <a:pt x="59" y="75"/>
                    <a:pt x="52" y="78"/>
                    <a:pt x="49" y="78"/>
                  </a:cubicBezTo>
                  <a:cubicBezTo>
                    <a:pt x="45" y="78"/>
                    <a:pt x="39" y="77"/>
                    <a:pt x="36" y="75"/>
                  </a:cubicBezTo>
                  <a:cubicBezTo>
                    <a:pt x="35" y="74"/>
                    <a:pt x="35" y="71"/>
                    <a:pt x="33" y="70"/>
                  </a:cubicBezTo>
                  <a:cubicBezTo>
                    <a:pt x="32" y="68"/>
                    <a:pt x="26" y="68"/>
                    <a:pt x="26" y="68"/>
                  </a:cubicBezTo>
                  <a:cubicBezTo>
                    <a:pt x="26" y="68"/>
                    <a:pt x="27" y="73"/>
                    <a:pt x="27" y="74"/>
                  </a:cubicBezTo>
                  <a:cubicBezTo>
                    <a:pt x="26" y="76"/>
                    <a:pt x="22" y="80"/>
                    <a:pt x="22" y="82"/>
                  </a:cubicBezTo>
                  <a:close/>
                </a:path>
              </a:pathLst>
            </a:custGeom>
            <a:grpFill/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54" name="Freeform: Shape 265"/>
            <p:cNvSpPr/>
            <p:nvPr/>
          </p:nvSpPr>
          <p:spPr bwMode="auto">
            <a:xfrm>
              <a:off x="2360613" y="2208213"/>
              <a:ext cx="196850" cy="184150"/>
            </a:xfrm>
            <a:custGeom>
              <a:avLst/>
              <a:gdLst/>
              <a:ahLst/>
              <a:cxnLst>
                <a:cxn ang="0">
                  <a:pos x="11" y="27"/>
                </a:cxn>
                <a:cxn ang="0">
                  <a:pos x="15" y="30"/>
                </a:cxn>
                <a:cxn ang="0">
                  <a:pos x="17" y="34"/>
                </a:cxn>
                <a:cxn ang="0">
                  <a:pos x="22" y="34"/>
                </a:cxn>
                <a:cxn ang="0">
                  <a:pos x="25" y="29"/>
                </a:cxn>
                <a:cxn ang="0">
                  <a:pos x="31" y="27"/>
                </a:cxn>
                <a:cxn ang="0">
                  <a:pos x="43" y="35"/>
                </a:cxn>
                <a:cxn ang="0">
                  <a:pos x="50" y="34"/>
                </a:cxn>
                <a:cxn ang="0">
                  <a:pos x="56" y="30"/>
                </a:cxn>
                <a:cxn ang="0">
                  <a:pos x="65" y="33"/>
                </a:cxn>
                <a:cxn ang="0">
                  <a:pos x="66" y="38"/>
                </a:cxn>
                <a:cxn ang="0">
                  <a:pos x="62" y="48"/>
                </a:cxn>
                <a:cxn ang="0">
                  <a:pos x="62" y="55"/>
                </a:cxn>
                <a:cxn ang="0">
                  <a:pos x="58" y="60"/>
                </a:cxn>
                <a:cxn ang="0">
                  <a:pos x="59" y="66"/>
                </a:cxn>
                <a:cxn ang="0">
                  <a:pos x="63" y="69"/>
                </a:cxn>
                <a:cxn ang="0">
                  <a:pos x="70" y="67"/>
                </a:cxn>
                <a:cxn ang="0">
                  <a:pos x="75" y="70"/>
                </a:cxn>
                <a:cxn ang="0">
                  <a:pos x="76" y="79"/>
                </a:cxn>
                <a:cxn ang="0">
                  <a:pos x="74" y="87"/>
                </a:cxn>
                <a:cxn ang="0">
                  <a:pos x="79" y="92"/>
                </a:cxn>
                <a:cxn ang="0">
                  <a:pos x="86" y="96"/>
                </a:cxn>
                <a:cxn ang="0">
                  <a:pos x="87" y="101"/>
                </a:cxn>
                <a:cxn ang="0">
                  <a:pos x="88" y="105"/>
                </a:cxn>
                <a:cxn ang="0">
                  <a:pos x="94" y="109"/>
                </a:cxn>
                <a:cxn ang="0">
                  <a:pos x="98" y="108"/>
                </a:cxn>
                <a:cxn ang="0">
                  <a:pos x="100" y="97"/>
                </a:cxn>
                <a:cxn ang="0">
                  <a:pos x="105" y="88"/>
                </a:cxn>
                <a:cxn ang="0">
                  <a:pos x="108" y="80"/>
                </a:cxn>
                <a:cxn ang="0">
                  <a:pos x="115" y="66"/>
                </a:cxn>
                <a:cxn ang="0">
                  <a:pos x="116" y="60"/>
                </a:cxn>
                <a:cxn ang="0">
                  <a:pos x="114" y="51"/>
                </a:cxn>
                <a:cxn ang="0">
                  <a:pos x="110" y="52"/>
                </a:cxn>
                <a:cxn ang="0">
                  <a:pos x="105" y="60"/>
                </a:cxn>
                <a:cxn ang="0">
                  <a:pos x="100" y="62"/>
                </a:cxn>
                <a:cxn ang="0">
                  <a:pos x="96" y="54"/>
                </a:cxn>
                <a:cxn ang="0">
                  <a:pos x="102" y="45"/>
                </a:cxn>
                <a:cxn ang="0">
                  <a:pos x="103" y="38"/>
                </a:cxn>
                <a:cxn ang="0">
                  <a:pos x="111" y="32"/>
                </a:cxn>
                <a:cxn ang="0">
                  <a:pos x="112" y="22"/>
                </a:cxn>
                <a:cxn ang="0">
                  <a:pos x="108" y="18"/>
                </a:cxn>
                <a:cxn ang="0">
                  <a:pos x="104" y="16"/>
                </a:cxn>
                <a:cxn ang="0">
                  <a:pos x="104" y="11"/>
                </a:cxn>
                <a:cxn ang="0">
                  <a:pos x="102" y="7"/>
                </a:cxn>
                <a:cxn ang="0">
                  <a:pos x="99" y="7"/>
                </a:cxn>
                <a:cxn ang="0">
                  <a:pos x="92" y="15"/>
                </a:cxn>
                <a:cxn ang="0">
                  <a:pos x="87" y="14"/>
                </a:cxn>
                <a:cxn ang="0">
                  <a:pos x="82" y="5"/>
                </a:cxn>
                <a:cxn ang="0">
                  <a:pos x="77" y="0"/>
                </a:cxn>
                <a:cxn ang="0">
                  <a:pos x="72" y="1"/>
                </a:cxn>
                <a:cxn ang="0">
                  <a:pos x="59" y="9"/>
                </a:cxn>
                <a:cxn ang="0">
                  <a:pos x="46" y="10"/>
                </a:cxn>
                <a:cxn ang="0">
                  <a:pos x="39" y="3"/>
                </a:cxn>
                <a:cxn ang="0">
                  <a:pos x="34" y="0"/>
                </a:cxn>
                <a:cxn ang="0">
                  <a:pos x="29" y="2"/>
                </a:cxn>
                <a:cxn ang="0">
                  <a:pos x="28" y="5"/>
                </a:cxn>
                <a:cxn ang="0">
                  <a:pos x="28" y="7"/>
                </a:cxn>
                <a:cxn ang="0">
                  <a:pos x="24" y="12"/>
                </a:cxn>
                <a:cxn ang="0">
                  <a:pos x="14" y="14"/>
                </a:cxn>
                <a:cxn ang="0">
                  <a:pos x="4" y="17"/>
                </a:cxn>
                <a:cxn ang="0">
                  <a:pos x="0" y="24"/>
                </a:cxn>
                <a:cxn ang="0">
                  <a:pos x="2" y="27"/>
                </a:cxn>
                <a:cxn ang="0">
                  <a:pos x="11" y="27"/>
                </a:cxn>
              </a:cxnLst>
              <a:rect l="0" t="0" r="r" b="b"/>
              <a:pathLst>
                <a:path w="116" h="109">
                  <a:moveTo>
                    <a:pt x="11" y="27"/>
                  </a:moveTo>
                  <a:cubicBezTo>
                    <a:pt x="13" y="27"/>
                    <a:pt x="15" y="29"/>
                    <a:pt x="15" y="30"/>
                  </a:cubicBezTo>
                  <a:cubicBezTo>
                    <a:pt x="16" y="31"/>
                    <a:pt x="16" y="33"/>
                    <a:pt x="17" y="34"/>
                  </a:cubicBezTo>
                  <a:cubicBezTo>
                    <a:pt x="18" y="34"/>
                    <a:pt x="21" y="35"/>
                    <a:pt x="22" y="34"/>
                  </a:cubicBezTo>
                  <a:cubicBezTo>
                    <a:pt x="24" y="34"/>
                    <a:pt x="24" y="30"/>
                    <a:pt x="25" y="29"/>
                  </a:cubicBezTo>
                  <a:cubicBezTo>
                    <a:pt x="27" y="28"/>
                    <a:pt x="30" y="27"/>
                    <a:pt x="31" y="27"/>
                  </a:cubicBezTo>
                  <a:cubicBezTo>
                    <a:pt x="35" y="27"/>
                    <a:pt x="40" y="34"/>
                    <a:pt x="43" y="35"/>
                  </a:cubicBezTo>
                  <a:cubicBezTo>
                    <a:pt x="45" y="35"/>
                    <a:pt x="48" y="35"/>
                    <a:pt x="50" y="34"/>
                  </a:cubicBezTo>
                  <a:cubicBezTo>
                    <a:pt x="52" y="34"/>
                    <a:pt x="54" y="31"/>
                    <a:pt x="56" y="30"/>
                  </a:cubicBezTo>
                  <a:cubicBezTo>
                    <a:pt x="58" y="30"/>
                    <a:pt x="63" y="31"/>
                    <a:pt x="65" y="33"/>
                  </a:cubicBezTo>
                  <a:cubicBezTo>
                    <a:pt x="66" y="34"/>
                    <a:pt x="66" y="37"/>
                    <a:pt x="66" y="38"/>
                  </a:cubicBezTo>
                  <a:cubicBezTo>
                    <a:pt x="65" y="41"/>
                    <a:pt x="63" y="45"/>
                    <a:pt x="62" y="48"/>
                  </a:cubicBezTo>
                  <a:cubicBezTo>
                    <a:pt x="62" y="50"/>
                    <a:pt x="63" y="54"/>
                    <a:pt x="62" y="55"/>
                  </a:cubicBezTo>
                  <a:cubicBezTo>
                    <a:pt x="62" y="57"/>
                    <a:pt x="59" y="59"/>
                    <a:pt x="58" y="60"/>
                  </a:cubicBezTo>
                  <a:cubicBezTo>
                    <a:pt x="58" y="62"/>
                    <a:pt x="58" y="65"/>
                    <a:pt x="59" y="66"/>
                  </a:cubicBezTo>
                  <a:cubicBezTo>
                    <a:pt x="59" y="67"/>
                    <a:pt x="62" y="69"/>
                    <a:pt x="63" y="69"/>
                  </a:cubicBezTo>
                  <a:cubicBezTo>
                    <a:pt x="65" y="70"/>
                    <a:pt x="68" y="67"/>
                    <a:pt x="70" y="67"/>
                  </a:cubicBezTo>
                  <a:cubicBezTo>
                    <a:pt x="71" y="68"/>
                    <a:pt x="74" y="69"/>
                    <a:pt x="75" y="70"/>
                  </a:cubicBezTo>
                  <a:cubicBezTo>
                    <a:pt x="76" y="72"/>
                    <a:pt x="76" y="77"/>
                    <a:pt x="76" y="79"/>
                  </a:cubicBezTo>
                  <a:cubicBezTo>
                    <a:pt x="75" y="81"/>
                    <a:pt x="74" y="85"/>
                    <a:pt x="74" y="87"/>
                  </a:cubicBezTo>
                  <a:cubicBezTo>
                    <a:pt x="75" y="89"/>
                    <a:pt x="77" y="91"/>
                    <a:pt x="79" y="92"/>
                  </a:cubicBezTo>
                  <a:cubicBezTo>
                    <a:pt x="80" y="94"/>
                    <a:pt x="85" y="94"/>
                    <a:pt x="86" y="96"/>
                  </a:cubicBezTo>
                  <a:cubicBezTo>
                    <a:pt x="87" y="97"/>
                    <a:pt x="87" y="100"/>
                    <a:pt x="87" y="101"/>
                  </a:cubicBezTo>
                  <a:cubicBezTo>
                    <a:pt x="87" y="102"/>
                    <a:pt x="88" y="104"/>
                    <a:pt x="88" y="105"/>
                  </a:cubicBezTo>
                  <a:cubicBezTo>
                    <a:pt x="89" y="106"/>
                    <a:pt x="92" y="109"/>
                    <a:pt x="94" y="109"/>
                  </a:cubicBezTo>
                  <a:cubicBezTo>
                    <a:pt x="95" y="109"/>
                    <a:pt x="97" y="109"/>
                    <a:pt x="98" y="108"/>
                  </a:cubicBezTo>
                  <a:cubicBezTo>
                    <a:pt x="100" y="106"/>
                    <a:pt x="99" y="99"/>
                    <a:pt x="100" y="97"/>
                  </a:cubicBezTo>
                  <a:cubicBezTo>
                    <a:pt x="101" y="94"/>
                    <a:pt x="104" y="90"/>
                    <a:pt x="105" y="88"/>
                  </a:cubicBezTo>
                  <a:cubicBezTo>
                    <a:pt x="106" y="86"/>
                    <a:pt x="107" y="82"/>
                    <a:pt x="108" y="80"/>
                  </a:cubicBezTo>
                  <a:cubicBezTo>
                    <a:pt x="109" y="76"/>
                    <a:pt x="114" y="70"/>
                    <a:pt x="115" y="66"/>
                  </a:cubicBezTo>
                  <a:cubicBezTo>
                    <a:pt x="116" y="65"/>
                    <a:pt x="116" y="62"/>
                    <a:pt x="116" y="60"/>
                  </a:cubicBezTo>
                  <a:cubicBezTo>
                    <a:pt x="116" y="58"/>
                    <a:pt x="116" y="53"/>
                    <a:pt x="114" y="51"/>
                  </a:cubicBezTo>
                  <a:cubicBezTo>
                    <a:pt x="113" y="51"/>
                    <a:pt x="111" y="52"/>
                    <a:pt x="110" y="52"/>
                  </a:cubicBezTo>
                  <a:cubicBezTo>
                    <a:pt x="109" y="54"/>
                    <a:pt x="107" y="58"/>
                    <a:pt x="105" y="60"/>
                  </a:cubicBezTo>
                  <a:cubicBezTo>
                    <a:pt x="104" y="60"/>
                    <a:pt x="101" y="63"/>
                    <a:pt x="100" y="62"/>
                  </a:cubicBezTo>
                  <a:cubicBezTo>
                    <a:pt x="98" y="61"/>
                    <a:pt x="96" y="56"/>
                    <a:pt x="96" y="54"/>
                  </a:cubicBezTo>
                  <a:cubicBezTo>
                    <a:pt x="96" y="52"/>
                    <a:pt x="101" y="48"/>
                    <a:pt x="102" y="45"/>
                  </a:cubicBezTo>
                  <a:cubicBezTo>
                    <a:pt x="103" y="44"/>
                    <a:pt x="102" y="40"/>
                    <a:pt x="103" y="38"/>
                  </a:cubicBezTo>
                  <a:cubicBezTo>
                    <a:pt x="104" y="36"/>
                    <a:pt x="110" y="34"/>
                    <a:pt x="111" y="32"/>
                  </a:cubicBezTo>
                  <a:cubicBezTo>
                    <a:pt x="113" y="30"/>
                    <a:pt x="112" y="25"/>
                    <a:pt x="112" y="22"/>
                  </a:cubicBezTo>
                  <a:cubicBezTo>
                    <a:pt x="111" y="21"/>
                    <a:pt x="109" y="19"/>
                    <a:pt x="108" y="18"/>
                  </a:cubicBezTo>
                  <a:cubicBezTo>
                    <a:pt x="107" y="17"/>
                    <a:pt x="105" y="17"/>
                    <a:pt x="104" y="16"/>
                  </a:cubicBezTo>
                  <a:cubicBezTo>
                    <a:pt x="103" y="15"/>
                    <a:pt x="104" y="12"/>
                    <a:pt x="104" y="11"/>
                  </a:cubicBezTo>
                  <a:cubicBezTo>
                    <a:pt x="103" y="10"/>
                    <a:pt x="102" y="8"/>
                    <a:pt x="102" y="7"/>
                  </a:cubicBezTo>
                  <a:cubicBezTo>
                    <a:pt x="101" y="7"/>
                    <a:pt x="100" y="7"/>
                    <a:pt x="99" y="7"/>
                  </a:cubicBezTo>
                  <a:cubicBezTo>
                    <a:pt x="97" y="8"/>
                    <a:pt x="94" y="14"/>
                    <a:pt x="92" y="15"/>
                  </a:cubicBezTo>
                  <a:cubicBezTo>
                    <a:pt x="91" y="15"/>
                    <a:pt x="88" y="15"/>
                    <a:pt x="87" y="14"/>
                  </a:cubicBezTo>
                  <a:cubicBezTo>
                    <a:pt x="85" y="13"/>
                    <a:pt x="84" y="7"/>
                    <a:pt x="82" y="5"/>
                  </a:cubicBezTo>
                  <a:cubicBezTo>
                    <a:pt x="81" y="3"/>
                    <a:pt x="79" y="1"/>
                    <a:pt x="77" y="0"/>
                  </a:cubicBezTo>
                  <a:cubicBezTo>
                    <a:pt x="76" y="0"/>
                    <a:pt x="73" y="0"/>
                    <a:pt x="72" y="1"/>
                  </a:cubicBezTo>
                  <a:cubicBezTo>
                    <a:pt x="68" y="2"/>
                    <a:pt x="63" y="7"/>
                    <a:pt x="59" y="9"/>
                  </a:cubicBezTo>
                  <a:cubicBezTo>
                    <a:pt x="56" y="10"/>
                    <a:pt x="49" y="11"/>
                    <a:pt x="46" y="10"/>
                  </a:cubicBezTo>
                  <a:cubicBezTo>
                    <a:pt x="44" y="9"/>
                    <a:pt x="41" y="4"/>
                    <a:pt x="39" y="3"/>
                  </a:cubicBezTo>
                  <a:cubicBezTo>
                    <a:pt x="38" y="2"/>
                    <a:pt x="35" y="1"/>
                    <a:pt x="34" y="0"/>
                  </a:cubicBezTo>
                  <a:cubicBezTo>
                    <a:pt x="32" y="0"/>
                    <a:pt x="30" y="1"/>
                    <a:pt x="29" y="2"/>
                  </a:cubicBezTo>
                  <a:cubicBezTo>
                    <a:pt x="28" y="2"/>
                    <a:pt x="28" y="4"/>
                    <a:pt x="28" y="5"/>
                  </a:cubicBezTo>
                  <a:cubicBezTo>
                    <a:pt x="28" y="5"/>
                    <a:pt x="28" y="7"/>
                    <a:pt x="28" y="7"/>
                  </a:cubicBezTo>
                  <a:cubicBezTo>
                    <a:pt x="28" y="9"/>
                    <a:pt x="25" y="12"/>
                    <a:pt x="24" y="12"/>
                  </a:cubicBezTo>
                  <a:cubicBezTo>
                    <a:pt x="22" y="14"/>
                    <a:pt x="17" y="13"/>
                    <a:pt x="14" y="14"/>
                  </a:cubicBezTo>
                  <a:cubicBezTo>
                    <a:pt x="12" y="15"/>
                    <a:pt x="6" y="16"/>
                    <a:pt x="4" y="17"/>
                  </a:cubicBezTo>
                  <a:cubicBezTo>
                    <a:pt x="3" y="19"/>
                    <a:pt x="0" y="22"/>
                    <a:pt x="0" y="24"/>
                  </a:cubicBezTo>
                  <a:cubicBezTo>
                    <a:pt x="0" y="25"/>
                    <a:pt x="1" y="27"/>
                    <a:pt x="2" y="27"/>
                  </a:cubicBezTo>
                  <a:cubicBezTo>
                    <a:pt x="4" y="28"/>
                    <a:pt x="9" y="26"/>
                    <a:pt x="11" y="27"/>
                  </a:cubicBezTo>
                  <a:close/>
                </a:path>
              </a:pathLst>
            </a:custGeom>
            <a:grpFill/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55" name="Freeform: Shape 266"/>
            <p:cNvSpPr/>
            <p:nvPr/>
          </p:nvSpPr>
          <p:spPr bwMode="auto">
            <a:xfrm>
              <a:off x="2520950" y="2395538"/>
              <a:ext cx="9525" cy="12700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6"/>
                </a:cxn>
                <a:cxn ang="0">
                  <a:pos x="4" y="7"/>
                </a:cxn>
                <a:cxn ang="0">
                  <a:pos x="5" y="5"/>
                </a:cxn>
                <a:cxn ang="0">
                  <a:pos x="5" y="2"/>
                </a:cxn>
                <a:cxn ang="0">
                  <a:pos x="3" y="0"/>
                </a:cxn>
                <a:cxn ang="0">
                  <a:pos x="1" y="1"/>
                </a:cxn>
              </a:cxnLst>
              <a:rect l="0" t="0" r="r" b="b"/>
              <a:pathLst>
                <a:path w="6" h="7">
                  <a:moveTo>
                    <a:pt x="1" y="1"/>
                  </a:moveTo>
                  <a:cubicBezTo>
                    <a:pt x="0" y="2"/>
                    <a:pt x="0" y="5"/>
                    <a:pt x="1" y="6"/>
                  </a:cubicBezTo>
                  <a:cubicBezTo>
                    <a:pt x="1" y="6"/>
                    <a:pt x="3" y="7"/>
                    <a:pt x="4" y="7"/>
                  </a:cubicBezTo>
                  <a:cubicBezTo>
                    <a:pt x="4" y="7"/>
                    <a:pt x="5" y="6"/>
                    <a:pt x="5" y="5"/>
                  </a:cubicBezTo>
                  <a:cubicBezTo>
                    <a:pt x="6" y="5"/>
                    <a:pt x="6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1" y="1"/>
                    <a:pt x="1" y="1"/>
                  </a:cubicBezTo>
                  <a:close/>
                </a:path>
              </a:pathLst>
            </a:custGeom>
            <a:grpFill/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56" name="Freeform: Shape 267"/>
            <p:cNvSpPr/>
            <p:nvPr/>
          </p:nvSpPr>
          <p:spPr bwMode="auto">
            <a:xfrm>
              <a:off x="2443163" y="2430463"/>
              <a:ext cx="63500" cy="41275"/>
            </a:xfrm>
            <a:custGeom>
              <a:avLst/>
              <a:gdLst/>
              <a:ahLst/>
              <a:cxnLst>
                <a:cxn ang="0">
                  <a:pos x="23" y="8"/>
                </a:cxn>
                <a:cxn ang="0">
                  <a:pos x="14" y="9"/>
                </a:cxn>
                <a:cxn ang="0">
                  <a:pos x="11" y="6"/>
                </a:cxn>
                <a:cxn ang="0">
                  <a:pos x="5" y="8"/>
                </a:cxn>
                <a:cxn ang="0">
                  <a:pos x="0" y="16"/>
                </a:cxn>
                <a:cxn ang="0">
                  <a:pos x="1" y="20"/>
                </a:cxn>
                <a:cxn ang="0">
                  <a:pos x="10" y="18"/>
                </a:cxn>
                <a:cxn ang="0">
                  <a:pos x="20" y="19"/>
                </a:cxn>
                <a:cxn ang="0">
                  <a:pos x="25" y="23"/>
                </a:cxn>
                <a:cxn ang="0">
                  <a:pos x="31" y="24"/>
                </a:cxn>
                <a:cxn ang="0">
                  <a:pos x="34" y="19"/>
                </a:cxn>
                <a:cxn ang="0">
                  <a:pos x="38" y="9"/>
                </a:cxn>
                <a:cxn ang="0">
                  <a:pos x="35" y="0"/>
                </a:cxn>
                <a:cxn ang="0">
                  <a:pos x="30" y="1"/>
                </a:cxn>
                <a:cxn ang="0">
                  <a:pos x="23" y="8"/>
                </a:cxn>
              </a:cxnLst>
              <a:rect l="0" t="0" r="r" b="b"/>
              <a:pathLst>
                <a:path w="38" h="24">
                  <a:moveTo>
                    <a:pt x="23" y="8"/>
                  </a:moveTo>
                  <a:cubicBezTo>
                    <a:pt x="21" y="9"/>
                    <a:pt x="16" y="10"/>
                    <a:pt x="14" y="9"/>
                  </a:cubicBezTo>
                  <a:cubicBezTo>
                    <a:pt x="13" y="8"/>
                    <a:pt x="12" y="6"/>
                    <a:pt x="11" y="6"/>
                  </a:cubicBezTo>
                  <a:cubicBezTo>
                    <a:pt x="10" y="5"/>
                    <a:pt x="7" y="7"/>
                    <a:pt x="5" y="8"/>
                  </a:cubicBezTo>
                  <a:cubicBezTo>
                    <a:pt x="4" y="9"/>
                    <a:pt x="0" y="14"/>
                    <a:pt x="0" y="16"/>
                  </a:cubicBezTo>
                  <a:cubicBezTo>
                    <a:pt x="0" y="17"/>
                    <a:pt x="0" y="20"/>
                    <a:pt x="1" y="20"/>
                  </a:cubicBezTo>
                  <a:cubicBezTo>
                    <a:pt x="3" y="22"/>
                    <a:pt x="8" y="18"/>
                    <a:pt x="10" y="18"/>
                  </a:cubicBezTo>
                  <a:cubicBezTo>
                    <a:pt x="12" y="17"/>
                    <a:pt x="18" y="18"/>
                    <a:pt x="20" y="19"/>
                  </a:cubicBezTo>
                  <a:cubicBezTo>
                    <a:pt x="22" y="19"/>
                    <a:pt x="24" y="22"/>
                    <a:pt x="25" y="23"/>
                  </a:cubicBezTo>
                  <a:cubicBezTo>
                    <a:pt x="27" y="23"/>
                    <a:pt x="29" y="24"/>
                    <a:pt x="31" y="24"/>
                  </a:cubicBezTo>
                  <a:cubicBezTo>
                    <a:pt x="32" y="23"/>
                    <a:pt x="33" y="20"/>
                    <a:pt x="34" y="19"/>
                  </a:cubicBezTo>
                  <a:cubicBezTo>
                    <a:pt x="35" y="17"/>
                    <a:pt x="38" y="12"/>
                    <a:pt x="38" y="9"/>
                  </a:cubicBezTo>
                  <a:cubicBezTo>
                    <a:pt x="38" y="7"/>
                    <a:pt x="37" y="2"/>
                    <a:pt x="35" y="0"/>
                  </a:cubicBezTo>
                  <a:cubicBezTo>
                    <a:pt x="34" y="0"/>
                    <a:pt x="31" y="1"/>
                    <a:pt x="30" y="1"/>
                  </a:cubicBezTo>
                  <a:cubicBezTo>
                    <a:pt x="28" y="2"/>
                    <a:pt x="25" y="7"/>
                    <a:pt x="23" y="8"/>
                  </a:cubicBezTo>
                  <a:close/>
                </a:path>
              </a:pathLst>
            </a:custGeom>
            <a:grpFill/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57" name="Freeform: Shape 268"/>
            <p:cNvSpPr/>
            <p:nvPr/>
          </p:nvSpPr>
          <p:spPr bwMode="auto">
            <a:xfrm>
              <a:off x="2600325" y="2274888"/>
              <a:ext cx="11113" cy="17463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5" y="8"/>
                </a:cxn>
                <a:cxn ang="0">
                  <a:pos x="5" y="2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2" y="6"/>
                </a:cxn>
                <a:cxn ang="0">
                  <a:pos x="1" y="7"/>
                </a:cxn>
                <a:cxn ang="0">
                  <a:pos x="2" y="10"/>
                </a:cxn>
              </a:cxnLst>
              <a:rect l="0" t="0" r="r" b="b"/>
              <a:pathLst>
                <a:path w="6" h="10">
                  <a:moveTo>
                    <a:pt x="2" y="10"/>
                  </a:moveTo>
                  <a:cubicBezTo>
                    <a:pt x="3" y="10"/>
                    <a:pt x="5" y="9"/>
                    <a:pt x="5" y="8"/>
                  </a:cubicBezTo>
                  <a:cubicBezTo>
                    <a:pt x="6" y="7"/>
                    <a:pt x="6" y="4"/>
                    <a:pt x="5" y="2"/>
                  </a:cubicBezTo>
                  <a:cubicBezTo>
                    <a:pt x="5" y="1"/>
                    <a:pt x="3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4"/>
                    <a:pt x="2" y="5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1" y="8"/>
                    <a:pt x="1" y="10"/>
                    <a:pt x="2" y="10"/>
                  </a:cubicBezTo>
                  <a:close/>
                </a:path>
              </a:pathLst>
            </a:custGeom>
            <a:grpFill/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58" name="Freeform: Shape 269"/>
            <p:cNvSpPr/>
            <p:nvPr/>
          </p:nvSpPr>
          <p:spPr bwMode="auto">
            <a:xfrm>
              <a:off x="2562225" y="2263775"/>
              <a:ext cx="23813" cy="11113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13" y="6"/>
                </a:cxn>
                <a:cxn ang="0">
                  <a:pos x="14" y="2"/>
                </a:cxn>
                <a:cxn ang="0">
                  <a:pos x="10" y="0"/>
                </a:cxn>
                <a:cxn ang="0">
                  <a:pos x="6" y="0"/>
                </a:cxn>
                <a:cxn ang="0">
                  <a:pos x="0" y="5"/>
                </a:cxn>
                <a:cxn ang="0">
                  <a:pos x="2" y="7"/>
                </a:cxn>
                <a:cxn ang="0">
                  <a:pos x="6" y="6"/>
                </a:cxn>
              </a:cxnLst>
              <a:rect l="0" t="0" r="r" b="b"/>
              <a:pathLst>
                <a:path w="14" h="7">
                  <a:moveTo>
                    <a:pt x="6" y="6"/>
                  </a:moveTo>
                  <a:cubicBezTo>
                    <a:pt x="8" y="6"/>
                    <a:pt x="11" y="7"/>
                    <a:pt x="13" y="6"/>
                  </a:cubicBezTo>
                  <a:cubicBezTo>
                    <a:pt x="14" y="6"/>
                    <a:pt x="14" y="3"/>
                    <a:pt x="14" y="2"/>
                  </a:cubicBezTo>
                  <a:cubicBezTo>
                    <a:pt x="14" y="1"/>
                    <a:pt x="11" y="0"/>
                    <a:pt x="10" y="0"/>
                  </a:cubicBezTo>
                  <a:cubicBezTo>
                    <a:pt x="9" y="0"/>
                    <a:pt x="7" y="0"/>
                    <a:pt x="6" y="0"/>
                  </a:cubicBezTo>
                  <a:cubicBezTo>
                    <a:pt x="5" y="1"/>
                    <a:pt x="0" y="3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3" y="7"/>
                    <a:pt x="5" y="6"/>
                    <a:pt x="6" y="6"/>
                  </a:cubicBezTo>
                  <a:close/>
                </a:path>
              </a:pathLst>
            </a:custGeom>
            <a:grpFill/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59" name="Freeform: Shape 270"/>
            <p:cNvSpPr/>
            <p:nvPr/>
          </p:nvSpPr>
          <p:spPr bwMode="auto">
            <a:xfrm>
              <a:off x="2689225" y="2454275"/>
              <a:ext cx="12700" cy="14288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8" y="4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0" y="8"/>
                </a:cxn>
                <a:cxn ang="0">
                  <a:pos x="1" y="9"/>
                </a:cxn>
              </a:cxnLst>
              <a:rect l="0" t="0" r="r" b="b"/>
              <a:pathLst>
                <a:path w="8" h="9">
                  <a:moveTo>
                    <a:pt x="1" y="9"/>
                  </a:moveTo>
                  <a:cubicBezTo>
                    <a:pt x="3" y="9"/>
                    <a:pt x="8" y="6"/>
                    <a:pt x="8" y="4"/>
                  </a:cubicBezTo>
                  <a:cubicBezTo>
                    <a:pt x="8" y="3"/>
                    <a:pt x="6" y="1"/>
                    <a:pt x="5" y="1"/>
                  </a:cubicBezTo>
                  <a:cubicBezTo>
                    <a:pt x="4" y="0"/>
                    <a:pt x="2" y="2"/>
                    <a:pt x="2" y="3"/>
                  </a:cubicBezTo>
                  <a:cubicBezTo>
                    <a:pt x="2" y="3"/>
                    <a:pt x="2" y="5"/>
                    <a:pt x="2" y="5"/>
                  </a:cubicBezTo>
                  <a:cubicBezTo>
                    <a:pt x="2" y="6"/>
                    <a:pt x="0" y="7"/>
                    <a:pt x="0" y="8"/>
                  </a:cubicBezTo>
                  <a:cubicBezTo>
                    <a:pt x="0" y="8"/>
                    <a:pt x="1" y="9"/>
                    <a:pt x="1" y="9"/>
                  </a:cubicBezTo>
                  <a:close/>
                </a:path>
              </a:pathLst>
            </a:custGeom>
            <a:grpFill/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60" name="Freeform: Shape 271"/>
            <p:cNvSpPr/>
            <p:nvPr/>
          </p:nvSpPr>
          <p:spPr bwMode="auto">
            <a:xfrm>
              <a:off x="2362200" y="2533650"/>
              <a:ext cx="31750" cy="26988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12" y="4"/>
                </a:cxn>
                <a:cxn ang="0">
                  <a:pos x="10" y="1"/>
                </a:cxn>
                <a:cxn ang="0">
                  <a:pos x="8" y="1"/>
                </a:cxn>
                <a:cxn ang="0">
                  <a:pos x="7" y="4"/>
                </a:cxn>
                <a:cxn ang="0">
                  <a:pos x="4" y="6"/>
                </a:cxn>
                <a:cxn ang="0">
                  <a:pos x="3" y="12"/>
                </a:cxn>
                <a:cxn ang="0">
                  <a:pos x="0" y="15"/>
                </a:cxn>
                <a:cxn ang="0">
                  <a:pos x="2" y="16"/>
                </a:cxn>
                <a:cxn ang="0">
                  <a:pos x="7" y="14"/>
                </a:cxn>
                <a:cxn ang="0">
                  <a:pos x="15" y="15"/>
                </a:cxn>
                <a:cxn ang="0">
                  <a:pos x="16" y="12"/>
                </a:cxn>
                <a:cxn ang="0">
                  <a:pos x="15" y="9"/>
                </a:cxn>
                <a:cxn ang="0">
                  <a:pos x="18" y="8"/>
                </a:cxn>
                <a:cxn ang="0">
                  <a:pos x="17" y="5"/>
                </a:cxn>
              </a:cxnLst>
              <a:rect l="0" t="0" r="r" b="b"/>
              <a:pathLst>
                <a:path w="18" h="16">
                  <a:moveTo>
                    <a:pt x="17" y="5"/>
                  </a:moveTo>
                  <a:cubicBezTo>
                    <a:pt x="16" y="4"/>
                    <a:pt x="13" y="5"/>
                    <a:pt x="12" y="4"/>
                  </a:cubicBezTo>
                  <a:cubicBezTo>
                    <a:pt x="11" y="4"/>
                    <a:pt x="11" y="1"/>
                    <a:pt x="10" y="1"/>
                  </a:cubicBezTo>
                  <a:cubicBezTo>
                    <a:pt x="9" y="0"/>
                    <a:pt x="8" y="1"/>
                    <a:pt x="8" y="1"/>
                  </a:cubicBezTo>
                  <a:cubicBezTo>
                    <a:pt x="7" y="2"/>
                    <a:pt x="7" y="4"/>
                    <a:pt x="7" y="4"/>
                  </a:cubicBezTo>
                  <a:cubicBezTo>
                    <a:pt x="6" y="5"/>
                    <a:pt x="4" y="5"/>
                    <a:pt x="4" y="6"/>
                  </a:cubicBezTo>
                  <a:cubicBezTo>
                    <a:pt x="3" y="7"/>
                    <a:pt x="4" y="10"/>
                    <a:pt x="3" y="12"/>
                  </a:cubicBezTo>
                  <a:cubicBezTo>
                    <a:pt x="3" y="13"/>
                    <a:pt x="0" y="14"/>
                    <a:pt x="0" y="15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3" y="16"/>
                    <a:pt x="6" y="15"/>
                    <a:pt x="7" y="14"/>
                  </a:cubicBezTo>
                  <a:cubicBezTo>
                    <a:pt x="9" y="14"/>
                    <a:pt x="13" y="16"/>
                    <a:pt x="15" y="15"/>
                  </a:cubicBezTo>
                  <a:cubicBezTo>
                    <a:pt x="15" y="14"/>
                    <a:pt x="16" y="13"/>
                    <a:pt x="16" y="12"/>
                  </a:cubicBezTo>
                  <a:cubicBezTo>
                    <a:pt x="16" y="11"/>
                    <a:pt x="15" y="10"/>
                    <a:pt x="15" y="9"/>
                  </a:cubicBezTo>
                  <a:cubicBezTo>
                    <a:pt x="15" y="9"/>
                    <a:pt x="17" y="9"/>
                    <a:pt x="18" y="8"/>
                  </a:cubicBezTo>
                  <a:cubicBezTo>
                    <a:pt x="18" y="7"/>
                    <a:pt x="18" y="5"/>
                    <a:pt x="17" y="5"/>
                  </a:cubicBezTo>
                  <a:close/>
                </a:path>
              </a:pathLst>
            </a:custGeom>
            <a:grpFill/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61" name="Freeform: Shape 272"/>
            <p:cNvSpPr/>
            <p:nvPr/>
          </p:nvSpPr>
          <p:spPr bwMode="auto">
            <a:xfrm>
              <a:off x="2459038" y="1936750"/>
              <a:ext cx="900113" cy="984250"/>
            </a:xfrm>
            <a:custGeom>
              <a:avLst/>
              <a:gdLst/>
              <a:ahLst/>
              <a:cxnLst>
                <a:cxn ang="0">
                  <a:pos x="131" y="465"/>
                </a:cxn>
                <a:cxn ang="0">
                  <a:pos x="209" y="508"/>
                </a:cxn>
                <a:cxn ang="0">
                  <a:pos x="226" y="531"/>
                </a:cxn>
                <a:cxn ang="0">
                  <a:pos x="278" y="578"/>
                </a:cxn>
                <a:cxn ang="0">
                  <a:pos x="312" y="550"/>
                </a:cxn>
                <a:cxn ang="0">
                  <a:pos x="332" y="525"/>
                </a:cxn>
                <a:cxn ang="0">
                  <a:pos x="352" y="488"/>
                </a:cxn>
                <a:cxn ang="0">
                  <a:pos x="414" y="484"/>
                </a:cxn>
                <a:cxn ang="0">
                  <a:pos x="463" y="461"/>
                </a:cxn>
                <a:cxn ang="0">
                  <a:pos x="478" y="431"/>
                </a:cxn>
                <a:cxn ang="0">
                  <a:pos x="459" y="406"/>
                </a:cxn>
                <a:cxn ang="0">
                  <a:pos x="478" y="382"/>
                </a:cxn>
                <a:cxn ang="0">
                  <a:pos x="496" y="378"/>
                </a:cxn>
                <a:cxn ang="0">
                  <a:pos x="490" y="336"/>
                </a:cxn>
                <a:cxn ang="0">
                  <a:pos x="521" y="327"/>
                </a:cxn>
                <a:cxn ang="0">
                  <a:pos x="502" y="271"/>
                </a:cxn>
                <a:cxn ang="0">
                  <a:pos x="464" y="297"/>
                </a:cxn>
                <a:cxn ang="0">
                  <a:pos x="420" y="273"/>
                </a:cxn>
                <a:cxn ang="0">
                  <a:pos x="411" y="268"/>
                </a:cxn>
                <a:cxn ang="0">
                  <a:pos x="401" y="213"/>
                </a:cxn>
                <a:cxn ang="0">
                  <a:pos x="412" y="181"/>
                </a:cxn>
                <a:cxn ang="0">
                  <a:pos x="368" y="182"/>
                </a:cxn>
                <a:cxn ang="0">
                  <a:pos x="343" y="125"/>
                </a:cxn>
                <a:cxn ang="0">
                  <a:pos x="327" y="115"/>
                </a:cxn>
                <a:cxn ang="0">
                  <a:pos x="341" y="82"/>
                </a:cxn>
                <a:cxn ang="0">
                  <a:pos x="299" y="44"/>
                </a:cxn>
                <a:cxn ang="0">
                  <a:pos x="234" y="38"/>
                </a:cxn>
                <a:cxn ang="0">
                  <a:pos x="171" y="14"/>
                </a:cxn>
                <a:cxn ang="0">
                  <a:pos x="118" y="10"/>
                </a:cxn>
                <a:cxn ang="0">
                  <a:pos x="145" y="39"/>
                </a:cxn>
                <a:cxn ang="0">
                  <a:pos x="139" y="52"/>
                </a:cxn>
                <a:cxn ang="0">
                  <a:pos x="108" y="71"/>
                </a:cxn>
                <a:cxn ang="0">
                  <a:pos x="83" y="81"/>
                </a:cxn>
                <a:cxn ang="0">
                  <a:pos x="93" y="59"/>
                </a:cxn>
                <a:cxn ang="0">
                  <a:pos x="87" y="38"/>
                </a:cxn>
                <a:cxn ang="0">
                  <a:pos x="80" y="31"/>
                </a:cxn>
                <a:cxn ang="0">
                  <a:pos x="53" y="20"/>
                </a:cxn>
                <a:cxn ang="0">
                  <a:pos x="26" y="65"/>
                </a:cxn>
                <a:cxn ang="0">
                  <a:pos x="14" y="103"/>
                </a:cxn>
                <a:cxn ang="0">
                  <a:pos x="16" y="136"/>
                </a:cxn>
                <a:cxn ang="0">
                  <a:pos x="28" y="114"/>
                </a:cxn>
                <a:cxn ang="0">
                  <a:pos x="33" y="88"/>
                </a:cxn>
                <a:cxn ang="0">
                  <a:pos x="54" y="68"/>
                </a:cxn>
                <a:cxn ang="0">
                  <a:pos x="87" y="103"/>
                </a:cxn>
                <a:cxn ang="0">
                  <a:pos x="79" y="118"/>
                </a:cxn>
                <a:cxn ang="0">
                  <a:pos x="83" y="138"/>
                </a:cxn>
                <a:cxn ang="0">
                  <a:pos x="56" y="159"/>
                </a:cxn>
                <a:cxn ang="0">
                  <a:pos x="98" y="149"/>
                </a:cxn>
                <a:cxn ang="0">
                  <a:pos x="88" y="172"/>
                </a:cxn>
                <a:cxn ang="0">
                  <a:pos x="92" y="204"/>
                </a:cxn>
                <a:cxn ang="0">
                  <a:pos x="103" y="218"/>
                </a:cxn>
                <a:cxn ang="0">
                  <a:pos x="100" y="253"/>
                </a:cxn>
                <a:cxn ang="0">
                  <a:pos x="64" y="226"/>
                </a:cxn>
                <a:cxn ang="0">
                  <a:pos x="60" y="274"/>
                </a:cxn>
                <a:cxn ang="0">
                  <a:pos x="130" y="279"/>
                </a:cxn>
                <a:cxn ang="0">
                  <a:pos x="171" y="287"/>
                </a:cxn>
                <a:cxn ang="0">
                  <a:pos x="177" y="314"/>
                </a:cxn>
                <a:cxn ang="0">
                  <a:pos x="165" y="340"/>
                </a:cxn>
                <a:cxn ang="0">
                  <a:pos x="146" y="346"/>
                </a:cxn>
                <a:cxn ang="0">
                  <a:pos x="75" y="339"/>
                </a:cxn>
                <a:cxn ang="0">
                  <a:pos x="36" y="346"/>
                </a:cxn>
                <a:cxn ang="0">
                  <a:pos x="37" y="422"/>
                </a:cxn>
                <a:cxn ang="0">
                  <a:pos x="97" y="459"/>
                </a:cxn>
              </a:cxnLst>
              <a:rect l="0" t="0" r="r" b="b"/>
              <a:pathLst>
                <a:path w="529" h="580">
                  <a:moveTo>
                    <a:pt x="97" y="459"/>
                  </a:moveTo>
                  <a:cubicBezTo>
                    <a:pt x="99" y="458"/>
                    <a:pt x="100" y="454"/>
                    <a:pt x="101" y="455"/>
                  </a:cubicBezTo>
                  <a:cubicBezTo>
                    <a:pt x="103" y="455"/>
                    <a:pt x="100" y="461"/>
                    <a:pt x="101" y="463"/>
                  </a:cubicBezTo>
                  <a:cubicBezTo>
                    <a:pt x="103" y="464"/>
                    <a:pt x="108" y="464"/>
                    <a:pt x="111" y="464"/>
                  </a:cubicBezTo>
                  <a:cubicBezTo>
                    <a:pt x="112" y="464"/>
                    <a:pt x="115" y="461"/>
                    <a:pt x="117" y="461"/>
                  </a:cubicBezTo>
                  <a:cubicBezTo>
                    <a:pt x="119" y="462"/>
                    <a:pt x="121" y="469"/>
                    <a:pt x="124" y="469"/>
                  </a:cubicBezTo>
                  <a:cubicBezTo>
                    <a:pt x="126" y="469"/>
                    <a:pt x="129" y="465"/>
                    <a:pt x="131" y="465"/>
                  </a:cubicBezTo>
                  <a:cubicBezTo>
                    <a:pt x="133" y="465"/>
                    <a:pt x="137" y="467"/>
                    <a:pt x="138" y="468"/>
                  </a:cubicBezTo>
                  <a:cubicBezTo>
                    <a:pt x="140" y="470"/>
                    <a:pt x="139" y="474"/>
                    <a:pt x="140" y="476"/>
                  </a:cubicBezTo>
                  <a:cubicBezTo>
                    <a:pt x="144" y="482"/>
                    <a:pt x="154" y="492"/>
                    <a:pt x="160" y="495"/>
                  </a:cubicBezTo>
                  <a:cubicBezTo>
                    <a:pt x="164" y="498"/>
                    <a:pt x="174" y="501"/>
                    <a:pt x="179" y="501"/>
                  </a:cubicBezTo>
                  <a:cubicBezTo>
                    <a:pt x="182" y="501"/>
                    <a:pt x="189" y="499"/>
                    <a:pt x="192" y="500"/>
                  </a:cubicBezTo>
                  <a:cubicBezTo>
                    <a:pt x="196" y="500"/>
                    <a:pt x="203" y="500"/>
                    <a:pt x="206" y="502"/>
                  </a:cubicBezTo>
                  <a:cubicBezTo>
                    <a:pt x="207" y="503"/>
                    <a:pt x="209" y="506"/>
                    <a:pt x="209" y="508"/>
                  </a:cubicBezTo>
                  <a:cubicBezTo>
                    <a:pt x="209" y="511"/>
                    <a:pt x="204" y="515"/>
                    <a:pt x="203" y="518"/>
                  </a:cubicBezTo>
                  <a:cubicBezTo>
                    <a:pt x="203" y="519"/>
                    <a:pt x="203" y="521"/>
                    <a:pt x="204" y="522"/>
                  </a:cubicBezTo>
                  <a:cubicBezTo>
                    <a:pt x="205" y="524"/>
                    <a:pt x="208" y="525"/>
                    <a:pt x="210" y="524"/>
                  </a:cubicBezTo>
                  <a:cubicBezTo>
                    <a:pt x="212" y="524"/>
                    <a:pt x="214" y="516"/>
                    <a:pt x="217" y="516"/>
                  </a:cubicBezTo>
                  <a:cubicBezTo>
                    <a:pt x="219" y="516"/>
                    <a:pt x="222" y="518"/>
                    <a:pt x="223" y="520"/>
                  </a:cubicBezTo>
                  <a:cubicBezTo>
                    <a:pt x="223" y="522"/>
                    <a:pt x="219" y="525"/>
                    <a:pt x="220" y="527"/>
                  </a:cubicBezTo>
                  <a:cubicBezTo>
                    <a:pt x="220" y="529"/>
                    <a:pt x="225" y="530"/>
                    <a:pt x="226" y="531"/>
                  </a:cubicBezTo>
                  <a:cubicBezTo>
                    <a:pt x="228" y="535"/>
                    <a:pt x="223" y="543"/>
                    <a:pt x="225" y="547"/>
                  </a:cubicBezTo>
                  <a:cubicBezTo>
                    <a:pt x="227" y="550"/>
                    <a:pt x="235" y="552"/>
                    <a:pt x="237" y="555"/>
                  </a:cubicBezTo>
                  <a:cubicBezTo>
                    <a:pt x="238" y="558"/>
                    <a:pt x="235" y="564"/>
                    <a:pt x="236" y="566"/>
                  </a:cubicBezTo>
                  <a:cubicBezTo>
                    <a:pt x="237" y="569"/>
                    <a:pt x="240" y="575"/>
                    <a:pt x="242" y="577"/>
                  </a:cubicBezTo>
                  <a:cubicBezTo>
                    <a:pt x="248" y="579"/>
                    <a:pt x="260" y="573"/>
                    <a:pt x="266" y="575"/>
                  </a:cubicBezTo>
                  <a:cubicBezTo>
                    <a:pt x="268" y="576"/>
                    <a:pt x="271" y="580"/>
                    <a:pt x="273" y="580"/>
                  </a:cubicBezTo>
                  <a:cubicBezTo>
                    <a:pt x="274" y="580"/>
                    <a:pt x="277" y="579"/>
                    <a:pt x="278" y="578"/>
                  </a:cubicBezTo>
                  <a:cubicBezTo>
                    <a:pt x="279" y="577"/>
                    <a:pt x="278" y="574"/>
                    <a:pt x="279" y="573"/>
                  </a:cubicBezTo>
                  <a:cubicBezTo>
                    <a:pt x="281" y="572"/>
                    <a:pt x="286" y="573"/>
                    <a:pt x="287" y="572"/>
                  </a:cubicBezTo>
                  <a:cubicBezTo>
                    <a:pt x="288" y="570"/>
                    <a:pt x="288" y="567"/>
                    <a:pt x="288" y="565"/>
                  </a:cubicBezTo>
                  <a:cubicBezTo>
                    <a:pt x="289" y="563"/>
                    <a:pt x="290" y="559"/>
                    <a:pt x="292" y="558"/>
                  </a:cubicBezTo>
                  <a:cubicBezTo>
                    <a:pt x="293" y="557"/>
                    <a:pt x="298" y="557"/>
                    <a:pt x="299" y="557"/>
                  </a:cubicBezTo>
                  <a:cubicBezTo>
                    <a:pt x="300" y="557"/>
                    <a:pt x="305" y="551"/>
                    <a:pt x="307" y="550"/>
                  </a:cubicBezTo>
                  <a:cubicBezTo>
                    <a:pt x="308" y="549"/>
                    <a:pt x="311" y="550"/>
                    <a:pt x="312" y="550"/>
                  </a:cubicBezTo>
                  <a:cubicBezTo>
                    <a:pt x="313" y="549"/>
                    <a:pt x="314" y="547"/>
                    <a:pt x="314" y="546"/>
                  </a:cubicBezTo>
                  <a:cubicBezTo>
                    <a:pt x="316" y="544"/>
                    <a:pt x="320" y="542"/>
                    <a:pt x="321" y="540"/>
                  </a:cubicBezTo>
                  <a:cubicBezTo>
                    <a:pt x="322" y="539"/>
                    <a:pt x="322" y="536"/>
                    <a:pt x="321" y="535"/>
                  </a:cubicBezTo>
                  <a:cubicBezTo>
                    <a:pt x="321" y="533"/>
                    <a:pt x="318" y="532"/>
                    <a:pt x="318" y="530"/>
                  </a:cubicBezTo>
                  <a:cubicBezTo>
                    <a:pt x="317" y="529"/>
                    <a:pt x="316" y="525"/>
                    <a:pt x="317" y="525"/>
                  </a:cubicBezTo>
                  <a:cubicBezTo>
                    <a:pt x="318" y="524"/>
                    <a:pt x="321" y="527"/>
                    <a:pt x="323" y="527"/>
                  </a:cubicBezTo>
                  <a:cubicBezTo>
                    <a:pt x="325" y="527"/>
                    <a:pt x="331" y="527"/>
                    <a:pt x="332" y="525"/>
                  </a:cubicBezTo>
                  <a:cubicBezTo>
                    <a:pt x="334" y="523"/>
                    <a:pt x="332" y="518"/>
                    <a:pt x="333" y="517"/>
                  </a:cubicBezTo>
                  <a:cubicBezTo>
                    <a:pt x="335" y="516"/>
                    <a:pt x="338" y="519"/>
                    <a:pt x="339" y="519"/>
                  </a:cubicBezTo>
                  <a:cubicBezTo>
                    <a:pt x="341" y="519"/>
                    <a:pt x="343" y="517"/>
                    <a:pt x="344" y="515"/>
                  </a:cubicBezTo>
                  <a:cubicBezTo>
                    <a:pt x="345" y="515"/>
                    <a:pt x="346" y="513"/>
                    <a:pt x="346" y="512"/>
                  </a:cubicBezTo>
                  <a:cubicBezTo>
                    <a:pt x="345" y="509"/>
                    <a:pt x="339" y="508"/>
                    <a:pt x="339" y="505"/>
                  </a:cubicBezTo>
                  <a:cubicBezTo>
                    <a:pt x="340" y="503"/>
                    <a:pt x="348" y="503"/>
                    <a:pt x="349" y="501"/>
                  </a:cubicBezTo>
                  <a:cubicBezTo>
                    <a:pt x="351" y="498"/>
                    <a:pt x="350" y="491"/>
                    <a:pt x="352" y="488"/>
                  </a:cubicBezTo>
                  <a:cubicBezTo>
                    <a:pt x="353" y="486"/>
                    <a:pt x="359" y="485"/>
                    <a:pt x="361" y="486"/>
                  </a:cubicBezTo>
                  <a:cubicBezTo>
                    <a:pt x="365" y="487"/>
                    <a:pt x="368" y="497"/>
                    <a:pt x="371" y="499"/>
                  </a:cubicBezTo>
                  <a:cubicBezTo>
                    <a:pt x="373" y="499"/>
                    <a:pt x="376" y="500"/>
                    <a:pt x="377" y="499"/>
                  </a:cubicBezTo>
                  <a:cubicBezTo>
                    <a:pt x="378" y="499"/>
                    <a:pt x="378" y="495"/>
                    <a:pt x="379" y="494"/>
                  </a:cubicBezTo>
                  <a:cubicBezTo>
                    <a:pt x="381" y="493"/>
                    <a:pt x="385" y="494"/>
                    <a:pt x="386" y="494"/>
                  </a:cubicBezTo>
                  <a:cubicBezTo>
                    <a:pt x="392" y="494"/>
                    <a:pt x="404" y="494"/>
                    <a:pt x="409" y="492"/>
                  </a:cubicBezTo>
                  <a:cubicBezTo>
                    <a:pt x="411" y="490"/>
                    <a:pt x="414" y="484"/>
                    <a:pt x="414" y="484"/>
                  </a:cubicBezTo>
                  <a:cubicBezTo>
                    <a:pt x="414" y="484"/>
                    <a:pt x="421" y="477"/>
                    <a:pt x="424" y="476"/>
                  </a:cubicBezTo>
                  <a:cubicBezTo>
                    <a:pt x="426" y="476"/>
                    <a:pt x="431" y="480"/>
                    <a:pt x="434" y="479"/>
                  </a:cubicBezTo>
                  <a:cubicBezTo>
                    <a:pt x="436" y="478"/>
                    <a:pt x="437" y="471"/>
                    <a:pt x="439" y="469"/>
                  </a:cubicBezTo>
                  <a:cubicBezTo>
                    <a:pt x="441" y="468"/>
                    <a:pt x="447" y="469"/>
                    <a:pt x="449" y="467"/>
                  </a:cubicBezTo>
                  <a:cubicBezTo>
                    <a:pt x="450" y="466"/>
                    <a:pt x="450" y="462"/>
                    <a:pt x="451" y="461"/>
                  </a:cubicBezTo>
                  <a:cubicBezTo>
                    <a:pt x="453" y="460"/>
                    <a:pt x="459" y="463"/>
                    <a:pt x="461" y="462"/>
                  </a:cubicBezTo>
                  <a:cubicBezTo>
                    <a:pt x="462" y="462"/>
                    <a:pt x="463" y="461"/>
                    <a:pt x="463" y="461"/>
                  </a:cubicBezTo>
                  <a:cubicBezTo>
                    <a:pt x="463" y="459"/>
                    <a:pt x="461" y="458"/>
                    <a:pt x="461" y="457"/>
                  </a:cubicBezTo>
                  <a:cubicBezTo>
                    <a:pt x="461" y="455"/>
                    <a:pt x="465" y="453"/>
                    <a:pt x="466" y="451"/>
                  </a:cubicBezTo>
                  <a:cubicBezTo>
                    <a:pt x="467" y="448"/>
                    <a:pt x="467" y="443"/>
                    <a:pt x="468" y="441"/>
                  </a:cubicBezTo>
                  <a:cubicBezTo>
                    <a:pt x="468" y="439"/>
                    <a:pt x="470" y="437"/>
                    <a:pt x="472" y="436"/>
                  </a:cubicBezTo>
                  <a:cubicBezTo>
                    <a:pt x="473" y="436"/>
                    <a:pt x="475" y="437"/>
                    <a:pt x="476" y="436"/>
                  </a:cubicBezTo>
                  <a:cubicBezTo>
                    <a:pt x="477" y="436"/>
                    <a:pt x="478" y="436"/>
                    <a:pt x="479" y="435"/>
                  </a:cubicBezTo>
                  <a:cubicBezTo>
                    <a:pt x="479" y="434"/>
                    <a:pt x="479" y="432"/>
                    <a:pt x="478" y="431"/>
                  </a:cubicBezTo>
                  <a:cubicBezTo>
                    <a:pt x="477" y="430"/>
                    <a:pt x="474" y="429"/>
                    <a:pt x="473" y="427"/>
                  </a:cubicBezTo>
                  <a:cubicBezTo>
                    <a:pt x="472" y="426"/>
                    <a:pt x="471" y="424"/>
                    <a:pt x="471" y="422"/>
                  </a:cubicBezTo>
                  <a:cubicBezTo>
                    <a:pt x="471" y="421"/>
                    <a:pt x="473" y="420"/>
                    <a:pt x="473" y="419"/>
                  </a:cubicBezTo>
                  <a:cubicBezTo>
                    <a:pt x="473" y="418"/>
                    <a:pt x="472" y="416"/>
                    <a:pt x="472" y="415"/>
                  </a:cubicBezTo>
                  <a:cubicBezTo>
                    <a:pt x="469" y="413"/>
                    <a:pt x="461" y="413"/>
                    <a:pt x="459" y="411"/>
                  </a:cubicBezTo>
                  <a:cubicBezTo>
                    <a:pt x="458" y="410"/>
                    <a:pt x="456" y="408"/>
                    <a:pt x="457" y="407"/>
                  </a:cubicBezTo>
                  <a:cubicBezTo>
                    <a:pt x="457" y="407"/>
                    <a:pt x="459" y="407"/>
                    <a:pt x="459" y="406"/>
                  </a:cubicBezTo>
                  <a:cubicBezTo>
                    <a:pt x="460" y="405"/>
                    <a:pt x="459" y="403"/>
                    <a:pt x="460" y="402"/>
                  </a:cubicBezTo>
                  <a:cubicBezTo>
                    <a:pt x="461" y="399"/>
                    <a:pt x="467" y="397"/>
                    <a:pt x="469" y="395"/>
                  </a:cubicBezTo>
                  <a:cubicBezTo>
                    <a:pt x="470" y="395"/>
                    <a:pt x="471" y="392"/>
                    <a:pt x="471" y="391"/>
                  </a:cubicBezTo>
                  <a:cubicBezTo>
                    <a:pt x="470" y="390"/>
                    <a:pt x="466" y="390"/>
                    <a:pt x="465" y="388"/>
                  </a:cubicBezTo>
                  <a:cubicBezTo>
                    <a:pt x="465" y="387"/>
                    <a:pt x="467" y="386"/>
                    <a:pt x="468" y="385"/>
                  </a:cubicBezTo>
                  <a:cubicBezTo>
                    <a:pt x="469" y="385"/>
                    <a:pt x="470" y="386"/>
                    <a:pt x="471" y="386"/>
                  </a:cubicBezTo>
                  <a:cubicBezTo>
                    <a:pt x="473" y="386"/>
                    <a:pt x="476" y="384"/>
                    <a:pt x="478" y="382"/>
                  </a:cubicBezTo>
                  <a:cubicBezTo>
                    <a:pt x="478" y="382"/>
                    <a:pt x="478" y="381"/>
                    <a:pt x="478" y="380"/>
                  </a:cubicBezTo>
                  <a:cubicBezTo>
                    <a:pt x="478" y="378"/>
                    <a:pt x="475" y="377"/>
                    <a:pt x="474" y="375"/>
                  </a:cubicBezTo>
                  <a:cubicBezTo>
                    <a:pt x="474" y="374"/>
                    <a:pt x="475" y="372"/>
                    <a:pt x="476" y="372"/>
                  </a:cubicBezTo>
                  <a:cubicBezTo>
                    <a:pt x="477" y="371"/>
                    <a:pt x="479" y="371"/>
                    <a:pt x="480" y="372"/>
                  </a:cubicBezTo>
                  <a:cubicBezTo>
                    <a:pt x="483" y="373"/>
                    <a:pt x="485" y="379"/>
                    <a:pt x="487" y="381"/>
                  </a:cubicBezTo>
                  <a:cubicBezTo>
                    <a:pt x="489" y="382"/>
                    <a:pt x="494" y="385"/>
                    <a:pt x="496" y="383"/>
                  </a:cubicBezTo>
                  <a:cubicBezTo>
                    <a:pt x="497" y="383"/>
                    <a:pt x="496" y="379"/>
                    <a:pt x="496" y="378"/>
                  </a:cubicBezTo>
                  <a:cubicBezTo>
                    <a:pt x="497" y="377"/>
                    <a:pt x="501" y="377"/>
                    <a:pt x="501" y="376"/>
                  </a:cubicBezTo>
                  <a:cubicBezTo>
                    <a:pt x="502" y="375"/>
                    <a:pt x="503" y="372"/>
                    <a:pt x="502" y="371"/>
                  </a:cubicBezTo>
                  <a:cubicBezTo>
                    <a:pt x="502" y="370"/>
                    <a:pt x="498" y="369"/>
                    <a:pt x="498" y="368"/>
                  </a:cubicBezTo>
                  <a:cubicBezTo>
                    <a:pt x="497" y="365"/>
                    <a:pt x="501" y="361"/>
                    <a:pt x="501" y="358"/>
                  </a:cubicBezTo>
                  <a:cubicBezTo>
                    <a:pt x="501" y="356"/>
                    <a:pt x="500" y="351"/>
                    <a:pt x="498" y="349"/>
                  </a:cubicBezTo>
                  <a:cubicBezTo>
                    <a:pt x="497" y="347"/>
                    <a:pt x="491" y="344"/>
                    <a:pt x="490" y="342"/>
                  </a:cubicBezTo>
                  <a:cubicBezTo>
                    <a:pt x="489" y="340"/>
                    <a:pt x="490" y="337"/>
                    <a:pt x="490" y="336"/>
                  </a:cubicBezTo>
                  <a:cubicBezTo>
                    <a:pt x="491" y="334"/>
                    <a:pt x="496" y="332"/>
                    <a:pt x="497" y="330"/>
                  </a:cubicBezTo>
                  <a:cubicBezTo>
                    <a:pt x="498" y="329"/>
                    <a:pt x="499" y="327"/>
                    <a:pt x="498" y="326"/>
                  </a:cubicBezTo>
                  <a:cubicBezTo>
                    <a:pt x="497" y="325"/>
                    <a:pt x="494" y="325"/>
                    <a:pt x="493" y="325"/>
                  </a:cubicBezTo>
                  <a:cubicBezTo>
                    <a:pt x="492" y="324"/>
                    <a:pt x="491" y="323"/>
                    <a:pt x="491" y="322"/>
                  </a:cubicBezTo>
                  <a:cubicBezTo>
                    <a:pt x="491" y="320"/>
                    <a:pt x="494" y="316"/>
                    <a:pt x="495" y="316"/>
                  </a:cubicBezTo>
                  <a:cubicBezTo>
                    <a:pt x="500" y="315"/>
                    <a:pt x="505" y="324"/>
                    <a:pt x="509" y="326"/>
                  </a:cubicBezTo>
                  <a:cubicBezTo>
                    <a:pt x="512" y="327"/>
                    <a:pt x="521" y="327"/>
                    <a:pt x="521" y="327"/>
                  </a:cubicBezTo>
                  <a:cubicBezTo>
                    <a:pt x="521" y="327"/>
                    <a:pt x="524" y="316"/>
                    <a:pt x="525" y="312"/>
                  </a:cubicBezTo>
                  <a:cubicBezTo>
                    <a:pt x="525" y="308"/>
                    <a:pt x="522" y="302"/>
                    <a:pt x="522" y="298"/>
                  </a:cubicBezTo>
                  <a:cubicBezTo>
                    <a:pt x="523" y="295"/>
                    <a:pt x="529" y="291"/>
                    <a:pt x="528" y="288"/>
                  </a:cubicBezTo>
                  <a:cubicBezTo>
                    <a:pt x="527" y="284"/>
                    <a:pt x="519" y="282"/>
                    <a:pt x="516" y="280"/>
                  </a:cubicBezTo>
                  <a:cubicBezTo>
                    <a:pt x="513" y="279"/>
                    <a:pt x="509" y="276"/>
                    <a:pt x="507" y="274"/>
                  </a:cubicBezTo>
                  <a:cubicBezTo>
                    <a:pt x="507" y="273"/>
                    <a:pt x="507" y="270"/>
                    <a:pt x="506" y="270"/>
                  </a:cubicBezTo>
                  <a:cubicBezTo>
                    <a:pt x="505" y="269"/>
                    <a:pt x="502" y="270"/>
                    <a:pt x="502" y="271"/>
                  </a:cubicBezTo>
                  <a:cubicBezTo>
                    <a:pt x="500" y="273"/>
                    <a:pt x="501" y="278"/>
                    <a:pt x="501" y="280"/>
                  </a:cubicBezTo>
                  <a:cubicBezTo>
                    <a:pt x="500" y="282"/>
                    <a:pt x="499" y="284"/>
                    <a:pt x="498" y="284"/>
                  </a:cubicBezTo>
                  <a:cubicBezTo>
                    <a:pt x="496" y="285"/>
                    <a:pt x="493" y="284"/>
                    <a:pt x="491" y="285"/>
                  </a:cubicBezTo>
                  <a:cubicBezTo>
                    <a:pt x="488" y="287"/>
                    <a:pt x="484" y="295"/>
                    <a:pt x="481" y="296"/>
                  </a:cubicBezTo>
                  <a:cubicBezTo>
                    <a:pt x="479" y="296"/>
                    <a:pt x="477" y="296"/>
                    <a:pt x="476" y="295"/>
                  </a:cubicBezTo>
                  <a:cubicBezTo>
                    <a:pt x="474" y="294"/>
                    <a:pt x="473" y="290"/>
                    <a:pt x="472" y="290"/>
                  </a:cubicBezTo>
                  <a:cubicBezTo>
                    <a:pt x="469" y="289"/>
                    <a:pt x="467" y="296"/>
                    <a:pt x="464" y="297"/>
                  </a:cubicBezTo>
                  <a:cubicBezTo>
                    <a:pt x="463" y="298"/>
                    <a:pt x="460" y="296"/>
                    <a:pt x="458" y="297"/>
                  </a:cubicBezTo>
                  <a:cubicBezTo>
                    <a:pt x="456" y="298"/>
                    <a:pt x="453" y="304"/>
                    <a:pt x="451" y="304"/>
                  </a:cubicBezTo>
                  <a:cubicBezTo>
                    <a:pt x="445" y="306"/>
                    <a:pt x="432" y="301"/>
                    <a:pt x="428" y="296"/>
                  </a:cubicBezTo>
                  <a:cubicBezTo>
                    <a:pt x="427" y="294"/>
                    <a:pt x="430" y="289"/>
                    <a:pt x="429" y="287"/>
                  </a:cubicBezTo>
                  <a:cubicBezTo>
                    <a:pt x="429" y="287"/>
                    <a:pt x="427" y="285"/>
                    <a:pt x="426" y="285"/>
                  </a:cubicBezTo>
                  <a:cubicBezTo>
                    <a:pt x="425" y="284"/>
                    <a:pt x="421" y="285"/>
                    <a:pt x="420" y="283"/>
                  </a:cubicBezTo>
                  <a:cubicBezTo>
                    <a:pt x="418" y="281"/>
                    <a:pt x="421" y="275"/>
                    <a:pt x="420" y="273"/>
                  </a:cubicBezTo>
                  <a:cubicBezTo>
                    <a:pt x="420" y="272"/>
                    <a:pt x="418" y="270"/>
                    <a:pt x="418" y="269"/>
                  </a:cubicBezTo>
                  <a:cubicBezTo>
                    <a:pt x="417" y="267"/>
                    <a:pt x="418" y="265"/>
                    <a:pt x="418" y="264"/>
                  </a:cubicBezTo>
                  <a:cubicBezTo>
                    <a:pt x="419" y="262"/>
                    <a:pt x="424" y="262"/>
                    <a:pt x="424" y="260"/>
                  </a:cubicBezTo>
                  <a:cubicBezTo>
                    <a:pt x="424" y="259"/>
                    <a:pt x="422" y="258"/>
                    <a:pt x="421" y="258"/>
                  </a:cubicBezTo>
                  <a:cubicBezTo>
                    <a:pt x="419" y="258"/>
                    <a:pt x="417" y="259"/>
                    <a:pt x="416" y="260"/>
                  </a:cubicBezTo>
                  <a:cubicBezTo>
                    <a:pt x="415" y="262"/>
                    <a:pt x="415" y="266"/>
                    <a:pt x="414" y="267"/>
                  </a:cubicBezTo>
                  <a:cubicBezTo>
                    <a:pt x="413" y="267"/>
                    <a:pt x="412" y="268"/>
                    <a:pt x="411" y="268"/>
                  </a:cubicBezTo>
                  <a:cubicBezTo>
                    <a:pt x="407" y="267"/>
                    <a:pt x="399" y="263"/>
                    <a:pt x="397" y="260"/>
                  </a:cubicBezTo>
                  <a:cubicBezTo>
                    <a:pt x="396" y="258"/>
                    <a:pt x="398" y="253"/>
                    <a:pt x="396" y="251"/>
                  </a:cubicBezTo>
                  <a:cubicBezTo>
                    <a:pt x="393" y="247"/>
                    <a:pt x="381" y="251"/>
                    <a:pt x="378" y="248"/>
                  </a:cubicBezTo>
                  <a:cubicBezTo>
                    <a:pt x="376" y="246"/>
                    <a:pt x="376" y="242"/>
                    <a:pt x="376" y="240"/>
                  </a:cubicBezTo>
                  <a:cubicBezTo>
                    <a:pt x="377" y="235"/>
                    <a:pt x="381" y="228"/>
                    <a:pt x="384" y="225"/>
                  </a:cubicBezTo>
                  <a:cubicBezTo>
                    <a:pt x="387" y="222"/>
                    <a:pt x="395" y="220"/>
                    <a:pt x="398" y="217"/>
                  </a:cubicBezTo>
                  <a:cubicBezTo>
                    <a:pt x="399" y="216"/>
                    <a:pt x="401" y="214"/>
                    <a:pt x="401" y="213"/>
                  </a:cubicBezTo>
                  <a:cubicBezTo>
                    <a:pt x="402" y="211"/>
                    <a:pt x="402" y="207"/>
                    <a:pt x="403" y="205"/>
                  </a:cubicBezTo>
                  <a:cubicBezTo>
                    <a:pt x="405" y="203"/>
                    <a:pt x="408" y="200"/>
                    <a:pt x="410" y="199"/>
                  </a:cubicBezTo>
                  <a:cubicBezTo>
                    <a:pt x="412" y="199"/>
                    <a:pt x="415" y="200"/>
                    <a:pt x="417" y="199"/>
                  </a:cubicBezTo>
                  <a:cubicBezTo>
                    <a:pt x="418" y="199"/>
                    <a:pt x="421" y="196"/>
                    <a:pt x="421" y="194"/>
                  </a:cubicBezTo>
                  <a:cubicBezTo>
                    <a:pt x="420" y="192"/>
                    <a:pt x="415" y="191"/>
                    <a:pt x="414" y="190"/>
                  </a:cubicBezTo>
                  <a:cubicBezTo>
                    <a:pt x="413" y="188"/>
                    <a:pt x="415" y="185"/>
                    <a:pt x="415" y="184"/>
                  </a:cubicBezTo>
                  <a:cubicBezTo>
                    <a:pt x="414" y="183"/>
                    <a:pt x="413" y="181"/>
                    <a:pt x="412" y="181"/>
                  </a:cubicBezTo>
                  <a:cubicBezTo>
                    <a:pt x="410" y="180"/>
                    <a:pt x="405" y="181"/>
                    <a:pt x="403" y="181"/>
                  </a:cubicBezTo>
                  <a:cubicBezTo>
                    <a:pt x="400" y="179"/>
                    <a:pt x="398" y="172"/>
                    <a:pt x="394" y="171"/>
                  </a:cubicBezTo>
                  <a:cubicBezTo>
                    <a:pt x="393" y="170"/>
                    <a:pt x="391" y="171"/>
                    <a:pt x="390" y="172"/>
                  </a:cubicBezTo>
                  <a:cubicBezTo>
                    <a:pt x="388" y="174"/>
                    <a:pt x="390" y="181"/>
                    <a:pt x="389" y="183"/>
                  </a:cubicBezTo>
                  <a:cubicBezTo>
                    <a:pt x="388" y="185"/>
                    <a:pt x="384" y="187"/>
                    <a:pt x="382" y="187"/>
                  </a:cubicBezTo>
                  <a:cubicBezTo>
                    <a:pt x="380" y="187"/>
                    <a:pt x="379" y="182"/>
                    <a:pt x="377" y="181"/>
                  </a:cubicBezTo>
                  <a:cubicBezTo>
                    <a:pt x="375" y="180"/>
                    <a:pt x="370" y="183"/>
                    <a:pt x="368" y="182"/>
                  </a:cubicBezTo>
                  <a:cubicBezTo>
                    <a:pt x="365" y="182"/>
                    <a:pt x="358" y="177"/>
                    <a:pt x="358" y="177"/>
                  </a:cubicBezTo>
                  <a:cubicBezTo>
                    <a:pt x="358" y="177"/>
                    <a:pt x="355" y="176"/>
                    <a:pt x="354" y="175"/>
                  </a:cubicBezTo>
                  <a:cubicBezTo>
                    <a:pt x="351" y="172"/>
                    <a:pt x="352" y="162"/>
                    <a:pt x="353" y="157"/>
                  </a:cubicBezTo>
                  <a:cubicBezTo>
                    <a:pt x="354" y="154"/>
                    <a:pt x="359" y="148"/>
                    <a:pt x="359" y="144"/>
                  </a:cubicBezTo>
                  <a:cubicBezTo>
                    <a:pt x="360" y="142"/>
                    <a:pt x="359" y="138"/>
                    <a:pt x="358" y="136"/>
                  </a:cubicBezTo>
                  <a:cubicBezTo>
                    <a:pt x="357" y="133"/>
                    <a:pt x="353" y="129"/>
                    <a:pt x="351" y="127"/>
                  </a:cubicBezTo>
                  <a:cubicBezTo>
                    <a:pt x="349" y="126"/>
                    <a:pt x="344" y="126"/>
                    <a:pt x="343" y="125"/>
                  </a:cubicBezTo>
                  <a:cubicBezTo>
                    <a:pt x="342" y="124"/>
                    <a:pt x="340" y="121"/>
                    <a:pt x="340" y="119"/>
                  </a:cubicBezTo>
                  <a:cubicBezTo>
                    <a:pt x="340" y="118"/>
                    <a:pt x="342" y="116"/>
                    <a:pt x="343" y="115"/>
                  </a:cubicBezTo>
                  <a:cubicBezTo>
                    <a:pt x="345" y="115"/>
                    <a:pt x="348" y="117"/>
                    <a:pt x="350" y="116"/>
                  </a:cubicBezTo>
                  <a:cubicBezTo>
                    <a:pt x="351" y="116"/>
                    <a:pt x="353" y="113"/>
                    <a:pt x="353" y="112"/>
                  </a:cubicBezTo>
                  <a:cubicBezTo>
                    <a:pt x="354" y="110"/>
                    <a:pt x="354" y="106"/>
                    <a:pt x="353" y="105"/>
                  </a:cubicBezTo>
                  <a:cubicBezTo>
                    <a:pt x="352" y="104"/>
                    <a:pt x="350" y="104"/>
                    <a:pt x="349" y="104"/>
                  </a:cubicBezTo>
                  <a:cubicBezTo>
                    <a:pt x="343" y="105"/>
                    <a:pt x="333" y="114"/>
                    <a:pt x="327" y="115"/>
                  </a:cubicBezTo>
                  <a:cubicBezTo>
                    <a:pt x="326" y="115"/>
                    <a:pt x="323" y="114"/>
                    <a:pt x="323" y="113"/>
                  </a:cubicBezTo>
                  <a:cubicBezTo>
                    <a:pt x="322" y="110"/>
                    <a:pt x="328" y="107"/>
                    <a:pt x="330" y="106"/>
                  </a:cubicBezTo>
                  <a:cubicBezTo>
                    <a:pt x="334" y="103"/>
                    <a:pt x="343" y="99"/>
                    <a:pt x="346" y="96"/>
                  </a:cubicBezTo>
                  <a:cubicBezTo>
                    <a:pt x="348" y="94"/>
                    <a:pt x="349" y="90"/>
                    <a:pt x="350" y="87"/>
                  </a:cubicBezTo>
                  <a:cubicBezTo>
                    <a:pt x="350" y="86"/>
                    <a:pt x="350" y="82"/>
                    <a:pt x="348" y="80"/>
                  </a:cubicBezTo>
                  <a:cubicBezTo>
                    <a:pt x="348" y="80"/>
                    <a:pt x="345" y="79"/>
                    <a:pt x="344" y="79"/>
                  </a:cubicBezTo>
                  <a:cubicBezTo>
                    <a:pt x="343" y="80"/>
                    <a:pt x="342" y="82"/>
                    <a:pt x="341" y="82"/>
                  </a:cubicBezTo>
                  <a:cubicBezTo>
                    <a:pt x="339" y="83"/>
                    <a:pt x="334" y="81"/>
                    <a:pt x="333" y="79"/>
                  </a:cubicBezTo>
                  <a:cubicBezTo>
                    <a:pt x="333" y="77"/>
                    <a:pt x="336" y="72"/>
                    <a:pt x="336" y="70"/>
                  </a:cubicBezTo>
                  <a:cubicBezTo>
                    <a:pt x="336" y="68"/>
                    <a:pt x="333" y="63"/>
                    <a:pt x="331" y="62"/>
                  </a:cubicBezTo>
                  <a:cubicBezTo>
                    <a:pt x="328" y="61"/>
                    <a:pt x="323" y="62"/>
                    <a:pt x="320" y="61"/>
                  </a:cubicBezTo>
                  <a:cubicBezTo>
                    <a:pt x="318" y="60"/>
                    <a:pt x="315" y="54"/>
                    <a:pt x="313" y="52"/>
                  </a:cubicBezTo>
                  <a:cubicBezTo>
                    <a:pt x="312" y="50"/>
                    <a:pt x="311" y="46"/>
                    <a:pt x="309" y="45"/>
                  </a:cubicBezTo>
                  <a:cubicBezTo>
                    <a:pt x="307" y="44"/>
                    <a:pt x="302" y="44"/>
                    <a:pt x="299" y="44"/>
                  </a:cubicBezTo>
                  <a:cubicBezTo>
                    <a:pt x="298" y="45"/>
                    <a:pt x="295" y="46"/>
                    <a:pt x="293" y="47"/>
                  </a:cubicBezTo>
                  <a:cubicBezTo>
                    <a:pt x="292" y="48"/>
                    <a:pt x="291" y="51"/>
                    <a:pt x="290" y="52"/>
                  </a:cubicBezTo>
                  <a:cubicBezTo>
                    <a:pt x="288" y="53"/>
                    <a:pt x="283" y="52"/>
                    <a:pt x="280" y="51"/>
                  </a:cubicBezTo>
                  <a:cubicBezTo>
                    <a:pt x="277" y="51"/>
                    <a:pt x="270" y="49"/>
                    <a:pt x="268" y="47"/>
                  </a:cubicBezTo>
                  <a:cubicBezTo>
                    <a:pt x="265" y="46"/>
                    <a:pt x="262" y="40"/>
                    <a:pt x="260" y="39"/>
                  </a:cubicBezTo>
                  <a:cubicBezTo>
                    <a:pt x="258" y="37"/>
                    <a:pt x="254" y="36"/>
                    <a:pt x="252" y="36"/>
                  </a:cubicBezTo>
                  <a:cubicBezTo>
                    <a:pt x="248" y="35"/>
                    <a:pt x="239" y="39"/>
                    <a:pt x="234" y="38"/>
                  </a:cubicBezTo>
                  <a:cubicBezTo>
                    <a:pt x="233" y="38"/>
                    <a:pt x="229" y="37"/>
                    <a:pt x="228" y="36"/>
                  </a:cubicBezTo>
                  <a:cubicBezTo>
                    <a:pt x="226" y="34"/>
                    <a:pt x="223" y="28"/>
                    <a:pt x="220" y="27"/>
                  </a:cubicBezTo>
                  <a:cubicBezTo>
                    <a:pt x="219" y="26"/>
                    <a:pt x="214" y="27"/>
                    <a:pt x="212" y="27"/>
                  </a:cubicBezTo>
                  <a:cubicBezTo>
                    <a:pt x="207" y="27"/>
                    <a:pt x="197" y="31"/>
                    <a:pt x="192" y="29"/>
                  </a:cubicBezTo>
                  <a:cubicBezTo>
                    <a:pt x="190" y="28"/>
                    <a:pt x="187" y="23"/>
                    <a:pt x="184" y="22"/>
                  </a:cubicBezTo>
                  <a:cubicBezTo>
                    <a:pt x="183" y="21"/>
                    <a:pt x="179" y="23"/>
                    <a:pt x="178" y="22"/>
                  </a:cubicBezTo>
                  <a:cubicBezTo>
                    <a:pt x="175" y="21"/>
                    <a:pt x="173" y="15"/>
                    <a:pt x="171" y="14"/>
                  </a:cubicBezTo>
                  <a:cubicBezTo>
                    <a:pt x="169" y="13"/>
                    <a:pt x="164" y="12"/>
                    <a:pt x="162" y="12"/>
                  </a:cubicBezTo>
                  <a:cubicBezTo>
                    <a:pt x="160" y="12"/>
                    <a:pt x="157" y="13"/>
                    <a:pt x="155" y="13"/>
                  </a:cubicBezTo>
                  <a:cubicBezTo>
                    <a:pt x="152" y="12"/>
                    <a:pt x="148" y="6"/>
                    <a:pt x="146" y="4"/>
                  </a:cubicBezTo>
                  <a:cubicBezTo>
                    <a:pt x="144" y="3"/>
                    <a:pt x="141" y="1"/>
                    <a:pt x="139" y="1"/>
                  </a:cubicBezTo>
                  <a:cubicBezTo>
                    <a:pt x="138" y="0"/>
                    <a:pt x="135" y="1"/>
                    <a:pt x="133" y="2"/>
                  </a:cubicBezTo>
                  <a:cubicBezTo>
                    <a:pt x="132" y="3"/>
                    <a:pt x="129" y="7"/>
                    <a:pt x="128" y="8"/>
                  </a:cubicBezTo>
                  <a:cubicBezTo>
                    <a:pt x="126" y="9"/>
                    <a:pt x="120" y="8"/>
                    <a:pt x="118" y="10"/>
                  </a:cubicBezTo>
                  <a:cubicBezTo>
                    <a:pt x="117" y="11"/>
                    <a:pt x="116" y="14"/>
                    <a:pt x="116" y="15"/>
                  </a:cubicBezTo>
                  <a:cubicBezTo>
                    <a:pt x="116" y="17"/>
                    <a:pt x="116" y="20"/>
                    <a:pt x="117" y="21"/>
                  </a:cubicBezTo>
                  <a:cubicBezTo>
                    <a:pt x="118" y="23"/>
                    <a:pt x="123" y="26"/>
                    <a:pt x="125" y="27"/>
                  </a:cubicBezTo>
                  <a:cubicBezTo>
                    <a:pt x="128" y="27"/>
                    <a:pt x="134" y="27"/>
                    <a:pt x="137" y="27"/>
                  </a:cubicBezTo>
                  <a:cubicBezTo>
                    <a:pt x="140" y="28"/>
                    <a:pt x="145" y="29"/>
                    <a:pt x="147" y="31"/>
                  </a:cubicBezTo>
                  <a:cubicBezTo>
                    <a:pt x="148" y="32"/>
                    <a:pt x="149" y="35"/>
                    <a:pt x="149" y="37"/>
                  </a:cubicBezTo>
                  <a:cubicBezTo>
                    <a:pt x="148" y="38"/>
                    <a:pt x="146" y="38"/>
                    <a:pt x="145" y="39"/>
                  </a:cubicBezTo>
                  <a:cubicBezTo>
                    <a:pt x="144" y="39"/>
                    <a:pt x="141" y="38"/>
                    <a:pt x="140" y="38"/>
                  </a:cubicBezTo>
                  <a:cubicBezTo>
                    <a:pt x="139" y="39"/>
                    <a:pt x="138" y="40"/>
                    <a:pt x="138" y="41"/>
                  </a:cubicBezTo>
                  <a:cubicBezTo>
                    <a:pt x="139" y="44"/>
                    <a:pt x="142" y="47"/>
                    <a:pt x="143" y="49"/>
                  </a:cubicBezTo>
                  <a:cubicBezTo>
                    <a:pt x="145" y="51"/>
                    <a:pt x="151" y="52"/>
                    <a:pt x="152" y="54"/>
                  </a:cubicBezTo>
                  <a:cubicBezTo>
                    <a:pt x="153" y="56"/>
                    <a:pt x="154" y="60"/>
                    <a:pt x="152" y="62"/>
                  </a:cubicBezTo>
                  <a:cubicBezTo>
                    <a:pt x="151" y="63"/>
                    <a:pt x="146" y="61"/>
                    <a:pt x="145" y="60"/>
                  </a:cubicBezTo>
                  <a:cubicBezTo>
                    <a:pt x="142" y="59"/>
                    <a:pt x="140" y="54"/>
                    <a:pt x="139" y="52"/>
                  </a:cubicBezTo>
                  <a:cubicBezTo>
                    <a:pt x="136" y="49"/>
                    <a:pt x="133" y="41"/>
                    <a:pt x="130" y="40"/>
                  </a:cubicBezTo>
                  <a:cubicBezTo>
                    <a:pt x="128" y="39"/>
                    <a:pt x="125" y="39"/>
                    <a:pt x="124" y="39"/>
                  </a:cubicBezTo>
                  <a:cubicBezTo>
                    <a:pt x="122" y="40"/>
                    <a:pt x="117" y="41"/>
                    <a:pt x="115" y="42"/>
                  </a:cubicBezTo>
                  <a:cubicBezTo>
                    <a:pt x="114" y="44"/>
                    <a:pt x="113" y="48"/>
                    <a:pt x="111" y="49"/>
                  </a:cubicBezTo>
                  <a:cubicBezTo>
                    <a:pt x="110" y="50"/>
                    <a:pt x="106" y="49"/>
                    <a:pt x="105" y="50"/>
                  </a:cubicBezTo>
                  <a:cubicBezTo>
                    <a:pt x="104" y="50"/>
                    <a:pt x="103" y="53"/>
                    <a:pt x="103" y="54"/>
                  </a:cubicBezTo>
                  <a:cubicBezTo>
                    <a:pt x="103" y="58"/>
                    <a:pt x="108" y="67"/>
                    <a:pt x="108" y="71"/>
                  </a:cubicBezTo>
                  <a:cubicBezTo>
                    <a:pt x="108" y="72"/>
                    <a:pt x="108" y="75"/>
                    <a:pt x="107" y="75"/>
                  </a:cubicBezTo>
                  <a:cubicBezTo>
                    <a:pt x="106" y="76"/>
                    <a:pt x="104" y="73"/>
                    <a:pt x="103" y="73"/>
                  </a:cubicBezTo>
                  <a:cubicBezTo>
                    <a:pt x="102" y="73"/>
                    <a:pt x="99" y="73"/>
                    <a:pt x="98" y="74"/>
                  </a:cubicBezTo>
                  <a:cubicBezTo>
                    <a:pt x="97" y="75"/>
                    <a:pt x="97" y="78"/>
                    <a:pt x="96" y="79"/>
                  </a:cubicBezTo>
                  <a:cubicBezTo>
                    <a:pt x="95" y="80"/>
                    <a:pt x="92" y="80"/>
                    <a:pt x="91" y="81"/>
                  </a:cubicBezTo>
                  <a:cubicBezTo>
                    <a:pt x="90" y="82"/>
                    <a:pt x="90" y="83"/>
                    <a:pt x="89" y="83"/>
                  </a:cubicBezTo>
                  <a:cubicBezTo>
                    <a:pt x="87" y="84"/>
                    <a:pt x="84" y="82"/>
                    <a:pt x="83" y="81"/>
                  </a:cubicBezTo>
                  <a:cubicBezTo>
                    <a:pt x="82" y="79"/>
                    <a:pt x="84" y="77"/>
                    <a:pt x="83" y="76"/>
                  </a:cubicBezTo>
                  <a:cubicBezTo>
                    <a:pt x="82" y="73"/>
                    <a:pt x="77" y="72"/>
                    <a:pt x="76" y="70"/>
                  </a:cubicBezTo>
                  <a:cubicBezTo>
                    <a:pt x="74" y="68"/>
                    <a:pt x="72" y="63"/>
                    <a:pt x="73" y="61"/>
                  </a:cubicBezTo>
                  <a:cubicBezTo>
                    <a:pt x="74" y="60"/>
                    <a:pt x="75" y="60"/>
                    <a:pt x="76" y="60"/>
                  </a:cubicBezTo>
                  <a:cubicBezTo>
                    <a:pt x="78" y="60"/>
                    <a:pt x="81" y="64"/>
                    <a:pt x="83" y="65"/>
                  </a:cubicBezTo>
                  <a:cubicBezTo>
                    <a:pt x="84" y="65"/>
                    <a:pt x="87" y="64"/>
                    <a:pt x="89" y="63"/>
                  </a:cubicBezTo>
                  <a:cubicBezTo>
                    <a:pt x="90" y="63"/>
                    <a:pt x="92" y="60"/>
                    <a:pt x="93" y="59"/>
                  </a:cubicBezTo>
                  <a:cubicBezTo>
                    <a:pt x="94" y="57"/>
                    <a:pt x="92" y="54"/>
                    <a:pt x="93" y="53"/>
                  </a:cubicBezTo>
                  <a:cubicBezTo>
                    <a:pt x="94" y="52"/>
                    <a:pt x="99" y="53"/>
                    <a:pt x="100" y="52"/>
                  </a:cubicBezTo>
                  <a:cubicBezTo>
                    <a:pt x="101" y="51"/>
                    <a:pt x="102" y="47"/>
                    <a:pt x="102" y="46"/>
                  </a:cubicBezTo>
                  <a:cubicBezTo>
                    <a:pt x="102" y="44"/>
                    <a:pt x="100" y="39"/>
                    <a:pt x="98" y="38"/>
                  </a:cubicBezTo>
                  <a:cubicBezTo>
                    <a:pt x="98" y="38"/>
                    <a:pt x="95" y="38"/>
                    <a:pt x="94" y="38"/>
                  </a:cubicBezTo>
                  <a:cubicBezTo>
                    <a:pt x="93" y="38"/>
                    <a:pt x="91" y="39"/>
                    <a:pt x="89" y="39"/>
                  </a:cubicBezTo>
                  <a:cubicBezTo>
                    <a:pt x="89" y="39"/>
                    <a:pt x="88" y="38"/>
                    <a:pt x="87" y="38"/>
                  </a:cubicBezTo>
                  <a:cubicBezTo>
                    <a:pt x="86" y="37"/>
                    <a:pt x="85" y="34"/>
                    <a:pt x="83" y="34"/>
                  </a:cubicBezTo>
                  <a:cubicBezTo>
                    <a:pt x="82" y="33"/>
                    <a:pt x="80" y="34"/>
                    <a:pt x="79" y="34"/>
                  </a:cubicBezTo>
                  <a:cubicBezTo>
                    <a:pt x="78" y="35"/>
                    <a:pt x="77" y="37"/>
                    <a:pt x="77" y="38"/>
                  </a:cubicBezTo>
                  <a:cubicBezTo>
                    <a:pt x="76" y="39"/>
                    <a:pt x="77" y="42"/>
                    <a:pt x="77" y="43"/>
                  </a:cubicBezTo>
                  <a:cubicBezTo>
                    <a:pt x="76" y="44"/>
                    <a:pt x="74" y="45"/>
                    <a:pt x="73" y="44"/>
                  </a:cubicBezTo>
                  <a:cubicBezTo>
                    <a:pt x="72" y="43"/>
                    <a:pt x="72" y="38"/>
                    <a:pt x="73" y="36"/>
                  </a:cubicBezTo>
                  <a:cubicBezTo>
                    <a:pt x="74" y="34"/>
                    <a:pt x="79" y="33"/>
                    <a:pt x="80" y="31"/>
                  </a:cubicBezTo>
                  <a:cubicBezTo>
                    <a:pt x="81" y="30"/>
                    <a:pt x="81" y="27"/>
                    <a:pt x="81" y="25"/>
                  </a:cubicBezTo>
                  <a:cubicBezTo>
                    <a:pt x="81" y="24"/>
                    <a:pt x="81" y="20"/>
                    <a:pt x="80" y="19"/>
                  </a:cubicBezTo>
                  <a:cubicBezTo>
                    <a:pt x="79" y="18"/>
                    <a:pt x="77" y="18"/>
                    <a:pt x="76" y="17"/>
                  </a:cubicBezTo>
                  <a:cubicBezTo>
                    <a:pt x="75" y="16"/>
                    <a:pt x="75" y="13"/>
                    <a:pt x="74" y="12"/>
                  </a:cubicBezTo>
                  <a:cubicBezTo>
                    <a:pt x="72" y="11"/>
                    <a:pt x="69" y="10"/>
                    <a:pt x="67" y="10"/>
                  </a:cubicBezTo>
                  <a:cubicBezTo>
                    <a:pt x="66" y="10"/>
                    <a:pt x="63" y="11"/>
                    <a:pt x="62" y="12"/>
                  </a:cubicBezTo>
                  <a:cubicBezTo>
                    <a:pt x="59" y="14"/>
                    <a:pt x="56" y="19"/>
                    <a:pt x="53" y="20"/>
                  </a:cubicBezTo>
                  <a:cubicBezTo>
                    <a:pt x="50" y="22"/>
                    <a:pt x="42" y="22"/>
                    <a:pt x="39" y="24"/>
                  </a:cubicBezTo>
                  <a:cubicBezTo>
                    <a:pt x="38" y="25"/>
                    <a:pt x="35" y="27"/>
                    <a:pt x="34" y="29"/>
                  </a:cubicBezTo>
                  <a:cubicBezTo>
                    <a:pt x="32" y="30"/>
                    <a:pt x="30" y="34"/>
                    <a:pt x="29" y="37"/>
                  </a:cubicBezTo>
                  <a:cubicBezTo>
                    <a:pt x="28" y="40"/>
                    <a:pt x="28" y="47"/>
                    <a:pt x="29" y="50"/>
                  </a:cubicBezTo>
                  <a:cubicBezTo>
                    <a:pt x="29" y="52"/>
                    <a:pt x="32" y="56"/>
                    <a:pt x="32" y="58"/>
                  </a:cubicBezTo>
                  <a:cubicBezTo>
                    <a:pt x="31" y="59"/>
                    <a:pt x="27" y="60"/>
                    <a:pt x="27" y="61"/>
                  </a:cubicBezTo>
                  <a:cubicBezTo>
                    <a:pt x="26" y="62"/>
                    <a:pt x="26" y="64"/>
                    <a:pt x="26" y="65"/>
                  </a:cubicBezTo>
                  <a:cubicBezTo>
                    <a:pt x="27" y="65"/>
                    <a:pt x="28" y="65"/>
                    <a:pt x="29" y="66"/>
                  </a:cubicBezTo>
                  <a:cubicBezTo>
                    <a:pt x="29" y="66"/>
                    <a:pt x="30" y="68"/>
                    <a:pt x="30" y="69"/>
                  </a:cubicBezTo>
                  <a:cubicBezTo>
                    <a:pt x="29" y="72"/>
                    <a:pt x="20" y="72"/>
                    <a:pt x="18" y="74"/>
                  </a:cubicBezTo>
                  <a:cubicBezTo>
                    <a:pt x="16" y="76"/>
                    <a:pt x="14" y="80"/>
                    <a:pt x="14" y="82"/>
                  </a:cubicBezTo>
                  <a:cubicBezTo>
                    <a:pt x="13" y="85"/>
                    <a:pt x="13" y="91"/>
                    <a:pt x="14" y="93"/>
                  </a:cubicBezTo>
                  <a:cubicBezTo>
                    <a:pt x="14" y="95"/>
                    <a:pt x="16" y="97"/>
                    <a:pt x="16" y="98"/>
                  </a:cubicBezTo>
                  <a:cubicBezTo>
                    <a:pt x="16" y="99"/>
                    <a:pt x="15" y="102"/>
                    <a:pt x="14" y="103"/>
                  </a:cubicBezTo>
                  <a:cubicBezTo>
                    <a:pt x="14" y="104"/>
                    <a:pt x="11" y="104"/>
                    <a:pt x="10" y="105"/>
                  </a:cubicBezTo>
                  <a:cubicBezTo>
                    <a:pt x="8" y="107"/>
                    <a:pt x="6" y="112"/>
                    <a:pt x="5" y="115"/>
                  </a:cubicBezTo>
                  <a:cubicBezTo>
                    <a:pt x="3" y="117"/>
                    <a:pt x="1" y="122"/>
                    <a:pt x="0" y="125"/>
                  </a:cubicBezTo>
                  <a:cubicBezTo>
                    <a:pt x="0" y="127"/>
                    <a:pt x="1" y="131"/>
                    <a:pt x="3" y="132"/>
                  </a:cubicBezTo>
                  <a:cubicBezTo>
                    <a:pt x="3" y="133"/>
                    <a:pt x="6" y="134"/>
                    <a:pt x="8" y="134"/>
                  </a:cubicBezTo>
                  <a:cubicBezTo>
                    <a:pt x="9" y="135"/>
                    <a:pt x="11" y="133"/>
                    <a:pt x="12" y="134"/>
                  </a:cubicBezTo>
                  <a:cubicBezTo>
                    <a:pt x="13" y="134"/>
                    <a:pt x="14" y="136"/>
                    <a:pt x="16" y="136"/>
                  </a:cubicBezTo>
                  <a:cubicBezTo>
                    <a:pt x="17" y="136"/>
                    <a:pt x="20" y="135"/>
                    <a:pt x="20" y="134"/>
                  </a:cubicBezTo>
                  <a:cubicBezTo>
                    <a:pt x="20" y="132"/>
                    <a:pt x="16" y="131"/>
                    <a:pt x="16" y="129"/>
                  </a:cubicBezTo>
                  <a:cubicBezTo>
                    <a:pt x="15" y="128"/>
                    <a:pt x="17" y="126"/>
                    <a:pt x="17" y="125"/>
                  </a:cubicBezTo>
                  <a:cubicBezTo>
                    <a:pt x="16" y="124"/>
                    <a:pt x="14" y="123"/>
                    <a:pt x="14" y="121"/>
                  </a:cubicBezTo>
                  <a:cubicBezTo>
                    <a:pt x="14" y="120"/>
                    <a:pt x="16" y="119"/>
                    <a:pt x="17" y="118"/>
                  </a:cubicBezTo>
                  <a:cubicBezTo>
                    <a:pt x="18" y="118"/>
                    <a:pt x="20" y="120"/>
                    <a:pt x="20" y="119"/>
                  </a:cubicBezTo>
                  <a:cubicBezTo>
                    <a:pt x="23" y="119"/>
                    <a:pt x="27" y="116"/>
                    <a:pt x="28" y="114"/>
                  </a:cubicBezTo>
                  <a:cubicBezTo>
                    <a:pt x="29" y="113"/>
                    <a:pt x="29" y="109"/>
                    <a:pt x="28" y="107"/>
                  </a:cubicBezTo>
                  <a:cubicBezTo>
                    <a:pt x="27" y="106"/>
                    <a:pt x="22" y="105"/>
                    <a:pt x="21" y="103"/>
                  </a:cubicBezTo>
                  <a:cubicBezTo>
                    <a:pt x="20" y="102"/>
                    <a:pt x="19" y="99"/>
                    <a:pt x="20" y="97"/>
                  </a:cubicBezTo>
                  <a:cubicBezTo>
                    <a:pt x="20" y="96"/>
                    <a:pt x="24" y="94"/>
                    <a:pt x="25" y="94"/>
                  </a:cubicBezTo>
                  <a:cubicBezTo>
                    <a:pt x="27" y="94"/>
                    <a:pt x="29" y="97"/>
                    <a:pt x="30" y="97"/>
                  </a:cubicBezTo>
                  <a:cubicBezTo>
                    <a:pt x="31" y="97"/>
                    <a:pt x="32" y="96"/>
                    <a:pt x="33" y="95"/>
                  </a:cubicBezTo>
                  <a:cubicBezTo>
                    <a:pt x="34" y="94"/>
                    <a:pt x="33" y="90"/>
                    <a:pt x="33" y="88"/>
                  </a:cubicBezTo>
                  <a:cubicBezTo>
                    <a:pt x="34" y="87"/>
                    <a:pt x="36" y="85"/>
                    <a:pt x="37" y="85"/>
                  </a:cubicBezTo>
                  <a:cubicBezTo>
                    <a:pt x="39" y="85"/>
                    <a:pt x="40" y="88"/>
                    <a:pt x="42" y="89"/>
                  </a:cubicBezTo>
                  <a:cubicBezTo>
                    <a:pt x="42" y="89"/>
                    <a:pt x="45" y="89"/>
                    <a:pt x="45" y="88"/>
                  </a:cubicBezTo>
                  <a:cubicBezTo>
                    <a:pt x="46" y="88"/>
                    <a:pt x="46" y="85"/>
                    <a:pt x="46" y="84"/>
                  </a:cubicBezTo>
                  <a:cubicBezTo>
                    <a:pt x="47" y="83"/>
                    <a:pt x="49" y="81"/>
                    <a:pt x="50" y="80"/>
                  </a:cubicBezTo>
                  <a:cubicBezTo>
                    <a:pt x="50" y="79"/>
                    <a:pt x="48" y="76"/>
                    <a:pt x="48" y="75"/>
                  </a:cubicBezTo>
                  <a:cubicBezTo>
                    <a:pt x="48" y="72"/>
                    <a:pt x="52" y="69"/>
                    <a:pt x="54" y="68"/>
                  </a:cubicBezTo>
                  <a:cubicBezTo>
                    <a:pt x="56" y="68"/>
                    <a:pt x="60" y="70"/>
                    <a:pt x="62" y="71"/>
                  </a:cubicBezTo>
                  <a:cubicBezTo>
                    <a:pt x="63" y="73"/>
                    <a:pt x="65" y="76"/>
                    <a:pt x="66" y="78"/>
                  </a:cubicBezTo>
                  <a:cubicBezTo>
                    <a:pt x="67" y="80"/>
                    <a:pt x="70" y="86"/>
                    <a:pt x="72" y="88"/>
                  </a:cubicBezTo>
                  <a:cubicBezTo>
                    <a:pt x="74" y="89"/>
                    <a:pt x="79" y="91"/>
                    <a:pt x="82" y="93"/>
                  </a:cubicBezTo>
                  <a:cubicBezTo>
                    <a:pt x="84" y="93"/>
                    <a:pt x="88" y="94"/>
                    <a:pt x="89" y="96"/>
                  </a:cubicBezTo>
                  <a:cubicBezTo>
                    <a:pt x="89" y="96"/>
                    <a:pt x="89" y="98"/>
                    <a:pt x="89" y="98"/>
                  </a:cubicBezTo>
                  <a:cubicBezTo>
                    <a:pt x="89" y="100"/>
                    <a:pt x="89" y="102"/>
                    <a:pt x="87" y="103"/>
                  </a:cubicBezTo>
                  <a:cubicBezTo>
                    <a:pt x="86" y="104"/>
                    <a:pt x="83" y="104"/>
                    <a:pt x="81" y="103"/>
                  </a:cubicBezTo>
                  <a:cubicBezTo>
                    <a:pt x="79" y="102"/>
                    <a:pt x="77" y="99"/>
                    <a:pt x="76" y="98"/>
                  </a:cubicBezTo>
                  <a:cubicBezTo>
                    <a:pt x="75" y="98"/>
                    <a:pt x="73" y="98"/>
                    <a:pt x="72" y="98"/>
                  </a:cubicBezTo>
                  <a:cubicBezTo>
                    <a:pt x="71" y="98"/>
                    <a:pt x="68" y="99"/>
                    <a:pt x="68" y="101"/>
                  </a:cubicBezTo>
                  <a:cubicBezTo>
                    <a:pt x="67" y="102"/>
                    <a:pt x="69" y="105"/>
                    <a:pt x="70" y="106"/>
                  </a:cubicBezTo>
                  <a:cubicBezTo>
                    <a:pt x="72" y="109"/>
                    <a:pt x="79" y="112"/>
                    <a:pt x="80" y="116"/>
                  </a:cubicBezTo>
                  <a:cubicBezTo>
                    <a:pt x="80" y="116"/>
                    <a:pt x="80" y="117"/>
                    <a:pt x="79" y="118"/>
                  </a:cubicBezTo>
                  <a:cubicBezTo>
                    <a:pt x="78" y="118"/>
                    <a:pt x="76" y="117"/>
                    <a:pt x="75" y="117"/>
                  </a:cubicBezTo>
                  <a:cubicBezTo>
                    <a:pt x="74" y="117"/>
                    <a:pt x="73" y="119"/>
                    <a:pt x="72" y="120"/>
                  </a:cubicBezTo>
                  <a:cubicBezTo>
                    <a:pt x="72" y="121"/>
                    <a:pt x="72" y="125"/>
                    <a:pt x="73" y="126"/>
                  </a:cubicBezTo>
                  <a:cubicBezTo>
                    <a:pt x="74" y="127"/>
                    <a:pt x="77" y="129"/>
                    <a:pt x="78" y="130"/>
                  </a:cubicBezTo>
                  <a:cubicBezTo>
                    <a:pt x="80" y="130"/>
                    <a:pt x="82" y="129"/>
                    <a:pt x="83" y="130"/>
                  </a:cubicBezTo>
                  <a:cubicBezTo>
                    <a:pt x="85" y="131"/>
                    <a:pt x="87" y="134"/>
                    <a:pt x="86" y="136"/>
                  </a:cubicBezTo>
                  <a:cubicBezTo>
                    <a:pt x="86" y="137"/>
                    <a:pt x="84" y="138"/>
                    <a:pt x="83" y="138"/>
                  </a:cubicBezTo>
                  <a:cubicBezTo>
                    <a:pt x="81" y="138"/>
                    <a:pt x="77" y="133"/>
                    <a:pt x="75" y="132"/>
                  </a:cubicBezTo>
                  <a:cubicBezTo>
                    <a:pt x="72" y="131"/>
                    <a:pt x="67" y="132"/>
                    <a:pt x="64" y="133"/>
                  </a:cubicBezTo>
                  <a:cubicBezTo>
                    <a:pt x="63" y="134"/>
                    <a:pt x="61" y="139"/>
                    <a:pt x="59" y="139"/>
                  </a:cubicBezTo>
                  <a:cubicBezTo>
                    <a:pt x="58" y="140"/>
                    <a:pt x="55" y="137"/>
                    <a:pt x="53" y="138"/>
                  </a:cubicBezTo>
                  <a:cubicBezTo>
                    <a:pt x="52" y="138"/>
                    <a:pt x="50" y="140"/>
                    <a:pt x="50" y="141"/>
                  </a:cubicBezTo>
                  <a:cubicBezTo>
                    <a:pt x="49" y="143"/>
                    <a:pt x="49" y="146"/>
                    <a:pt x="50" y="148"/>
                  </a:cubicBezTo>
                  <a:cubicBezTo>
                    <a:pt x="51" y="151"/>
                    <a:pt x="55" y="156"/>
                    <a:pt x="56" y="159"/>
                  </a:cubicBezTo>
                  <a:cubicBezTo>
                    <a:pt x="56" y="160"/>
                    <a:pt x="55" y="162"/>
                    <a:pt x="56" y="163"/>
                  </a:cubicBezTo>
                  <a:cubicBezTo>
                    <a:pt x="57" y="164"/>
                    <a:pt x="61" y="166"/>
                    <a:pt x="63" y="166"/>
                  </a:cubicBezTo>
                  <a:cubicBezTo>
                    <a:pt x="66" y="165"/>
                    <a:pt x="73" y="161"/>
                    <a:pt x="75" y="158"/>
                  </a:cubicBezTo>
                  <a:cubicBezTo>
                    <a:pt x="77" y="156"/>
                    <a:pt x="76" y="152"/>
                    <a:pt x="77" y="150"/>
                  </a:cubicBezTo>
                  <a:cubicBezTo>
                    <a:pt x="79" y="148"/>
                    <a:pt x="85" y="145"/>
                    <a:pt x="88" y="145"/>
                  </a:cubicBezTo>
                  <a:cubicBezTo>
                    <a:pt x="90" y="144"/>
                    <a:pt x="97" y="143"/>
                    <a:pt x="99" y="145"/>
                  </a:cubicBezTo>
                  <a:cubicBezTo>
                    <a:pt x="99" y="145"/>
                    <a:pt x="99" y="148"/>
                    <a:pt x="98" y="149"/>
                  </a:cubicBezTo>
                  <a:cubicBezTo>
                    <a:pt x="97" y="150"/>
                    <a:pt x="93" y="150"/>
                    <a:pt x="92" y="151"/>
                  </a:cubicBezTo>
                  <a:cubicBezTo>
                    <a:pt x="90" y="152"/>
                    <a:pt x="89" y="155"/>
                    <a:pt x="89" y="156"/>
                  </a:cubicBezTo>
                  <a:cubicBezTo>
                    <a:pt x="88" y="158"/>
                    <a:pt x="87" y="161"/>
                    <a:pt x="87" y="163"/>
                  </a:cubicBezTo>
                  <a:cubicBezTo>
                    <a:pt x="87" y="164"/>
                    <a:pt x="88" y="166"/>
                    <a:pt x="89" y="166"/>
                  </a:cubicBezTo>
                  <a:cubicBezTo>
                    <a:pt x="90" y="167"/>
                    <a:pt x="93" y="165"/>
                    <a:pt x="94" y="166"/>
                  </a:cubicBezTo>
                  <a:cubicBezTo>
                    <a:pt x="95" y="167"/>
                    <a:pt x="94" y="169"/>
                    <a:pt x="94" y="169"/>
                  </a:cubicBezTo>
                  <a:cubicBezTo>
                    <a:pt x="93" y="171"/>
                    <a:pt x="90" y="172"/>
                    <a:pt x="88" y="172"/>
                  </a:cubicBezTo>
                  <a:cubicBezTo>
                    <a:pt x="87" y="172"/>
                    <a:pt x="84" y="169"/>
                    <a:pt x="82" y="169"/>
                  </a:cubicBezTo>
                  <a:cubicBezTo>
                    <a:pt x="81" y="169"/>
                    <a:pt x="78" y="169"/>
                    <a:pt x="77" y="170"/>
                  </a:cubicBezTo>
                  <a:cubicBezTo>
                    <a:pt x="75" y="171"/>
                    <a:pt x="72" y="176"/>
                    <a:pt x="71" y="178"/>
                  </a:cubicBezTo>
                  <a:cubicBezTo>
                    <a:pt x="70" y="180"/>
                    <a:pt x="70" y="185"/>
                    <a:pt x="71" y="187"/>
                  </a:cubicBezTo>
                  <a:cubicBezTo>
                    <a:pt x="72" y="189"/>
                    <a:pt x="75" y="193"/>
                    <a:pt x="77" y="194"/>
                  </a:cubicBezTo>
                  <a:cubicBezTo>
                    <a:pt x="80" y="196"/>
                    <a:pt x="87" y="194"/>
                    <a:pt x="90" y="196"/>
                  </a:cubicBezTo>
                  <a:cubicBezTo>
                    <a:pt x="91" y="197"/>
                    <a:pt x="92" y="202"/>
                    <a:pt x="92" y="204"/>
                  </a:cubicBezTo>
                  <a:cubicBezTo>
                    <a:pt x="92" y="206"/>
                    <a:pt x="88" y="211"/>
                    <a:pt x="89" y="213"/>
                  </a:cubicBezTo>
                  <a:cubicBezTo>
                    <a:pt x="89" y="214"/>
                    <a:pt x="91" y="214"/>
                    <a:pt x="91" y="214"/>
                  </a:cubicBezTo>
                  <a:cubicBezTo>
                    <a:pt x="91" y="215"/>
                    <a:pt x="90" y="218"/>
                    <a:pt x="91" y="219"/>
                  </a:cubicBezTo>
                  <a:cubicBezTo>
                    <a:pt x="91" y="220"/>
                    <a:pt x="91" y="223"/>
                    <a:pt x="92" y="223"/>
                  </a:cubicBezTo>
                  <a:cubicBezTo>
                    <a:pt x="93" y="224"/>
                    <a:pt x="96" y="224"/>
                    <a:pt x="97" y="224"/>
                  </a:cubicBezTo>
                  <a:cubicBezTo>
                    <a:pt x="98" y="224"/>
                    <a:pt x="99" y="224"/>
                    <a:pt x="100" y="224"/>
                  </a:cubicBezTo>
                  <a:cubicBezTo>
                    <a:pt x="101" y="223"/>
                    <a:pt x="101" y="219"/>
                    <a:pt x="103" y="218"/>
                  </a:cubicBezTo>
                  <a:cubicBezTo>
                    <a:pt x="104" y="218"/>
                    <a:pt x="106" y="218"/>
                    <a:pt x="106" y="219"/>
                  </a:cubicBezTo>
                  <a:cubicBezTo>
                    <a:pt x="108" y="220"/>
                    <a:pt x="109" y="225"/>
                    <a:pt x="108" y="227"/>
                  </a:cubicBezTo>
                  <a:cubicBezTo>
                    <a:pt x="108" y="229"/>
                    <a:pt x="105" y="233"/>
                    <a:pt x="105" y="235"/>
                  </a:cubicBezTo>
                  <a:cubicBezTo>
                    <a:pt x="105" y="236"/>
                    <a:pt x="108" y="239"/>
                    <a:pt x="108" y="241"/>
                  </a:cubicBezTo>
                  <a:cubicBezTo>
                    <a:pt x="108" y="242"/>
                    <a:pt x="105" y="243"/>
                    <a:pt x="104" y="244"/>
                  </a:cubicBezTo>
                  <a:cubicBezTo>
                    <a:pt x="103" y="246"/>
                    <a:pt x="105" y="251"/>
                    <a:pt x="103" y="253"/>
                  </a:cubicBezTo>
                  <a:cubicBezTo>
                    <a:pt x="103" y="253"/>
                    <a:pt x="101" y="254"/>
                    <a:pt x="100" y="253"/>
                  </a:cubicBezTo>
                  <a:cubicBezTo>
                    <a:pt x="98" y="252"/>
                    <a:pt x="96" y="247"/>
                    <a:pt x="96" y="245"/>
                  </a:cubicBezTo>
                  <a:cubicBezTo>
                    <a:pt x="96" y="243"/>
                    <a:pt x="99" y="240"/>
                    <a:pt x="99" y="238"/>
                  </a:cubicBezTo>
                  <a:cubicBezTo>
                    <a:pt x="99" y="237"/>
                    <a:pt x="98" y="234"/>
                    <a:pt x="97" y="233"/>
                  </a:cubicBezTo>
                  <a:cubicBezTo>
                    <a:pt x="95" y="231"/>
                    <a:pt x="89" y="230"/>
                    <a:pt x="88" y="228"/>
                  </a:cubicBezTo>
                  <a:cubicBezTo>
                    <a:pt x="86" y="227"/>
                    <a:pt x="86" y="223"/>
                    <a:pt x="85" y="222"/>
                  </a:cubicBezTo>
                  <a:cubicBezTo>
                    <a:pt x="83" y="220"/>
                    <a:pt x="77" y="217"/>
                    <a:pt x="75" y="217"/>
                  </a:cubicBezTo>
                  <a:cubicBezTo>
                    <a:pt x="71" y="218"/>
                    <a:pt x="66" y="223"/>
                    <a:pt x="64" y="226"/>
                  </a:cubicBezTo>
                  <a:cubicBezTo>
                    <a:pt x="62" y="229"/>
                    <a:pt x="62" y="236"/>
                    <a:pt x="61" y="240"/>
                  </a:cubicBezTo>
                  <a:cubicBezTo>
                    <a:pt x="60" y="244"/>
                    <a:pt x="54" y="252"/>
                    <a:pt x="53" y="256"/>
                  </a:cubicBezTo>
                  <a:cubicBezTo>
                    <a:pt x="52" y="258"/>
                    <a:pt x="51" y="263"/>
                    <a:pt x="51" y="265"/>
                  </a:cubicBezTo>
                  <a:cubicBezTo>
                    <a:pt x="51" y="266"/>
                    <a:pt x="53" y="269"/>
                    <a:pt x="53" y="271"/>
                  </a:cubicBezTo>
                  <a:cubicBezTo>
                    <a:pt x="53" y="272"/>
                    <a:pt x="51" y="274"/>
                    <a:pt x="51" y="275"/>
                  </a:cubicBezTo>
                  <a:cubicBezTo>
                    <a:pt x="52" y="275"/>
                    <a:pt x="53" y="275"/>
                    <a:pt x="54" y="275"/>
                  </a:cubicBezTo>
                  <a:cubicBezTo>
                    <a:pt x="55" y="275"/>
                    <a:pt x="58" y="274"/>
                    <a:pt x="60" y="274"/>
                  </a:cubicBezTo>
                  <a:cubicBezTo>
                    <a:pt x="63" y="273"/>
                    <a:pt x="68" y="276"/>
                    <a:pt x="71" y="276"/>
                  </a:cubicBezTo>
                  <a:cubicBezTo>
                    <a:pt x="74" y="276"/>
                    <a:pt x="80" y="275"/>
                    <a:pt x="82" y="275"/>
                  </a:cubicBezTo>
                  <a:cubicBezTo>
                    <a:pt x="85" y="274"/>
                    <a:pt x="90" y="269"/>
                    <a:pt x="93" y="269"/>
                  </a:cubicBezTo>
                  <a:cubicBezTo>
                    <a:pt x="97" y="268"/>
                    <a:pt x="105" y="272"/>
                    <a:pt x="109" y="272"/>
                  </a:cubicBezTo>
                  <a:cubicBezTo>
                    <a:pt x="112" y="272"/>
                    <a:pt x="118" y="269"/>
                    <a:pt x="121" y="271"/>
                  </a:cubicBezTo>
                  <a:cubicBezTo>
                    <a:pt x="122" y="272"/>
                    <a:pt x="121" y="275"/>
                    <a:pt x="122" y="276"/>
                  </a:cubicBezTo>
                  <a:cubicBezTo>
                    <a:pt x="123" y="278"/>
                    <a:pt x="128" y="279"/>
                    <a:pt x="130" y="279"/>
                  </a:cubicBezTo>
                  <a:cubicBezTo>
                    <a:pt x="132" y="278"/>
                    <a:pt x="136" y="274"/>
                    <a:pt x="138" y="275"/>
                  </a:cubicBezTo>
                  <a:cubicBezTo>
                    <a:pt x="140" y="275"/>
                    <a:pt x="143" y="277"/>
                    <a:pt x="144" y="279"/>
                  </a:cubicBezTo>
                  <a:cubicBezTo>
                    <a:pt x="145" y="280"/>
                    <a:pt x="145" y="282"/>
                    <a:pt x="146" y="283"/>
                  </a:cubicBezTo>
                  <a:cubicBezTo>
                    <a:pt x="147" y="284"/>
                    <a:pt x="151" y="282"/>
                    <a:pt x="153" y="282"/>
                  </a:cubicBezTo>
                  <a:cubicBezTo>
                    <a:pt x="154" y="283"/>
                    <a:pt x="155" y="287"/>
                    <a:pt x="156" y="288"/>
                  </a:cubicBezTo>
                  <a:cubicBezTo>
                    <a:pt x="158" y="289"/>
                    <a:pt x="163" y="289"/>
                    <a:pt x="165" y="288"/>
                  </a:cubicBezTo>
                  <a:cubicBezTo>
                    <a:pt x="166" y="288"/>
                    <a:pt x="169" y="286"/>
                    <a:pt x="171" y="287"/>
                  </a:cubicBezTo>
                  <a:cubicBezTo>
                    <a:pt x="173" y="287"/>
                    <a:pt x="174" y="291"/>
                    <a:pt x="175" y="292"/>
                  </a:cubicBezTo>
                  <a:cubicBezTo>
                    <a:pt x="177" y="293"/>
                    <a:pt x="182" y="290"/>
                    <a:pt x="183" y="291"/>
                  </a:cubicBezTo>
                  <a:cubicBezTo>
                    <a:pt x="185" y="292"/>
                    <a:pt x="185" y="297"/>
                    <a:pt x="184" y="298"/>
                  </a:cubicBezTo>
                  <a:cubicBezTo>
                    <a:pt x="182" y="300"/>
                    <a:pt x="175" y="299"/>
                    <a:pt x="173" y="301"/>
                  </a:cubicBezTo>
                  <a:cubicBezTo>
                    <a:pt x="173" y="302"/>
                    <a:pt x="172" y="304"/>
                    <a:pt x="172" y="305"/>
                  </a:cubicBezTo>
                  <a:cubicBezTo>
                    <a:pt x="173" y="307"/>
                    <a:pt x="177" y="307"/>
                    <a:pt x="178" y="309"/>
                  </a:cubicBezTo>
                  <a:cubicBezTo>
                    <a:pt x="178" y="310"/>
                    <a:pt x="178" y="313"/>
                    <a:pt x="177" y="314"/>
                  </a:cubicBezTo>
                  <a:cubicBezTo>
                    <a:pt x="174" y="317"/>
                    <a:pt x="164" y="315"/>
                    <a:pt x="161" y="317"/>
                  </a:cubicBezTo>
                  <a:cubicBezTo>
                    <a:pt x="160" y="317"/>
                    <a:pt x="158" y="320"/>
                    <a:pt x="157" y="322"/>
                  </a:cubicBezTo>
                  <a:cubicBezTo>
                    <a:pt x="157" y="323"/>
                    <a:pt x="158" y="326"/>
                    <a:pt x="158" y="328"/>
                  </a:cubicBezTo>
                  <a:cubicBezTo>
                    <a:pt x="158" y="330"/>
                    <a:pt x="156" y="334"/>
                    <a:pt x="156" y="336"/>
                  </a:cubicBezTo>
                  <a:cubicBezTo>
                    <a:pt x="156" y="338"/>
                    <a:pt x="157" y="341"/>
                    <a:pt x="159" y="341"/>
                  </a:cubicBezTo>
                  <a:cubicBezTo>
                    <a:pt x="160" y="342"/>
                    <a:pt x="162" y="342"/>
                    <a:pt x="164" y="342"/>
                  </a:cubicBezTo>
                  <a:cubicBezTo>
                    <a:pt x="164" y="342"/>
                    <a:pt x="165" y="341"/>
                    <a:pt x="165" y="340"/>
                  </a:cubicBezTo>
                  <a:cubicBezTo>
                    <a:pt x="166" y="340"/>
                    <a:pt x="170" y="341"/>
                    <a:pt x="170" y="342"/>
                  </a:cubicBezTo>
                  <a:cubicBezTo>
                    <a:pt x="171" y="343"/>
                    <a:pt x="171" y="346"/>
                    <a:pt x="170" y="346"/>
                  </a:cubicBezTo>
                  <a:cubicBezTo>
                    <a:pt x="170" y="347"/>
                    <a:pt x="166" y="346"/>
                    <a:pt x="165" y="347"/>
                  </a:cubicBezTo>
                  <a:cubicBezTo>
                    <a:pt x="164" y="348"/>
                    <a:pt x="163" y="352"/>
                    <a:pt x="161" y="353"/>
                  </a:cubicBezTo>
                  <a:cubicBezTo>
                    <a:pt x="159" y="354"/>
                    <a:pt x="154" y="354"/>
                    <a:pt x="152" y="353"/>
                  </a:cubicBezTo>
                  <a:cubicBezTo>
                    <a:pt x="151" y="352"/>
                    <a:pt x="151" y="349"/>
                    <a:pt x="150" y="348"/>
                  </a:cubicBezTo>
                  <a:cubicBezTo>
                    <a:pt x="149" y="347"/>
                    <a:pt x="147" y="347"/>
                    <a:pt x="146" y="346"/>
                  </a:cubicBezTo>
                  <a:cubicBezTo>
                    <a:pt x="144" y="346"/>
                    <a:pt x="139" y="346"/>
                    <a:pt x="138" y="344"/>
                  </a:cubicBezTo>
                  <a:cubicBezTo>
                    <a:pt x="136" y="343"/>
                    <a:pt x="138" y="338"/>
                    <a:pt x="136" y="337"/>
                  </a:cubicBezTo>
                  <a:cubicBezTo>
                    <a:pt x="136" y="336"/>
                    <a:pt x="134" y="336"/>
                    <a:pt x="133" y="336"/>
                  </a:cubicBezTo>
                  <a:cubicBezTo>
                    <a:pt x="129" y="337"/>
                    <a:pt x="124" y="341"/>
                    <a:pt x="121" y="342"/>
                  </a:cubicBezTo>
                  <a:cubicBezTo>
                    <a:pt x="119" y="344"/>
                    <a:pt x="115" y="346"/>
                    <a:pt x="113" y="346"/>
                  </a:cubicBezTo>
                  <a:cubicBezTo>
                    <a:pt x="107" y="347"/>
                    <a:pt x="96" y="346"/>
                    <a:pt x="91" y="345"/>
                  </a:cubicBezTo>
                  <a:cubicBezTo>
                    <a:pt x="87" y="344"/>
                    <a:pt x="78" y="342"/>
                    <a:pt x="75" y="339"/>
                  </a:cubicBezTo>
                  <a:cubicBezTo>
                    <a:pt x="74" y="339"/>
                    <a:pt x="74" y="336"/>
                    <a:pt x="73" y="335"/>
                  </a:cubicBezTo>
                  <a:cubicBezTo>
                    <a:pt x="73" y="334"/>
                    <a:pt x="71" y="333"/>
                    <a:pt x="71" y="333"/>
                  </a:cubicBezTo>
                  <a:cubicBezTo>
                    <a:pt x="69" y="332"/>
                    <a:pt x="65" y="334"/>
                    <a:pt x="63" y="334"/>
                  </a:cubicBezTo>
                  <a:cubicBezTo>
                    <a:pt x="60" y="335"/>
                    <a:pt x="56" y="338"/>
                    <a:pt x="53" y="338"/>
                  </a:cubicBezTo>
                  <a:cubicBezTo>
                    <a:pt x="52" y="338"/>
                    <a:pt x="49" y="337"/>
                    <a:pt x="48" y="337"/>
                  </a:cubicBezTo>
                  <a:cubicBezTo>
                    <a:pt x="47" y="337"/>
                    <a:pt x="44" y="337"/>
                    <a:pt x="42" y="338"/>
                  </a:cubicBezTo>
                  <a:cubicBezTo>
                    <a:pt x="40" y="340"/>
                    <a:pt x="37" y="344"/>
                    <a:pt x="36" y="346"/>
                  </a:cubicBezTo>
                  <a:cubicBezTo>
                    <a:pt x="35" y="348"/>
                    <a:pt x="37" y="353"/>
                    <a:pt x="37" y="355"/>
                  </a:cubicBezTo>
                  <a:cubicBezTo>
                    <a:pt x="36" y="357"/>
                    <a:pt x="32" y="361"/>
                    <a:pt x="31" y="363"/>
                  </a:cubicBezTo>
                  <a:cubicBezTo>
                    <a:pt x="30" y="366"/>
                    <a:pt x="29" y="370"/>
                    <a:pt x="28" y="373"/>
                  </a:cubicBezTo>
                  <a:cubicBezTo>
                    <a:pt x="28" y="376"/>
                    <a:pt x="28" y="383"/>
                    <a:pt x="28" y="387"/>
                  </a:cubicBezTo>
                  <a:cubicBezTo>
                    <a:pt x="28" y="391"/>
                    <a:pt x="25" y="398"/>
                    <a:pt x="25" y="402"/>
                  </a:cubicBezTo>
                  <a:cubicBezTo>
                    <a:pt x="25" y="404"/>
                    <a:pt x="26" y="409"/>
                    <a:pt x="27" y="411"/>
                  </a:cubicBezTo>
                  <a:cubicBezTo>
                    <a:pt x="29" y="414"/>
                    <a:pt x="34" y="419"/>
                    <a:pt x="37" y="422"/>
                  </a:cubicBezTo>
                  <a:cubicBezTo>
                    <a:pt x="39" y="424"/>
                    <a:pt x="46" y="428"/>
                    <a:pt x="49" y="431"/>
                  </a:cubicBezTo>
                  <a:cubicBezTo>
                    <a:pt x="52" y="435"/>
                    <a:pt x="54" y="445"/>
                    <a:pt x="58" y="448"/>
                  </a:cubicBezTo>
                  <a:cubicBezTo>
                    <a:pt x="60" y="449"/>
                    <a:pt x="65" y="450"/>
                    <a:pt x="68" y="450"/>
                  </a:cubicBezTo>
                  <a:cubicBezTo>
                    <a:pt x="70" y="450"/>
                    <a:pt x="74" y="449"/>
                    <a:pt x="76" y="449"/>
                  </a:cubicBezTo>
                  <a:cubicBezTo>
                    <a:pt x="77" y="450"/>
                    <a:pt x="80" y="452"/>
                    <a:pt x="80" y="452"/>
                  </a:cubicBezTo>
                  <a:cubicBezTo>
                    <a:pt x="80" y="452"/>
                    <a:pt x="85" y="458"/>
                    <a:pt x="88" y="459"/>
                  </a:cubicBezTo>
                  <a:cubicBezTo>
                    <a:pt x="90" y="460"/>
                    <a:pt x="95" y="460"/>
                    <a:pt x="97" y="459"/>
                  </a:cubicBezTo>
                  <a:close/>
                </a:path>
              </a:pathLst>
            </a:custGeom>
            <a:grpFill/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62" name="Freeform: Shape 273"/>
            <p:cNvSpPr/>
            <p:nvPr/>
          </p:nvSpPr>
          <p:spPr bwMode="auto">
            <a:xfrm>
              <a:off x="2817813" y="3700463"/>
              <a:ext cx="30163" cy="19050"/>
            </a:xfrm>
            <a:custGeom>
              <a:avLst/>
              <a:gdLst/>
              <a:ahLst/>
              <a:cxnLst>
                <a:cxn ang="0">
                  <a:pos x="10" y="8"/>
                </a:cxn>
                <a:cxn ang="0">
                  <a:pos x="17" y="5"/>
                </a:cxn>
                <a:cxn ang="0">
                  <a:pos x="17" y="2"/>
                </a:cxn>
                <a:cxn ang="0">
                  <a:pos x="10" y="1"/>
                </a:cxn>
                <a:cxn ang="0">
                  <a:pos x="6" y="4"/>
                </a:cxn>
                <a:cxn ang="0">
                  <a:pos x="0" y="6"/>
                </a:cxn>
                <a:cxn ang="0">
                  <a:pos x="1" y="10"/>
                </a:cxn>
                <a:cxn ang="0">
                  <a:pos x="6" y="7"/>
                </a:cxn>
                <a:cxn ang="0">
                  <a:pos x="10" y="8"/>
                </a:cxn>
              </a:cxnLst>
              <a:rect l="0" t="0" r="r" b="b"/>
              <a:pathLst>
                <a:path w="18" h="11">
                  <a:moveTo>
                    <a:pt x="10" y="8"/>
                  </a:moveTo>
                  <a:cubicBezTo>
                    <a:pt x="12" y="8"/>
                    <a:pt x="16" y="7"/>
                    <a:pt x="17" y="5"/>
                  </a:cubicBezTo>
                  <a:cubicBezTo>
                    <a:pt x="17" y="5"/>
                    <a:pt x="18" y="3"/>
                    <a:pt x="17" y="2"/>
                  </a:cubicBezTo>
                  <a:cubicBezTo>
                    <a:pt x="16" y="1"/>
                    <a:pt x="12" y="0"/>
                    <a:pt x="10" y="1"/>
                  </a:cubicBezTo>
                  <a:cubicBezTo>
                    <a:pt x="9" y="1"/>
                    <a:pt x="7" y="3"/>
                    <a:pt x="6" y="4"/>
                  </a:cubicBezTo>
                  <a:cubicBezTo>
                    <a:pt x="5" y="4"/>
                    <a:pt x="1" y="5"/>
                    <a:pt x="0" y="6"/>
                  </a:cubicBezTo>
                  <a:cubicBezTo>
                    <a:pt x="0" y="7"/>
                    <a:pt x="0" y="10"/>
                    <a:pt x="1" y="10"/>
                  </a:cubicBezTo>
                  <a:cubicBezTo>
                    <a:pt x="2" y="11"/>
                    <a:pt x="4" y="8"/>
                    <a:pt x="6" y="7"/>
                  </a:cubicBezTo>
                  <a:cubicBezTo>
                    <a:pt x="7" y="7"/>
                    <a:pt x="9" y="8"/>
                    <a:pt x="10" y="8"/>
                  </a:cubicBezTo>
                  <a:close/>
                </a:path>
              </a:pathLst>
            </a:custGeom>
            <a:grpFill/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63" name="Freeform: Shape 274"/>
            <p:cNvSpPr/>
            <p:nvPr/>
          </p:nvSpPr>
          <p:spPr bwMode="auto">
            <a:xfrm>
              <a:off x="2500313" y="3748088"/>
              <a:ext cx="17463" cy="20638"/>
            </a:xfrm>
            <a:custGeom>
              <a:avLst/>
              <a:gdLst/>
              <a:ahLst/>
              <a:cxnLst>
                <a:cxn ang="0">
                  <a:pos x="9" y="7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5" y="1"/>
                </a:cxn>
                <a:cxn ang="0">
                  <a:pos x="2" y="5"/>
                </a:cxn>
                <a:cxn ang="0">
                  <a:pos x="1" y="11"/>
                </a:cxn>
                <a:cxn ang="0">
                  <a:pos x="4" y="12"/>
                </a:cxn>
                <a:cxn ang="0">
                  <a:pos x="9" y="7"/>
                </a:cxn>
              </a:cxnLst>
              <a:rect l="0" t="0" r="r" b="b"/>
              <a:pathLst>
                <a:path w="10" h="12">
                  <a:moveTo>
                    <a:pt x="9" y="7"/>
                  </a:moveTo>
                  <a:cubicBezTo>
                    <a:pt x="9" y="6"/>
                    <a:pt x="10" y="4"/>
                    <a:pt x="9" y="3"/>
                  </a:cubicBezTo>
                  <a:cubicBezTo>
                    <a:pt x="9" y="2"/>
                    <a:pt x="9" y="1"/>
                    <a:pt x="8" y="1"/>
                  </a:cubicBezTo>
                  <a:cubicBezTo>
                    <a:pt x="7" y="0"/>
                    <a:pt x="5" y="1"/>
                    <a:pt x="5" y="1"/>
                  </a:cubicBezTo>
                  <a:cubicBezTo>
                    <a:pt x="4" y="2"/>
                    <a:pt x="2" y="4"/>
                    <a:pt x="2" y="5"/>
                  </a:cubicBezTo>
                  <a:cubicBezTo>
                    <a:pt x="1" y="7"/>
                    <a:pt x="0" y="10"/>
                    <a:pt x="1" y="11"/>
                  </a:cubicBezTo>
                  <a:cubicBezTo>
                    <a:pt x="1" y="12"/>
                    <a:pt x="3" y="12"/>
                    <a:pt x="4" y="12"/>
                  </a:cubicBezTo>
                  <a:cubicBezTo>
                    <a:pt x="6" y="11"/>
                    <a:pt x="8" y="9"/>
                    <a:pt x="9" y="7"/>
                  </a:cubicBezTo>
                  <a:close/>
                </a:path>
              </a:pathLst>
            </a:custGeom>
            <a:grpFill/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64" name="Freeform: Shape 275"/>
            <p:cNvSpPr/>
            <p:nvPr/>
          </p:nvSpPr>
          <p:spPr bwMode="auto">
            <a:xfrm>
              <a:off x="2552700" y="3556000"/>
              <a:ext cx="11113" cy="1111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5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2" y="1"/>
                </a:cxn>
                <a:cxn ang="0">
                  <a:pos x="0" y="3"/>
                </a:cxn>
              </a:cxnLst>
              <a:rect l="0" t="0" r="r" b="b"/>
              <a:pathLst>
                <a:path w="6" h="6">
                  <a:moveTo>
                    <a:pt x="0" y="3"/>
                  </a:moveTo>
                  <a:cubicBezTo>
                    <a:pt x="0" y="4"/>
                    <a:pt x="0" y="5"/>
                    <a:pt x="0" y="5"/>
                  </a:cubicBezTo>
                  <a:cubicBezTo>
                    <a:pt x="1" y="6"/>
                    <a:pt x="3" y="4"/>
                    <a:pt x="4" y="4"/>
                  </a:cubicBezTo>
                  <a:cubicBezTo>
                    <a:pt x="5" y="3"/>
                    <a:pt x="6" y="3"/>
                    <a:pt x="6" y="2"/>
                  </a:cubicBezTo>
                  <a:cubicBezTo>
                    <a:pt x="6" y="2"/>
                    <a:pt x="5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grpFill/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65" name="Freeform: Shape 276"/>
            <p:cNvSpPr/>
            <p:nvPr/>
          </p:nvSpPr>
          <p:spPr bwMode="auto">
            <a:xfrm>
              <a:off x="2230438" y="3230563"/>
              <a:ext cx="1108075" cy="596900"/>
            </a:xfrm>
            <a:custGeom>
              <a:avLst/>
              <a:gdLst/>
              <a:ahLst/>
              <a:cxnLst>
                <a:cxn ang="0">
                  <a:pos x="595" y="163"/>
                </a:cxn>
                <a:cxn ang="0">
                  <a:pos x="571" y="150"/>
                </a:cxn>
                <a:cxn ang="0">
                  <a:pos x="558" y="115"/>
                </a:cxn>
                <a:cxn ang="0">
                  <a:pos x="501" y="111"/>
                </a:cxn>
                <a:cxn ang="0">
                  <a:pos x="473" y="138"/>
                </a:cxn>
                <a:cxn ang="0">
                  <a:pos x="444" y="134"/>
                </a:cxn>
                <a:cxn ang="0">
                  <a:pos x="435" y="102"/>
                </a:cxn>
                <a:cxn ang="0">
                  <a:pos x="432" y="68"/>
                </a:cxn>
                <a:cxn ang="0">
                  <a:pos x="400" y="39"/>
                </a:cxn>
                <a:cxn ang="0">
                  <a:pos x="386" y="12"/>
                </a:cxn>
                <a:cxn ang="0">
                  <a:pos x="387" y="20"/>
                </a:cxn>
                <a:cxn ang="0">
                  <a:pos x="387" y="27"/>
                </a:cxn>
                <a:cxn ang="0">
                  <a:pos x="359" y="27"/>
                </a:cxn>
                <a:cxn ang="0">
                  <a:pos x="320" y="0"/>
                </a:cxn>
                <a:cxn ang="0">
                  <a:pos x="299" y="26"/>
                </a:cxn>
                <a:cxn ang="0">
                  <a:pos x="267" y="56"/>
                </a:cxn>
                <a:cxn ang="0">
                  <a:pos x="237" y="93"/>
                </a:cxn>
                <a:cxn ang="0">
                  <a:pos x="215" y="119"/>
                </a:cxn>
                <a:cxn ang="0">
                  <a:pos x="264" y="116"/>
                </a:cxn>
                <a:cxn ang="0">
                  <a:pos x="234" y="142"/>
                </a:cxn>
                <a:cxn ang="0">
                  <a:pos x="222" y="164"/>
                </a:cxn>
                <a:cxn ang="0">
                  <a:pos x="210" y="189"/>
                </a:cxn>
                <a:cxn ang="0">
                  <a:pos x="189" y="209"/>
                </a:cxn>
                <a:cxn ang="0">
                  <a:pos x="161" y="216"/>
                </a:cxn>
                <a:cxn ang="0">
                  <a:pos x="117" y="250"/>
                </a:cxn>
                <a:cxn ang="0">
                  <a:pos x="60" y="278"/>
                </a:cxn>
                <a:cxn ang="0">
                  <a:pos x="15" y="303"/>
                </a:cxn>
                <a:cxn ang="0">
                  <a:pos x="39" y="309"/>
                </a:cxn>
                <a:cxn ang="0">
                  <a:pos x="85" y="315"/>
                </a:cxn>
                <a:cxn ang="0">
                  <a:pos x="109" y="296"/>
                </a:cxn>
                <a:cxn ang="0">
                  <a:pos x="146" y="278"/>
                </a:cxn>
                <a:cxn ang="0">
                  <a:pos x="141" y="258"/>
                </a:cxn>
                <a:cxn ang="0">
                  <a:pos x="163" y="273"/>
                </a:cxn>
                <a:cxn ang="0">
                  <a:pos x="176" y="312"/>
                </a:cxn>
                <a:cxn ang="0">
                  <a:pos x="223" y="318"/>
                </a:cxn>
                <a:cxn ang="0">
                  <a:pos x="240" y="327"/>
                </a:cxn>
                <a:cxn ang="0">
                  <a:pos x="219" y="350"/>
                </a:cxn>
                <a:cxn ang="0">
                  <a:pos x="268" y="334"/>
                </a:cxn>
                <a:cxn ang="0">
                  <a:pos x="321" y="302"/>
                </a:cxn>
                <a:cxn ang="0">
                  <a:pos x="349" y="255"/>
                </a:cxn>
                <a:cxn ang="0">
                  <a:pos x="387" y="229"/>
                </a:cxn>
                <a:cxn ang="0">
                  <a:pos x="382" y="259"/>
                </a:cxn>
                <a:cxn ang="0">
                  <a:pos x="385" y="286"/>
                </a:cxn>
                <a:cxn ang="0">
                  <a:pos x="383" y="303"/>
                </a:cxn>
                <a:cxn ang="0">
                  <a:pos x="417" y="306"/>
                </a:cxn>
                <a:cxn ang="0">
                  <a:pos x="466" y="324"/>
                </a:cxn>
                <a:cxn ang="0">
                  <a:pos x="492" y="333"/>
                </a:cxn>
                <a:cxn ang="0">
                  <a:pos x="515" y="331"/>
                </a:cxn>
                <a:cxn ang="0">
                  <a:pos x="544" y="312"/>
                </a:cxn>
                <a:cxn ang="0">
                  <a:pos x="566" y="279"/>
                </a:cxn>
                <a:cxn ang="0">
                  <a:pos x="585" y="233"/>
                </a:cxn>
                <a:cxn ang="0">
                  <a:pos x="637" y="200"/>
                </a:cxn>
                <a:cxn ang="0">
                  <a:pos x="644" y="164"/>
                </a:cxn>
              </a:cxnLst>
              <a:rect l="0" t="0" r="r" b="b"/>
              <a:pathLst>
                <a:path w="652" h="352">
                  <a:moveTo>
                    <a:pt x="624" y="170"/>
                  </a:moveTo>
                  <a:cubicBezTo>
                    <a:pt x="621" y="170"/>
                    <a:pt x="620" y="164"/>
                    <a:pt x="618" y="163"/>
                  </a:cubicBezTo>
                  <a:cubicBezTo>
                    <a:pt x="617" y="162"/>
                    <a:pt x="614" y="164"/>
                    <a:pt x="612" y="163"/>
                  </a:cubicBezTo>
                  <a:cubicBezTo>
                    <a:pt x="610" y="162"/>
                    <a:pt x="610" y="155"/>
                    <a:pt x="607" y="155"/>
                  </a:cubicBezTo>
                  <a:cubicBezTo>
                    <a:pt x="604" y="154"/>
                    <a:pt x="598" y="163"/>
                    <a:pt x="595" y="163"/>
                  </a:cubicBezTo>
                  <a:cubicBezTo>
                    <a:pt x="593" y="164"/>
                    <a:pt x="588" y="163"/>
                    <a:pt x="587" y="162"/>
                  </a:cubicBezTo>
                  <a:cubicBezTo>
                    <a:pt x="585" y="160"/>
                    <a:pt x="587" y="153"/>
                    <a:pt x="585" y="151"/>
                  </a:cubicBezTo>
                  <a:cubicBezTo>
                    <a:pt x="584" y="150"/>
                    <a:pt x="581" y="149"/>
                    <a:pt x="580" y="149"/>
                  </a:cubicBezTo>
                  <a:cubicBezTo>
                    <a:pt x="579" y="149"/>
                    <a:pt x="578" y="151"/>
                    <a:pt x="577" y="151"/>
                  </a:cubicBezTo>
                  <a:cubicBezTo>
                    <a:pt x="575" y="151"/>
                    <a:pt x="572" y="151"/>
                    <a:pt x="571" y="150"/>
                  </a:cubicBezTo>
                  <a:cubicBezTo>
                    <a:pt x="567" y="146"/>
                    <a:pt x="570" y="133"/>
                    <a:pt x="568" y="128"/>
                  </a:cubicBezTo>
                  <a:cubicBezTo>
                    <a:pt x="567" y="127"/>
                    <a:pt x="564" y="124"/>
                    <a:pt x="562" y="123"/>
                  </a:cubicBezTo>
                  <a:cubicBezTo>
                    <a:pt x="561" y="122"/>
                    <a:pt x="559" y="123"/>
                    <a:pt x="558" y="122"/>
                  </a:cubicBezTo>
                  <a:cubicBezTo>
                    <a:pt x="557" y="122"/>
                    <a:pt x="557" y="120"/>
                    <a:pt x="557" y="119"/>
                  </a:cubicBezTo>
                  <a:cubicBezTo>
                    <a:pt x="557" y="118"/>
                    <a:pt x="558" y="116"/>
                    <a:pt x="558" y="115"/>
                  </a:cubicBezTo>
                  <a:cubicBezTo>
                    <a:pt x="558" y="114"/>
                    <a:pt x="556" y="113"/>
                    <a:pt x="555" y="113"/>
                  </a:cubicBezTo>
                  <a:cubicBezTo>
                    <a:pt x="550" y="112"/>
                    <a:pt x="539" y="116"/>
                    <a:pt x="535" y="114"/>
                  </a:cubicBezTo>
                  <a:cubicBezTo>
                    <a:pt x="532" y="113"/>
                    <a:pt x="530" y="108"/>
                    <a:pt x="528" y="107"/>
                  </a:cubicBezTo>
                  <a:cubicBezTo>
                    <a:pt x="524" y="106"/>
                    <a:pt x="515" y="113"/>
                    <a:pt x="511" y="113"/>
                  </a:cubicBezTo>
                  <a:cubicBezTo>
                    <a:pt x="508" y="113"/>
                    <a:pt x="504" y="111"/>
                    <a:pt x="501" y="111"/>
                  </a:cubicBezTo>
                  <a:cubicBezTo>
                    <a:pt x="500" y="111"/>
                    <a:pt x="497" y="112"/>
                    <a:pt x="496" y="113"/>
                  </a:cubicBezTo>
                  <a:cubicBezTo>
                    <a:pt x="493" y="116"/>
                    <a:pt x="494" y="125"/>
                    <a:pt x="491" y="127"/>
                  </a:cubicBezTo>
                  <a:cubicBezTo>
                    <a:pt x="489" y="128"/>
                    <a:pt x="484" y="126"/>
                    <a:pt x="482" y="126"/>
                  </a:cubicBezTo>
                  <a:cubicBezTo>
                    <a:pt x="479" y="126"/>
                    <a:pt x="474" y="127"/>
                    <a:pt x="472" y="130"/>
                  </a:cubicBezTo>
                  <a:cubicBezTo>
                    <a:pt x="471" y="131"/>
                    <a:pt x="475" y="137"/>
                    <a:pt x="473" y="138"/>
                  </a:cubicBezTo>
                  <a:cubicBezTo>
                    <a:pt x="470" y="140"/>
                    <a:pt x="464" y="134"/>
                    <a:pt x="461" y="134"/>
                  </a:cubicBezTo>
                  <a:cubicBezTo>
                    <a:pt x="460" y="134"/>
                    <a:pt x="458" y="137"/>
                    <a:pt x="457" y="137"/>
                  </a:cubicBezTo>
                  <a:cubicBezTo>
                    <a:pt x="454" y="136"/>
                    <a:pt x="452" y="128"/>
                    <a:pt x="449" y="127"/>
                  </a:cubicBezTo>
                  <a:cubicBezTo>
                    <a:pt x="448" y="127"/>
                    <a:pt x="445" y="129"/>
                    <a:pt x="444" y="131"/>
                  </a:cubicBezTo>
                  <a:cubicBezTo>
                    <a:pt x="444" y="131"/>
                    <a:pt x="445" y="133"/>
                    <a:pt x="444" y="134"/>
                  </a:cubicBezTo>
                  <a:cubicBezTo>
                    <a:pt x="443" y="135"/>
                    <a:pt x="439" y="134"/>
                    <a:pt x="438" y="133"/>
                  </a:cubicBezTo>
                  <a:cubicBezTo>
                    <a:pt x="437" y="132"/>
                    <a:pt x="440" y="128"/>
                    <a:pt x="439" y="126"/>
                  </a:cubicBezTo>
                  <a:cubicBezTo>
                    <a:pt x="437" y="125"/>
                    <a:pt x="432" y="127"/>
                    <a:pt x="431" y="126"/>
                  </a:cubicBezTo>
                  <a:cubicBezTo>
                    <a:pt x="427" y="122"/>
                    <a:pt x="426" y="109"/>
                    <a:pt x="429" y="104"/>
                  </a:cubicBezTo>
                  <a:cubicBezTo>
                    <a:pt x="430" y="103"/>
                    <a:pt x="434" y="104"/>
                    <a:pt x="435" y="102"/>
                  </a:cubicBezTo>
                  <a:cubicBezTo>
                    <a:pt x="437" y="98"/>
                    <a:pt x="429" y="90"/>
                    <a:pt x="430" y="85"/>
                  </a:cubicBezTo>
                  <a:cubicBezTo>
                    <a:pt x="430" y="83"/>
                    <a:pt x="433" y="80"/>
                    <a:pt x="435" y="79"/>
                  </a:cubicBezTo>
                  <a:cubicBezTo>
                    <a:pt x="436" y="78"/>
                    <a:pt x="439" y="79"/>
                    <a:pt x="439" y="78"/>
                  </a:cubicBezTo>
                  <a:cubicBezTo>
                    <a:pt x="440" y="77"/>
                    <a:pt x="437" y="75"/>
                    <a:pt x="437" y="74"/>
                  </a:cubicBezTo>
                  <a:cubicBezTo>
                    <a:pt x="436" y="72"/>
                    <a:pt x="434" y="69"/>
                    <a:pt x="432" y="68"/>
                  </a:cubicBezTo>
                  <a:cubicBezTo>
                    <a:pt x="430" y="68"/>
                    <a:pt x="427" y="70"/>
                    <a:pt x="425" y="69"/>
                  </a:cubicBezTo>
                  <a:cubicBezTo>
                    <a:pt x="422" y="68"/>
                    <a:pt x="423" y="59"/>
                    <a:pt x="421" y="57"/>
                  </a:cubicBezTo>
                  <a:cubicBezTo>
                    <a:pt x="419" y="55"/>
                    <a:pt x="414" y="56"/>
                    <a:pt x="411" y="56"/>
                  </a:cubicBezTo>
                  <a:cubicBezTo>
                    <a:pt x="409" y="55"/>
                    <a:pt x="404" y="51"/>
                    <a:pt x="403" y="49"/>
                  </a:cubicBezTo>
                  <a:cubicBezTo>
                    <a:pt x="401" y="47"/>
                    <a:pt x="399" y="41"/>
                    <a:pt x="400" y="39"/>
                  </a:cubicBezTo>
                  <a:cubicBezTo>
                    <a:pt x="400" y="35"/>
                    <a:pt x="408" y="25"/>
                    <a:pt x="408" y="25"/>
                  </a:cubicBezTo>
                  <a:cubicBezTo>
                    <a:pt x="408" y="25"/>
                    <a:pt x="407" y="23"/>
                    <a:pt x="406" y="22"/>
                  </a:cubicBezTo>
                  <a:cubicBezTo>
                    <a:pt x="405" y="20"/>
                    <a:pt x="401" y="17"/>
                    <a:pt x="399" y="16"/>
                  </a:cubicBezTo>
                  <a:cubicBezTo>
                    <a:pt x="398" y="15"/>
                    <a:pt x="394" y="15"/>
                    <a:pt x="393" y="15"/>
                  </a:cubicBezTo>
                  <a:cubicBezTo>
                    <a:pt x="391" y="14"/>
                    <a:pt x="388" y="13"/>
                    <a:pt x="386" y="12"/>
                  </a:cubicBezTo>
                  <a:cubicBezTo>
                    <a:pt x="384" y="12"/>
                    <a:pt x="379" y="13"/>
                    <a:pt x="377" y="14"/>
                  </a:cubicBezTo>
                  <a:cubicBezTo>
                    <a:pt x="377" y="15"/>
                    <a:pt x="376" y="16"/>
                    <a:pt x="376" y="17"/>
                  </a:cubicBezTo>
                  <a:cubicBezTo>
                    <a:pt x="377" y="18"/>
                    <a:pt x="380" y="19"/>
                    <a:pt x="381" y="20"/>
                  </a:cubicBezTo>
                  <a:cubicBezTo>
                    <a:pt x="382" y="20"/>
                    <a:pt x="383" y="21"/>
                    <a:pt x="384" y="21"/>
                  </a:cubicBezTo>
                  <a:cubicBezTo>
                    <a:pt x="385" y="21"/>
                    <a:pt x="387" y="20"/>
                    <a:pt x="387" y="20"/>
                  </a:cubicBezTo>
                  <a:cubicBezTo>
                    <a:pt x="389" y="20"/>
                    <a:pt x="392" y="23"/>
                    <a:pt x="393" y="25"/>
                  </a:cubicBezTo>
                  <a:cubicBezTo>
                    <a:pt x="393" y="26"/>
                    <a:pt x="393" y="29"/>
                    <a:pt x="392" y="30"/>
                  </a:cubicBezTo>
                  <a:cubicBezTo>
                    <a:pt x="392" y="31"/>
                    <a:pt x="391" y="33"/>
                    <a:pt x="390" y="33"/>
                  </a:cubicBezTo>
                  <a:cubicBezTo>
                    <a:pt x="389" y="34"/>
                    <a:pt x="386" y="31"/>
                    <a:pt x="386" y="30"/>
                  </a:cubicBezTo>
                  <a:cubicBezTo>
                    <a:pt x="386" y="29"/>
                    <a:pt x="387" y="28"/>
                    <a:pt x="387" y="27"/>
                  </a:cubicBezTo>
                  <a:cubicBezTo>
                    <a:pt x="385" y="25"/>
                    <a:pt x="380" y="27"/>
                    <a:pt x="378" y="27"/>
                  </a:cubicBezTo>
                  <a:cubicBezTo>
                    <a:pt x="377" y="27"/>
                    <a:pt x="375" y="28"/>
                    <a:pt x="374" y="29"/>
                  </a:cubicBezTo>
                  <a:cubicBezTo>
                    <a:pt x="373" y="30"/>
                    <a:pt x="372" y="32"/>
                    <a:pt x="371" y="33"/>
                  </a:cubicBezTo>
                  <a:cubicBezTo>
                    <a:pt x="369" y="33"/>
                    <a:pt x="366" y="34"/>
                    <a:pt x="364" y="33"/>
                  </a:cubicBezTo>
                  <a:cubicBezTo>
                    <a:pt x="362" y="33"/>
                    <a:pt x="359" y="29"/>
                    <a:pt x="359" y="27"/>
                  </a:cubicBezTo>
                  <a:cubicBezTo>
                    <a:pt x="358" y="26"/>
                    <a:pt x="360" y="23"/>
                    <a:pt x="360" y="21"/>
                  </a:cubicBezTo>
                  <a:cubicBezTo>
                    <a:pt x="360" y="19"/>
                    <a:pt x="359" y="16"/>
                    <a:pt x="358" y="14"/>
                  </a:cubicBezTo>
                  <a:cubicBezTo>
                    <a:pt x="356" y="12"/>
                    <a:pt x="349" y="11"/>
                    <a:pt x="347" y="10"/>
                  </a:cubicBezTo>
                  <a:cubicBezTo>
                    <a:pt x="342" y="8"/>
                    <a:pt x="331" y="8"/>
                    <a:pt x="327" y="6"/>
                  </a:cubicBezTo>
                  <a:cubicBezTo>
                    <a:pt x="325" y="5"/>
                    <a:pt x="322" y="1"/>
                    <a:pt x="320" y="0"/>
                  </a:cubicBezTo>
                  <a:cubicBezTo>
                    <a:pt x="318" y="0"/>
                    <a:pt x="315" y="1"/>
                    <a:pt x="313" y="1"/>
                  </a:cubicBezTo>
                  <a:cubicBezTo>
                    <a:pt x="312" y="2"/>
                    <a:pt x="310" y="5"/>
                    <a:pt x="309" y="6"/>
                  </a:cubicBezTo>
                  <a:cubicBezTo>
                    <a:pt x="308" y="7"/>
                    <a:pt x="303" y="8"/>
                    <a:pt x="302" y="9"/>
                  </a:cubicBezTo>
                  <a:cubicBezTo>
                    <a:pt x="302" y="11"/>
                    <a:pt x="303" y="13"/>
                    <a:pt x="303" y="15"/>
                  </a:cubicBezTo>
                  <a:cubicBezTo>
                    <a:pt x="302" y="18"/>
                    <a:pt x="301" y="24"/>
                    <a:pt x="299" y="26"/>
                  </a:cubicBezTo>
                  <a:cubicBezTo>
                    <a:pt x="298" y="28"/>
                    <a:pt x="293" y="29"/>
                    <a:pt x="291" y="30"/>
                  </a:cubicBezTo>
                  <a:cubicBezTo>
                    <a:pt x="289" y="31"/>
                    <a:pt x="284" y="32"/>
                    <a:pt x="282" y="33"/>
                  </a:cubicBezTo>
                  <a:cubicBezTo>
                    <a:pt x="280" y="34"/>
                    <a:pt x="277" y="37"/>
                    <a:pt x="275" y="39"/>
                  </a:cubicBezTo>
                  <a:cubicBezTo>
                    <a:pt x="274" y="41"/>
                    <a:pt x="273" y="46"/>
                    <a:pt x="272" y="48"/>
                  </a:cubicBezTo>
                  <a:cubicBezTo>
                    <a:pt x="271" y="51"/>
                    <a:pt x="269" y="55"/>
                    <a:pt x="267" y="56"/>
                  </a:cubicBezTo>
                  <a:cubicBezTo>
                    <a:pt x="265" y="58"/>
                    <a:pt x="259" y="59"/>
                    <a:pt x="257" y="61"/>
                  </a:cubicBezTo>
                  <a:cubicBezTo>
                    <a:pt x="256" y="62"/>
                    <a:pt x="254" y="66"/>
                    <a:pt x="254" y="68"/>
                  </a:cubicBezTo>
                  <a:cubicBezTo>
                    <a:pt x="253" y="71"/>
                    <a:pt x="256" y="75"/>
                    <a:pt x="255" y="77"/>
                  </a:cubicBezTo>
                  <a:cubicBezTo>
                    <a:pt x="254" y="80"/>
                    <a:pt x="249" y="82"/>
                    <a:pt x="247" y="84"/>
                  </a:cubicBezTo>
                  <a:cubicBezTo>
                    <a:pt x="244" y="86"/>
                    <a:pt x="239" y="90"/>
                    <a:pt x="237" y="93"/>
                  </a:cubicBezTo>
                  <a:cubicBezTo>
                    <a:pt x="235" y="95"/>
                    <a:pt x="234" y="100"/>
                    <a:pt x="232" y="102"/>
                  </a:cubicBezTo>
                  <a:cubicBezTo>
                    <a:pt x="230" y="104"/>
                    <a:pt x="225" y="106"/>
                    <a:pt x="223" y="108"/>
                  </a:cubicBezTo>
                  <a:cubicBezTo>
                    <a:pt x="222" y="109"/>
                    <a:pt x="220" y="113"/>
                    <a:pt x="218" y="114"/>
                  </a:cubicBezTo>
                  <a:cubicBezTo>
                    <a:pt x="217" y="115"/>
                    <a:pt x="214" y="115"/>
                    <a:pt x="214" y="116"/>
                  </a:cubicBezTo>
                  <a:cubicBezTo>
                    <a:pt x="214" y="117"/>
                    <a:pt x="214" y="118"/>
                    <a:pt x="215" y="119"/>
                  </a:cubicBezTo>
                  <a:cubicBezTo>
                    <a:pt x="217" y="120"/>
                    <a:pt x="223" y="119"/>
                    <a:pt x="225" y="119"/>
                  </a:cubicBezTo>
                  <a:cubicBezTo>
                    <a:pt x="227" y="120"/>
                    <a:pt x="229" y="122"/>
                    <a:pt x="230" y="122"/>
                  </a:cubicBezTo>
                  <a:cubicBezTo>
                    <a:pt x="234" y="122"/>
                    <a:pt x="240" y="118"/>
                    <a:pt x="243" y="117"/>
                  </a:cubicBezTo>
                  <a:cubicBezTo>
                    <a:pt x="245" y="117"/>
                    <a:pt x="250" y="119"/>
                    <a:pt x="252" y="119"/>
                  </a:cubicBezTo>
                  <a:cubicBezTo>
                    <a:pt x="255" y="119"/>
                    <a:pt x="261" y="115"/>
                    <a:pt x="264" y="116"/>
                  </a:cubicBezTo>
                  <a:cubicBezTo>
                    <a:pt x="264" y="116"/>
                    <a:pt x="265" y="117"/>
                    <a:pt x="265" y="118"/>
                  </a:cubicBezTo>
                  <a:cubicBezTo>
                    <a:pt x="265" y="120"/>
                    <a:pt x="261" y="122"/>
                    <a:pt x="260" y="124"/>
                  </a:cubicBezTo>
                  <a:cubicBezTo>
                    <a:pt x="258" y="127"/>
                    <a:pt x="256" y="134"/>
                    <a:pt x="253" y="137"/>
                  </a:cubicBezTo>
                  <a:cubicBezTo>
                    <a:pt x="252" y="138"/>
                    <a:pt x="246" y="137"/>
                    <a:pt x="244" y="138"/>
                  </a:cubicBezTo>
                  <a:cubicBezTo>
                    <a:pt x="241" y="139"/>
                    <a:pt x="236" y="141"/>
                    <a:pt x="234" y="142"/>
                  </a:cubicBezTo>
                  <a:cubicBezTo>
                    <a:pt x="232" y="143"/>
                    <a:pt x="228" y="144"/>
                    <a:pt x="227" y="146"/>
                  </a:cubicBezTo>
                  <a:cubicBezTo>
                    <a:pt x="226" y="148"/>
                    <a:pt x="224" y="152"/>
                    <a:pt x="226" y="154"/>
                  </a:cubicBezTo>
                  <a:cubicBezTo>
                    <a:pt x="226" y="154"/>
                    <a:pt x="228" y="152"/>
                    <a:pt x="229" y="153"/>
                  </a:cubicBezTo>
                  <a:cubicBezTo>
                    <a:pt x="230" y="154"/>
                    <a:pt x="231" y="157"/>
                    <a:pt x="230" y="159"/>
                  </a:cubicBezTo>
                  <a:cubicBezTo>
                    <a:pt x="229" y="161"/>
                    <a:pt x="224" y="162"/>
                    <a:pt x="222" y="164"/>
                  </a:cubicBezTo>
                  <a:cubicBezTo>
                    <a:pt x="221" y="165"/>
                    <a:pt x="220" y="168"/>
                    <a:pt x="221" y="170"/>
                  </a:cubicBezTo>
                  <a:cubicBezTo>
                    <a:pt x="221" y="171"/>
                    <a:pt x="223" y="172"/>
                    <a:pt x="223" y="173"/>
                  </a:cubicBezTo>
                  <a:cubicBezTo>
                    <a:pt x="223" y="174"/>
                    <a:pt x="221" y="178"/>
                    <a:pt x="220" y="179"/>
                  </a:cubicBezTo>
                  <a:cubicBezTo>
                    <a:pt x="218" y="180"/>
                    <a:pt x="213" y="180"/>
                    <a:pt x="211" y="182"/>
                  </a:cubicBezTo>
                  <a:cubicBezTo>
                    <a:pt x="210" y="183"/>
                    <a:pt x="211" y="188"/>
                    <a:pt x="210" y="189"/>
                  </a:cubicBezTo>
                  <a:cubicBezTo>
                    <a:pt x="209" y="190"/>
                    <a:pt x="206" y="191"/>
                    <a:pt x="205" y="191"/>
                  </a:cubicBezTo>
                  <a:cubicBezTo>
                    <a:pt x="204" y="192"/>
                    <a:pt x="200" y="192"/>
                    <a:pt x="199" y="193"/>
                  </a:cubicBezTo>
                  <a:cubicBezTo>
                    <a:pt x="198" y="194"/>
                    <a:pt x="196" y="196"/>
                    <a:pt x="196" y="198"/>
                  </a:cubicBezTo>
                  <a:cubicBezTo>
                    <a:pt x="195" y="199"/>
                    <a:pt x="197" y="202"/>
                    <a:pt x="196" y="203"/>
                  </a:cubicBezTo>
                  <a:cubicBezTo>
                    <a:pt x="195" y="205"/>
                    <a:pt x="190" y="207"/>
                    <a:pt x="189" y="209"/>
                  </a:cubicBezTo>
                  <a:cubicBezTo>
                    <a:pt x="188" y="211"/>
                    <a:pt x="188" y="215"/>
                    <a:pt x="187" y="217"/>
                  </a:cubicBezTo>
                  <a:cubicBezTo>
                    <a:pt x="186" y="219"/>
                    <a:pt x="184" y="222"/>
                    <a:pt x="182" y="223"/>
                  </a:cubicBezTo>
                  <a:cubicBezTo>
                    <a:pt x="180" y="224"/>
                    <a:pt x="176" y="223"/>
                    <a:pt x="174" y="222"/>
                  </a:cubicBezTo>
                  <a:cubicBezTo>
                    <a:pt x="173" y="222"/>
                    <a:pt x="172" y="219"/>
                    <a:pt x="171" y="219"/>
                  </a:cubicBezTo>
                  <a:cubicBezTo>
                    <a:pt x="169" y="217"/>
                    <a:pt x="163" y="216"/>
                    <a:pt x="161" y="216"/>
                  </a:cubicBezTo>
                  <a:cubicBezTo>
                    <a:pt x="156" y="216"/>
                    <a:pt x="145" y="219"/>
                    <a:pt x="141" y="221"/>
                  </a:cubicBezTo>
                  <a:cubicBezTo>
                    <a:pt x="138" y="222"/>
                    <a:pt x="133" y="224"/>
                    <a:pt x="132" y="226"/>
                  </a:cubicBezTo>
                  <a:cubicBezTo>
                    <a:pt x="130" y="229"/>
                    <a:pt x="132" y="235"/>
                    <a:pt x="130" y="238"/>
                  </a:cubicBezTo>
                  <a:cubicBezTo>
                    <a:pt x="129" y="240"/>
                    <a:pt x="123" y="242"/>
                    <a:pt x="121" y="244"/>
                  </a:cubicBezTo>
                  <a:cubicBezTo>
                    <a:pt x="120" y="245"/>
                    <a:pt x="118" y="249"/>
                    <a:pt x="117" y="250"/>
                  </a:cubicBezTo>
                  <a:cubicBezTo>
                    <a:pt x="114" y="251"/>
                    <a:pt x="109" y="249"/>
                    <a:pt x="106" y="249"/>
                  </a:cubicBezTo>
                  <a:cubicBezTo>
                    <a:pt x="105" y="249"/>
                    <a:pt x="101" y="250"/>
                    <a:pt x="100" y="250"/>
                  </a:cubicBezTo>
                  <a:cubicBezTo>
                    <a:pt x="95" y="253"/>
                    <a:pt x="90" y="262"/>
                    <a:pt x="86" y="265"/>
                  </a:cubicBezTo>
                  <a:cubicBezTo>
                    <a:pt x="83" y="267"/>
                    <a:pt x="76" y="268"/>
                    <a:pt x="72" y="270"/>
                  </a:cubicBezTo>
                  <a:cubicBezTo>
                    <a:pt x="69" y="271"/>
                    <a:pt x="62" y="275"/>
                    <a:pt x="60" y="278"/>
                  </a:cubicBezTo>
                  <a:cubicBezTo>
                    <a:pt x="57" y="280"/>
                    <a:pt x="55" y="289"/>
                    <a:pt x="51" y="290"/>
                  </a:cubicBezTo>
                  <a:cubicBezTo>
                    <a:pt x="50" y="291"/>
                    <a:pt x="47" y="290"/>
                    <a:pt x="46" y="290"/>
                  </a:cubicBezTo>
                  <a:cubicBezTo>
                    <a:pt x="42" y="290"/>
                    <a:pt x="35" y="290"/>
                    <a:pt x="32" y="291"/>
                  </a:cubicBezTo>
                  <a:cubicBezTo>
                    <a:pt x="29" y="293"/>
                    <a:pt x="25" y="300"/>
                    <a:pt x="22" y="301"/>
                  </a:cubicBezTo>
                  <a:cubicBezTo>
                    <a:pt x="20" y="302"/>
                    <a:pt x="16" y="302"/>
                    <a:pt x="15" y="303"/>
                  </a:cubicBezTo>
                  <a:cubicBezTo>
                    <a:pt x="11" y="304"/>
                    <a:pt x="3" y="308"/>
                    <a:pt x="1" y="312"/>
                  </a:cubicBezTo>
                  <a:cubicBezTo>
                    <a:pt x="0" y="313"/>
                    <a:pt x="0" y="316"/>
                    <a:pt x="1" y="317"/>
                  </a:cubicBezTo>
                  <a:cubicBezTo>
                    <a:pt x="3" y="319"/>
                    <a:pt x="10" y="319"/>
                    <a:pt x="13" y="319"/>
                  </a:cubicBezTo>
                  <a:cubicBezTo>
                    <a:pt x="17" y="318"/>
                    <a:pt x="23" y="313"/>
                    <a:pt x="27" y="312"/>
                  </a:cubicBezTo>
                  <a:cubicBezTo>
                    <a:pt x="30" y="311"/>
                    <a:pt x="36" y="309"/>
                    <a:pt x="39" y="309"/>
                  </a:cubicBezTo>
                  <a:cubicBezTo>
                    <a:pt x="42" y="309"/>
                    <a:pt x="48" y="312"/>
                    <a:pt x="50" y="312"/>
                  </a:cubicBezTo>
                  <a:cubicBezTo>
                    <a:pt x="53" y="312"/>
                    <a:pt x="58" y="310"/>
                    <a:pt x="61" y="309"/>
                  </a:cubicBezTo>
                  <a:cubicBezTo>
                    <a:pt x="63" y="309"/>
                    <a:pt x="66" y="307"/>
                    <a:pt x="67" y="307"/>
                  </a:cubicBezTo>
                  <a:cubicBezTo>
                    <a:pt x="70" y="307"/>
                    <a:pt x="74" y="310"/>
                    <a:pt x="77" y="311"/>
                  </a:cubicBezTo>
                  <a:cubicBezTo>
                    <a:pt x="79" y="312"/>
                    <a:pt x="82" y="315"/>
                    <a:pt x="85" y="315"/>
                  </a:cubicBezTo>
                  <a:cubicBezTo>
                    <a:pt x="86" y="315"/>
                    <a:pt x="89" y="312"/>
                    <a:pt x="90" y="310"/>
                  </a:cubicBezTo>
                  <a:cubicBezTo>
                    <a:pt x="91" y="309"/>
                    <a:pt x="90" y="305"/>
                    <a:pt x="91" y="303"/>
                  </a:cubicBezTo>
                  <a:cubicBezTo>
                    <a:pt x="91" y="300"/>
                    <a:pt x="93" y="295"/>
                    <a:pt x="95" y="294"/>
                  </a:cubicBezTo>
                  <a:cubicBezTo>
                    <a:pt x="97" y="293"/>
                    <a:pt x="100" y="293"/>
                    <a:pt x="102" y="293"/>
                  </a:cubicBezTo>
                  <a:cubicBezTo>
                    <a:pt x="104" y="293"/>
                    <a:pt x="107" y="296"/>
                    <a:pt x="109" y="296"/>
                  </a:cubicBezTo>
                  <a:cubicBezTo>
                    <a:pt x="113" y="297"/>
                    <a:pt x="122" y="298"/>
                    <a:pt x="125" y="296"/>
                  </a:cubicBezTo>
                  <a:cubicBezTo>
                    <a:pt x="127" y="295"/>
                    <a:pt x="129" y="291"/>
                    <a:pt x="130" y="290"/>
                  </a:cubicBezTo>
                  <a:cubicBezTo>
                    <a:pt x="134" y="287"/>
                    <a:pt x="145" y="289"/>
                    <a:pt x="146" y="285"/>
                  </a:cubicBezTo>
                  <a:cubicBezTo>
                    <a:pt x="147" y="284"/>
                    <a:pt x="145" y="283"/>
                    <a:pt x="145" y="282"/>
                  </a:cubicBezTo>
                  <a:cubicBezTo>
                    <a:pt x="145" y="281"/>
                    <a:pt x="146" y="279"/>
                    <a:pt x="146" y="278"/>
                  </a:cubicBezTo>
                  <a:cubicBezTo>
                    <a:pt x="145" y="276"/>
                    <a:pt x="144" y="273"/>
                    <a:pt x="142" y="272"/>
                  </a:cubicBezTo>
                  <a:cubicBezTo>
                    <a:pt x="141" y="271"/>
                    <a:pt x="138" y="271"/>
                    <a:pt x="137" y="270"/>
                  </a:cubicBezTo>
                  <a:cubicBezTo>
                    <a:pt x="136" y="268"/>
                    <a:pt x="133" y="264"/>
                    <a:pt x="133" y="262"/>
                  </a:cubicBezTo>
                  <a:cubicBezTo>
                    <a:pt x="133" y="261"/>
                    <a:pt x="132" y="259"/>
                    <a:pt x="133" y="258"/>
                  </a:cubicBezTo>
                  <a:cubicBezTo>
                    <a:pt x="135" y="257"/>
                    <a:pt x="139" y="257"/>
                    <a:pt x="141" y="258"/>
                  </a:cubicBezTo>
                  <a:cubicBezTo>
                    <a:pt x="142" y="258"/>
                    <a:pt x="143" y="261"/>
                    <a:pt x="144" y="262"/>
                  </a:cubicBezTo>
                  <a:cubicBezTo>
                    <a:pt x="146" y="263"/>
                    <a:pt x="149" y="264"/>
                    <a:pt x="151" y="264"/>
                  </a:cubicBezTo>
                  <a:cubicBezTo>
                    <a:pt x="153" y="264"/>
                    <a:pt x="157" y="263"/>
                    <a:pt x="159" y="263"/>
                  </a:cubicBezTo>
                  <a:cubicBezTo>
                    <a:pt x="160" y="264"/>
                    <a:pt x="162" y="265"/>
                    <a:pt x="162" y="266"/>
                  </a:cubicBezTo>
                  <a:cubicBezTo>
                    <a:pt x="163" y="267"/>
                    <a:pt x="164" y="271"/>
                    <a:pt x="163" y="273"/>
                  </a:cubicBezTo>
                  <a:cubicBezTo>
                    <a:pt x="163" y="275"/>
                    <a:pt x="160" y="279"/>
                    <a:pt x="159" y="282"/>
                  </a:cubicBezTo>
                  <a:cubicBezTo>
                    <a:pt x="159" y="286"/>
                    <a:pt x="160" y="294"/>
                    <a:pt x="161" y="298"/>
                  </a:cubicBezTo>
                  <a:cubicBezTo>
                    <a:pt x="161" y="300"/>
                    <a:pt x="162" y="303"/>
                    <a:pt x="163" y="303"/>
                  </a:cubicBezTo>
                  <a:cubicBezTo>
                    <a:pt x="166" y="305"/>
                    <a:pt x="172" y="299"/>
                    <a:pt x="175" y="300"/>
                  </a:cubicBezTo>
                  <a:cubicBezTo>
                    <a:pt x="177" y="302"/>
                    <a:pt x="175" y="310"/>
                    <a:pt x="176" y="312"/>
                  </a:cubicBezTo>
                  <a:cubicBezTo>
                    <a:pt x="177" y="314"/>
                    <a:pt x="181" y="317"/>
                    <a:pt x="183" y="317"/>
                  </a:cubicBezTo>
                  <a:cubicBezTo>
                    <a:pt x="188" y="320"/>
                    <a:pt x="198" y="323"/>
                    <a:pt x="204" y="323"/>
                  </a:cubicBezTo>
                  <a:cubicBezTo>
                    <a:pt x="206" y="322"/>
                    <a:pt x="210" y="321"/>
                    <a:pt x="212" y="320"/>
                  </a:cubicBezTo>
                  <a:cubicBezTo>
                    <a:pt x="212" y="319"/>
                    <a:pt x="213" y="317"/>
                    <a:pt x="214" y="316"/>
                  </a:cubicBezTo>
                  <a:cubicBezTo>
                    <a:pt x="216" y="315"/>
                    <a:pt x="221" y="318"/>
                    <a:pt x="223" y="318"/>
                  </a:cubicBezTo>
                  <a:cubicBezTo>
                    <a:pt x="229" y="318"/>
                    <a:pt x="242" y="313"/>
                    <a:pt x="249" y="313"/>
                  </a:cubicBezTo>
                  <a:cubicBezTo>
                    <a:pt x="251" y="313"/>
                    <a:pt x="257" y="312"/>
                    <a:pt x="259" y="314"/>
                  </a:cubicBezTo>
                  <a:cubicBezTo>
                    <a:pt x="260" y="315"/>
                    <a:pt x="258" y="319"/>
                    <a:pt x="257" y="320"/>
                  </a:cubicBezTo>
                  <a:cubicBezTo>
                    <a:pt x="256" y="322"/>
                    <a:pt x="251" y="325"/>
                    <a:pt x="249" y="326"/>
                  </a:cubicBezTo>
                  <a:cubicBezTo>
                    <a:pt x="246" y="326"/>
                    <a:pt x="242" y="326"/>
                    <a:pt x="240" y="327"/>
                  </a:cubicBezTo>
                  <a:cubicBezTo>
                    <a:pt x="238" y="327"/>
                    <a:pt x="234" y="330"/>
                    <a:pt x="232" y="331"/>
                  </a:cubicBezTo>
                  <a:cubicBezTo>
                    <a:pt x="230" y="331"/>
                    <a:pt x="226" y="332"/>
                    <a:pt x="224" y="333"/>
                  </a:cubicBezTo>
                  <a:cubicBezTo>
                    <a:pt x="222" y="334"/>
                    <a:pt x="219" y="337"/>
                    <a:pt x="217" y="339"/>
                  </a:cubicBezTo>
                  <a:cubicBezTo>
                    <a:pt x="216" y="340"/>
                    <a:pt x="216" y="343"/>
                    <a:pt x="216" y="345"/>
                  </a:cubicBezTo>
                  <a:cubicBezTo>
                    <a:pt x="216" y="346"/>
                    <a:pt x="218" y="349"/>
                    <a:pt x="219" y="350"/>
                  </a:cubicBezTo>
                  <a:cubicBezTo>
                    <a:pt x="222" y="351"/>
                    <a:pt x="228" y="352"/>
                    <a:pt x="231" y="352"/>
                  </a:cubicBezTo>
                  <a:cubicBezTo>
                    <a:pt x="235" y="352"/>
                    <a:pt x="242" y="350"/>
                    <a:pt x="246" y="347"/>
                  </a:cubicBezTo>
                  <a:cubicBezTo>
                    <a:pt x="248" y="345"/>
                    <a:pt x="251" y="339"/>
                    <a:pt x="253" y="337"/>
                  </a:cubicBezTo>
                  <a:cubicBezTo>
                    <a:pt x="254" y="335"/>
                    <a:pt x="257" y="334"/>
                    <a:pt x="259" y="333"/>
                  </a:cubicBezTo>
                  <a:cubicBezTo>
                    <a:pt x="261" y="333"/>
                    <a:pt x="266" y="334"/>
                    <a:pt x="268" y="334"/>
                  </a:cubicBezTo>
                  <a:cubicBezTo>
                    <a:pt x="271" y="334"/>
                    <a:pt x="277" y="337"/>
                    <a:pt x="281" y="337"/>
                  </a:cubicBezTo>
                  <a:cubicBezTo>
                    <a:pt x="284" y="337"/>
                    <a:pt x="291" y="335"/>
                    <a:pt x="294" y="334"/>
                  </a:cubicBezTo>
                  <a:cubicBezTo>
                    <a:pt x="299" y="331"/>
                    <a:pt x="306" y="323"/>
                    <a:pt x="309" y="319"/>
                  </a:cubicBezTo>
                  <a:cubicBezTo>
                    <a:pt x="311" y="316"/>
                    <a:pt x="312" y="309"/>
                    <a:pt x="315" y="307"/>
                  </a:cubicBezTo>
                  <a:cubicBezTo>
                    <a:pt x="316" y="305"/>
                    <a:pt x="320" y="303"/>
                    <a:pt x="321" y="302"/>
                  </a:cubicBezTo>
                  <a:cubicBezTo>
                    <a:pt x="324" y="299"/>
                    <a:pt x="326" y="291"/>
                    <a:pt x="328" y="288"/>
                  </a:cubicBezTo>
                  <a:cubicBezTo>
                    <a:pt x="331" y="285"/>
                    <a:pt x="339" y="282"/>
                    <a:pt x="342" y="279"/>
                  </a:cubicBezTo>
                  <a:cubicBezTo>
                    <a:pt x="342" y="278"/>
                    <a:pt x="343" y="276"/>
                    <a:pt x="344" y="274"/>
                  </a:cubicBezTo>
                  <a:cubicBezTo>
                    <a:pt x="344" y="271"/>
                    <a:pt x="340" y="264"/>
                    <a:pt x="341" y="261"/>
                  </a:cubicBezTo>
                  <a:cubicBezTo>
                    <a:pt x="342" y="259"/>
                    <a:pt x="347" y="256"/>
                    <a:pt x="349" y="255"/>
                  </a:cubicBezTo>
                  <a:cubicBezTo>
                    <a:pt x="354" y="253"/>
                    <a:pt x="365" y="254"/>
                    <a:pt x="371" y="252"/>
                  </a:cubicBezTo>
                  <a:cubicBezTo>
                    <a:pt x="373" y="252"/>
                    <a:pt x="379" y="249"/>
                    <a:pt x="381" y="247"/>
                  </a:cubicBezTo>
                  <a:cubicBezTo>
                    <a:pt x="381" y="246"/>
                    <a:pt x="381" y="243"/>
                    <a:pt x="381" y="242"/>
                  </a:cubicBezTo>
                  <a:cubicBezTo>
                    <a:pt x="382" y="241"/>
                    <a:pt x="387" y="240"/>
                    <a:pt x="388" y="239"/>
                  </a:cubicBezTo>
                  <a:cubicBezTo>
                    <a:pt x="389" y="237"/>
                    <a:pt x="385" y="230"/>
                    <a:pt x="387" y="229"/>
                  </a:cubicBezTo>
                  <a:cubicBezTo>
                    <a:pt x="391" y="229"/>
                    <a:pt x="392" y="239"/>
                    <a:pt x="392" y="243"/>
                  </a:cubicBezTo>
                  <a:cubicBezTo>
                    <a:pt x="391" y="245"/>
                    <a:pt x="388" y="250"/>
                    <a:pt x="386" y="252"/>
                  </a:cubicBezTo>
                  <a:cubicBezTo>
                    <a:pt x="385" y="253"/>
                    <a:pt x="381" y="253"/>
                    <a:pt x="380" y="254"/>
                  </a:cubicBezTo>
                  <a:cubicBezTo>
                    <a:pt x="379" y="255"/>
                    <a:pt x="378" y="256"/>
                    <a:pt x="379" y="256"/>
                  </a:cubicBezTo>
                  <a:cubicBezTo>
                    <a:pt x="379" y="257"/>
                    <a:pt x="381" y="258"/>
                    <a:pt x="382" y="259"/>
                  </a:cubicBezTo>
                  <a:cubicBezTo>
                    <a:pt x="382" y="261"/>
                    <a:pt x="381" y="263"/>
                    <a:pt x="382" y="264"/>
                  </a:cubicBezTo>
                  <a:cubicBezTo>
                    <a:pt x="383" y="267"/>
                    <a:pt x="388" y="269"/>
                    <a:pt x="389" y="271"/>
                  </a:cubicBezTo>
                  <a:cubicBezTo>
                    <a:pt x="390" y="272"/>
                    <a:pt x="390" y="276"/>
                    <a:pt x="390" y="277"/>
                  </a:cubicBezTo>
                  <a:cubicBezTo>
                    <a:pt x="389" y="278"/>
                    <a:pt x="387" y="280"/>
                    <a:pt x="386" y="281"/>
                  </a:cubicBezTo>
                  <a:cubicBezTo>
                    <a:pt x="385" y="282"/>
                    <a:pt x="385" y="285"/>
                    <a:pt x="385" y="286"/>
                  </a:cubicBezTo>
                  <a:cubicBezTo>
                    <a:pt x="383" y="288"/>
                    <a:pt x="379" y="289"/>
                    <a:pt x="378" y="290"/>
                  </a:cubicBezTo>
                  <a:cubicBezTo>
                    <a:pt x="376" y="292"/>
                    <a:pt x="374" y="295"/>
                    <a:pt x="374" y="297"/>
                  </a:cubicBezTo>
                  <a:cubicBezTo>
                    <a:pt x="373" y="298"/>
                    <a:pt x="373" y="300"/>
                    <a:pt x="373" y="301"/>
                  </a:cubicBezTo>
                  <a:cubicBezTo>
                    <a:pt x="374" y="302"/>
                    <a:pt x="376" y="304"/>
                    <a:pt x="377" y="304"/>
                  </a:cubicBezTo>
                  <a:cubicBezTo>
                    <a:pt x="378" y="305"/>
                    <a:pt x="382" y="304"/>
                    <a:pt x="383" y="303"/>
                  </a:cubicBezTo>
                  <a:cubicBezTo>
                    <a:pt x="385" y="303"/>
                    <a:pt x="387" y="299"/>
                    <a:pt x="389" y="298"/>
                  </a:cubicBezTo>
                  <a:cubicBezTo>
                    <a:pt x="391" y="297"/>
                    <a:pt x="396" y="297"/>
                    <a:pt x="399" y="297"/>
                  </a:cubicBezTo>
                  <a:cubicBezTo>
                    <a:pt x="400" y="297"/>
                    <a:pt x="404" y="298"/>
                    <a:pt x="405" y="299"/>
                  </a:cubicBezTo>
                  <a:cubicBezTo>
                    <a:pt x="406" y="300"/>
                    <a:pt x="407" y="303"/>
                    <a:pt x="408" y="304"/>
                  </a:cubicBezTo>
                  <a:cubicBezTo>
                    <a:pt x="410" y="305"/>
                    <a:pt x="415" y="305"/>
                    <a:pt x="417" y="306"/>
                  </a:cubicBezTo>
                  <a:cubicBezTo>
                    <a:pt x="419" y="307"/>
                    <a:pt x="421" y="310"/>
                    <a:pt x="422" y="310"/>
                  </a:cubicBezTo>
                  <a:cubicBezTo>
                    <a:pt x="424" y="311"/>
                    <a:pt x="428" y="311"/>
                    <a:pt x="430" y="312"/>
                  </a:cubicBezTo>
                  <a:cubicBezTo>
                    <a:pt x="435" y="313"/>
                    <a:pt x="444" y="320"/>
                    <a:pt x="449" y="320"/>
                  </a:cubicBezTo>
                  <a:cubicBezTo>
                    <a:pt x="452" y="321"/>
                    <a:pt x="456" y="318"/>
                    <a:pt x="458" y="319"/>
                  </a:cubicBezTo>
                  <a:cubicBezTo>
                    <a:pt x="461" y="319"/>
                    <a:pt x="464" y="323"/>
                    <a:pt x="466" y="324"/>
                  </a:cubicBezTo>
                  <a:cubicBezTo>
                    <a:pt x="466" y="324"/>
                    <a:pt x="466" y="324"/>
                    <a:pt x="466" y="324"/>
                  </a:cubicBezTo>
                  <a:cubicBezTo>
                    <a:pt x="466" y="325"/>
                    <a:pt x="464" y="326"/>
                    <a:pt x="464" y="326"/>
                  </a:cubicBezTo>
                  <a:cubicBezTo>
                    <a:pt x="464" y="328"/>
                    <a:pt x="466" y="331"/>
                    <a:pt x="467" y="333"/>
                  </a:cubicBezTo>
                  <a:cubicBezTo>
                    <a:pt x="468" y="334"/>
                    <a:pt x="471" y="336"/>
                    <a:pt x="472" y="336"/>
                  </a:cubicBezTo>
                  <a:cubicBezTo>
                    <a:pt x="477" y="337"/>
                    <a:pt x="488" y="336"/>
                    <a:pt x="492" y="333"/>
                  </a:cubicBezTo>
                  <a:cubicBezTo>
                    <a:pt x="494" y="332"/>
                    <a:pt x="496" y="327"/>
                    <a:pt x="497" y="325"/>
                  </a:cubicBezTo>
                  <a:cubicBezTo>
                    <a:pt x="498" y="324"/>
                    <a:pt x="499" y="322"/>
                    <a:pt x="500" y="322"/>
                  </a:cubicBezTo>
                  <a:cubicBezTo>
                    <a:pt x="501" y="322"/>
                    <a:pt x="504" y="322"/>
                    <a:pt x="505" y="323"/>
                  </a:cubicBezTo>
                  <a:cubicBezTo>
                    <a:pt x="507" y="324"/>
                    <a:pt x="509" y="327"/>
                    <a:pt x="510" y="329"/>
                  </a:cubicBezTo>
                  <a:cubicBezTo>
                    <a:pt x="511" y="329"/>
                    <a:pt x="514" y="330"/>
                    <a:pt x="515" y="331"/>
                  </a:cubicBezTo>
                  <a:cubicBezTo>
                    <a:pt x="516" y="331"/>
                    <a:pt x="517" y="332"/>
                    <a:pt x="518" y="332"/>
                  </a:cubicBezTo>
                  <a:cubicBezTo>
                    <a:pt x="520" y="332"/>
                    <a:pt x="526" y="331"/>
                    <a:pt x="528" y="330"/>
                  </a:cubicBezTo>
                  <a:cubicBezTo>
                    <a:pt x="530" y="328"/>
                    <a:pt x="530" y="323"/>
                    <a:pt x="531" y="321"/>
                  </a:cubicBezTo>
                  <a:cubicBezTo>
                    <a:pt x="533" y="319"/>
                    <a:pt x="538" y="318"/>
                    <a:pt x="540" y="317"/>
                  </a:cubicBezTo>
                  <a:cubicBezTo>
                    <a:pt x="541" y="316"/>
                    <a:pt x="543" y="313"/>
                    <a:pt x="544" y="312"/>
                  </a:cubicBezTo>
                  <a:cubicBezTo>
                    <a:pt x="545" y="309"/>
                    <a:pt x="543" y="303"/>
                    <a:pt x="544" y="300"/>
                  </a:cubicBezTo>
                  <a:cubicBezTo>
                    <a:pt x="544" y="299"/>
                    <a:pt x="546" y="298"/>
                    <a:pt x="547" y="297"/>
                  </a:cubicBezTo>
                  <a:cubicBezTo>
                    <a:pt x="548" y="295"/>
                    <a:pt x="548" y="290"/>
                    <a:pt x="550" y="288"/>
                  </a:cubicBezTo>
                  <a:cubicBezTo>
                    <a:pt x="551" y="287"/>
                    <a:pt x="557" y="287"/>
                    <a:pt x="557" y="287"/>
                  </a:cubicBezTo>
                  <a:cubicBezTo>
                    <a:pt x="557" y="287"/>
                    <a:pt x="564" y="280"/>
                    <a:pt x="566" y="279"/>
                  </a:cubicBezTo>
                  <a:cubicBezTo>
                    <a:pt x="568" y="278"/>
                    <a:pt x="573" y="277"/>
                    <a:pt x="574" y="275"/>
                  </a:cubicBezTo>
                  <a:cubicBezTo>
                    <a:pt x="576" y="274"/>
                    <a:pt x="577" y="270"/>
                    <a:pt x="577" y="269"/>
                  </a:cubicBezTo>
                  <a:cubicBezTo>
                    <a:pt x="578" y="267"/>
                    <a:pt x="581" y="262"/>
                    <a:pt x="581" y="260"/>
                  </a:cubicBezTo>
                  <a:cubicBezTo>
                    <a:pt x="582" y="256"/>
                    <a:pt x="580" y="249"/>
                    <a:pt x="581" y="246"/>
                  </a:cubicBezTo>
                  <a:cubicBezTo>
                    <a:pt x="581" y="243"/>
                    <a:pt x="583" y="235"/>
                    <a:pt x="585" y="233"/>
                  </a:cubicBezTo>
                  <a:cubicBezTo>
                    <a:pt x="587" y="230"/>
                    <a:pt x="594" y="227"/>
                    <a:pt x="596" y="224"/>
                  </a:cubicBezTo>
                  <a:cubicBezTo>
                    <a:pt x="598" y="220"/>
                    <a:pt x="597" y="208"/>
                    <a:pt x="601" y="204"/>
                  </a:cubicBezTo>
                  <a:cubicBezTo>
                    <a:pt x="602" y="202"/>
                    <a:pt x="607" y="202"/>
                    <a:pt x="609" y="201"/>
                  </a:cubicBezTo>
                  <a:cubicBezTo>
                    <a:pt x="614" y="201"/>
                    <a:pt x="624" y="204"/>
                    <a:pt x="630" y="203"/>
                  </a:cubicBezTo>
                  <a:cubicBezTo>
                    <a:pt x="632" y="203"/>
                    <a:pt x="636" y="201"/>
                    <a:pt x="637" y="200"/>
                  </a:cubicBezTo>
                  <a:cubicBezTo>
                    <a:pt x="639" y="198"/>
                    <a:pt x="638" y="191"/>
                    <a:pt x="640" y="189"/>
                  </a:cubicBezTo>
                  <a:cubicBezTo>
                    <a:pt x="642" y="186"/>
                    <a:pt x="650" y="183"/>
                    <a:pt x="651" y="180"/>
                  </a:cubicBezTo>
                  <a:cubicBezTo>
                    <a:pt x="652" y="178"/>
                    <a:pt x="652" y="175"/>
                    <a:pt x="651" y="174"/>
                  </a:cubicBezTo>
                  <a:cubicBezTo>
                    <a:pt x="650" y="172"/>
                    <a:pt x="646" y="171"/>
                    <a:pt x="645" y="169"/>
                  </a:cubicBezTo>
                  <a:cubicBezTo>
                    <a:pt x="645" y="168"/>
                    <a:pt x="644" y="164"/>
                    <a:pt x="644" y="164"/>
                  </a:cubicBezTo>
                  <a:cubicBezTo>
                    <a:pt x="644" y="164"/>
                    <a:pt x="640" y="160"/>
                    <a:pt x="638" y="160"/>
                  </a:cubicBezTo>
                  <a:cubicBezTo>
                    <a:pt x="634" y="160"/>
                    <a:pt x="628" y="171"/>
                    <a:pt x="624" y="170"/>
                  </a:cubicBezTo>
                  <a:close/>
                </a:path>
              </a:pathLst>
            </a:custGeom>
            <a:grpFill/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66" name="Freeform: Shape 277"/>
            <p:cNvSpPr/>
            <p:nvPr/>
          </p:nvSpPr>
          <p:spPr bwMode="auto">
            <a:xfrm>
              <a:off x="2446338" y="3160713"/>
              <a:ext cx="107950" cy="95250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17" y="2"/>
                </a:cxn>
                <a:cxn ang="0">
                  <a:pos x="10" y="0"/>
                </a:cxn>
                <a:cxn ang="0">
                  <a:pos x="2" y="3"/>
                </a:cxn>
                <a:cxn ang="0">
                  <a:pos x="1" y="7"/>
                </a:cxn>
                <a:cxn ang="0">
                  <a:pos x="7" y="10"/>
                </a:cxn>
                <a:cxn ang="0">
                  <a:pos x="17" y="19"/>
                </a:cxn>
                <a:cxn ang="0">
                  <a:pos x="33" y="38"/>
                </a:cxn>
                <a:cxn ang="0">
                  <a:pos x="41" y="42"/>
                </a:cxn>
                <a:cxn ang="0">
                  <a:pos x="47" y="53"/>
                </a:cxn>
                <a:cxn ang="0">
                  <a:pos x="55" y="55"/>
                </a:cxn>
                <a:cxn ang="0">
                  <a:pos x="63" y="48"/>
                </a:cxn>
                <a:cxn ang="0">
                  <a:pos x="63" y="42"/>
                </a:cxn>
                <a:cxn ang="0">
                  <a:pos x="58" y="41"/>
                </a:cxn>
                <a:cxn ang="0">
                  <a:pos x="57" y="46"/>
                </a:cxn>
                <a:cxn ang="0">
                  <a:pos x="55" y="46"/>
                </a:cxn>
                <a:cxn ang="0">
                  <a:pos x="56" y="42"/>
                </a:cxn>
                <a:cxn ang="0">
                  <a:pos x="55" y="39"/>
                </a:cxn>
                <a:cxn ang="0">
                  <a:pos x="50" y="39"/>
                </a:cxn>
                <a:cxn ang="0">
                  <a:pos x="49" y="37"/>
                </a:cxn>
                <a:cxn ang="0">
                  <a:pos x="51" y="33"/>
                </a:cxn>
                <a:cxn ang="0">
                  <a:pos x="55" y="28"/>
                </a:cxn>
                <a:cxn ang="0">
                  <a:pos x="55" y="25"/>
                </a:cxn>
                <a:cxn ang="0">
                  <a:pos x="53" y="23"/>
                </a:cxn>
                <a:cxn ang="0">
                  <a:pos x="47" y="23"/>
                </a:cxn>
                <a:cxn ang="0">
                  <a:pos x="43" y="20"/>
                </a:cxn>
                <a:cxn ang="0">
                  <a:pos x="36" y="19"/>
                </a:cxn>
                <a:cxn ang="0">
                  <a:pos x="29" y="20"/>
                </a:cxn>
                <a:cxn ang="0">
                  <a:pos x="23" y="14"/>
                </a:cxn>
                <a:cxn ang="0">
                  <a:pos x="25" y="10"/>
                </a:cxn>
                <a:cxn ang="0">
                  <a:pos x="24" y="8"/>
                </a:cxn>
              </a:cxnLst>
              <a:rect l="0" t="0" r="r" b="b"/>
              <a:pathLst>
                <a:path w="64" h="56">
                  <a:moveTo>
                    <a:pt x="24" y="8"/>
                  </a:moveTo>
                  <a:cubicBezTo>
                    <a:pt x="23" y="6"/>
                    <a:pt x="19" y="3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ubicBezTo>
                    <a:pt x="8" y="0"/>
                    <a:pt x="3" y="1"/>
                    <a:pt x="2" y="3"/>
                  </a:cubicBezTo>
                  <a:cubicBezTo>
                    <a:pt x="1" y="4"/>
                    <a:pt x="0" y="6"/>
                    <a:pt x="1" y="7"/>
                  </a:cubicBezTo>
                  <a:cubicBezTo>
                    <a:pt x="1" y="8"/>
                    <a:pt x="5" y="9"/>
                    <a:pt x="7" y="10"/>
                  </a:cubicBezTo>
                  <a:cubicBezTo>
                    <a:pt x="9" y="12"/>
                    <a:pt x="14" y="17"/>
                    <a:pt x="17" y="19"/>
                  </a:cubicBezTo>
                  <a:cubicBezTo>
                    <a:pt x="21" y="24"/>
                    <a:pt x="28" y="34"/>
                    <a:pt x="33" y="38"/>
                  </a:cubicBezTo>
                  <a:cubicBezTo>
                    <a:pt x="35" y="40"/>
                    <a:pt x="40" y="41"/>
                    <a:pt x="41" y="42"/>
                  </a:cubicBezTo>
                  <a:cubicBezTo>
                    <a:pt x="44" y="44"/>
                    <a:pt x="45" y="51"/>
                    <a:pt x="47" y="53"/>
                  </a:cubicBezTo>
                  <a:cubicBezTo>
                    <a:pt x="49" y="55"/>
                    <a:pt x="53" y="56"/>
                    <a:pt x="55" y="55"/>
                  </a:cubicBezTo>
                  <a:cubicBezTo>
                    <a:pt x="58" y="54"/>
                    <a:pt x="62" y="50"/>
                    <a:pt x="63" y="48"/>
                  </a:cubicBezTo>
                  <a:cubicBezTo>
                    <a:pt x="63" y="46"/>
                    <a:pt x="64" y="43"/>
                    <a:pt x="63" y="42"/>
                  </a:cubicBezTo>
                  <a:cubicBezTo>
                    <a:pt x="62" y="41"/>
                    <a:pt x="59" y="41"/>
                    <a:pt x="58" y="41"/>
                  </a:cubicBezTo>
                  <a:cubicBezTo>
                    <a:pt x="57" y="42"/>
                    <a:pt x="58" y="46"/>
                    <a:pt x="57" y="46"/>
                  </a:cubicBezTo>
                  <a:cubicBezTo>
                    <a:pt x="57" y="47"/>
                    <a:pt x="56" y="46"/>
                    <a:pt x="55" y="46"/>
                  </a:cubicBezTo>
                  <a:cubicBezTo>
                    <a:pt x="55" y="45"/>
                    <a:pt x="56" y="43"/>
                    <a:pt x="56" y="42"/>
                  </a:cubicBezTo>
                  <a:cubicBezTo>
                    <a:pt x="56" y="41"/>
                    <a:pt x="56" y="40"/>
                    <a:pt x="55" y="39"/>
                  </a:cubicBezTo>
                  <a:cubicBezTo>
                    <a:pt x="54" y="39"/>
                    <a:pt x="51" y="40"/>
                    <a:pt x="50" y="39"/>
                  </a:cubicBezTo>
                  <a:cubicBezTo>
                    <a:pt x="50" y="39"/>
                    <a:pt x="49" y="38"/>
                    <a:pt x="49" y="37"/>
                  </a:cubicBezTo>
                  <a:cubicBezTo>
                    <a:pt x="49" y="36"/>
                    <a:pt x="50" y="34"/>
                    <a:pt x="51" y="33"/>
                  </a:cubicBezTo>
                  <a:cubicBezTo>
                    <a:pt x="52" y="31"/>
                    <a:pt x="55" y="30"/>
                    <a:pt x="55" y="28"/>
                  </a:cubicBezTo>
                  <a:cubicBezTo>
                    <a:pt x="55" y="28"/>
                    <a:pt x="55" y="26"/>
                    <a:pt x="55" y="25"/>
                  </a:cubicBezTo>
                  <a:cubicBezTo>
                    <a:pt x="54" y="24"/>
                    <a:pt x="54" y="23"/>
                    <a:pt x="53" y="23"/>
                  </a:cubicBezTo>
                  <a:cubicBezTo>
                    <a:pt x="52" y="22"/>
                    <a:pt x="49" y="24"/>
                    <a:pt x="47" y="23"/>
                  </a:cubicBezTo>
                  <a:cubicBezTo>
                    <a:pt x="46" y="23"/>
                    <a:pt x="45" y="21"/>
                    <a:pt x="43" y="20"/>
                  </a:cubicBezTo>
                  <a:cubicBezTo>
                    <a:pt x="42" y="20"/>
                    <a:pt x="38" y="19"/>
                    <a:pt x="36" y="19"/>
                  </a:cubicBezTo>
                  <a:cubicBezTo>
                    <a:pt x="34" y="19"/>
                    <a:pt x="30" y="20"/>
                    <a:pt x="29" y="20"/>
                  </a:cubicBezTo>
                  <a:cubicBezTo>
                    <a:pt x="27" y="19"/>
                    <a:pt x="24" y="16"/>
                    <a:pt x="23" y="14"/>
                  </a:cubicBezTo>
                  <a:cubicBezTo>
                    <a:pt x="23" y="13"/>
                    <a:pt x="25" y="11"/>
                    <a:pt x="25" y="10"/>
                  </a:cubicBezTo>
                  <a:cubicBezTo>
                    <a:pt x="25" y="10"/>
                    <a:pt x="24" y="8"/>
                    <a:pt x="24" y="8"/>
                  </a:cubicBezTo>
                  <a:close/>
                </a:path>
              </a:pathLst>
            </a:custGeom>
            <a:grpFill/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67" name="Freeform: Shape 278"/>
            <p:cNvSpPr/>
            <p:nvPr/>
          </p:nvSpPr>
          <p:spPr bwMode="auto">
            <a:xfrm>
              <a:off x="2544763" y="3255963"/>
              <a:ext cx="41275" cy="38100"/>
            </a:xfrm>
            <a:custGeom>
              <a:avLst/>
              <a:gdLst/>
              <a:ahLst/>
              <a:cxnLst>
                <a:cxn ang="0">
                  <a:pos x="16" y="17"/>
                </a:cxn>
                <a:cxn ang="0">
                  <a:pos x="23" y="12"/>
                </a:cxn>
                <a:cxn ang="0">
                  <a:pos x="20" y="0"/>
                </a:cxn>
                <a:cxn ang="0">
                  <a:pos x="17" y="2"/>
                </a:cxn>
                <a:cxn ang="0">
                  <a:pos x="11" y="2"/>
                </a:cxn>
                <a:cxn ang="0">
                  <a:pos x="7" y="5"/>
                </a:cxn>
                <a:cxn ang="0">
                  <a:pos x="6" y="10"/>
                </a:cxn>
                <a:cxn ang="0">
                  <a:pos x="1" y="14"/>
                </a:cxn>
                <a:cxn ang="0">
                  <a:pos x="1" y="20"/>
                </a:cxn>
                <a:cxn ang="0">
                  <a:pos x="3" y="23"/>
                </a:cxn>
                <a:cxn ang="0">
                  <a:pos x="10" y="19"/>
                </a:cxn>
                <a:cxn ang="0">
                  <a:pos x="15" y="19"/>
                </a:cxn>
                <a:cxn ang="0">
                  <a:pos x="16" y="17"/>
                </a:cxn>
              </a:cxnLst>
              <a:rect l="0" t="0" r="r" b="b"/>
              <a:pathLst>
                <a:path w="24" h="23">
                  <a:moveTo>
                    <a:pt x="16" y="17"/>
                  </a:moveTo>
                  <a:cubicBezTo>
                    <a:pt x="17" y="15"/>
                    <a:pt x="22" y="14"/>
                    <a:pt x="23" y="12"/>
                  </a:cubicBezTo>
                  <a:cubicBezTo>
                    <a:pt x="24" y="9"/>
                    <a:pt x="23" y="1"/>
                    <a:pt x="20" y="0"/>
                  </a:cubicBezTo>
                  <a:cubicBezTo>
                    <a:pt x="19" y="0"/>
                    <a:pt x="18" y="2"/>
                    <a:pt x="17" y="2"/>
                  </a:cubicBezTo>
                  <a:cubicBezTo>
                    <a:pt x="16" y="3"/>
                    <a:pt x="13" y="2"/>
                    <a:pt x="11" y="2"/>
                  </a:cubicBezTo>
                  <a:cubicBezTo>
                    <a:pt x="10" y="3"/>
                    <a:pt x="7" y="4"/>
                    <a:pt x="7" y="5"/>
                  </a:cubicBezTo>
                  <a:cubicBezTo>
                    <a:pt x="6" y="6"/>
                    <a:pt x="6" y="9"/>
                    <a:pt x="6" y="10"/>
                  </a:cubicBezTo>
                  <a:cubicBezTo>
                    <a:pt x="5" y="11"/>
                    <a:pt x="2" y="12"/>
                    <a:pt x="1" y="14"/>
                  </a:cubicBezTo>
                  <a:cubicBezTo>
                    <a:pt x="0" y="15"/>
                    <a:pt x="0" y="18"/>
                    <a:pt x="1" y="20"/>
                  </a:cubicBezTo>
                  <a:cubicBezTo>
                    <a:pt x="1" y="21"/>
                    <a:pt x="2" y="23"/>
                    <a:pt x="3" y="23"/>
                  </a:cubicBezTo>
                  <a:cubicBezTo>
                    <a:pt x="5" y="23"/>
                    <a:pt x="8" y="20"/>
                    <a:pt x="10" y="19"/>
                  </a:cubicBezTo>
                  <a:cubicBezTo>
                    <a:pt x="11" y="19"/>
                    <a:pt x="14" y="19"/>
                    <a:pt x="15" y="19"/>
                  </a:cubicBezTo>
                  <a:cubicBezTo>
                    <a:pt x="16" y="18"/>
                    <a:pt x="16" y="18"/>
                    <a:pt x="16" y="17"/>
                  </a:cubicBezTo>
                  <a:close/>
                </a:path>
              </a:pathLst>
            </a:custGeom>
            <a:grpFill/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68" name="Freeform: Shape 279"/>
            <p:cNvSpPr/>
            <p:nvPr/>
          </p:nvSpPr>
          <p:spPr bwMode="auto">
            <a:xfrm>
              <a:off x="2592388" y="3282950"/>
              <a:ext cx="28575" cy="19050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16" y="8"/>
                </a:cxn>
                <a:cxn ang="0">
                  <a:pos x="17" y="4"/>
                </a:cxn>
                <a:cxn ang="0">
                  <a:pos x="15" y="1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8"/>
                </a:cxn>
                <a:cxn ang="0">
                  <a:pos x="2" y="9"/>
                </a:cxn>
                <a:cxn ang="0">
                  <a:pos x="7" y="11"/>
                </a:cxn>
              </a:cxnLst>
              <a:rect l="0" t="0" r="r" b="b"/>
              <a:pathLst>
                <a:path w="17" h="11">
                  <a:moveTo>
                    <a:pt x="7" y="11"/>
                  </a:moveTo>
                  <a:cubicBezTo>
                    <a:pt x="9" y="11"/>
                    <a:pt x="14" y="10"/>
                    <a:pt x="16" y="8"/>
                  </a:cubicBezTo>
                  <a:cubicBezTo>
                    <a:pt x="17" y="8"/>
                    <a:pt x="17" y="5"/>
                    <a:pt x="17" y="4"/>
                  </a:cubicBezTo>
                  <a:cubicBezTo>
                    <a:pt x="17" y="3"/>
                    <a:pt x="16" y="1"/>
                    <a:pt x="15" y="1"/>
                  </a:cubicBezTo>
                  <a:cubicBezTo>
                    <a:pt x="14" y="0"/>
                    <a:pt x="12" y="0"/>
                    <a:pt x="11" y="0"/>
                  </a:cubicBezTo>
                  <a:cubicBezTo>
                    <a:pt x="9" y="0"/>
                    <a:pt x="6" y="1"/>
                    <a:pt x="4" y="2"/>
                  </a:cubicBezTo>
                  <a:cubicBezTo>
                    <a:pt x="3" y="3"/>
                    <a:pt x="0" y="6"/>
                    <a:pt x="0" y="8"/>
                  </a:cubicBezTo>
                  <a:cubicBezTo>
                    <a:pt x="0" y="8"/>
                    <a:pt x="2" y="8"/>
                    <a:pt x="2" y="9"/>
                  </a:cubicBezTo>
                  <a:cubicBezTo>
                    <a:pt x="4" y="9"/>
                    <a:pt x="6" y="11"/>
                    <a:pt x="7" y="11"/>
                  </a:cubicBezTo>
                  <a:close/>
                </a:path>
              </a:pathLst>
            </a:custGeom>
            <a:grpFill/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69" name="Freeform: Shape 280"/>
            <p:cNvSpPr/>
            <p:nvPr/>
          </p:nvSpPr>
          <p:spPr bwMode="auto">
            <a:xfrm>
              <a:off x="2489200" y="3057525"/>
              <a:ext cx="31750" cy="47625"/>
            </a:xfrm>
            <a:custGeom>
              <a:avLst/>
              <a:gdLst/>
              <a:ahLst/>
              <a:cxnLst>
                <a:cxn ang="0">
                  <a:pos x="1" y="22"/>
                </a:cxn>
                <a:cxn ang="0">
                  <a:pos x="2" y="25"/>
                </a:cxn>
                <a:cxn ang="0">
                  <a:pos x="8" y="24"/>
                </a:cxn>
                <a:cxn ang="0">
                  <a:pos x="10" y="27"/>
                </a:cxn>
                <a:cxn ang="0">
                  <a:pos x="18" y="26"/>
                </a:cxn>
                <a:cxn ang="0">
                  <a:pos x="19" y="22"/>
                </a:cxn>
                <a:cxn ang="0">
                  <a:pos x="17" y="18"/>
                </a:cxn>
                <a:cxn ang="0">
                  <a:pos x="16" y="9"/>
                </a:cxn>
                <a:cxn ang="0">
                  <a:pos x="11" y="7"/>
                </a:cxn>
                <a:cxn ang="0">
                  <a:pos x="8" y="0"/>
                </a:cxn>
                <a:cxn ang="0">
                  <a:pos x="7" y="3"/>
                </a:cxn>
                <a:cxn ang="0">
                  <a:pos x="9" y="9"/>
                </a:cxn>
                <a:cxn ang="0">
                  <a:pos x="7" y="16"/>
                </a:cxn>
                <a:cxn ang="0">
                  <a:pos x="1" y="22"/>
                </a:cxn>
              </a:cxnLst>
              <a:rect l="0" t="0" r="r" b="b"/>
              <a:pathLst>
                <a:path w="19" h="28">
                  <a:moveTo>
                    <a:pt x="1" y="22"/>
                  </a:moveTo>
                  <a:cubicBezTo>
                    <a:pt x="0" y="23"/>
                    <a:pt x="1" y="24"/>
                    <a:pt x="2" y="25"/>
                  </a:cubicBezTo>
                  <a:cubicBezTo>
                    <a:pt x="3" y="26"/>
                    <a:pt x="7" y="23"/>
                    <a:pt x="8" y="24"/>
                  </a:cubicBezTo>
                  <a:cubicBezTo>
                    <a:pt x="9" y="24"/>
                    <a:pt x="9" y="27"/>
                    <a:pt x="10" y="27"/>
                  </a:cubicBezTo>
                  <a:cubicBezTo>
                    <a:pt x="12" y="28"/>
                    <a:pt x="17" y="27"/>
                    <a:pt x="18" y="26"/>
                  </a:cubicBezTo>
                  <a:cubicBezTo>
                    <a:pt x="19" y="25"/>
                    <a:pt x="19" y="23"/>
                    <a:pt x="19" y="22"/>
                  </a:cubicBezTo>
                  <a:cubicBezTo>
                    <a:pt x="19" y="21"/>
                    <a:pt x="17" y="19"/>
                    <a:pt x="17" y="18"/>
                  </a:cubicBezTo>
                  <a:cubicBezTo>
                    <a:pt x="16" y="16"/>
                    <a:pt x="17" y="11"/>
                    <a:pt x="16" y="9"/>
                  </a:cubicBezTo>
                  <a:cubicBezTo>
                    <a:pt x="15" y="8"/>
                    <a:pt x="12" y="8"/>
                    <a:pt x="11" y="7"/>
                  </a:cubicBezTo>
                  <a:cubicBezTo>
                    <a:pt x="10" y="6"/>
                    <a:pt x="10" y="0"/>
                    <a:pt x="8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7" y="5"/>
                    <a:pt x="9" y="8"/>
                    <a:pt x="9" y="9"/>
                  </a:cubicBezTo>
                  <a:cubicBezTo>
                    <a:pt x="9" y="11"/>
                    <a:pt x="8" y="14"/>
                    <a:pt x="7" y="16"/>
                  </a:cubicBezTo>
                  <a:cubicBezTo>
                    <a:pt x="6" y="18"/>
                    <a:pt x="1" y="20"/>
                    <a:pt x="1" y="22"/>
                  </a:cubicBezTo>
                  <a:close/>
                </a:path>
              </a:pathLst>
            </a:custGeom>
            <a:grpFill/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70" name="Freeform: Shape 281"/>
            <p:cNvSpPr/>
            <p:nvPr/>
          </p:nvSpPr>
          <p:spPr bwMode="auto">
            <a:xfrm>
              <a:off x="2528888" y="3046413"/>
              <a:ext cx="53975" cy="61913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1" y="23"/>
                </a:cxn>
                <a:cxn ang="0">
                  <a:pos x="3" y="24"/>
                </a:cxn>
                <a:cxn ang="0">
                  <a:pos x="3" y="29"/>
                </a:cxn>
                <a:cxn ang="0">
                  <a:pos x="6" y="35"/>
                </a:cxn>
                <a:cxn ang="0">
                  <a:pos x="7" y="35"/>
                </a:cxn>
                <a:cxn ang="0">
                  <a:pos x="11" y="34"/>
                </a:cxn>
                <a:cxn ang="0">
                  <a:pos x="17" y="36"/>
                </a:cxn>
                <a:cxn ang="0">
                  <a:pos x="22" y="33"/>
                </a:cxn>
                <a:cxn ang="0">
                  <a:pos x="26" y="22"/>
                </a:cxn>
                <a:cxn ang="0">
                  <a:pos x="25" y="16"/>
                </a:cxn>
                <a:cxn ang="0">
                  <a:pos x="30" y="11"/>
                </a:cxn>
                <a:cxn ang="0">
                  <a:pos x="30" y="2"/>
                </a:cxn>
                <a:cxn ang="0">
                  <a:pos x="16" y="5"/>
                </a:cxn>
                <a:cxn ang="0">
                  <a:pos x="14" y="12"/>
                </a:cxn>
                <a:cxn ang="0">
                  <a:pos x="11" y="15"/>
                </a:cxn>
                <a:cxn ang="0">
                  <a:pos x="7" y="13"/>
                </a:cxn>
                <a:cxn ang="0">
                  <a:pos x="2" y="15"/>
                </a:cxn>
                <a:cxn ang="0">
                  <a:pos x="0" y="20"/>
                </a:cxn>
              </a:cxnLst>
              <a:rect l="0" t="0" r="r" b="b"/>
              <a:pathLst>
                <a:path w="32" h="36">
                  <a:moveTo>
                    <a:pt x="0" y="20"/>
                  </a:moveTo>
                  <a:cubicBezTo>
                    <a:pt x="0" y="21"/>
                    <a:pt x="0" y="22"/>
                    <a:pt x="1" y="23"/>
                  </a:cubicBezTo>
                  <a:cubicBezTo>
                    <a:pt x="1" y="23"/>
                    <a:pt x="3" y="23"/>
                    <a:pt x="3" y="24"/>
                  </a:cubicBezTo>
                  <a:cubicBezTo>
                    <a:pt x="4" y="25"/>
                    <a:pt x="3" y="28"/>
                    <a:pt x="3" y="29"/>
                  </a:cubicBezTo>
                  <a:cubicBezTo>
                    <a:pt x="4" y="31"/>
                    <a:pt x="5" y="33"/>
                    <a:pt x="6" y="35"/>
                  </a:cubicBezTo>
                  <a:cubicBezTo>
                    <a:pt x="6" y="35"/>
                    <a:pt x="7" y="35"/>
                    <a:pt x="7" y="35"/>
                  </a:cubicBezTo>
                  <a:cubicBezTo>
                    <a:pt x="8" y="36"/>
                    <a:pt x="10" y="34"/>
                    <a:pt x="11" y="34"/>
                  </a:cubicBezTo>
                  <a:cubicBezTo>
                    <a:pt x="13" y="34"/>
                    <a:pt x="16" y="36"/>
                    <a:pt x="17" y="36"/>
                  </a:cubicBezTo>
                  <a:cubicBezTo>
                    <a:pt x="19" y="36"/>
                    <a:pt x="21" y="34"/>
                    <a:pt x="22" y="33"/>
                  </a:cubicBezTo>
                  <a:cubicBezTo>
                    <a:pt x="24" y="31"/>
                    <a:pt x="26" y="25"/>
                    <a:pt x="26" y="22"/>
                  </a:cubicBezTo>
                  <a:cubicBezTo>
                    <a:pt x="26" y="21"/>
                    <a:pt x="24" y="18"/>
                    <a:pt x="25" y="16"/>
                  </a:cubicBezTo>
                  <a:cubicBezTo>
                    <a:pt x="25" y="14"/>
                    <a:pt x="29" y="13"/>
                    <a:pt x="30" y="11"/>
                  </a:cubicBezTo>
                  <a:cubicBezTo>
                    <a:pt x="31" y="9"/>
                    <a:pt x="32" y="3"/>
                    <a:pt x="30" y="2"/>
                  </a:cubicBezTo>
                  <a:cubicBezTo>
                    <a:pt x="28" y="0"/>
                    <a:pt x="19" y="3"/>
                    <a:pt x="16" y="5"/>
                  </a:cubicBezTo>
                  <a:cubicBezTo>
                    <a:pt x="15" y="7"/>
                    <a:pt x="15" y="11"/>
                    <a:pt x="14" y="12"/>
                  </a:cubicBezTo>
                  <a:cubicBezTo>
                    <a:pt x="13" y="13"/>
                    <a:pt x="12" y="15"/>
                    <a:pt x="11" y="15"/>
                  </a:cubicBezTo>
                  <a:cubicBezTo>
                    <a:pt x="10" y="15"/>
                    <a:pt x="8" y="13"/>
                    <a:pt x="7" y="13"/>
                  </a:cubicBezTo>
                  <a:cubicBezTo>
                    <a:pt x="6" y="13"/>
                    <a:pt x="3" y="14"/>
                    <a:pt x="2" y="15"/>
                  </a:cubicBezTo>
                  <a:cubicBezTo>
                    <a:pt x="1" y="16"/>
                    <a:pt x="0" y="19"/>
                    <a:pt x="0" y="20"/>
                  </a:cubicBezTo>
                  <a:close/>
                </a:path>
              </a:pathLst>
            </a:custGeom>
            <a:grpFill/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71" name="Freeform: Shape 282"/>
            <p:cNvSpPr/>
            <p:nvPr/>
          </p:nvSpPr>
          <p:spPr bwMode="auto">
            <a:xfrm>
              <a:off x="2540000" y="3017838"/>
              <a:ext cx="42863" cy="31750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0" y="12"/>
                </a:cxn>
                <a:cxn ang="0">
                  <a:pos x="6" y="19"/>
                </a:cxn>
                <a:cxn ang="0">
                  <a:pos x="9" y="16"/>
                </a:cxn>
                <a:cxn ang="0">
                  <a:pos x="9" y="14"/>
                </a:cxn>
                <a:cxn ang="0">
                  <a:pos x="14" y="13"/>
                </a:cxn>
                <a:cxn ang="0">
                  <a:pos x="17" y="14"/>
                </a:cxn>
                <a:cxn ang="0">
                  <a:pos x="24" y="13"/>
                </a:cxn>
                <a:cxn ang="0">
                  <a:pos x="26" y="8"/>
                </a:cxn>
                <a:cxn ang="0">
                  <a:pos x="23" y="3"/>
                </a:cxn>
                <a:cxn ang="0">
                  <a:pos x="14" y="3"/>
                </a:cxn>
                <a:cxn ang="0">
                  <a:pos x="11" y="0"/>
                </a:cxn>
                <a:cxn ang="0">
                  <a:pos x="5" y="1"/>
                </a:cxn>
                <a:cxn ang="0">
                  <a:pos x="3" y="6"/>
                </a:cxn>
                <a:cxn ang="0">
                  <a:pos x="7" y="10"/>
                </a:cxn>
                <a:cxn ang="0">
                  <a:pos x="7" y="12"/>
                </a:cxn>
                <a:cxn ang="0">
                  <a:pos x="2" y="11"/>
                </a:cxn>
              </a:cxnLst>
              <a:rect l="0" t="0" r="r" b="b"/>
              <a:pathLst>
                <a:path w="26" h="19">
                  <a:moveTo>
                    <a:pt x="2" y="11"/>
                  </a:moveTo>
                  <a:cubicBezTo>
                    <a:pt x="1" y="11"/>
                    <a:pt x="0" y="12"/>
                    <a:pt x="0" y="12"/>
                  </a:cubicBezTo>
                  <a:cubicBezTo>
                    <a:pt x="0" y="14"/>
                    <a:pt x="4" y="18"/>
                    <a:pt x="6" y="19"/>
                  </a:cubicBezTo>
                  <a:cubicBezTo>
                    <a:pt x="7" y="19"/>
                    <a:pt x="9" y="17"/>
                    <a:pt x="9" y="16"/>
                  </a:cubicBezTo>
                  <a:cubicBezTo>
                    <a:pt x="9" y="16"/>
                    <a:pt x="9" y="14"/>
                    <a:pt x="9" y="14"/>
                  </a:cubicBezTo>
                  <a:cubicBezTo>
                    <a:pt x="10" y="13"/>
                    <a:pt x="13" y="13"/>
                    <a:pt x="14" y="13"/>
                  </a:cubicBezTo>
                  <a:cubicBezTo>
                    <a:pt x="15" y="13"/>
                    <a:pt x="16" y="14"/>
                    <a:pt x="17" y="14"/>
                  </a:cubicBezTo>
                  <a:cubicBezTo>
                    <a:pt x="19" y="14"/>
                    <a:pt x="23" y="14"/>
                    <a:pt x="24" y="13"/>
                  </a:cubicBezTo>
                  <a:cubicBezTo>
                    <a:pt x="25" y="12"/>
                    <a:pt x="26" y="9"/>
                    <a:pt x="26" y="8"/>
                  </a:cubicBezTo>
                  <a:cubicBezTo>
                    <a:pt x="26" y="7"/>
                    <a:pt x="24" y="4"/>
                    <a:pt x="23" y="3"/>
                  </a:cubicBezTo>
                  <a:cubicBezTo>
                    <a:pt x="21" y="2"/>
                    <a:pt x="16" y="4"/>
                    <a:pt x="14" y="3"/>
                  </a:cubicBezTo>
                  <a:cubicBezTo>
                    <a:pt x="13" y="3"/>
                    <a:pt x="12" y="1"/>
                    <a:pt x="11" y="0"/>
                  </a:cubicBezTo>
                  <a:cubicBezTo>
                    <a:pt x="10" y="0"/>
                    <a:pt x="7" y="0"/>
                    <a:pt x="5" y="1"/>
                  </a:cubicBezTo>
                  <a:cubicBezTo>
                    <a:pt x="4" y="2"/>
                    <a:pt x="2" y="4"/>
                    <a:pt x="3" y="6"/>
                  </a:cubicBezTo>
                  <a:cubicBezTo>
                    <a:pt x="3" y="7"/>
                    <a:pt x="7" y="8"/>
                    <a:pt x="7" y="10"/>
                  </a:cubicBezTo>
                  <a:cubicBezTo>
                    <a:pt x="7" y="10"/>
                    <a:pt x="7" y="12"/>
                    <a:pt x="7" y="12"/>
                  </a:cubicBezTo>
                  <a:cubicBezTo>
                    <a:pt x="6" y="13"/>
                    <a:pt x="3" y="11"/>
                    <a:pt x="2" y="11"/>
                  </a:cubicBezTo>
                  <a:close/>
                </a:path>
              </a:pathLst>
            </a:custGeom>
            <a:grpFill/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72" name="Freeform: Shape 283"/>
            <p:cNvSpPr/>
            <p:nvPr/>
          </p:nvSpPr>
          <p:spPr bwMode="auto">
            <a:xfrm>
              <a:off x="2330450" y="3016250"/>
              <a:ext cx="14288" cy="1428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5" y="1"/>
                </a:cxn>
                <a:cxn ang="0">
                  <a:pos x="2" y="1"/>
                </a:cxn>
                <a:cxn ang="0">
                  <a:pos x="0" y="5"/>
                </a:cxn>
                <a:cxn ang="0">
                  <a:pos x="5" y="8"/>
                </a:cxn>
                <a:cxn ang="0">
                  <a:pos x="8" y="4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cubicBezTo>
                    <a:pt x="8" y="3"/>
                    <a:pt x="6" y="1"/>
                    <a:pt x="5" y="1"/>
                  </a:cubicBezTo>
                  <a:cubicBezTo>
                    <a:pt x="4" y="0"/>
                    <a:pt x="2" y="1"/>
                    <a:pt x="2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1" y="6"/>
                    <a:pt x="4" y="8"/>
                    <a:pt x="5" y="8"/>
                  </a:cubicBezTo>
                  <a:cubicBezTo>
                    <a:pt x="6" y="7"/>
                    <a:pt x="8" y="5"/>
                    <a:pt x="8" y="4"/>
                  </a:cubicBezTo>
                  <a:close/>
                </a:path>
              </a:pathLst>
            </a:custGeom>
            <a:grpFill/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73" name="Freeform: Shape 284"/>
            <p:cNvSpPr/>
            <p:nvPr/>
          </p:nvSpPr>
          <p:spPr bwMode="auto">
            <a:xfrm>
              <a:off x="2432050" y="2895600"/>
              <a:ext cx="9525" cy="23813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6"/>
                </a:cxn>
                <a:cxn ang="0">
                  <a:pos x="1" y="13"/>
                </a:cxn>
                <a:cxn ang="0">
                  <a:pos x="4" y="14"/>
                </a:cxn>
                <a:cxn ang="0">
                  <a:pos x="5" y="12"/>
                </a:cxn>
                <a:cxn ang="0">
                  <a:pos x="4" y="8"/>
                </a:cxn>
                <a:cxn ang="0">
                  <a:pos x="5" y="5"/>
                </a:cxn>
                <a:cxn ang="0">
                  <a:pos x="3" y="2"/>
                </a:cxn>
              </a:cxnLst>
              <a:rect l="0" t="0" r="r" b="b"/>
              <a:pathLst>
                <a:path w="5" h="14">
                  <a:moveTo>
                    <a:pt x="3" y="2"/>
                  </a:moveTo>
                  <a:cubicBezTo>
                    <a:pt x="3" y="2"/>
                    <a:pt x="3" y="0"/>
                    <a:pt x="2" y="0"/>
                  </a:cubicBezTo>
                  <a:cubicBezTo>
                    <a:pt x="2" y="0"/>
                    <a:pt x="0" y="1"/>
                    <a:pt x="0" y="1"/>
                  </a:cubicBezTo>
                  <a:cubicBezTo>
                    <a:pt x="0" y="2"/>
                    <a:pt x="0" y="5"/>
                    <a:pt x="0" y="6"/>
                  </a:cubicBezTo>
                  <a:cubicBezTo>
                    <a:pt x="0" y="8"/>
                    <a:pt x="0" y="12"/>
                    <a:pt x="1" y="13"/>
                  </a:cubicBezTo>
                  <a:cubicBezTo>
                    <a:pt x="1" y="14"/>
                    <a:pt x="3" y="14"/>
                    <a:pt x="4" y="14"/>
                  </a:cubicBezTo>
                  <a:cubicBezTo>
                    <a:pt x="4" y="14"/>
                    <a:pt x="5" y="13"/>
                    <a:pt x="5" y="12"/>
                  </a:cubicBezTo>
                  <a:cubicBezTo>
                    <a:pt x="5" y="11"/>
                    <a:pt x="3" y="9"/>
                    <a:pt x="4" y="8"/>
                  </a:cubicBezTo>
                  <a:cubicBezTo>
                    <a:pt x="4" y="7"/>
                    <a:pt x="5" y="6"/>
                    <a:pt x="5" y="5"/>
                  </a:cubicBezTo>
                  <a:cubicBezTo>
                    <a:pt x="5" y="4"/>
                    <a:pt x="3" y="3"/>
                    <a:pt x="3" y="2"/>
                  </a:cubicBezTo>
                  <a:close/>
                </a:path>
              </a:pathLst>
            </a:custGeom>
            <a:grpFill/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74" name="Freeform: Shape 285"/>
            <p:cNvSpPr/>
            <p:nvPr/>
          </p:nvSpPr>
          <p:spPr bwMode="auto">
            <a:xfrm>
              <a:off x="2290763" y="2724150"/>
              <a:ext cx="17463" cy="1587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2" y="8"/>
                </a:cxn>
                <a:cxn ang="0">
                  <a:pos x="6" y="8"/>
                </a:cxn>
                <a:cxn ang="0">
                  <a:pos x="8" y="8"/>
                </a:cxn>
                <a:cxn ang="0">
                  <a:pos x="9" y="4"/>
                </a:cxn>
                <a:cxn ang="0">
                  <a:pos x="8" y="4"/>
                </a:cxn>
                <a:cxn ang="0">
                  <a:pos x="3" y="0"/>
                </a:cxn>
              </a:cxnLst>
              <a:rect l="0" t="0" r="r" b="b"/>
              <a:pathLst>
                <a:path w="10" h="9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3" y="2"/>
                    <a:pt x="2" y="3"/>
                  </a:cubicBezTo>
                  <a:cubicBezTo>
                    <a:pt x="2" y="4"/>
                    <a:pt x="0" y="5"/>
                    <a:pt x="0" y="5"/>
                  </a:cubicBezTo>
                  <a:cubicBezTo>
                    <a:pt x="0" y="6"/>
                    <a:pt x="1" y="8"/>
                    <a:pt x="2" y="8"/>
                  </a:cubicBezTo>
                  <a:cubicBezTo>
                    <a:pt x="3" y="9"/>
                    <a:pt x="5" y="8"/>
                    <a:pt x="6" y="8"/>
                  </a:cubicBezTo>
                  <a:cubicBezTo>
                    <a:pt x="6" y="8"/>
                    <a:pt x="8" y="8"/>
                    <a:pt x="8" y="8"/>
                  </a:cubicBezTo>
                  <a:cubicBezTo>
                    <a:pt x="9" y="7"/>
                    <a:pt x="10" y="5"/>
                    <a:pt x="9" y="4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6" y="4"/>
                    <a:pt x="5" y="0"/>
                    <a:pt x="3" y="0"/>
                  </a:cubicBezTo>
                  <a:close/>
                </a:path>
              </a:pathLst>
            </a:custGeom>
            <a:grpFill/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75" name="Freeform: Shape 286"/>
            <p:cNvSpPr/>
            <p:nvPr/>
          </p:nvSpPr>
          <p:spPr bwMode="auto">
            <a:xfrm>
              <a:off x="2225675" y="2613025"/>
              <a:ext cx="31750" cy="20638"/>
            </a:xfrm>
            <a:custGeom>
              <a:avLst/>
              <a:gdLst/>
              <a:ahLst/>
              <a:cxnLst>
                <a:cxn ang="0">
                  <a:pos x="8" y="9"/>
                </a:cxn>
                <a:cxn ang="0">
                  <a:pos x="13" y="11"/>
                </a:cxn>
                <a:cxn ang="0">
                  <a:pos x="18" y="8"/>
                </a:cxn>
                <a:cxn ang="0">
                  <a:pos x="15" y="4"/>
                </a:cxn>
                <a:cxn ang="0">
                  <a:pos x="10" y="3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3" y="4"/>
                </a:cxn>
                <a:cxn ang="0">
                  <a:pos x="1" y="8"/>
                </a:cxn>
                <a:cxn ang="0">
                  <a:pos x="3" y="11"/>
                </a:cxn>
                <a:cxn ang="0">
                  <a:pos x="8" y="9"/>
                </a:cxn>
              </a:cxnLst>
              <a:rect l="0" t="0" r="r" b="b"/>
              <a:pathLst>
                <a:path w="19" h="12">
                  <a:moveTo>
                    <a:pt x="8" y="9"/>
                  </a:moveTo>
                  <a:cubicBezTo>
                    <a:pt x="10" y="9"/>
                    <a:pt x="11" y="11"/>
                    <a:pt x="13" y="11"/>
                  </a:cubicBezTo>
                  <a:cubicBezTo>
                    <a:pt x="14" y="11"/>
                    <a:pt x="18" y="9"/>
                    <a:pt x="18" y="8"/>
                  </a:cubicBezTo>
                  <a:cubicBezTo>
                    <a:pt x="19" y="7"/>
                    <a:pt x="16" y="5"/>
                    <a:pt x="15" y="4"/>
                  </a:cubicBezTo>
                  <a:cubicBezTo>
                    <a:pt x="14" y="4"/>
                    <a:pt x="11" y="4"/>
                    <a:pt x="10" y="3"/>
                  </a:cubicBezTo>
                  <a:cubicBezTo>
                    <a:pt x="9" y="3"/>
                    <a:pt x="7" y="0"/>
                    <a:pt x="5" y="0"/>
                  </a:cubicBezTo>
                  <a:cubicBezTo>
                    <a:pt x="5" y="0"/>
                    <a:pt x="3" y="1"/>
                    <a:pt x="3" y="1"/>
                  </a:cubicBezTo>
                  <a:cubicBezTo>
                    <a:pt x="3" y="2"/>
                    <a:pt x="3" y="3"/>
                    <a:pt x="3" y="4"/>
                  </a:cubicBezTo>
                  <a:cubicBezTo>
                    <a:pt x="2" y="5"/>
                    <a:pt x="0" y="7"/>
                    <a:pt x="1" y="8"/>
                  </a:cubicBezTo>
                  <a:cubicBezTo>
                    <a:pt x="1" y="9"/>
                    <a:pt x="2" y="11"/>
                    <a:pt x="3" y="11"/>
                  </a:cubicBezTo>
                  <a:cubicBezTo>
                    <a:pt x="4" y="12"/>
                    <a:pt x="7" y="9"/>
                    <a:pt x="8" y="9"/>
                  </a:cubicBezTo>
                  <a:close/>
                </a:path>
              </a:pathLst>
            </a:custGeom>
            <a:grpFill/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76" name="Freeform: Shape 287"/>
            <p:cNvSpPr/>
            <p:nvPr/>
          </p:nvSpPr>
          <p:spPr bwMode="auto">
            <a:xfrm>
              <a:off x="2263775" y="2589213"/>
              <a:ext cx="52388" cy="36513"/>
            </a:xfrm>
            <a:custGeom>
              <a:avLst/>
              <a:gdLst/>
              <a:ahLst/>
              <a:cxnLst>
                <a:cxn ang="0">
                  <a:pos x="3" y="16"/>
                </a:cxn>
                <a:cxn ang="0">
                  <a:pos x="14" y="17"/>
                </a:cxn>
                <a:cxn ang="0">
                  <a:pos x="15" y="20"/>
                </a:cxn>
                <a:cxn ang="0">
                  <a:pos x="21" y="20"/>
                </a:cxn>
                <a:cxn ang="0">
                  <a:pos x="25" y="14"/>
                </a:cxn>
                <a:cxn ang="0">
                  <a:pos x="25" y="9"/>
                </a:cxn>
                <a:cxn ang="0">
                  <a:pos x="31" y="4"/>
                </a:cxn>
                <a:cxn ang="0">
                  <a:pos x="29" y="2"/>
                </a:cxn>
                <a:cxn ang="0">
                  <a:pos x="26" y="3"/>
                </a:cxn>
                <a:cxn ang="0">
                  <a:pos x="23" y="1"/>
                </a:cxn>
                <a:cxn ang="0">
                  <a:pos x="20" y="1"/>
                </a:cxn>
                <a:cxn ang="0">
                  <a:pos x="20" y="5"/>
                </a:cxn>
                <a:cxn ang="0">
                  <a:pos x="16" y="2"/>
                </a:cxn>
                <a:cxn ang="0">
                  <a:pos x="9" y="4"/>
                </a:cxn>
                <a:cxn ang="0">
                  <a:pos x="9" y="9"/>
                </a:cxn>
                <a:cxn ang="0">
                  <a:pos x="6" y="9"/>
                </a:cxn>
                <a:cxn ang="0">
                  <a:pos x="4" y="7"/>
                </a:cxn>
                <a:cxn ang="0">
                  <a:pos x="5" y="3"/>
                </a:cxn>
                <a:cxn ang="0">
                  <a:pos x="1" y="2"/>
                </a:cxn>
                <a:cxn ang="0">
                  <a:pos x="1" y="10"/>
                </a:cxn>
                <a:cxn ang="0">
                  <a:pos x="3" y="16"/>
                </a:cxn>
              </a:cxnLst>
              <a:rect l="0" t="0" r="r" b="b"/>
              <a:pathLst>
                <a:path w="31" h="21">
                  <a:moveTo>
                    <a:pt x="3" y="16"/>
                  </a:moveTo>
                  <a:cubicBezTo>
                    <a:pt x="5" y="17"/>
                    <a:pt x="12" y="15"/>
                    <a:pt x="14" y="17"/>
                  </a:cubicBezTo>
                  <a:cubicBezTo>
                    <a:pt x="15" y="18"/>
                    <a:pt x="14" y="20"/>
                    <a:pt x="15" y="20"/>
                  </a:cubicBezTo>
                  <a:cubicBezTo>
                    <a:pt x="16" y="21"/>
                    <a:pt x="20" y="21"/>
                    <a:pt x="21" y="20"/>
                  </a:cubicBezTo>
                  <a:cubicBezTo>
                    <a:pt x="23" y="20"/>
                    <a:pt x="25" y="16"/>
                    <a:pt x="25" y="14"/>
                  </a:cubicBezTo>
                  <a:cubicBezTo>
                    <a:pt x="26" y="13"/>
                    <a:pt x="24" y="11"/>
                    <a:pt x="25" y="9"/>
                  </a:cubicBezTo>
                  <a:cubicBezTo>
                    <a:pt x="25" y="7"/>
                    <a:pt x="31" y="6"/>
                    <a:pt x="31" y="4"/>
                  </a:cubicBezTo>
                  <a:cubicBezTo>
                    <a:pt x="31" y="3"/>
                    <a:pt x="30" y="2"/>
                    <a:pt x="29" y="2"/>
                  </a:cubicBezTo>
                  <a:cubicBezTo>
                    <a:pt x="28" y="2"/>
                    <a:pt x="27" y="3"/>
                    <a:pt x="26" y="3"/>
                  </a:cubicBezTo>
                  <a:cubicBezTo>
                    <a:pt x="25" y="3"/>
                    <a:pt x="24" y="1"/>
                    <a:pt x="23" y="1"/>
                  </a:cubicBezTo>
                  <a:cubicBezTo>
                    <a:pt x="22" y="0"/>
                    <a:pt x="21" y="0"/>
                    <a:pt x="20" y="1"/>
                  </a:cubicBezTo>
                  <a:cubicBezTo>
                    <a:pt x="19" y="2"/>
                    <a:pt x="21" y="5"/>
                    <a:pt x="20" y="5"/>
                  </a:cubicBezTo>
                  <a:cubicBezTo>
                    <a:pt x="19" y="6"/>
                    <a:pt x="17" y="2"/>
                    <a:pt x="16" y="2"/>
                  </a:cubicBezTo>
                  <a:cubicBezTo>
                    <a:pt x="14" y="2"/>
                    <a:pt x="11" y="3"/>
                    <a:pt x="9" y="4"/>
                  </a:cubicBezTo>
                  <a:cubicBezTo>
                    <a:pt x="9" y="5"/>
                    <a:pt x="10" y="8"/>
                    <a:pt x="9" y="9"/>
                  </a:cubicBezTo>
                  <a:cubicBezTo>
                    <a:pt x="8" y="9"/>
                    <a:pt x="7" y="10"/>
                    <a:pt x="6" y="9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6"/>
                    <a:pt x="5" y="4"/>
                    <a:pt x="5" y="3"/>
                  </a:cubicBezTo>
                  <a:cubicBezTo>
                    <a:pt x="4" y="2"/>
                    <a:pt x="2" y="2"/>
                    <a:pt x="1" y="2"/>
                  </a:cubicBezTo>
                  <a:cubicBezTo>
                    <a:pt x="0" y="4"/>
                    <a:pt x="1" y="8"/>
                    <a:pt x="1" y="10"/>
                  </a:cubicBezTo>
                  <a:cubicBezTo>
                    <a:pt x="1" y="11"/>
                    <a:pt x="2" y="15"/>
                    <a:pt x="3" y="16"/>
                  </a:cubicBezTo>
                  <a:close/>
                </a:path>
              </a:pathLst>
            </a:custGeom>
            <a:grpFill/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77" name="Freeform: Shape 288"/>
            <p:cNvSpPr/>
            <p:nvPr/>
          </p:nvSpPr>
          <p:spPr bwMode="auto">
            <a:xfrm>
              <a:off x="2252663" y="2647950"/>
              <a:ext cx="1323975" cy="873125"/>
            </a:xfrm>
            <a:custGeom>
              <a:avLst/>
              <a:gdLst/>
              <a:ahLst/>
              <a:cxnLst>
                <a:cxn ang="0">
                  <a:pos x="714" y="330"/>
                </a:cxn>
                <a:cxn ang="0">
                  <a:pos x="699" y="290"/>
                </a:cxn>
                <a:cxn ang="0">
                  <a:pos x="706" y="238"/>
                </a:cxn>
                <a:cxn ang="0">
                  <a:pos x="704" y="184"/>
                </a:cxn>
                <a:cxn ang="0">
                  <a:pos x="693" y="146"/>
                </a:cxn>
                <a:cxn ang="0">
                  <a:pos x="678" y="102"/>
                </a:cxn>
                <a:cxn ang="0">
                  <a:pos x="667" y="60"/>
                </a:cxn>
                <a:cxn ang="0">
                  <a:pos x="599" y="63"/>
                </a:cxn>
                <a:cxn ang="0">
                  <a:pos x="508" y="75"/>
                </a:cxn>
                <a:cxn ang="0">
                  <a:pos x="466" y="96"/>
                </a:cxn>
                <a:cxn ang="0">
                  <a:pos x="436" y="127"/>
                </a:cxn>
                <a:cxn ang="0">
                  <a:pos x="395" y="161"/>
                </a:cxn>
                <a:cxn ang="0">
                  <a:pos x="339" y="97"/>
                </a:cxn>
                <a:cxn ang="0">
                  <a:pos x="262" y="57"/>
                </a:cxn>
                <a:cxn ang="0">
                  <a:pos x="210" y="40"/>
                </a:cxn>
                <a:cxn ang="0">
                  <a:pos x="143" y="21"/>
                </a:cxn>
                <a:cxn ang="0">
                  <a:pos x="89" y="0"/>
                </a:cxn>
                <a:cxn ang="0">
                  <a:pos x="108" y="41"/>
                </a:cxn>
                <a:cxn ang="0">
                  <a:pos x="79" y="31"/>
                </a:cxn>
                <a:cxn ang="0">
                  <a:pos x="50" y="34"/>
                </a:cxn>
                <a:cxn ang="0">
                  <a:pos x="14" y="32"/>
                </a:cxn>
                <a:cxn ang="0">
                  <a:pos x="63" y="55"/>
                </a:cxn>
                <a:cxn ang="0">
                  <a:pos x="39" y="60"/>
                </a:cxn>
                <a:cxn ang="0">
                  <a:pos x="75" y="76"/>
                </a:cxn>
                <a:cxn ang="0">
                  <a:pos x="41" y="81"/>
                </a:cxn>
                <a:cxn ang="0">
                  <a:pos x="52" y="103"/>
                </a:cxn>
                <a:cxn ang="0">
                  <a:pos x="26" y="95"/>
                </a:cxn>
                <a:cxn ang="0">
                  <a:pos x="18" y="123"/>
                </a:cxn>
                <a:cxn ang="0">
                  <a:pos x="55" y="136"/>
                </a:cxn>
                <a:cxn ang="0">
                  <a:pos x="84" y="163"/>
                </a:cxn>
                <a:cxn ang="0">
                  <a:pos x="111" y="131"/>
                </a:cxn>
                <a:cxn ang="0">
                  <a:pos x="130" y="136"/>
                </a:cxn>
                <a:cxn ang="0">
                  <a:pos x="139" y="143"/>
                </a:cxn>
                <a:cxn ang="0">
                  <a:pos x="141" y="163"/>
                </a:cxn>
                <a:cxn ang="0">
                  <a:pos x="98" y="191"/>
                </a:cxn>
                <a:cxn ang="0">
                  <a:pos x="132" y="211"/>
                </a:cxn>
                <a:cxn ang="0">
                  <a:pos x="176" y="191"/>
                </a:cxn>
                <a:cxn ang="0">
                  <a:pos x="198" y="194"/>
                </a:cxn>
                <a:cxn ang="0">
                  <a:pos x="216" y="199"/>
                </a:cxn>
                <a:cxn ang="0">
                  <a:pos x="219" y="195"/>
                </a:cxn>
                <a:cxn ang="0">
                  <a:pos x="216" y="211"/>
                </a:cxn>
                <a:cxn ang="0">
                  <a:pos x="194" y="272"/>
                </a:cxn>
                <a:cxn ang="0">
                  <a:pos x="223" y="246"/>
                </a:cxn>
                <a:cxn ang="0">
                  <a:pos x="238" y="287"/>
                </a:cxn>
                <a:cxn ang="0">
                  <a:pos x="358" y="292"/>
                </a:cxn>
                <a:cxn ang="0">
                  <a:pos x="439" y="297"/>
                </a:cxn>
                <a:cxn ang="0">
                  <a:pos x="409" y="321"/>
                </a:cxn>
                <a:cxn ang="0">
                  <a:pos x="421" y="335"/>
                </a:cxn>
                <a:cxn ang="0">
                  <a:pos x="433" y="343"/>
                </a:cxn>
                <a:cxn ang="0">
                  <a:pos x="415" y="351"/>
                </a:cxn>
                <a:cxn ang="0">
                  <a:pos x="396" y="357"/>
                </a:cxn>
                <a:cxn ang="0">
                  <a:pos x="408" y="400"/>
                </a:cxn>
                <a:cxn ang="0">
                  <a:pos x="418" y="469"/>
                </a:cxn>
                <a:cxn ang="0">
                  <a:pos x="459" y="473"/>
                </a:cxn>
                <a:cxn ang="0">
                  <a:pos x="545" y="458"/>
                </a:cxn>
                <a:cxn ang="0">
                  <a:pos x="574" y="505"/>
                </a:cxn>
                <a:cxn ang="0">
                  <a:pos x="649" y="489"/>
                </a:cxn>
                <a:cxn ang="0">
                  <a:pos x="766" y="406"/>
                </a:cxn>
              </a:cxnLst>
              <a:rect l="0" t="0" r="r" b="b"/>
              <a:pathLst>
                <a:path w="779" h="514">
                  <a:moveTo>
                    <a:pt x="772" y="375"/>
                  </a:moveTo>
                  <a:cubicBezTo>
                    <a:pt x="769" y="371"/>
                    <a:pt x="760" y="364"/>
                    <a:pt x="758" y="358"/>
                  </a:cubicBezTo>
                  <a:cubicBezTo>
                    <a:pt x="757" y="356"/>
                    <a:pt x="758" y="349"/>
                    <a:pt x="758" y="349"/>
                  </a:cubicBezTo>
                  <a:cubicBezTo>
                    <a:pt x="758" y="349"/>
                    <a:pt x="753" y="349"/>
                    <a:pt x="752" y="348"/>
                  </a:cubicBezTo>
                  <a:cubicBezTo>
                    <a:pt x="748" y="347"/>
                    <a:pt x="740" y="342"/>
                    <a:pt x="736" y="341"/>
                  </a:cubicBezTo>
                  <a:cubicBezTo>
                    <a:pt x="734" y="341"/>
                    <a:pt x="728" y="343"/>
                    <a:pt x="726" y="341"/>
                  </a:cubicBezTo>
                  <a:cubicBezTo>
                    <a:pt x="725" y="341"/>
                    <a:pt x="725" y="338"/>
                    <a:pt x="724" y="337"/>
                  </a:cubicBezTo>
                  <a:cubicBezTo>
                    <a:pt x="723" y="336"/>
                    <a:pt x="720" y="336"/>
                    <a:pt x="719" y="335"/>
                  </a:cubicBezTo>
                  <a:cubicBezTo>
                    <a:pt x="717" y="334"/>
                    <a:pt x="715" y="332"/>
                    <a:pt x="714" y="330"/>
                  </a:cubicBezTo>
                  <a:cubicBezTo>
                    <a:pt x="713" y="328"/>
                    <a:pt x="710" y="324"/>
                    <a:pt x="710" y="322"/>
                  </a:cubicBezTo>
                  <a:cubicBezTo>
                    <a:pt x="710" y="320"/>
                    <a:pt x="713" y="318"/>
                    <a:pt x="713" y="316"/>
                  </a:cubicBezTo>
                  <a:cubicBezTo>
                    <a:pt x="712" y="314"/>
                    <a:pt x="706" y="313"/>
                    <a:pt x="705" y="311"/>
                  </a:cubicBezTo>
                  <a:cubicBezTo>
                    <a:pt x="705" y="309"/>
                    <a:pt x="707" y="305"/>
                    <a:pt x="705" y="303"/>
                  </a:cubicBezTo>
                  <a:cubicBezTo>
                    <a:pt x="705" y="302"/>
                    <a:pt x="702" y="303"/>
                    <a:pt x="702" y="302"/>
                  </a:cubicBezTo>
                  <a:cubicBezTo>
                    <a:pt x="700" y="301"/>
                    <a:pt x="698" y="298"/>
                    <a:pt x="697" y="297"/>
                  </a:cubicBezTo>
                  <a:cubicBezTo>
                    <a:pt x="696" y="296"/>
                    <a:pt x="695" y="294"/>
                    <a:pt x="695" y="293"/>
                  </a:cubicBezTo>
                  <a:cubicBezTo>
                    <a:pt x="695" y="292"/>
                    <a:pt x="695" y="291"/>
                    <a:pt x="696" y="291"/>
                  </a:cubicBezTo>
                  <a:cubicBezTo>
                    <a:pt x="697" y="290"/>
                    <a:pt x="699" y="291"/>
                    <a:pt x="699" y="290"/>
                  </a:cubicBezTo>
                  <a:cubicBezTo>
                    <a:pt x="700" y="290"/>
                    <a:pt x="701" y="288"/>
                    <a:pt x="701" y="287"/>
                  </a:cubicBezTo>
                  <a:cubicBezTo>
                    <a:pt x="701" y="285"/>
                    <a:pt x="698" y="282"/>
                    <a:pt x="697" y="280"/>
                  </a:cubicBezTo>
                  <a:cubicBezTo>
                    <a:pt x="697" y="278"/>
                    <a:pt x="697" y="276"/>
                    <a:pt x="698" y="275"/>
                  </a:cubicBezTo>
                  <a:cubicBezTo>
                    <a:pt x="699" y="273"/>
                    <a:pt x="704" y="273"/>
                    <a:pt x="705" y="271"/>
                  </a:cubicBezTo>
                  <a:cubicBezTo>
                    <a:pt x="707" y="269"/>
                    <a:pt x="706" y="263"/>
                    <a:pt x="706" y="260"/>
                  </a:cubicBezTo>
                  <a:cubicBezTo>
                    <a:pt x="705" y="259"/>
                    <a:pt x="704" y="257"/>
                    <a:pt x="704" y="257"/>
                  </a:cubicBezTo>
                  <a:cubicBezTo>
                    <a:pt x="702" y="256"/>
                    <a:pt x="698" y="257"/>
                    <a:pt x="697" y="256"/>
                  </a:cubicBezTo>
                  <a:cubicBezTo>
                    <a:pt x="694" y="252"/>
                    <a:pt x="696" y="243"/>
                    <a:pt x="699" y="240"/>
                  </a:cubicBezTo>
                  <a:cubicBezTo>
                    <a:pt x="700" y="239"/>
                    <a:pt x="705" y="240"/>
                    <a:pt x="706" y="238"/>
                  </a:cubicBezTo>
                  <a:cubicBezTo>
                    <a:pt x="707" y="237"/>
                    <a:pt x="706" y="235"/>
                    <a:pt x="706" y="234"/>
                  </a:cubicBezTo>
                  <a:cubicBezTo>
                    <a:pt x="705" y="231"/>
                    <a:pt x="700" y="228"/>
                    <a:pt x="699" y="226"/>
                  </a:cubicBezTo>
                  <a:cubicBezTo>
                    <a:pt x="699" y="225"/>
                    <a:pt x="700" y="223"/>
                    <a:pt x="700" y="222"/>
                  </a:cubicBezTo>
                  <a:cubicBezTo>
                    <a:pt x="699" y="220"/>
                    <a:pt x="697" y="215"/>
                    <a:pt x="697" y="213"/>
                  </a:cubicBezTo>
                  <a:cubicBezTo>
                    <a:pt x="697" y="212"/>
                    <a:pt x="697" y="209"/>
                    <a:pt x="697" y="207"/>
                  </a:cubicBezTo>
                  <a:cubicBezTo>
                    <a:pt x="697" y="206"/>
                    <a:pt x="700" y="202"/>
                    <a:pt x="700" y="200"/>
                  </a:cubicBezTo>
                  <a:cubicBezTo>
                    <a:pt x="700" y="198"/>
                    <a:pt x="697" y="194"/>
                    <a:pt x="697" y="192"/>
                  </a:cubicBezTo>
                  <a:cubicBezTo>
                    <a:pt x="697" y="190"/>
                    <a:pt x="697" y="186"/>
                    <a:pt x="698" y="185"/>
                  </a:cubicBezTo>
                  <a:cubicBezTo>
                    <a:pt x="699" y="184"/>
                    <a:pt x="703" y="185"/>
                    <a:pt x="704" y="184"/>
                  </a:cubicBezTo>
                  <a:cubicBezTo>
                    <a:pt x="704" y="184"/>
                    <a:pt x="704" y="182"/>
                    <a:pt x="704" y="181"/>
                  </a:cubicBezTo>
                  <a:cubicBezTo>
                    <a:pt x="704" y="180"/>
                    <a:pt x="701" y="179"/>
                    <a:pt x="700" y="177"/>
                  </a:cubicBezTo>
                  <a:cubicBezTo>
                    <a:pt x="700" y="176"/>
                    <a:pt x="700" y="172"/>
                    <a:pt x="701" y="170"/>
                  </a:cubicBezTo>
                  <a:cubicBezTo>
                    <a:pt x="701" y="168"/>
                    <a:pt x="703" y="166"/>
                    <a:pt x="703" y="164"/>
                  </a:cubicBezTo>
                  <a:cubicBezTo>
                    <a:pt x="703" y="162"/>
                    <a:pt x="698" y="158"/>
                    <a:pt x="700" y="156"/>
                  </a:cubicBezTo>
                  <a:cubicBezTo>
                    <a:pt x="700" y="155"/>
                    <a:pt x="704" y="157"/>
                    <a:pt x="705" y="156"/>
                  </a:cubicBezTo>
                  <a:cubicBezTo>
                    <a:pt x="706" y="155"/>
                    <a:pt x="708" y="154"/>
                    <a:pt x="708" y="152"/>
                  </a:cubicBezTo>
                  <a:cubicBezTo>
                    <a:pt x="708" y="149"/>
                    <a:pt x="703" y="144"/>
                    <a:pt x="700" y="143"/>
                  </a:cubicBezTo>
                  <a:cubicBezTo>
                    <a:pt x="698" y="143"/>
                    <a:pt x="695" y="146"/>
                    <a:pt x="693" y="146"/>
                  </a:cubicBezTo>
                  <a:cubicBezTo>
                    <a:pt x="691" y="145"/>
                    <a:pt x="687" y="144"/>
                    <a:pt x="687" y="142"/>
                  </a:cubicBezTo>
                  <a:cubicBezTo>
                    <a:pt x="687" y="141"/>
                    <a:pt x="690" y="139"/>
                    <a:pt x="690" y="137"/>
                  </a:cubicBezTo>
                  <a:cubicBezTo>
                    <a:pt x="690" y="135"/>
                    <a:pt x="687" y="133"/>
                    <a:pt x="686" y="132"/>
                  </a:cubicBezTo>
                  <a:cubicBezTo>
                    <a:pt x="684" y="132"/>
                    <a:pt x="680" y="132"/>
                    <a:pt x="679" y="131"/>
                  </a:cubicBezTo>
                  <a:cubicBezTo>
                    <a:pt x="678" y="131"/>
                    <a:pt x="675" y="129"/>
                    <a:pt x="675" y="127"/>
                  </a:cubicBezTo>
                  <a:cubicBezTo>
                    <a:pt x="674" y="125"/>
                    <a:pt x="678" y="120"/>
                    <a:pt x="677" y="117"/>
                  </a:cubicBezTo>
                  <a:cubicBezTo>
                    <a:pt x="676" y="115"/>
                    <a:pt x="670" y="115"/>
                    <a:pt x="669" y="113"/>
                  </a:cubicBezTo>
                  <a:cubicBezTo>
                    <a:pt x="669" y="112"/>
                    <a:pt x="670" y="109"/>
                    <a:pt x="671" y="108"/>
                  </a:cubicBezTo>
                  <a:cubicBezTo>
                    <a:pt x="672" y="106"/>
                    <a:pt x="676" y="102"/>
                    <a:pt x="678" y="102"/>
                  </a:cubicBezTo>
                  <a:cubicBezTo>
                    <a:pt x="680" y="102"/>
                    <a:pt x="683" y="105"/>
                    <a:pt x="684" y="104"/>
                  </a:cubicBezTo>
                  <a:cubicBezTo>
                    <a:pt x="685" y="104"/>
                    <a:pt x="686" y="102"/>
                    <a:pt x="686" y="101"/>
                  </a:cubicBezTo>
                  <a:cubicBezTo>
                    <a:pt x="686" y="100"/>
                    <a:pt x="685" y="98"/>
                    <a:pt x="684" y="97"/>
                  </a:cubicBezTo>
                  <a:cubicBezTo>
                    <a:pt x="680" y="92"/>
                    <a:pt x="667" y="87"/>
                    <a:pt x="665" y="81"/>
                  </a:cubicBezTo>
                  <a:cubicBezTo>
                    <a:pt x="665" y="80"/>
                    <a:pt x="666" y="78"/>
                    <a:pt x="666" y="77"/>
                  </a:cubicBezTo>
                  <a:cubicBezTo>
                    <a:pt x="666" y="74"/>
                    <a:pt x="661" y="70"/>
                    <a:pt x="660" y="68"/>
                  </a:cubicBezTo>
                  <a:cubicBezTo>
                    <a:pt x="660" y="67"/>
                    <a:pt x="660" y="64"/>
                    <a:pt x="660" y="63"/>
                  </a:cubicBezTo>
                  <a:cubicBezTo>
                    <a:pt x="661" y="62"/>
                    <a:pt x="666" y="64"/>
                    <a:pt x="667" y="63"/>
                  </a:cubicBezTo>
                  <a:cubicBezTo>
                    <a:pt x="668" y="62"/>
                    <a:pt x="667" y="60"/>
                    <a:pt x="667" y="60"/>
                  </a:cubicBezTo>
                  <a:cubicBezTo>
                    <a:pt x="665" y="57"/>
                    <a:pt x="660" y="54"/>
                    <a:pt x="657" y="53"/>
                  </a:cubicBezTo>
                  <a:cubicBezTo>
                    <a:pt x="654" y="52"/>
                    <a:pt x="648" y="54"/>
                    <a:pt x="645" y="52"/>
                  </a:cubicBezTo>
                  <a:cubicBezTo>
                    <a:pt x="643" y="52"/>
                    <a:pt x="641" y="48"/>
                    <a:pt x="639" y="47"/>
                  </a:cubicBezTo>
                  <a:cubicBezTo>
                    <a:pt x="636" y="45"/>
                    <a:pt x="628" y="40"/>
                    <a:pt x="625" y="42"/>
                  </a:cubicBezTo>
                  <a:cubicBezTo>
                    <a:pt x="622" y="43"/>
                    <a:pt x="623" y="49"/>
                    <a:pt x="621" y="51"/>
                  </a:cubicBezTo>
                  <a:cubicBezTo>
                    <a:pt x="620" y="52"/>
                    <a:pt x="616" y="52"/>
                    <a:pt x="614" y="52"/>
                  </a:cubicBezTo>
                  <a:cubicBezTo>
                    <a:pt x="611" y="52"/>
                    <a:pt x="605" y="48"/>
                    <a:pt x="602" y="49"/>
                  </a:cubicBezTo>
                  <a:cubicBezTo>
                    <a:pt x="601" y="49"/>
                    <a:pt x="599" y="51"/>
                    <a:pt x="599" y="52"/>
                  </a:cubicBezTo>
                  <a:cubicBezTo>
                    <a:pt x="598" y="54"/>
                    <a:pt x="600" y="60"/>
                    <a:pt x="599" y="63"/>
                  </a:cubicBezTo>
                  <a:cubicBezTo>
                    <a:pt x="598" y="64"/>
                    <a:pt x="596" y="66"/>
                    <a:pt x="594" y="66"/>
                  </a:cubicBezTo>
                  <a:cubicBezTo>
                    <a:pt x="592" y="67"/>
                    <a:pt x="587" y="68"/>
                    <a:pt x="584" y="69"/>
                  </a:cubicBezTo>
                  <a:cubicBezTo>
                    <a:pt x="581" y="69"/>
                    <a:pt x="574" y="71"/>
                    <a:pt x="571" y="70"/>
                  </a:cubicBezTo>
                  <a:cubicBezTo>
                    <a:pt x="569" y="69"/>
                    <a:pt x="569" y="65"/>
                    <a:pt x="568" y="65"/>
                  </a:cubicBezTo>
                  <a:cubicBezTo>
                    <a:pt x="566" y="65"/>
                    <a:pt x="565" y="71"/>
                    <a:pt x="563" y="71"/>
                  </a:cubicBezTo>
                  <a:cubicBezTo>
                    <a:pt x="560" y="72"/>
                    <a:pt x="555" y="66"/>
                    <a:pt x="552" y="65"/>
                  </a:cubicBezTo>
                  <a:cubicBezTo>
                    <a:pt x="548" y="64"/>
                    <a:pt x="536" y="65"/>
                    <a:pt x="536" y="65"/>
                  </a:cubicBezTo>
                  <a:cubicBezTo>
                    <a:pt x="536" y="65"/>
                    <a:pt x="533" y="71"/>
                    <a:pt x="531" y="73"/>
                  </a:cubicBezTo>
                  <a:cubicBezTo>
                    <a:pt x="526" y="75"/>
                    <a:pt x="514" y="75"/>
                    <a:pt x="508" y="75"/>
                  </a:cubicBezTo>
                  <a:cubicBezTo>
                    <a:pt x="507" y="75"/>
                    <a:pt x="503" y="74"/>
                    <a:pt x="501" y="75"/>
                  </a:cubicBezTo>
                  <a:cubicBezTo>
                    <a:pt x="500" y="76"/>
                    <a:pt x="500" y="80"/>
                    <a:pt x="499" y="80"/>
                  </a:cubicBezTo>
                  <a:cubicBezTo>
                    <a:pt x="498" y="81"/>
                    <a:pt x="495" y="80"/>
                    <a:pt x="493" y="80"/>
                  </a:cubicBezTo>
                  <a:cubicBezTo>
                    <a:pt x="490" y="78"/>
                    <a:pt x="487" y="68"/>
                    <a:pt x="483" y="67"/>
                  </a:cubicBezTo>
                  <a:cubicBezTo>
                    <a:pt x="481" y="66"/>
                    <a:pt x="475" y="67"/>
                    <a:pt x="474" y="69"/>
                  </a:cubicBezTo>
                  <a:cubicBezTo>
                    <a:pt x="472" y="72"/>
                    <a:pt x="473" y="79"/>
                    <a:pt x="471" y="82"/>
                  </a:cubicBezTo>
                  <a:cubicBezTo>
                    <a:pt x="470" y="84"/>
                    <a:pt x="462" y="84"/>
                    <a:pt x="461" y="86"/>
                  </a:cubicBezTo>
                  <a:cubicBezTo>
                    <a:pt x="461" y="89"/>
                    <a:pt x="467" y="90"/>
                    <a:pt x="468" y="93"/>
                  </a:cubicBezTo>
                  <a:cubicBezTo>
                    <a:pt x="468" y="94"/>
                    <a:pt x="467" y="96"/>
                    <a:pt x="466" y="96"/>
                  </a:cubicBezTo>
                  <a:cubicBezTo>
                    <a:pt x="465" y="98"/>
                    <a:pt x="463" y="100"/>
                    <a:pt x="461" y="100"/>
                  </a:cubicBezTo>
                  <a:cubicBezTo>
                    <a:pt x="460" y="100"/>
                    <a:pt x="457" y="97"/>
                    <a:pt x="455" y="98"/>
                  </a:cubicBezTo>
                  <a:cubicBezTo>
                    <a:pt x="454" y="99"/>
                    <a:pt x="456" y="104"/>
                    <a:pt x="454" y="106"/>
                  </a:cubicBezTo>
                  <a:cubicBezTo>
                    <a:pt x="453" y="108"/>
                    <a:pt x="447" y="108"/>
                    <a:pt x="445" y="108"/>
                  </a:cubicBezTo>
                  <a:cubicBezTo>
                    <a:pt x="443" y="108"/>
                    <a:pt x="440" y="105"/>
                    <a:pt x="439" y="106"/>
                  </a:cubicBezTo>
                  <a:cubicBezTo>
                    <a:pt x="438" y="106"/>
                    <a:pt x="439" y="110"/>
                    <a:pt x="440" y="111"/>
                  </a:cubicBezTo>
                  <a:cubicBezTo>
                    <a:pt x="440" y="113"/>
                    <a:pt x="443" y="114"/>
                    <a:pt x="443" y="116"/>
                  </a:cubicBezTo>
                  <a:cubicBezTo>
                    <a:pt x="444" y="117"/>
                    <a:pt x="444" y="120"/>
                    <a:pt x="443" y="121"/>
                  </a:cubicBezTo>
                  <a:cubicBezTo>
                    <a:pt x="442" y="123"/>
                    <a:pt x="438" y="125"/>
                    <a:pt x="436" y="127"/>
                  </a:cubicBezTo>
                  <a:cubicBezTo>
                    <a:pt x="436" y="128"/>
                    <a:pt x="435" y="130"/>
                    <a:pt x="434" y="131"/>
                  </a:cubicBezTo>
                  <a:cubicBezTo>
                    <a:pt x="433" y="131"/>
                    <a:pt x="430" y="130"/>
                    <a:pt x="429" y="131"/>
                  </a:cubicBezTo>
                  <a:cubicBezTo>
                    <a:pt x="427" y="132"/>
                    <a:pt x="422" y="138"/>
                    <a:pt x="421" y="138"/>
                  </a:cubicBezTo>
                  <a:cubicBezTo>
                    <a:pt x="420" y="138"/>
                    <a:pt x="415" y="138"/>
                    <a:pt x="414" y="139"/>
                  </a:cubicBezTo>
                  <a:cubicBezTo>
                    <a:pt x="412" y="140"/>
                    <a:pt x="411" y="144"/>
                    <a:pt x="410" y="146"/>
                  </a:cubicBezTo>
                  <a:cubicBezTo>
                    <a:pt x="410" y="148"/>
                    <a:pt x="410" y="151"/>
                    <a:pt x="409" y="153"/>
                  </a:cubicBezTo>
                  <a:cubicBezTo>
                    <a:pt x="408" y="154"/>
                    <a:pt x="403" y="153"/>
                    <a:pt x="401" y="154"/>
                  </a:cubicBezTo>
                  <a:cubicBezTo>
                    <a:pt x="400" y="155"/>
                    <a:pt x="401" y="158"/>
                    <a:pt x="400" y="159"/>
                  </a:cubicBezTo>
                  <a:cubicBezTo>
                    <a:pt x="399" y="160"/>
                    <a:pt x="396" y="161"/>
                    <a:pt x="395" y="161"/>
                  </a:cubicBezTo>
                  <a:cubicBezTo>
                    <a:pt x="393" y="161"/>
                    <a:pt x="390" y="157"/>
                    <a:pt x="388" y="156"/>
                  </a:cubicBezTo>
                  <a:cubicBezTo>
                    <a:pt x="382" y="154"/>
                    <a:pt x="370" y="160"/>
                    <a:pt x="364" y="158"/>
                  </a:cubicBezTo>
                  <a:cubicBezTo>
                    <a:pt x="362" y="156"/>
                    <a:pt x="359" y="150"/>
                    <a:pt x="358" y="147"/>
                  </a:cubicBezTo>
                  <a:cubicBezTo>
                    <a:pt x="357" y="145"/>
                    <a:pt x="360" y="139"/>
                    <a:pt x="359" y="136"/>
                  </a:cubicBezTo>
                  <a:cubicBezTo>
                    <a:pt x="357" y="133"/>
                    <a:pt x="349" y="131"/>
                    <a:pt x="347" y="128"/>
                  </a:cubicBezTo>
                  <a:cubicBezTo>
                    <a:pt x="345" y="124"/>
                    <a:pt x="350" y="116"/>
                    <a:pt x="348" y="112"/>
                  </a:cubicBezTo>
                  <a:cubicBezTo>
                    <a:pt x="347" y="111"/>
                    <a:pt x="342" y="110"/>
                    <a:pt x="342" y="108"/>
                  </a:cubicBezTo>
                  <a:cubicBezTo>
                    <a:pt x="341" y="106"/>
                    <a:pt x="345" y="103"/>
                    <a:pt x="345" y="101"/>
                  </a:cubicBezTo>
                  <a:cubicBezTo>
                    <a:pt x="344" y="99"/>
                    <a:pt x="341" y="97"/>
                    <a:pt x="339" y="97"/>
                  </a:cubicBezTo>
                  <a:cubicBezTo>
                    <a:pt x="336" y="97"/>
                    <a:pt x="334" y="105"/>
                    <a:pt x="332" y="105"/>
                  </a:cubicBezTo>
                  <a:cubicBezTo>
                    <a:pt x="330" y="106"/>
                    <a:pt x="327" y="105"/>
                    <a:pt x="326" y="103"/>
                  </a:cubicBezTo>
                  <a:cubicBezTo>
                    <a:pt x="325" y="102"/>
                    <a:pt x="325" y="100"/>
                    <a:pt x="325" y="99"/>
                  </a:cubicBezTo>
                  <a:cubicBezTo>
                    <a:pt x="326" y="96"/>
                    <a:pt x="331" y="92"/>
                    <a:pt x="331" y="89"/>
                  </a:cubicBezTo>
                  <a:cubicBezTo>
                    <a:pt x="331" y="87"/>
                    <a:pt x="329" y="84"/>
                    <a:pt x="328" y="83"/>
                  </a:cubicBezTo>
                  <a:cubicBezTo>
                    <a:pt x="325" y="81"/>
                    <a:pt x="318" y="81"/>
                    <a:pt x="314" y="81"/>
                  </a:cubicBezTo>
                  <a:cubicBezTo>
                    <a:pt x="311" y="80"/>
                    <a:pt x="304" y="82"/>
                    <a:pt x="301" y="82"/>
                  </a:cubicBezTo>
                  <a:cubicBezTo>
                    <a:pt x="296" y="82"/>
                    <a:pt x="286" y="79"/>
                    <a:pt x="282" y="76"/>
                  </a:cubicBezTo>
                  <a:cubicBezTo>
                    <a:pt x="276" y="73"/>
                    <a:pt x="266" y="63"/>
                    <a:pt x="262" y="57"/>
                  </a:cubicBezTo>
                  <a:cubicBezTo>
                    <a:pt x="261" y="55"/>
                    <a:pt x="262" y="51"/>
                    <a:pt x="260" y="49"/>
                  </a:cubicBezTo>
                  <a:cubicBezTo>
                    <a:pt x="259" y="48"/>
                    <a:pt x="255" y="46"/>
                    <a:pt x="253" y="46"/>
                  </a:cubicBezTo>
                  <a:cubicBezTo>
                    <a:pt x="251" y="46"/>
                    <a:pt x="248" y="50"/>
                    <a:pt x="246" y="50"/>
                  </a:cubicBezTo>
                  <a:cubicBezTo>
                    <a:pt x="243" y="50"/>
                    <a:pt x="241" y="43"/>
                    <a:pt x="239" y="42"/>
                  </a:cubicBezTo>
                  <a:cubicBezTo>
                    <a:pt x="237" y="42"/>
                    <a:pt x="234" y="45"/>
                    <a:pt x="233" y="45"/>
                  </a:cubicBezTo>
                  <a:cubicBezTo>
                    <a:pt x="230" y="45"/>
                    <a:pt x="225" y="45"/>
                    <a:pt x="223" y="44"/>
                  </a:cubicBezTo>
                  <a:cubicBezTo>
                    <a:pt x="222" y="42"/>
                    <a:pt x="225" y="36"/>
                    <a:pt x="223" y="36"/>
                  </a:cubicBezTo>
                  <a:cubicBezTo>
                    <a:pt x="222" y="35"/>
                    <a:pt x="221" y="39"/>
                    <a:pt x="219" y="40"/>
                  </a:cubicBezTo>
                  <a:cubicBezTo>
                    <a:pt x="217" y="41"/>
                    <a:pt x="212" y="41"/>
                    <a:pt x="210" y="40"/>
                  </a:cubicBezTo>
                  <a:cubicBezTo>
                    <a:pt x="207" y="39"/>
                    <a:pt x="202" y="33"/>
                    <a:pt x="202" y="33"/>
                  </a:cubicBezTo>
                  <a:cubicBezTo>
                    <a:pt x="202" y="33"/>
                    <a:pt x="195" y="36"/>
                    <a:pt x="192" y="36"/>
                  </a:cubicBezTo>
                  <a:cubicBezTo>
                    <a:pt x="189" y="36"/>
                    <a:pt x="182" y="35"/>
                    <a:pt x="179" y="34"/>
                  </a:cubicBezTo>
                  <a:cubicBezTo>
                    <a:pt x="177" y="33"/>
                    <a:pt x="175" y="30"/>
                    <a:pt x="173" y="28"/>
                  </a:cubicBezTo>
                  <a:cubicBezTo>
                    <a:pt x="172" y="26"/>
                    <a:pt x="171" y="21"/>
                    <a:pt x="169" y="19"/>
                  </a:cubicBezTo>
                  <a:cubicBezTo>
                    <a:pt x="167" y="17"/>
                    <a:pt x="164" y="15"/>
                    <a:pt x="162" y="14"/>
                  </a:cubicBezTo>
                  <a:cubicBezTo>
                    <a:pt x="160" y="13"/>
                    <a:pt x="155" y="9"/>
                    <a:pt x="153" y="10"/>
                  </a:cubicBezTo>
                  <a:cubicBezTo>
                    <a:pt x="151" y="11"/>
                    <a:pt x="152" y="17"/>
                    <a:pt x="151" y="19"/>
                  </a:cubicBezTo>
                  <a:cubicBezTo>
                    <a:pt x="149" y="20"/>
                    <a:pt x="145" y="22"/>
                    <a:pt x="143" y="21"/>
                  </a:cubicBezTo>
                  <a:cubicBezTo>
                    <a:pt x="142" y="21"/>
                    <a:pt x="141" y="18"/>
                    <a:pt x="139" y="18"/>
                  </a:cubicBezTo>
                  <a:cubicBezTo>
                    <a:pt x="138" y="17"/>
                    <a:pt x="136" y="17"/>
                    <a:pt x="134" y="17"/>
                  </a:cubicBezTo>
                  <a:cubicBezTo>
                    <a:pt x="131" y="16"/>
                    <a:pt x="126" y="18"/>
                    <a:pt x="123" y="18"/>
                  </a:cubicBezTo>
                  <a:cubicBezTo>
                    <a:pt x="121" y="18"/>
                    <a:pt x="116" y="18"/>
                    <a:pt x="114" y="16"/>
                  </a:cubicBezTo>
                  <a:cubicBezTo>
                    <a:pt x="112" y="15"/>
                    <a:pt x="110" y="8"/>
                    <a:pt x="108" y="6"/>
                  </a:cubicBezTo>
                  <a:cubicBezTo>
                    <a:pt x="107" y="5"/>
                    <a:pt x="103" y="3"/>
                    <a:pt x="102" y="3"/>
                  </a:cubicBezTo>
                  <a:cubicBezTo>
                    <a:pt x="100" y="2"/>
                    <a:pt x="96" y="4"/>
                    <a:pt x="94" y="4"/>
                  </a:cubicBezTo>
                  <a:cubicBezTo>
                    <a:pt x="93" y="3"/>
                    <a:pt x="91" y="0"/>
                    <a:pt x="90" y="0"/>
                  </a:cubicBezTo>
                  <a:cubicBezTo>
                    <a:pt x="90" y="0"/>
                    <a:pt x="89" y="0"/>
                    <a:pt x="89" y="0"/>
                  </a:cubicBezTo>
                  <a:cubicBezTo>
                    <a:pt x="87" y="2"/>
                    <a:pt x="88" y="6"/>
                    <a:pt x="88" y="8"/>
                  </a:cubicBezTo>
                  <a:cubicBezTo>
                    <a:pt x="88" y="10"/>
                    <a:pt x="91" y="15"/>
                    <a:pt x="92" y="17"/>
                  </a:cubicBezTo>
                  <a:cubicBezTo>
                    <a:pt x="94" y="19"/>
                    <a:pt x="98" y="22"/>
                    <a:pt x="100" y="23"/>
                  </a:cubicBezTo>
                  <a:cubicBezTo>
                    <a:pt x="103" y="24"/>
                    <a:pt x="109" y="25"/>
                    <a:pt x="111" y="27"/>
                  </a:cubicBezTo>
                  <a:cubicBezTo>
                    <a:pt x="112" y="28"/>
                    <a:pt x="114" y="34"/>
                    <a:pt x="113" y="35"/>
                  </a:cubicBezTo>
                  <a:cubicBezTo>
                    <a:pt x="112" y="36"/>
                    <a:pt x="109" y="35"/>
                    <a:pt x="108" y="35"/>
                  </a:cubicBezTo>
                  <a:cubicBezTo>
                    <a:pt x="107" y="35"/>
                    <a:pt x="105" y="36"/>
                    <a:pt x="104" y="37"/>
                  </a:cubicBezTo>
                  <a:cubicBezTo>
                    <a:pt x="104" y="38"/>
                    <a:pt x="103" y="40"/>
                    <a:pt x="104" y="41"/>
                  </a:cubicBezTo>
                  <a:cubicBezTo>
                    <a:pt x="104" y="42"/>
                    <a:pt x="107" y="41"/>
                    <a:pt x="108" y="41"/>
                  </a:cubicBezTo>
                  <a:cubicBezTo>
                    <a:pt x="110" y="42"/>
                    <a:pt x="113" y="44"/>
                    <a:pt x="113" y="45"/>
                  </a:cubicBezTo>
                  <a:cubicBezTo>
                    <a:pt x="113" y="47"/>
                    <a:pt x="111" y="48"/>
                    <a:pt x="110" y="48"/>
                  </a:cubicBezTo>
                  <a:cubicBezTo>
                    <a:pt x="108" y="49"/>
                    <a:pt x="104" y="45"/>
                    <a:pt x="101" y="46"/>
                  </a:cubicBezTo>
                  <a:cubicBezTo>
                    <a:pt x="100" y="46"/>
                    <a:pt x="97" y="48"/>
                    <a:pt x="95" y="48"/>
                  </a:cubicBezTo>
                  <a:cubicBezTo>
                    <a:pt x="94" y="48"/>
                    <a:pt x="91" y="46"/>
                    <a:pt x="90" y="44"/>
                  </a:cubicBezTo>
                  <a:cubicBezTo>
                    <a:pt x="89" y="43"/>
                    <a:pt x="89" y="40"/>
                    <a:pt x="89" y="38"/>
                  </a:cubicBezTo>
                  <a:cubicBezTo>
                    <a:pt x="89" y="37"/>
                    <a:pt x="93" y="34"/>
                    <a:pt x="92" y="32"/>
                  </a:cubicBezTo>
                  <a:cubicBezTo>
                    <a:pt x="92" y="31"/>
                    <a:pt x="89" y="30"/>
                    <a:pt x="88" y="30"/>
                  </a:cubicBezTo>
                  <a:cubicBezTo>
                    <a:pt x="86" y="29"/>
                    <a:pt x="81" y="31"/>
                    <a:pt x="79" y="31"/>
                  </a:cubicBezTo>
                  <a:cubicBezTo>
                    <a:pt x="77" y="31"/>
                    <a:pt x="74" y="33"/>
                    <a:pt x="72" y="32"/>
                  </a:cubicBezTo>
                  <a:cubicBezTo>
                    <a:pt x="70" y="31"/>
                    <a:pt x="68" y="26"/>
                    <a:pt x="66" y="24"/>
                  </a:cubicBezTo>
                  <a:cubicBezTo>
                    <a:pt x="65" y="23"/>
                    <a:pt x="60" y="21"/>
                    <a:pt x="58" y="20"/>
                  </a:cubicBezTo>
                  <a:cubicBezTo>
                    <a:pt x="57" y="19"/>
                    <a:pt x="55" y="15"/>
                    <a:pt x="53" y="14"/>
                  </a:cubicBezTo>
                  <a:cubicBezTo>
                    <a:pt x="52" y="14"/>
                    <a:pt x="50" y="13"/>
                    <a:pt x="49" y="14"/>
                  </a:cubicBezTo>
                  <a:cubicBezTo>
                    <a:pt x="48" y="15"/>
                    <a:pt x="47" y="18"/>
                    <a:pt x="47" y="19"/>
                  </a:cubicBezTo>
                  <a:cubicBezTo>
                    <a:pt x="48" y="20"/>
                    <a:pt x="50" y="22"/>
                    <a:pt x="50" y="24"/>
                  </a:cubicBezTo>
                  <a:cubicBezTo>
                    <a:pt x="51" y="25"/>
                    <a:pt x="53" y="29"/>
                    <a:pt x="53" y="31"/>
                  </a:cubicBezTo>
                  <a:cubicBezTo>
                    <a:pt x="53" y="32"/>
                    <a:pt x="51" y="34"/>
                    <a:pt x="50" y="34"/>
                  </a:cubicBezTo>
                  <a:cubicBezTo>
                    <a:pt x="48" y="34"/>
                    <a:pt x="47" y="33"/>
                    <a:pt x="46" y="32"/>
                  </a:cubicBezTo>
                  <a:cubicBezTo>
                    <a:pt x="45" y="31"/>
                    <a:pt x="44" y="27"/>
                    <a:pt x="42" y="26"/>
                  </a:cubicBezTo>
                  <a:cubicBezTo>
                    <a:pt x="41" y="25"/>
                    <a:pt x="39" y="25"/>
                    <a:pt x="38" y="24"/>
                  </a:cubicBezTo>
                  <a:cubicBezTo>
                    <a:pt x="37" y="24"/>
                    <a:pt x="37" y="22"/>
                    <a:pt x="37" y="22"/>
                  </a:cubicBezTo>
                  <a:cubicBezTo>
                    <a:pt x="36" y="21"/>
                    <a:pt x="34" y="22"/>
                    <a:pt x="34" y="22"/>
                  </a:cubicBezTo>
                  <a:cubicBezTo>
                    <a:pt x="33" y="23"/>
                    <a:pt x="32" y="26"/>
                    <a:pt x="31" y="26"/>
                  </a:cubicBezTo>
                  <a:cubicBezTo>
                    <a:pt x="30" y="26"/>
                    <a:pt x="28" y="23"/>
                    <a:pt x="26" y="23"/>
                  </a:cubicBezTo>
                  <a:cubicBezTo>
                    <a:pt x="23" y="22"/>
                    <a:pt x="18" y="26"/>
                    <a:pt x="16" y="28"/>
                  </a:cubicBezTo>
                  <a:cubicBezTo>
                    <a:pt x="15" y="29"/>
                    <a:pt x="14" y="31"/>
                    <a:pt x="14" y="32"/>
                  </a:cubicBezTo>
                  <a:cubicBezTo>
                    <a:pt x="15" y="35"/>
                    <a:pt x="17" y="39"/>
                    <a:pt x="19" y="40"/>
                  </a:cubicBezTo>
                  <a:cubicBezTo>
                    <a:pt x="21" y="41"/>
                    <a:pt x="25" y="41"/>
                    <a:pt x="27" y="41"/>
                  </a:cubicBezTo>
                  <a:cubicBezTo>
                    <a:pt x="27" y="42"/>
                    <a:pt x="28" y="42"/>
                    <a:pt x="28" y="42"/>
                  </a:cubicBezTo>
                  <a:cubicBezTo>
                    <a:pt x="29" y="42"/>
                    <a:pt x="31" y="42"/>
                    <a:pt x="32" y="42"/>
                  </a:cubicBezTo>
                  <a:cubicBezTo>
                    <a:pt x="33" y="43"/>
                    <a:pt x="34" y="45"/>
                    <a:pt x="34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5" y="48"/>
                    <a:pt x="41" y="44"/>
                    <a:pt x="44" y="45"/>
                  </a:cubicBezTo>
                  <a:cubicBezTo>
                    <a:pt x="47" y="46"/>
                    <a:pt x="51" y="52"/>
                    <a:pt x="54" y="53"/>
                  </a:cubicBezTo>
                  <a:cubicBezTo>
                    <a:pt x="56" y="54"/>
                    <a:pt x="61" y="54"/>
                    <a:pt x="63" y="55"/>
                  </a:cubicBezTo>
                  <a:cubicBezTo>
                    <a:pt x="65" y="56"/>
                    <a:pt x="69" y="57"/>
                    <a:pt x="69" y="59"/>
                  </a:cubicBezTo>
                  <a:cubicBezTo>
                    <a:pt x="69" y="60"/>
                    <a:pt x="65" y="62"/>
                    <a:pt x="64" y="62"/>
                  </a:cubicBezTo>
                  <a:cubicBezTo>
                    <a:pt x="62" y="63"/>
                    <a:pt x="58" y="63"/>
                    <a:pt x="56" y="61"/>
                  </a:cubicBezTo>
                  <a:cubicBezTo>
                    <a:pt x="56" y="61"/>
                    <a:pt x="56" y="59"/>
                    <a:pt x="56" y="59"/>
                  </a:cubicBezTo>
                  <a:cubicBezTo>
                    <a:pt x="54" y="57"/>
                    <a:pt x="48" y="54"/>
                    <a:pt x="45" y="54"/>
                  </a:cubicBezTo>
                  <a:cubicBezTo>
                    <a:pt x="44" y="54"/>
                    <a:pt x="43" y="56"/>
                    <a:pt x="42" y="57"/>
                  </a:cubicBezTo>
                  <a:cubicBezTo>
                    <a:pt x="42" y="58"/>
                    <a:pt x="44" y="59"/>
                    <a:pt x="44" y="59"/>
                  </a:cubicBezTo>
                  <a:cubicBezTo>
                    <a:pt x="44" y="60"/>
                    <a:pt x="43" y="62"/>
                    <a:pt x="42" y="62"/>
                  </a:cubicBezTo>
                  <a:cubicBezTo>
                    <a:pt x="41" y="62"/>
                    <a:pt x="40" y="60"/>
                    <a:pt x="39" y="60"/>
                  </a:cubicBezTo>
                  <a:cubicBezTo>
                    <a:pt x="38" y="61"/>
                    <a:pt x="38" y="62"/>
                    <a:pt x="39" y="63"/>
                  </a:cubicBezTo>
                  <a:cubicBezTo>
                    <a:pt x="39" y="64"/>
                    <a:pt x="41" y="64"/>
                    <a:pt x="42" y="64"/>
                  </a:cubicBezTo>
                  <a:cubicBezTo>
                    <a:pt x="42" y="65"/>
                    <a:pt x="41" y="67"/>
                    <a:pt x="42" y="68"/>
                  </a:cubicBezTo>
                  <a:cubicBezTo>
                    <a:pt x="42" y="69"/>
                    <a:pt x="44" y="71"/>
                    <a:pt x="45" y="71"/>
                  </a:cubicBezTo>
                  <a:cubicBezTo>
                    <a:pt x="45" y="71"/>
                    <a:pt x="47" y="71"/>
                    <a:pt x="48" y="71"/>
                  </a:cubicBezTo>
                  <a:cubicBezTo>
                    <a:pt x="50" y="71"/>
                    <a:pt x="54" y="70"/>
                    <a:pt x="55" y="70"/>
                  </a:cubicBezTo>
                  <a:cubicBezTo>
                    <a:pt x="57" y="71"/>
                    <a:pt x="57" y="75"/>
                    <a:pt x="59" y="76"/>
                  </a:cubicBezTo>
                  <a:cubicBezTo>
                    <a:pt x="60" y="77"/>
                    <a:pt x="64" y="78"/>
                    <a:pt x="66" y="78"/>
                  </a:cubicBezTo>
                  <a:cubicBezTo>
                    <a:pt x="68" y="78"/>
                    <a:pt x="73" y="75"/>
                    <a:pt x="75" y="76"/>
                  </a:cubicBezTo>
                  <a:cubicBezTo>
                    <a:pt x="76" y="76"/>
                    <a:pt x="77" y="78"/>
                    <a:pt x="77" y="79"/>
                  </a:cubicBezTo>
                  <a:cubicBezTo>
                    <a:pt x="76" y="81"/>
                    <a:pt x="70" y="80"/>
                    <a:pt x="69" y="81"/>
                  </a:cubicBezTo>
                  <a:cubicBezTo>
                    <a:pt x="68" y="82"/>
                    <a:pt x="66" y="83"/>
                    <a:pt x="66" y="84"/>
                  </a:cubicBezTo>
                  <a:cubicBezTo>
                    <a:pt x="66" y="85"/>
                    <a:pt x="66" y="87"/>
                    <a:pt x="67" y="87"/>
                  </a:cubicBezTo>
                  <a:cubicBezTo>
                    <a:pt x="67" y="88"/>
                    <a:pt x="70" y="88"/>
                    <a:pt x="71" y="89"/>
                  </a:cubicBezTo>
                  <a:cubicBezTo>
                    <a:pt x="71" y="90"/>
                    <a:pt x="70" y="92"/>
                    <a:pt x="69" y="93"/>
                  </a:cubicBezTo>
                  <a:cubicBezTo>
                    <a:pt x="66" y="94"/>
                    <a:pt x="61" y="91"/>
                    <a:pt x="59" y="90"/>
                  </a:cubicBezTo>
                  <a:cubicBezTo>
                    <a:pt x="56" y="88"/>
                    <a:pt x="52" y="78"/>
                    <a:pt x="47" y="78"/>
                  </a:cubicBezTo>
                  <a:cubicBezTo>
                    <a:pt x="46" y="77"/>
                    <a:pt x="42" y="79"/>
                    <a:pt x="41" y="81"/>
                  </a:cubicBezTo>
                  <a:cubicBezTo>
                    <a:pt x="40" y="82"/>
                    <a:pt x="42" y="85"/>
                    <a:pt x="42" y="86"/>
                  </a:cubicBezTo>
                  <a:cubicBezTo>
                    <a:pt x="42" y="88"/>
                    <a:pt x="39" y="91"/>
                    <a:pt x="40" y="92"/>
                  </a:cubicBezTo>
                  <a:cubicBezTo>
                    <a:pt x="40" y="93"/>
                    <a:pt x="41" y="94"/>
                    <a:pt x="41" y="94"/>
                  </a:cubicBezTo>
                  <a:cubicBezTo>
                    <a:pt x="43" y="94"/>
                    <a:pt x="45" y="92"/>
                    <a:pt x="46" y="92"/>
                  </a:cubicBezTo>
                  <a:cubicBezTo>
                    <a:pt x="47" y="93"/>
                    <a:pt x="46" y="97"/>
                    <a:pt x="47" y="98"/>
                  </a:cubicBezTo>
                  <a:cubicBezTo>
                    <a:pt x="48" y="100"/>
                    <a:pt x="52" y="99"/>
                    <a:pt x="53" y="99"/>
                  </a:cubicBezTo>
                  <a:cubicBezTo>
                    <a:pt x="55" y="100"/>
                    <a:pt x="58" y="100"/>
                    <a:pt x="59" y="101"/>
                  </a:cubicBezTo>
                  <a:cubicBezTo>
                    <a:pt x="59" y="101"/>
                    <a:pt x="59" y="102"/>
                    <a:pt x="59" y="102"/>
                  </a:cubicBezTo>
                  <a:cubicBezTo>
                    <a:pt x="58" y="104"/>
                    <a:pt x="54" y="103"/>
                    <a:pt x="52" y="103"/>
                  </a:cubicBezTo>
                  <a:cubicBezTo>
                    <a:pt x="51" y="103"/>
                    <a:pt x="50" y="104"/>
                    <a:pt x="49" y="105"/>
                  </a:cubicBezTo>
                  <a:cubicBezTo>
                    <a:pt x="48" y="106"/>
                    <a:pt x="48" y="110"/>
                    <a:pt x="46" y="110"/>
                  </a:cubicBezTo>
                  <a:cubicBezTo>
                    <a:pt x="44" y="110"/>
                    <a:pt x="44" y="106"/>
                    <a:pt x="43" y="105"/>
                  </a:cubicBezTo>
                  <a:cubicBezTo>
                    <a:pt x="42" y="104"/>
                    <a:pt x="40" y="104"/>
                    <a:pt x="40" y="104"/>
                  </a:cubicBezTo>
                  <a:cubicBezTo>
                    <a:pt x="39" y="105"/>
                    <a:pt x="39" y="108"/>
                    <a:pt x="39" y="108"/>
                  </a:cubicBezTo>
                  <a:cubicBezTo>
                    <a:pt x="37" y="108"/>
                    <a:pt x="35" y="106"/>
                    <a:pt x="35" y="105"/>
                  </a:cubicBezTo>
                  <a:cubicBezTo>
                    <a:pt x="34" y="104"/>
                    <a:pt x="35" y="102"/>
                    <a:pt x="34" y="101"/>
                  </a:cubicBezTo>
                  <a:cubicBezTo>
                    <a:pt x="33" y="99"/>
                    <a:pt x="29" y="96"/>
                    <a:pt x="27" y="95"/>
                  </a:cubicBezTo>
                  <a:cubicBezTo>
                    <a:pt x="27" y="95"/>
                    <a:pt x="26" y="95"/>
                    <a:pt x="26" y="95"/>
                  </a:cubicBezTo>
                  <a:cubicBezTo>
                    <a:pt x="25" y="96"/>
                    <a:pt x="23" y="98"/>
                    <a:pt x="23" y="98"/>
                  </a:cubicBezTo>
                  <a:cubicBezTo>
                    <a:pt x="22" y="100"/>
                    <a:pt x="21" y="104"/>
                    <a:pt x="20" y="105"/>
                  </a:cubicBezTo>
                  <a:cubicBezTo>
                    <a:pt x="18" y="105"/>
                    <a:pt x="16" y="105"/>
                    <a:pt x="14" y="105"/>
                  </a:cubicBezTo>
                  <a:cubicBezTo>
                    <a:pt x="13" y="106"/>
                    <a:pt x="10" y="107"/>
                    <a:pt x="8" y="108"/>
                  </a:cubicBezTo>
                  <a:cubicBezTo>
                    <a:pt x="6" y="111"/>
                    <a:pt x="0" y="118"/>
                    <a:pt x="0" y="122"/>
                  </a:cubicBezTo>
                  <a:cubicBezTo>
                    <a:pt x="0" y="122"/>
                    <a:pt x="1" y="124"/>
                    <a:pt x="2" y="124"/>
                  </a:cubicBezTo>
                  <a:cubicBezTo>
                    <a:pt x="4" y="124"/>
                    <a:pt x="8" y="120"/>
                    <a:pt x="10" y="120"/>
                  </a:cubicBezTo>
                  <a:cubicBezTo>
                    <a:pt x="11" y="120"/>
                    <a:pt x="14" y="120"/>
                    <a:pt x="15" y="120"/>
                  </a:cubicBezTo>
                  <a:cubicBezTo>
                    <a:pt x="16" y="121"/>
                    <a:pt x="18" y="122"/>
                    <a:pt x="18" y="123"/>
                  </a:cubicBezTo>
                  <a:cubicBezTo>
                    <a:pt x="20" y="126"/>
                    <a:pt x="21" y="134"/>
                    <a:pt x="24" y="136"/>
                  </a:cubicBezTo>
                  <a:cubicBezTo>
                    <a:pt x="25" y="137"/>
                    <a:pt x="28" y="136"/>
                    <a:pt x="30" y="135"/>
                  </a:cubicBezTo>
                  <a:cubicBezTo>
                    <a:pt x="30" y="135"/>
                    <a:pt x="31" y="132"/>
                    <a:pt x="32" y="131"/>
                  </a:cubicBezTo>
                  <a:cubicBezTo>
                    <a:pt x="33" y="130"/>
                    <a:pt x="37" y="128"/>
                    <a:pt x="39" y="128"/>
                  </a:cubicBezTo>
                  <a:cubicBezTo>
                    <a:pt x="40" y="128"/>
                    <a:pt x="40" y="130"/>
                    <a:pt x="41" y="130"/>
                  </a:cubicBezTo>
                  <a:cubicBezTo>
                    <a:pt x="42" y="130"/>
                    <a:pt x="42" y="126"/>
                    <a:pt x="43" y="125"/>
                  </a:cubicBezTo>
                  <a:cubicBezTo>
                    <a:pt x="44" y="124"/>
                    <a:pt x="48" y="123"/>
                    <a:pt x="50" y="124"/>
                  </a:cubicBezTo>
                  <a:cubicBezTo>
                    <a:pt x="51" y="125"/>
                    <a:pt x="53" y="129"/>
                    <a:pt x="53" y="130"/>
                  </a:cubicBezTo>
                  <a:cubicBezTo>
                    <a:pt x="54" y="131"/>
                    <a:pt x="55" y="134"/>
                    <a:pt x="55" y="136"/>
                  </a:cubicBezTo>
                  <a:cubicBezTo>
                    <a:pt x="54" y="137"/>
                    <a:pt x="52" y="140"/>
                    <a:pt x="52" y="142"/>
                  </a:cubicBezTo>
                  <a:cubicBezTo>
                    <a:pt x="52" y="145"/>
                    <a:pt x="55" y="149"/>
                    <a:pt x="57" y="151"/>
                  </a:cubicBezTo>
                  <a:cubicBezTo>
                    <a:pt x="59" y="152"/>
                    <a:pt x="63" y="154"/>
                    <a:pt x="65" y="154"/>
                  </a:cubicBezTo>
                  <a:cubicBezTo>
                    <a:pt x="68" y="155"/>
                    <a:pt x="75" y="153"/>
                    <a:pt x="78" y="154"/>
                  </a:cubicBezTo>
                  <a:cubicBezTo>
                    <a:pt x="78" y="155"/>
                    <a:pt x="80" y="156"/>
                    <a:pt x="80" y="156"/>
                  </a:cubicBezTo>
                  <a:cubicBezTo>
                    <a:pt x="80" y="158"/>
                    <a:pt x="77" y="160"/>
                    <a:pt x="77" y="161"/>
                  </a:cubicBezTo>
                  <a:cubicBezTo>
                    <a:pt x="78" y="163"/>
                    <a:pt x="80" y="166"/>
                    <a:pt x="82" y="166"/>
                  </a:cubicBezTo>
                  <a:cubicBezTo>
                    <a:pt x="83" y="166"/>
                    <a:pt x="86" y="166"/>
                    <a:pt x="86" y="165"/>
                  </a:cubicBezTo>
                  <a:cubicBezTo>
                    <a:pt x="86" y="164"/>
                    <a:pt x="84" y="164"/>
                    <a:pt x="84" y="163"/>
                  </a:cubicBezTo>
                  <a:cubicBezTo>
                    <a:pt x="84" y="163"/>
                    <a:pt x="84" y="162"/>
                    <a:pt x="85" y="161"/>
                  </a:cubicBezTo>
                  <a:cubicBezTo>
                    <a:pt x="86" y="161"/>
                    <a:pt x="88" y="162"/>
                    <a:pt x="90" y="161"/>
                  </a:cubicBezTo>
                  <a:cubicBezTo>
                    <a:pt x="91" y="161"/>
                    <a:pt x="94" y="162"/>
                    <a:pt x="96" y="161"/>
                  </a:cubicBezTo>
                  <a:cubicBezTo>
                    <a:pt x="97" y="159"/>
                    <a:pt x="98" y="155"/>
                    <a:pt x="98" y="152"/>
                  </a:cubicBezTo>
                  <a:cubicBezTo>
                    <a:pt x="98" y="150"/>
                    <a:pt x="96" y="146"/>
                    <a:pt x="96" y="144"/>
                  </a:cubicBezTo>
                  <a:cubicBezTo>
                    <a:pt x="96" y="141"/>
                    <a:pt x="98" y="135"/>
                    <a:pt x="100" y="133"/>
                  </a:cubicBezTo>
                  <a:cubicBezTo>
                    <a:pt x="102" y="130"/>
                    <a:pt x="108" y="124"/>
                    <a:pt x="111" y="124"/>
                  </a:cubicBezTo>
                  <a:cubicBezTo>
                    <a:pt x="112" y="124"/>
                    <a:pt x="113" y="126"/>
                    <a:pt x="113" y="126"/>
                  </a:cubicBezTo>
                  <a:cubicBezTo>
                    <a:pt x="113" y="127"/>
                    <a:pt x="111" y="130"/>
                    <a:pt x="111" y="131"/>
                  </a:cubicBezTo>
                  <a:cubicBezTo>
                    <a:pt x="111" y="132"/>
                    <a:pt x="113" y="135"/>
                    <a:pt x="114" y="135"/>
                  </a:cubicBezTo>
                  <a:cubicBezTo>
                    <a:pt x="116" y="137"/>
                    <a:pt x="123" y="135"/>
                    <a:pt x="125" y="134"/>
                  </a:cubicBezTo>
                  <a:cubicBezTo>
                    <a:pt x="126" y="134"/>
                    <a:pt x="128" y="133"/>
                    <a:pt x="128" y="132"/>
                  </a:cubicBezTo>
                  <a:cubicBezTo>
                    <a:pt x="129" y="131"/>
                    <a:pt x="127" y="129"/>
                    <a:pt x="128" y="128"/>
                  </a:cubicBezTo>
                  <a:cubicBezTo>
                    <a:pt x="128" y="127"/>
                    <a:pt x="130" y="127"/>
                    <a:pt x="130" y="127"/>
                  </a:cubicBezTo>
                  <a:cubicBezTo>
                    <a:pt x="133" y="127"/>
                    <a:pt x="137" y="132"/>
                    <a:pt x="138" y="134"/>
                  </a:cubicBezTo>
                  <a:cubicBezTo>
                    <a:pt x="138" y="135"/>
                    <a:pt x="139" y="137"/>
                    <a:pt x="138" y="137"/>
                  </a:cubicBezTo>
                  <a:cubicBezTo>
                    <a:pt x="137" y="139"/>
                    <a:pt x="132" y="139"/>
                    <a:pt x="131" y="138"/>
                  </a:cubicBezTo>
                  <a:cubicBezTo>
                    <a:pt x="130" y="138"/>
                    <a:pt x="130" y="137"/>
                    <a:pt x="130" y="136"/>
                  </a:cubicBezTo>
                  <a:cubicBezTo>
                    <a:pt x="127" y="135"/>
                    <a:pt x="120" y="137"/>
                    <a:pt x="118" y="139"/>
                  </a:cubicBezTo>
                  <a:cubicBezTo>
                    <a:pt x="116" y="140"/>
                    <a:pt x="114" y="143"/>
                    <a:pt x="114" y="145"/>
                  </a:cubicBezTo>
                  <a:cubicBezTo>
                    <a:pt x="114" y="147"/>
                    <a:pt x="115" y="153"/>
                    <a:pt x="116" y="155"/>
                  </a:cubicBezTo>
                  <a:cubicBezTo>
                    <a:pt x="117" y="157"/>
                    <a:pt x="119" y="160"/>
                    <a:pt x="121" y="160"/>
                  </a:cubicBezTo>
                  <a:cubicBezTo>
                    <a:pt x="122" y="161"/>
                    <a:pt x="126" y="160"/>
                    <a:pt x="126" y="159"/>
                  </a:cubicBezTo>
                  <a:cubicBezTo>
                    <a:pt x="127" y="158"/>
                    <a:pt x="126" y="156"/>
                    <a:pt x="126" y="156"/>
                  </a:cubicBezTo>
                  <a:cubicBezTo>
                    <a:pt x="127" y="155"/>
                    <a:pt x="128" y="156"/>
                    <a:pt x="128" y="155"/>
                  </a:cubicBezTo>
                  <a:cubicBezTo>
                    <a:pt x="130" y="154"/>
                    <a:pt x="131" y="150"/>
                    <a:pt x="132" y="148"/>
                  </a:cubicBezTo>
                  <a:cubicBezTo>
                    <a:pt x="134" y="147"/>
                    <a:pt x="137" y="144"/>
                    <a:pt x="139" y="143"/>
                  </a:cubicBezTo>
                  <a:cubicBezTo>
                    <a:pt x="140" y="143"/>
                    <a:pt x="142" y="142"/>
                    <a:pt x="143" y="143"/>
                  </a:cubicBezTo>
                  <a:cubicBezTo>
                    <a:pt x="143" y="143"/>
                    <a:pt x="143" y="144"/>
                    <a:pt x="143" y="145"/>
                  </a:cubicBezTo>
                  <a:cubicBezTo>
                    <a:pt x="143" y="146"/>
                    <a:pt x="140" y="147"/>
                    <a:pt x="140" y="148"/>
                  </a:cubicBezTo>
                  <a:cubicBezTo>
                    <a:pt x="139" y="149"/>
                    <a:pt x="138" y="153"/>
                    <a:pt x="138" y="154"/>
                  </a:cubicBezTo>
                  <a:cubicBezTo>
                    <a:pt x="138" y="155"/>
                    <a:pt x="140" y="156"/>
                    <a:pt x="141" y="156"/>
                  </a:cubicBezTo>
                  <a:cubicBezTo>
                    <a:pt x="142" y="156"/>
                    <a:pt x="144" y="154"/>
                    <a:pt x="145" y="155"/>
                  </a:cubicBezTo>
                  <a:cubicBezTo>
                    <a:pt x="146" y="155"/>
                    <a:pt x="147" y="157"/>
                    <a:pt x="147" y="158"/>
                  </a:cubicBezTo>
                  <a:cubicBezTo>
                    <a:pt x="147" y="159"/>
                    <a:pt x="146" y="162"/>
                    <a:pt x="145" y="163"/>
                  </a:cubicBezTo>
                  <a:cubicBezTo>
                    <a:pt x="144" y="164"/>
                    <a:pt x="142" y="163"/>
                    <a:pt x="141" y="163"/>
                  </a:cubicBezTo>
                  <a:cubicBezTo>
                    <a:pt x="139" y="164"/>
                    <a:pt x="138" y="167"/>
                    <a:pt x="136" y="167"/>
                  </a:cubicBezTo>
                  <a:cubicBezTo>
                    <a:pt x="135" y="167"/>
                    <a:pt x="133" y="165"/>
                    <a:pt x="132" y="165"/>
                  </a:cubicBezTo>
                  <a:cubicBezTo>
                    <a:pt x="129" y="164"/>
                    <a:pt x="123" y="168"/>
                    <a:pt x="120" y="169"/>
                  </a:cubicBezTo>
                  <a:cubicBezTo>
                    <a:pt x="118" y="169"/>
                    <a:pt x="115" y="169"/>
                    <a:pt x="113" y="170"/>
                  </a:cubicBezTo>
                  <a:cubicBezTo>
                    <a:pt x="112" y="170"/>
                    <a:pt x="109" y="171"/>
                    <a:pt x="108" y="172"/>
                  </a:cubicBezTo>
                  <a:cubicBezTo>
                    <a:pt x="108" y="173"/>
                    <a:pt x="108" y="176"/>
                    <a:pt x="108" y="177"/>
                  </a:cubicBezTo>
                  <a:cubicBezTo>
                    <a:pt x="109" y="178"/>
                    <a:pt x="111" y="180"/>
                    <a:pt x="110" y="182"/>
                  </a:cubicBezTo>
                  <a:cubicBezTo>
                    <a:pt x="110" y="183"/>
                    <a:pt x="107" y="186"/>
                    <a:pt x="106" y="187"/>
                  </a:cubicBezTo>
                  <a:cubicBezTo>
                    <a:pt x="104" y="188"/>
                    <a:pt x="99" y="189"/>
                    <a:pt x="98" y="191"/>
                  </a:cubicBezTo>
                  <a:cubicBezTo>
                    <a:pt x="97" y="194"/>
                    <a:pt x="98" y="200"/>
                    <a:pt x="99" y="202"/>
                  </a:cubicBezTo>
                  <a:cubicBezTo>
                    <a:pt x="100" y="204"/>
                    <a:pt x="102" y="206"/>
                    <a:pt x="103" y="206"/>
                  </a:cubicBezTo>
                  <a:cubicBezTo>
                    <a:pt x="106" y="206"/>
                    <a:pt x="110" y="201"/>
                    <a:pt x="113" y="200"/>
                  </a:cubicBezTo>
                  <a:cubicBezTo>
                    <a:pt x="114" y="198"/>
                    <a:pt x="116" y="195"/>
                    <a:pt x="118" y="195"/>
                  </a:cubicBezTo>
                  <a:cubicBezTo>
                    <a:pt x="120" y="195"/>
                    <a:pt x="122" y="196"/>
                    <a:pt x="122" y="198"/>
                  </a:cubicBezTo>
                  <a:cubicBezTo>
                    <a:pt x="123" y="199"/>
                    <a:pt x="120" y="203"/>
                    <a:pt x="121" y="205"/>
                  </a:cubicBezTo>
                  <a:cubicBezTo>
                    <a:pt x="122" y="205"/>
                    <a:pt x="123" y="204"/>
                    <a:pt x="123" y="205"/>
                  </a:cubicBezTo>
                  <a:cubicBezTo>
                    <a:pt x="124" y="205"/>
                    <a:pt x="125" y="209"/>
                    <a:pt x="126" y="210"/>
                  </a:cubicBezTo>
                  <a:cubicBezTo>
                    <a:pt x="127" y="210"/>
                    <a:pt x="131" y="210"/>
                    <a:pt x="132" y="211"/>
                  </a:cubicBezTo>
                  <a:cubicBezTo>
                    <a:pt x="132" y="211"/>
                    <a:pt x="132" y="211"/>
                    <a:pt x="132" y="212"/>
                  </a:cubicBezTo>
                  <a:cubicBezTo>
                    <a:pt x="132" y="212"/>
                    <a:pt x="132" y="212"/>
                    <a:pt x="132" y="212"/>
                  </a:cubicBezTo>
                  <a:cubicBezTo>
                    <a:pt x="134" y="214"/>
                    <a:pt x="134" y="220"/>
                    <a:pt x="135" y="222"/>
                  </a:cubicBezTo>
                  <a:cubicBezTo>
                    <a:pt x="136" y="224"/>
                    <a:pt x="140" y="226"/>
                    <a:pt x="143" y="227"/>
                  </a:cubicBezTo>
                  <a:cubicBezTo>
                    <a:pt x="143" y="228"/>
                    <a:pt x="145" y="228"/>
                    <a:pt x="145" y="228"/>
                  </a:cubicBezTo>
                  <a:cubicBezTo>
                    <a:pt x="148" y="227"/>
                    <a:pt x="151" y="220"/>
                    <a:pt x="153" y="219"/>
                  </a:cubicBezTo>
                  <a:cubicBezTo>
                    <a:pt x="155" y="218"/>
                    <a:pt x="159" y="218"/>
                    <a:pt x="161" y="217"/>
                  </a:cubicBezTo>
                  <a:cubicBezTo>
                    <a:pt x="163" y="215"/>
                    <a:pt x="168" y="210"/>
                    <a:pt x="170" y="207"/>
                  </a:cubicBezTo>
                  <a:cubicBezTo>
                    <a:pt x="172" y="203"/>
                    <a:pt x="173" y="194"/>
                    <a:pt x="176" y="191"/>
                  </a:cubicBezTo>
                  <a:cubicBezTo>
                    <a:pt x="178" y="188"/>
                    <a:pt x="186" y="186"/>
                    <a:pt x="188" y="184"/>
                  </a:cubicBezTo>
                  <a:cubicBezTo>
                    <a:pt x="190" y="182"/>
                    <a:pt x="192" y="177"/>
                    <a:pt x="194" y="175"/>
                  </a:cubicBezTo>
                  <a:cubicBezTo>
                    <a:pt x="195" y="173"/>
                    <a:pt x="198" y="169"/>
                    <a:pt x="200" y="170"/>
                  </a:cubicBezTo>
                  <a:cubicBezTo>
                    <a:pt x="201" y="170"/>
                    <a:pt x="202" y="173"/>
                    <a:pt x="202" y="174"/>
                  </a:cubicBezTo>
                  <a:cubicBezTo>
                    <a:pt x="202" y="176"/>
                    <a:pt x="198" y="178"/>
                    <a:pt x="198" y="180"/>
                  </a:cubicBezTo>
                  <a:cubicBezTo>
                    <a:pt x="198" y="182"/>
                    <a:pt x="202" y="183"/>
                    <a:pt x="203" y="185"/>
                  </a:cubicBezTo>
                  <a:cubicBezTo>
                    <a:pt x="203" y="186"/>
                    <a:pt x="203" y="189"/>
                    <a:pt x="202" y="190"/>
                  </a:cubicBezTo>
                  <a:cubicBezTo>
                    <a:pt x="202" y="191"/>
                    <a:pt x="200" y="192"/>
                    <a:pt x="199" y="192"/>
                  </a:cubicBezTo>
                  <a:cubicBezTo>
                    <a:pt x="199" y="193"/>
                    <a:pt x="198" y="193"/>
                    <a:pt x="198" y="194"/>
                  </a:cubicBezTo>
                  <a:cubicBezTo>
                    <a:pt x="198" y="195"/>
                    <a:pt x="201" y="195"/>
                    <a:pt x="201" y="196"/>
                  </a:cubicBezTo>
                  <a:cubicBezTo>
                    <a:pt x="202" y="197"/>
                    <a:pt x="199" y="201"/>
                    <a:pt x="198" y="201"/>
                  </a:cubicBezTo>
                  <a:cubicBezTo>
                    <a:pt x="197" y="201"/>
                    <a:pt x="196" y="199"/>
                    <a:pt x="195" y="198"/>
                  </a:cubicBezTo>
                  <a:cubicBezTo>
                    <a:pt x="193" y="197"/>
                    <a:pt x="190" y="195"/>
                    <a:pt x="188" y="196"/>
                  </a:cubicBezTo>
                  <a:cubicBezTo>
                    <a:pt x="187" y="196"/>
                    <a:pt x="186" y="199"/>
                    <a:pt x="187" y="200"/>
                  </a:cubicBezTo>
                  <a:cubicBezTo>
                    <a:pt x="188" y="202"/>
                    <a:pt x="193" y="205"/>
                    <a:pt x="195" y="205"/>
                  </a:cubicBezTo>
                  <a:cubicBezTo>
                    <a:pt x="198" y="206"/>
                    <a:pt x="202" y="204"/>
                    <a:pt x="204" y="203"/>
                  </a:cubicBezTo>
                  <a:cubicBezTo>
                    <a:pt x="206" y="203"/>
                    <a:pt x="210" y="203"/>
                    <a:pt x="212" y="202"/>
                  </a:cubicBezTo>
                  <a:cubicBezTo>
                    <a:pt x="213" y="202"/>
                    <a:pt x="215" y="200"/>
                    <a:pt x="216" y="199"/>
                  </a:cubicBezTo>
                  <a:cubicBezTo>
                    <a:pt x="216" y="197"/>
                    <a:pt x="212" y="195"/>
                    <a:pt x="212" y="193"/>
                  </a:cubicBezTo>
                  <a:cubicBezTo>
                    <a:pt x="211" y="190"/>
                    <a:pt x="213" y="184"/>
                    <a:pt x="215" y="181"/>
                  </a:cubicBezTo>
                  <a:cubicBezTo>
                    <a:pt x="215" y="180"/>
                    <a:pt x="217" y="178"/>
                    <a:pt x="218" y="177"/>
                  </a:cubicBezTo>
                  <a:cubicBezTo>
                    <a:pt x="222" y="175"/>
                    <a:pt x="231" y="174"/>
                    <a:pt x="234" y="176"/>
                  </a:cubicBezTo>
                  <a:cubicBezTo>
                    <a:pt x="234" y="176"/>
                    <a:pt x="235" y="177"/>
                    <a:pt x="235" y="178"/>
                  </a:cubicBezTo>
                  <a:cubicBezTo>
                    <a:pt x="234" y="180"/>
                    <a:pt x="232" y="182"/>
                    <a:pt x="230" y="183"/>
                  </a:cubicBezTo>
                  <a:cubicBezTo>
                    <a:pt x="228" y="184"/>
                    <a:pt x="223" y="183"/>
                    <a:pt x="222" y="184"/>
                  </a:cubicBezTo>
                  <a:cubicBezTo>
                    <a:pt x="220" y="184"/>
                    <a:pt x="219" y="187"/>
                    <a:pt x="218" y="188"/>
                  </a:cubicBezTo>
                  <a:cubicBezTo>
                    <a:pt x="218" y="190"/>
                    <a:pt x="218" y="193"/>
                    <a:pt x="219" y="195"/>
                  </a:cubicBezTo>
                  <a:cubicBezTo>
                    <a:pt x="219" y="195"/>
                    <a:pt x="222" y="196"/>
                    <a:pt x="222" y="196"/>
                  </a:cubicBezTo>
                  <a:cubicBezTo>
                    <a:pt x="224" y="198"/>
                    <a:pt x="225" y="202"/>
                    <a:pt x="226" y="203"/>
                  </a:cubicBezTo>
                  <a:cubicBezTo>
                    <a:pt x="227" y="204"/>
                    <a:pt x="230" y="206"/>
                    <a:pt x="231" y="207"/>
                  </a:cubicBezTo>
                  <a:cubicBezTo>
                    <a:pt x="232" y="210"/>
                    <a:pt x="227" y="217"/>
                    <a:pt x="227" y="220"/>
                  </a:cubicBezTo>
                  <a:cubicBezTo>
                    <a:pt x="227" y="223"/>
                    <a:pt x="231" y="228"/>
                    <a:pt x="229" y="230"/>
                  </a:cubicBezTo>
                  <a:cubicBezTo>
                    <a:pt x="229" y="231"/>
                    <a:pt x="226" y="231"/>
                    <a:pt x="225" y="230"/>
                  </a:cubicBezTo>
                  <a:cubicBezTo>
                    <a:pt x="220" y="227"/>
                    <a:pt x="226" y="209"/>
                    <a:pt x="220" y="205"/>
                  </a:cubicBezTo>
                  <a:cubicBezTo>
                    <a:pt x="220" y="205"/>
                    <a:pt x="219" y="205"/>
                    <a:pt x="218" y="206"/>
                  </a:cubicBezTo>
                  <a:cubicBezTo>
                    <a:pt x="217" y="207"/>
                    <a:pt x="217" y="210"/>
                    <a:pt x="216" y="211"/>
                  </a:cubicBezTo>
                  <a:cubicBezTo>
                    <a:pt x="214" y="213"/>
                    <a:pt x="210" y="213"/>
                    <a:pt x="208" y="213"/>
                  </a:cubicBezTo>
                  <a:cubicBezTo>
                    <a:pt x="207" y="213"/>
                    <a:pt x="204" y="212"/>
                    <a:pt x="203" y="213"/>
                  </a:cubicBezTo>
                  <a:cubicBezTo>
                    <a:pt x="202" y="213"/>
                    <a:pt x="199" y="213"/>
                    <a:pt x="199" y="214"/>
                  </a:cubicBezTo>
                  <a:cubicBezTo>
                    <a:pt x="197" y="218"/>
                    <a:pt x="200" y="225"/>
                    <a:pt x="201" y="229"/>
                  </a:cubicBezTo>
                  <a:cubicBezTo>
                    <a:pt x="201" y="231"/>
                    <a:pt x="204" y="234"/>
                    <a:pt x="205" y="236"/>
                  </a:cubicBezTo>
                  <a:cubicBezTo>
                    <a:pt x="205" y="238"/>
                    <a:pt x="204" y="243"/>
                    <a:pt x="203" y="245"/>
                  </a:cubicBezTo>
                  <a:cubicBezTo>
                    <a:pt x="202" y="247"/>
                    <a:pt x="198" y="250"/>
                    <a:pt x="196" y="252"/>
                  </a:cubicBezTo>
                  <a:cubicBezTo>
                    <a:pt x="195" y="253"/>
                    <a:pt x="193" y="257"/>
                    <a:pt x="193" y="259"/>
                  </a:cubicBezTo>
                  <a:cubicBezTo>
                    <a:pt x="192" y="262"/>
                    <a:pt x="193" y="269"/>
                    <a:pt x="194" y="272"/>
                  </a:cubicBezTo>
                  <a:cubicBezTo>
                    <a:pt x="195" y="274"/>
                    <a:pt x="196" y="278"/>
                    <a:pt x="197" y="278"/>
                  </a:cubicBezTo>
                  <a:cubicBezTo>
                    <a:pt x="199" y="279"/>
                    <a:pt x="201" y="278"/>
                    <a:pt x="203" y="278"/>
                  </a:cubicBezTo>
                  <a:cubicBezTo>
                    <a:pt x="203" y="278"/>
                    <a:pt x="204" y="278"/>
                    <a:pt x="204" y="278"/>
                  </a:cubicBezTo>
                  <a:cubicBezTo>
                    <a:pt x="206" y="277"/>
                    <a:pt x="207" y="274"/>
                    <a:pt x="207" y="272"/>
                  </a:cubicBezTo>
                  <a:cubicBezTo>
                    <a:pt x="208" y="270"/>
                    <a:pt x="209" y="265"/>
                    <a:pt x="209" y="262"/>
                  </a:cubicBezTo>
                  <a:cubicBezTo>
                    <a:pt x="209" y="261"/>
                    <a:pt x="208" y="259"/>
                    <a:pt x="208" y="258"/>
                  </a:cubicBezTo>
                  <a:cubicBezTo>
                    <a:pt x="208" y="257"/>
                    <a:pt x="210" y="255"/>
                    <a:pt x="212" y="254"/>
                  </a:cubicBezTo>
                  <a:cubicBezTo>
                    <a:pt x="213" y="253"/>
                    <a:pt x="217" y="254"/>
                    <a:pt x="219" y="254"/>
                  </a:cubicBezTo>
                  <a:cubicBezTo>
                    <a:pt x="221" y="253"/>
                    <a:pt x="223" y="248"/>
                    <a:pt x="223" y="246"/>
                  </a:cubicBezTo>
                  <a:cubicBezTo>
                    <a:pt x="224" y="245"/>
                    <a:pt x="221" y="243"/>
                    <a:pt x="222" y="242"/>
                  </a:cubicBezTo>
                  <a:cubicBezTo>
                    <a:pt x="223" y="242"/>
                    <a:pt x="226" y="244"/>
                    <a:pt x="227" y="245"/>
                  </a:cubicBezTo>
                  <a:cubicBezTo>
                    <a:pt x="228" y="246"/>
                    <a:pt x="228" y="247"/>
                    <a:pt x="228" y="248"/>
                  </a:cubicBezTo>
                  <a:cubicBezTo>
                    <a:pt x="228" y="250"/>
                    <a:pt x="225" y="253"/>
                    <a:pt x="224" y="255"/>
                  </a:cubicBezTo>
                  <a:cubicBezTo>
                    <a:pt x="223" y="257"/>
                    <a:pt x="221" y="260"/>
                    <a:pt x="221" y="261"/>
                  </a:cubicBezTo>
                  <a:cubicBezTo>
                    <a:pt x="220" y="263"/>
                    <a:pt x="220" y="267"/>
                    <a:pt x="221" y="268"/>
                  </a:cubicBezTo>
                  <a:cubicBezTo>
                    <a:pt x="222" y="270"/>
                    <a:pt x="226" y="272"/>
                    <a:pt x="227" y="274"/>
                  </a:cubicBezTo>
                  <a:cubicBezTo>
                    <a:pt x="228" y="276"/>
                    <a:pt x="230" y="281"/>
                    <a:pt x="231" y="282"/>
                  </a:cubicBezTo>
                  <a:cubicBezTo>
                    <a:pt x="232" y="284"/>
                    <a:pt x="236" y="286"/>
                    <a:pt x="238" y="287"/>
                  </a:cubicBezTo>
                  <a:cubicBezTo>
                    <a:pt x="242" y="288"/>
                    <a:pt x="250" y="288"/>
                    <a:pt x="253" y="287"/>
                  </a:cubicBezTo>
                  <a:cubicBezTo>
                    <a:pt x="257" y="287"/>
                    <a:pt x="265" y="286"/>
                    <a:pt x="269" y="286"/>
                  </a:cubicBezTo>
                  <a:cubicBezTo>
                    <a:pt x="276" y="286"/>
                    <a:pt x="290" y="284"/>
                    <a:pt x="297" y="286"/>
                  </a:cubicBezTo>
                  <a:cubicBezTo>
                    <a:pt x="299" y="286"/>
                    <a:pt x="302" y="289"/>
                    <a:pt x="304" y="290"/>
                  </a:cubicBezTo>
                  <a:cubicBezTo>
                    <a:pt x="308" y="291"/>
                    <a:pt x="316" y="292"/>
                    <a:pt x="320" y="292"/>
                  </a:cubicBezTo>
                  <a:cubicBezTo>
                    <a:pt x="323" y="292"/>
                    <a:pt x="327" y="290"/>
                    <a:pt x="330" y="290"/>
                  </a:cubicBezTo>
                  <a:cubicBezTo>
                    <a:pt x="333" y="290"/>
                    <a:pt x="337" y="293"/>
                    <a:pt x="340" y="294"/>
                  </a:cubicBezTo>
                  <a:cubicBezTo>
                    <a:pt x="343" y="295"/>
                    <a:pt x="350" y="298"/>
                    <a:pt x="353" y="297"/>
                  </a:cubicBezTo>
                  <a:cubicBezTo>
                    <a:pt x="355" y="296"/>
                    <a:pt x="357" y="293"/>
                    <a:pt x="358" y="292"/>
                  </a:cubicBezTo>
                  <a:cubicBezTo>
                    <a:pt x="360" y="291"/>
                    <a:pt x="365" y="290"/>
                    <a:pt x="368" y="290"/>
                  </a:cubicBezTo>
                  <a:cubicBezTo>
                    <a:pt x="369" y="291"/>
                    <a:pt x="372" y="295"/>
                    <a:pt x="373" y="296"/>
                  </a:cubicBezTo>
                  <a:cubicBezTo>
                    <a:pt x="374" y="296"/>
                    <a:pt x="376" y="298"/>
                    <a:pt x="377" y="298"/>
                  </a:cubicBezTo>
                  <a:cubicBezTo>
                    <a:pt x="380" y="299"/>
                    <a:pt x="388" y="298"/>
                    <a:pt x="392" y="298"/>
                  </a:cubicBezTo>
                  <a:cubicBezTo>
                    <a:pt x="396" y="297"/>
                    <a:pt x="403" y="293"/>
                    <a:pt x="407" y="292"/>
                  </a:cubicBezTo>
                  <a:cubicBezTo>
                    <a:pt x="412" y="292"/>
                    <a:pt x="424" y="294"/>
                    <a:pt x="430" y="293"/>
                  </a:cubicBezTo>
                  <a:cubicBezTo>
                    <a:pt x="432" y="293"/>
                    <a:pt x="436" y="289"/>
                    <a:pt x="439" y="289"/>
                  </a:cubicBezTo>
                  <a:cubicBezTo>
                    <a:pt x="440" y="290"/>
                    <a:pt x="442" y="292"/>
                    <a:pt x="442" y="293"/>
                  </a:cubicBezTo>
                  <a:cubicBezTo>
                    <a:pt x="442" y="294"/>
                    <a:pt x="440" y="296"/>
                    <a:pt x="439" y="297"/>
                  </a:cubicBezTo>
                  <a:cubicBezTo>
                    <a:pt x="437" y="298"/>
                    <a:pt x="430" y="297"/>
                    <a:pt x="427" y="298"/>
                  </a:cubicBezTo>
                  <a:cubicBezTo>
                    <a:pt x="426" y="298"/>
                    <a:pt x="423" y="300"/>
                    <a:pt x="422" y="301"/>
                  </a:cubicBezTo>
                  <a:cubicBezTo>
                    <a:pt x="420" y="302"/>
                    <a:pt x="414" y="304"/>
                    <a:pt x="414" y="307"/>
                  </a:cubicBezTo>
                  <a:cubicBezTo>
                    <a:pt x="414" y="308"/>
                    <a:pt x="416" y="310"/>
                    <a:pt x="417" y="310"/>
                  </a:cubicBezTo>
                  <a:cubicBezTo>
                    <a:pt x="419" y="311"/>
                    <a:pt x="422" y="307"/>
                    <a:pt x="424" y="307"/>
                  </a:cubicBezTo>
                  <a:cubicBezTo>
                    <a:pt x="426" y="307"/>
                    <a:pt x="432" y="307"/>
                    <a:pt x="433" y="309"/>
                  </a:cubicBezTo>
                  <a:cubicBezTo>
                    <a:pt x="433" y="310"/>
                    <a:pt x="430" y="314"/>
                    <a:pt x="429" y="314"/>
                  </a:cubicBezTo>
                  <a:cubicBezTo>
                    <a:pt x="425" y="317"/>
                    <a:pt x="416" y="315"/>
                    <a:pt x="413" y="317"/>
                  </a:cubicBezTo>
                  <a:cubicBezTo>
                    <a:pt x="411" y="318"/>
                    <a:pt x="409" y="320"/>
                    <a:pt x="409" y="321"/>
                  </a:cubicBezTo>
                  <a:cubicBezTo>
                    <a:pt x="409" y="322"/>
                    <a:pt x="411" y="324"/>
                    <a:pt x="412" y="324"/>
                  </a:cubicBezTo>
                  <a:cubicBezTo>
                    <a:pt x="414" y="325"/>
                    <a:pt x="420" y="323"/>
                    <a:pt x="422" y="323"/>
                  </a:cubicBezTo>
                  <a:cubicBezTo>
                    <a:pt x="423" y="323"/>
                    <a:pt x="426" y="323"/>
                    <a:pt x="426" y="324"/>
                  </a:cubicBezTo>
                  <a:cubicBezTo>
                    <a:pt x="426" y="326"/>
                    <a:pt x="419" y="325"/>
                    <a:pt x="418" y="327"/>
                  </a:cubicBezTo>
                  <a:cubicBezTo>
                    <a:pt x="417" y="328"/>
                    <a:pt x="419" y="332"/>
                    <a:pt x="417" y="333"/>
                  </a:cubicBezTo>
                  <a:cubicBezTo>
                    <a:pt x="416" y="334"/>
                    <a:pt x="414" y="330"/>
                    <a:pt x="413" y="330"/>
                  </a:cubicBezTo>
                  <a:cubicBezTo>
                    <a:pt x="412" y="331"/>
                    <a:pt x="412" y="334"/>
                    <a:pt x="413" y="335"/>
                  </a:cubicBezTo>
                  <a:cubicBezTo>
                    <a:pt x="414" y="336"/>
                    <a:pt x="418" y="339"/>
                    <a:pt x="420" y="339"/>
                  </a:cubicBezTo>
                  <a:cubicBezTo>
                    <a:pt x="421" y="338"/>
                    <a:pt x="421" y="336"/>
                    <a:pt x="421" y="335"/>
                  </a:cubicBezTo>
                  <a:cubicBezTo>
                    <a:pt x="422" y="334"/>
                    <a:pt x="422" y="332"/>
                    <a:pt x="423" y="332"/>
                  </a:cubicBezTo>
                  <a:cubicBezTo>
                    <a:pt x="425" y="331"/>
                    <a:pt x="430" y="334"/>
                    <a:pt x="433" y="334"/>
                  </a:cubicBezTo>
                  <a:cubicBezTo>
                    <a:pt x="436" y="333"/>
                    <a:pt x="444" y="332"/>
                    <a:pt x="448" y="331"/>
                  </a:cubicBezTo>
                  <a:cubicBezTo>
                    <a:pt x="449" y="330"/>
                    <a:pt x="451" y="325"/>
                    <a:pt x="453" y="326"/>
                  </a:cubicBezTo>
                  <a:cubicBezTo>
                    <a:pt x="454" y="327"/>
                    <a:pt x="451" y="331"/>
                    <a:pt x="452" y="332"/>
                  </a:cubicBezTo>
                  <a:cubicBezTo>
                    <a:pt x="452" y="333"/>
                    <a:pt x="454" y="334"/>
                    <a:pt x="454" y="335"/>
                  </a:cubicBezTo>
                  <a:cubicBezTo>
                    <a:pt x="452" y="340"/>
                    <a:pt x="439" y="334"/>
                    <a:pt x="434" y="337"/>
                  </a:cubicBezTo>
                  <a:cubicBezTo>
                    <a:pt x="432" y="338"/>
                    <a:pt x="427" y="341"/>
                    <a:pt x="428" y="343"/>
                  </a:cubicBezTo>
                  <a:cubicBezTo>
                    <a:pt x="429" y="344"/>
                    <a:pt x="433" y="342"/>
                    <a:pt x="433" y="343"/>
                  </a:cubicBezTo>
                  <a:cubicBezTo>
                    <a:pt x="433" y="344"/>
                    <a:pt x="429" y="345"/>
                    <a:pt x="429" y="346"/>
                  </a:cubicBezTo>
                  <a:cubicBezTo>
                    <a:pt x="428" y="348"/>
                    <a:pt x="428" y="351"/>
                    <a:pt x="428" y="352"/>
                  </a:cubicBezTo>
                  <a:cubicBezTo>
                    <a:pt x="428" y="357"/>
                    <a:pt x="429" y="366"/>
                    <a:pt x="433" y="368"/>
                  </a:cubicBezTo>
                  <a:cubicBezTo>
                    <a:pt x="433" y="369"/>
                    <a:pt x="436" y="368"/>
                    <a:pt x="436" y="369"/>
                  </a:cubicBezTo>
                  <a:cubicBezTo>
                    <a:pt x="436" y="369"/>
                    <a:pt x="436" y="371"/>
                    <a:pt x="435" y="371"/>
                  </a:cubicBezTo>
                  <a:cubicBezTo>
                    <a:pt x="433" y="373"/>
                    <a:pt x="427" y="370"/>
                    <a:pt x="425" y="368"/>
                  </a:cubicBezTo>
                  <a:cubicBezTo>
                    <a:pt x="423" y="366"/>
                    <a:pt x="421" y="360"/>
                    <a:pt x="418" y="359"/>
                  </a:cubicBezTo>
                  <a:cubicBezTo>
                    <a:pt x="418" y="359"/>
                    <a:pt x="417" y="360"/>
                    <a:pt x="417" y="359"/>
                  </a:cubicBezTo>
                  <a:cubicBezTo>
                    <a:pt x="415" y="358"/>
                    <a:pt x="415" y="353"/>
                    <a:pt x="415" y="351"/>
                  </a:cubicBezTo>
                  <a:cubicBezTo>
                    <a:pt x="416" y="350"/>
                    <a:pt x="419" y="349"/>
                    <a:pt x="419" y="347"/>
                  </a:cubicBezTo>
                  <a:cubicBezTo>
                    <a:pt x="419" y="346"/>
                    <a:pt x="418" y="344"/>
                    <a:pt x="417" y="344"/>
                  </a:cubicBezTo>
                  <a:cubicBezTo>
                    <a:pt x="416" y="343"/>
                    <a:pt x="411" y="345"/>
                    <a:pt x="409" y="345"/>
                  </a:cubicBezTo>
                  <a:cubicBezTo>
                    <a:pt x="408" y="346"/>
                    <a:pt x="405" y="348"/>
                    <a:pt x="404" y="348"/>
                  </a:cubicBezTo>
                  <a:cubicBezTo>
                    <a:pt x="399" y="348"/>
                    <a:pt x="390" y="343"/>
                    <a:pt x="385" y="343"/>
                  </a:cubicBezTo>
                  <a:cubicBezTo>
                    <a:pt x="384" y="343"/>
                    <a:pt x="379" y="343"/>
                    <a:pt x="379" y="345"/>
                  </a:cubicBezTo>
                  <a:cubicBezTo>
                    <a:pt x="378" y="346"/>
                    <a:pt x="380" y="349"/>
                    <a:pt x="381" y="350"/>
                  </a:cubicBezTo>
                  <a:cubicBezTo>
                    <a:pt x="382" y="351"/>
                    <a:pt x="385" y="350"/>
                    <a:pt x="386" y="351"/>
                  </a:cubicBezTo>
                  <a:cubicBezTo>
                    <a:pt x="388" y="352"/>
                    <a:pt x="393" y="356"/>
                    <a:pt x="396" y="357"/>
                  </a:cubicBezTo>
                  <a:cubicBezTo>
                    <a:pt x="398" y="357"/>
                    <a:pt x="400" y="355"/>
                    <a:pt x="402" y="356"/>
                  </a:cubicBezTo>
                  <a:cubicBezTo>
                    <a:pt x="403" y="356"/>
                    <a:pt x="405" y="359"/>
                    <a:pt x="405" y="360"/>
                  </a:cubicBezTo>
                  <a:cubicBezTo>
                    <a:pt x="405" y="362"/>
                    <a:pt x="404" y="364"/>
                    <a:pt x="403" y="365"/>
                  </a:cubicBezTo>
                  <a:cubicBezTo>
                    <a:pt x="401" y="365"/>
                    <a:pt x="398" y="365"/>
                    <a:pt x="397" y="366"/>
                  </a:cubicBezTo>
                  <a:cubicBezTo>
                    <a:pt x="396" y="366"/>
                    <a:pt x="395" y="368"/>
                    <a:pt x="395" y="368"/>
                  </a:cubicBezTo>
                  <a:cubicBezTo>
                    <a:pt x="395" y="368"/>
                    <a:pt x="387" y="378"/>
                    <a:pt x="387" y="382"/>
                  </a:cubicBezTo>
                  <a:cubicBezTo>
                    <a:pt x="386" y="384"/>
                    <a:pt x="388" y="390"/>
                    <a:pt x="390" y="392"/>
                  </a:cubicBezTo>
                  <a:cubicBezTo>
                    <a:pt x="391" y="394"/>
                    <a:pt x="396" y="398"/>
                    <a:pt x="398" y="399"/>
                  </a:cubicBezTo>
                  <a:cubicBezTo>
                    <a:pt x="401" y="399"/>
                    <a:pt x="406" y="398"/>
                    <a:pt x="408" y="400"/>
                  </a:cubicBezTo>
                  <a:cubicBezTo>
                    <a:pt x="410" y="402"/>
                    <a:pt x="409" y="411"/>
                    <a:pt x="412" y="412"/>
                  </a:cubicBezTo>
                  <a:cubicBezTo>
                    <a:pt x="414" y="413"/>
                    <a:pt x="417" y="411"/>
                    <a:pt x="419" y="411"/>
                  </a:cubicBezTo>
                  <a:cubicBezTo>
                    <a:pt x="421" y="412"/>
                    <a:pt x="423" y="415"/>
                    <a:pt x="424" y="417"/>
                  </a:cubicBezTo>
                  <a:cubicBezTo>
                    <a:pt x="424" y="418"/>
                    <a:pt x="427" y="420"/>
                    <a:pt x="426" y="421"/>
                  </a:cubicBezTo>
                  <a:cubicBezTo>
                    <a:pt x="426" y="422"/>
                    <a:pt x="423" y="421"/>
                    <a:pt x="422" y="422"/>
                  </a:cubicBezTo>
                  <a:cubicBezTo>
                    <a:pt x="420" y="423"/>
                    <a:pt x="417" y="426"/>
                    <a:pt x="417" y="428"/>
                  </a:cubicBezTo>
                  <a:cubicBezTo>
                    <a:pt x="416" y="433"/>
                    <a:pt x="424" y="441"/>
                    <a:pt x="422" y="445"/>
                  </a:cubicBezTo>
                  <a:cubicBezTo>
                    <a:pt x="421" y="447"/>
                    <a:pt x="417" y="446"/>
                    <a:pt x="416" y="447"/>
                  </a:cubicBezTo>
                  <a:cubicBezTo>
                    <a:pt x="413" y="452"/>
                    <a:pt x="414" y="465"/>
                    <a:pt x="418" y="469"/>
                  </a:cubicBezTo>
                  <a:cubicBezTo>
                    <a:pt x="419" y="470"/>
                    <a:pt x="424" y="468"/>
                    <a:pt x="426" y="469"/>
                  </a:cubicBezTo>
                  <a:cubicBezTo>
                    <a:pt x="427" y="471"/>
                    <a:pt x="424" y="475"/>
                    <a:pt x="425" y="476"/>
                  </a:cubicBezTo>
                  <a:cubicBezTo>
                    <a:pt x="426" y="477"/>
                    <a:pt x="430" y="478"/>
                    <a:pt x="431" y="477"/>
                  </a:cubicBezTo>
                  <a:cubicBezTo>
                    <a:pt x="432" y="476"/>
                    <a:pt x="431" y="474"/>
                    <a:pt x="431" y="474"/>
                  </a:cubicBezTo>
                  <a:cubicBezTo>
                    <a:pt x="432" y="472"/>
                    <a:pt x="435" y="470"/>
                    <a:pt x="436" y="470"/>
                  </a:cubicBezTo>
                  <a:cubicBezTo>
                    <a:pt x="439" y="471"/>
                    <a:pt x="441" y="479"/>
                    <a:pt x="444" y="480"/>
                  </a:cubicBezTo>
                  <a:cubicBezTo>
                    <a:pt x="445" y="480"/>
                    <a:pt x="447" y="477"/>
                    <a:pt x="448" y="477"/>
                  </a:cubicBezTo>
                  <a:cubicBezTo>
                    <a:pt x="451" y="477"/>
                    <a:pt x="457" y="483"/>
                    <a:pt x="460" y="481"/>
                  </a:cubicBezTo>
                  <a:cubicBezTo>
                    <a:pt x="462" y="480"/>
                    <a:pt x="458" y="474"/>
                    <a:pt x="459" y="473"/>
                  </a:cubicBezTo>
                  <a:cubicBezTo>
                    <a:pt x="461" y="470"/>
                    <a:pt x="466" y="469"/>
                    <a:pt x="469" y="469"/>
                  </a:cubicBezTo>
                  <a:cubicBezTo>
                    <a:pt x="471" y="469"/>
                    <a:pt x="476" y="471"/>
                    <a:pt x="478" y="470"/>
                  </a:cubicBezTo>
                  <a:cubicBezTo>
                    <a:pt x="481" y="468"/>
                    <a:pt x="480" y="459"/>
                    <a:pt x="483" y="456"/>
                  </a:cubicBezTo>
                  <a:cubicBezTo>
                    <a:pt x="484" y="455"/>
                    <a:pt x="487" y="454"/>
                    <a:pt x="488" y="454"/>
                  </a:cubicBezTo>
                  <a:cubicBezTo>
                    <a:pt x="491" y="454"/>
                    <a:pt x="495" y="456"/>
                    <a:pt x="498" y="456"/>
                  </a:cubicBezTo>
                  <a:cubicBezTo>
                    <a:pt x="502" y="456"/>
                    <a:pt x="511" y="449"/>
                    <a:pt x="515" y="450"/>
                  </a:cubicBezTo>
                  <a:cubicBezTo>
                    <a:pt x="517" y="451"/>
                    <a:pt x="519" y="456"/>
                    <a:pt x="522" y="457"/>
                  </a:cubicBezTo>
                  <a:cubicBezTo>
                    <a:pt x="526" y="459"/>
                    <a:pt x="537" y="455"/>
                    <a:pt x="542" y="456"/>
                  </a:cubicBezTo>
                  <a:cubicBezTo>
                    <a:pt x="543" y="456"/>
                    <a:pt x="545" y="457"/>
                    <a:pt x="545" y="458"/>
                  </a:cubicBezTo>
                  <a:cubicBezTo>
                    <a:pt x="545" y="459"/>
                    <a:pt x="544" y="461"/>
                    <a:pt x="544" y="462"/>
                  </a:cubicBezTo>
                  <a:cubicBezTo>
                    <a:pt x="544" y="463"/>
                    <a:pt x="544" y="465"/>
                    <a:pt x="545" y="465"/>
                  </a:cubicBezTo>
                  <a:cubicBezTo>
                    <a:pt x="546" y="466"/>
                    <a:pt x="548" y="465"/>
                    <a:pt x="549" y="466"/>
                  </a:cubicBezTo>
                  <a:cubicBezTo>
                    <a:pt x="551" y="467"/>
                    <a:pt x="554" y="470"/>
                    <a:pt x="555" y="471"/>
                  </a:cubicBezTo>
                  <a:cubicBezTo>
                    <a:pt x="557" y="476"/>
                    <a:pt x="554" y="489"/>
                    <a:pt x="558" y="493"/>
                  </a:cubicBezTo>
                  <a:cubicBezTo>
                    <a:pt x="559" y="494"/>
                    <a:pt x="562" y="494"/>
                    <a:pt x="564" y="494"/>
                  </a:cubicBezTo>
                  <a:cubicBezTo>
                    <a:pt x="565" y="494"/>
                    <a:pt x="566" y="492"/>
                    <a:pt x="567" y="492"/>
                  </a:cubicBezTo>
                  <a:cubicBezTo>
                    <a:pt x="568" y="492"/>
                    <a:pt x="571" y="493"/>
                    <a:pt x="572" y="494"/>
                  </a:cubicBezTo>
                  <a:cubicBezTo>
                    <a:pt x="574" y="496"/>
                    <a:pt x="572" y="503"/>
                    <a:pt x="574" y="505"/>
                  </a:cubicBezTo>
                  <a:cubicBezTo>
                    <a:pt x="575" y="506"/>
                    <a:pt x="580" y="507"/>
                    <a:pt x="582" y="506"/>
                  </a:cubicBezTo>
                  <a:cubicBezTo>
                    <a:pt x="585" y="506"/>
                    <a:pt x="591" y="497"/>
                    <a:pt x="594" y="498"/>
                  </a:cubicBezTo>
                  <a:cubicBezTo>
                    <a:pt x="597" y="498"/>
                    <a:pt x="597" y="505"/>
                    <a:pt x="599" y="506"/>
                  </a:cubicBezTo>
                  <a:cubicBezTo>
                    <a:pt x="601" y="507"/>
                    <a:pt x="604" y="505"/>
                    <a:pt x="605" y="506"/>
                  </a:cubicBezTo>
                  <a:cubicBezTo>
                    <a:pt x="607" y="507"/>
                    <a:pt x="608" y="513"/>
                    <a:pt x="611" y="513"/>
                  </a:cubicBezTo>
                  <a:cubicBezTo>
                    <a:pt x="615" y="514"/>
                    <a:pt x="621" y="503"/>
                    <a:pt x="625" y="503"/>
                  </a:cubicBezTo>
                  <a:cubicBezTo>
                    <a:pt x="627" y="503"/>
                    <a:pt x="631" y="507"/>
                    <a:pt x="631" y="507"/>
                  </a:cubicBezTo>
                  <a:cubicBezTo>
                    <a:pt x="631" y="507"/>
                    <a:pt x="634" y="500"/>
                    <a:pt x="636" y="498"/>
                  </a:cubicBezTo>
                  <a:cubicBezTo>
                    <a:pt x="638" y="494"/>
                    <a:pt x="647" y="492"/>
                    <a:pt x="649" y="489"/>
                  </a:cubicBezTo>
                  <a:cubicBezTo>
                    <a:pt x="652" y="485"/>
                    <a:pt x="652" y="475"/>
                    <a:pt x="654" y="472"/>
                  </a:cubicBezTo>
                  <a:cubicBezTo>
                    <a:pt x="657" y="467"/>
                    <a:pt x="669" y="462"/>
                    <a:pt x="673" y="457"/>
                  </a:cubicBezTo>
                  <a:cubicBezTo>
                    <a:pt x="677" y="453"/>
                    <a:pt x="681" y="443"/>
                    <a:pt x="684" y="439"/>
                  </a:cubicBezTo>
                  <a:cubicBezTo>
                    <a:pt x="690" y="432"/>
                    <a:pt x="702" y="422"/>
                    <a:pt x="710" y="418"/>
                  </a:cubicBezTo>
                  <a:cubicBezTo>
                    <a:pt x="712" y="417"/>
                    <a:pt x="717" y="417"/>
                    <a:pt x="720" y="416"/>
                  </a:cubicBezTo>
                  <a:cubicBezTo>
                    <a:pt x="724" y="415"/>
                    <a:pt x="736" y="411"/>
                    <a:pt x="736" y="411"/>
                  </a:cubicBezTo>
                  <a:cubicBezTo>
                    <a:pt x="736" y="411"/>
                    <a:pt x="743" y="402"/>
                    <a:pt x="747" y="400"/>
                  </a:cubicBezTo>
                  <a:cubicBezTo>
                    <a:pt x="748" y="399"/>
                    <a:pt x="751" y="399"/>
                    <a:pt x="753" y="400"/>
                  </a:cubicBezTo>
                  <a:cubicBezTo>
                    <a:pt x="757" y="400"/>
                    <a:pt x="762" y="406"/>
                    <a:pt x="766" y="406"/>
                  </a:cubicBezTo>
                  <a:cubicBezTo>
                    <a:pt x="768" y="406"/>
                    <a:pt x="771" y="405"/>
                    <a:pt x="773" y="404"/>
                  </a:cubicBezTo>
                  <a:cubicBezTo>
                    <a:pt x="774" y="404"/>
                    <a:pt x="777" y="401"/>
                    <a:pt x="778" y="399"/>
                  </a:cubicBezTo>
                  <a:cubicBezTo>
                    <a:pt x="779" y="396"/>
                    <a:pt x="779" y="390"/>
                    <a:pt x="778" y="387"/>
                  </a:cubicBezTo>
                  <a:cubicBezTo>
                    <a:pt x="778" y="384"/>
                    <a:pt x="774" y="378"/>
                    <a:pt x="772" y="375"/>
                  </a:cubicBezTo>
                  <a:close/>
                </a:path>
              </a:pathLst>
            </a:custGeom>
            <a:grpFill/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78" name="Freeform: Shape 289"/>
            <p:cNvSpPr/>
            <p:nvPr/>
          </p:nvSpPr>
          <p:spPr bwMode="auto">
            <a:xfrm>
              <a:off x="4025900" y="3738563"/>
              <a:ext cx="395288" cy="450850"/>
            </a:xfrm>
            <a:custGeom>
              <a:avLst/>
              <a:gdLst/>
              <a:ahLst/>
              <a:cxnLst>
                <a:cxn ang="0">
                  <a:pos x="133" y="19"/>
                </a:cxn>
                <a:cxn ang="0">
                  <a:pos x="123" y="29"/>
                </a:cxn>
                <a:cxn ang="0">
                  <a:pos x="114" y="24"/>
                </a:cxn>
                <a:cxn ang="0">
                  <a:pos x="108" y="28"/>
                </a:cxn>
                <a:cxn ang="0">
                  <a:pos x="98" y="21"/>
                </a:cxn>
                <a:cxn ang="0">
                  <a:pos x="94" y="30"/>
                </a:cxn>
                <a:cxn ang="0">
                  <a:pos x="79" y="12"/>
                </a:cxn>
                <a:cxn ang="0">
                  <a:pos x="67" y="19"/>
                </a:cxn>
                <a:cxn ang="0">
                  <a:pos x="69" y="38"/>
                </a:cxn>
                <a:cxn ang="0">
                  <a:pos x="48" y="55"/>
                </a:cxn>
                <a:cxn ang="0">
                  <a:pos x="28" y="61"/>
                </a:cxn>
                <a:cxn ang="0">
                  <a:pos x="19" y="63"/>
                </a:cxn>
                <a:cxn ang="0">
                  <a:pos x="10" y="77"/>
                </a:cxn>
                <a:cxn ang="0">
                  <a:pos x="8" y="92"/>
                </a:cxn>
                <a:cxn ang="0">
                  <a:pos x="16" y="110"/>
                </a:cxn>
                <a:cxn ang="0">
                  <a:pos x="38" y="123"/>
                </a:cxn>
                <a:cxn ang="0">
                  <a:pos x="41" y="155"/>
                </a:cxn>
                <a:cxn ang="0">
                  <a:pos x="32" y="175"/>
                </a:cxn>
                <a:cxn ang="0">
                  <a:pos x="52" y="203"/>
                </a:cxn>
                <a:cxn ang="0">
                  <a:pos x="56" y="214"/>
                </a:cxn>
                <a:cxn ang="0">
                  <a:pos x="54" y="241"/>
                </a:cxn>
                <a:cxn ang="0">
                  <a:pos x="43" y="257"/>
                </a:cxn>
                <a:cxn ang="0">
                  <a:pos x="43" y="266"/>
                </a:cxn>
                <a:cxn ang="0">
                  <a:pos x="61" y="260"/>
                </a:cxn>
                <a:cxn ang="0">
                  <a:pos x="76" y="231"/>
                </a:cxn>
                <a:cxn ang="0">
                  <a:pos x="91" y="214"/>
                </a:cxn>
                <a:cxn ang="0">
                  <a:pos x="103" y="199"/>
                </a:cxn>
                <a:cxn ang="0">
                  <a:pos x="117" y="172"/>
                </a:cxn>
                <a:cxn ang="0">
                  <a:pos x="137" y="174"/>
                </a:cxn>
                <a:cxn ang="0">
                  <a:pos x="155" y="164"/>
                </a:cxn>
                <a:cxn ang="0">
                  <a:pos x="154" y="155"/>
                </a:cxn>
                <a:cxn ang="0">
                  <a:pos x="153" y="146"/>
                </a:cxn>
                <a:cxn ang="0">
                  <a:pos x="174" y="134"/>
                </a:cxn>
                <a:cxn ang="0">
                  <a:pos x="166" y="107"/>
                </a:cxn>
                <a:cxn ang="0">
                  <a:pos x="168" y="100"/>
                </a:cxn>
                <a:cxn ang="0">
                  <a:pos x="160" y="95"/>
                </a:cxn>
                <a:cxn ang="0">
                  <a:pos x="149" y="90"/>
                </a:cxn>
                <a:cxn ang="0">
                  <a:pos x="147" y="80"/>
                </a:cxn>
                <a:cxn ang="0">
                  <a:pos x="158" y="66"/>
                </a:cxn>
                <a:cxn ang="0">
                  <a:pos x="164" y="67"/>
                </a:cxn>
                <a:cxn ang="0">
                  <a:pos x="165" y="58"/>
                </a:cxn>
                <a:cxn ang="0">
                  <a:pos x="174" y="57"/>
                </a:cxn>
                <a:cxn ang="0">
                  <a:pos x="181" y="64"/>
                </a:cxn>
                <a:cxn ang="0">
                  <a:pos x="181" y="74"/>
                </a:cxn>
                <a:cxn ang="0">
                  <a:pos x="200" y="82"/>
                </a:cxn>
                <a:cxn ang="0">
                  <a:pos x="207" y="72"/>
                </a:cxn>
                <a:cxn ang="0">
                  <a:pos x="220" y="71"/>
                </a:cxn>
                <a:cxn ang="0">
                  <a:pos x="216" y="64"/>
                </a:cxn>
                <a:cxn ang="0">
                  <a:pos x="224" y="44"/>
                </a:cxn>
                <a:cxn ang="0">
                  <a:pos x="232" y="41"/>
                </a:cxn>
                <a:cxn ang="0">
                  <a:pos x="219" y="26"/>
                </a:cxn>
                <a:cxn ang="0">
                  <a:pos x="216" y="33"/>
                </a:cxn>
                <a:cxn ang="0">
                  <a:pos x="203" y="20"/>
                </a:cxn>
                <a:cxn ang="0">
                  <a:pos x="184" y="14"/>
                </a:cxn>
                <a:cxn ang="0">
                  <a:pos x="172" y="7"/>
                </a:cxn>
                <a:cxn ang="0">
                  <a:pos x="153" y="0"/>
                </a:cxn>
                <a:cxn ang="0">
                  <a:pos x="143" y="18"/>
                </a:cxn>
              </a:cxnLst>
              <a:rect l="0" t="0" r="r" b="b"/>
              <a:pathLst>
                <a:path w="232" h="266">
                  <a:moveTo>
                    <a:pt x="143" y="18"/>
                  </a:moveTo>
                  <a:cubicBezTo>
                    <a:pt x="141" y="20"/>
                    <a:pt x="135" y="17"/>
                    <a:pt x="133" y="19"/>
                  </a:cubicBezTo>
                  <a:cubicBezTo>
                    <a:pt x="130" y="21"/>
                    <a:pt x="131" y="28"/>
                    <a:pt x="128" y="29"/>
                  </a:cubicBezTo>
                  <a:cubicBezTo>
                    <a:pt x="127" y="30"/>
                    <a:pt x="124" y="29"/>
                    <a:pt x="123" y="29"/>
                  </a:cubicBezTo>
                  <a:cubicBezTo>
                    <a:pt x="122" y="28"/>
                    <a:pt x="121" y="26"/>
                    <a:pt x="120" y="25"/>
                  </a:cubicBezTo>
                  <a:cubicBezTo>
                    <a:pt x="119" y="25"/>
                    <a:pt x="116" y="24"/>
                    <a:pt x="114" y="24"/>
                  </a:cubicBezTo>
                  <a:cubicBezTo>
                    <a:pt x="114" y="25"/>
                    <a:pt x="113" y="27"/>
                    <a:pt x="113" y="27"/>
                  </a:cubicBezTo>
                  <a:cubicBezTo>
                    <a:pt x="112" y="28"/>
                    <a:pt x="109" y="28"/>
                    <a:pt x="108" y="28"/>
                  </a:cubicBezTo>
                  <a:cubicBezTo>
                    <a:pt x="107" y="27"/>
                    <a:pt x="106" y="25"/>
                    <a:pt x="104" y="24"/>
                  </a:cubicBezTo>
                  <a:cubicBezTo>
                    <a:pt x="103" y="23"/>
                    <a:pt x="99" y="20"/>
                    <a:pt x="98" y="21"/>
                  </a:cubicBezTo>
                  <a:cubicBezTo>
                    <a:pt x="96" y="22"/>
                    <a:pt x="98" y="26"/>
                    <a:pt x="97" y="28"/>
                  </a:cubicBezTo>
                  <a:cubicBezTo>
                    <a:pt x="97" y="28"/>
                    <a:pt x="95" y="30"/>
                    <a:pt x="94" y="30"/>
                  </a:cubicBezTo>
                  <a:cubicBezTo>
                    <a:pt x="93" y="30"/>
                    <a:pt x="90" y="29"/>
                    <a:pt x="89" y="28"/>
                  </a:cubicBezTo>
                  <a:cubicBezTo>
                    <a:pt x="85" y="25"/>
                    <a:pt x="83" y="15"/>
                    <a:pt x="79" y="12"/>
                  </a:cubicBezTo>
                  <a:cubicBezTo>
                    <a:pt x="77" y="11"/>
                    <a:pt x="68" y="11"/>
                    <a:pt x="68" y="11"/>
                  </a:cubicBezTo>
                  <a:cubicBezTo>
                    <a:pt x="68" y="11"/>
                    <a:pt x="67" y="17"/>
                    <a:pt x="67" y="19"/>
                  </a:cubicBezTo>
                  <a:cubicBezTo>
                    <a:pt x="67" y="21"/>
                    <a:pt x="67" y="26"/>
                    <a:pt x="67" y="29"/>
                  </a:cubicBezTo>
                  <a:cubicBezTo>
                    <a:pt x="67" y="31"/>
                    <a:pt x="70" y="36"/>
                    <a:pt x="69" y="38"/>
                  </a:cubicBezTo>
                  <a:cubicBezTo>
                    <a:pt x="69" y="43"/>
                    <a:pt x="64" y="52"/>
                    <a:pt x="60" y="54"/>
                  </a:cubicBezTo>
                  <a:cubicBezTo>
                    <a:pt x="57" y="56"/>
                    <a:pt x="51" y="55"/>
                    <a:pt x="48" y="55"/>
                  </a:cubicBezTo>
                  <a:cubicBezTo>
                    <a:pt x="44" y="55"/>
                    <a:pt x="35" y="51"/>
                    <a:pt x="31" y="52"/>
                  </a:cubicBezTo>
                  <a:cubicBezTo>
                    <a:pt x="29" y="54"/>
                    <a:pt x="30" y="60"/>
                    <a:pt x="28" y="61"/>
                  </a:cubicBezTo>
                  <a:cubicBezTo>
                    <a:pt x="27" y="62"/>
                    <a:pt x="24" y="60"/>
                    <a:pt x="23" y="61"/>
                  </a:cubicBezTo>
                  <a:cubicBezTo>
                    <a:pt x="22" y="61"/>
                    <a:pt x="19" y="63"/>
                    <a:pt x="19" y="63"/>
                  </a:cubicBezTo>
                  <a:cubicBezTo>
                    <a:pt x="19" y="63"/>
                    <a:pt x="12" y="67"/>
                    <a:pt x="11" y="69"/>
                  </a:cubicBezTo>
                  <a:cubicBezTo>
                    <a:pt x="10" y="71"/>
                    <a:pt x="11" y="75"/>
                    <a:pt x="10" y="77"/>
                  </a:cubicBezTo>
                  <a:cubicBezTo>
                    <a:pt x="9" y="79"/>
                    <a:pt x="2" y="79"/>
                    <a:pt x="1" y="82"/>
                  </a:cubicBezTo>
                  <a:cubicBezTo>
                    <a:pt x="0" y="85"/>
                    <a:pt x="7" y="89"/>
                    <a:pt x="8" y="92"/>
                  </a:cubicBezTo>
                  <a:cubicBezTo>
                    <a:pt x="9" y="96"/>
                    <a:pt x="8" y="103"/>
                    <a:pt x="10" y="106"/>
                  </a:cubicBezTo>
                  <a:cubicBezTo>
                    <a:pt x="11" y="107"/>
                    <a:pt x="14" y="109"/>
                    <a:pt x="16" y="110"/>
                  </a:cubicBezTo>
                  <a:cubicBezTo>
                    <a:pt x="19" y="110"/>
                    <a:pt x="23" y="106"/>
                    <a:pt x="25" y="107"/>
                  </a:cubicBezTo>
                  <a:cubicBezTo>
                    <a:pt x="30" y="108"/>
                    <a:pt x="36" y="118"/>
                    <a:pt x="38" y="123"/>
                  </a:cubicBezTo>
                  <a:cubicBezTo>
                    <a:pt x="40" y="127"/>
                    <a:pt x="43" y="136"/>
                    <a:pt x="43" y="140"/>
                  </a:cubicBezTo>
                  <a:cubicBezTo>
                    <a:pt x="43" y="144"/>
                    <a:pt x="42" y="151"/>
                    <a:pt x="41" y="155"/>
                  </a:cubicBezTo>
                  <a:cubicBezTo>
                    <a:pt x="40" y="158"/>
                    <a:pt x="35" y="162"/>
                    <a:pt x="33" y="165"/>
                  </a:cubicBezTo>
                  <a:cubicBezTo>
                    <a:pt x="32" y="167"/>
                    <a:pt x="32" y="173"/>
                    <a:pt x="32" y="175"/>
                  </a:cubicBezTo>
                  <a:cubicBezTo>
                    <a:pt x="32" y="178"/>
                    <a:pt x="36" y="183"/>
                    <a:pt x="37" y="185"/>
                  </a:cubicBezTo>
                  <a:cubicBezTo>
                    <a:pt x="40" y="190"/>
                    <a:pt x="49" y="198"/>
                    <a:pt x="52" y="203"/>
                  </a:cubicBezTo>
                  <a:cubicBezTo>
                    <a:pt x="53" y="204"/>
                    <a:pt x="54" y="206"/>
                    <a:pt x="55" y="208"/>
                  </a:cubicBezTo>
                  <a:cubicBezTo>
                    <a:pt x="55" y="209"/>
                    <a:pt x="56" y="212"/>
                    <a:pt x="56" y="214"/>
                  </a:cubicBezTo>
                  <a:cubicBezTo>
                    <a:pt x="56" y="217"/>
                    <a:pt x="54" y="222"/>
                    <a:pt x="54" y="225"/>
                  </a:cubicBezTo>
                  <a:cubicBezTo>
                    <a:pt x="54" y="229"/>
                    <a:pt x="55" y="237"/>
                    <a:pt x="54" y="241"/>
                  </a:cubicBezTo>
                  <a:cubicBezTo>
                    <a:pt x="54" y="242"/>
                    <a:pt x="54" y="244"/>
                    <a:pt x="53" y="245"/>
                  </a:cubicBezTo>
                  <a:cubicBezTo>
                    <a:pt x="51" y="249"/>
                    <a:pt x="45" y="254"/>
                    <a:pt x="43" y="257"/>
                  </a:cubicBezTo>
                  <a:cubicBezTo>
                    <a:pt x="42" y="258"/>
                    <a:pt x="42" y="261"/>
                    <a:pt x="42" y="262"/>
                  </a:cubicBezTo>
                  <a:cubicBezTo>
                    <a:pt x="42" y="263"/>
                    <a:pt x="43" y="266"/>
                    <a:pt x="43" y="266"/>
                  </a:cubicBezTo>
                  <a:cubicBezTo>
                    <a:pt x="43" y="266"/>
                    <a:pt x="51" y="265"/>
                    <a:pt x="53" y="264"/>
                  </a:cubicBezTo>
                  <a:cubicBezTo>
                    <a:pt x="56" y="264"/>
                    <a:pt x="60" y="261"/>
                    <a:pt x="61" y="260"/>
                  </a:cubicBezTo>
                  <a:cubicBezTo>
                    <a:pt x="66" y="255"/>
                    <a:pt x="74" y="244"/>
                    <a:pt x="76" y="238"/>
                  </a:cubicBezTo>
                  <a:cubicBezTo>
                    <a:pt x="76" y="236"/>
                    <a:pt x="75" y="233"/>
                    <a:pt x="76" y="231"/>
                  </a:cubicBezTo>
                  <a:cubicBezTo>
                    <a:pt x="78" y="227"/>
                    <a:pt x="87" y="224"/>
                    <a:pt x="89" y="220"/>
                  </a:cubicBezTo>
                  <a:cubicBezTo>
                    <a:pt x="90" y="219"/>
                    <a:pt x="90" y="215"/>
                    <a:pt x="91" y="214"/>
                  </a:cubicBezTo>
                  <a:cubicBezTo>
                    <a:pt x="92" y="213"/>
                    <a:pt x="97" y="212"/>
                    <a:pt x="98" y="210"/>
                  </a:cubicBezTo>
                  <a:cubicBezTo>
                    <a:pt x="100" y="208"/>
                    <a:pt x="102" y="202"/>
                    <a:pt x="103" y="199"/>
                  </a:cubicBezTo>
                  <a:cubicBezTo>
                    <a:pt x="105" y="194"/>
                    <a:pt x="106" y="181"/>
                    <a:pt x="110" y="176"/>
                  </a:cubicBezTo>
                  <a:cubicBezTo>
                    <a:pt x="111" y="174"/>
                    <a:pt x="115" y="173"/>
                    <a:pt x="117" y="172"/>
                  </a:cubicBezTo>
                  <a:cubicBezTo>
                    <a:pt x="118" y="172"/>
                    <a:pt x="121" y="171"/>
                    <a:pt x="122" y="171"/>
                  </a:cubicBezTo>
                  <a:cubicBezTo>
                    <a:pt x="126" y="171"/>
                    <a:pt x="133" y="175"/>
                    <a:pt x="137" y="174"/>
                  </a:cubicBezTo>
                  <a:cubicBezTo>
                    <a:pt x="140" y="174"/>
                    <a:pt x="146" y="171"/>
                    <a:pt x="148" y="170"/>
                  </a:cubicBezTo>
                  <a:cubicBezTo>
                    <a:pt x="150" y="168"/>
                    <a:pt x="154" y="166"/>
                    <a:pt x="155" y="164"/>
                  </a:cubicBezTo>
                  <a:cubicBezTo>
                    <a:pt x="156" y="162"/>
                    <a:pt x="156" y="158"/>
                    <a:pt x="156" y="157"/>
                  </a:cubicBezTo>
                  <a:cubicBezTo>
                    <a:pt x="156" y="156"/>
                    <a:pt x="155" y="155"/>
                    <a:pt x="154" y="155"/>
                  </a:cubicBezTo>
                  <a:cubicBezTo>
                    <a:pt x="153" y="154"/>
                    <a:pt x="149" y="155"/>
                    <a:pt x="148" y="153"/>
                  </a:cubicBezTo>
                  <a:cubicBezTo>
                    <a:pt x="147" y="151"/>
                    <a:pt x="151" y="147"/>
                    <a:pt x="153" y="146"/>
                  </a:cubicBezTo>
                  <a:cubicBezTo>
                    <a:pt x="155" y="145"/>
                    <a:pt x="160" y="146"/>
                    <a:pt x="162" y="146"/>
                  </a:cubicBezTo>
                  <a:cubicBezTo>
                    <a:pt x="166" y="144"/>
                    <a:pt x="174" y="134"/>
                    <a:pt x="174" y="134"/>
                  </a:cubicBezTo>
                  <a:cubicBezTo>
                    <a:pt x="174" y="134"/>
                    <a:pt x="166" y="118"/>
                    <a:pt x="165" y="112"/>
                  </a:cubicBezTo>
                  <a:cubicBezTo>
                    <a:pt x="165" y="111"/>
                    <a:pt x="165" y="108"/>
                    <a:pt x="166" y="107"/>
                  </a:cubicBezTo>
                  <a:cubicBezTo>
                    <a:pt x="167" y="106"/>
                    <a:pt x="169" y="106"/>
                    <a:pt x="169" y="105"/>
                  </a:cubicBezTo>
                  <a:cubicBezTo>
                    <a:pt x="170" y="104"/>
                    <a:pt x="169" y="101"/>
                    <a:pt x="168" y="100"/>
                  </a:cubicBezTo>
                  <a:cubicBezTo>
                    <a:pt x="168" y="98"/>
                    <a:pt x="166" y="96"/>
                    <a:pt x="164" y="95"/>
                  </a:cubicBezTo>
                  <a:cubicBezTo>
                    <a:pt x="163" y="95"/>
                    <a:pt x="160" y="96"/>
                    <a:pt x="160" y="95"/>
                  </a:cubicBezTo>
                  <a:cubicBezTo>
                    <a:pt x="158" y="94"/>
                    <a:pt x="159" y="91"/>
                    <a:pt x="158" y="90"/>
                  </a:cubicBezTo>
                  <a:cubicBezTo>
                    <a:pt x="156" y="89"/>
                    <a:pt x="151" y="91"/>
                    <a:pt x="149" y="90"/>
                  </a:cubicBezTo>
                  <a:cubicBezTo>
                    <a:pt x="148" y="89"/>
                    <a:pt x="146" y="87"/>
                    <a:pt x="146" y="86"/>
                  </a:cubicBezTo>
                  <a:cubicBezTo>
                    <a:pt x="146" y="85"/>
                    <a:pt x="146" y="81"/>
                    <a:pt x="147" y="80"/>
                  </a:cubicBezTo>
                  <a:cubicBezTo>
                    <a:pt x="148" y="78"/>
                    <a:pt x="152" y="78"/>
                    <a:pt x="153" y="77"/>
                  </a:cubicBezTo>
                  <a:cubicBezTo>
                    <a:pt x="155" y="75"/>
                    <a:pt x="156" y="68"/>
                    <a:pt x="158" y="66"/>
                  </a:cubicBezTo>
                  <a:cubicBezTo>
                    <a:pt x="158" y="66"/>
                    <a:pt x="160" y="65"/>
                    <a:pt x="161" y="65"/>
                  </a:cubicBezTo>
                  <a:cubicBezTo>
                    <a:pt x="162" y="65"/>
                    <a:pt x="163" y="67"/>
                    <a:pt x="164" y="67"/>
                  </a:cubicBezTo>
                  <a:cubicBezTo>
                    <a:pt x="165" y="67"/>
                    <a:pt x="166" y="66"/>
                    <a:pt x="166" y="65"/>
                  </a:cubicBezTo>
                  <a:cubicBezTo>
                    <a:pt x="167" y="64"/>
                    <a:pt x="164" y="60"/>
                    <a:pt x="165" y="58"/>
                  </a:cubicBezTo>
                  <a:cubicBezTo>
                    <a:pt x="166" y="57"/>
                    <a:pt x="169" y="56"/>
                    <a:pt x="170" y="56"/>
                  </a:cubicBezTo>
                  <a:cubicBezTo>
                    <a:pt x="171" y="56"/>
                    <a:pt x="173" y="56"/>
                    <a:pt x="174" y="57"/>
                  </a:cubicBezTo>
                  <a:cubicBezTo>
                    <a:pt x="175" y="58"/>
                    <a:pt x="175" y="61"/>
                    <a:pt x="176" y="62"/>
                  </a:cubicBezTo>
                  <a:cubicBezTo>
                    <a:pt x="177" y="63"/>
                    <a:pt x="180" y="63"/>
                    <a:pt x="181" y="64"/>
                  </a:cubicBezTo>
                  <a:cubicBezTo>
                    <a:pt x="182" y="65"/>
                    <a:pt x="182" y="68"/>
                    <a:pt x="182" y="69"/>
                  </a:cubicBezTo>
                  <a:cubicBezTo>
                    <a:pt x="182" y="70"/>
                    <a:pt x="181" y="73"/>
                    <a:pt x="181" y="74"/>
                  </a:cubicBezTo>
                  <a:cubicBezTo>
                    <a:pt x="181" y="76"/>
                    <a:pt x="184" y="78"/>
                    <a:pt x="185" y="79"/>
                  </a:cubicBezTo>
                  <a:cubicBezTo>
                    <a:pt x="189" y="81"/>
                    <a:pt x="196" y="82"/>
                    <a:pt x="200" y="82"/>
                  </a:cubicBezTo>
                  <a:cubicBezTo>
                    <a:pt x="201" y="82"/>
                    <a:pt x="204" y="81"/>
                    <a:pt x="205" y="80"/>
                  </a:cubicBezTo>
                  <a:cubicBezTo>
                    <a:pt x="206" y="78"/>
                    <a:pt x="205" y="73"/>
                    <a:pt x="207" y="72"/>
                  </a:cubicBezTo>
                  <a:cubicBezTo>
                    <a:pt x="209" y="70"/>
                    <a:pt x="216" y="75"/>
                    <a:pt x="219" y="73"/>
                  </a:cubicBezTo>
                  <a:cubicBezTo>
                    <a:pt x="220" y="73"/>
                    <a:pt x="220" y="71"/>
                    <a:pt x="220" y="71"/>
                  </a:cubicBezTo>
                  <a:cubicBezTo>
                    <a:pt x="220" y="70"/>
                    <a:pt x="219" y="69"/>
                    <a:pt x="219" y="68"/>
                  </a:cubicBezTo>
                  <a:cubicBezTo>
                    <a:pt x="218" y="67"/>
                    <a:pt x="216" y="65"/>
                    <a:pt x="216" y="64"/>
                  </a:cubicBezTo>
                  <a:cubicBezTo>
                    <a:pt x="215" y="60"/>
                    <a:pt x="218" y="51"/>
                    <a:pt x="221" y="47"/>
                  </a:cubicBezTo>
                  <a:cubicBezTo>
                    <a:pt x="221" y="46"/>
                    <a:pt x="223" y="45"/>
                    <a:pt x="224" y="44"/>
                  </a:cubicBezTo>
                  <a:cubicBezTo>
                    <a:pt x="225" y="44"/>
                    <a:pt x="227" y="45"/>
                    <a:pt x="228" y="45"/>
                  </a:cubicBezTo>
                  <a:cubicBezTo>
                    <a:pt x="229" y="44"/>
                    <a:pt x="231" y="42"/>
                    <a:pt x="232" y="41"/>
                  </a:cubicBezTo>
                  <a:cubicBezTo>
                    <a:pt x="232" y="39"/>
                    <a:pt x="232" y="35"/>
                    <a:pt x="231" y="33"/>
                  </a:cubicBezTo>
                  <a:cubicBezTo>
                    <a:pt x="229" y="30"/>
                    <a:pt x="222" y="26"/>
                    <a:pt x="219" y="26"/>
                  </a:cubicBezTo>
                  <a:cubicBezTo>
                    <a:pt x="218" y="26"/>
                    <a:pt x="217" y="28"/>
                    <a:pt x="216" y="29"/>
                  </a:cubicBezTo>
                  <a:cubicBezTo>
                    <a:pt x="216" y="30"/>
                    <a:pt x="216" y="32"/>
                    <a:pt x="216" y="33"/>
                  </a:cubicBezTo>
                  <a:cubicBezTo>
                    <a:pt x="212" y="35"/>
                    <a:pt x="202" y="32"/>
                    <a:pt x="200" y="28"/>
                  </a:cubicBezTo>
                  <a:cubicBezTo>
                    <a:pt x="199" y="26"/>
                    <a:pt x="203" y="22"/>
                    <a:pt x="203" y="20"/>
                  </a:cubicBezTo>
                  <a:cubicBezTo>
                    <a:pt x="203" y="19"/>
                    <a:pt x="201" y="18"/>
                    <a:pt x="201" y="18"/>
                  </a:cubicBezTo>
                  <a:cubicBezTo>
                    <a:pt x="197" y="15"/>
                    <a:pt x="188" y="14"/>
                    <a:pt x="184" y="14"/>
                  </a:cubicBezTo>
                  <a:cubicBezTo>
                    <a:pt x="183" y="14"/>
                    <a:pt x="180" y="17"/>
                    <a:pt x="179" y="17"/>
                  </a:cubicBezTo>
                  <a:cubicBezTo>
                    <a:pt x="176" y="16"/>
                    <a:pt x="174" y="9"/>
                    <a:pt x="172" y="7"/>
                  </a:cubicBezTo>
                  <a:cubicBezTo>
                    <a:pt x="168" y="5"/>
                    <a:pt x="159" y="6"/>
                    <a:pt x="155" y="3"/>
                  </a:cubicBezTo>
                  <a:cubicBezTo>
                    <a:pt x="154" y="3"/>
                    <a:pt x="153" y="0"/>
                    <a:pt x="153" y="0"/>
                  </a:cubicBezTo>
                  <a:cubicBezTo>
                    <a:pt x="153" y="0"/>
                    <a:pt x="147" y="3"/>
                    <a:pt x="146" y="5"/>
                  </a:cubicBezTo>
                  <a:cubicBezTo>
                    <a:pt x="144" y="8"/>
                    <a:pt x="145" y="16"/>
                    <a:pt x="143" y="18"/>
                  </a:cubicBezTo>
                  <a:close/>
                </a:path>
              </a:pathLst>
            </a:custGeom>
            <a:grpFill/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79" name="Freeform: Shape 290"/>
            <p:cNvSpPr/>
            <p:nvPr/>
          </p:nvSpPr>
          <p:spPr bwMode="auto">
            <a:xfrm>
              <a:off x="3616325" y="2600325"/>
              <a:ext cx="427038" cy="420688"/>
            </a:xfrm>
            <a:custGeom>
              <a:avLst/>
              <a:gdLst/>
              <a:ahLst/>
              <a:cxnLst>
                <a:cxn ang="0">
                  <a:pos x="41" y="229"/>
                </a:cxn>
                <a:cxn ang="0">
                  <a:pos x="79" y="237"/>
                </a:cxn>
                <a:cxn ang="0">
                  <a:pos x="96" y="248"/>
                </a:cxn>
                <a:cxn ang="0">
                  <a:pos x="123" y="245"/>
                </a:cxn>
                <a:cxn ang="0">
                  <a:pos x="132" y="238"/>
                </a:cxn>
                <a:cxn ang="0">
                  <a:pos x="133" y="230"/>
                </a:cxn>
                <a:cxn ang="0">
                  <a:pos x="145" y="217"/>
                </a:cxn>
                <a:cxn ang="0">
                  <a:pos x="155" y="214"/>
                </a:cxn>
                <a:cxn ang="0">
                  <a:pos x="154" y="207"/>
                </a:cxn>
                <a:cxn ang="0">
                  <a:pos x="168" y="209"/>
                </a:cxn>
                <a:cxn ang="0">
                  <a:pos x="172" y="202"/>
                </a:cxn>
                <a:cxn ang="0">
                  <a:pos x="170" y="194"/>
                </a:cxn>
                <a:cxn ang="0">
                  <a:pos x="159" y="183"/>
                </a:cxn>
                <a:cxn ang="0">
                  <a:pos x="162" y="175"/>
                </a:cxn>
                <a:cxn ang="0">
                  <a:pos x="173" y="185"/>
                </a:cxn>
                <a:cxn ang="0">
                  <a:pos x="172" y="173"/>
                </a:cxn>
                <a:cxn ang="0">
                  <a:pos x="178" y="173"/>
                </a:cxn>
                <a:cxn ang="0">
                  <a:pos x="188" y="160"/>
                </a:cxn>
                <a:cxn ang="0">
                  <a:pos x="195" y="156"/>
                </a:cxn>
                <a:cxn ang="0">
                  <a:pos x="201" y="161"/>
                </a:cxn>
                <a:cxn ang="0">
                  <a:pos x="204" y="153"/>
                </a:cxn>
                <a:cxn ang="0">
                  <a:pos x="212" y="152"/>
                </a:cxn>
                <a:cxn ang="0">
                  <a:pos x="217" y="146"/>
                </a:cxn>
                <a:cxn ang="0">
                  <a:pos x="224" y="142"/>
                </a:cxn>
                <a:cxn ang="0">
                  <a:pos x="232" y="149"/>
                </a:cxn>
                <a:cxn ang="0">
                  <a:pos x="242" y="144"/>
                </a:cxn>
                <a:cxn ang="0">
                  <a:pos x="248" y="137"/>
                </a:cxn>
                <a:cxn ang="0">
                  <a:pos x="249" y="118"/>
                </a:cxn>
                <a:cxn ang="0">
                  <a:pos x="234" y="106"/>
                </a:cxn>
                <a:cxn ang="0">
                  <a:pos x="218" y="96"/>
                </a:cxn>
                <a:cxn ang="0">
                  <a:pos x="223" y="83"/>
                </a:cxn>
                <a:cxn ang="0">
                  <a:pos x="219" y="68"/>
                </a:cxn>
                <a:cxn ang="0">
                  <a:pos x="196" y="66"/>
                </a:cxn>
                <a:cxn ang="0">
                  <a:pos x="187" y="63"/>
                </a:cxn>
                <a:cxn ang="0">
                  <a:pos x="196" y="45"/>
                </a:cxn>
                <a:cxn ang="0">
                  <a:pos x="202" y="33"/>
                </a:cxn>
                <a:cxn ang="0">
                  <a:pos x="198" y="18"/>
                </a:cxn>
                <a:cxn ang="0">
                  <a:pos x="190" y="7"/>
                </a:cxn>
                <a:cxn ang="0">
                  <a:pos x="179" y="2"/>
                </a:cxn>
                <a:cxn ang="0">
                  <a:pos x="159" y="13"/>
                </a:cxn>
                <a:cxn ang="0">
                  <a:pos x="153" y="25"/>
                </a:cxn>
                <a:cxn ang="0">
                  <a:pos x="126" y="45"/>
                </a:cxn>
                <a:cxn ang="0">
                  <a:pos x="115" y="59"/>
                </a:cxn>
                <a:cxn ang="0">
                  <a:pos x="102" y="66"/>
                </a:cxn>
                <a:cxn ang="0">
                  <a:pos x="78" y="66"/>
                </a:cxn>
                <a:cxn ang="0">
                  <a:pos x="74" y="88"/>
                </a:cxn>
                <a:cxn ang="0">
                  <a:pos x="64" y="100"/>
                </a:cxn>
                <a:cxn ang="0">
                  <a:pos x="49" y="100"/>
                </a:cxn>
                <a:cxn ang="0">
                  <a:pos x="43" y="112"/>
                </a:cxn>
                <a:cxn ang="0">
                  <a:pos x="37" y="114"/>
                </a:cxn>
                <a:cxn ang="0">
                  <a:pos x="26" y="121"/>
                </a:cxn>
                <a:cxn ang="0">
                  <a:pos x="25" y="134"/>
                </a:cxn>
                <a:cxn ang="0">
                  <a:pos x="5" y="149"/>
                </a:cxn>
                <a:cxn ang="0">
                  <a:pos x="0" y="180"/>
                </a:cxn>
                <a:cxn ang="0">
                  <a:pos x="4" y="202"/>
                </a:cxn>
                <a:cxn ang="0">
                  <a:pos x="13" y="236"/>
                </a:cxn>
                <a:cxn ang="0">
                  <a:pos x="34" y="226"/>
                </a:cxn>
              </a:cxnLst>
              <a:rect l="0" t="0" r="r" b="b"/>
              <a:pathLst>
                <a:path w="251" h="248">
                  <a:moveTo>
                    <a:pt x="34" y="226"/>
                  </a:moveTo>
                  <a:cubicBezTo>
                    <a:pt x="36" y="226"/>
                    <a:pt x="39" y="229"/>
                    <a:pt x="41" y="229"/>
                  </a:cubicBezTo>
                  <a:cubicBezTo>
                    <a:pt x="44" y="229"/>
                    <a:pt x="49" y="226"/>
                    <a:pt x="52" y="227"/>
                  </a:cubicBezTo>
                  <a:cubicBezTo>
                    <a:pt x="59" y="227"/>
                    <a:pt x="73" y="233"/>
                    <a:pt x="79" y="237"/>
                  </a:cubicBezTo>
                  <a:cubicBezTo>
                    <a:pt x="81" y="238"/>
                    <a:pt x="86" y="243"/>
                    <a:pt x="89" y="244"/>
                  </a:cubicBezTo>
                  <a:cubicBezTo>
                    <a:pt x="90" y="245"/>
                    <a:pt x="94" y="248"/>
                    <a:pt x="96" y="248"/>
                  </a:cubicBezTo>
                  <a:cubicBezTo>
                    <a:pt x="99" y="247"/>
                    <a:pt x="104" y="242"/>
                    <a:pt x="107" y="242"/>
                  </a:cubicBezTo>
                  <a:cubicBezTo>
                    <a:pt x="111" y="241"/>
                    <a:pt x="119" y="245"/>
                    <a:pt x="123" y="245"/>
                  </a:cubicBezTo>
                  <a:cubicBezTo>
                    <a:pt x="125" y="245"/>
                    <a:pt x="130" y="244"/>
                    <a:pt x="131" y="243"/>
                  </a:cubicBezTo>
                  <a:cubicBezTo>
                    <a:pt x="132" y="242"/>
                    <a:pt x="132" y="239"/>
                    <a:pt x="132" y="238"/>
                  </a:cubicBezTo>
                  <a:cubicBezTo>
                    <a:pt x="132" y="237"/>
                    <a:pt x="130" y="233"/>
                    <a:pt x="130" y="232"/>
                  </a:cubicBezTo>
                  <a:cubicBezTo>
                    <a:pt x="131" y="231"/>
                    <a:pt x="132" y="231"/>
                    <a:pt x="133" y="230"/>
                  </a:cubicBezTo>
                  <a:cubicBezTo>
                    <a:pt x="134" y="230"/>
                    <a:pt x="138" y="229"/>
                    <a:pt x="139" y="228"/>
                  </a:cubicBezTo>
                  <a:cubicBezTo>
                    <a:pt x="141" y="226"/>
                    <a:pt x="142" y="219"/>
                    <a:pt x="145" y="217"/>
                  </a:cubicBezTo>
                  <a:cubicBezTo>
                    <a:pt x="146" y="217"/>
                    <a:pt x="149" y="218"/>
                    <a:pt x="150" y="218"/>
                  </a:cubicBezTo>
                  <a:cubicBezTo>
                    <a:pt x="151" y="217"/>
                    <a:pt x="155" y="216"/>
                    <a:pt x="155" y="214"/>
                  </a:cubicBezTo>
                  <a:cubicBezTo>
                    <a:pt x="155" y="213"/>
                    <a:pt x="152" y="211"/>
                    <a:pt x="152" y="209"/>
                  </a:cubicBezTo>
                  <a:cubicBezTo>
                    <a:pt x="153" y="209"/>
                    <a:pt x="154" y="207"/>
                    <a:pt x="154" y="207"/>
                  </a:cubicBezTo>
                  <a:cubicBezTo>
                    <a:pt x="155" y="206"/>
                    <a:pt x="158" y="206"/>
                    <a:pt x="159" y="207"/>
                  </a:cubicBezTo>
                  <a:cubicBezTo>
                    <a:pt x="161" y="207"/>
                    <a:pt x="166" y="209"/>
                    <a:pt x="168" y="209"/>
                  </a:cubicBezTo>
                  <a:cubicBezTo>
                    <a:pt x="169" y="209"/>
                    <a:pt x="170" y="208"/>
                    <a:pt x="171" y="207"/>
                  </a:cubicBezTo>
                  <a:cubicBezTo>
                    <a:pt x="171" y="206"/>
                    <a:pt x="173" y="203"/>
                    <a:pt x="172" y="202"/>
                  </a:cubicBezTo>
                  <a:cubicBezTo>
                    <a:pt x="172" y="200"/>
                    <a:pt x="167" y="199"/>
                    <a:pt x="167" y="197"/>
                  </a:cubicBezTo>
                  <a:cubicBezTo>
                    <a:pt x="167" y="196"/>
                    <a:pt x="170" y="195"/>
                    <a:pt x="170" y="194"/>
                  </a:cubicBezTo>
                  <a:cubicBezTo>
                    <a:pt x="170" y="193"/>
                    <a:pt x="169" y="192"/>
                    <a:pt x="168" y="191"/>
                  </a:cubicBezTo>
                  <a:cubicBezTo>
                    <a:pt x="166" y="189"/>
                    <a:pt x="161" y="185"/>
                    <a:pt x="159" y="183"/>
                  </a:cubicBezTo>
                  <a:cubicBezTo>
                    <a:pt x="158" y="181"/>
                    <a:pt x="155" y="178"/>
                    <a:pt x="156" y="176"/>
                  </a:cubicBezTo>
                  <a:cubicBezTo>
                    <a:pt x="157" y="175"/>
                    <a:pt x="160" y="175"/>
                    <a:pt x="162" y="175"/>
                  </a:cubicBezTo>
                  <a:cubicBezTo>
                    <a:pt x="164" y="176"/>
                    <a:pt x="165" y="181"/>
                    <a:pt x="167" y="182"/>
                  </a:cubicBezTo>
                  <a:cubicBezTo>
                    <a:pt x="168" y="183"/>
                    <a:pt x="171" y="185"/>
                    <a:pt x="173" y="185"/>
                  </a:cubicBezTo>
                  <a:cubicBezTo>
                    <a:pt x="174" y="184"/>
                    <a:pt x="176" y="181"/>
                    <a:pt x="176" y="179"/>
                  </a:cubicBezTo>
                  <a:cubicBezTo>
                    <a:pt x="176" y="178"/>
                    <a:pt x="172" y="175"/>
                    <a:pt x="172" y="173"/>
                  </a:cubicBezTo>
                  <a:cubicBezTo>
                    <a:pt x="172" y="173"/>
                    <a:pt x="174" y="172"/>
                    <a:pt x="174" y="172"/>
                  </a:cubicBezTo>
                  <a:cubicBezTo>
                    <a:pt x="175" y="171"/>
                    <a:pt x="177" y="173"/>
                    <a:pt x="178" y="173"/>
                  </a:cubicBezTo>
                  <a:cubicBezTo>
                    <a:pt x="180" y="173"/>
                    <a:pt x="184" y="170"/>
                    <a:pt x="186" y="168"/>
                  </a:cubicBezTo>
                  <a:cubicBezTo>
                    <a:pt x="187" y="167"/>
                    <a:pt x="186" y="162"/>
                    <a:pt x="188" y="160"/>
                  </a:cubicBezTo>
                  <a:cubicBezTo>
                    <a:pt x="189" y="160"/>
                    <a:pt x="192" y="160"/>
                    <a:pt x="193" y="160"/>
                  </a:cubicBezTo>
                  <a:cubicBezTo>
                    <a:pt x="194" y="159"/>
                    <a:pt x="194" y="156"/>
                    <a:pt x="195" y="156"/>
                  </a:cubicBezTo>
                  <a:cubicBezTo>
                    <a:pt x="196" y="155"/>
                    <a:pt x="197" y="158"/>
                    <a:pt x="198" y="159"/>
                  </a:cubicBezTo>
                  <a:cubicBezTo>
                    <a:pt x="199" y="159"/>
                    <a:pt x="200" y="161"/>
                    <a:pt x="201" y="161"/>
                  </a:cubicBezTo>
                  <a:cubicBezTo>
                    <a:pt x="202" y="161"/>
                    <a:pt x="203" y="160"/>
                    <a:pt x="204" y="159"/>
                  </a:cubicBezTo>
                  <a:cubicBezTo>
                    <a:pt x="204" y="158"/>
                    <a:pt x="204" y="155"/>
                    <a:pt x="204" y="153"/>
                  </a:cubicBezTo>
                  <a:cubicBezTo>
                    <a:pt x="205" y="153"/>
                    <a:pt x="206" y="151"/>
                    <a:pt x="207" y="151"/>
                  </a:cubicBezTo>
                  <a:cubicBezTo>
                    <a:pt x="209" y="151"/>
                    <a:pt x="211" y="152"/>
                    <a:pt x="212" y="152"/>
                  </a:cubicBezTo>
                  <a:cubicBezTo>
                    <a:pt x="214" y="152"/>
                    <a:pt x="216" y="151"/>
                    <a:pt x="217" y="150"/>
                  </a:cubicBezTo>
                  <a:cubicBezTo>
                    <a:pt x="217" y="149"/>
                    <a:pt x="217" y="147"/>
                    <a:pt x="217" y="146"/>
                  </a:cubicBezTo>
                  <a:cubicBezTo>
                    <a:pt x="218" y="145"/>
                    <a:pt x="218" y="143"/>
                    <a:pt x="219" y="143"/>
                  </a:cubicBezTo>
                  <a:cubicBezTo>
                    <a:pt x="220" y="142"/>
                    <a:pt x="223" y="142"/>
                    <a:pt x="224" y="142"/>
                  </a:cubicBezTo>
                  <a:cubicBezTo>
                    <a:pt x="225" y="143"/>
                    <a:pt x="226" y="145"/>
                    <a:pt x="226" y="146"/>
                  </a:cubicBezTo>
                  <a:cubicBezTo>
                    <a:pt x="227" y="147"/>
                    <a:pt x="231" y="149"/>
                    <a:pt x="232" y="149"/>
                  </a:cubicBezTo>
                  <a:cubicBezTo>
                    <a:pt x="234" y="149"/>
                    <a:pt x="234" y="144"/>
                    <a:pt x="236" y="144"/>
                  </a:cubicBezTo>
                  <a:cubicBezTo>
                    <a:pt x="237" y="143"/>
                    <a:pt x="240" y="145"/>
                    <a:pt x="242" y="144"/>
                  </a:cubicBezTo>
                  <a:cubicBezTo>
                    <a:pt x="243" y="144"/>
                    <a:pt x="242" y="140"/>
                    <a:pt x="243" y="139"/>
                  </a:cubicBezTo>
                  <a:cubicBezTo>
                    <a:pt x="244" y="138"/>
                    <a:pt x="247" y="138"/>
                    <a:pt x="248" y="137"/>
                  </a:cubicBezTo>
                  <a:cubicBezTo>
                    <a:pt x="250" y="134"/>
                    <a:pt x="251" y="129"/>
                    <a:pt x="251" y="126"/>
                  </a:cubicBezTo>
                  <a:cubicBezTo>
                    <a:pt x="251" y="124"/>
                    <a:pt x="249" y="118"/>
                    <a:pt x="249" y="118"/>
                  </a:cubicBezTo>
                  <a:cubicBezTo>
                    <a:pt x="249" y="118"/>
                    <a:pt x="243" y="118"/>
                    <a:pt x="242" y="117"/>
                  </a:cubicBezTo>
                  <a:cubicBezTo>
                    <a:pt x="239" y="116"/>
                    <a:pt x="236" y="108"/>
                    <a:pt x="234" y="106"/>
                  </a:cubicBezTo>
                  <a:cubicBezTo>
                    <a:pt x="232" y="105"/>
                    <a:pt x="227" y="105"/>
                    <a:pt x="225" y="103"/>
                  </a:cubicBezTo>
                  <a:cubicBezTo>
                    <a:pt x="223" y="102"/>
                    <a:pt x="219" y="99"/>
                    <a:pt x="218" y="96"/>
                  </a:cubicBezTo>
                  <a:cubicBezTo>
                    <a:pt x="217" y="95"/>
                    <a:pt x="217" y="93"/>
                    <a:pt x="218" y="92"/>
                  </a:cubicBezTo>
                  <a:cubicBezTo>
                    <a:pt x="218" y="90"/>
                    <a:pt x="223" y="86"/>
                    <a:pt x="223" y="83"/>
                  </a:cubicBezTo>
                  <a:cubicBezTo>
                    <a:pt x="223" y="80"/>
                    <a:pt x="219" y="76"/>
                    <a:pt x="218" y="74"/>
                  </a:cubicBezTo>
                  <a:cubicBezTo>
                    <a:pt x="218" y="73"/>
                    <a:pt x="219" y="69"/>
                    <a:pt x="219" y="68"/>
                  </a:cubicBezTo>
                  <a:cubicBezTo>
                    <a:pt x="217" y="65"/>
                    <a:pt x="209" y="62"/>
                    <a:pt x="205" y="62"/>
                  </a:cubicBezTo>
                  <a:cubicBezTo>
                    <a:pt x="202" y="62"/>
                    <a:pt x="199" y="65"/>
                    <a:pt x="196" y="66"/>
                  </a:cubicBezTo>
                  <a:cubicBezTo>
                    <a:pt x="194" y="67"/>
                    <a:pt x="190" y="68"/>
                    <a:pt x="188" y="67"/>
                  </a:cubicBezTo>
                  <a:cubicBezTo>
                    <a:pt x="188" y="66"/>
                    <a:pt x="187" y="64"/>
                    <a:pt x="187" y="63"/>
                  </a:cubicBezTo>
                  <a:cubicBezTo>
                    <a:pt x="188" y="61"/>
                    <a:pt x="193" y="58"/>
                    <a:pt x="194" y="56"/>
                  </a:cubicBezTo>
                  <a:cubicBezTo>
                    <a:pt x="195" y="53"/>
                    <a:pt x="196" y="47"/>
                    <a:pt x="196" y="45"/>
                  </a:cubicBezTo>
                  <a:cubicBezTo>
                    <a:pt x="196" y="43"/>
                    <a:pt x="193" y="40"/>
                    <a:pt x="194" y="39"/>
                  </a:cubicBezTo>
                  <a:cubicBezTo>
                    <a:pt x="195" y="36"/>
                    <a:pt x="201" y="35"/>
                    <a:pt x="202" y="33"/>
                  </a:cubicBezTo>
                  <a:cubicBezTo>
                    <a:pt x="203" y="31"/>
                    <a:pt x="202" y="28"/>
                    <a:pt x="202" y="26"/>
                  </a:cubicBezTo>
                  <a:cubicBezTo>
                    <a:pt x="201" y="24"/>
                    <a:pt x="200" y="19"/>
                    <a:pt x="198" y="18"/>
                  </a:cubicBezTo>
                  <a:cubicBezTo>
                    <a:pt x="197" y="17"/>
                    <a:pt x="193" y="19"/>
                    <a:pt x="192" y="18"/>
                  </a:cubicBezTo>
                  <a:cubicBezTo>
                    <a:pt x="190" y="16"/>
                    <a:pt x="191" y="9"/>
                    <a:pt x="190" y="7"/>
                  </a:cubicBezTo>
                  <a:cubicBezTo>
                    <a:pt x="189" y="5"/>
                    <a:pt x="185" y="0"/>
                    <a:pt x="185" y="0"/>
                  </a:cubicBezTo>
                  <a:cubicBezTo>
                    <a:pt x="185" y="0"/>
                    <a:pt x="181" y="2"/>
                    <a:pt x="179" y="2"/>
                  </a:cubicBezTo>
                  <a:cubicBezTo>
                    <a:pt x="177" y="2"/>
                    <a:pt x="174" y="0"/>
                    <a:pt x="172" y="0"/>
                  </a:cubicBezTo>
                  <a:cubicBezTo>
                    <a:pt x="168" y="1"/>
                    <a:pt x="163" y="11"/>
                    <a:pt x="159" y="13"/>
                  </a:cubicBezTo>
                  <a:cubicBezTo>
                    <a:pt x="158" y="13"/>
                    <a:pt x="156" y="12"/>
                    <a:pt x="155" y="13"/>
                  </a:cubicBezTo>
                  <a:cubicBezTo>
                    <a:pt x="153" y="15"/>
                    <a:pt x="155" y="22"/>
                    <a:pt x="153" y="25"/>
                  </a:cubicBezTo>
                  <a:cubicBezTo>
                    <a:pt x="150" y="29"/>
                    <a:pt x="137" y="31"/>
                    <a:pt x="133" y="34"/>
                  </a:cubicBezTo>
                  <a:cubicBezTo>
                    <a:pt x="130" y="37"/>
                    <a:pt x="129" y="44"/>
                    <a:pt x="126" y="45"/>
                  </a:cubicBezTo>
                  <a:cubicBezTo>
                    <a:pt x="123" y="46"/>
                    <a:pt x="117" y="39"/>
                    <a:pt x="114" y="41"/>
                  </a:cubicBezTo>
                  <a:cubicBezTo>
                    <a:pt x="110" y="44"/>
                    <a:pt x="115" y="58"/>
                    <a:pt x="115" y="59"/>
                  </a:cubicBezTo>
                  <a:cubicBezTo>
                    <a:pt x="115" y="61"/>
                    <a:pt x="109" y="67"/>
                    <a:pt x="106" y="67"/>
                  </a:cubicBezTo>
                  <a:cubicBezTo>
                    <a:pt x="105" y="68"/>
                    <a:pt x="103" y="67"/>
                    <a:pt x="102" y="66"/>
                  </a:cubicBezTo>
                  <a:cubicBezTo>
                    <a:pt x="99" y="66"/>
                    <a:pt x="95" y="63"/>
                    <a:pt x="92" y="63"/>
                  </a:cubicBezTo>
                  <a:cubicBezTo>
                    <a:pt x="89" y="63"/>
                    <a:pt x="78" y="66"/>
                    <a:pt x="78" y="66"/>
                  </a:cubicBezTo>
                  <a:cubicBezTo>
                    <a:pt x="78" y="66"/>
                    <a:pt x="71" y="75"/>
                    <a:pt x="70" y="79"/>
                  </a:cubicBezTo>
                  <a:cubicBezTo>
                    <a:pt x="70" y="82"/>
                    <a:pt x="74" y="86"/>
                    <a:pt x="74" y="88"/>
                  </a:cubicBezTo>
                  <a:cubicBezTo>
                    <a:pt x="74" y="90"/>
                    <a:pt x="73" y="94"/>
                    <a:pt x="72" y="96"/>
                  </a:cubicBezTo>
                  <a:cubicBezTo>
                    <a:pt x="70" y="98"/>
                    <a:pt x="66" y="100"/>
                    <a:pt x="64" y="100"/>
                  </a:cubicBezTo>
                  <a:cubicBezTo>
                    <a:pt x="62" y="100"/>
                    <a:pt x="60" y="99"/>
                    <a:pt x="59" y="99"/>
                  </a:cubicBezTo>
                  <a:cubicBezTo>
                    <a:pt x="56" y="99"/>
                    <a:pt x="51" y="99"/>
                    <a:pt x="49" y="100"/>
                  </a:cubicBezTo>
                  <a:cubicBezTo>
                    <a:pt x="47" y="101"/>
                    <a:pt x="43" y="104"/>
                    <a:pt x="42" y="106"/>
                  </a:cubicBezTo>
                  <a:cubicBezTo>
                    <a:pt x="42" y="108"/>
                    <a:pt x="43" y="111"/>
                    <a:pt x="43" y="112"/>
                  </a:cubicBezTo>
                  <a:cubicBezTo>
                    <a:pt x="43" y="113"/>
                    <a:pt x="43" y="114"/>
                    <a:pt x="42" y="115"/>
                  </a:cubicBezTo>
                  <a:cubicBezTo>
                    <a:pt x="41" y="115"/>
                    <a:pt x="38" y="115"/>
                    <a:pt x="37" y="114"/>
                  </a:cubicBezTo>
                  <a:cubicBezTo>
                    <a:pt x="35" y="114"/>
                    <a:pt x="32" y="114"/>
                    <a:pt x="30" y="114"/>
                  </a:cubicBezTo>
                  <a:cubicBezTo>
                    <a:pt x="28" y="115"/>
                    <a:pt x="27" y="119"/>
                    <a:pt x="26" y="121"/>
                  </a:cubicBezTo>
                  <a:cubicBezTo>
                    <a:pt x="25" y="123"/>
                    <a:pt x="27" y="129"/>
                    <a:pt x="27" y="132"/>
                  </a:cubicBezTo>
                  <a:cubicBezTo>
                    <a:pt x="26" y="132"/>
                    <a:pt x="26" y="134"/>
                    <a:pt x="25" y="134"/>
                  </a:cubicBezTo>
                  <a:cubicBezTo>
                    <a:pt x="23" y="136"/>
                    <a:pt x="17" y="137"/>
                    <a:pt x="15" y="139"/>
                  </a:cubicBezTo>
                  <a:cubicBezTo>
                    <a:pt x="12" y="141"/>
                    <a:pt x="7" y="146"/>
                    <a:pt x="5" y="149"/>
                  </a:cubicBezTo>
                  <a:cubicBezTo>
                    <a:pt x="3" y="154"/>
                    <a:pt x="1" y="163"/>
                    <a:pt x="0" y="167"/>
                  </a:cubicBezTo>
                  <a:cubicBezTo>
                    <a:pt x="0" y="171"/>
                    <a:pt x="0" y="177"/>
                    <a:pt x="0" y="180"/>
                  </a:cubicBezTo>
                  <a:cubicBezTo>
                    <a:pt x="0" y="182"/>
                    <a:pt x="2" y="186"/>
                    <a:pt x="3" y="189"/>
                  </a:cubicBezTo>
                  <a:cubicBezTo>
                    <a:pt x="3" y="192"/>
                    <a:pt x="3" y="199"/>
                    <a:pt x="4" y="202"/>
                  </a:cubicBezTo>
                  <a:cubicBezTo>
                    <a:pt x="6" y="206"/>
                    <a:pt x="10" y="212"/>
                    <a:pt x="11" y="216"/>
                  </a:cubicBezTo>
                  <a:cubicBezTo>
                    <a:pt x="13" y="221"/>
                    <a:pt x="13" y="236"/>
                    <a:pt x="13" y="236"/>
                  </a:cubicBezTo>
                  <a:cubicBezTo>
                    <a:pt x="20" y="236"/>
                    <a:pt x="20" y="236"/>
                    <a:pt x="20" y="236"/>
                  </a:cubicBezTo>
                  <a:cubicBezTo>
                    <a:pt x="20" y="236"/>
                    <a:pt x="30" y="227"/>
                    <a:pt x="34" y="226"/>
                  </a:cubicBezTo>
                  <a:close/>
                </a:path>
              </a:pathLst>
            </a:custGeom>
            <a:grpFill/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80" name="Freeform: Shape 291"/>
            <p:cNvSpPr/>
            <p:nvPr/>
          </p:nvSpPr>
          <p:spPr bwMode="auto">
            <a:xfrm>
              <a:off x="3068638" y="1970088"/>
              <a:ext cx="568325" cy="587375"/>
            </a:xfrm>
            <a:custGeom>
              <a:avLst/>
              <a:gdLst/>
              <a:ahLst/>
              <a:cxnLst>
                <a:cxn ang="0">
                  <a:pos x="208" y="342"/>
                </a:cxn>
                <a:cxn ang="0">
                  <a:pos x="256" y="343"/>
                </a:cxn>
                <a:cxn ang="0">
                  <a:pos x="242" y="313"/>
                </a:cxn>
                <a:cxn ang="0">
                  <a:pos x="249" y="285"/>
                </a:cxn>
                <a:cxn ang="0">
                  <a:pos x="273" y="270"/>
                </a:cxn>
                <a:cxn ang="0">
                  <a:pos x="300" y="262"/>
                </a:cxn>
                <a:cxn ang="0">
                  <a:pos x="322" y="248"/>
                </a:cxn>
                <a:cxn ang="0">
                  <a:pos x="315" y="210"/>
                </a:cxn>
                <a:cxn ang="0">
                  <a:pos x="300" y="200"/>
                </a:cxn>
                <a:cxn ang="0">
                  <a:pos x="286" y="179"/>
                </a:cxn>
                <a:cxn ang="0">
                  <a:pos x="284" y="151"/>
                </a:cxn>
                <a:cxn ang="0">
                  <a:pos x="276" y="95"/>
                </a:cxn>
                <a:cxn ang="0">
                  <a:pos x="293" y="63"/>
                </a:cxn>
                <a:cxn ang="0">
                  <a:pos x="301" y="33"/>
                </a:cxn>
                <a:cxn ang="0">
                  <a:pos x="300" y="13"/>
                </a:cxn>
                <a:cxn ang="0">
                  <a:pos x="279" y="8"/>
                </a:cxn>
                <a:cxn ang="0">
                  <a:pos x="268" y="17"/>
                </a:cxn>
                <a:cxn ang="0">
                  <a:pos x="228" y="42"/>
                </a:cxn>
                <a:cxn ang="0">
                  <a:pos x="232" y="29"/>
                </a:cxn>
                <a:cxn ang="0">
                  <a:pos x="205" y="45"/>
                </a:cxn>
                <a:cxn ang="0">
                  <a:pos x="184" y="60"/>
                </a:cxn>
                <a:cxn ang="0">
                  <a:pos x="190" y="82"/>
                </a:cxn>
                <a:cxn ang="0">
                  <a:pos x="227" y="81"/>
                </a:cxn>
                <a:cxn ang="0">
                  <a:pos x="232" y="93"/>
                </a:cxn>
                <a:cxn ang="0">
                  <a:pos x="224" y="100"/>
                </a:cxn>
                <a:cxn ang="0">
                  <a:pos x="228" y="112"/>
                </a:cxn>
                <a:cxn ang="0">
                  <a:pos x="198" y="109"/>
                </a:cxn>
                <a:cxn ang="0">
                  <a:pos x="190" y="128"/>
                </a:cxn>
                <a:cxn ang="0">
                  <a:pos x="210" y="151"/>
                </a:cxn>
                <a:cxn ang="0">
                  <a:pos x="211" y="155"/>
                </a:cxn>
                <a:cxn ang="0">
                  <a:pos x="181" y="136"/>
                </a:cxn>
                <a:cxn ang="0">
                  <a:pos x="166" y="112"/>
                </a:cxn>
                <a:cxn ang="0">
                  <a:pos x="137" y="104"/>
                </a:cxn>
                <a:cxn ang="0">
                  <a:pos x="97" y="98"/>
                </a:cxn>
                <a:cxn ang="0">
                  <a:pos x="50" y="72"/>
                </a:cxn>
                <a:cxn ang="0">
                  <a:pos x="26" y="113"/>
                </a:cxn>
                <a:cxn ang="0">
                  <a:pos x="12" y="134"/>
                </a:cxn>
                <a:cxn ang="0">
                  <a:pos x="10" y="162"/>
                </a:cxn>
                <a:cxn ang="0">
                  <a:pos x="32" y="152"/>
                </a:cxn>
                <a:cxn ang="0">
                  <a:pos x="57" y="164"/>
                </a:cxn>
                <a:cxn ang="0">
                  <a:pos x="52" y="179"/>
                </a:cxn>
                <a:cxn ang="0">
                  <a:pos x="26" y="205"/>
                </a:cxn>
                <a:cxn ang="0">
                  <a:pos x="39" y="240"/>
                </a:cxn>
                <a:cxn ang="0">
                  <a:pos x="63" y="238"/>
                </a:cxn>
                <a:cxn ang="0">
                  <a:pos x="62" y="253"/>
                </a:cxn>
                <a:cxn ang="0">
                  <a:pos x="70" y="276"/>
                </a:cxn>
                <a:cxn ang="0">
                  <a:pos x="114" y="270"/>
                </a:cxn>
                <a:cxn ang="0">
                  <a:pos x="140" y="264"/>
                </a:cxn>
                <a:cxn ang="0">
                  <a:pos x="149" y="254"/>
                </a:cxn>
                <a:cxn ang="0">
                  <a:pos x="167" y="292"/>
                </a:cxn>
              </a:cxnLst>
              <a:rect l="0" t="0" r="r" b="b"/>
              <a:pathLst>
                <a:path w="335" h="346">
                  <a:moveTo>
                    <a:pt x="185" y="311"/>
                  </a:moveTo>
                  <a:cubicBezTo>
                    <a:pt x="187" y="312"/>
                    <a:pt x="189" y="315"/>
                    <a:pt x="189" y="316"/>
                  </a:cubicBezTo>
                  <a:cubicBezTo>
                    <a:pt x="190" y="320"/>
                    <a:pt x="185" y="326"/>
                    <a:pt x="186" y="329"/>
                  </a:cubicBezTo>
                  <a:cubicBezTo>
                    <a:pt x="189" y="335"/>
                    <a:pt x="202" y="340"/>
                    <a:pt x="208" y="342"/>
                  </a:cubicBezTo>
                  <a:cubicBezTo>
                    <a:pt x="211" y="343"/>
                    <a:pt x="219" y="342"/>
                    <a:pt x="223" y="341"/>
                  </a:cubicBezTo>
                  <a:cubicBezTo>
                    <a:pt x="224" y="341"/>
                    <a:pt x="225" y="339"/>
                    <a:pt x="226" y="339"/>
                  </a:cubicBezTo>
                  <a:cubicBezTo>
                    <a:pt x="232" y="338"/>
                    <a:pt x="241" y="345"/>
                    <a:pt x="247" y="346"/>
                  </a:cubicBezTo>
                  <a:cubicBezTo>
                    <a:pt x="249" y="346"/>
                    <a:pt x="255" y="345"/>
                    <a:pt x="256" y="343"/>
                  </a:cubicBezTo>
                  <a:cubicBezTo>
                    <a:pt x="258" y="340"/>
                    <a:pt x="255" y="329"/>
                    <a:pt x="253" y="326"/>
                  </a:cubicBezTo>
                  <a:cubicBezTo>
                    <a:pt x="249" y="322"/>
                    <a:pt x="231" y="325"/>
                    <a:pt x="231" y="319"/>
                  </a:cubicBezTo>
                  <a:cubicBezTo>
                    <a:pt x="231" y="317"/>
                    <a:pt x="236" y="318"/>
                    <a:pt x="237" y="317"/>
                  </a:cubicBezTo>
                  <a:cubicBezTo>
                    <a:pt x="238" y="316"/>
                    <a:pt x="241" y="314"/>
                    <a:pt x="242" y="313"/>
                  </a:cubicBezTo>
                  <a:cubicBezTo>
                    <a:pt x="243" y="310"/>
                    <a:pt x="240" y="305"/>
                    <a:pt x="240" y="303"/>
                  </a:cubicBezTo>
                  <a:cubicBezTo>
                    <a:pt x="240" y="300"/>
                    <a:pt x="237" y="293"/>
                    <a:pt x="239" y="291"/>
                  </a:cubicBezTo>
                  <a:cubicBezTo>
                    <a:pt x="240" y="290"/>
                    <a:pt x="244" y="292"/>
                    <a:pt x="245" y="291"/>
                  </a:cubicBezTo>
                  <a:cubicBezTo>
                    <a:pt x="246" y="290"/>
                    <a:pt x="247" y="286"/>
                    <a:pt x="249" y="285"/>
                  </a:cubicBezTo>
                  <a:cubicBezTo>
                    <a:pt x="250" y="284"/>
                    <a:pt x="253" y="284"/>
                    <a:pt x="255" y="285"/>
                  </a:cubicBezTo>
                  <a:cubicBezTo>
                    <a:pt x="257" y="286"/>
                    <a:pt x="260" y="292"/>
                    <a:pt x="262" y="293"/>
                  </a:cubicBezTo>
                  <a:cubicBezTo>
                    <a:pt x="264" y="293"/>
                    <a:pt x="268" y="290"/>
                    <a:pt x="269" y="289"/>
                  </a:cubicBezTo>
                  <a:cubicBezTo>
                    <a:pt x="272" y="285"/>
                    <a:pt x="270" y="274"/>
                    <a:pt x="273" y="270"/>
                  </a:cubicBezTo>
                  <a:cubicBezTo>
                    <a:pt x="274" y="269"/>
                    <a:pt x="277" y="270"/>
                    <a:pt x="278" y="269"/>
                  </a:cubicBezTo>
                  <a:cubicBezTo>
                    <a:pt x="281" y="268"/>
                    <a:pt x="287" y="263"/>
                    <a:pt x="290" y="264"/>
                  </a:cubicBezTo>
                  <a:cubicBezTo>
                    <a:pt x="292" y="265"/>
                    <a:pt x="294" y="273"/>
                    <a:pt x="297" y="273"/>
                  </a:cubicBezTo>
                  <a:cubicBezTo>
                    <a:pt x="300" y="272"/>
                    <a:pt x="298" y="264"/>
                    <a:pt x="300" y="262"/>
                  </a:cubicBezTo>
                  <a:cubicBezTo>
                    <a:pt x="302" y="261"/>
                    <a:pt x="308" y="262"/>
                    <a:pt x="309" y="261"/>
                  </a:cubicBezTo>
                  <a:cubicBezTo>
                    <a:pt x="311" y="258"/>
                    <a:pt x="307" y="250"/>
                    <a:pt x="309" y="247"/>
                  </a:cubicBezTo>
                  <a:cubicBezTo>
                    <a:pt x="310" y="246"/>
                    <a:pt x="312" y="245"/>
                    <a:pt x="313" y="245"/>
                  </a:cubicBezTo>
                  <a:cubicBezTo>
                    <a:pt x="316" y="245"/>
                    <a:pt x="320" y="248"/>
                    <a:pt x="322" y="248"/>
                  </a:cubicBezTo>
                  <a:cubicBezTo>
                    <a:pt x="326" y="248"/>
                    <a:pt x="333" y="244"/>
                    <a:pt x="334" y="241"/>
                  </a:cubicBezTo>
                  <a:cubicBezTo>
                    <a:pt x="335" y="239"/>
                    <a:pt x="333" y="234"/>
                    <a:pt x="333" y="234"/>
                  </a:cubicBezTo>
                  <a:cubicBezTo>
                    <a:pt x="333" y="234"/>
                    <a:pt x="329" y="232"/>
                    <a:pt x="328" y="231"/>
                  </a:cubicBezTo>
                  <a:cubicBezTo>
                    <a:pt x="324" y="227"/>
                    <a:pt x="317" y="216"/>
                    <a:pt x="315" y="210"/>
                  </a:cubicBezTo>
                  <a:cubicBezTo>
                    <a:pt x="314" y="208"/>
                    <a:pt x="315" y="205"/>
                    <a:pt x="315" y="203"/>
                  </a:cubicBezTo>
                  <a:cubicBezTo>
                    <a:pt x="314" y="202"/>
                    <a:pt x="311" y="198"/>
                    <a:pt x="309" y="197"/>
                  </a:cubicBezTo>
                  <a:cubicBezTo>
                    <a:pt x="308" y="196"/>
                    <a:pt x="306" y="196"/>
                    <a:pt x="304" y="196"/>
                  </a:cubicBezTo>
                  <a:cubicBezTo>
                    <a:pt x="303" y="197"/>
                    <a:pt x="302" y="199"/>
                    <a:pt x="300" y="200"/>
                  </a:cubicBezTo>
                  <a:cubicBezTo>
                    <a:pt x="299" y="200"/>
                    <a:pt x="297" y="201"/>
                    <a:pt x="296" y="200"/>
                  </a:cubicBezTo>
                  <a:cubicBezTo>
                    <a:pt x="292" y="199"/>
                    <a:pt x="286" y="192"/>
                    <a:pt x="284" y="188"/>
                  </a:cubicBezTo>
                  <a:cubicBezTo>
                    <a:pt x="284" y="186"/>
                    <a:pt x="282" y="182"/>
                    <a:pt x="283" y="181"/>
                  </a:cubicBezTo>
                  <a:cubicBezTo>
                    <a:pt x="284" y="180"/>
                    <a:pt x="286" y="180"/>
                    <a:pt x="286" y="179"/>
                  </a:cubicBezTo>
                  <a:cubicBezTo>
                    <a:pt x="287" y="179"/>
                    <a:pt x="287" y="176"/>
                    <a:pt x="287" y="175"/>
                  </a:cubicBezTo>
                  <a:cubicBezTo>
                    <a:pt x="286" y="174"/>
                    <a:pt x="282" y="174"/>
                    <a:pt x="281" y="173"/>
                  </a:cubicBezTo>
                  <a:cubicBezTo>
                    <a:pt x="280" y="172"/>
                    <a:pt x="279" y="170"/>
                    <a:pt x="278" y="168"/>
                  </a:cubicBezTo>
                  <a:cubicBezTo>
                    <a:pt x="278" y="164"/>
                    <a:pt x="284" y="155"/>
                    <a:pt x="284" y="151"/>
                  </a:cubicBezTo>
                  <a:cubicBezTo>
                    <a:pt x="286" y="140"/>
                    <a:pt x="289" y="117"/>
                    <a:pt x="286" y="106"/>
                  </a:cubicBezTo>
                  <a:cubicBezTo>
                    <a:pt x="286" y="105"/>
                    <a:pt x="285" y="103"/>
                    <a:pt x="284" y="102"/>
                  </a:cubicBezTo>
                  <a:cubicBezTo>
                    <a:pt x="283" y="101"/>
                    <a:pt x="279" y="100"/>
                    <a:pt x="278" y="99"/>
                  </a:cubicBezTo>
                  <a:cubicBezTo>
                    <a:pt x="277" y="98"/>
                    <a:pt x="276" y="96"/>
                    <a:pt x="276" y="95"/>
                  </a:cubicBezTo>
                  <a:cubicBezTo>
                    <a:pt x="276" y="93"/>
                    <a:pt x="278" y="91"/>
                    <a:pt x="279" y="90"/>
                  </a:cubicBezTo>
                  <a:cubicBezTo>
                    <a:pt x="280" y="85"/>
                    <a:pt x="276" y="73"/>
                    <a:pt x="280" y="68"/>
                  </a:cubicBezTo>
                  <a:cubicBezTo>
                    <a:pt x="281" y="67"/>
                    <a:pt x="287" y="67"/>
                    <a:pt x="289" y="66"/>
                  </a:cubicBezTo>
                  <a:cubicBezTo>
                    <a:pt x="290" y="65"/>
                    <a:pt x="292" y="64"/>
                    <a:pt x="293" y="63"/>
                  </a:cubicBezTo>
                  <a:cubicBezTo>
                    <a:pt x="295" y="60"/>
                    <a:pt x="296" y="50"/>
                    <a:pt x="298" y="47"/>
                  </a:cubicBezTo>
                  <a:cubicBezTo>
                    <a:pt x="300" y="44"/>
                    <a:pt x="307" y="41"/>
                    <a:pt x="307" y="38"/>
                  </a:cubicBezTo>
                  <a:cubicBezTo>
                    <a:pt x="308" y="37"/>
                    <a:pt x="307" y="35"/>
                    <a:pt x="306" y="34"/>
                  </a:cubicBezTo>
                  <a:cubicBezTo>
                    <a:pt x="305" y="33"/>
                    <a:pt x="302" y="34"/>
                    <a:pt x="301" y="33"/>
                  </a:cubicBezTo>
                  <a:cubicBezTo>
                    <a:pt x="300" y="33"/>
                    <a:pt x="299" y="30"/>
                    <a:pt x="298" y="30"/>
                  </a:cubicBezTo>
                  <a:cubicBezTo>
                    <a:pt x="295" y="28"/>
                    <a:pt x="288" y="29"/>
                    <a:pt x="286" y="27"/>
                  </a:cubicBezTo>
                  <a:cubicBezTo>
                    <a:pt x="285" y="26"/>
                    <a:pt x="283" y="24"/>
                    <a:pt x="284" y="22"/>
                  </a:cubicBezTo>
                  <a:cubicBezTo>
                    <a:pt x="285" y="18"/>
                    <a:pt x="298" y="17"/>
                    <a:pt x="300" y="13"/>
                  </a:cubicBezTo>
                  <a:cubicBezTo>
                    <a:pt x="301" y="12"/>
                    <a:pt x="300" y="8"/>
                    <a:pt x="300" y="8"/>
                  </a:cubicBezTo>
                  <a:cubicBezTo>
                    <a:pt x="300" y="8"/>
                    <a:pt x="289" y="14"/>
                    <a:pt x="285" y="15"/>
                  </a:cubicBezTo>
                  <a:cubicBezTo>
                    <a:pt x="283" y="15"/>
                    <a:pt x="279" y="16"/>
                    <a:pt x="278" y="14"/>
                  </a:cubicBezTo>
                  <a:cubicBezTo>
                    <a:pt x="277" y="13"/>
                    <a:pt x="279" y="10"/>
                    <a:pt x="279" y="8"/>
                  </a:cubicBezTo>
                  <a:cubicBezTo>
                    <a:pt x="279" y="6"/>
                    <a:pt x="280" y="3"/>
                    <a:pt x="278" y="2"/>
                  </a:cubicBezTo>
                  <a:cubicBezTo>
                    <a:pt x="277" y="0"/>
                    <a:pt x="273" y="2"/>
                    <a:pt x="271" y="3"/>
                  </a:cubicBezTo>
                  <a:cubicBezTo>
                    <a:pt x="270" y="4"/>
                    <a:pt x="267" y="6"/>
                    <a:pt x="267" y="8"/>
                  </a:cubicBezTo>
                  <a:cubicBezTo>
                    <a:pt x="266" y="10"/>
                    <a:pt x="269" y="15"/>
                    <a:pt x="268" y="17"/>
                  </a:cubicBezTo>
                  <a:cubicBezTo>
                    <a:pt x="268" y="19"/>
                    <a:pt x="264" y="21"/>
                    <a:pt x="262" y="22"/>
                  </a:cubicBezTo>
                  <a:cubicBezTo>
                    <a:pt x="258" y="25"/>
                    <a:pt x="248" y="28"/>
                    <a:pt x="244" y="31"/>
                  </a:cubicBezTo>
                  <a:cubicBezTo>
                    <a:pt x="242" y="32"/>
                    <a:pt x="239" y="38"/>
                    <a:pt x="236" y="39"/>
                  </a:cubicBezTo>
                  <a:cubicBezTo>
                    <a:pt x="234" y="40"/>
                    <a:pt x="230" y="43"/>
                    <a:pt x="228" y="42"/>
                  </a:cubicBezTo>
                  <a:cubicBezTo>
                    <a:pt x="227" y="41"/>
                    <a:pt x="227" y="39"/>
                    <a:pt x="227" y="38"/>
                  </a:cubicBezTo>
                  <a:cubicBezTo>
                    <a:pt x="227" y="36"/>
                    <a:pt x="228" y="34"/>
                    <a:pt x="229" y="33"/>
                  </a:cubicBezTo>
                  <a:cubicBezTo>
                    <a:pt x="230" y="31"/>
                    <a:pt x="238" y="30"/>
                    <a:pt x="237" y="28"/>
                  </a:cubicBezTo>
                  <a:cubicBezTo>
                    <a:pt x="237" y="27"/>
                    <a:pt x="233" y="28"/>
                    <a:pt x="232" y="29"/>
                  </a:cubicBezTo>
                  <a:cubicBezTo>
                    <a:pt x="229" y="29"/>
                    <a:pt x="225" y="30"/>
                    <a:pt x="223" y="32"/>
                  </a:cubicBezTo>
                  <a:cubicBezTo>
                    <a:pt x="221" y="34"/>
                    <a:pt x="219" y="40"/>
                    <a:pt x="217" y="42"/>
                  </a:cubicBezTo>
                  <a:cubicBezTo>
                    <a:pt x="216" y="43"/>
                    <a:pt x="213" y="46"/>
                    <a:pt x="211" y="47"/>
                  </a:cubicBezTo>
                  <a:cubicBezTo>
                    <a:pt x="210" y="47"/>
                    <a:pt x="207" y="45"/>
                    <a:pt x="205" y="45"/>
                  </a:cubicBezTo>
                  <a:cubicBezTo>
                    <a:pt x="203" y="45"/>
                    <a:pt x="199" y="45"/>
                    <a:pt x="197" y="46"/>
                  </a:cubicBezTo>
                  <a:cubicBezTo>
                    <a:pt x="196" y="47"/>
                    <a:pt x="196" y="49"/>
                    <a:pt x="195" y="49"/>
                  </a:cubicBezTo>
                  <a:cubicBezTo>
                    <a:pt x="193" y="51"/>
                    <a:pt x="187" y="53"/>
                    <a:pt x="185" y="56"/>
                  </a:cubicBezTo>
                  <a:cubicBezTo>
                    <a:pt x="184" y="57"/>
                    <a:pt x="184" y="59"/>
                    <a:pt x="184" y="60"/>
                  </a:cubicBezTo>
                  <a:cubicBezTo>
                    <a:pt x="184" y="61"/>
                    <a:pt x="183" y="63"/>
                    <a:pt x="184" y="64"/>
                  </a:cubicBezTo>
                  <a:cubicBezTo>
                    <a:pt x="185" y="65"/>
                    <a:pt x="188" y="65"/>
                    <a:pt x="189" y="67"/>
                  </a:cubicBezTo>
                  <a:cubicBezTo>
                    <a:pt x="190" y="69"/>
                    <a:pt x="187" y="74"/>
                    <a:pt x="187" y="76"/>
                  </a:cubicBezTo>
                  <a:cubicBezTo>
                    <a:pt x="187" y="78"/>
                    <a:pt x="188" y="81"/>
                    <a:pt x="190" y="82"/>
                  </a:cubicBezTo>
                  <a:cubicBezTo>
                    <a:pt x="191" y="82"/>
                    <a:pt x="195" y="81"/>
                    <a:pt x="197" y="81"/>
                  </a:cubicBezTo>
                  <a:cubicBezTo>
                    <a:pt x="202" y="79"/>
                    <a:pt x="210" y="71"/>
                    <a:pt x="214" y="72"/>
                  </a:cubicBezTo>
                  <a:cubicBezTo>
                    <a:pt x="217" y="72"/>
                    <a:pt x="222" y="75"/>
                    <a:pt x="224" y="77"/>
                  </a:cubicBezTo>
                  <a:cubicBezTo>
                    <a:pt x="225" y="78"/>
                    <a:pt x="226" y="80"/>
                    <a:pt x="227" y="81"/>
                  </a:cubicBezTo>
                  <a:cubicBezTo>
                    <a:pt x="230" y="83"/>
                    <a:pt x="237" y="80"/>
                    <a:pt x="239" y="81"/>
                  </a:cubicBezTo>
                  <a:cubicBezTo>
                    <a:pt x="240" y="82"/>
                    <a:pt x="242" y="85"/>
                    <a:pt x="242" y="86"/>
                  </a:cubicBezTo>
                  <a:cubicBezTo>
                    <a:pt x="242" y="88"/>
                    <a:pt x="240" y="91"/>
                    <a:pt x="239" y="92"/>
                  </a:cubicBezTo>
                  <a:cubicBezTo>
                    <a:pt x="238" y="93"/>
                    <a:pt x="233" y="93"/>
                    <a:pt x="232" y="93"/>
                  </a:cubicBezTo>
                  <a:cubicBezTo>
                    <a:pt x="230" y="93"/>
                    <a:pt x="228" y="90"/>
                    <a:pt x="226" y="89"/>
                  </a:cubicBezTo>
                  <a:cubicBezTo>
                    <a:pt x="224" y="89"/>
                    <a:pt x="221" y="89"/>
                    <a:pt x="219" y="90"/>
                  </a:cubicBezTo>
                  <a:cubicBezTo>
                    <a:pt x="219" y="91"/>
                    <a:pt x="217" y="93"/>
                    <a:pt x="217" y="94"/>
                  </a:cubicBezTo>
                  <a:cubicBezTo>
                    <a:pt x="218" y="96"/>
                    <a:pt x="222" y="99"/>
                    <a:pt x="224" y="100"/>
                  </a:cubicBezTo>
                  <a:cubicBezTo>
                    <a:pt x="227" y="102"/>
                    <a:pt x="233" y="102"/>
                    <a:pt x="235" y="103"/>
                  </a:cubicBezTo>
                  <a:cubicBezTo>
                    <a:pt x="238" y="104"/>
                    <a:pt x="246" y="108"/>
                    <a:pt x="246" y="111"/>
                  </a:cubicBezTo>
                  <a:cubicBezTo>
                    <a:pt x="246" y="113"/>
                    <a:pt x="242" y="116"/>
                    <a:pt x="240" y="116"/>
                  </a:cubicBezTo>
                  <a:cubicBezTo>
                    <a:pt x="237" y="117"/>
                    <a:pt x="231" y="113"/>
                    <a:pt x="228" y="112"/>
                  </a:cubicBezTo>
                  <a:cubicBezTo>
                    <a:pt x="225" y="112"/>
                    <a:pt x="220" y="111"/>
                    <a:pt x="217" y="112"/>
                  </a:cubicBezTo>
                  <a:cubicBezTo>
                    <a:pt x="215" y="112"/>
                    <a:pt x="212" y="117"/>
                    <a:pt x="210" y="118"/>
                  </a:cubicBezTo>
                  <a:cubicBezTo>
                    <a:pt x="209" y="118"/>
                    <a:pt x="205" y="118"/>
                    <a:pt x="203" y="118"/>
                  </a:cubicBezTo>
                  <a:cubicBezTo>
                    <a:pt x="201" y="116"/>
                    <a:pt x="200" y="110"/>
                    <a:pt x="198" y="109"/>
                  </a:cubicBezTo>
                  <a:cubicBezTo>
                    <a:pt x="197" y="109"/>
                    <a:pt x="195" y="109"/>
                    <a:pt x="194" y="110"/>
                  </a:cubicBezTo>
                  <a:cubicBezTo>
                    <a:pt x="192" y="111"/>
                    <a:pt x="192" y="116"/>
                    <a:pt x="191" y="118"/>
                  </a:cubicBezTo>
                  <a:cubicBezTo>
                    <a:pt x="190" y="119"/>
                    <a:pt x="187" y="120"/>
                    <a:pt x="187" y="121"/>
                  </a:cubicBezTo>
                  <a:cubicBezTo>
                    <a:pt x="186" y="123"/>
                    <a:pt x="189" y="127"/>
                    <a:pt x="190" y="128"/>
                  </a:cubicBezTo>
                  <a:cubicBezTo>
                    <a:pt x="192" y="130"/>
                    <a:pt x="198" y="128"/>
                    <a:pt x="199" y="130"/>
                  </a:cubicBezTo>
                  <a:cubicBezTo>
                    <a:pt x="201" y="132"/>
                    <a:pt x="201" y="138"/>
                    <a:pt x="202" y="140"/>
                  </a:cubicBezTo>
                  <a:cubicBezTo>
                    <a:pt x="203" y="142"/>
                    <a:pt x="208" y="145"/>
                    <a:pt x="209" y="147"/>
                  </a:cubicBezTo>
                  <a:cubicBezTo>
                    <a:pt x="210" y="148"/>
                    <a:pt x="209" y="150"/>
                    <a:pt x="210" y="151"/>
                  </a:cubicBezTo>
                  <a:cubicBezTo>
                    <a:pt x="211" y="153"/>
                    <a:pt x="216" y="154"/>
                    <a:pt x="218" y="156"/>
                  </a:cubicBezTo>
                  <a:cubicBezTo>
                    <a:pt x="219" y="158"/>
                    <a:pt x="223" y="164"/>
                    <a:pt x="221" y="166"/>
                  </a:cubicBezTo>
                  <a:cubicBezTo>
                    <a:pt x="221" y="167"/>
                    <a:pt x="219" y="165"/>
                    <a:pt x="218" y="164"/>
                  </a:cubicBezTo>
                  <a:cubicBezTo>
                    <a:pt x="216" y="162"/>
                    <a:pt x="214" y="156"/>
                    <a:pt x="211" y="155"/>
                  </a:cubicBezTo>
                  <a:cubicBezTo>
                    <a:pt x="209" y="154"/>
                    <a:pt x="202" y="154"/>
                    <a:pt x="200" y="155"/>
                  </a:cubicBezTo>
                  <a:cubicBezTo>
                    <a:pt x="198" y="156"/>
                    <a:pt x="198" y="162"/>
                    <a:pt x="196" y="162"/>
                  </a:cubicBezTo>
                  <a:cubicBezTo>
                    <a:pt x="195" y="163"/>
                    <a:pt x="192" y="160"/>
                    <a:pt x="191" y="158"/>
                  </a:cubicBezTo>
                  <a:cubicBezTo>
                    <a:pt x="187" y="154"/>
                    <a:pt x="185" y="141"/>
                    <a:pt x="181" y="136"/>
                  </a:cubicBezTo>
                  <a:cubicBezTo>
                    <a:pt x="180" y="135"/>
                    <a:pt x="176" y="133"/>
                    <a:pt x="175" y="131"/>
                  </a:cubicBezTo>
                  <a:cubicBezTo>
                    <a:pt x="174" y="129"/>
                    <a:pt x="178" y="125"/>
                    <a:pt x="178" y="122"/>
                  </a:cubicBezTo>
                  <a:cubicBezTo>
                    <a:pt x="178" y="120"/>
                    <a:pt x="177" y="115"/>
                    <a:pt x="175" y="114"/>
                  </a:cubicBezTo>
                  <a:cubicBezTo>
                    <a:pt x="174" y="112"/>
                    <a:pt x="169" y="112"/>
                    <a:pt x="166" y="112"/>
                  </a:cubicBezTo>
                  <a:cubicBezTo>
                    <a:pt x="164" y="112"/>
                    <a:pt x="160" y="113"/>
                    <a:pt x="158" y="113"/>
                  </a:cubicBezTo>
                  <a:cubicBezTo>
                    <a:pt x="156" y="113"/>
                    <a:pt x="152" y="112"/>
                    <a:pt x="151" y="111"/>
                  </a:cubicBezTo>
                  <a:cubicBezTo>
                    <a:pt x="149" y="110"/>
                    <a:pt x="147" y="106"/>
                    <a:pt x="146" y="105"/>
                  </a:cubicBezTo>
                  <a:cubicBezTo>
                    <a:pt x="144" y="104"/>
                    <a:pt x="139" y="103"/>
                    <a:pt x="137" y="104"/>
                  </a:cubicBezTo>
                  <a:cubicBezTo>
                    <a:pt x="135" y="104"/>
                    <a:pt x="132" y="108"/>
                    <a:pt x="130" y="109"/>
                  </a:cubicBezTo>
                  <a:cubicBezTo>
                    <a:pt x="128" y="110"/>
                    <a:pt x="126" y="113"/>
                    <a:pt x="124" y="114"/>
                  </a:cubicBezTo>
                  <a:cubicBezTo>
                    <a:pt x="121" y="114"/>
                    <a:pt x="116" y="111"/>
                    <a:pt x="114" y="109"/>
                  </a:cubicBezTo>
                  <a:cubicBezTo>
                    <a:pt x="109" y="107"/>
                    <a:pt x="101" y="101"/>
                    <a:pt x="97" y="98"/>
                  </a:cubicBezTo>
                  <a:cubicBezTo>
                    <a:pt x="94" y="95"/>
                    <a:pt x="91" y="88"/>
                    <a:pt x="88" y="85"/>
                  </a:cubicBezTo>
                  <a:cubicBezTo>
                    <a:pt x="86" y="82"/>
                    <a:pt x="82" y="78"/>
                    <a:pt x="79" y="77"/>
                  </a:cubicBezTo>
                  <a:cubicBezTo>
                    <a:pt x="76" y="76"/>
                    <a:pt x="69" y="78"/>
                    <a:pt x="65" y="78"/>
                  </a:cubicBezTo>
                  <a:cubicBezTo>
                    <a:pt x="61" y="77"/>
                    <a:pt x="54" y="73"/>
                    <a:pt x="50" y="72"/>
                  </a:cubicBezTo>
                  <a:cubicBezTo>
                    <a:pt x="48" y="72"/>
                    <a:pt x="44" y="73"/>
                    <a:pt x="42" y="74"/>
                  </a:cubicBezTo>
                  <a:cubicBezTo>
                    <a:pt x="39" y="76"/>
                    <a:pt x="36" y="82"/>
                    <a:pt x="35" y="85"/>
                  </a:cubicBezTo>
                  <a:cubicBezTo>
                    <a:pt x="33" y="90"/>
                    <a:pt x="35" y="100"/>
                    <a:pt x="33" y="105"/>
                  </a:cubicBezTo>
                  <a:cubicBezTo>
                    <a:pt x="32" y="107"/>
                    <a:pt x="28" y="111"/>
                    <a:pt x="26" y="113"/>
                  </a:cubicBezTo>
                  <a:cubicBezTo>
                    <a:pt x="24" y="114"/>
                    <a:pt x="19" y="114"/>
                    <a:pt x="17" y="115"/>
                  </a:cubicBezTo>
                  <a:cubicBezTo>
                    <a:pt x="16" y="116"/>
                    <a:pt x="15" y="120"/>
                    <a:pt x="15" y="121"/>
                  </a:cubicBezTo>
                  <a:cubicBezTo>
                    <a:pt x="14" y="123"/>
                    <a:pt x="16" y="128"/>
                    <a:pt x="16" y="130"/>
                  </a:cubicBezTo>
                  <a:cubicBezTo>
                    <a:pt x="15" y="131"/>
                    <a:pt x="13" y="134"/>
                    <a:pt x="12" y="134"/>
                  </a:cubicBezTo>
                  <a:cubicBezTo>
                    <a:pt x="11" y="135"/>
                    <a:pt x="8" y="135"/>
                    <a:pt x="6" y="135"/>
                  </a:cubicBezTo>
                  <a:cubicBezTo>
                    <a:pt x="4" y="137"/>
                    <a:pt x="2" y="143"/>
                    <a:pt x="2" y="146"/>
                  </a:cubicBezTo>
                  <a:cubicBezTo>
                    <a:pt x="1" y="149"/>
                    <a:pt x="0" y="157"/>
                    <a:pt x="0" y="157"/>
                  </a:cubicBezTo>
                  <a:cubicBezTo>
                    <a:pt x="0" y="157"/>
                    <a:pt x="7" y="162"/>
                    <a:pt x="10" y="162"/>
                  </a:cubicBezTo>
                  <a:cubicBezTo>
                    <a:pt x="12" y="163"/>
                    <a:pt x="17" y="160"/>
                    <a:pt x="19" y="161"/>
                  </a:cubicBezTo>
                  <a:cubicBezTo>
                    <a:pt x="21" y="162"/>
                    <a:pt x="22" y="167"/>
                    <a:pt x="24" y="167"/>
                  </a:cubicBezTo>
                  <a:cubicBezTo>
                    <a:pt x="26" y="167"/>
                    <a:pt x="30" y="165"/>
                    <a:pt x="31" y="163"/>
                  </a:cubicBezTo>
                  <a:cubicBezTo>
                    <a:pt x="32" y="161"/>
                    <a:pt x="30" y="154"/>
                    <a:pt x="32" y="152"/>
                  </a:cubicBezTo>
                  <a:cubicBezTo>
                    <a:pt x="33" y="151"/>
                    <a:pt x="35" y="150"/>
                    <a:pt x="36" y="151"/>
                  </a:cubicBezTo>
                  <a:cubicBezTo>
                    <a:pt x="40" y="152"/>
                    <a:pt x="42" y="159"/>
                    <a:pt x="45" y="161"/>
                  </a:cubicBezTo>
                  <a:cubicBezTo>
                    <a:pt x="47" y="161"/>
                    <a:pt x="52" y="160"/>
                    <a:pt x="54" y="161"/>
                  </a:cubicBezTo>
                  <a:cubicBezTo>
                    <a:pt x="55" y="161"/>
                    <a:pt x="56" y="163"/>
                    <a:pt x="57" y="164"/>
                  </a:cubicBezTo>
                  <a:cubicBezTo>
                    <a:pt x="57" y="165"/>
                    <a:pt x="55" y="168"/>
                    <a:pt x="56" y="170"/>
                  </a:cubicBezTo>
                  <a:cubicBezTo>
                    <a:pt x="57" y="171"/>
                    <a:pt x="62" y="172"/>
                    <a:pt x="63" y="174"/>
                  </a:cubicBezTo>
                  <a:cubicBezTo>
                    <a:pt x="63" y="176"/>
                    <a:pt x="60" y="179"/>
                    <a:pt x="59" y="179"/>
                  </a:cubicBezTo>
                  <a:cubicBezTo>
                    <a:pt x="57" y="180"/>
                    <a:pt x="54" y="179"/>
                    <a:pt x="52" y="179"/>
                  </a:cubicBezTo>
                  <a:cubicBezTo>
                    <a:pt x="50" y="180"/>
                    <a:pt x="47" y="183"/>
                    <a:pt x="45" y="185"/>
                  </a:cubicBezTo>
                  <a:cubicBezTo>
                    <a:pt x="44" y="187"/>
                    <a:pt x="44" y="191"/>
                    <a:pt x="43" y="193"/>
                  </a:cubicBezTo>
                  <a:cubicBezTo>
                    <a:pt x="43" y="194"/>
                    <a:pt x="41" y="196"/>
                    <a:pt x="40" y="197"/>
                  </a:cubicBezTo>
                  <a:cubicBezTo>
                    <a:pt x="37" y="200"/>
                    <a:pt x="29" y="202"/>
                    <a:pt x="26" y="205"/>
                  </a:cubicBezTo>
                  <a:cubicBezTo>
                    <a:pt x="23" y="208"/>
                    <a:pt x="19" y="215"/>
                    <a:pt x="18" y="220"/>
                  </a:cubicBezTo>
                  <a:cubicBezTo>
                    <a:pt x="18" y="222"/>
                    <a:pt x="18" y="226"/>
                    <a:pt x="20" y="228"/>
                  </a:cubicBezTo>
                  <a:cubicBezTo>
                    <a:pt x="23" y="231"/>
                    <a:pt x="35" y="227"/>
                    <a:pt x="38" y="231"/>
                  </a:cubicBezTo>
                  <a:cubicBezTo>
                    <a:pt x="40" y="233"/>
                    <a:pt x="38" y="238"/>
                    <a:pt x="39" y="240"/>
                  </a:cubicBezTo>
                  <a:cubicBezTo>
                    <a:pt x="41" y="243"/>
                    <a:pt x="49" y="247"/>
                    <a:pt x="53" y="248"/>
                  </a:cubicBezTo>
                  <a:cubicBezTo>
                    <a:pt x="54" y="248"/>
                    <a:pt x="55" y="247"/>
                    <a:pt x="56" y="247"/>
                  </a:cubicBezTo>
                  <a:cubicBezTo>
                    <a:pt x="57" y="246"/>
                    <a:pt x="57" y="242"/>
                    <a:pt x="58" y="240"/>
                  </a:cubicBezTo>
                  <a:cubicBezTo>
                    <a:pt x="59" y="239"/>
                    <a:pt x="61" y="238"/>
                    <a:pt x="63" y="238"/>
                  </a:cubicBezTo>
                  <a:cubicBezTo>
                    <a:pt x="64" y="238"/>
                    <a:pt x="66" y="239"/>
                    <a:pt x="66" y="240"/>
                  </a:cubicBezTo>
                  <a:cubicBezTo>
                    <a:pt x="66" y="242"/>
                    <a:pt x="61" y="242"/>
                    <a:pt x="60" y="244"/>
                  </a:cubicBezTo>
                  <a:cubicBezTo>
                    <a:pt x="60" y="245"/>
                    <a:pt x="59" y="247"/>
                    <a:pt x="60" y="249"/>
                  </a:cubicBezTo>
                  <a:cubicBezTo>
                    <a:pt x="60" y="250"/>
                    <a:pt x="62" y="252"/>
                    <a:pt x="62" y="253"/>
                  </a:cubicBezTo>
                  <a:cubicBezTo>
                    <a:pt x="63" y="255"/>
                    <a:pt x="60" y="261"/>
                    <a:pt x="62" y="263"/>
                  </a:cubicBezTo>
                  <a:cubicBezTo>
                    <a:pt x="63" y="265"/>
                    <a:pt x="67" y="264"/>
                    <a:pt x="68" y="265"/>
                  </a:cubicBezTo>
                  <a:cubicBezTo>
                    <a:pt x="69" y="265"/>
                    <a:pt x="71" y="267"/>
                    <a:pt x="71" y="267"/>
                  </a:cubicBezTo>
                  <a:cubicBezTo>
                    <a:pt x="72" y="269"/>
                    <a:pt x="69" y="274"/>
                    <a:pt x="70" y="276"/>
                  </a:cubicBezTo>
                  <a:cubicBezTo>
                    <a:pt x="74" y="281"/>
                    <a:pt x="87" y="286"/>
                    <a:pt x="93" y="284"/>
                  </a:cubicBezTo>
                  <a:cubicBezTo>
                    <a:pt x="95" y="284"/>
                    <a:pt x="98" y="278"/>
                    <a:pt x="100" y="277"/>
                  </a:cubicBezTo>
                  <a:cubicBezTo>
                    <a:pt x="102" y="276"/>
                    <a:pt x="105" y="278"/>
                    <a:pt x="106" y="277"/>
                  </a:cubicBezTo>
                  <a:cubicBezTo>
                    <a:pt x="109" y="276"/>
                    <a:pt x="111" y="269"/>
                    <a:pt x="114" y="270"/>
                  </a:cubicBezTo>
                  <a:cubicBezTo>
                    <a:pt x="115" y="270"/>
                    <a:pt x="116" y="274"/>
                    <a:pt x="118" y="275"/>
                  </a:cubicBezTo>
                  <a:cubicBezTo>
                    <a:pt x="119" y="276"/>
                    <a:pt x="121" y="276"/>
                    <a:pt x="123" y="276"/>
                  </a:cubicBezTo>
                  <a:cubicBezTo>
                    <a:pt x="126" y="275"/>
                    <a:pt x="130" y="267"/>
                    <a:pt x="133" y="265"/>
                  </a:cubicBezTo>
                  <a:cubicBezTo>
                    <a:pt x="135" y="264"/>
                    <a:pt x="138" y="265"/>
                    <a:pt x="140" y="264"/>
                  </a:cubicBezTo>
                  <a:cubicBezTo>
                    <a:pt x="141" y="264"/>
                    <a:pt x="142" y="262"/>
                    <a:pt x="143" y="260"/>
                  </a:cubicBezTo>
                  <a:cubicBezTo>
                    <a:pt x="143" y="258"/>
                    <a:pt x="142" y="253"/>
                    <a:pt x="144" y="251"/>
                  </a:cubicBezTo>
                  <a:cubicBezTo>
                    <a:pt x="144" y="250"/>
                    <a:pt x="147" y="249"/>
                    <a:pt x="148" y="250"/>
                  </a:cubicBezTo>
                  <a:cubicBezTo>
                    <a:pt x="149" y="250"/>
                    <a:pt x="149" y="253"/>
                    <a:pt x="149" y="254"/>
                  </a:cubicBezTo>
                  <a:cubicBezTo>
                    <a:pt x="151" y="256"/>
                    <a:pt x="155" y="259"/>
                    <a:pt x="158" y="260"/>
                  </a:cubicBezTo>
                  <a:cubicBezTo>
                    <a:pt x="161" y="262"/>
                    <a:pt x="169" y="264"/>
                    <a:pt x="170" y="268"/>
                  </a:cubicBezTo>
                  <a:cubicBezTo>
                    <a:pt x="171" y="271"/>
                    <a:pt x="165" y="275"/>
                    <a:pt x="164" y="278"/>
                  </a:cubicBezTo>
                  <a:cubicBezTo>
                    <a:pt x="164" y="282"/>
                    <a:pt x="167" y="288"/>
                    <a:pt x="167" y="292"/>
                  </a:cubicBezTo>
                  <a:cubicBezTo>
                    <a:pt x="166" y="296"/>
                    <a:pt x="163" y="307"/>
                    <a:pt x="163" y="307"/>
                  </a:cubicBezTo>
                  <a:cubicBezTo>
                    <a:pt x="163" y="307"/>
                    <a:pt x="164" y="311"/>
                    <a:pt x="165" y="312"/>
                  </a:cubicBezTo>
                  <a:cubicBezTo>
                    <a:pt x="169" y="315"/>
                    <a:pt x="181" y="309"/>
                    <a:pt x="185" y="311"/>
                  </a:cubicBezTo>
                  <a:close/>
                </a:path>
              </a:pathLst>
            </a:custGeom>
            <a:grpFill/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81" name="Freeform: Shape 292"/>
            <p:cNvSpPr/>
            <p:nvPr/>
          </p:nvSpPr>
          <p:spPr bwMode="auto">
            <a:xfrm>
              <a:off x="3163888" y="2357438"/>
              <a:ext cx="585788" cy="882650"/>
            </a:xfrm>
            <a:custGeom>
              <a:avLst/>
              <a:gdLst/>
              <a:ahLst/>
              <a:cxnLst>
                <a:cxn ang="0">
                  <a:pos x="329" y="176"/>
                </a:cxn>
                <a:cxn ang="0">
                  <a:pos x="314" y="152"/>
                </a:cxn>
                <a:cxn ang="0">
                  <a:pos x="302" y="133"/>
                </a:cxn>
                <a:cxn ang="0">
                  <a:pos x="285" y="116"/>
                </a:cxn>
                <a:cxn ang="0">
                  <a:pos x="287" y="100"/>
                </a:cxn>
                <a:cxn ang="0">
                  <a:pos x="301" y="49"/>
                </a:cxn>
                <a:cxn ang="0">
                  <a:pos x="287" y="3"/>
                </a:cxn>
                <a:cxn ang="0">
                  <a:pos x="266" y="20"/>
                </a:cxn>
                <a:cxn ang="0">
                  <a:pos x="244" y="34"/>
                </a:cxn>
                <a:cxn ang="0">
                  <a:pos x="217" y="42"/>
                </a:cxn>
                <a:cxn ang="0">
                  <a:pos x="193" y="57"/>
                </a:cxn>
                <a:cxn ang="0">
                  <a:pos x="186" y="85"/>
                </a:cxn>
                <a:cxn ang="0">
                  <a:pos x="200" y="115"/>
                </a:cxn>
                <a:cxn ang="0">
                  <a:pos x="152" y="114"/>
                </a:cxn>
                <a:cxn ang="0">
                  <a:pos x="109" y="84"/>
                </a:cxn>
                <a:cxn ang="0">
                  <a:pos x="77" y="74"/>
                </a:cxn>
                <a:cxn ang="0">
                  <a:pos x="76" y="88"/>
                </a:cxn>
                <a:cxn ang="0">
                  <a:pos x="84" y="120"/>
                </a:cxn>
                <a:cxn ang="0">
                  <a:pos x="82" y="135"/>
                </a:cxn>
                <a:cxn ang="0">
                  <a:pos x="60" y="127"/>
                </a:cxn>
                <a:cxn ang="0">
                  <a:pos x="54" y="137"/>
                </a:cxn>
                <a:cxn ang="0">
                  <a:pos x="46" y="154"/>
                </a:cxn>
                <a:cxn ang="0">
                  <a:pos x="58" y="167"/>
                </a:cxn>
                <a:cxn ang="0">
                  <a:pos x="64" y="183"/>
                </a:cxn>
                <a:cxn ang="0">
                  <a:pos x="54" y="193"/>
                </a:cxn>
                <a:cxn ang="0">
                  <a:pos x="47" y="214"/>
                </a:cxn>
                <a:cxn ang="0">
                  <a:pos x="20" y="231"/>
                </a:cxn>
                <a:cxn ang="0">
                  <a:pos x="27" y="242"/>
                </a:cxn>
                <a:cxn ang="0">
                  <a:pos x="58" y="237"/>
                </a:cxn>
                <a:cxn ang="0">
                  <a:pos x="78" y="223"/>
                </a:cxn>
                <a:cxn ang="0">
                  <a:pos x="109" y="223"/>
                </a:cxn>
                <a:cxn ang="0">
                  <a:pos x="124" y="234"/>
                </a:cxn>
                <a:cxn ang="0">
                  <a:pos x="148" y="268"/>
                </a:cxn>
                <a:cxn ang="0">
                  <a:pos x="135" y="279"/>
                </a:cxn>
                <a:cxn ang="0">
                  <a:pos x="143" y="302"/>
                </a:cxn>
                <a:cxn ang="0">
                  <a:pos x="157" y="317"/>
                </a:cxn>
                <a:cxn ang="0">
                  <a:pos x="164" y="327"/>
                </a:cxn>
                <a:cxn ang="0">
                  <a:pos x="168" y="352"/>
                </a:cxn>
                <a:cxn ang="0">
                  <a:pos x="164" y="371"/>
                </a:cxn>
                <a:cxn ang="0">
                  <a:pos x="163" y="397"/>
                </a:cxn>
                <a:cxn ang="0">
                  <a:pos x="161" y="427"/>
                </a:cxn>
                <a:cxn ang="0">
                  <a:pos x="162" y="446"/>
                </a:cxn>
                <a:cxn ang="0">
                  <a:pos x="160" y="462"/>
                </a:cxn>
                <a:cxn ang="0">
                  <a:pos x="169" y="474"/>
                </a:cxn>
                <a:cxn ang="0">
                  <a:pos x="178" y="501"/>
                </a:cxn>
                <a:cxn ang="0">
                  <a:pos x="200" y="512"/>
                </a:cxn>
                <a:cxn ang="0">
                  <a:pos x="232" y="510"/>
                </a:cxn>
                <a:cxn ang="0">
                  <a:pos x="245" y="498"/>
                </a:cxn>
                <a:cxn ang="0">
                  <a:pos x="270" y="480"/>
                </a:cxn>
                <a:cxn ang="0">
                  <a:pos x="282" y="457"/>
                </a:cxn>
                <a:cxn ang="0">
                  <a:pos x="275" y="422"/>
                </a:cxn>
                <a:cxn ang="0">
                  <a:pos x="271" y="345"/>
                </a:cxn>
                <a:cxn ang="0">
                  <a:pos x="272" y="292"/>
                </a:cxn>
                <a:cxn ang="0">
                  <a:pos x="293" y="264"/>
                </a:cxn>
                <a:cxn ang="0">
                  <a:pos x="310" y="255"/>
                </a:cxn>
                <a:cxn ang="0">
                  <a:pos x="331" y="243"/>
                </a:cxn>
                <a:cxn ang="0">
                  <a:pos x="345" y="209"/>
                </a:cxn>
              </a:cxnLst>
              <a:rect l="0" t="0" r="r" b="b"/>
              <a:pathLst>
                <a:path w="345" h="520">
                  <a:moveTo>
                    <a:pt x="333" y="198"/>
                  </a:moveTo>
                  <a:cubicBezTo>
                    <a:pt x="332" y="198"/>
                    <a:pt x="330" y="195"/>
                    <a:pt x="330" y="194"/>
                  </a:cubicBezTo>
                  <a:cubicBezTo>
                    <a:pt x="329" y="191"/>
                    <a:pt x="334" y="185"/>
                    <a:pt x="333" y="182"/>
                  </a:cubicBezTo>
                  <a:cubicBezTo>
                    <a:pt x="333" y="180"/>
                    <a:pt x="330" y="177"/>
                    <a:pt x="329" y="176"/>
                  </a:cubicBezTo>
                  <a:cubicBezTo>
                    <a:pt x="328" y="175"/>
                    <a:pt x="326" y="175"/>
                    <a:pt x="325" y="175"/>
                  </a:cubicBezTo>
                  <a:cubicBezTo>
                    <a:pt x="322" y="173"/>
                    <a:pt x="318" y="170"/>
                    <a:pt x="317" y="167"/>
                  </a:cubicBezTo>
                  <a:cubicBezTo>
                    <a:pt x="316" y="165"/>
                    <a:pt x="319" y="162"/>
                    <a:pt x="319" y="160"/>
                  </a:cubicBezTo>
                  <a:cubicBezTo>
                    <a:pt x="319" y="157"/>
                    <a:pt x="315" y="154"/>
                    <a:pt x="314" y="152"/>
                  </a:cubicBezTo>
                  <a:cubicBezTo>
                    <a:pt x="314" y="149"/>
                    <a:pt x="317" y="144"/>
                    <a:pt x="317" y="141"/>
                  </a:cubicBezTo>
                  <a:cubicBezTo>
                    <a:pt x="317" y="136"/>
                    <a:pt x="314" y="126"/>
                    <a:pt x="310" y="124"/>
                  </a:cubicBezTo>
                  <a:cubicBezTo>
                    <a:pt x="308" y="124"/>
                    <a:pt x="305" y="124"/>
                    <a:pt x="304" y="125"/>
                  </a:cubicBezTo>
                  <a:cubicBezTo>
                    <a:pt x="302" y="127"/>
                    <a:pt x="303" y="132"/>
                    <a:pt x="302" y="133"/>
                  </a:cubicBezTo>
                  <a:cubicBezTo>
                    <a:pt x="300" y="135"/>
                    <a:pt x="296" y="135"/>
                    <a:pt x="295" y="135"/>
                  </a:cubicBezTo>
                  <a:cubicBezTo>
                    <a:pt x="294" y="135"/>
                    <a:pt x="291" y="135"/>
                    <a:pt x="290" y="134"/>
                  </a:cubicBezTo>
                  <a:cubicBezTo>
                    <a:pt x="288" y="133"/>
                    <a:pt x="285" y="128"/>
                    <a:pt x="284" y="126"/>
                  </a:cubicBezTo>
                  <a:cubicBezTo>
                    <a:pt x="284" y="123"/>
                    <a:pt x="286" y="118"/>
                    <a:pt x="285" y="116"/>
                  </a:cubicBezTo>
                  <a:cubicBezTo>
                    <a:pt x="284" y="115"/>
                    <a:pt x="281" y="114"/>
                    <a:pt x="280" y="114"/>
                  </a:cubicBezTo>
                  <a:cubicBezTo>
                    <a:pt x="279" y="113"/>
                    <a:pt x="277" y="111"/>
                    <a:pt x="276" y="110"/>
                  </a:cubicBezTo>
                  <a:cubicBezTo>
                    <a:pt x="276" y="109"/>
                    <a:pt x="275" y="107"/>
                    <a:pt x="276" y="106"/>
                  </a:cubicBezTo>
                  <a:cubicBezTo>
                    <a:pt x="277" y="103"/>
                    <a:pt x="285" y="102"/>
                    <a:pt x="287" y="100"/>
                  </a:cubicBezTo>
                  <a:cubicBezTo>
                    <a:pt x="291" y="96"/>
                    <a:pt x="297" y="87"/>
                    <a:pt x="297" y="81"/>
                  </a:cubicBezTo>
                  <a:cubicBezTo>
                    <a:pt x="297" y="79"/>
                    <a:pt x="294" y="75"/>
                    <a:pt x="293" y="73"/>
                  </a:cubicBezTo>
                  <a:cubicBezTo>
                    <a:pt x="292" y="68"/>
                    <a:pt x="290" y="59"/>
                    <a:pt x="292" y="55"/>
                  </a:cubicBezTo>
                  <a:cubicBezTo>
                    <a:pt x="294" y="52"/>
                    <a:pt x="299" y="51"/>
                    <a:pt x="301" y="49"/>
                  </a:cubicBezTo>
                  <a:cubicBezTo>
                    <a:pt x="303" y="48"/>
                    <a:pt x="305" y="44"/>
                    <a:pt x="306" y="42"/>
                  </a:cubicBezTo>
                  <a:cubicBezTo>
                    <a:pt x="309" y="36"/>
                    <a:pt x="316" y="23"/>
                    <a:pt x="313" y="17"/>
                  </a:cubicBezTo>
                  <a:cubicBezTo>
                    <a:pt x="310" y="12"/>
                    <a:pt x="298" y="11"/>
                    <a:pt x="294" y="9"/>
                  </a:cubicBezTo>
                  <a:cubicBezTo>
                    <a:pt x="292" y="8"/>
                    <a:pt x="289" y="4"/>
                    <a:pt x="287" y="3"/>
                  </a:cubicBezTo>
                  <a:cubicBezTo>
                    <a:pt x="285" y="2"/>
                    <a:pt x="282" y="0"/>
                    <a:pt x="280" y="0"/>
                  </a:cubicBezTo>
                  <a:cubicBezTo>
                    <a:pt x="279" y="1"/>
                    <a:pt x="277" y="6"/>
                    <a:pt x="277" y="6"/>
                  </a:cubicBezTo>
                  <a:cubicBezTo>
                    <a:pt x="277" y="6"/>
                    <a:pt x="279" y="11"/>
                    <a:pt x="278" y="13"/>
                  </a:cubicBezTo>
                  <a:cubicBezTo>
                    <a:pt x="277" y="16"/>
                    <a:pt x="270" y="20"/>
                    <a:pt x="266" y="20"/>
                  </a:cubicBezTo>
                  <a:cubicBezTo>
                    <a:pt x="264" y="20"/>
                    <a:pt x="260" y="17"/>
                    <a:pt x="257" y="17"/>
                  </a:cubicBezTo>
                  <a:cubicBezTo>
                    <a:pt x="256" y="17"/>
                    <a:pt x="254" y="18"/>
                    <a:pt x="253" y="19"/>
                  </a:cubicBezTo>
                  <a:cubicBezTo>
                    <a:pt x="251" y="22"/>
                    <a:pt x="255" y="30"/>
                    <a:pt x="253" y="33"/>
                  </a:cubicBezTo>
                  <a:cubicBezTo>
                    <a:pt x="252" y="34"/>
                    <a:pt x="246" y="33"/>
                    <a:pt x="244" y="34"/>
                  </a:cubicBezTo>
                  <a:cubicBezTo>
                    <a:pt x="242" y="36"/>
                    <a:pt x="244" y="44"/>
                    <a:pt x="241" y="45"/>
                  </a:cubicBezTo>
                  <a:cubicBezTo>
                    <a:pt x="238" y="45"/>
                    <a:pt x="236" y="37"/>
                    <a:pt x="234" y="36"/>
                  </a:cubicBezTo>
                  <a:cubicBezTo>
                    <a:pt x="231" y="35"/>
                    <a:pt x="225" y="40"/>
                    <a:pt x="222" y="41"/>
                  </a:cubicBezTo>
                  <a:cubicBezTo>
                    <a:pt x="221" y="42"/>
                    <a:pt x="218" y="41"/>
                    <a:pt x="217" y="42"/>
                  </a:cubicBezTo>
                  <a:cubicBezTo>
                    <a:pt x="214" y="46"/>
                    <a:pt x="216" y="57"/>
                    <a:pt x="213" y="61"/>
                  </a:cubicBezTo>
                  <a:cubicBezTo>
                    <a:pt x="212" y="62"/>
                    <a:pt x="208" y="65"/>
                    <a:pt x="206" y="65"/>
                  </a:cubicBezTo>
                  <a:cubicBezTo>
                    <a:pt x="204" y="64"/>
                    <a:pt x="201" y="58"/>
                    <a:pt x="199" y="57"/>
                  </a:cubicBezTo>
                  <a:cubicBezTo>
                    <a:pt x="197" y="56"/>
                    <a:pt x="194" y="56"/>
                    <a:pt x="193" y="57"/>
                  </a:cubicBezTo>
                  <a:cubicBezTo>
                    <a:pt x="191" y="58"/>
                    <a:pt x="190" y="62"/>
                    <a:pt x="189" y="63"/>
                  </a:cubicBezTo>
                  <a:cubicBezTo>
                    <a:pt x="188" y="64"/>
                    <a:pt x="184" y="62"/>
                    <a:pt x="183" y="63"/>
                  </a:cubicBezTo>
                  <a:cubicBezTo>
                    <a:pt x="181" y="65"/>
                    <a:pt x="184" y="72"/>
                    <a:pt x="184" y="75"/>
                  </a:cubicBezTo>
                  <a:cubicBezTo>
                    <a:pt x="184" y="77"/>
                    <a:pt x="187" y="82"/>
                    <a:pt x="186" y="85"/>
                  </a:cubicBezTo>
                  <a:cubicBezTo>
                    <a:pt x="185" y="86"/>
                    <a:pt x="182" y="88"/>
                    <a:pt x="181" y="89"/>
                  </a:cubicBezTo>
                  <a:cubicBezTo>
                    <a:pt x="180" y="90"/>
                    <a:pt x="175" y="89"/>
                    <a:pt x="175" y="91"/>
                  </a:cubicBezTo>
                  <a:cubicBezTo>
                    <a:pt x="175" y="97"/>
                    <a:pt x="193" y="94"/>
                    <a:pt x="197" y="98"/>
                  </a:cubicBezTo>
                  <a:cubicBezTo>
                    <a:pt x="199" y="101"/>
                    <a:pt x="202" y="112"/>
                    <a:pt x="200" y="115"/>
                  </a:cubicBezTo>
                  <a:cubicBezTo>
                    <a:pt x="199" y="117"/>
                    <a:pt x="193" y="118"/>
                    <a:pt x="191" y="118"/>
                  </a:cubicBezTo>
                  <a:cubicBezTo>
                    <a:pt x="185" y="117"/>
                    <a:pt x="176" y="110"/>
                    <a:pt x="170" y="111"/>
                  </a:cubicBezTo>
                  <a:cubicBezTo>
                    <a:pt x="169" y="111"/>
                    <a:pt x="168" y="113"/>
                    <a:pt x="167" y="113"/>
                  </a:cubicBezTo>
                  <a:cubicBezTo>
                    <a:pt x="163" y="114"/>
                    <a:pt x="155" y="115"/>
                    <a:pt x="152" y="114"/>
                  </a:cubicBezTo>
                  <a:cubicBezTo>
                    <a:pt x="146" y="112"/>
                    <a:pt x="133" y="107"/>
                    <a:pt x="130" y="101"/>
                  </a:cubicBezTo>
                  <a:cubicBezTo>
                    <a:pt x="129" y="98"/>
                    <a:pt x="134" y="92"/>
                    <a:pt x="133" y="88"/>
                  </a:cubicBezTo>
                  <a:cubicBezTo>
                    <a:pt x="133" y="87"/>
                    <a:pt x="131" y="84"/>
                    <a:pt x="129" y="83"/>
                  </a:cubicBezTo>
                  <a:cubicBezTo>
                    <a:pt x="125" y="81"/>
                    <a:pt x="113" y="87"/>
                    <a:pt x="109" y="84"/>
                  </a:cubicBezTo>
                  <a:cubicBezTo>
                    <a:pt x="108" y="83"/>
                    <a:pt x="107" y="79"/>
                    <a:pt x="107" y="79"/>
                  </a:cubicBezTo>
                  <a:cubicBezTo>
                    <a:pt x="107" y="79"/>
                    <a:pt x="98" y="79"/>
                    <a:pt x="95" y="78"/>
                  </a:cubicBezTo>
                  <a:cubicBezTo>
                    <a:pt x="91" y="76"/>
                    <a:pt x="86" y="67"/>
                    <a:pt x="81" y="68"/>
                  </a:cubicBezTo>
                  <a:cubicBezTo>
                    <a:pt x="80" y="68"/>
                    <a:pt x="77" y="72"/>
                    <a:pt x="77" y="74"/>
                  </a:cubicBezTo>
                  <a:cubicBezTo>
                    <a:pt x="77" y="75"/>
                    <a:pt x="78" y="76"/>
                    <a:pt x="79" y="77"/>
                  </a:cubicBezTo>
                  <a:cubicBezTo>
                    <a:pt x="80" y="77"/>
                    <a:pt x="83" y="77"/>
                    <a:pt x="84" y="78"/>
                  </a:cubicBezTo>
                  <a:cubicBezTo>
                    <a:pt x="85" y="79"/>
                    <a:pt x="84" y="81"/>
                    <a:pt x="83" y="82"/>
                  </a:cubicBezTo>
                  <a:cubicBezTo>
                    <a:pt x="82" y="84"/>
                    <a:pt x="77" y="86"/>
                    <a:pt x="76" y="88"/>
                  </a:cubicBezTo>
                  <a:cubicBezTo>
                    <a:pt x="76" y="89"/>
                    <a:pt x="75" y="92"/>
                    <a:pt x="76" y="94"/>
                  </a:cubicBezTo>
                  <a:cubicBezTo>
                    <a:pt x="77" y="96"/>
                    <a:pt x="83" y="99"/>
                    <a:pt x="84" y="101"/>
                  </a:cubicBezTo>
                  <a:cubicBezTo>
                    <a:pt x="86" y="103"/>
                    <a:pt x="87" y="108"/>
                    <a:pt x="87" y="110"/>
                  </a:cubicBezTo>
                  <a:cubicBezTo>
                    <a:pt x="87" y="113"/>
                    <a:pt x="83" y="117"/>
                    <a:pt x="84" y="120"/>
                  </a:cubicBezTo>
                  <a:cubicBezTo>
                    <a:pt x="84" y="121"/>
                    <a:pt x="88" y="122"/>
                    <a:pt x="88" y="123"/>
                  </a:cubicBezTo>
                  <a:cubicBezTo>
                    <a:pt x="89" y="124"/>
                    <a:pt x="88" y="127"/>
                    <a:pt x="87" y="128"/>
                  </a:cubicBezTo>
                  <a:cubicBezTo>
                    <a:pt x="87" y="129"/>
                    <a:pt x="83" y="129"/>
                    <a:pt x="82" y="130"/>
                  </a:cubicBezTo>
                  <a:cubicBezTo>
                    <a:pt x="82" y="131"/>
                    <a:pt x="83" y="135"/>
                    <a:pt x="82" y="135"/>
                  </a:cubicBezTo>
                  <a:cubicBezTo>
                    <a:pt x="80" y="137"/>
                    <a:pt x="75" y="134"/>
                    <a:pt x="73" y="133"/>
                  </a:cubicBezTo>
                  <a:cubicBezTo>
                    <a:pt x="71" y="131"/>
                    <a:pt x="69" y="125"/>
                    <a:pt x="66" y="124"/>
                  </a:cubicBezTo>
                  <a:cubicBezTo>
                    <a:pt x="65" y="123"/>
                    <a:pt x="63" y="123"/>
                    <a:pt x="62" y="124"/>
                  </a:cubicBezTo>
                  <a:cubicBezTo>
                    <a:pt x="61" y="124"/>
                    <a:pt x="60" y="126"/>
                    <a:pt x="60" y="127"/>
                  </a:cubicBezTo>
                  <a:cubicBezTo>
                    <a:pt x="61" y="129"/>
                    <a:pt x="64" y="130"/>
                    <a:pt x="64" y="132"/>
                  </a:cubicBezTo>
                  <a:cubicBezTo>
                    <a:pt x="64" y="133"/>
                    <a:pt x="64" y="134"/>
                    <a:pt x="64" y="134"/>
                  </a:cubicBezTo>
                  <a:cubicBezTo>
                    <a:pt x="62" y="136"/>
                    <a:pt x="59" y="138"/>
                    <a:pt x="57" y="138"/>
                  </a:cubicBezTo>
                  <a:cubicBezTo>
                    <a:pt x="56" y="138"/>
                    <a:pt x="55" y="137"/>
                    <a:pt x="54" y="137"/>
                  </a:cubicBezTo>
                  <a:cubicBezTo>
                    <a:pt x="53" y="138"/>
                    <a:pt x="51" y="139"/>
                    <a:pt x="51" y="140"/>
                  </a:cubicBezTo>
                  <a:cubicBezTo>
                    <a:pt x="52" y="142"/>
                    <a:pt x="56" y="142"/>
                    <a:pt x="57" y="143"/>
                  </a:cubicBezTo>
                  <a:cubicBezTo>
                    <a:pt x="57" y="144"/>
                    <a:pt x="56" y="147"/>
                    <a:pt x="55" y="147"/>
                  </a:cubicBezTo>
                  <a:cubicBezTo>
                    <a:pt x="53" y="149"/>
                    <a:pt x="47" y="151"/>
                    <a:pt x="46" y="154"/>
                  </a:cubicBezTo>
                  <a:cubicBezTo>
                    <a:pt x="45" y="155"/>
                    <a:pt x="46" y="157"/>
                    <a:pt x="45" y="158"/>
                  </a:cubicBezTo>
                  <a:cubicBezTo>
                    <a:pt x="45" y="159"/>
                    <a:pt x="43" y="159"/>
                    <a:pt x="43" y="159"/>
                  </a:cubicBezTo>
                  <a:cubicBezTo>
                    <a:pt x="42" y="160"/>
                    <a:pt x="44" y="162"/>
                    <a:pt x="45" y="163"/>
                  </a:cubicBezTo>
                  <a:cubicBezTo>
                    <a:pt x="47" y="165"/>
                    <a:pt x="55" y="165"/>
                    <a:pt x="58" y="167"/>
                  </a:cubicBezTo>
                  <a:cubicBezTo>
                    <a:pt x="58" y="168"/>
                    <a:pt x="59" y="170"/>
                    <a:pt x="59" y="171"/>
                  </a:cubicBezTo>
                  <a:cubicBezTo>
                    <a:pt x="59" y="172"/>
                    <a:pt x="57" y="173"/>
                    <a:pt x="57" y="174"/>
                  </a:cubicBezTo>
                  <a:cubicBezTo>
                    <a:pt x="57" y="176"/>
                    <a:pt x="58" y="178"/>
                    <a:pt x="59" y="179"/>
                  </a:cubicBezTo>
                  <a:cubicBezTo>
                    <a:pt x="60" y="181"/>
                    <a:pt x="63" y="182"/>
                    <a:pt x="64" y="183"/>
                  </a:cubicBezTo>
                  <a:cubicBezTo>
                    <a:pt x="65" y="184"/>
                    <a:pt x="65" y="186"/>
                    <a:pt x="65" y="187"/>
                  </a:cubicBezTo>
                  <a:cubicBezTo>
                    <a:pt x="64" y="188"/>
                    <a:pt x="63" y="188"/>
                    <a:pt x="62" y="188"/>
                  </a:cubicBezTo>
                  <a:cubicBezTo>
                    <a:pt x="61" y="189"/>
                    <a:pt x="59" y="188"/>
                    <a:pt x="58" y="188"/>
                  </a:cubicBezTo>
                  <a:cubicBezTo>
                    <a:pt x="56" y="189"/>
                    <a:pt x="54" y="191"/>
                    <a:pt x="54" y="193"/>
                  </a:cubicBezTo>
                  <a:cubicBezTo>
                    <a:pt x="53" y="195"/>
                    <a:pt x="53" y="200"/>
                    <a:pt x="52" y="203"/>
                  </a:cubicBezTo>
                  <a:cubicBezTo>
                    <a:pt x="51" y="205"/>
                    <a:pt x="47" y="207"/>
                    <a:pt x="47" y="209"/>
                  </a:cubicBezTo>
                  <a:cubicBezTo>
                    <a:pt x="47" y="210"/>
                    <a:pt x="49" y="211"/>
                    <a:pt x="49" y="213"/>
                  </a:cubicBezTo>
                  <a:cubicBezTo>
                    <a:pt x="49" y="213"/>
                    <a:pt x="48" y="214"/>
                    <a:pt x="47" y="214"/>
                  </a:cubicBezTo>
                  <a:cubicBezTo>
                    <a:pt x="45" y="215"/>
                    <a:pt x="39" y="212"/>
                    <a:pt x="37" y="213"/>
                  </a:cubicBezTo>
                  <a:cubicBezTo>
                    <a:pt x="36" y="214"/>
                    <a:pt x="36" y="218"/>
                    <a:pt x="35" y="219"/>
                  </a:cubicBezTo>
                  <a:cubicBezTo>
                    <a:pt x="33" y="221"/>
                    <a:pt x="27" y="220"/>
                    <a:pt x="25" y="221"/>
                  </a:cubicBezTo>
                  <a:cubicBezTo>
                    <a:pt x="23" y="223"/>
                    <a:pt x="22" y="230"/>
                    <a:pt x="20" y="231"/>
                  </a:cubicBezTo>
                  <a:cubicBezTo>
                    <a:pt x="17" y="232"/>
                    <a:pt x="12" y="228"/>
                    <a:pt x="10" y="228"/>
                  </a:cubicBezTo>
                  <a:cubicBezTo>
                    <a:pt x="7" y="229"/>
                    <a:pt x="0" y="236"/>
                    <a:pt x="0" y="236"/>
                  </a:cubicBezTo>
                  <a:cubicBezTo>
                    <a:pt x="0" y="236"/>
                    <a:pt x="12" y="235"/>
                    <a:pt x="16" y="236"/>
                  </a:cubicBezTo>
                  <a:cubicBezTo>
                    <a:pt x="19" y="237"/>
                    <a:pt x="24" y="243"/>
                    <a:pt x="27" y="242"/>
                  </a:cubicBezTo>
                  <a:cubicBezTo>
                    <a:pt x="29" y="242"/>
                    <a:pt x="30" y="236"/>
                    <a:pt x="32" y="236"/>
                  </a:cubicBezTo>
                  <a:cubicBezTo>
                    <a:pt x="33" y="236"/>
                    <a:pt x="33" y="240"/>
                    <a:pt x="35" y="241"/>
                  </a:cubicBezTo>
                  <a:cubicBezTo>
                    <a:pt x="38" y="242"/>
                    <a:pt x="45" y="240"/>
                    <a:pt x="48" y="240"/>
                  </a:cubicBezTo>
                  <a:cubicBezTo>
                    <a:pt x="51" y="239"/>
                    <a:pt x="56" y="238"/>
                    <a:pt x="58" y="237"/>
                  </a:cubicBezTo>
                  <a:cubicBezTo>
                    <a:pt x="60" y="237"/>
                    <a:pt x="62" y="235"/>
                    <a:pt x="63" y="234"/>
                  </a:cubicBezTo>
                  <a:cubicBezTo>
                    <a:pt x="64" y="231"/>
                    <a:pt x="62" y="225"/>
                    <a:pt x="63" y="223"/>
                  </a:cubicBezTo>
                  <a:cubicBezTo>
                    <a:pt x="63" y="222"/>
                    <a:pt x="65" y="220"/>
                    <a:pt x="66" y="220"/>
                  </a:cubicBezTo>
                  <a:cubicBezTo>
                    <a:pt x="69" y="219"/>
                    <a:pt x="75" y="223"/>
                    <a:pt x="78" y="223"/>
                  </a:cubicBezTo>
                  <a:cubicBezTo>
                    <a:pt x="80" y="223"/>
                    <a:pt x="84" y="223"/>
                    <a:pt x="85" y="222"/>
                  </a:cubicBezTo>
                  <a:cubicBezTo>
                    <a:pt x="87" y="220"/>
                    <a:pt x="86" y="214"/>
                    <a:pt x="89" y="213"/>
                  </a:cubicBezTo>
                  <a:cubicBezTo>
                    <a:pt x="92" y="211"/>
                    <a:pt x="100" y="216"/>
                    <a:pt x="103" y="218"/>
                  </a:cubicBezTo>
                  <a:cubicBezTo>
                    <a:pt x="105" y="219"/>
                    <a:pt x="107" y="223"/>
                    <a:pt x="109" y="223"/>
                  </a:cubicBezTo>
                  <a:cubicBezTo>
                    <a:pt x="112" y="225"/>
                    <a:pt x="118" y="223"/>
                    <a:pt x="121" y="224"/>
                  </a:cubicBezTo>
                  <a:cubicBezTo>
                    <a:pt x="124" y="225"/>
                    <a:pt x="129" y="228"/>
                    <a:pt x="131" y="231"/>
                  </a:cubicBezTo>
                  <a:cubicBezTo>
                    <a:pt x="131" y="231"/>
                    <a:pt x="132" y="233"/>
                    <a:pt x="131" y="234"/>
                  </a:cubicBezTo>
                  <a:cubicBezTo>
                    <a:pt x="130" y="235"/>
                    <a:pt x="125" y="233"/>
                    <a:pt x="124" y="234"/>
                  </a:cubicBezTo>
                  <a:cubicBezTo>
                    <a:pt x="124" y="235"/>
                    <a:pt x="124" y="238"/>
                    <a:pt x="124" y="239"/>
                  </a:cubicBezTo>
                  <a:cubicBezTo>
                    <a:pt x="125" y="241"/>
                    <a:pt x="130" y="245"/>
                    <a:pt x="130" y="248"/>
                  </a:cubicBezTo>
                  <a:cubicBezTo>
                    <a:pt x="130" y="249"/>
                    <a:pt x="129" y="251"/>
                    <a:pt x="129" y="252"/>
                  </a:cubicBezTo>
                  <a:cubicBezTo>
                    <a:pt x="131" y="258"/>
                    <a:pt x="144" y="263"/>
                    <a:pt x="148" y="268"/>
                  </a:cubicBezTo>
                  <a:cubicBezTo>
                    <a:pt x="149" y="269"/>
                    <a:pt x="150" y="271"/>
                    <a:pt x="150" y="272"/>
                  </a:cubicBezTo>
                  <a:cubicBezTo>
                    <a:pt x="150" y="273"/>
                    <a:pt x="149" y="275"/>
                    <a:pt x="148" y="275"/>
                  </a:cubicBezTo>
                  <a:cubicBezTo>
                    <a:pt x="147" y="276"/>
                    <a:pt x="144" y="273"/>
                    <a:pt x="142" y="273"/>
                  </a:cubicBezTo>
                  <a:cubicBezTo>
                    <a:pt x="140" y="273"/>
                    <a:pt x="136" y="277"/>
                    <a:pt x="135" y="279"/>
                  </a:cubicBezTo>
                  <a:cubicBezTo>
                    <a:pt x="134" y="280"/>
                    <a:pt x="133" y="283"/>
                    <a:pt x="133" y="284"/>
                  </a:cubicBezTo>
                  <a:cubicBezTo>
                    <a:pt x="134" y="286"/>
                    <a:pt x="140" y="286"/>
                    <a:pt x="141" y="288"/>
                  </a:cubicBezTo>
                  <a:cubicBezTo>
                    <a:pt x="142" y="291"/>
                    <a:pt x="138" y="296"/>
                    <a:pt x="139" y="298"/>
                  </a:cubicBezTo>
                  <a:cubicBezTo>
                    <a:pt x="139" y="300"/>
                    <a:pt x="142" y="302"/>
                    <a:pt x="143" y="302"/>
                  </a:cubicBezTo>
                  <a:cubicBezTo>
                    <a:pt x="144" y="303"/>
                    <a:pt x="148" y="303"/>
                    <a:pt x="150" y="303"/>
                  </a:cubicBezTo>
                  <a:cubicBezTo>
                    <a:pt x="151" y="304"/>
                    <a:pt x="154" y="306"/>
                    <a:pt x="154" y="308"/>
                  </a:cubicBezTo>
                  <a:cubicBezTo>
                    <a:pt x="154" y="310"/>
                    <a:pt x="151" y="312"/>
                    <a:pt x="151" y="313"/>
                  </a:cubicBezTo>
                  <a:cubicBezTo>
                    <a:pt x="151" y="315"/>
                    <a:pt x="155" y="316"/>
                    <a:pt x="157" y="317"/>
                  </a:cubicBezTo>
                  <a:cubicBezTo>
                    <a:pt x="159" y="317"/>
                    <a:pt x="162" y="314"/>
                    <a:pt x="164" y="314"/>
                  </a:cubicBezTo>
                  <a:cubicBezTo>
                    <a:pt x="167" y="315"/>
                    <a:pt x="172" y="320"/>
                    <a:pt x="172" y="323"/>
                  </a:cubicBezTo>
                  <a:cubicBezTo>
                    <a:pt x="172" y="325"/>
                    <a:pt x="170" y="326"/>
                    <a:pt x="169" y="327"/>
                  </a:cubicBezTo>
                  <a:cubicBezTo>
                    <a:pt x="168" y="328"/>
                    <a:pt x="164" y="326"/>
                    <a:pt x="164" y="327"/>
                  </a:cubicBezTo>
                  <a:cubicBezTo>
                    <a:pt x="162" y="329"/>
                    <a:pt x="167" y="333"/>
                    <a:pt x="167" y="335"/>
                  </a:cubicBezTo>
                  <a:cubicBezTo>
                    <a:pt x="167" y="337"/>
                    <a:pt x="165" y="339"/>
                    <a:pt x="165" y="341"/>
                  </a:cubicBezTo>
                  <a:cubicBezTo>
                    <a:pt x="164" y="343"/>
                    <a:pt x="164" y="347"/>
                    <a:pt x="164" y="348"/>
                  </a:cubicBezTo>
                  <a:cubicBezTo>
                    <a:pt x="165" y="350"/>
                    <a:pt x="168" y="351"/>
                    <a:pt x="168" y="352"/>
                  </a:cubicBezTo>
                  <a:cubicBezTo>
                    <a:pt x="168" y="353"/>
                    <a:pt x="168" y="355"/>
                    <a:pt x="168" y="355"/>
                  </a:cubicBezTo>
                  <a:cubicBezTo>
                    <a:pt x="167" y="356"/>
                    <a:pt x="163" y="355"/>
                    <a:pt x="162" y="356"/>
                  </a:cubicBezTo>
                  <a:cubicBezTo>
                    <a:pt x="161" y="357"/>
                    <a:pt x="161" y="361"/>
                    <a:pt x="161" y="363"/>
                  </a:cubicBezTo>
                  <a:cubicBezTo>
                    <a:pt x="161" y="365"/>
                    <a:pt x="164" y="369"/>
                    <a:pt x="164" y="371"/>
                  </a:cubicBezTo>
                  <a:cubicBezTo>
                    <a:pt x="164" y="373"/>
                    <a:pt x="161" y="377"/>
                    <a:pt x="161" y="378"/>
                  </a:cubicBezTo>
                  <a:cubicBezTo>
                    <a:pt x="161" y="380"/>
                    <a:pt x="161" y="383"/>
                    <a:pt x="161" y="384"/>
                  </a:cubicBezTo>
                  <a:cubicBezTo>
                    <a:pt x="161" y="386"/>
                    <a:pt x="163" y="391"/>
                    <a:pt x="164" y="393"/>
                  </a:cubicBezTo>
                  <a:cubicBezTo>
                    <a:pt x="164" y="394"/>
                    <a:pt x="163" y="396"/>
                    <a:pt x="163" y="397"/>
                  </a:cubicBezTo>
                  <a:cubicBezTo>
                    <a:pt x="164" y="399"/>
                    <a:pt x="169" y="402"/>
                    <a:pt x="170" y="405"/>
                  </a:cubicBezTo>
                  <a:cubicBezTo>
                    <a:pt x="170" y="406"/>
                    <a:pt x="171" y="408"/>
                    <a:pt x="170" y="409"/>
                  </a:cubicBezTo>
                  <a:cubicBezTo>
                    <a:pt x="169" y="411"/>
                    <a:pt x="164" y="410"/>
                    <a:pt x="163" y="411"/>
                  </a:cubicBezTo>
                  <a:cubicBezTo>
                    <a:pt x="160" y="414"/>
                    <a:pt x="158" y="423"/>
                    <a:pt x="161" y="427"/>
                  </a:cubicBezTo>
                  <a:cubicBezTo>
                    <a:pt x="162" y="428"/>
                    <a:pt x="166" y="427"/>
                    <a:pt x="168" y="428"/>
                  </a:cubicBezTo>
                  <a:cubicBezTo>
                    <a:pt x="168" y="428"/>
                    <a:pt x="169" y="430"/>
                    <a:pt x="170" y="431"/>
                  </a:cubicBezTo>
                  <a:cubicBezTo>
                    <a:pt x="170" y="434"/>
                    <a:pt x="171" y="440"/>
                    <a:pt x="169" y="442"/>
                  </a:cubicBezTo>
                  <a:cubicBezTo>
                    <a:pt x="168" y="444"/>
                    <a:pt x="163" y="444"/>
                    <a:pt x="162" y="446"/>
                  </a:cubicBezTo>
                  <a:cubicBezTo>
                    <a:pt x="161" y="447"/>
                    <a:pt x="161" y="449"/>
                    <a:pt x="161" y="451"/>
                  </a:cubicBezTo>
                  <a:cubicBezTo>
                    <a:pt x="162" y="453"/>
                    <a:pt x="165" y="456"/>
                    <a:pt x="165" y="458"/>
                  </a:cubicBezTo>
                  <a:cubicBezTo>
                    <a:pt x="165" y="459"/>
                    <a:pt x="164" y="461"/>
                    <a:pt x="163" y="461"/>
                  </a:cubicBezTo>
                  <a:cubicBezTo>
                    <a:pt x="163" y="462"/>
                    <a:pt x="161" y="461"/>
                    <a:pt x="160" y="462"/>
                  </a:cubicBezTo>
                  <a:cubicBezTo>
                    <a:pt x="159" y="462"/>
                    <a:pt x="159" y="463"/>
                    <a:pt x="159" y="464"/>
                  </a:cubicBezTo>
                  <a:cubicBezTo>
                    <a:pt x="159" y="465"/>
                    <a:pt x="160" y="467"/>
                    <a:pt x="161" y="468"/>
                  </a:cubicBezTo>
                  <a:cubicBezTo>
                    <a:pt x="162" y="469"/>
                    <a:pt x="164" y="472"/>
                    <a:pt x="166" y="473"/>
                  </a:cubicBezTo>
                  <a:cubicBezTo>
                    <a:pt x="166" y="474"/>
                    <a:pt x="169" y="473"/>
                    <a:pt x="169" y="474"/>
                  </a:cubicBezTo>
                  <a:cubicBezTo>
                    <a:pt x="171" y="476"/>
                    <a:pt x="169" y="480"/>
                    <a:pt x="169" y="482"/>
                  </a:cubicBezTo>
                  <a:cubicBezTo>
                    <a:pt x="170" y="484"/>
                    <a:pt x="176" y="485"/>
                    <a:pt x="177" y="487"/>
                  </a:cubicBezTo>
                  <a:cubicBezTo>
                    <a:pt x="177" y="489"/>
                    <a:pt x="174" y="491"/>
                    <a:pt x="174" y="493"/>
                  </a:cubicBezTo>
                  <a:cubicBezTo>
                    <a:pt x="174" y="495"/>
                    <a:pt x="177" y="499"/>
                    <a:pt x="178" y="501"/>
                  </a:cubicBezTo>
                  <a:cubicBezTo>
                    <a:pt x="179" y="503"/>
                    <a:pt x="181" y="505"/>
                    <a:pt x="183" y="506"/>
                  </a:cubicBezTo>
                  <a:cubicBezTo>
                    <a:pt x="184" y="507"/>
                    <a:pt x="187" y="507"/>
                    <a:pt x="188" y="508"/>
                  </a:cubicBezTo>
                  <a:cubicBezTo>
                    <a:pt x="189" y="509"/>
                    <a:pt x="189" y="512"/>
                    <a:pt x="190" y="512"/>
                  </a:cubicBezTo>
                  <a:cubicBezTo>
                    <a:pt x="192" y="514"/>
                    <a:pt x="198" y="512"/>
                    <a:pt x="200" y="512"/>
                  </a:cubicBezTo>
                  <a:cubicBezTo>
                    <a:pt x="204" y="513"/>
                    <a:pt x="212" y="518"/>
                    <a:pt x="216" y="519"/>
                  </a:cubicBezTo>
                  <a:cubicBezTo>
                    <a:pt x="217" y="520"/>
                    <a:pt x="222" y="520"/>
                    <a:pt x="222" y="520"/>
                  </a:cubicBezTo>
                  <a:cubicBezTo>
                    <a:pt x="222" y="520"/>
                    <a:pt x="223" y="514"/>
                    <a:pt x="225" y="513"/>
                  </a:cubicBezTo>
                  <a:cubicBezTo>
                    <a:pt x="226" y="511"/>
                    <a:pt x="231" y="511"/>
                    <a:pt x="232" y="510"/>
                  </a:cubicBezTo>
                  <a:cubicBezTo>
                    <a:pt x="233" y="509"/>
                    <a:pt x="235" y="506"/>
                    <a:pt x="235" y="505"/>
                  </a:cubicBezTo>
                  <a:cubicBezTo>
                    <a:pt x="235" y="503"/>
                    <a:pt x="235" y="500"/>
                    <a:pt x="235" y="499"/>
                  </a:cubicBezTo>
                  <a:cubicBezTo>
                    <a:pt x="236" y="498"/>
                    <a:pt x="239" y="496"/>
                    <a:pt x="240" y="496"/>
                  </a:cubicBezTo>
                  <a:cubicBezTo>
                    <a:pt x="242" y="496"/>
                    <a:pt x="244" y="498"/>
                    <a:pt x="245" y="498"/>
                  </a:cubicBezTo>
                  <a:cubicBezTo>
                    <a:pt x="247" y="498"/>
                    <a:pt x="249" y="493"/>
                    <a:pt x="250" y="492"/>
                  </a:cubicBezTo>
                  <a:cubicBezTo>
                    <a:pt x="253" y="492"/>
                    <a:pt x="257" y="494"/>
                    <a:pt x="260" y="494"/>
                  </a:cubicBezTo>
                  <a:cubicBezTo>
                    <a:pt x="262" y="494"/>
                    <a:pt x="266" y="493"/>
                    <a:pt x="267" y="492"/>
                  </a:cubicBezTo>
                  <a:cubicBezTo>
                    <a:pt x="269" y="490"/>
                    <a:pt x="268" y="482"/>
                    <a:pt x="270" y="480"/>
                  </a:cubicBezTo>
                  <a:cubicBezTo>
                    <a:pt x="271" y="478"/>
                    <a:pt x="278" y="476"/>
                    <a:pt x="278" y="476"/>
                  </a:cubicBezTo>
                  <a:cubicBezTo>
                    <a:pt x="278" y="476"/>
                    <a:pt x="284" y="472"/>
                    <a:pt x="285" y="469"/>
                  </a:cubicBezTo>
                  <a:cubicBezTo>
                    <a:pt x="286" y="468"/>
                    <a:pt x="287" y="464"/>
                    <a:pt x="287" y="462"/>
                  </a:cubicBezTo>
                  <a:cubicBezTo>
                    <a:pt x="286" y="460"/>
                    <a:pt x="282" y="459"/>
                    <a:pt x="282" y="457"/>
                  </a:cubicBezTo>
                  <a:cubicBezTo>
                    <a:pt x="282" y="455"/>
                    <a:pt x="284" y="452"/>
                    <a:pt x="284" y="450"/>
                  </a:cubicBezTo>
                  <a:cubicBezTo>
                    <a:pt x="284" y="448"/>
                    <a:pt x="282" y="444"/>
                    <a:pt x="281" y="442"/>
                  </a:cubicBezTo>
                  <a:cubicBezTo>
                    <a:pt x="281" y="440"/>
                    <a:pt x="281" y="435"/>
                    <a:pt x="280" y="433"/>
                  </a:cubicBezTo>
                  <a:cubicBezTo>
                    <a:pt x="279" y="430"/>
                    <a:pt x="276" y="425"/>
                    <a:pt x="275" y="422"/>
                  </a:cubicBezTo>
                  <a:cubicBezTo>
                    <a:pt x="274" y="416"/>
                    <a:pt x="279" y="404"/>
                    <a:pt x="280" y="398"/>
                  </a:cubicBezTo>
                  <a:cubicBezTo>
                    <a:pt x="280" y="393"/>
                    <a:pt x="280" y="379"/>
                    <a:pt x="280" y="379"/>
                  </a:cubicBezTo>
                  <a:cubicBezTo>
                    <a:pt x="280" y="379"/>
                    <a:pt x="280" y="364"/>
                    <a:pt x="278" y="359"/>
                  </a:cubicBezTo>
                  <a:cubicBezTo>
                    <a:pt x="277" y="355"/>
                    <a:pt x="273" y="349"/>
                    <a:pt x="271" y="345"/>
                  </a:cubicBezTo>
                  <a:cubicBezTo>
                    <a:pt x="270" y="342"/>
                    <a:pt x="270" y="335"/>
                    <a:pt x="270" y="332"/>
                  </a:cubicBezTo>
                  <a:cubicBezTo>
                    <a:pt x="269" y="329"/>
                    <a:pt x="267" y="325"/>
                    <a:pt x="267" y="323"/>
                  </a:cubicBezTo>
                  <a:cubicBezTo>
                    <a:pt x="267" y="320"/>
                    <a:pt x="267" y="314"/>
                    <a:pt x="267" y="310"/>
                  </a:cubicBezTo>
                  <a:cubicBezTo>
                    <a:pt x="268" y="306"/>
                    <a:pt x="270" y="297"/>
                    <a:pt x="272" y="292"/>
                  </a:cubicBezTo>
                  <a:cubicBezTo>
                    <a:pt x="274" y="289"/>
                    <a:pt x="279" y="284"/>
                    <a:pt x="282" y="282"/>
                  </a:cubicBezTo>
                  <a:cubicBezTo>
                    <a:pt x="284" y="280"/>
                    <a:pt x="290" y="279"/>
                    <a:pt x="292" y="277"/>
                  </a:cubicBezTo>
                  <a:cubicBezTo>
                    <a:pt x="293" y="277"/>
                    <a:pt x="293" y="275"/>
                    <a:pt x="294" y="275"/>
                  </a:cubicBezTo>
                  <a:cubicBezTo>
                    <a:pt x="294" y="272"/>
                    <a:pt x="292" y="266"/>
                    <a:pt x="293" y="264"/>
                  </a:cubicBezTo>
                  <a:cubicBezTo>
                    <a:pt x="294" y="262"/>
                    <a:pt x="295" y="258"/>
                    <a:pt x="297" y="257"/>
                  </a:cubicBezTo>
                  <a:cubicBezTo>
                    <a:pt x="299" y="257"/>
                    <a:pt x="302" y="257"/>
                    <a:pt x="304" y="257"/>
                  </a:cubicBezTo>
                  <a:cubicBezTo>
                    <a:pt x="305" y="258"/>
                    <a:pt x="308" y="258"/>
                    <a:pt x="309" y="258"/>
                  </a:cubicBezTo>
                  <a:cubicBezTo>
                    <a:pt x="310" y="257"/>
                    <a:pt x="310" y="256"/>
                    <a:pt x="310" y="255"/>
                  </a:cubicBezTo>
                  <a:cubicBezTo>
                    <a:pt x="310" y="254"/>
                    <a:pt x="309" y="251"/>
                    <a:pt x="309" y="249"/>
                  </a:cubicBezTo>
                  <a:cubicBezTo>
                    <a:pt x="310" y="247"/>
                    <a:pt x="314" y="244"/>
                    <a:pt x="316" y="243"/>
                  </a:cubicBezTo>
                  <a:cubicBezTo>
                    <a:pt x="318" y="242"/>
                    <a:pt x="323" y="242"/>
                    <a:pt x="326" y="242"/>
                  </a:cubicBezTo>
                  <a:cubicBezTo>
                    <a:pt x="327" y="242"/>
                    <a:pt x="329" y="243"/>
                    <a:pt x="331" y="243"/>
                  </a:cubicBezTo>
                  <a:cubicBezTo>
                    <a:pt x="333" y="243"/>
                    <a:pt x="337" y="241"/>
                    <a:pt x="339" y="239"/>
                  </a:cubicBezTo>
                  <a:cubicBezTo>
                    <a:pt x="340" y="237"/>
                    <a:pt x="341" y="233"/>
                    <a:pt x="341" y="231"/>
                  </a:cubicBezTo>
                  <a:cubicBezTo>
                    <a:pt x="341" y="229"/>
                    <a:pt x="337" y="225"/>
                    <a:pt x="337" y="222"/>
                  </a:cubicBezTo>
                  <a:cubicBezTo>
                    <a:pt x="338" y="218"/>
                    <a:pt x="345" y="209"/>
                    <a:pt x="345" y="209"/>
                  </a:cubicBezTo>
                  <a:cubicBezTo>
                    <a:pt x="345" y="209"/>
                    <a:pt x="344" y="199"/>
                    <a:pt x="341" y="198"/>
                  </a:cubicBezTo>
                  <a:cubicBezTo>
                    <a:pt x="340" y="197"/>
                    <a:pt x="335" y="199"/>
                    <a:pt x="333" y="198"/>
                  </a:cubicBezTo>
                  <a:close/>
                </a:path>
              </a:pathLst>
            </a:custGeom>
            <a:grpFill/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82" name="Freeform: Shape 293"/>
            <p:cNvSpPr/>
            <p:nvPr/>
          </p:nvSpPr>
          <p:spPr bwMode="auto">
            <a:xfrm>
              <a:off x="3536950" y="1979613"/>
              <a:ext cx="425450" cy="736600"/>
            </a:xfrm>
            <a:custGeom>
              <a:avLst/>
              <a:gdLst/>
              <a:ahLst/>
              <a:cxnLst>
                <a:cxn ang="0">
                  <a:pos x="246" y="328"/>
                </a:cxn>
                <a:cxn ang="0">
                  <a:pos x="237" y="316"/>
                </a:cxn>
                <a:cxn ang="0">
                  <a:pos x="218" y="275"/>
                </a:cxn>
                <a:cxn ang="0">
                  <a:pos x="207" y="265"/>
                </a:cxn>
                <a:cxn ang="0">
                  <a:pos x="189" y="247"/>
                </a:cxn>
                <a:cxn ang="0">
                  <a:pos x="177" y="259"/>
                </a:cxn>
                <a:cxn ang="0">
                  <a:pos x="167" y="240"/>
                </a:cxn>
                <a:cxn ang="0">
                  <a:pos x="145" y="213"/>
                </a:cxn>
                <a:cxn ang="0">
                  <a:pos x="129" y="197"/>
                </a:cxn>
                <a:cxn ang="0">
                  <a:pos x="110" y="186"/>
                </a:cxn>
                <a:cxn ang="0">
                  <a:pos x="119" y="172"/>
                </a:cxn>
                <a:cxn ang="0">
                  <a:pos x="114" y="155"/>
                </a:cxn>
                <a:cxn ang="0">
                  <a:pos x="150" y="131"/>
                </a:cxn>
                <a:cxn ang="0">
                  <a:pos x="144" y="93"/>
                </a:cxn>
                <a:cxn ang="0">
                  <a:pos x="124" y="81"/>
                </a:cxn>
                <a:cxn ang="0">
                  <a:pos x="101" y="32"/>
                </a:cxn>
                <a:cxn ang="0">
                  <a:pos x="95" y="13"/>
                </a:cxn>
                <a:cxn ang="0">
                  <a:pos x="61" y="11"/>
                </a:cxn>
                <a:cxn ang="0">
                  <a:pos x="24" y="2"/>
                </a:cxn>
                <a:cxn ang="0">
                  <a:pos x="10" y="21"/>
                </a:cxn>
                <a:cxn ang="0">
                  <a:pos x="30" y="28"/>
                </a:cxn>
                <a:cxn ang="0">
                  <a:pos x="17" y="57"/>
                </a:cxn>
                <a:cxn ang="0">
                  <a:pos x="3" y="84"/>
                </a:cxn>
                <a:cxn ang="0">
                  <a:pos x="8" y="96"/>
                </a:cxn>
                <a:cxn ang="0">
                  <a:pos x="2" y="162"/>
                </a:cxn>
                <a:cxn ang="0">
                  <a:pos x="10" y="173"/>
                </a:cxn>
                <a:cxn ang="0">
                  <a:pos x="20" y="194"/>
                </a:cxn>
                <a:cxn ang="0">
                  <a:pos x="33" y="191"/>
                </a:cxn>
                <a:cxn ang="0">
                  <a:pos x="52" y="225"/>
                </a:cxn>
                <a:cxn ang="0">
                  <a:pos x="67" y="225"/>
                </a:cxn>
                <a:cxn ang="0">
                  <a:pos x="86" y="264"/>
                </a:cxn>
                <a:cxn ang="0">
                  <a:pos x="73" y="295"/>
                </a:cxn>
                <a:cxn ang="0">
                  <a:pos x="56" y="328"/>
                </a:cxn>
                <a:cxn ang="0">
                  <a:pos x="65" y="338"/>
                </a:cxn>
                <a:cxn ang="0">
                  <a:pos x="75" y="357"/>
                </a:cxn>
                <a:cxn ang="0">
                  <a:pos x="90" y="346"/>
                </a:cxn>
                <a:cxn ang="0">
                  <a:pos x="99" y="382"/>
                </a:cxn>
                <a:cxn ang="0">
                  <a:pos x="109" y="398"/>
                </a:cxn>
                <a:cxn ang="0">
                  <a:pos x="113" y="420"/>
                </a:cxn>
                <a:cxn ang="0">
                  <a:pos x="139" y="428"/>
                </a:cxn>
                <a:cxn ang="0">
                  <a:pos x="162" y="424"/>
                </a:cxn>
                <a:cxn ang="0">
                  <a:pos x="180" y="399"/>
                </a:cxn>
                <a:cxn ang="0">
                  <a:pos x="206" y="378"/>
                </a:cxn>
                <a:cxn ang="0">
                  <a:pos x="232" y="365"/>
                </a:cxn>
                <a:cxn ang="0">
                  <a:pos x="249" y="346"/>
                </a:cxn>
              </a:cxnLst>
              <a:rect l="0" t="0" r="r" b="b"/>
              <a:pathLst>
                <a:path w="250" h="433">
                  <a:moveTo>
                    <a:pt x="249" y="340"/>
                  </a:moveTo>
                  <a:cubicBezTo>
                    <a:pt x="248" y="339"/>
                    <a:pt x="244" y="337"/>
                    <a:pt x="243" y="335"/>
                  </a:cubicBezTo>
                  <a:cubicBezTo>
                    <a:pt x="243" y="333"/>
                    <a:pt x="246" y="330"/>
                    <a:pt x="246" y="328"/>
                  </a:cubicBezTo>
                  <a:cubicBezTo>
                    <a:pt x="247" y="326"/>
                    <a:pt x="250" y="320"/>
                    <a:pt x="248" y="317"/>
                  </a:cubicBezTo>
                  <a:cubicBezTo>
                    <a:pt x="247" y="315"/>
                    <a:pt x="242" y="311"/>
                    <a:pt x="240" y="312"/>
                  </a:cubicBezTo>
                  <a:cubicBezTo>
                    <a:pt x="238" y="312"/>
                    <a:pt x="238" y="316"/>
                    <a:pt x="237" y="316"/>
                  </a:cubicBezTo>
                  <a:cubicBezTo>
                    <a:pt x="233" y="316"/>
                    <a:pt x="229" y="306"/>
                    <a:pt x="228" y="303"/>
                  </a:cubicBezTo>
                  <a:cubicBezTo>
                    <a:pt x="228" y="301"/>
                    <a:pt x="229" y="296"/>
                    <a:pt x="228" y="294"/>
                  </a:cubicBezTo>
                  <a:cubicBezTo>
                    <a:pt x="227" y="289"/>
                    <a:pt x="222" y="278"/>
                    <a:pt x="218" y="275"/>
                  </a:cubicBezTo>
                  <a:cubicBezTo>
                    <a:pt x="215" y="273"/>
                    <a:pt x="208" y="275"/>
                    <a:pt x="206" y="273"/>
                  </a:cubicBezTo>
                  <a:cubicBezTo>
                    <a:pt x="205" y="272"/>
                    <a:pt x="205" y="270"/>
                    <a:pt x="205" y="269"/>
                  </a:cubicBezTo>
                  <a:cubicBezTo>
                    <a:pt x="205" y="268"/>
                    <a:pt x="207" y="266"/>
                    <a:pt x="207" y="265"/>
                  </a:cubicBezTo>
                  <a:cubicBezTo>
                    <a:pt x="207" y="264"/>
                    <a:pt x="206" y="262"/>
                    <a:pt x="205" y="261"/>
                  </a:cubicBezTo>
                  <a:cubicBezTo>
                    <a:pt x="204" y="260"/>
                    <a:pt x="200" y="259"/>
                    <a:pt x="198" y="258"/>
                  </a:cubicBezTo>
                  <a:cubicBezTo>
                    <a:pt x="196" y="256"/>
                    <a:pt x="192" y="249"/>
                    <a:pt x="189" y="247"/>
                  </a:cubicBezTo>
                  <a:cubicBezTo>
                    <a:pt x="188" y="247"/>
                    <a:pt x="183" y="246"/>
                    <a:pt x="182" y="247"/>
                  </a:cubicBezTo>
                  <a:cubicBezTo>
                    <a:pt x="180" y="249"/>
                    <a:pt x="182" y="255"/>
                    <a:pt x="181" y="257"/>
                  </a:cubicBezTo>
                  <a:cubicBezTo>
                    <a:pt x="180" y="258"/>
                    <a:pt x="178" y="259"/>
                    <a:pt x="177" y="259"/>
                  </a:cubicBezTo>
                  <a:cubicBezTo>
                    <a:pt x="175" y="258"/>
                    <a:pt x="172" y="254"/>
                    <a:pt x="171" y="251"/>
                  </a:cubicBezTo>
                  <a:cubicBezTo>
                    <a:pt x="171" y="250"/>
                    <a:pt x="172" y="247"/>
                    <a:pt x="172" y="245"/>
                  </a:cubicBezTo>
                  <a:cubicBezTo>
                    <a:pt x="172" y="244"/>
                    <a:pt x="169" y="241"/>
                    <a:pt x="167" y="240"/>
                  </a:cubicBezTo>
                  <a:cubicBezTo>
                    <a:pt x="166" y="239"/>
                    <a:pt x="163" y="240"/>
                    <a:pt x="162" y="239"/>
                  </a:cubicBezTo>
                  <a:cubicBezTo>
                    <a:pt x="158" y="236"/>
                    <a:pt x="157" y="225"/>
                    <a:pt x="154" y="221"/>
                  </a:cubicBezTo>
                  <a:cubicBezTo>
                    <a:pt x="153" y="219"/>
                    <a:pt x="146" y="216"/>
                    <a:pt x="145" y="213"/>
                  </a:cubicBezTo>
                  <a:cubicBezTo>
                    <a:pt x="144" y="211"/>
                    <a:pt x="147" y="206"/>
                    <a:pt x="146" y="204"/>
                  </a:cubicBezTo>
                  <a:cubicBezTo>
                    <a:pt x="144" y="202"/>
                    <a:pt x="140" y="200"/>
                    <a:pt x="138" y="199"/>
                  </a:cubicBezTo>
                  <a:cubicBezTo>
                    <a:pt x="136" y="198"/>
                    <a:pt x="130" y="198"/>
                    <a:pt x="129" y="197"/>
                  </a:cubicBezTo>
                  <a:cubicBezTo>
                    <a:pt x="126" y="195"/>
                    <a:pt x="125" y="189"/>
                    <a:pt x="122" y="188"/>
                  </a:cubicBezTo>
                  <a:cubicBezTo>
                    <a:pt x="120" y="187"/>
                    <a:pt x="115" y="190"/>
                    <a:pt x="113" y="189"/>
                  </a:cubicBezTo>
                  <a:cubicBezTo>
                    <a:pt x="112" y="189"/>
                    <a:pt x="111" y="187"/>
                    <a:pt x="110" y="186"/>
                  </a:cubicBezTo>
                  <a:cubicBezTo>
                    <a:pt x="110" y="185"/>
                    <a:pt x="112" y="182"/>
                    <a:pt x="113" y="181"/>
                  </a:cubicBezTo>
                  <a:cubicBezTo>
                    <a:pt x="114" y="179"/>
                    <a:pt x="117" y="177"/>
                    <a:pt x="118" y="176"/>
                  </a:cubicBezTo>
                  <a:cubicBezTo>
                    <a:pt x="119" y="175"/>
                    <a:pt x="119" y="173"/>
                    <a:pt x="119" y="172"/>
                  </a:cubicBezTo>
                  <a:cubicBezTo>
                    <a:pt x="118" y="169"/>
                    <a:pt x="112" y="165"/>
                    <a:pt x="111" y="162"/>
                  </a:cubicBezTo>
                  <a:cubicBezTo>
                    <a:pt x="110" y="161"/>
                    <a:pt x="111" y="158"/>
                    <a:pt x="111" y="157"/>
                  </a:cubicBezTo>
                  <a:cubicBezTo>
                    <a:pt x="112" y="156"/>
                    <a:pt x="113" y="155"/>
                    <a:pt x="114" y="155"/>
                  </a:cubicBezTo>
                  <a:cubicBezTo>
                    <a:pt x="118" y="154"/>
                    <a:pt x="125" y="159"/>
                    <a:pt x="129" y="158"/>
                  </a:cubicBezTo>
                  <a:cubicBezTo>
                    <a:pt x="132" y="157"/>
                    <a:pt x="137" y="151"/>
                    <a:pt x="139" y="149"/>
                  </a:cubicBezTo>
                  <a:cubicBezTo>
                    <a:pt x="142" y="145"/>
                    <a:pt x="147" y="136"/>
                    <a:pt x="150" y="131"/>
                  </a:cubicBezTo>
                  <a:cubicBezTo>
                    <a:pt x="151" y="129"/>
                    <a:pt x="155" y="123"/>
                    <a:pt x="155" y="123"/>
                  </a:cubicBezTo>
                  <a:cubicBezTo>
                    <a:pt x="155" y="123"/>
                    <a:pt x="145" y="105"/>
                    <a:pt x="144" y="99"/>
                  </a:cubicBezTo>
                  <a:cubicBezTo>
                    <a:pt x="144" y="98"/>
                    <a:pt x="145" y="95"/>
                    <a:pt x="144" y="93"/>
                  </a:cubicBezTo>
                  <a:cubicBezTo>
                    <a:pt x="144" y="91"/>
                    <a:pt x="140" y="86"/>
                    <a:pt x="138" y="85"/>
                  </a:cubicBezTo>
                  <a:cubicBezTo>
                    <a:pt x="136" y="84"/>
                    <a:pt x="132" y="85"/>
                    <a:pt x="130" y="84"/>
                  </a:cubicBezTo>
                  <a:cubicBezTo>
                    <a:pt x="129" y="84"/>
                    <a:pt x="125" y="82"/>
                    <a:pt x="124" y="81"/>
                  </a:cubicBezTo>
                  <a:cubicBezTo>
                    <a:pt x="122" y="77"/>
                    <a:pt x="122" y="66"/>
                    <a:pt x="120" y="62"/>
                  </a:cubicBezTo>
                  <a:cubicBezTo>
                    <a:pt x="117" y="56"/>
                    <a:pt x="107" y="46"/>
                    <a:pt x="104" y="40"/>
                  </a:cubicBezTo>
                  <a:cubicBezTo>
                    <a:pt x="102" y="38"/>
                    <a:pt x="101" y="34"/>
                    <a:pt x="101" y="32"/>
                  </a:cubicBezTo>
                  <a:cubicBezTo>
                    <a:pt x="101" y="30"/>
                    <a:pt x="104" y="27"/>
                    <a:pt x="103" y="25"/>
                  </a:cubicBezTo>
                  <a:cubicBezTo>
                    <a:pt x="102" y="23"/>
                    <a:pt x="96" y="22"/>
                    <a:pt x="95" y="20"/>
                  </a:cubicBezTo>
                  <a:cubicBezTo>
                    <a:pt x="94" y="18"/>
                    <a:pt x="95" y="13"/>
                    <a:pt x="95" y="13"/>
                  </a:cubicBezTo>
                  <a:cubicBezTo>
                    <a:pt x="95" y="13"/>
                    <a:pt x="84" y="9"/>
                    <a:pt x="80" y="9"/>
                  </a:cubicBezTo>
                  <a:cubicBezTo>
                    <a:pt x="78" y="10"/>
                    <a:pt x="76" y="14"/>
                    <a:pt x="74" y="15"/>
                  </a:cubicBezTo>
                  <a:cubicBezTo>
                    <a:pt x="70" y="15"/>
                    <a:pt x="64" y="12"/>
                    <a:pt x="61" y="11"/>
                  </a:cubicBezTo>
                  <a:cubicBezTo>
                    <a:pt x="58" y="10"/>
                    <a:pt x="51" y="7"/>
                    <a:pt x="49" y="4"/>
                  </a:cubicBezTo>
                  <a:cubicBezTo>
                    <a:pt x="49" y="3"/>
                    <a:pt x="50" y="0"/>
                    <a:pt x="50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5" y="6"/>
                    <a:pt x="24" y="7"/>
                  </a:cubicBezTo>
                  <a:cubicBezTo>
                    <a:pt x="22" y="11"/>
                    <a:pt x="9" y="12"/>
                    <a:pt x="8" y="16"/>
                  </a:cubicBezTo>
                  <a:cubicBezTo>
                    <a:pt x="7" y="18"/>
                    <a:pt x="9" y="20"/>
                    <a:pt x="10" y="21"/>
                  </a:cubicBezTo>
                  <a:cubicBezTo>
                    <a:pt x="12" y="23"/>
                    <a:pt x="19" y="22"/>
                    <a:pt x="22" y="24"/>
                  </a:cubicBezTo>
                  <a:cubicBezTo>
                    <a:pt x="23" y="24"/>
                    <a:pt x="24" y="27"/>
                    <a:pt x="25" y="27"/>
                  </a:cubicBezTo>
                  <a:cubicBezTo>
                    <a:pt x="26" y="28"/>
                    <a:pt x="29" y="27"/>
                    <a:pt x="30" y="28"/>
                  </a:cubicBezTo>
                  <a:cubicBezTo>
                    <a:pt x="31" y="29"/>
                    <a:pt x="32" y="31"/>
                    <a:pt x="31" y="32"/>
                  </a:cubicBezTo>
                  <a:cubicBezTo>
                    <a:pt x="31" y="35"/>
                    <a:pt x="24" y="38"/>
                    <a:pt x="22" y="41"/>
                  </a:cubicBezTo>
                  <a:cubicBezTo>
                    <a:pt x="20" y="44"/>
                    <a:pt x="19" y="54"/>
                    <a:pt x="17" y="57"/>
                  </a:cubicBezTo>
                  <a:cubicBezTo>
                    <a:pt x="16" y="58"/>
                    <a:pt x="14" y="59"/>
                    <a:pt x="13" y="60"/>
                  </a:cubicBezTo>
                  <a:cubicBezTo>
                    <a:pt x="11" y="61"/>
                    <a:pt x="5" y="61"/>
                    <a:pt x="4" y="62"/>
                  </a:cubicBezTo>
                  <a:cubicBezTo>
                    <a:pt x="0" y="67"/>
                    <a:pt x="4" y="79"/>
                    <a:pt x="3" y="84"/>
                  </a:cubicBezTo>
                  <a:cubicBezTo>
                    <a:pt x="2" y="85"/>
                    <a:pt x="0" y="87"/>
                    <a:pt x="0" y="89"/>
                  </a:cubicBezTo>
                  <a:cubicBezTo>
                    <a:pt x="0" y="90"/>
                    <a:pt x="1" y="92"/>
                    <a:pt x="2" y="93"/>
                  </a:cubicBezTo>
                  <a:cubicBezTo>
                    <a:pt x="3" y="94"/>
                    <a:pt x="7" y="95"/>
                    <a:pt x="8" y="96"/>
                  </a:cubicBezTo>
                  <a:cubicBezTo>
                    <a:pt x="9" y="97"/>
                    <a:pt x="10" y="99"/>
                    <a:pt x="10" y="100"/>
                  </a:cubicBezTo>
                  <a:cubicBezTo>
                    <a:pt x="13" y="111"/>
                    <a:pt x="10" y="134"/>
                    <a:pt x="8" y="145"/>
                  </a:cubicBezTo>
                  <a:cubicBezTo>
                    <a:pt x="8" y="149"/>
                    <a:pt x="2" y="158"/>
                    <a:pt x="2" y="162"/>
                  </a:cubicBezTo>
                  <a:cubicBezTo>
                    <a:pt x="3" y="164"/>
                    <a:pt x="4" y="166"/>
                    <a:pt x="5" y="167"/>
                  </a:cubicBezTo>
                  <a:cubicBezTo>
                    <a:pt x="6" y="168"/>
                    <a:pt x="10" y="168"/>
                    <a:pt x="11" y="169"/>
                  </a:cubicBezTo>
                  <a:cubicBezTo>
                    <a:pt x="11" y="170"/>
                    <a:pt x="11" y="173"/>
                    <a:pt x="10" y="173"/>
                  </a:cubicBezTo>
                  <a:cubicBezTo>
                    <a:pt x="10" y="174"/>
                    <a:pt x="8" y="174"/>
                    <a:pt x="7" y="175"/>
                  </a:cubicBezTo>
                  <a:cubicBezTo>
                    <a:pt x="6" y="176"/>
                    <a:pt x="8" y="180"/>
                    <a:pt x="8" y="182"/>
                  </a:cubicBezTo>
                  <a:cubicBezTo>
                    <a:pt x="10" y="186"/>
                    <a:pt x="16" y="193"/>
                    <a:pt x="20" y="194"/>
                  </a:cubicBezTo>
                  <a:cubicBezTo>
                    <a:pt x="21" y="195"/>
                    <a:pt x="23" y="194"/>
                    <a:pt x="24" y="194"/>
                  </a:cubicBezTo>
                  <a:cubicBezTo>
                    <a:pt x="26" y="193"/>
                    <a:pt x="27" y="191"/>
                    <a:pt x="28" y="190"/>
                  </a:cubicBezTo>
                  <a:cubicBezTo>
                    <a:pt x="30" y="190"/>
                    <a:pt x="32" y="190"/>
                    <a:pt x="33" y="191"/>
                  </a:cubicBezTo>
                  <a:cubicBezTo>
                    <a:pt x="35" y="192"/>
                    <a:pt x="38" y="196"/>
                    <a:pt x="39" y="197"/>
                  </a:cubicBezTo>
                  <a:cubicBezTo>
                    <a:pt x="39" y="199"/>
                    <a:pt x="38" y="202"/>
                    <a:pt x="39" y="204"/>
                  </a:cubicBezTo>
                  <a:cubicBezTo>
                    <a:pt x="41" y="210"/>
                    <a:pt x="48" y="221"/>
                    <a:pt x="52" y="225"/>
                  </a:cubicBezTo>
                  <a:cubicBezTo>
                    <a:pt x="53" y="226"/>
                    <a:pt x="57" y="228"/>
                    <a:pt x="57" y="228"/>
                  </a:cubicBezTo>
                  <a:cubicBezTo>
                    <a:pt x="57" y="228"/>
                    <a:pt x="59" y="223"/>
                    <a:pt x="60" y="222"/>
                  </a:cubicBezTo>
                  <a:cubicBezTo>
                    <a:pt x="62" y="222"/>
                    <a:pt x="65" y="224"/>
                    <a:pt x="67" y="225"/>
                  </a:cubicBezTo>
                  <a:cubicBezTo>
                    <a:pt x="69" y="226"/>
                    <a:pt x="72" y="230"/>
                    <a:pt x="74" y="231"/>
                  </a:cubicBezTo>
                  <a:cubicBezTo>
                    <a:pt x="78" y="233"/>
                    <a:pt x="90" y="234"/>
                    <a:pt x="93" y="239"/>
                  </a:cubicBezTo>
                  <a:cubicBezTo>
                    <a:pt x="96" y="245"/>
                    <a:pt x="89" y="258"/>
                    <a:pt x="86" y="264"/>
                  </a:cubicBezTo>
                  <a:cubicBezTo>
                    <a:pt x="85" y="266"/>
                    <a:pt x="83" y="270"/>
                    <a:pt x="81" y="271"/>
                  </a:cubicBezTo>
                  <a:cubicBezTo>
                    <a:pt x="79" y="273"/>
                    <a:pt x="74" y="274"/>
                    <a:pt x="72" y="277"/>
                  </a:cubicBezTo>
                  <a:cubicBezTo>
                    <a:pt x="70" y="281"/>
                    <a:pt x="72" y="290"/>
                    <a:pt x="73" y="295"/>
                  </a:cubicBezTo>
                  <a:cubicBezTo>
                    <a:pt x="74" y="297"/>
                    <a:pt x="77" y="301"/>
                    <a:pt x="77" y="303"/>
                  </a:cubicBezTo>
                  <a:cubicBezTo>
                    <a:pt x="77" y="309"/>
                    <a:pt x="71" y="318"/>
                    <a:pt x="67" y="322"/>
                  </a:cubicBezTo>
                  <a:cubicBezTo>
                    <a:pt x="65" y="324"/>
                    <a:pt x="57" y="325"/>
                    <a:pt x="56" y="328"/>
                  </a:cubicBezTo>
                  <a:cubicBezTo>
                    <a:pt x="55" y="329"/>
                    <a:pt x="56" y="331"/>
                    <a:pt x="56" y="332"/>
                  </a:cubicBezTo>
                  <a:cubicBezTo>
                    <a:pt x="57" y="333"/>
                    <a:pt x="59" y="335"/>
                    <a:pt x="60" y="336"/>
                  </a:cubicBezTo>
                  <a:cubicBezTo>
                    <a:pt x="61" y="336"/>
                    <a:pt x="64" y="337"/>
                    <a:pt x="65" y="338"/>
                  </a:cubicBezTo>
                  <a:cubicBezTo>
                    <a:pt x="66" y="340"/>
                    <a:pt x="64" y="345"/>
                    <a:pt x="64" y="348"/>
                  </a:cubicBezTo>
                  <a:cubicBezTo>
                    <a:pt x="65" y="350"/>
                    <a:pt x="68" y="355"/>
                    <a:pt x="70" y="356"/>
                  </a:cubicBezTo>
                  <a:cubicBezTo>
                    <a:pt x="71" y="357"/>
                    <a:pt x="74" y="357"/>
                    <a:pt x="75" y="357"/>
                  </a:cubicBezTo>
                  <a:cubicBezTo>
                    <a:pt x="76" y="357"/>
                    <a:pt x="80" y="357"/>
                    <a:pt x="82" y="355"/>
                  </a:cubicBezTo>
                  <a:cubicBezTo>
                    <a:pt x="83" y="354"/>
                    <a:pt x="82" y="349"/>
                    <a:pt x="84" y="347"/>
                  </a:cubicBezTo>
                  <a:cubicBezTo>
                    <a:pt x="85" y="346"/>
                    <a:pt x="88" y="346"/>
                    <a:pt x="90" y="346"/>
                  </a:cubicBezTo>
                  <a:cubicBezTo>
                    <a:pt x="94" y="348"/>
                    <a:pt x="97" y="358"/>
                    <a:pt x="97" y="363"/>
                  </a:cubicBezTo>
                  <a:cubicBezTo>
                    <a:pt x="97" y="366"/>
                    <a:pt x="94" y="371"/>
                    <a:pt x="94" y="374"/>
                  </a:cubicBezTo>
                  <a:cubicBezTo>
                    <a:pt x="95" y="376"/>
                    <a:pt x="99" y="379"/>
                    <a:pt x="99" y="382"/>
                  </a:cubicBezTo>
                  <a:cubicBezTo>
                    <a:pt x="99" y="384"/>
                    <a:pt x="96" y="387"/>
                    <a:pt x="97" y="389"/>
                  </a:cubicBezTo>
                  <a:cubicBezTo>
                    <a:pt x="98" y="392"/>
                    <a:pt x="102" y="395"/>
                    <a:pt x="105" y="397"/>
                  </a:cubicBezTo>
                  <a:cubicBezTo>
                    <a:pt x="106" y="397"/>
                    <a:pt x="108" y="397"/>
                    <a:pt x="109" y="398"/>
                  </a:cubicBezTo>
                  <a:cubicBezTo>
                    <a:pt x="110" y="399"/>
                    <a:pt x="113" y="402"/>
                    <a:pt x="113" y="404"/>
                  </a:cubicBezTo>
                  <a:cubicBezTo>
                    <a:pt x="114" y="407"/>
                    <a:pt x="109" y="413"/>
                    <a:pt x="110" y="416"/>
                  </a:cubicBezTo>
                  <a:cubicBezTo>
                    <a:pt x="110" y="417"/>
                    <a:pt x="112" y="420"/>
                    <a:pt x="113" y="420"/>
                  </a:cubicBezTo>
                  <a:cubicBezTo>
                    <a:pt x="115" y="421"/>
                    <a:pt x="120" y="419"/>
                    <a:pt x="121" y="420"/>
                  </a:cubicBezTo>
                  <a:cubicBezTo>
                    <a:pt x="124" y="421"/>
                    <a:pt x="125" y="431"/>
                    <a:pt x="125" y="431"/>
                  </a:cubicBezTo>
                  <a:cubicBezTo>
                    <a:pt x="125" y="431"/>
                    <a:pt x="136" y="428"/>
                    <a:pt x="139" y="428"/>
                  </a:cubicBezTo>
                  <a:cubicBezTo>
                    <a:pt x="142" y="428"/>
                    <a:pt x="146" y="431"/>
                    <a:pt x="149" y="431"/>
                  </a:cubicBezTo>
                  <a:cubicBezTo>
                    <a:pt x="150" y="432"/>
                    <a:pt x="152" y="433"/>
                    <a:pt x="153" y="432"/>
                  </a:cubicBezTo>
                  <a:cubicBezTo>
                    <a:pt x="156" y="432"/>
                    <a:pt x="162" y="426"/>
                    <a:pt x="162" y="424"/>
                  </a:cubicBezTo>
                  <a:cubicBezTo>
                    <a:pt x="162" y="423"/>
                    <a:pt x="157" y="409"/>
                    <a:pt x="161" y="406"/>
                  </a:cubicBezTo>
                  <a:cubicBezTo>
                    <a:pt x="164" y="404"/>
                    <a:pt x="170" y="411"/>
                    <a:pt x="173" y="410"/>
                  </a:cubicBezTo>
                  <a:cubicBezTo>
                    <a:pt x="176" y="409"/>
                    <a:pt x="177" y="402"/>
                    <a:pt x="180" y="399"/>
                  </a:cubicBezTo>
                  <a:cubicBezTo>
                    <a:pt x="184" y="396"/>
                    <a:pt x="197" y="394"/>
                    <a:pt x="200" y="390"/>
                  </a:cubicBezTo>
                  <a:cubicBezTo>
                    <a:pt x="202" y="387"/>
                    <a:pt x="200" y="380"/>
                    <a:pt x="202" y="378"/>
                  </a:cubicBezTo>
                  <a:cubicBezTo>
                    <a:pt x="203" y="377"/>
                    <a:pt x="205" y="378"/>
                    <a:pt x="206" y="378"/>
                  </a:cubicBezTo>
                  <a:cubicBezTo>
                    <a:pt x="210" y="376"/>
                    <a:pt x="215" y="366"/>
                    <a:pt x="219" y="365"/>
                  </a:cubicBezTo>
                  <a:cubicBezTo>
                    <a:pt x="221" y="365"/>
                    <a:pt x="224" y="367"/>
                    <a:pt x="226" y="367"/>
                  </a:cubicBezTo>
                  <a:cubicBezTo>
                    <a:pt x="228" y="367"/>
                    <a:pt x="232" y="365"/>
                    <a:pt x="232" y="365"/>
                  </a:cubicBezTo>
                  <a:cubicBezTo>
                    <a:pt x="232" y="365"/>
                    <a:pt x="239" y="360"/>
                    <a:pt x="241" y="358"/>
                  </a:cubicBezTo>
                  <a:cubicBezTo>
                    <a:pt x="243" y="356"/>
                    <a:pt x="244" y="351"/>
                    <a:pt x="245" y="349"/>
                  </a:cubicBezTo>
                  <a:cubicBezTo>
                    <a:pt x="246" y="348"/>
                    <a:pt x="248" y="347"/>
                    <a:pt x="249" y="346"/>
                  </a:cubicBezTo>
                  <a:cubicBezTo>
                    <a:pt x="249" y="345"/>
                    <a:pt x="249" y="342"/>
                    <a:pt x="249" y="340"/>
                  </a:cubicBezTo>
                  <a:close/>
                </a:path>
              </a:pathLst>
            </a:custGeom>
            <a:grpFill/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83" name="Freeform: Shape 294"/>
            <p:cNvSpPr/>
            <p:nvPr/>
          </p:nvSpPr>
          <p:spPr bwMode="auto">
            <a:xfrm>
              <a:off x="4206875" y="1433513"/>
              <a:ext cx="39688" cy="31750"/>
            </a:xfrm>
            <a:custGeom>
              <a:avLst/>
              <a:gdLst/>
              <a:ahLst/>
              <a:cxnLst>
                <a:cxn ang="0">
                  <a:pos x="5" y="17"/>
                </a:cxn>
                <a:cxn ang="0">
                  <a:pos x="11" y="19"/>
                </a:cxn>
                <a:cxn ang="0">
                  <a:pos x="23" y="15"/>
                </a:cxn>
                <a:cxn ang="0">
                  <a:pos x="20" y="5"/>
                </a:cxn>
                <a:cxn ang="0">
                  <a:pos x="13" y="1"/>
                </a:cxn>
                <a:cxn ang="0">
                  <a:pos x="7" y="0"/>
                </a:cxn>
                <a:cxn ang="0">
                  <a:pos x="1" y="6"/>
                </a:cxn>
                <a:cxn ang="0">
                  <a:pos x="5" y="17"/>
                </a:cxn>
              </a:cxnLst>
              <a:rect l="0" t="0" r="r" b="b"/>
              <a:pathLst>
                <a:path w="24" h="19">
                  <a:moveTo>
                    <a:pt x="5" y="17"/>
                  </a:moveTo>
                  <a:cubicBezTo>
                    <a:pt x="6" y="19"/>
                    <a:pt x="10" y="19"/>
                    <a:pt x="11" y="19"/>
                  </a:cubicBezTo>
                  <a:cubicBezTo>
                    <a:pt x="14" y="18"/>
                    <a:pt x="21" y="18"/>
                    <a:pt x="23" y="15"/>
                  </a:cubicBezTo>
                  <a:cubicBezTo>
                    <a:pt x="24" y="13"/>
                    <a:pt x="22" y="7"/>
                    <a:pt x="20" y="5"/>
                  </a:cubicBezTo>
                  <a:cubicBezTo>
                    <a:pt x="19" y="4"/>
                    <a:pt x="15" y="1"/>
                    <a:pt x="13" y="1"/>
                  </a:cubicBezTo>
                  <a:cubicBezTo>
                    <a:pt x="12" y="0"/>
                    <a:pt x="9" y="0"/>
                    <a:pt x="7" y="0"/>
                  </a:cubicBezTo>
                  <a:cubicBezTo>
                    <a:pt x="5" y="1"/>
                    <a:pt x="2" y="4"/>
                    <a:pt x="1" y="6"/>
                  </a:cubicBezTo>
                  <a:cubicBezTo>
                    <a:pt x="0" y="9"/>
                    <a:pt x="2" y="15"/>
                    <a:pt x="5" y="17"/>
                  </a:cubicBezTo>
                  <a:close/>
                </a:path>
              </a:pathLst>
            </a:custGeom>
            <a:grpFill/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84" name="Freeform: Shape 295"/>
            <p:cNvSpPr/>
            <p:nvPr/>
          </p:nvSpPr>
          <p:spPr bwMode="auto">
            <a:xfrm>
              <a:off x="3843338" y="1236663"/>
              <a:ext cx="11113" cy="15875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7" y="5"/>
                </a:cxn>
                <a:cxn ang="0">
                  <a:pos x="5" y="1"/>
                </a:cxn>
                <a:cxn ang="0">
                  <a:pos x="1" y="2"/>
                </a:cxn>
                <a:cxn ang="0">
                  <a:pos x="1" y="6"/>
                </a:cxn>
              </a:cxnLst>
              <a:rect l="0" t="0" r="r" b="b"/>
              <a:pathLst>
                <a:path w="7" h="10">
                  <a:moveTo>
                    <a:pt x="1" y="6"/>
                  </a:moveTo>
                  <a:cubicBezTo>
                    <a:pt x="1" y="7"/>
                    <a:pt x="2" y="10"/>
                    <a:pt x="4" y="10"/>
                  </a:cubicBezTo>
                  <a:cubicBezTo>
                    <a:pt x="4" y="10"/>
                    <a:pt x="6" y="10"/>
                    <a:pt x="6" y="10"/>
                  </a:cubicBezTo>
                  <a:cubicBezTo>
                    <a:pt x="7" y="9"/>
                    <a:pt x="7" y="7"/>
                    <a:pt x="7" y="5"/>
                  </a:cubicBezTo>
                  <a:cubicBezTo>
                    <a:pt x="7" y="4"/>
                    <a:pt x="6" y="1"/>
                    <a:pt x="5" y="1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1" y="5"/>
                    <a:pt x="1" y="6"/>
                  </a:cubicBezTo>
                  <a:close/>
                </a:path>
              </a:pathLst>
            </a:custGeom>
            <a:grpFill/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85" name="Freeform: Shape 296"/>
            <p:cNvSpPr/>
            <p:nvPr/>
          </p:nvSpPr>
          <p:spPr bwMode="auto">
            <a:xfrm>
              <a:off x="3673475" y="1350963"/>
              <a:ext cx="12700" cy="33338"/>
            </a:xfrm>
            <a:custGeom>
              <a:avLst/>
              <a:gdLst/>
              <a:ahLst/>
              <a:cxnLst>
                <a:cxn ang="0">
                  <a:pos x="2" y="19"/>
                </a:cxn>
                <a:cxn ang="0">
                  <a:pos x="5" y="19"/>
                </a:cxn>
                <a:cxn ang="0">
                  <a:pos x="8" y="15"/>
                </a:cxn>
                <a:cxn ang="0">
                  <a:pos x="6" y="11"/>
                </a:cxn>
                <a:cxn ang="0">
                  <a:pos x="6" y="1"/>
                </a:cxn>
                <a:cxn ang="0">
                  <a:pos x="3" y="0"/>
                </a:cxn>
                <a:cxn ang="0">
                  <a:pos x="3" y="6"/>
                </a:cxn>
                <a:cxn ang="0">
                  <a:pos x="0" y="14"/>
                </a:cxn>
                <a:cxn ang="0">
                  <a:pos x="2" y="19"/>
                </a:cxn>
              </a:cxnLst>
              <a:rect l="0" t="0" r="r" b="b"/>
              <a:pathLst>
                <a:path w="8" h="19">
                  <a:moveTo>
                    <a:pt x="2" y="19"/>
                  </a:moveTo>
                  <a:cubicBezTo>
                    <a:pt x="3" y="19"/>
                    <a:pt x="4" y="19"/>
                    <a:pt x="5" y="19"/>
                  </a:cubicBezTo>
                  <a:cubicBezTo>
                    <a:pt x="6" y="19"/>
                    <a:pt x="8" y="16"/>
                    <a:pt x="8" y="15"/>
                  </a:cubicBezTo>
                  <a:cubicBezTo>
                    <a:pt x="8" y="13"/>
                    <a:pt x="6" y="12"/>
                    <a:pt x="6" y="11"/>
                  </a:cubicBezTo>
                  <a:cubicBezTo>
                    <a:pt x="5" y="8"/>
                    <a:pt x="7" y="3"/>
                    <a:pt x="6" y="1"/>
                  </a:cubicBezTo>
                  <a:cubicBezTo>
                    <a:pt x="5" y="1"/>
                    <a:pt x="3" y="0"/>
                    <a:pt x="3" y="0"/>
                  </a:cubicBezTo>
                  <a:cubicBezTo>
                    <a:pt x="2" y="1"/>
                    <a:pt x="3" y="5"/>
                    <a:pt x="3" y="6"/>
                  </a:cubicBezTo>
                  <a:cubicBezTo>
                    <a:pt x="3" y="8"/>
                    <a:pt x="0" y="12"/>
                    <a:pt x="0" y="14"/>
                  </a:cubicBezTo>
                  <a:cubicBezTo>
                    <a:pt x="0" y="15"/>
                    <a:pt x="1" y="18"/>
                    <a:pt x="2" y="19"/>
                  </a:cubicBezTo>
                  <a:close/>
                </a:path>
              </a:pathLst>
            </a:custGeom>
            <a:grpFill/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86" name="Freeform: Shape 297"/>
            <p:cNvSpPr/>
            <p:nvPr/>
          </p:nvSpPr>
          <p:spPr bwMode="auto">
            <a:xfrm>
              <a:off x="3714750" y="1298575"/>
              <a:ext cx="19050" cy="23813"/>
            </a:xfrm>
            <a:custGeom>
              <a:avLst/>
              <a:gdLst/>
              <a:ahLst/>
              <a:cxnLst>
                <a:cxn ang="0">
                  <a:pos x="5" y="14"/>
                </a:cxn>
                <a:cxn ang="0">
                  <a:pos x="9" y="13"/>
                </a:cxn>
                <a:cxn ang="0">
                  <a:pos x="10" y="8"/>
                </a:cxn>
                <a:cxn ang="0">
                  <a:pos x="10" y="1"/>
                </a:cxn>
                <a:cxn ang="0">
                  <a:pos x="4" y="1"/>
                </a:cxn>
                <a:cxn ang="0">
                  <a:pos x="2" y="5"/>
                </a:cxn>
                <a:cxn ang="0">
                  <a:pos x="3" y="7"/>
                </a:cxn>
                <a:cxn ang="0">
                  <a:pos x="0" y="10"/>
                </a:cxn>
                <a:cxn ang="0">
                  <a:pos x="5" y="14"/>
                </a:cxn>
              </a:cxnLst>
              <a:rect l="0" t="0" r="r" b="b"/>
              <a:pathLst>
                <a:path w="11" h="14">
                  <a:moveTo>
                    <a:pt x="5" y="14"/>
                  </a:moveTo>
                  <a:cubicBezTo>
                    <a:pt x="6" y="14"/>
                    <a:pt x="8" y="13"/>
                    <a:pt x="9" y="13"/>
                  </a:cubicBezTo>
                  <a:cubicBezTo>
                    <a:pt x="10" y="12"/>
                    <a:pt x="10" y="9"/>
                    <a:pt x="10" y="8"/>
                  </a:cubicBezTo>
                  <a:cubicBezTo>
                    <a:pt x="11" y="6"/>
                    <a:pt x="11" y="2"/>
                    <a:pt x="10" y="1"/>
                  </a:cubicBezTo>
                  <a:cubicBezTo>
                    <a:pt x="9" y="0"/>
                    <a:pt x="5" y="1"/>
                    <a:pt x="4" y="1"/>
                  </a:cubicBezTo>
                  <a:cubicBezTo>
                    <a:pt x="3" y="2"/>
                    <a:pt x="2" y="4"/>
                    <a:pt x="2" y="5"/>
                  </a:cubicBezTo>
                  <a:cubicBezTo>
                    <a:pt x="2" y="5"/>
                    <a:pt x="3" y="6"/>
                    <a:pt x="3" y="7"/>
                  </a:cubicBezTo>
                  <a:cubicBezTo>
                    <a:pt x="2" y="8"/>
                    <a:pt x="0" y="9"/>
                    <a:pt x="0" y="10"/>
                  </a:cubicBezTo>
                  <a:cubicBezTo>
                    <a:pt x="0" y="11"/>
                    <a:pt x="4" y="13"/>
                    <a:pt x="5" y="14"/>
                  </a:cubicBezTo>
                  <a:close/>
                </a:path>
              </a:pathLst>
            </a:custGeom>
            <a:grpFill/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87" name="Freeform: Shape 298"/>
            <p:cNvSpPr/>
            <p:nvPr/>
          </p:nvSpPr>
          <p:spPr bwMode="auto">
            <a:xfrm>
              <a:off x="3578225" y="1363663"/>
              <a:ext cx="49213" cy="68263"/>
            </a:xfrm>
            <a:custGeom>
              <a:avLst/>
              <a:gdLst/>
              <a:ahLst/>
              <a:cxnLst>
                <a:cxn ang="0">
                  <a:pos x="18" y="35"/>
                </a:cxn>
                <a:cxn ang="0">
                  <a:pos x="24" y="40"/>
                </a:cxn>
                <a:cxn ang="0">
                  <a:pos x="27" y="40"/>
                </a:cxn>
                <a:cxn ang="0">
                  <a:pos x="29" y="31"/>
                </a:cxn>
                <a:cxn ang="0">
                  <a:pos x="27" y="19"/>
                </a:cxn>
                <a:cxn ang="0">
                  <a:pos x="27" y="13"/>
                </a:cxn>
                <a:cxn ang="0">
                  <a:pos x="20" y="11"/>
                </a:cxn>
                <a:cxn ang="0">
                  <a:pos x="22" y="2"/>
                </a:cxn>
                <a:cxn ang="0">
                  <a:pos x="17" y="1"/>
                </a:cxn>
                <a:cxn ang="0">
                  <a:pos x="12" y="6"/>
                </a:cxn>
                <a:cxn ang="0">
                  <a:pos x="10" y="4"/>
                </a:cxn>
                <a:cxn ang="0">
                  <a:pos x="7" y="8"/>
                </a:cxn>
                <a:cxn ang="0">
                  <a:pos x="11" y="14"/>
                </a:cxn>
                <a:cxn ang="0">
                  <a:pos x="2" y="22"/>
                </a:cxn>
                <a:cxn ang="0">
                  <a:pos x="2" y="33"/>
                </a:cxn>
                <a:cxn ang="0">
                  <a:pos x="8" y="36"/>
                </a:cxn>
                <a:cxn ang="0">
                  <a:pos x="18" y="35"/>
                </a:cxn>
              </a:cxnLst>
              <a:rect l="0" t="0" r="r" b="b"/>
              <a:pathLst>
                <a:path w="29" h="40">
                  <a:moveTo>
                    <a:pt x="18" y="35"/>
                  </a:moveTo>
                  <a:cubicBezTo>
                    <a:pt x="20" y="36"/>
                    <a:pt x="22" y="39"/>
                    <a:pt x="24" y="40"/>
                  </a:cubicBezTo>
                  <a:cubicBezTo>
                    <a:pt x="25" y="40"/>
                    <a:pt x="26" y="40"/>
                    <a:pt x="27" y="40"/>
                  </a:cubicBezTo>
                  <a:cubicBezTo>
                    <a:pt x="29" y="38"/>
                    <a:pt x="29" y="33"/>
                    <a:pt x="29" y="31"/>
                  </a:cubicBezTo>
                  <a:cubicBezTo>
                    <a:pt x="29" y="28"/>
                    <a:pt x="27" y="22"/>
                    <a:pt x="27" y="19"/>
                  </a:cubicBezTo>
                  <a:cubicBezTo>
                    <a:pt x="27" y="18"/>
                    <a:pt x="28" y="15"/>
                    <a:pt x="27" y="13"/>
                  </a:cubicBezTo>
                  <a:cubicBezTo>
                    <a:pt x="26" y="12"/>
                    <a:pt x="21" y="12"/>
                    <a:pt x="20" y="11"/>
                  </a:cubicBezTo>
                  <a:cubicBezTo>
                    <a:pt x="19" y="9"/>
                    <a:pt x="23" y="4"/>
                    <a:pt x="22" y="2"/>
                  </a:cubicBezTo>
                  <a:cubicBezTo>
                    <a:pt x="21" y="1"/>
                    <a:pt x="18" y="0"/>
                    <a:pt x="17" y="1"/>
                  </a:cubicBezTo>
                  <a:cubicBezTo>
                    <a:pt x="15" y="1"/>
                    <a:pt x="14" y="6"/>
                    <a:pt x="12" y="6"/>
                  </a:cubicBezTo>
                  <a:cubicBezTo>
                    <a:pt x="12" y="6"/>
                    <a:pt x="10" y="4"/>
                    <a:pt x="10" y="4"/>
                  </a:cubicBezTo>
                  <a:cubicBezTo>
                    <a:pt x="8" y="4"/>
                    <a:pt x="7" y="7"/>
                    <a:pt x="7" y="8"/>
                  </a:cubicBezTo>
                  <a:cubicBezTo>
                    <a:pt x="7" y="10"/>
                    <a:pt x="11" y="12"/>
                    <a:pt x="11" y="14"/>
                  </a:cubicBezTo>
                  <a:cubicBezTo>
                    <a:pt x="10" y="17"/>
                    <a:pt x="3" y="19"/>
                    <a:pt x="2" y="22"/>
                  </a:cubicBezTo>
                  <a:cubicBezTo>
                    <a:pt x="1" y="24"/>
                    <a:pt x="0" y="30"/>
                    <a:pt x="2" y="33"/>
                  </a:cubicBezTo>
                  <a:cubicBezTo>
                    <a:pt x="3" y="34"/>
                    <a:pt x="6" y="36"/>
                    <a:pt x="8" y="36"/>
                  </a:cubicBezTo>
                  <a:cubicBezTo>
                    <a:pt x="10" y="37"/>
                    <a:pt x="15" y="35"/>
                    <a:pt x="18" y="35"/>
                  </a:cubicBezTo>
                  <a:close/>
                </a:path>
              </a:pathLst>
            </a:custGeom>
            <a:grpFill/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88" name="Freeform: Shape 299"/>
            <p:cNvSpPr/>
            <p:nvPr/>
          </p:nvSpPr>
          <p:spPr bwMode="auto">
            <a:xfrm>
              <a:off x="3371850" y="1127125"/>
              <a:ext cx="1228725" cy="877888"/>
            </a:xfrm>
            <a:custGeom>
              <a:avLst/>
              <a:gdLst/>
              <a:ahLst/>
              <a:cxnLst>
                <a:cxn ang="0">
                  <a:pos x="244" y="503"/>
                </a:cxn>
                <a:cxn ang="0">
                  <a:pos x="327" y="486"/>
                </a:cxn>
                <a:cxn ang="0">
                  <a:pos x="366" y="440"/>
                </a:cxn>
                <a:cxn ang="0">
                  <a:pos x="323" y="397"/>
                </a:cxn>
                <a:cxn ang="0">
                  <a:pos x="361" y="381"/>
                </a:cxn>
                <a:cxn ang="0">
                  <a:pos x="453" y="364"/>
                </a:cxn>
                <a:cxn ang="0">
                  <a:pos x="514" y="274"/>
                </a:cxn>
                <a:cxn ang="0">
                  <a:pos x="553" y="213"/>
                </a:cxn>
                <a:cxn ang="0">
                  <a:pos x="606" y="196"/>
                </a:cxn>
                <a:cxn ang="0">
                  <a:pos x="721" y="102"/>
                </a:cxn>
                <a:cxn ang="0">
                  <a:pos x="679" y="78"/>
                </a:cxn>
                <a:cxn ang="0">
                  <a:pos x="605" y="13"/>
                </a:cxn>
                <a:cxn ang="0">
                  <a:pos x="615" y="59"/>
                </a:cxn>
                <a:cxn ang="0">
                  <a:pos x="592" y="57"/>
                </a:cxn>
                <a:cxn ang="0">
                  <a:pos x="555" y="52"/>
                </a:cxn>
                <a:cxn ang="0">
                  <a:pos x="519" y="52"/>
                </a:cxn>
                <a:cxn ang="0">
                  <a:pos x="497" y="103"/>
                </a:cxn>
                <a:cxn ang="0">
                  <a:pos x="516" y="170"/>
                </a:cxn>
                <a:cxn ang="0">
                  <a:pos x="472" y="219"/>
                </a:cxn>
                <a:cxn ang="0">
                  <a:pos x="468" y="194"/>
                </a:cxn>
                <a:cxn ang="0">
                  <a:pos x="499" y="172"/>
                </a:cxn>
                <a:cxn ang="0">
                  <a:pos x="489" y="89"/>
                </a:cxn>
                <a:cxn ang="0">
                  <a:pos x="464" y="56"/>
                </a:cxn>
                <a:cxn ang="0">
                  <a:pos x="437" y="87"/>
                </a:cxn>
                <a:cxn ang="0">
                  <a:pos x="460" y="77"/>
                </a:cxn>
                <a:cxn ang="0">
                  <a:pos x="445" y="161"/>
                </a:cxn>
                <a:cxn ang="0">
                  <a:pos x="419" y="98"/>
                </a:cxn>
                <a:cxn ang="0">
                  <a:pos x="415" y="60"/>
                </a:cxn>
                <a:cxn ang="0">
                  <a:pos x="393" y="85"/>
                </a:cxn>
                <a:cxn ang="0">
                  <a:pos x="391" y="131"/>
                </a:cxn>
                <a:cxn ang="0">
                  <a:pos x="391" y="108"/>
                </a:cxn>
                <a:cxn ang="0">
                  <a:pos x="367" y="87"/>
                </a:cxn>
                <a:cxn ang="0">
                  <a:pos x="356" y="74"/>
                </a:cxn>
                <a:cxn ang="0">
                  <a:pos x="337" y="75"/>
                </a:cxn>
                <a:cxn ang="0">
                  <a:pos x="293" y="99"/>
                </a:cxn>
                <a:cxn ang="0">
                  <a:pos x="280" y="85"/>
                </a:cxn>
                <a:cxn ang="0">
                  <a:pos x="232" y="93"/>
                </a:cxn>
                <a:cxn ang="0">
                  <a:pos x="221" y="135"/>
                </a:cxn>
                <a:cxn ang="0">
                  <a:pos x="209" y="145"/>
                </a:cxn>
                <a:cxn ang="0">
                  <a:pos x="185" y="170"/>
                </a:cxn>
                <a:cxn ang="0">
                  <a:pos x="158" y="186"/>
                </a:cxn>
                <a:cxn ang="0">
                  <a:pos x="153" y="211"/>
                </a:cxn>
                <a:cxn ang="0">
                  <a:pos x="187" y="244"/>
                </a:cxn>
                <a:cxn ang="0">
                  <a:pos x="182" y="272"/>
                </a:cxn>
                <a:cxn ang="0">
                  <a:pos x="124" y="256"/>
                </a:cxn>
                <a:cxn ang="0">
                  <a:pos x="136" y="289"/>
                </a:cxn>
                <a:cxn ang="0">
                  <a:pos x="112" y="304"/>
                </a:cxn>
                <a:cxn ang="0">
                  <a:pos x="72" y="296"/>
                </a:cxn>
                <a:cxn ang="0">
                  <a:pos x="1" y="337"/>
                </a:cxn>
                <a:cxn ang="0">
                  <a:pos x="16" y="368"/>
                </a:cxn>
                <a:cxn ang="0">
                  <a:pos x="59" y="395"/>
                </a:cxn>
                <a:cxn ang="0">
                  <a:pos x="109" y="406"/>
                </a:cxn>
                <a:cxn ang="0">
                  <a:pos x="129" y="403"/>
                </a:cxn>
                <a:cxn ang="0">
                  <a:pos x="121" y="428"/>
                </a:cxn>
                <a:cxn ang="0">
                  <a:pos x="170" y="410"/>
                </a:cxn>
                <a:cxn ang="0">
                  <a:pos x="212" y="411"/>
                </a:cxn>
                <a:cxn ang="0">
                  <a:pos x="227" y="428"/>
                </a:cxn>
                <a:cxn ang="0">
                  <a:pos x="202" y="438"/>
                </a:cxn>
                <a:cxn ang="0">
                  <a:pos x="176" y="481"/>
                </a:cxn>
                <a:cxn ang="0">
                  <a:pos x="161" y="486"/>
                </a:cxn>
              </a:cxnLst>
              <a:rect l="0" t="0" r="r" b="b"/>
              <a:pathLst>
                <a:path w="723" h="517">
                  <a:moveTo>
                    <a:pt x="158" y="513"/>
                  </a:moveTo>
                  <a:cubicBezTo>
                    <a:pt x="161" y="514"/>
                    <a:pt x="167" y="517"/>
                    <a:pt x="171" y="517"/>
                  </a:cubicBezTo>
                  <a:cubicBezTo>
                    <a:pt x="173" y="516"/>
                    <a:pt x="175" y="512"/>
                    <a:pt x="177" y="511"/>
                  </a:cubicBezTo>
                  <a:cubicBezTo>
                    <a:pt x="181" y="511"/>
                    <a:pt x="192" y="515"/>
                    <a:pt x="192" y="515"/>
                  </a:cubicBezTo>
                  <a:cubicBezTo>
                    <a:pt x="192" y="515"/>
                    <a:pt x="194" y="510"/>
                    <a:pt x="195" y="509"/>
                  </a:cubicBezTo>
                  <a:cubicBezTo>
                    <a:pt x="200" y="506"/>
                    <a:pt x="211" y="510"/>
                    <a:pt x="216" y="508"/>
                  </a:cubicBezTo>
                  <a:cubicBezTo>
                    <a:pt x="219" y="507"/>
                    <a:pt x="223" y="501"/>
                    <a:pt x="226" y="500"/>
                  </a:cubicBezTo>
                  <a:cubicBezTo>
                    <a:pt x="230" y="499"/>
                    <a:pt x="239" y="503"/>
                    <a:pt x="244" y="503"/>
                  </a:cubicBezTo>
                  <a:cubicBezTo>
                    <a:pt x="246" y="503"/>
                    <a:pt x="251" y="503"/>
                    <a:pt x="252" y="501"/>
                  </a:cubicBezTo>
                  <a:cubicBezTo>
                    <a:pt x="253" y="499"/>
                    <a:pt x="252" y="494"/>
                    <a:pt x="253" y="492"/>
                  </a:cubicBezTo>
                  <a:cubicBezTo>
                    <a:pt x="254" y="490"/>
                    <a:pt x="259" y="487"/>
                    <a:pt x="260" y="485"/>
                  </a:cubicBezTo>
                  <a:cubicBezTo>
                    <a:pt x="261" y="484"/>
                    <a:pt x="262" y="479"/>
                    <a:pt x="263" y="478"/>
                  </a:cubicBezTo>
                  <a:cubicBezTo>
                    <a:pt x="266" y="475"/>
                    <a:pt x="274" y="472"/>
                    <a:pt x="277" y="473"/>
                  </a:cubicBezTo>
                  <a:cubicBezTo>
                    <a:pt x="279" y="473"/>
                    <a:pt x="281" y="478"/>
                    <a:pt x="283" y="480"/>
                  </a:cubicBezTo>
                  <a:cubicBezTo>
                    <a:pt x="290" y="484"/>
                    <a:pt x="308" y="486"/>
                    <a:pt x="316" y="487"/>
                  </a:cubicBezTo>
                  <a:cubicBezTo>
                    <a:pt x="319" y="487"/>
                    <a:pt x="325" y="487"/>
                    <a:pt x="327" y="486"/>
                  </a:cubicBezTo>
                  <a:cubicBezTo>
                    <a:pt x="335" y="483"/>
                    <a:pt x="347" y="469"/>
                    <a:pt x="354" y="464"/>
                  </a:cubicBezTo>
                  <a:cubicBezTo>
                    <a:pt x="357" y="461"/>
                    <a:pt x="363" y="456"/>
                    <a:pt x="367" y="455"/>
                  </a:cubicBezTo>
                  <a:cubicBezTo>
                    <a:pt x="370" y="453"/>
                    <a:pt x="378" y="456"/>
                    <a:pt x="381" y="454"/>
                  </a:cubicBezTo>
                  <a:cubicBezTo>
                    <a:pt x="384" y="452"/>
                    <a:pt x="386" y="444"/>
                    <a:pt x="386" y="441"/>
                  </a:cubicBezTo>
                  <a:cubicBezTo>
                    <a:pt x="386" y="439"/>
                    <a:pt x="384" y="436"/>
                    <a:pt x="383" y="435"/>
                  </a:cubicBezTo>
                  <a:cubicBezTo>
                    <a:pt x="382" y="435"/>
                    <a:pt x="379" y="435"/>
                    <a:pt x="378" y="435"/>
                  </a:cubicBezTo>
                  <a:cubicBezTo>
                    <a:pt x="377" y="436"/>
                    <a:pt x="376" y="439"/>
                    <a:pt x="374" y="440"/>
                  </a:cubicBezTo>
                  <a:cubicBezTo>
                    <a:pt x="373" y="441"/>
                    <a:pt x="368" y="441"/>
                    <a:pt x="366" y="440"/>
                  </a:cubicBezTo>
                  <a:cubicBezTo>
                    <a:pt x="361" y="438"/>
                    <a:pt x="356" y="426"/>
                    <a:pt x="352" y="422"/>
                  </a:cubicBezTo>
                  <a:cubicBezTo>
                    <a:pt x="351" y="422"/>
                    <a:pt x="349" y="421"/>
                    <a:pt x="348" y="421"/>
                  </a:cubicBezTo>
                  <a:cubicBezTo>
                    <a:pt x="346" y="421"/>
                    <a:pt x="345" y="424"/>
                    <a:pt x="344" y="424"/>
                  </a:cubicBezTo>
                  <a:cubicBezTo>
                    <a:pt x="342" y="424"/>
                    <a:pt x="339" y="423"/>
                    <a:pt x="338" y="422"/>
                  </a:cubicBezTo>
                  <a:cubicBezTo>
                    <a:pt x="336" y="420"/>
                    <a:pt x="337" y="414"/>
                    <a:pt x="336" y="412"/>
                  </a:cubicBezTo>
                  <a:cubicBezTo>
                    <a:pt x="333" y="408"/>
                    <a:pt x="319" y="409"/>
                    <a:pt x="316" y="405"/>
                  </a:cubicBezTo>
                  <a:cubicBezTo>
                    <a:pt x="316" y="404"/>
                    <a:pt x="316" y="401"/>
                    <a:pt x="316" y="401"/>
                  </a:cubicBezTo>
                  <a:cubicBezTo>
                    <a:pt x="317" y="399"/>
                    <a:pt x="321" y="398"/>
                    <a:pt x="323" y="397"/>
                  </a:cubicBezTo>
                  <a:cubicBezTo>
                    <a:pt x="324" y="395"/>
                    <a:pt x="326" y="392"/>
                    <a:pt x="326" y="390"/>
                  </a:cubicBezTo>
                  <a:cubicBezTo>
                    <a:pt x="326" y="388"/>
                    <a:pt x="319" y="388"/>
                    <a:pt x="319" y="385"/>
                  </a:cubicBezTo>
                  <a:cubicBezTo>
                    <a:pt x="319" y="384"/>
                    <a:pt x="322" y="381"/>
                    <a:pt x="324" y="380"/>
                  </a:cubicBezTo>
                  <a:cubicBezTo>
                    <a:pt x="326" y="379"/>
                    <a:pt x="333" y="382"/>
                    <a:pt x="336" y="381"/>
                  </a:cubicBezTo>
                  <a:cubicBezTo>
                    <a:pt x="337" y="380"/>
                    <a:pt x="338" y="377"/>
                    <a:pt x="340" y="376"/>
                  </a:cubicBezTo>
                  <a:cubicBezTo>
                    <a:pt x="342" y="373"/>
                    <a:pt x="348" y="368"/>
                    <a:pt x="352" y="368"/>
                  </a:cubicBezTo>
                  <a:cubicBezTo>
                    <a:pt x="353" y="368"/>
                    <a:pt x="356" y="369"/>
                    <a:pt x="356" y="370"/>
                  </a:cubicBezTo>
                  <a:cubicBezTo>
                    <a:pt x="359" y="372"/>
                    <a:pt x="359" y="378"/>
                    <a:pt x="361" y="381"/>
                  </a:cubicBezTo>
                  <a:cubicBezTo>
                    <a:pt x="365" y="385"/>
                    <a:pt x="374" y="393"/>
                    <a:pt x="380" y="393"/>
                  </a:cubicBezTo>
                  <a:cubicBezTo>
                    <a:pt x="392" y="393"/>
                    <a:pt x="409" y="369"/>
                    <a:pt x="421" y="369"/>
                  </a:cubicBezTo>
                  <a:cubicBezTo>
                    <a:pt x="423" y="369"/>
                    <a:pt x="426" y="373"/>
                    <a:pt x="428" y="374"/>
                  </a:cubicBezTo>
                  <a:cubicBezTo>
                    <a:pt x="431" y="374"/>
                    <a:pt x="437" y="370"/>
                    <a:pt x="440" y="371"/>
                  </a:cubicBezTo>
                  <a:cubicBezTo>
                    <a:pt x="441" y="372"/>
                    <a:pt x="442" y="376"/>
                    <a:pt x="443" y="377"/>
                  </a:cubicBezTo>
                  <a:cubicBezTo>
                    <a:pt x="444" y="378"/>
                    <a:pt x="448" y="382"/>
                    <a:pt x="450" y="381"/>
                  </a:cubicBezTo>
                  <a:cubicBezTo>
                    <a:pt x="451" y="381"/>
                    <a:pt x="454" y="379"/>
                    <a:pt x="454" y="377"/>
                  </a:cubicBezTo>
                  <a:cubicBezTo>
                    <a:pt x="455" y="374"/>
                    <a:pt x="453" y="367"/>
                    <a:pt x="453" y="364"/>
                  </a:cubicBezTo>
                  <a:cubicBezTo>
                    <a:pt x="453" y="361"/>
                    <a:pt x="454" y="355"/>
                    <a:pt x="456" y="353"/>
                  </a:cubicBezTo>
                  <a:cubicBezTo>
                    <a:pt x="458" y="350"/>
                    <a:pt x="462" y="345"/>
                    <a:pt x="465" y="343"/>
                  </a:cubicBezTo>
                  <a:cubicBezTo>
                    <a:pt x="468" y="342"/>
                    <a:pt x="475" y="343"/>
                    <a:pt x="478" y="341"/>
                  </a:cubicBezTo>
                  <a:cubicBezTo>
                    <a:pt x="486" y="337"/>
                    <a:pt x="500" y="323"/>
                    <a:pt x="502" y="315"/>
                  </a:cubicBezTo>
                  <a:cubicBezTo>
                    <a:pt x="503" y="310"/>
                    <a:pt x="495" y="300"/>
                    <a:pt x="497" y="296"/>
                  </a:cubicBezTo>
                  <a:cubicBezTo>
                    <a:pt x="498" y="294"/>
                    <a:pt x="504" y="294"/>
                    <a:pt x="505" y="292"/>
                  </a:cubicBezTo>
                  <a:cubicBezTo>
                    <a:pt x="507" y="289"/>
                    <a:pt x="504" y="280"/>
                    <a:pt x="506" y="277"/>
                  </a:cubicBezTo>
                  <a:cubicBezTo>
                    <a:pt x="508" y="275"/>
                    <a:pt x="512" y="274"/>
                    <a:pt x="514" y="274"/>
                  </a:cubicBezTo>
                  <a:cubicBezTo>
                    <a:pt x="518" y="272"/>
                    <a:pt x="527" y="272"/>
                    <a:pt x="530" y="269"/>
                  </a:cubicBezTo>
                  <a:cubicBezTo>
                    <a:pt x="531" y="268"/>
                    <a:pt x="533" y="265"/>
                    <a:pt x="532" y="264"/>
                  </a:cubicBezTo>
                  <a:cubicBezTo>
                    <a:pt x="531" y="261"/>
                    <a:pt x="522" y="262"/>
                    <a:pt x="521" y="259"/>
                  </a:cubicBezTo>
                  <a:cubicBezTo>
                    <a:pt x="520" y="258"/>
                    <a:pt x="521" y="255"/>
                    <a:pt x="521" y="253"/>
                  </a:cubicBezTo>
                  <a:cubicBezTo>
                    <a:pt x="523" y="250"/>
                    <a:pt x="532" y="247"/>
                    <a:pt x="533" y="243"/>
                  </a:cubicBezTo>
                  <a:cubicBezTo>
                    <a:pt x="534" y="241"/>
                    <a:pt x="531" y="235"/>
                    <a:pt x="532" y="233"/>
                  </a:cubicBezTo>
                  <a:cubicBezTo>
                    <a:pt x="533" y="229"/>
                    <a:pt x="539" y="222"/>
                    <a:pt x="542" y="220"/>
                  </a:cubicBezTo>
                  <a:cubicBezTo>
                    <a:pt x="544" y="217"/>
                    <a:pt x="550" y="213"/>
                    <a:pt x="553" y="213"/>
                  </a:cubicBezTo>
                  <a:cubicBezTo>
                    <a:pt x="555" y="213"/>
                    <a:pt x="557" y="218"/>
                    <a:pt x="559" y="218"/>
                  </a:cubicBezTo>
                  <a:cubicBezTo>
                    <a:pt x="562" y="218"/>
                    <a:pt x="565" y="212"/>
                    <a:pt x="567" y="212"/>
                  </a:cubicBezTo>
                  <a:cubicBezTo>
                    <a:pt x="568" y="213"/>
                    <a:pt x="568" y="214"/>
                    <a:pt x="568" y="215"/>
                  </a:cubicBezTo>
                  <a:cubicBezTo>
                    <a:pt x="569" y="216"/>
                    <a:pt x="573" y="217"/>
                    <a:pt x="574" y="216"/>
                  </a:cubicBezTo>
                  <a:cubicBezTo>
                    <a:pt x="576" y="215"/>
                    <a:pt x="577" y="211"/>
                    <a:pt x="578" y="211"/>
                  </a:cubicBezTo>
                  <a:cubicBezTo>
                    <a:pt x="580" y="210"/>
                    <a:pt x="585" y="212"/>
                    <a:pt x="587" y="212"/>
                  </a:cubicBezTo>
                  <a:cubicBezTo>
                    <a:pt x="589" y="212"/>
                    <a:pt x="592" y="210"/>
                    <a:pt x="593" y="209"/>
                  </a:cubicBezTo>
                  <a:cubicBezTo>
                    <a:pt x="597" y="207"/>
                    <a:pt x="604" y="200"/>
                    <a:pt x="606" y="196"/>
                  </a:cubicBezTo>
                  <a:cubicBezTo>
                    <a:pt x="607" y="194"/>
                    <a:pt x="606" y="189"/>
                    <a:pt x="608" y="187"/>
                  </a:cubicBezTo>
                  <a:cubicBezTo>
                    <a:pt x="614" y="177"/>
                    <a:pt x="634" y="163"/>
                    <a:pt x="644" y="156"/>
                  </a:cubicBezTo>
                  <a:cubicBezTo>
                    <a:pt x="649" y="153"/>
                    <a:pt x="660" y="149"/>
                    <a:pt x="665" y="146"/>
                  </a:cubicBezTo>
                  <a:cubicBezTo>
                    <a:pt x="669" y="143"/>
                    <a:pt x="675" y="136"/>
                    <a:pt x="680" y="134"/>
                  </a:cubicBezTo>
                  <a:cubicBezTo>
                    <a:pt x="687" y="129"/>
                    <a:pt x="710" y="130"/>
                    <a:pt x="714" y="122"/>
                  </a:cubicBezTo>
                  <a:cubicBezTo>
                    <a:pt x="714" y="121"/>
                    <a:pt x="712" y="119"/>
                    <a:pt x="712" y="119"/>
                  </a:cubicBezTo>
                  <a:cubicBezTo>
                    <a:pt x="713" y="117"/>
                    <a:pt x="718" y="116"/>
                    <a:pt x="719" y="115"/>
                  </a:cubicBezTo>
                  <a:cubicBezTo>
                    <a:pt x="721" y="112"/>
                    <a:pt x="723" y="105"/>
                    <a:pt x="721" y="102"/>
                  </a:cubicBezTo>
                  <a:cubicBezTo>
                    <a:pt x="720" y="100"/>
                    <a:pt x="715" y="100"/>
                    <a:pt x="713" y="99"/>
                  </a:cubicBezTo>
                  <a:cubicBezTo>
                    <a:pt x="712" y="98"/>
                    <a:pt x="710" y="93"/>
                    <a:pt x="708" y="92"/>
                  </a:cubicBezTo>
                  <a:cubicBezTo>
                    <a:pt x="706" y="91"/>
                    <a:pt x="701" y="94"/>
                    <a:pt x="699" y="93"/>
                  </a:cubicBezTo>
                  <a:cubicBezTo>
                    <a:pt x="698" y="92"/>
                    <a:pt x="697" y="89"/>
                    <a:pt x="696" y="88"/>
                  </a:cubicBezTo>
                  <a:cubicBezTo>
                    <a:pt x="695" y="87"/>
                    <a:pt x="693" y="87"/>
                    <a:pt x="692" y="87"/>
                  </a:cubicBezTo>
                  <a:cubicBezTo>
                    <a:pt x="690" y="87"/>
                    <a:pt x="688" y="89"/>
                    <a:pt x="687" y="89"/>
                  </a:cubicBezTo>
                  <a:cubicBezTo>
                    <a:pt x="685" y="89"/>
                    <a:pt x="682" y="87"/>
                    <a:pt x="681" y="86"/>
                  </a:cubicBezTo>
                  <a:cubicBezTo>
                    <a:pt x="680" y="84"/>
                    <a:pt x="680" y="79"/>
                    <a:pt x="679" y="78"/>
                  </a:cubicBezTo>
                  <a:cubicBezTo>
                    <a:pt x="677" y="75"/>
                    <a:pt x="671" y="70"/>
                    <a:pt x="668" y="69"/>
                  </a:cubicBezTo>
                  <a:cubicBezTo>
                    <a:pt x="666" y="68"/>
                    <a:pt x="663" y="67"/>
                    <a:pt x="661" y="67"/>
                  </a:cubicBezTo>
                  <a:cubicBezTo>
                    <a:pt x="659" y="65"/>
                    <a:pt x="653" y="63"/>
                    <a:pt x="651" y="60"/>
                  </a:cubicBezTo>
                  <a:cubicBezTo>
                    <a:pt x="650" y="59"/>
                    <a:pt x="650" y="55"/>
                    <a:pt x="650" y="54"/>
                  </a:cubicBezTo>
                  <a:cubicBezTo>
                    <a:pt x="649" y="50"/>
                    <a:pt x="648" y="42"/>
                    <a:pt x="647" y="38"/>
                  </a:cubicBezTo>
                  <a:cubicBezTo>
                    <a:pt x="645" y="35"/>
                    <a:pt x="642" y="28"/>
                    <a:pt x="639" y="25"/>
                  </a:cubicBezTo>
                  <a:cubicBezTo>
                    <a:pt x="635" y="22"/>
                    <a:pt x="625" y="16"/>
                    <a:pt x="619" y="15"/>
                  </a:cubicBezTo>
                  <a:cubicBezTo>
                    <a:pt x="616" y="14"/>
                    <a:pt x="609" y="15"/>
                    <a:pt x="605" y="13"/>
                  </a:cubicBezTo>
                  <a:cubicBezTo>
                    <a:pt x="600" y="12"/>
                    <a:pt x="591" y="0"/>
                    <a:pt x="585" y="1"/>
                  </a:cubicBezTo>
                  <a:cubicBezTo>
                    <a:pt x="584" y="1"/>
                    <a:pt x="582" y="3"/>
                    <a:pt x="582" y="4"/>
                  </a:cubicBezTo>
                  <a:cubicBezTo>
                    <a:pt x="583" y="7"/>
                    <a:pt x="589" y="9"/>
                    <a:pt x="591" y="11"/>
                  </a:cubicBezTo>
                  <a:cubicBezTo>
                    <a:pt x="592" y="12"/>
                    <a:pt x="592" y="16"/>
                    <a:pt x="592" y="18"/>
                  </a:cubicBezTo>
                  <a:cubicBezTo>
                    <a:pt x="593" y="23"/>
                    <a:pt x="592" y="32"/>
                    <a:pt x="593" y="37"/>
                  </a:cubicBezTo>
                  <a:cubicBezTo>
                    <a:pt x="594" y="40"/>
                    <a:pt x="596" y="45"/>
                    <a:pt x="598" y="47"/>
                  </a:cubicBezTo>
                  <a:cubicBezTo>
                    <a:pt x="601" y="49"/>
                    <a:pt x="608" y="52"/>
                    <a:pt x="611" y="54"/>
                  </a:cubicBezTo>
                  <a:cubicBezTo>
                    <a:pt x="612" y="55"/>
                    <a:pt x="614" y="58"/>
                    <a:pt x="615" y="59"/>
                  </a:cubicBezTo>
                  <a:cubicBezTo>
                    <a:pt x="616" y="61"/>
                    <a:pt x="618" y="64"/>
                    <a:pt x="618" y="65"/>
                  </a:cubicBezTo>
                  <a:cubicBezTo>
                    <a:pt x="618" y="67"/>
                    <a:pt x="616" y="69"/>
                    <a:pt x="615" y="70"/>
                  </a:cubicBezTo>
                  <a:cubicBezTo>
                    <a:pt x="613" y="70"/>
                    <a:pt x="608" y="69"/>
                    <a:pt x="606" y="68"/>
                  </a:cubicBezTo>
                  <a:cubicBezTo>
                    <a:pt x="604" y="67"/>
                    <a:pt x="603" y="63"/>
                    <a:pt x="601" y="62"/>
                  </a:cubicBezTo>
                  <a:cubicBezTo>
                    <a:pt x="599" y="61"/>
                    <a:pt x="595" y="61"/>
                    <a:pt x="592" y="61"/>
                  </a:cubicBezTo>
                  <a:cubicBezTo>
                    <a:pt x="591" y="61"/>
                    <a:pt x="587" y="64"/>
                    <a:pt x="586" y="63"/>
                  </a:cubicBezTo>
                  <a:cubicBezTo>
                    <a:pt x="586" y="62"/>
                    <a:pt x="587" y="60"/>
                    <a:pt x="588" y="60"/>
                  </a:cubicBezTo>
                  <a:cubicBezTo>
                    <a:pt x="588" y="59"/>
                    <a:pt x="591" y="58"/>
                    <a:pt x="592" y="57"/>
                  </a:cubicBezTo>
                  <a:cubicBezTo>
                    <a:pt x="593" y="56"/>
                    <a:pt x="595" y="53"/>
                    <a:pt x="594" y="52"/>
                  </a:cubicBezTo>
                  <a:cubicBezTo>
                    <a:pt x="594" y="50"/>
                    <a:pt x="590" y="50"/>
                    <a:pt x="589" y="49"/>
                  </a:cubicBezTo>
                  <a:cubicBezTo>
                    <a:pt x="587" y="48"/>
                    <a:pt x="584" y="45"/>
                    <a:pt x="582" y="44"/>
                  </a:cubicBezTo>
                  <a:cubicBezTo>
                    <a:pt x="580" y="43"/>
                    <a:pt x="573" y="44"/>
                    <a:pt x="571" y="46"/>
                  </a:cubicBezTo>
                  <a:cubicBezTo>
                    <a:pt x="570" y="46"/>
                    <a:pt x="569" y="49"/>
                    <a:pt x="569" y="50"/>
                  </a:cubicBezTo>
                  <a:cubicBezTo>
                    <a:pt x="569" y="51"/>
                    <a:pt x="571" y="53"/>
                    <a:pt x="570" y="54"/>
                  </a:cubicBezTo>
                  <a:cubicBezTo>
                    <a:pt x="570" y="55"/>
                    <a:pt x="567" y="54"/>
                    <a:pt x="565" y="54"/>
                  </a:cubicBezTo>
                  <a:cubicBezTo>
                    <a:pt x="563" y="54"/>
                    <a:pt x="558" y="52"/>
                    <a:pt x="555" y="52"/>
                  </a:cubicBezTo>
                  <a:cubicBezTo>
                    <a:pt x="553" y="52"/>
                    <a:pt x="549" y="52"/>
                    <a:pt x="548" y="53"/>
                  </a:cubicBezTo>
                  <a:cubicBezTo>
                    <a:pt x="547" y="54"/>
                    <a:pt x="547" y="56"/>
                    <a:pt x="546" y="56"/>
                  </a:cubicBezTo>
                  <a:cubicBezTo>
                    <a:pt x="545" y="57"/>
                    <a:pt x="541" y="57"/>
                    <a:pt x="541" y="56"/>
                  </a:cubicBezTo>
                  <a:cubicBezTo>
                    <a:pt x="540" y="54"/>
                    <a:pt x="546" y="53"/>
                    <a:pt x="547" y="51"/>
                  </a:cubicBezTo>
                  <a:cubicBezTo>
                    <a:pt x="547" y="50"/>
                    <a:pt x="546" y="48"/>
                    <a:pt x="546" y="47"/>
                  </a:cubicBezTo>
                  <a:cubicBezTo>
                    <a:pt x="544" y="46"/>
                    <a:pt x="540" y="45"/>
                    <a:pt x="538" y="45"/>
                  </a:cubicBezTo>
                  <a:cubicBezTo>
                    <a:pt x="535" y="46"/>
                    <a:pt x="531" y="50"/>
                    <a:pt x="529" y="51"/>
                  </a:cubicBezTo>
                  <a:cubicBezTo>
                    <a:pt x="527" y="52"/>
                    <a:pt x="521" y="51"/>
                    <a:pt x="519" y="52"/>
                  </a:cubicBezTo>
                  <a:cubicBezTo>
                    <a:pt x="518" y="53"/>
                    <a:pt x="517" y="54"/>
                    <a:pt x="517" y="55"/>
                  </a:cubicBezTo>
                  <a:cubicBezTo>
                    <a:pt x="516" y="56"/>
                    <a:pt x="516" y="60"/>
                    <a:pt x="516" y="61"/>
                  </a:cubicBezTo>
                  <a:cubicBezTo>
                    <a:pt x="516" y="63"/>
                    <a:pt x="518" y="66"/>
                    <a:pt x="518" y="67"/>
                  </a:cubicBezTo>
                  <a:cubicBezTo>
                    <a:pt x="519" y="70"/>
                    <a:pt x="517" y="76"/>
                    <a:pt x="515" y="78"/>
                  </a:cubicBezTo>
                  <a:cubicBezTo>
                    <a:pt x="514" y="80"/>
                    <a:pt x="509" y="81"/>
                    <a:pt x="508" y="83"/>
                  </a:cubicBezTo>
                  <a:cubicBezTo>
                    <a:pt x="507" y="85"/>
                    <a:pt x="508" y="88"/>
                    <a:pt x="507" y="90"/>
                  </a:cubicBezTo>
                  <a:cubicBezTo>
                    <a:pt x="506" y="92"/>
                    <a:pt x="500" y="93"/>
                    <a:pt x="499" y="95"/>
                  </a:cubicBezTo>
                  <a:cubicBezTo>
                    <a:pt x="498" y="97"/>
                    <a:pt x="497" y="101"/>
                    <a:pt x="497" y="103"/>
                  </a:cubicBezTo>
                  <a:cubicBezTo>
                    <a:pt x="497" y="105"/>
                    <a:pt x="499" y="110"/>
                    <a:pt x="501" y="113"/>
                  </a:cubicBezTo>
                  <a:cubicBezTo>
                    <a:pt x="502" y="114"/>
                    <a:pt x="507" y="116"/>
                    <a:pt x="508" y="118"/>
                  </a:cubicBezTo>
                  <a:cubicBezTo>
                    <a:pt x="509" y="120"/>
                    <a:pt x="508" y="124"/>
                    <a:pt x="509" y="126"/>
                  </a:cubicBezTo>
                  <a:cubicBezTo>
                    <a:pt x="511" y="128"/>
                    <a:pt x="516" y="130"/>
                    <a:pt x="517" y="132"/>
                  </a:cubicBezTo>
                  <a:cubicBezTo>
                    <a:pt x="519" y="135"/>
                    <a:pt x="522" y="142"/>
                    <a:pt x="523" y="145"/>
                  </a:cubicBezTo>
                  <a:cubicBezTo>
                    <a:pt x="524" y="149"/>
                    <a:pt x="525" y="156"/>
                    <a:pt x="524" y="159"/>
                  </a:cubicBezTo>
                  <a:cubicBezTo>
                    <a:pt x="524" y="161"/>
                    <a:pt x="522" y="164"/>
                    <a:pt x="521" y="165"/>
                  </a:cubicBezTo>
                  <a:cubicBezTo>
                    <a:pt x="520" y="166"/>
                    <a:pt x="517" y="168"/>
                    <a:pt x="516" y="170"/>
                  </a:cubicBezTo>
                  <a:cubicBezTo>
                    <a:pt x="515" y="172"/>
                    <a:pt x="513" y="175"/>
                    <a:pt x="513" y="177"/>
                  </a:cubicBezTo>
                  <a:cubicBezTo>
                    <a:pt x="513" y="179"/>
                    <a:pt x="514" y="182"/>
                    <a:pt x="515" y="184"/>
                  </a:cubicBezTo>
                  <a:cubicBezTo>
                    <a:pt x="515" y="185"/>
                    <a:pt x="517" y="188"/>
                    <a:pt x="517" y="189"/>
                  </a:cubicBezTo>
                  <a:cubicBezTo>
                    <a:pt x="518" y="190"/>
                    <a:pt x="518" y="194"/>
                    <a:pt x="518" y="195"/>
                  </a:cubicBezTo>
                  <a:cubicBezTo>
                    <a:pt x="517" y="198"/>
                    <a:pt x="515" y="202"/>
                    <a:pt x="513" y="204"/>
                  </a:cubicBezTo>
                  <a:cubicBezTo>
                    <a:pt x="510" y="206"/>
                    <a:pt x="503" y="204"/>
                    <a:pt x="500" y="206"/>
                  </a:cubicBezTo>
                  <a:cubicBezTo>
                    <a:pt x="497" y="208"/>
                    <a:pt x="493" y="215"/>
                    <a:pt x="490" y="216"/>
                  </a:cubicBezTo>
                  <a:cubicBezTo>
                    <a:pt x="486" y="218"/>
                    <a:pt x="477" y="218"/>
                    <a:pt x="472" y="219"/>
                  </a:cubicBezTo>
                  <a:cubicBezTo>
                    <a:pt x="467" y="221"/>
                    <a:pt x="457" y="231"/>
                    <a:pt x="451" y="233"/>
                  </a:cubicBezTo>
                  <a:cubicBezTo>
                    <a:pt x="448" y="235"/>
                    <a:pt x="440" y="240"/>
                    <a:pt x="438" y="237"/>
                  </a:cubicBezTo>
                  <a:cubicBezTo>
                    <a:pt x="437" y="236"/>
                    <a:pt x="440" y="233"/>
                    <a:pt x="441" y="231"/>
                  </a:cubicBezTo>
                  <a:cubicBezTo>
                    <a:pt x="446" y="226"/>
                    <a:pt x="460" y="219"/>
                    <a:pt x="466" y="215"/>
                  </a:cubicBezTo>
                  <a:cubicBezTo>
                    <a:pt x="470" y="212"/>
                    <a:pt x="477" y="207"/>
                    <a:pt x="480" y="203"/>
                  </a:cubicBezTo>
                  <a:cubicBezTo>
                    <a:pt x="481" y="201"/>
                    <a:pt x="483" y="195"/>
                    <a:pt x="481" y="193"/>
                  </a:cubicBezTo>
                  <a:cubicBezTo>
                    <a:pt x="481" y="192"/>
                    <a:pt x="478" y="191"/>
                    <a:pt x="477" y="191"/>
                  </a:cubicBezTo>
                  <a:cubicBezTo>
                    <a:pt x="474" y="191"/>
                    <a:pt x="470" y="193"/>
                    <a:pt x="468" y="194"/>
                  </a:cubicBezTo>
                  <a:cubicBezTo>
                    <a:pt x="466" y="195"/>
                    <a:pt x="462" y="198"/>
                    <a:pt x="460" y="197"/>
                  </a:cubicBezTo>
                  <a:cubicBezTo>
                    <a:pt x="458" y="197"/>
                    <a:pt x="455" y="195"/>
                    <a:pt x="455" y="194"/>
                  </a:cubicBezTo>
                  <a:cubicBezTo>
                    <a:pt x="454" y="191"/>
                    <a:pt x="458" y="187"/>
                    <a:pt x="460" y="186"/>
                  </a:cubicBezTo>
                  <a:cubicBezTo>
                    <a:pt x="463" y="184"/>
                    <a:pt x="469" y="186"/>
                    <a:pt x="471" y="185"/>
                  </a:cubicBezTo>
                  <a:cubicBezTo>
                    <a:pt x="473" y="185"/>
                    <a:pt x="475" y="183"/>
                    <a:pt x="476" y="181"/>
                  </a:cubicBezTo>
                  <a:cubicBezTo>
                    <a:pt x="477" y="180"/>
                    <a:pt x="477" y="176"/>
                    <a:pt x="478" y="175"/>
                  </a:cubicBezTo>
                  <a:cubicBezTo>
                    <a:pt x="480" y="173"/>
                    <a:pt x="486" y="171"/>
                    <a:pt x="489" y="170"/>
                  </a:cubicBezTo>
                  <a:cubicBezTo>
                    <a:pt x="492" y="170"/>
                    <a:pt x="497" y="173"/>
                    <a:pt x="499" y="172"/>
                  </a:cubicBezTo>
                  <a:cubicBezTo>
                    <a:pt x="503" y="170"/>
                    <a:pt x="505" y="161"/>
                    <a:pt x="505" y="157"/>
                  </a:cubicBezTo>
                  <a:cubicBezTo>
                    <a:pt x="505" y="154"/>
                    <a:pt x="503" y="148"/>
                    <a:pt x="502" y="145"/>
                  </a:cubicBezTo>
                  <a:cubicBezTo>
                    <a:pt x="501" y="143"/>
                    <a:pt x="497" y="139"/>
                    <a:pt x="496" y="137"/>
                  </a:cubicBezTo>
                  <a:cubicBezTo>
                    <a:pt x="495" y="133"/>
                    <a:pt x="495" y="126"/>
                    <a:pt x="494" y="122"/>
                  </a:cubicBezTo>
                  <a:cubicBezTo>
                    <a:pt x="493" y="120"/>
                    <a:pt x="491" y="115"/>
                    <a:pt x="490" y="114"/>
                  </a:cubicBezTo>
                  <a:cubicBezTo>
                    <a:pt x="489" y="112"/>
                    <a:pt x="485" y="110"/>
                    <a:pt x="484" y="108"/>
                  </a:cubicBezTo>
                  <a:cubicBezTo>
                    <a:pt x="483" y="106"/>
                    <a:pt x="482" y="100"/>
                    <a:pt x="483" y="97"/>
                  </a:cubicBezTo>
                  <a:cubicBezTo>
                    <a:pt x="484" y="95"/>
                    <a:pt x="487" y="91"/>
                    <a:pt x="489" y="89"/>
                  </a:cubicBezTo>
                  <a:cubicBezTo>
                    <a:pt x="490" y="87"/>
                    <a:pt x="493" y="83"/>
                    <a:pt x="493" y="81"/>
                  </a:cubicBezTo>
                  <a:cubicBezTo>
                    <a:pt x="495" y="75"/>
                    <a:pt x="496" y="62"/>
                    <a:pt x="495" y="56"/>
                  </a:cubicBezTo>
                  <a:cubicBezTo>
                    <a:pt x="494" y="54"/>
                    <a:pt x="492" y="52"/>
                    <a:pt x="492" y="50"/>
                  </a:cubicBezTo>
                  <a:cubicBezTo>
                    <a:pt x="491" y="49"/>
                    <a:pt x="491" y="46"/>
                    <a:pt x="490" y="45"/>
                  </a:cubicBezTo>
                  <a:cubicBezTo>
                    <a:pt x="489" y="44"/>
                    <a:pt x="486" y="44"/>
                    <a:pt x="484" y="45"/>
                  </a:cubicBezTo>
                  <a:cubicBezTo>
                    <a:pt x="482" y="46"/>
                    <a:pt x="481" y="52"/>
                    <a:pt x="478" y="53"/>
                  </a:cubicBezTo>
                  <a:cubicBezTo>
                    <a:pt x="476" y="53"/>
                    <a:pt x="471" y="51"/>
                    <a:pt x="469" y="51"/>
                  </a:cubicBezTo>
                  <a:cubicBezTo>
                    <a:pt x="468" y="52"/>
                    <a:pt x="465" y="54"/>
                    <a:pt x="464" y="56"/>
                  </a:cubicBezTo>
                  <a:cubicBezTo>
                    <a:pt x="463" y="57"/>
                    <a:pt x="465" y="61"/>
                    <a:pt x="464" y="62"/>
                  </a:cubicBezTo>
                  <a:cubicBezTo>
                    <a:pt x="463" y="63"/>
                    <a:pt x="460" y="63"/>
                    <a:pt x="459" y="63"/>
                  </a:cubicBezTo>
                  <a:cubicBezTo>
                    <a:pt x="457" y="62"/>
                    <a:pt x="454" y="59"/>
                    <a:pt x="452" y="58"/>
                  </a:cubicBezTo>
                  <a:cubicBezTo>
                    <a:pt x="450" y="57"/>
                    <a:pt x="446" y="58"/>
                    <a:pt x="444" y="59"/>
                  </a:cubicBezTo>
                  <a:cubicBezTo>
                    <a:pt x="443" y="60"/>
                    <a:pt x="441" y="62"/>
                    <a:pt x="441" y="64"/>
                  </a:cubicBezTo>
                  <a:cubicBezTo>
                    <a:pt x="441" y="66"/>
                    <a:pt x="444" y="70"/>
                    <a:pt x="444" y="72"/>
                  </a:cubicBezTo>
                  <a:cubicBezTo>
                    <a:pt x="443" y="74"/>
                    <a:pt x="438" y="76"/>
                    <a:pt x="437" y="78"/>
                  </a:cubicBezTo>
                  <a:cubicBezTo>
                    <a:pt x="436" y="80"/>
                    <a:pt x="436" y="85"/>
                    <a:pt x="437" y="87"/>
                  </a:cubicBezTo>
                  <a:cubicBezTo>
                    <a:pt x="437" y="88"/>
                    <a:pt x="440" y="90"/>
                    <a:pt x="441" y="91"/>
                  </a:cubicBezTo>
                  <a:cubicBezTo>
                    <a:pt x="442" y="92"/>
                    <a:pt x="446" y="92"/>
                    <a:pt x="446" y="93"/>
                  </a:cubicBezTo>
                  <a:cubicBezTo>
                    <a:pt x="448" y="95"/>
                    <a:pt x="447" y="102"/>
                    <a:pt x="449" y="105"/>
                  </a:cubicBezTo>
                  <a:cubicBezTo>
                    <a:pt x="449" y="106"/>
                    <a:pt x="453" y="107"/>
                    <a:pt x="454" y="109"/>
                  </a:cubicBezTo>
                  <a:cubicBezTo>
                    <a:pt x="454" y="110"/>
                    <a:pt x="454" y="112"/>
                    <a:pt x="454" y="113"/>
                  </a:cubicBezTo>
                  <a:cubicBezTo>
                    <a:pt x="455" y="113"/>
                    <a:pt x="458" y="112"/>
                    <a:pt x="458" y="111"/>
                  </a:cubicBezTo>
                  <a:cubicBezTo>
                    <a:pt x="460" y="107"/>
                    <a:pt x="456" y="99"/>
                    <a:pt x="456" y="94"/>
                  </a:cubicBezTo>
                  <a:cubicBezTo>
                    <a:pt x="456" y="90"/>
                    <a:pt x="456" y="78"/>
                    <a:pt x="460" y="77"/>
                  </a:cubicBezTo>
                  <a:cubicBezTo>
                    <a:pt x="461" y="77"/>
                    <a:pt x="462" y="80"/>
                    <a:pt x="462" y="81"/>
                  </a:cubicBezTo>
                  <a:cubicBezTo>
                    <a:pt x="463" y="85"/>
                    <a:pt x="460" y="93"/>
                    <a:pt x="460" y="97"/>
                  </a:cubicBezTo>
                  <a:cubicBezTo>
                    <a:pt x="461" y="99"/>
                    <a:pt x="464" y="104"/>
                    <a:pt x="464" y="107"/>
                  </a:cubicBezTo>
                  <a:cubicBezTo>
                    <a:pt x="464" y="109"/>
                    <a:pt x="462" y="112"/>
                    <a:pt x="463" y="113"/>
                  </a:cubicBezTo>
                  <a:cubicBezTo>
                    <a:pt x="463" y="115"/>
                    <a:pt x="465" y="117"/>
                    <a:pt x="465" y="118"/>
                  </a:cubicBezTo>
                  <a:cubicBezTo>
                    <a:pt x="465" y="121"/>
                    <a:pt x="460" y="128"/>
                    <a:pt x="458" y="131"/>
                  </a:cubicBezTo>
                  <a:cubicBezTo>
                    <a:pt x="457" y="135"/>
                    <a:pt x="458" y="142"/>
                    <a:pt x="456" y="146"/>
                  </a:cubicBezTo>
                  <a:cubicBezTo>
                    <a:pt x="454" y="150"/>
                    <a:pt x="450" y="162"/>
                    <a:pt x="445" y="161"/>
                  </a:cubicBezTo>
                  <a:cubicBezTo>
                    <a:pt x="444" y="161"/>
                    <a:pt x="444" y="159"/>
                    <a:pt x="444" y="158"/>
                  </a:cubicBezTo>
                  <a:cubicBezTo>
                    <a:pt x="444" y="152"/>
                    <a:pt x="450" y="142"/>
                    <a:pt x="451" y="136"/>
                  </a:cubicBezTo>
                  <a:cubicBezTo>
                    <a:pt x="452" y="132"/>
                    <a:pt x="452" y="123"/>
                    <a:pt x="450" y="119"/>
                  </a:cubicBezTo>
                  <a:cubicBezTo>
                    <a:pt x="449" y="117"/>
                    <a:pt x="445" y="116"/>
                    <a:pt x="444" y="114"/>
                  </a:cubicBezTo>
                  <a:cubicBezTo>
                    <a:pt x="443" y="113"/>
                    <a:pt x="442" y="109"/>
                    <a:pt x="441" y="108"/>
                  </a:cubicBezTo>
                  <a:cubicBezTo>
                    <a:pt x="440" y="106"/>
                    <a:pt x="436" y="102"/>
                    <a:pt x="434" y="102"/>
                  </a:cubicBezTo>
                  <a:cubicBezTo>
                    <a:pt x="432" y="101"/>
                    <a:pt x="427" y="104"/>
                    <a:pt x="424" y="103"/>
                  </a:cubicBezTo>
                  <a:cubicBezTo>
                    <a:pt x="423" y="103"/>
                    <a:pt x="420" y="100"/>
                    <a:pt x="419" y="98"/>
                  </a:cubicBezTo>
                  <a:cubicBezTo>
                    <a:pt x="418" y="95"/>
                    <a:pt x="417" y="89"/>
                    <a:pt x="418" y="86"/>
                  </a:cubicBezTo>
                  <a:cubicBezTo>
                    <a:pt x="418" y="82"/>
                    <a:pt x="419" y="74"/>
                    <a:pt x="421" y="71"/>
                  </a:cubicBezTo>
                  <a:cubicBezTo>
                    <a:pt x="423" y="67"/>
                    <a:pt x="430" y="62"/>
                    <a:pt x="432" y="59"/>
                  </a:cubicBezTo>
                  <a:cubicBezTo>
                    <a:pt x="432" y="57"/>
                    <a:pt x="432" y="53"/>
                    <a:pt x="430" y="53"/>
                  </a:cubicBezTo>
                  <a:cubicBezTo>
                    <a:pt x="430" y="52"/>
                    <a:pt x="427" y="52"/>
                    <a:pt x="426" y="53"/>
                  </a:cubicBezTo>
                  <a:cubicBezTo>
                    <a:pt x="424" y="55"/>
                    <a:pt x="423" y="61"/>
                    <a:pt x="421" y="63"/>
                  </a:cubicBezTo>
                  <a:cubicBezTo>
                    <a:pt x="420" y="63"/>
                    <a:pt x="418" y="65"/>
                    <a:pt x="417" y="65"/>
                  </a:cubicBezTo>
                  <a:cubicBezTo>
                    <a:pt x="416" y="65"/>
                    <a:pt x="416" y="61"/>
                    <a:pt x="415" y="60"/>
                  </a:cubicBezTo>
                  <a:cubicBezTo>
                    <a:pt x="414" y="60"/>
                    <a:pt x="412" y="60"/>
                    <a:pt x="412" y="61"/>
                  </a:cubicBezTo>
                  <a:cubicBezTo>
                    <a:pt x="410" y="61"/>
                    <a:pt x="409" y="63"/>
                    <a:pt x="408" y="64"/>
                  </a:cubicBezTo>
                  <a:cubicBezTo>
                    <a:pt x="408" y="66"/>
                    <a:pt x="410" y="69"/>
                    <a:pt x="409" y="70"/>
                  </a:cubicBezTo>
                  <a:cubicBezTo>
                    <a:pt x="408" y="71"/>
                    <a:pt x="406" y="72"/>
                    <a:pt x="405" y="72"/>
                  </a:cubicBezTo>
                  <a:cubicBezTo>
                    <a:pt x="403" y="72"/>
                    <a:pt x="402" y="69"/>
                    <a:pt x="401" y="69"/>
                  </a:cubicBezTo>
                  <a:cubicBezTo>
                    <a:pt x="400" y="69"/>
                    <a:pt x="398" y="69"/>
                    <a:pt x="397" y="70"/>
                  </a:cubicBezTo>
                  <a:cubicBezTo>
                    <a:pt x="396" y="71"/>
                    <a:pt x="394" y="76"/>
                    <a:pt x="393" y="78"/>
                  </a:cubicBezTo>
                  <a:cubicBezTo>
                    <a:pt x="393" y="80"/>
                    <a:pt x="393" y="83"/>
                    <a:pt x="393" y="85"/>
                  </a:cubicBezTo>
                  <a:cubicBezTo>
                    <a:pt x="394" y="88"/>
                    <a:pt x="396" y="93"/>
                    <a:pt x="398" y="93"/>
                  </a:cubicBezTo>
                  <a:cubicBezTo>
                    <a:pt x="400" y="94"/>
                    <a:pt x="402" y="91"/>
                    <a:pt x="403" y="90"/>
                  </a:cubicBezTo>
                  <a:cubicBezTo>
                    <a:pt x="404" y="90"/>
                    <a:pt x="407" y="89"/>
                    <a:pt x="408" y="90"/>
                  </a:cubicBezTo>
                  <a:cubicBezTo>
                    <a:pt x="408" y="90"/>
                    <a:pt x="409" y="93"/>
                    <a:pt x="409" y="94"/>
                  </a:cubicBezTo>
                  <a:cubicBezTo>
                    <a:pt x="409" y="96"/>
                    <a:pt x="409" y="101"/>
                    <a:pt x="409" y="103"/>
                  </a:cubicBezTo>
                  <a:cubicBezTo>
                    <a:pt x="408" y="107"/>
                    <a:pt x="402" y="111"/>
                    <a:pt x="401" y="114"/>
                  </a:cubicBezTo>
                  <a:cubicBezTo>
                    <a:pt x="399" y="117"/>
                    <a:pt x="398" y="124"/>
                    <a:pt x="396" y="127"/>
                  </a:cubicBezTo>
                  <a:cubicBezTo>
                    <a:pt x="395" y="128"/>
                    <a:pt x="392" y="131"/>
                    <a:pt x="391" y="131"/>
                  </a:cubicBezTo>
                  <a:cubicBezTo>
                    <a:pt x="390" y="131"/>
                    <a:pt x="388" y="128"/>
                    <a:pt x="388" y="126"/>
                  </a:cubicBezTo>
                  <a:cubicBezTo>
                    <a:pt x="388" y="125"/>
                    <a:pt x="390" y="123"/>
                    <a:pt x="390" y="122"/>
                  </a:cubicBezTo>
                  <a:cubicBezTo>
                    <a:pt x="390" y="121"/>
                    <a:pt x="390" y="118"/>
                    <a:pt x="389" y="117"/>
                  </a:cubicBezTo>
                  <a:cubicBezTo>
                    <a:pt x="388" y="117"/>
                    <a:pt x="386" y="118"/>
                    <a:pt x="385" y="119"/>
                  </a:cubicBezTo>
                  <a:cubicBezTo>
                    <a:pt x="384" y="120"/>
                    <a:pt x="383" y="125"/>
                    <a:pt x="381" y="125"/>
                  </a:cubicBezTo>
                  <a:cubicBezTo>
                    <a:pt x="380" y="125"/>
                    <a:pt x="380" y="121"/>
                    <a:pt x="380" y="119"/>
                  </a:cubicBezTo>
                  <a:cubicBezTo>
                    <a:pt x="381" y="117"/>
                    <a:pt x="381" y="113"/>
                    <a:pt x="382" y="112"/>
                  </a:cubicBezTo>
                  <a:cubicBezTo>
                    <a:pt x="383" y="110"/>
                    <a:pt x="389" y="110"/>
                    <a:pt x="391" y="108"/>
                  </a:cubicBezTo>
                  <a:cubicBezTo>
                    <a:pt x="392" y="107"/>
                    <a:pt x="392" y="101"/>
                    <a:pt x="391" y="100"/>
                  </a:cubicBezTo>
                  <a:cubicBezTo>
                    <a:pt x="390" y="99"/>
                    <a:pt x="389" y="99"/>
                    <a:pt x="388" y="100"/>
                  </a:cubicBezTo>
                  <a:cubicBezTo>
                    <a:pt x="386" y="101"/>
                    <a:pt x="384" y="106"/>
                    <a:pt x="382" y="107"/>
                  </a:cubicBezTo>
                  <a:cubicBezTo>
                    <a:pt x="380" y="107"/>
                    <a:pt x="376" y="106"/>
                    <a:pt x="376" y="104"/>
                  </a:cubicBezTo>
                  <a:cubicBezTo>
                    <a:pt x="375" y="102"/>
                    <a:pt x="381" y="99"/>
                    <a:pt x="382" y="97"/>
                  </a:cubicBezTo>
                  <a:cubicBezTo>
                    <a:pt x="382" y="93"/>
                    <a:pt x="381" y="85"/>
                    <a:pt x="379" y="82"/>
                  </a:cubicBezTo>
                  <a:cubicBezTo>
                    <a:pt x="378" y="82"/>
                    <a:pt x="375" y="82"/>
                    <a:pt x="374" y="82"/>
                  </a:cubicBezTo>
                  <a:cubicBezTo>
                    <a:pt x="372" y="83"/>
                    <a:pt x="369" y="86"/>
                    <a:pt x="367" y="87"/>
                  </a:cubicBezTo>
                  <a:cubicBezTo>
                    <a:pt x="366" y="87"/>
                    <a:pt x="362" y="87"/>
                    <a:pt x="361" y="87"/>
                  </a:cubicBezTo>
                  <a:cubicBezTo>
                    <a:pt x="360" y="86"/>
                    <a:pt x="360" y="84"/>
                    <a:pt x="359" y="83"/>
                  </a:cubicBezTo>
                  <a:cubicBezTo>
                    <a:pt x="358" y="82"/>
                    <a:pt x="354" y="82"/>
                    <a:pt x="353" y="83"/>
                  </a:cubicBezTo>
                  <a:cubicBezTo>
                    <a:pt x="351" y="83"/>
                    <a:pt x="351" y="87"/>
                    <a:pt x="350" y="88"/>
                  </a:cubicBezTo>
                  <a:cubicBezTo>
                    <a:pt x="349" y="89"/>
                    <a:pt x="345" y="89"/>
                    <a:pt x="344" y="88"/>
                  </a:cubicBezTo>
                  <a:cubicBezTo>
                    <a:pt x="342" y="86"/>
                    <a:pt x="343" y="82"/>
                    <a:pt x="344" y="80"/>
                  </a:cubicBezTo>
                  <a:cubicBezTo>
                    <a:pt x="344" y="78"/>
                    <a:pt x="347" y="75"/>
                    <a:pt x="348" y="74"/>
                  </a:cubicBezTo>
                  <a:cubicBezTo>
                    <a:pt x="350" y="73"/>
                    <a:pt x="354" y="74"/>
                    <a:pt x="356" y="74"/>
                  </a:cubicBezTo>
                  <a:cubicBezTo>
                    <a:pt x="358" y="73"/>
                    <a:pt x="361" y="70"/>
                    <a:pt x="362" y="68"/>
                  </a:cubicBezTo>
                  <a:cubicBezTo>
                    <a:pt x="362" y="65"/>
                    <a:pt x="360" y="60"/>
                    <a:pt x="359" y="58"/>
                  </a:cubicBezTo>
                  <a:cubicBezTo>
                    <a:pt x="358" y="57"/>
                    <a:pt x="355" y="56"/>
                    <a:pt x="354" y="54"/>
                  </a:cubicBezTo>
                  <a:cubicBezTo>
                    <a:pt x="354" y="53"/>
                    <a:pt x="355" y="51"/>
                    <a:pt x="355" y="50"/>
                  </a:cubicBezTo>
                  <a:cubicBezTo>
                    <a:pt x="354" y="49"/>
                    <a:pt x="352" y="47"/>
                    <a:pt x="350" y="48"/>
                  </a:cubicBezTo>
                  <a:cubicBezTo>
                    <a:pt x="347" y="48"/>
                    <a:pt x="343" y="54"/>
                    <a:pt x="341" y="56"/>
                  </a:cubicBezTo>
                  <a:cubicBezTo>
                    <a:pt x="339" y="59"/>
                    <a:pt x="336" y="64"/>
                    <a:pt x="336" y="67"/>
                  </a:cubicBezTo>
                  <a:cubicBezTo>
                    <a:pt x="336" y="69"/>
                    <a:pt x="338" y="73"/>
                    <a:pt x="337" y="75"/>
                  </a:cubicBezTo>
                  <a:cubicBezTo>
                    <a:pt x="337" y="78"/>
                    <a:pt x="335" y="82"/>
                    <a:pt x="333" y="84"/>
                  </a:cubicBezTo>
                  <a:cubicBezTo>
                    <a:pt x="332" y="85"/>
                    <a:pt x="327" y="84"/>
                    <a:pt x="326" y="84"/>
                  </a:cubicBezTo>
                  <a:cubicBezTo>
                    <a:pt x="324" y="84"/>
                    <a:pt x="321" y="82"/>
                    <a:pt x="320" y="82"/>
                  </a:cubicBezTo>
                  <a:cubicBezTo>
                    <a:pt x="317" y="82"/>
                    <a:pt x="313" y="84"/>
                    <a:pt x="312" y="85"/>
                  </a:cubicBezTo>
                  <a:cubicBezTo>
                    <a:pt x="311" y="86"/>
                    <a:pt x="310" y="89"/>
                    <a:pt x="308" y="90"/>
                  </a:cubicBezTo>
                  <a:cubicBezTo>
                    <a:pt x="306" y="91"/>
                    <a:pt x="301" y="88"/>
                    <a:pt x="298" y="89"/>
                  </a:cubicBezTo>
                  <a:cubicBezTo>
                    <a:pt x="297" y="89"/>
                    <a:pt x="296" y="91"/>
                    <a:pt x="295" y="91"/>
                  </a:cubicBezTo>
                  <a:cubicBezTo>
                    <a:pt x="294" y="93"/>
                    <a:pt x="294" y="97"/>
                    <a:pt x="293" y="99"/>
                  </a:cubicBezTo>
                  <a:cubicBezTo>
                    <a:pt x="293" y="100"/>
                    <a:pt x="292" y="104"/>
                    <a:pt x="291" y="104"/>
                  </a:cubicBezTo>
                  <a:cubicBezTo>
                    <a:pt x="289" y="105"/>
                    <a:pt x="286" y="103"/>
                    <a:pt x="285" y="103"/>
                  </a:cubicBezTo>
                  <a:cubicBezTo>
                    <a:pt x="284" y="103"/>
                    <a:pt x="283" y="106"/>
                    <a:pt x="282" y="106"/>
                  </a:cubicBezTo>
                  <a:cubicBezTo>
                    <a:pt x="279" y="106"/>
                    <a:pt x="276" y="100"/>
                    <a:pt x="276" y="98"/>
                  </a:cubicBezTo>
                  <a:cubicBezTo>
                    <a:pt x="276" y="96"/>
                    <a:pt x="280" y="92"/>
                    <a:pt x="282" y="90"/>
                  </a:cubicBezTo>
                  <a:cubicBezTo>
                    <a:pt x="283" y="89"/>
                    <a:pt x="286" y="89"/>
                    <a:pt x="287" y="88"/>
                  </a:cubicBezTo>
                  <a:cubicBezTo>
                    <a:pt x="288" y="87"/>
                    <a:pt x="288" y="85"/>
                    <a:pt x="287" y="85"/>
                  </a:cubicBezTo>
                  <a:cubicBezTo>
                    <a:pt x="286" y="83"/>
                    <a:pt x="282" y="84"/>
                    <a:pt x="280" y="85"/>
                  </a:cubicBezTo>
                  <a:cubicBezTo>
                    <a:pt x="277" y="86"/>
                    <a:pt x="275" y="93"/>
                    <a:pt x="273" y="94"/>
                  </a:cubicBezTo>
                  <a:cubicBezTo>
                    <a:pt x="271" y="94"/>
                    <a:pt x="267" y="93"/>
                    <a:pt x="266" y="93"/>
                  </a:cubicBezTo>
                  <a:cubicBezTo>
                    <a:pt x="264" y="92"/>
                    <a:pt x="263" y="87"/>
                    <a:pt x="261" y="86"/>
                  </a:cubicBezTo>
                  <a:cubicBezTo>
                    <a:pt x="258" y="85"/>
                    <a:pt x="253" y="88"/>
                    <a:pt x="250" y="88"/>
                  </a:cubicBezTo>
                  <a:cubicBezTo>
                    <a:pt x="248" y="88"/>
                    <a:pt x="244" y="84"/>
                    <a:pt x="242" y="84"/>
                  </a:cubicBezTo>
                  <a:cubicBezTo>
                    <a:pt x="239" y="83"/>
                    <a:pt x="234" y="81"/>
                    <a:pt x="232" y="82"/>
                  </a:cubicBezTo>
                  <a:cubicBezTo>
                    <a:pt x="231" y="83"/>
                    <a:pt x="229" y="86"/>
                    <a:pt x="229" y="87"/>
                  </a:cubicBezTo>
                  <a:cubicBezTo>
                    <a:pt x="229" y="89"/>
                    <a:pt x="233" y="91"/>
                    <a:pt x="232" y="93"/>
                  </a:cubicBezTo>
                  <a:cubicBezTo>
                    <a:pt x="232" y="97"/>
                    <a:pt x="224" y="101"/>
                    <a:pt x="222" y="105"/>
                  </a:cubicBezTo>
                  <a:cubicBezTo>
                    <a:pt x="222" y="106"/>
                    <a:pt x="221" y="110"/>
                    <a:pt x="222" y="111"/>
                  </a:cubicBezTo>
                  <a:cubicBezTo>
                    <a:pt x="222" y="113"/>
                    <a:pt x="224" y="117"/>
                    <a:pt x="226" y="117"/>
                  </a:cubicBezTo>
                  <a:cubicBezTo>
                    <a:pt x="227" y="117"/>
                    <a:pt x="230" y="115"/>
                    <a:pt x="231" y="115"/>
                  </a:cubicBezTo>
                  <a:cubicBezTo>
                    <a:pt x="232" y="115"/>
                    <a:pt x="235" y="118"/>
                    <a:pt x="235" y="119"/>
                  </a:cubicBezTo>
                  <a:cubicBezTo>
                    <a:pt x="235" y="120"/>
                    <a:pt x="234" y="121"/>
                    <a:pt x="233" y="121"/>
                  </a:cubicBezTo>
                  <a:cubicBezTo>
                    <a:pt x="232" y="122"/>
                    <a:pt x="229" y="121"/>
                    <a:pt x="228" y="122"/>
                  </a:cubicBezTo>
                  <a:cubicBezTo>
                    <a:pt x="224" y="124"/>
                    <a:pt x="223" y="132"/>
                    <a:pt x="221" y="135"/>
                  </a:cubicBezTo>
                  <a:cubicBezTo>
                    <a:pt x="220" y="137"/>
                    <a:pt x="217" y="138"/>
                    <a:pt x="216" y="140"/>
                  </a:cubicBezTo>
                  <a:cubicBezTo>
                    <a:pt x="216" y="141"/>
                    <a:pt x="215" y="143"/>
                    <a:pt x="216" y="144"/>
                  </a:cubicBezTo>
                  <a:cubicBezTo>
                    <a:pt x="216" y="144"/>
                    <a:pt x="219" y="144"/>
                    <a:pt x="220" y="145"/>
                  </a:cubicBezTo>
                  <a:cubicBezTo>
                    <a:pt x="221" y="146"/>
                    <a:pt x="221" y="149"/>
                    <a:pt x="220" y="150"/>
                  </a:cubicBezTo>
                  <a:cubicBezTo>
                    <a:pt x="219" y="151"/>
                    <a:pt x="215" y="149"/>
                    <a:pt x="214" y="150"/>
                  </a:cubicBezTo>
                  <a:cubicBezTo>
                    <a:pt x="212" y="151"/>
                    <a:pt x="212" y="155"/>
                    <a:pt x="210" y="156"/>
                  </a:cubicBezTo>
                  <a:cubicBezTo>
                    <a:pt x="209" y="156"/>
                    <a:pt x="205" y="154"/>
                    <a:pt x="205" y="152"/>
                  </a:cubicBezTo>
                  <a:cubicBezTo>
                    <a:pt x="204" y="150"/>
                    <a:pt x="208" y="147"/>
                    <a:pt x="209" y="145"/>
                  </a:cubicBezTo>
                  <a:cubicBezTo>
                    <a:pt x="210" y="143"/>
                    <a:pt x="211" y="137"/>
                    <a:pt x="209" y="135"/>
                  </a:cubicBezTo>
                  <a:cubicBezTo>
                    <a:pt x="208" y="134"/>
                    <a:pt x="205" y="133"/>
                    <a:pt x="204" y="133"/>
                  </a:cubicBezTo>
                  <a:cubicBezTo>
                    <a:pt x="202" y="134"/>
                    <a:pt x="200" y="136"/>
                    <a:pt x="199" y="137"/>
                  </a:cubicBezTo>
                  <a:cubicBezTo>
                    <a:pt x="198" y="140"/>
                    <a:pt x="199" y="145"/>
                    <a:pt x="197" y="147"/>
                  </a:cubicBezTo>
                  <a:cubicBezTo>
                    <a:pt x="195" y="149"/>
                    <a:pt x="190" y="148"/>
                    <a:pt x="188" y="149"/>
                  </a:cubicBezTo>
                  <a:cubicBezTo>
                    <a:pt x="186" y="150"/>
                    <a:pt x="183" y="152"/>
                    <a:pt x="182" y="154"/>
                  </a:cubicBezTo>
                  <a:cubicBezTo>
                    <a:pt x="181" y="157"/>
                    <a:pt x="178" y="164"/>
                    <a:pt x="180" y="167"/>
                  </a:cubicBezTo>
                  <a:cubicBezTo>
                    <a:pt x="180" y="168"/>
                    <a:pt x="185" y="169"/>
                    <a:pt x="185" y="170"/>
                  </a:cubicBezTo>
                  <a:cubicBezTo>
                    <a:pt x="185" y="172"/>
                    <a:pt x="183" y="174"/>
                    <a:pt x="182" y="174"/>
                  </a:cubicBezTo>
                  <a:cubicBezTo>
                    <a:pt x="180" y="174"/>
                    <a:pt x="176" y="173"/>
                    <a:pt x="174" y="172"/>
                  </a:cubicBezTo>
                  <a:cubicBezTo>
                    <a:pt x="173" y="170"/>
                    <a:pt x="173" y="165"/>
                    <a:pt x="171" y="163"/>
                  </a:cubicBezTo>
                  <a:cubicBezTo>
                    <a:pt x="170" y="162"/>
                    <a:pt x="168" y="162"/>
                    <a:pt x="167" y="162"/>
                  </a:cubicBezTo>
                  <a:cubicBezTo>
                    <a:pt x="166" y="163"/>
                    <a:pt x="167" y="166"/>
                    <a:pt x="166" y="166"/>
                  </a:cubicBezTo>
                  <a:cubicBezTo>
                    <a:pt x="164" y="168"/>
                    <a:pt x="160" y="168"/>
                    <a:pt x="158" y="169"/>
                  </a:cubicBezTo>
                  <a:cubicBezTo>
                    <a:pt x="156" y="170"/>
                    <a:pt x="153" y="173"/>
                    <a:pt x="153" y="175"/>
                  </a:cubicBezTo>
                  <a:cubicBezTo>
                    <a:pt x="152" y="178"/>
                    <a:pt x="156" y="184"/>
                    <a:pt x="158" y="186"/>
                  </a:cubicBezTo>
                  <a:cubicBezTo>
                    <a:pt x="160" y="188"/>
                    <a:pt x="167" y="190"/>
                    <a:pt x="170" y="191"/>
                  </a:cubicBezTo>
                  <a:cubicBezTo>
                    <a:pt x="172" y="193"/>
                    <a:pt x="177" y="195"/>
                    <a:pt x="179" y="197"/>
                  </a:cubicBezTo>
                  <a:cubicBezTo>
                    <a:pt x="179" y="198"/>
                    <a:pt x="180" y="200"/>
                    <a:pt x="180" y="201"/>
                  </a:cubicBezTo>
                  <a:cubicBezTo>
                    <a:pt x="180" y="203"/>
                    <a:pt x="177" y="205"/>
                    <a:pt x="176" y="206"/>
                  </a:cubicBezTo>
                  <a:cubicBezTo>
                    <a:pt x="174" y="206"/>
                    <a:pt x="170" y="206"/>
                    <a:pt x="169" y="205"/>
                  </a:cubicBezTo>
                  <a:cubicBezTo>
                    <a:pt x="167" y="204"/>
                    <a:pt x="165" y="199"/>
                    <a:pt x="163" y="198"/>
                  </a:cubicBezTo>
                  <a:cubicBezTo>
                    <a:pt x="162" y="198"/>
                    <a:pt x="159" y="198"/>
                    <a:pt x="158" y="199"/>
                  </a:cubicBezTo>
                  <a:cubicBezTo>
                    <a:pt x="155" y="201"/>
                    <a:pt x="153" y="208"/>
                    <a:pt x="153" y="211"/>
                  </a:cubicBezTo>
                  <a:cubicBezTo>
                    <a:pt x="154" y="215"/>
                    <a:pt x="159" y="219"/>
                    <a:pt x="161" y="223"/>
                  </a:cubicBezTo>
                  <a:cubicBezTo>
                    <a:pt x="162" y="225"/>
                    <a:pt x="161" y="231"/>
                    <a:pt x="163" y="233"/>
                  </a:cubicBezTo>
                  <a:cubicBezTo>
                    <a:pt x="164" y="235"/>
                    <a:pt x="168" y="237"/>
                    <a:pt x="169" y="237"/>
                  </a:cubicBezTo>
                  <a:cubicBezTo>
                    <a:pt x="171" y="237"/>
                    <a:pt x="172" y="233"/>
                    <a:pt x="174" y="233"/>
                  </a:cubicBezTo>
                  <a:cubicBezTo>
                    <a:pt x="176" y="231"/>
                    <a:pt x="182" y="230"/>
                    <a:pt x="185" y="231"/>
                  </a:cubicBezTo>
                  <a:cubicBezTo>
                    <a:pt x="186" y="232"/>
                    <a:pt x="188" y="234"/>
                    <a:pt x="188" y="235"/>
                  </a:cubicBezTo>
                  <a:cubicBezTo>
                    <a:pt x="188" y="236"/>
                    <a:pt x="186" y="238"/>
                    <a:pt x="186" y="238"/>
                  </a:cubicBezTo>
                  <a:cubicBezTo>
                    <a:pt x="186" y="240"/>
                    <a:pt x="186" y="243"/>
                    <a:pt x="187" y="244"/>
                  </a:cubicBezTo>
                  <a:cubicBezTo>
                    <a:pt x="188" y="245"/>
                    <a:pt x="192" y="245"/>
                    <a:pt x="194" y="246"/>
                  </a:cubicBezTo>
                  <a:cubicBezTo>
                    <a:pt x="195" y="247"/>
                    <a:pt x="196" y="250"/>
                    <a:pt x="195" y="251"/>
                  </a:cubicBezTo>
                  <a:cubicBezTo>
                    <a:pt x="195" y="252"/>
                    <a:pt x="193" y="253"/>
                    <a:pt x="192" y="253"/>
                  </a:cubicBezTo>
                  <a:cubicBezTo>
                    <a:pt x="189" y="253"/>
                    <a:pt x="185" y="248"/>
                    <a:pt x="183" y="247"/>
                  </a:cubicBezTo>
                  <a:cubicBezTo>
                    <a:pt x="180" y="247"/>
                    <a:pt x="172" y="246"/>
                    <a:pt x="169" y="249"/>
                  </a:cubicBezTo>
                  <a:cubicBezTo>
                    <a:pt x="168" y="250"/>
                    <a:pt x="169" y="253"/>
                    <a:pt x="169" y="254"/>
                  </a:cubicBezTo>
                  <a:cubicBezTo>
                    <a:pt x="170" y="257"/>
                    <a:pt x="172" y="262"/>
                    <a:pt x="174" y="265"/>
                  </a:cubicBezTo>
                  <a:cubicBezTo>
                    <a:pt x="176" y="267"/>
                    <a:pt x="183" y="269"/>
                    <a:pt x="182" y="272"/>
                  </a:cubicBezTo>
                  <a:cubicBezTo>
                    <a:pt x="182" y="273"/>
                    <a:pt x="179" y="273"/>
                    <a:pt x="178" y="273"/>
                  </a:cubicBezTo>
                  <a:cubicBezTo>
                    <a:pt x="175" y="273"/>
                    <a:pt x="171" y="267"/>
                    <a:pt x="168" y="267"/>
                  </a:cubicBezTo>
                  <a:cubicBezTo>
                    <a:pt x="164" y="266"/>
                    <a:pt x="156" y="271"/>
                    <a:pt x="152" y="270"/>
                  </a:cubicBezTo>
                  <a:cubicBezTo>
                    <a:pt x="150" y="268"/>
                    <a:pt x="149" y="261"/>
                    <a:pt x="146" y="259"/>
                  </a:cubicBezTo>
                  <a:cubicBezTo>
                    <a:pt x="146" y="259"/>
                    <a:pt x="144" y="258"/>
                    <a:pt x="143" y="259"/>
                  </a:cubicBezTo>
                  <a:cubicBezTo>
                    <a:pt x="143" y="259"/>
                    <a:pt x="142" y="261"/>
                    <a:pt x="141" y="262"/>
                  </a:cubicBezTo>
                  <a:cubicBezTo>
                    <a:pt x="139" y="262"/>
                    <a:pt x="135" y="262"/>
                    <a:pt x="133" y="261"/>
                  </a:cubicBezTo>
                  <a:cubicBezTo>
                    <a:pt x="131" y="260"/>
                    <a:pt x="127" y="256"/>
                    <a:pt x="124" y="256"/>
                  </a:cubicBezTo>
                  <a:cubicBezTo>
                    <a:pt x="123" y="256"/>
                    <a:pt x="120" y="257"/>
                    <a:pt x="119" y="258"/>
                  </a:cubicBezTo>
                  <a:cubicBezTo>
                    <a:pt x="119" y="259"/>
                    <a:pt x="119" y="262"/>
                    <a:pt x="118" y="262"/>
                  </a:cubicBezTo>
                  <a:cubicBezTo>
                    <a:pt x="116" y="263"/>
                    <a:pt x="112" y="262"/>
                    <a:pt x="110" y="262"/>
                  </a:cubicBezTo>
                  <a:cubicBezTo>
                    <a:pt x="108" y="263"/>
                    <a:pt x="104" y="265"/>
                    <a:pt x="104" y="267"/>
                  </a:cubicBezTo>
                  <a:cubicBezTo>
                    <a:pt x="103" y="268"/>
                    <a:pt x="105" y="271"/>
                    <a:pt x="106" y="272"/>
                  </a:cubicBezTo>
                  <a:cubicBezTo>
                    <a:pt x="109" y="274"/>
                    <a:pt x="116" y="274"/>
                    <a:pt x="118" y="276"/>
                  </a:cubicBezTo>
                  <a:cubicBezTo>
                    <a:pt x="121" y="278"/>
                    <a:pt x="122" y="284"/>
                    <a:pt x="124" y="286"/>
                  </a:cubicBezTo>
                  <a:cubicBezTo>
                    <a:pt x="127" y="288"/>
                    <a:pt x="134" y="287"/>
                    <a:pt x="136" y="289"/>
                  </a:cubicBezTo>
                  <a:cubicBezTo>
                    <a:pt x="137" y="291"/>
                    <a:pt x="136" y="296"/>
                    <a:pt x="137" y="297"/>
                  </a:cubicBezTo>
                  <a:cubicBezTo>
                    <a:pt x="139" y="298"/>
                    <a:pt x="143" y="297"/>
                    <a:pt x="145" y="298"/>
                  </a:cubicBezTo>
                  <a:cubicBezTo>
                    <a:pt x="147" y="300"/>
                    <a:pt x="151" y="307"/>
                    <a:pt x="149" y="310"/>
                  </a:cubicBezTo>
                  <a:cubicBezTo>
                    <a:pt x="149" y="311"/>
                    <a:pt x="146" y="312"/>
                    <a:pt x="145" y="312"/>
                  </a:cubicBezTo>
                  <a:cubicBezTo>
                    <a:pt x="142" y="311"/>
                    <a:pt x="142" y="304"/>
                    <a:pt x="140" y="302"/>
                  </a:cubicBezTo>
                  <a:cubicBezTo>
                    <a:pt x="137" y="299"/>
                    <a:pt x="130" y="296"/>
                    <a:pt x="127" y="296"/>
                  </a:cubicBezTo>
                  <a:cubicBezTo>
                    <a:pt x="123" y="295"/>
                    <a:pt x="114" y="295"/>
                    <a:pt x="112" y="298"/>
                  </a:cubicBezTo>
                  <a:cubicBezTo>
                    <a:pt x="111" y="299"/>
                    <a:pt x="111" y="303"/>
                    <a:pt x="112" y="304"/>
                  </a:cubicBezTo>
                  <a:cubicBezTo>
                    <a:pt x="113" y="307"/>
                    <a:pt x="118" y="309"/>
                    <a:pt x="121" y="310"/>
                  </a:cubicBezTo>
                  <a:cubicBezTo>
                    <a:pt x="124" y="310"/>
                    <a:pt x="130" y="308"/>
                    <a:pt x="133" y="310"/>
                  </a:cubicBezTo>
                  <a:cubicBezTo>
                    <a:pt x="134" y="310"/>
                    <a:pt x="136" y="313"/>
                    <a:pt x="135" y="314"/>
                  </a:cubicBezTo>
                  <a:cubicBezTo>
                    <a:pt x="135" y="316"/>
                    <a:pt x="132" y="318"/>
                    <a:pt x="130" y="318"/>
                  </a:cubicBezTo>
                  <a:cubicBezTo>
                    <a:pt x="128" y="318"/>
                    <a:pt x="124" y="313"/>
                    <a:pt x="122" y="312"/>
                  </a:cubicBezTo>
                  <a:cubicBezTo>
                    <a:pt x="118" y="310"/>
                    <a:pt x="110" y="307"/>
                    <a:pt x="106" y="306"/>
                  </a:cubicBezTo>
                  <a:cubicBezTo>
                    <a:pt x="102" y="304"/>
                    <a:pt x="94" y="301"/>
                    <a:pt x="90" y="300"/>
                  </a:cubicBezTo>
                  <a:cubicBezTo>
                    <a:pt x="86" y="299"/>
                    <a:pt x="76" y="296"/>
                    <a:pt x="72" y="296"/>
                  </a:cubicBezTo>
                  <a:cubicBezTo>
                    <a:pt x="69" y="297"/>
                    <a:pt x="63" y="297"/>
                    <a:pt x="61" y="299"/>
                  </a:cubicBezTo>
                  <a:cubicBezTo>
                    <a:pt x="60" y="300"/>
                    <a:pt x="60" y="301"/>
                    <a:pt x="60" y="302"/>
                  </a:cubicBezTo>
                  <a:cubicBezTo>
                    <a:pt x="56" y="306"/>
                    <a:pt x="42" y="308"/>
                    <a:pt x="37" y="310"/>
                  </a:cubicBezTo>
                  <a:cubicBezTo>
                    <a:pt x="33" y="312"/>
                    <a:pt x="26" y="315"/>
                    <a:pt x="24" y="318"/>
                  </a:cubicBezTo>
                  <a:cubicBezTo>
                    <a:pt x="23" y="320"/>
                    <a:pt x="26" y="326"/>
                    <a:pt x="25" y="329"/>
                  </a:cubicBezTo>
                  <a:cubicBezTo>
                    <a:pt x="24" y="330"/>
                    <a:pt x="19" y="331"/>
                    <a:pt x="17" y="331"/>
                  </a:cubicBezTo>
                  <a:cubicBezTo>
                    <a:pt x="15" y="331"/>
                    <a:pt x="8" y="330"/>
                    <a:pt x="8" y="331"/>
                  </a:cubicBezTo>
                  <a:cubicBezTo>
                    <a:pt x="8" y="332"/>
                    <a:pt x="2" y="335"/>
                    <a:pt x="1" y="337"/>
                  </a:cubicBezTo>
                  <a:cubicBezTo>
                    <a:pt x="0" y="338"/>
                    <a:pt x="0" y="340"/>
                    <a:pt x="0" y="342"/>
                  </a:cubicBezTo>
                  <a:cubicBezTo>
                    <a:pt x="1" y="342"/>
                    <a:pt x="2" y="343"/>
                    <a:pt x="3" y="344"/>
                  </a:cubicBezTo>
                  <a:cubicBezTo>
                    <a:pt x="4" y="345"/>
                    <a:pt x="4" y="349"/>
                    <a:pt x="4" y="351"/>
                  </a:cubicBezTo>
                  <a:cubicBezTo>
                    <a:pt x="4" y="351"/>
                    <a:pt x="2" y="352"/>
                    <a:pt x="2" y="353"/>
                  </a:cubicBezTo>
                  <a:cubicBezTo>
                    <a:pt x="2" y="354"/>
                    <a:pt x="2" y="356"/>
                    <a:pt x="3" y="357"/>
                  </a:cubicBezTo>
                  <a:cubicBezTo>
                    <a:pt x="3" y="358"/>
                    <a:pt x="6" y="362"/>
                    <a:pt x="7" y="362"/>
                  </a:cubicBezTo>
                  <a:cubicBezTo>
                    <a:pt x="8" y="363"/>
                    <a:pt x="12" y="362"/>
                    <a:pt x="13" y="363"/>
                  </a:cubicBezTo>
                  <a:cubicBezTo>
                    <a:pt x="14" y="364"/>
                    <a:pt x="14" y="367"/>
                    <a:pt x="16" y="368"/>
                  </a:cubicBezTo>
                  <a:cubicBezTo>
                    <a:pt x="18" y="370"/>
                    <a:pt x="25" y="370"/>
                    <a:pt x="27" y="372"/>
                  </a:cubicBezTo>
                  <a:cubicBezTo>
                    <a:pt x="29" y="374"/>
                    <a:pt x="30" y="379"/>
                    <a:pt x="31" y="382"/>
                  </a:cubicBezTo>
                  <a:cubicBezTo>
                    <a:pt x="31" y="383"/>
                    <a:pt x="30" y="387"/>
                    <a:pt x="30" y="388"/>
                  </a:cubicBezTo>
                  <a:cubicBezTo>
                    <a:pt x="32" y="390"/>
                    <a:pt x="37" y="392"/>
                    <a:pt x="40" y="393"/>
                  </a:cubicBezTo>
                  <a:cubicBezTo>
                    <a:pt x="41" y="394"/>
                    <a:pt x="45" y="395"/>
                    <a:pt x="46" y="394"/>
                  </a:cubicBezTo>
                  <a:cubicBezTo>
                    <a:pt x="47" y="393"/>
                    <a:pt x="46" y="389"/>
                    <a:pt x="47" y="388"/>
                  </a:cubicBezTo>
                  <a:cubicBezTo>
                    <a:pt x="49" y="386"/>
                    <a:pt x="58" y="386"/>
                    <a:pt x="60" y="388"/>
                  </a:cubicBezTo>
                  <a:cubicBezTo>
                    <a:pt x="61" y="390"/>
                    <a:pt x="58" y="394"/>
                    <a:pt x="59" y="395"/>
                  </a:cubicBezTo>
                  <a:cubicBezTo>
                    <a:pt x="59" y="398"/>
                    <a:pt x="63" y="403"/>
                    <a:pt x="65" y="405"/>
                  </a:cubicBezTo>
                  <a:cubicBezTo>
                    <a:pt x="68" y="407"/>
                    <a:pt x="75" y="407"/>
                    <a:pt x="78" y="407"/>
                  </a:cubicBezTo>
                  <a:cubicBezTo>
                    <a:pt x="81" y="407"/>
                    <a:pt x="87" y="405"/>
                    <a:pt x="89" y="404"/>
                  </a:cubicBezTo>
                  <a:cubicBezTo>
                    <a:pt x="93" y="402"/>
                    <a:pt x="99" y="396"/>
                    <a:pt x="103" y="394"/>
                  </a:cubicBezTo>
                  <a:cubicBezTo>
                    <a:pt x="105" y="394"/>
                    <a:pt x="108" y="393"/>
                    <a:pt x="109" y="393"/>
                  </a:cubicBezTo>
                  <a:cubicBezTo>
                    <a:pt x="111" y="393"/>
                    <a:pt x="115" y="393"/>
                    <a:pt x="116" y="395"/>
                  </a:cubicBezTo>
                  <a:cubicBezTo>
                    <a:pt x="117" y="396"/>
                    <a:pt x="115" y="399"/>
                    <a:pt x="115" y="400"/>
                  </a:cubicBezTo>
                  <a:cubicBezTo>
                    <a:pt x="114" y="402"/>
                    <a:pt x="110" y="404"/>
                    <a:pt x="109" y="406"/>
                  </a:cubicBezTo>
                  <a:cubicBezTo>
                    <a:pt x="108" y="408"/>
                    <a:pt x="108" y="413"/>
                    <a:pt x="108" y="415"/>
                  </a:cubicBezTo>
                  <a:cubicBezTo>
                    <a:pt x="108" y="416"/>
                    <a:pt x="109" y="419"/>
                    <a:pt x="110" y="419"/>
                  </a:cubicBezTo>
                  <a:cubicBezTo>
                    <a:pt x="112" y="420"/>
                    <a:pt x="115" y="418"/>
                    <a:pt x="116" y="417"/>
                  </a:cubicBezTo>
                  <a:cubicBezTo>
                    <a:pt x="117" y="416"/>
                    <a:pt x="116" y="413"/>
                    <a:pt x="116" y="412"/>
                  </a:cubicBezTo>
                  <a:cubicBezTo>
                    <a:pt x="118" y="408"/>
                    <a:pt x="122" y="402"/>
                    <a:pt x="125" y="400"/>
                  </a:cubicBezTo>
                  <a:cubicBezTo>
                    <a:pt x="127" y="399"/>
                    <a:pt x="134" y="395"/>
                    <a:pt x="136" y="397"/>
                  </a:cubicBezTo>
                  <a:cubicBezTo>
                    <a:pt x="136" y="398"/>
                    <a:pt x="136" y="400"/>
                    <a:pt x="136" y="400"/>
                  </a:cubicBezTo>
                  <a:cubicBezTo>
                    <a:pt x="135" y="402"/>
                    <a:pt x="131" y="402"/>
                    <a:pt x="129" y="403"/>
                  </a:cubicBezTo>
                  <a:cubicBezTo>
                    <a:pt x="129" y="404"/>
                    <a:pt x="128" y="407"/>
                    <a:pt x="128" y="408"/>
                  </a:cubicBezTo>
                  <a:cubicBezTo>
                    <a:pt x="128" y="409"/>
                    <a:pt x="129" y="411"/>
                    <a:pt x="130" y="411"/>
                  </a:cubicBezTo>
                  <a:cubicBezTo>
                    <a:pt x="131" y="412"/>
                    <a:pt x="133" y="412"/>
                    <a:pt x="135" y="412"/>
                  </a:cubicBezTo>
                  <a:cubicBezTo>
                    <a:pt x="137" y="412"/>
                    <a:pt x="140" y="408"/>
                    <a:pt x="142" y="409"/>
                  </a:cubicBezTo>
                  <a:cubicBezTo>
                    <a:pt x="142" y="409"/>
                    <a:pt x="143" y="409"/>
                    <a:pt x="143" y="410"/>
                  </a:cubicBezTo>
                  <a:cubicBezTo>
                    <a:pt x="144" y="412"/>
                    <a:pt x="141" y="417"/>
                    <a:pt x="139" y="420"/>
                  </a:cubicBezTo>
                  <a:cubicBezTo>
                    <a:pt x="137" y="422"/>
                    <a:pt x="133" y="428"/>
                    <a:pt x="130" y="429"/>
                  </a:cubicBezTo>
                  <a:cubicBezTo>
                    <a:pt x="128" y="430"/>
                    <a:pt x="123" y="428"/>
                    <a:pt x="121" y="428"/>
                  </a:cubicBezTo>
                  <a:cubicBezTo>
                    <a:pt x="118" y="429"/>
                    <a:pt x="111" y="431"/>
                    <a:pt x="108" y="433"/>
                  </a:cubicBezTo>
                  <a:cubicBezTo>
                    <a:pt x="107" y="435"/>
                    <a:pt x="107" y="438"/>
                    <a:pt x="107" y="440"/>
                  </a:cubicBezTo>
                  <a:cubicBezTo>
                    <a:pt x="106" y="442"/>
                    <a:pt x="104" y="449"/>
                    <a:pt x="106" y="451"/>
                  </a:cubicBezTo>
                  <a:cubicBezTo>
                    <a:pt x="107" y="452"/>
                    <a:pt x="111" y="449"/>
                    <a:pt x="112" y="448"/>
                  </a:cubicBezTo>
                  <a:cubicBezTo>
                    <a:pt x="115" y="447"/>
                    <a:pt x="118" y="440"/>
                    <a:pt x="121" y="438"/>
                  </a:cubicBezTo>
                  <a:cubicBezTo>
                    <a:pt x="125" y="435"/>
                    <a:pt x="135" y="432"/>
                    <a:pt x="139" y="429"/>
                  </a:cubicBezTo>
                  <a:cubicBezTo>
                    <a:pt x="142" y="427"/>
                    <a:pt x="146" y="422"/>
                    <a:pt x="149" y="420"/>
                  </a:cubicBezTo>
                  <a:cubicBezTo>
                    <a:pt x="153" y="416"/>
                    <a:pt x="164" y="411"/>
                    <a:pt x="170" y="410"/>
                  </a:cubicBezTo>
                  <a:cubicBezTo>
                    <a:pt x="171" y="409"/>
                    <a:pt x="175" y="409"/>
                    <a:pt x="176" y="410"/>
                  </a:cubicBezTo>
                  <a:cubicBezTo>
                    <a:pt x="176" y="411"/>
                    <a:pt x="175" y="414"/>
                    <a:pt x="174" y="415"/>
                  </a:cubicBezTo>
                  <a:cubicBezTo>
                    <a:pt x="173" y="417"/>
                    <a:pt x="167" y="419"/>
                    <a:pt x="166" y="421"/>
                  </a:cubicBezTo>
                  <a:cubicBezTo>
                    <a:pt x="166" y="423"/>
                    <a:pt x="166" y="426"/>
                    <a:pt x="166" y="427"/>
                  </a:cubicBezTo>
                  <a:cubicBezTo>
                    <a:pt x="167" y="429"/>
                    <a:pt x="168" y="432"/>
                    <a:pt x="170" y="432"/>
                  </a:cubicBezTo>
                  <a:cubicBezTo>
                    <a:pt x="173" y="432"/>
                    <a:pt x="175" y="424"/>
                    <a:pt x="178" y="422"/>
                  </a:cubicBezTo>
                  <a:cubicBezTo>
                    <a:pt x="183" y="418"/>
                    <a:pt x="197" y="413"/>
                    <a:pt x="204" y="412"/>
                  </a:cubicBezTo>
                  <a:cubicBezTo>
                    <a:pt x="206" y="411"/>
                    <a:pt x="210" y="410"/>
                    <a:pt x="212" y="411"/>
                  </a:cubicBezTo>
                  <a:cubicBezTo>
                    <a:pt x="213" y="412"/>
                    <a:pt x="213" y="415"/>
                    <a:pt x="214" y="416"/>
                  </a:cubicBezTo>
                  <a:cubicBezTo>
                    <a:pt x="215" y="418"/>
                    <a:pt x="218" y="420"/>
                    <a:pt x="219" y="421"/>
                  </a:cubicBezTo>
                  <a:cubicBezTo>
                    <a:pt x="221" y="422"/>
                    <a:pt x="226" y="421"/>
                    <a:pt x="228" y="420"/>
                  </a:cubicBezTo>
                  <a:cubicBezTo>
                    <a:pt x="229" y="419"/>
                    <a:pt x="228" y="416"/>
                    <a:pt x="229" y="415"/>
                  </a:cubicBezTo>
                  <a:cubicBezTo>
                    <a:pt x="230" y="413"/>
                    <a:pt x="235" y="412"/>
                    <a:pt x="237" y="413"/>
                  </a:cubicBezTo>
                  <a:cubicBezTo>
                    <a:pt x="238" y="414"/>
                    <a:pt x="237" y="416"/>
                    <a:pt x="236" y="417"/>
                  </a:cubicBezTo>
                  <a:cubicBezTo>
                    <a:pt x="235" y="419"/>
                    <a:pt x="231" y="421"/>
                    <a:pt x="229" y="422"/>
                  </a:cubicBezTo>
                  <a:cubicBezTo>
                    <a:pt x="228" y="424"/>
                    <a:pt x="227" y="427"/>
                    <a:pt x="227" y="428"/>
                  </a:cubicBezTo>
                  <a:cubicBezTo>
                    <a:pt x="227" y="430"/>
                    <a:pt x="230" y="432"/>
                    <a:pt x="229" y="433"/>
                  </a:cubicBezTo>
                  <a:cubicBezTo>
                    <a:pt x="229" y="435"/>
                    <a:pt x="227" y="438"/>
                    <a:pt x="225" y="439"/>
                  </a:cubicBezTo>
                  <a:cubicBezTo>
                    <a:pt x="223" y="440"/>
                    <a:pt x="219" y="440"/>
                    <a:pt x="217" y="439"/>
                  </a:cubicBezTo>
                  <a:cubicBezTo>
                    <a:pt x="216" y="438"/>
                    <a:pt x="214" y="433"/>
                    <a:pt x="215" y="431"/>
                  </a:cubicBezTo>
                  <a:cubicBezTo>
                    <a:pt x="215" y="430"/>
                    <a:pt x="218" y="429"/>
                    <a:pt x="219" y="428"/>
                  </a:cubicBezTo>
                  <a:cubicBezTo>
                    <a:pt x="219" y="427"/>
                    <a:pt x="217" y="426"/>
                    <a:pt x="217" y="425"/>
                  </a:cubicBezTo>
                  <a:cubicBezTo>
                    <a:pt x="215" y="425"/>
                    <a:pt x="212" y="426"/>
                    <a:pt x="211" y="427"/>
                  </a:cubicBezTo>
                  <a:cubicBezTo>
                    <a:pt x="208" y="429"/>
                    <a:pt x="203" y="435"/>
                    <a:pt x="202" y="438"/>
                  </a:cubicBezTo>
                  <a:cubicBezTo>
                    <a:pt x="201" y="440"/>
                    <a:pt x="202" y="444"/>
                    <a:pt x="201" y="445"/>
                  </a:cubicBezTo>
                  <a:cubicBezTo>
                    <a:pt x="200" y="447"/>
                    <a:pt x="197" y="448"/>
                    <a:pt x="196" y="449"/>
                  </a:cubicBezTo>
                  <a:cubicBezTo>
                    <a:pt x="195" y="450"/>
                    <a:pt x="195" y="453"/>
                    <a:pt x="194" y="453"/>
                  </a:cubicBezTo>
                  <a:cubicBezTo>
                    <a:pt x="191" y="455"/>
                    <a:pt x="185" y="454"/>
                    <a:pt x="182" y="456"/>
                  </a:cubicBezTo>
                  <a:cubicBezTo>
                    <a:pt x="181" y="457"/>
                    <a:pt x="180" y="459"/>
                    <a:pt x="180" y="460"/>
                  </a:cubicBezTo>
                  <a:cubicBezTo>
                    <a:pt x="180" y="462"/>
                    <a:pt x="182" y="465"/>
                    <a:pt x="181" y="467"/>
                  </a:cubicBezTo>
                  <a:cubicBezTo>
                    <a:pt x="180" y="469"/>
                    <a:pt x="176" y="471"/>
                    <a:pt x="175" y="473"/>
                  </a:cubicBezTo>
                  <a:cubicBezTo>
                    <a:pt x="174" y="475"/>
                    <a:pt x="175" y="480"/>
                    <a:pt x="176" y="481"/>
                  </a:cubicBezTo>
                  <a:cubicBezTo>
                    <a:pt x="176" y="483"/>
                    <a:pt x="179" y="485"/>
                    <a:pt x="181" y="485"/>
                  </a:cubicBezTo>
                  <a:cubicBezTo>
                    <a:pt x="184" y="486"/>
                    <a:pt x="191" y="484"/>
                    <a:pt x="194" y="485"/>
                  </a:cubicBezTo>
                  <a:cubicBezTo>
                    <a:pt x="196" y="486"/>
                    <a:pt x="199" y="490"/>
                    <a:pt x="198" y="492"/>
                  </a:cubicBezTo>
                  <a:cubicBezTo>
                    <a:pt x="198" y="492"/>
                    <a:pt x="196" y="492"/>
                    <a:pt x="195" y="492"/>
                  </a:cubicBezTo>
                  <a:cubicBezTo>
                    <a:pt x="193" y="492"/>
                    <a:pt x="190" y="489"/>
                    <a:pt x="188" y="489"/>
                  </a:cubicBezTo>
                  <a:cubicBezTo>
                    <a:pt x="184" y="489"/>
                    <a:pt x="177" y="493"/>
                    <a:pt x="174" y="492"/>
                  </a:cubicBezTo>
                  <a:cubicBezTo>
                    <a:pt x="172" y="491"/>
                    <a:pt x="169" y="486"/>
                    <a:pt x="167" y="486"/>
                  </a:cubicBezTo>
                  <a:cubicBezTo>
                    <a:pt x="165" y="485"/>
                    <a:pt x="162" y="485"/>
                    <a:pt x="161" y="486"/>
                  </a:cubicBezTo>
                  <a:cubicBezTo>
                    <a:pt x="158" y="487"/>
                    <a:pt x="154" y="492"/>
                    <a:pt x="151" y="495"/>
                  </a:cubicBezTo>
                  <a:cubicBezTo>
                    <a:pt x="150" y="496"/>
                    <a:pt x="148" y="500"/>
                    <a:pt x="147" y="502"/>
                  </a:cubicBezTo>
                  <a:cubicBezTo>
                    <a:pt x="147" y="503"/>
                    <a:pt x="146" y="505"/>
                    <a:pt x="146" y="506"/>
                  </a:cubicBezTo>
                  <a:cubicBezTo>
                    <a:pt x="148" y="509"/>
                    <a:pt x="155" y="512"/>
                    <a:pt x="158" y="513"/>
                  </a:cubicBezTo>
                  <a:close/>
                </a:path>
              </a:pathLst>
            </a:custGeom>
            <a:grpFill/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89" name="Freeform: Shape 300"/>
            <p:cNvSpPr/>
            <p:nvPr/>
          </p:nvSpPr>
          <p:spPr bwMode="auto">
            <a:xfrm>
              <a:off x="3811588" y="1123950"/>
              <a:ext cx="46038" cy="31750"/>
            </a:xfrm>
            <a:custGeom>
              <a:avLst/>
              <a:gdLst/>
              <a:ahLst/>
              <a:cxnLst>
                <a:cxn ang="0">
                  <a:pos x="15" y="13"/>
                </a:cxn>
                <a:cxn ang="0">
                  <a:pos x="22" y="19"/>
                </a:cxn>
                <a:cxn ang="0">
                  <a:pos x="27" y="16"/>
                </a:cxn>
                <a:cxn ang="0">
                  <a:pos x="22" y="10"/>
                </a:cxn>
                <a:cxn ang="0">
                  <a:pos x="14" y="4"/>
                </a:cxn>
                <a:cxn ang="0">
                  <a:pos x="7" y="5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6" y="11"/>
                </a:cxn>
                <a:cxn ang="0">
                  <a:pos x="15" y="13"/>
                </a:cxn>
              </a:cxnLst>
              <a:rect l="0" t="0" r="r" b="b"/>
              <a:pathLst>
                <a:path w="27" h="19">
                  <a:moveTo>
                    <a:pt x="15" y="13"/>
                  </a:moveTo>
                  <a:cubicBezTo>
                    <a:pt x="17" y="14"/>
                    <a:pt x="19" y="19"/>
                    <a:pt x="22" y="19"/>
                  </a:cubicBezTo>
                  <a:cubicBezTo>
                    <a:pt x="23" y="19"/>
                    <a:pt x="26" y="18"/>
                    <a:pt x="27" y="16"/>
                  </a:cubicBezTo>
                  <a:cubicBezTo>
                    <a:pt x="27" y="14"/>
                    <a:pt x="23" y="11"/>
                    <a:pt x="22" y="10"/>
                  </a:cubicBezTo>
                  <a:cubicBezTo>
                    <a:pt x="20" y="8"/>
                    <a:pt x="17" y="4"/>
                    <a:pt x="14" y="4"/>
                  </a:cubicBezTo>
                  <a:cubicBezTo>
                    <a:pt x="13" y="3"/>
                    <a:pt x="9" y="6"/>
                    <a:pt x="7" y="5"/>
                  </a:cubicBezTo>
                  <a:cubicBezTo>
                    <a:pt x="6" y="5"/>
                    <a:pt x="5" y="1"/>
                    <a:pt x="4" y="0"/>
                  </a:cubicBezTo>
                  <a:cubicBezTo>
                    <a:pt x="3" y="0"/>
                    <a:pt x="0" y="1"/>
                    <a:pt x="0" y="2"/>
                  </a:cubicBezTo>
                  <a:cubicBezTo>
                    <a:pt x="0" y="5"/>
                    <a:pt x="4" y="9"/>
                    <a:pt x="6" y="11"/>
                  </a:cubicBezTo>
                  <a:cubicBezTo>
                    <a:pt x="8" y="12"/>
                    <a:pt x="13" y="12"/>
                    <a:pt x="15" y="13"/>
                  </a:cubicBezTo>
                  <a:close/>
                </a:path>
              </a:pathLst>
            </a:custGeom>
            <a:grpFill/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90" name="Freeform: Shape 301"/>
            <p:cNvSpPr/>
            <p:nvPr/>
          </p:nvSpPr>
          <p:spPr bwMode="auto">
            <a:xfrm>
              <a:off x="3656013" y="3379788"/>
              <a:ext cx="501650" cy="465138"/>
            </a:xfrm>
            <a:custGeom>
              <a:avLst/>
              <a:gdLst/>
              <a:ahLst/>
              <a:cxnLst>
                <a:cxn ang="0">
                  <a:pos x="266" y="266"/>
                </a:cxn>
                <a:cxn ang="0">
                  <a:pos x="285" y="240"/>
                </a:cxn>
                <a:cxn ang="0">
                  <a:pos x="293" y="192"/>
                </a:cxn>
                <a:cxn ang="0">
                  <a:pos x="274" y="163"/>
                </a:cxn>
                <a:cxn ang="0">
                  <a:pos x="258" y="154"/>
                </a:cxn>
                <a:cxn ang="0">
                  <a:pos x="248" y="136"/>
                </a:cxn>
                <a:cxn ang="0">
                  <a:pos x="266" y="118"/>
                </a:cxn>
                <a:cxn ang="0">
                  <a:pos x="275" y="91"/>
                </a:cxn>
                <a:cxn ang="0">
                  <a:pos x="264" y="65"/>
                </a:cxn>
                <a:cxn ang="0">
                  <a:pos x="265" y="48"/>
                </a:cxn>
                <a:cxn ang="0">
                  <a:pos x="242" y="52"/>
                </a:cxn>
                <a:cxn ang="0">
                  <a:pos x="224" y="40"/>
                </a:cxn>
                <a:cxn ang="0">
                  <a:pos x="201" y="53"/>
                </a:cxn>
                <a:cxn ang="0">
                  <a:pos x="183" y="34"/>
                </a:cxn>
                <a:cxn ang="0">
                  <a:pos x="183" y="24"/>
                </a:cxn>
                <a:cxn ang="0">
                  <a:pos x="164" y="3"/>
                </a:cxn>
                <a:cxn ang="0">
                  <a:pos x="149" y="3"/>
                </a:cxn>
                <a:cxn ang="0">
                  <a:pos x="139" y="14"/>
                </a:cxn>
                <a:cxn ang="0">
                  <a:pos x="111" y="14"/>
                </a:cxn>
                <a:cxn ang="0">
                  <a:pos x="80" y="13"/>
                </a:cxn>
                <a:cxn ang="0">
                  <a:pos x="67" y="32"/>
                </a:cxn>
                <a:cxn ang="0">
                  <a:pos x="77" y="51"/>
                </a:cxn>
                <a:cxn ang="0">
                  <a:pos x="82" y="57"/>
                </a:cxn>
                <a:cxn ang="0">
                  <a:pos x="48" y="89"/>
                </a:cxn>
                <a:cxn ang="0">
                  <a:pos x="29" y="118"/>
                </a:cxn>
                <a:cxn ang="0">
                  <a:pos x="13" y="134"/>
                </a:cxn>
                <a:cxn ang="0">
                  <a:pos x="37" y="152"/>
                </a:cxn>
                <a:cxn ang="0">
                  <a:pos x="17" y="174"/>
                </a:cxn>
                <a:cxn ang="0">
                  <a:pos x="8" y="188"/>
                </a:cxn>
                <a:cxn ang="0">
                  <a:pos x="9" y="199"/>
                </a:cxn>
                <a:cxn ang="0">
                  <a:pos x="15" y="230"/>
                </a:cxn>
                <a:cxn ang="0">
                  <a:pos x="22" y="244"/>
                </a:cxn>
                <a:cxn ang="0">
                  <a:pos x="39" y="233"/>
                </a:cxn>
                <a:cxn ang="0">
                  <a:pos x="64" y="239"/>
                </a:cxn>
                <a:cxn ang="0">
                  <a:pos x="76" y="236"/>
                </a:cxn>
                <a:cxn ang="0">
                  <a:pos x="84" y="244"/>
                </a:cxn>
                <a:cxn ang="0">
                  <a:pos x="96" y="255"/>
                </a:cxn>
                <a:cxn ang="0">
                  <a:pos x="107" y="247"/>
                </a:cxn>
                <a:cxn ang="0">
                  <a:pos x="123" y="241"/>
                </a:cxn>
                <a:cxn ang="0">
                  <a:pos x="140" y="244"/>
                </a:cxn>
                <a:cxn ang="0">
                  <a:pos x="150" y="217"/>
                </a:cxn>
                <a:cxn ang="0">
                  <a:pos x="170" y="226"/>
                </a:cxn>
                <a:cxn ang="0">
                  <a:pos x="182" y="214"/>
                </a:cxn>
                <a:cxn ang="0">
                  <a:pos x="205" y="209"/>
                </a:cxn>
                <a:cxn ang="0">
                  <a:pos x="218" y="221"/>
                </a:cxn>
                <a:cxn ang="0">
                  <a:pos x="221" y="253"/>
                </a:cxn>
                <a:cxn ang="0">
                  <a:pos x="232" y="258"/>
                </a:cxn>
                <a:cxn ang="0">
                  <a:pos x="237" y="274"/>
                </a:cxn>
              </a:cxnLst>
              <a:rect l="0" t="0" r="r" b="b"/>
              <a:pathLst>
                <a:path w="295" h="274">
                  <a:moveTo>
                    <a:pt x="246" y="272"/>
                  </a:moveTo>
                  <a:cubicBezTo>
                    <a:pt x="248" y="271"/>
                    <a:pt x="247" y="265"/>
                    <a:pt x="249" y="263"/>
                  </a:cubicBezTo>
                  <a:cubicBezTo>
                    <a:pt x="253" y="262"/>
                    <a:pt x="262" y="266"/>
                    <a:pt x="266" y="266"/>
                  </a:cubicBezTo>
                  <a:cubicBezTo>
                    <a:pt x="269" y="266"/>
                    <a:pt x="275" y="267"/>
                    <a:pt x="278" y="265"/>
                  </a:cubicBezTo>
                  <a:cubicBezTo>
                    <a:pt x="282" y="263"/>
                    <a:pt x="287" y="254"/>
                    <a:pt x="287" y="249"/>
                  </a:cubicBezTo>
                  <a:cubicBezTo>
                    <a:pt x="288" y="247"/>
                    <a:pt x="285" y="242"/>
                    <a:pt x="285" y="240"/>
                  </a:cubicBezTo>
                  <a:cubicBezTo>
                    <a:pt x="285" y="237"/>
                    <a:pt x="285" y="232"/>
                    <a:pt x="285" y="230"/>
                  </a:cubicBezTo>
                  <a:cubicBezTo>
                    <a:pt x="285" y="228"/>
                    <a:pt x="286" y="222"/>
                    <a:pt x="286" y="222"/>
                  </a:cubicBezTo>
                  <a:cubicBezTo>
                    <a:pt x="286" y="222"/>
                    <a:pt x="292" y="199"/>
                    <a:pt x="293" y="192"/>
                  </a:cubicBezTo>
                  <a:cubicBezTo>
                    <a:pt x="294" y="185"/>
                    <a:pt x="295" y="172"/>
                    <a:pt x="292" y="167"/>
                  </a:cubicBezTo>
                  <a:cubicBezTo>
                    <a:pt x="292" y="164"/>
                    <a:pt x="288" y="160"/>
                    <a:pt x="286" y="159"/>
                  </a:cubicBezTo>
                  <a:cubicBezTo>
                    <a:pt x="283" y="158"/>
                    <a:pt x="277" y="164"/>
                    <a:pt x="274" y="163"/>
                  </a:cubicBezTo>
                  <a:cubicBezTo>
                    <a:pt x="272" y="162"/>
                    <a:pt x="270" y="157"/>
                    <a:pt x="268" y="156"/>
                  </a:cubicBezTo>
                  <a:cubicBezTo>
                    <a:pt x="266" y="156"/>
                    <a:pt x="263" y="157"/>
                    <a:pt x="261" y="156"/>
                  </a:cubicBezTo>
                  <a:cubicBezTo>
                    <a:pt x="260" y="156"/>
                    <a:pt x="259" y="155"/>
                    <a:pt x="258" y="154"/>
                  </a:cubicBezTo>
                  <a:cubicBezTo>
                    <a:pt x="258" y="153"/>
                    <a:pt x="258" y="149"/>
                    <a:pt x="258" y="148"/>
                  </a:cubicBezTo>
                  <a:cubicBezTo>
                    <a:pt x="256" y="146"/>
                    <a:pt x="251" y="146"/>
                    <a:pt x="249" y="144"/>
                  </a:cubicBezTo>
                  <a:cubicBezTo>
                    <a:pt x="248" y="143"/>
                    <a:pt x="247" y="138"/>
                    <a:pt x="248" y="136"/>
                  </a:cubicBezTo>
                  <a:cubicBezTo>
                    <a:pt x="249" y="135"/>
                    <a:pt x="254" y="136"/>
                    <a:pt x="255" y="134"/>
                  </a:cubicBezTo>
                  <a:cubicBezTo>
                    <a:pt x="257" y="132"/>
                    <a:pt x="254" y="128"/>
                    <a:pt x="255" y="126"/>
                  </a:cubicBezTo>
                  <a:cubicBezTo>
                    <a:pt x="256" y="123"/>
                    <a:pt x="264" y="121"/>
                    <a:pt x="266" y="118"/>
                  </a:cubicBezTo>
                  <a:cubicBezTo>
                    <a:pt x="267" y="116"/>
                    <a:pt x="269" y="112"/>
                    <a:pt x="270" y="109"/>
                  </a:cubicBezTo>
                  <a:cubicBezTo>
                    <a:pt x="270" y="108"/>
                    <a:pt x="269" y="105"/>
                    <a:pt x="270" y="103"/>
                  </a:cubicBezTo>
                  <a:cubicBezTo>
                    <a:pt x="270" y="100"/>
                    <a:pt x="275" y="94"/>
                    <a:pt x="275" y="91"/>
                  </a:cubicBezTo>
                  <a:cubicBezTo>
                    <a:pt x="275" y="89"/>
                    <a:pt x="272" y="86"/>
                    <a:pt x="272" y="84"/>
                  </a:cubicBezTo>
                  <a:cubicBezTo>
                    <a:pt x="271" y="81"/>
                    <a:pt x="271" y="76"/>
                    <a:pt x="270" y="73"/>
                  </a:cubicBezTo>
                  <a:cubicBezTo>
                    <a:pt x="269" y="71"/>
                    <a:pt x="264" y="67"/>
                    <a:pt x="264" y="65"/>
                  </a:cubicBezTo>
                  <a:cubicBezTo>
                    <a:pt x="264" y="62"/>
                    <a:pt x="272" y="59"/>
                    <a:pt x="272" y="56"/>
                  </a:cubicBezTo>
                  <a:cubicBezTo>
                    <a:pt x="272" y="54"/>
                    <a:pt x="269" y="53"/>
                    <a:pt x="268" y="52"/>
                  </a:cubicBezTo>
                  <a:cubicBezTo>
                    <a:pt x="267" y="51"/>
                    <a:pt x="266" y="49"/>
                    <a:pt x="265" y="48"/>
                  </a:cubicBezTo>
                  <a:cubicBezTo>
                    <a:pt x="263" y="47"/>
                    <a:pt x="259" y="46"/>
                    <a:pt x="256" y="46"/>
                  </a:cubicBezTo>
                  <a:cubicBezTo>
                    <a:pt x="254" y="46"/>
                    <a:pt x="250" y="48"/>
                    <a:pt x="248" y="49"/>
                  </a:cubicBezTo>
                  <a:cubicBezTo>
                    <a:pt x="247" y="50"/>
                    <a:pt x="244" y="52"/>
                    <a:pt x="242" y="52"/>
                  </a:cubicBezTo>
                  <a:cubicBezTo>
                    <a:pt x="240" y="52"/>
                    <a:pt x="236" y="51"/>
                    <a:pt x="235" y="49"/>
                  </a:cubicBezTo>
                  <a:cubicBezTo>
                    <a:pt x="233" y="48"/>
                    <a:pt x="232" y="42"/>
                    <a:pt x="230" y="41"/>
                  </a:cubicBezTo>
                  <a:cubicBezTo>
                    <a:pt x="228" y="40"/>
                    <a:pt x="225" y="40"/>
                    <a:pt x="224" y="40"/>
                  </a:cubicBezTo>
                  <a:cubicBezTo>
                    <a:pt x="221" y="41"/>
                    <a:pt x="217" y="45"/>
                    <a:pt x="215" y="47"/>
                  </a:cubicBezTo>
                  <a:cubicBezTo>
                    <a:pt x="213" y="49"/>
                    <a:pt x="212" y="53"/>
                    <a:pt x="210" y="54"/>
                  </a:cubicBezTo>
                  <a:cubicBezTo>
                    <a:pt x="208" y="55"/>
                    <a:pt x="203" y="53"/>
                    <a:pt x="201" y="53"/>
                  </a:cubicBezTo>
                  <a:cubicBezTo>
                    <a:pt x="199" y="53"/>
                    <a:pt x="194" y="54"/>
                    <a:pt x="191" y="53"/>
                  </a:cubicBezTo>
                  <a:cubicBezTo>
                    <a:pt x="190" y="52"/>
                    <a:pt x="188" y="50"/>
                    <a:pt x="187" y="49"/>
                  </a:cubicBezTo>
                  <a:cubicBezTo>
                    <a:pt x="185" y="46"/>
                    <a:pt x="183" y="38"/>
                    <a:pt x="183" y="34"/>
                  </a:cubicBezTo>
                  <a:cubicBezTo>
                    <a:pt x="184" y="33"/>
                    <a:pt x="186" y="31"/>
                    <a:pt x="186" y="30"/>
                  </a:cubicBezTo>
                  <a:cubicBezTo>
                    <a:pt x="186" y="30"/>
                    <a:pt x="187" y="28"/>
                    <a:pt x="187" y="28"/>
                  </a:cubicBezTo>
                  <a:cubicBezTo>
                    <a:pt x="187" y="26"/>
                    <a:pt x="184" y="25"/>
                    <a:pt x="183" y="24"/>
                  </a:cubicBezTo>
                  <a:cubicBezTo>
                    <a:pt x="180" y="19"/>
                    <a:pt x="178" y="7"/>
                    <a:pt x="173" y="4"/>
                  </a:cubicBezTo>
                  <a:cubicBezTo>
                    <a:pt x="172" y="2"/>
                    <a:pt x="168" y="0"/>
                    <a:pt x="166" y="1"/>
                  </a:cubicBezTo>
                  <a:cubicBezTo>
                    <a:pt x="165" y="1"/>
                    <a:pt x="165" y="3"/>
                    <a:pt x="164" y="3"/>
                  </a:cubicBezTo>
                  <a:cubicBezTo>
                    <a:pt x="163" y="3"/>
                    <a:pt x="161" y="4"/>
                    <a:pt x="160" y="4"/>
                  </a:cubicBezTo>
                  <a:cubicBezTo>
                    <a:pt x="158" y="4"/>
                    <a:pt x="155" y="1"/>
                    <a:pt x="154" y="1"/>
                  </a:cubicBezTo>
                  <a:cubicBezTo>
                    <a:pt x="152" y="1"/>
                    <a:pt x="149" y="2"/>
                    <a:pt x="149" y="3"/>
                  </a:cubicBezTo>
                  <a:cubicBezTo>
                    <a:pt x="148" y="5"/>
                    <a:pt x="153" y="9"/>
                    <a:pt x="153" y="12"/>
                  </a:cubicBezTo>
                  <a:cubicBezTo>
                    <a:pt x="152" y="13"/>
                    <a:pt x="149" y="14"/>
                    <a:pt x="148" y="14"/>
                  </a:cubicBezTo>
                  <a:cubicBezTo>
                    <a:pt x="146" y="15"/>
                    <a:pt x="141" y="15"/>
                    <a:pt x="139" y="14"/>
                  </a:cubicBezTo>
                  <a:cubicBezTo>
                    <a:pt x="137" y="12"/>
                    <a:pt x="137" y="7"/>
                    <a:pt x="135" y="6"/>
                  </a:cubicBezTo>
                  <a:cubicBezTo>
                    <a:pt x="134" y="5"/>
                    <a:pt x="131" y="5"/>
                    <a:pt x="129" y="5"/>
                  </a:cubicBezTo>
                  <a:cubicBezTo>
                    <a:pt x="124" y="6"/>
                    <a:pt x="116" y="14"/>
                    <a:pt x="111" y="14"/>
                  </a:cubicBezTo>
                  <a:cubicBezTo>
                    <a:pt x="109" y="14"/>
                    <a:pt x="105" y="12"/>
                    <a:pt x="103" y="12"/>
                  </a:cubicBezTo>
                  <a:cubicBezTo>
                    <a:pt x="99" y="12"/>
                    <a:pt x="94" y="17"/>
                    <a:pt x="91" y="17"/>
                  </a:cubicBezTo>
                  <a:cubicBezTo>
                    <a:pt x="88" y="17"/>
                    <a:pt x="83" y="12"/>
                    <a:pt x="80" y="13"/>
                  </a:cubicBezTo>
                  <a:cubicBezTo>
                    <a:pt x="77" y="13"/>
                    <a:pt x="72" y="17"/>
                    <a:pt x="70" y="19"/>
                  </a:cubicBezTo>
                  <a:cubicBezTo>
                    <a:pt x="68" y="21"/>
                    <a:pt x="65" y="25"/>
                    <a:pt x="65" y="28"/>
                  </a:cubicBezTo>
                  <a:cubicBezTo>
                    <a:pt x="65" y="29"/>
                    <a:pt x="67" y="31"/>
                    <a:pt x="67" y="32"/>
                  </a:cubicBezTo>
                  <a:cubicBezTo>
                    <a:pt x="68" y="32"/>
                    <a:pt x="70" y="33"/>
                    <a:pt x="71" y="33"/>
                  </a:cubicBezTo>
                  <a:cubicBezTo>
                    <a:pt x="72" y="34"/>
                    <a:pt x="75" y="35"/>
                    <a:pt x="75" y="37"/>
                  </a:cubicBezTo>
                  <a:cubicBezTo>
                    <a:pt x="77" y="40"/>
                    <a:pt x="74" y="49"/>
                    <a:pt x="77" y="51"/>
                  </a:cubicBezTo>
                  <a:cubicBezTo>
                    <a:pt x="78" y="52"/>
                    <a:pt x="80" y="51"/>
                    <a:pt x="81" y="51"/>
                  </a:cubicBezTo>
                  <a:cubicBezTo>
                    <a:pt x="82" y="51"/>
                    <a:pt x="84" y="51"/>
                    <a:pt x="85" y="52"/>
                  </a:cubicBezTo>
                  <a:cubicBezTo>
                    <a:pt x="85" y="53"/>
                    <a:pt x="83" y="56"/>
                    <a:pt x="82" y="57"/>
                  </a:cubicBezTo>
                  <a:cubicBezTo>
                    <a:pt x="78" y="63"/>
                    <a:pt x="67" y="74"/>
                    <a:pt x="61" y="77"/>
                  </a:cubicBezTo>
                  <a:cubicBezTo>
                    <a:pt x="59" y="78"/>
                    <a:pt x="55" y="77"/>
                    <a:pt x="53" y="78"/>
                  </a:cubicBezTo>
                  <a:cubicBezTo>
                    <a:pt x="50" y="80"/>
                    <a:pt x="50" y="87"/>
                    <a:pt x="48" y="89"/>
                  </a:cubicBezTo>
                  <a:cubicBezTo>
                    <a:pt x="45" y="91"/>
                    <a:pt x="38" y="91"/>
                    <a:pt x="36" y="94"/>
                  </a:cubicBezTo>
                  <a:cubicBezTo>
                    <a:pt x="32" y="98"/>
                    <a:pt x="26" y="109"/>
                    <a:pt x="27" y="115"/>
                  </a:cubicBezTo>
                  <a:cubicBezTo>
                    <a:pt x="27" y="116"/>
                    <a:pt x="29" y="117"/>
                    <a:pt x="29" y="118"/>
                  </a:cubicBezTo>
                  <a:cubicBezTo>
                    <a:pt x="29" y="119"/>
                    <a:pt x="27" y="121"/>
                    <a:pt x="27" y="122"/>
                  </a:cubicBezTo>
                  <a:cubicBezTo>
                    <a:pt x="24" y="125"/>
                    <a:pt x="14" y="132"/>
                    <a:pt x="14" y="132"/>
                  </a:cubicBezTo>
                  <a:cubicBezTo>
                    <a:pt x="13" y="134"/>
                    <a:pt x="13" y="134"/>
                    <a:pt x="13" y="134"/>
                  </a:cubicBezTo>
                  <a:cubicBezTo>
                    <a:pt x="13" y="134"/>
                    <a:pt x="17" y="145"/>
                    <a:pt x="20" y="147"/>
                  </a:cubicBezTo>
                  <a:cubicBezTo>
                    <a:pt x="24" y="149"/>
                    <a:pt x="33" y="147"/>
                    <a:pt x="36" y="149"/>
                  </a:cubicBezTo>
                  <a:cubicBezTo>
                    <a:pt x="37" y="150"/>
                    <a:pt x="37" y="151"/>
                    <a:pt x="37" y="152"/>
                  </a:cubicBezTo>
                  <a:cubicBezTo>
                    <a:pt x="37" y="154"/>
                    <a:pt x="35" y="159"/>
                    <a:pt x="33" y="160"/>
                  </a:cubicBezTo>
                  <a:cubicBezTo>
                    <a:pt x="31" y="162"/>
                    <a:pt x="24" y="164"/>
                    <a:pt x="21" y="166"/>
                  </a:cubicBezTo>
                  <a:cubicBezTo>
                    <a:pt x="20" y="168"/>
                    <a:pt x="19" y="173"/>
                    <a:pt x="17" y="174"/>
                  </a:cubicBezTo>
                  <a:cubicBezTo>
                    <a:pt x="16" y="174"/>
                    <a:pt x="13" y="173"/>
                    <a:pt x="11" y="173"/>
                  </a:cubicBezTo>
                  <a:cubicBezTo>
                    <a:pt x="10" y="173"/>
                    <a:pt x="8" y="175"/>
                    <a:pt x="7" y="176"/>
                  </a:cubicBezTo>
                  <a:cubicBezTo>
                    <a:pt x="6" y="179"/>
                    <a:pt x="9" y="186"/>
                    <a:pt x="8" y="188"/>
                  </a:cubicBezTo>
                  <a:cubicBezTo>
                    <a:pt x="7" y="190"/>
                    <a:pt x="1" y="191"/>
                    <a:pt x="0" y="193"/>
                  </a:cubicBezTo>
                  <a:cubicBezTo>
                    <a:pt x="0" y="194"/>
                    <a:pt x="1" y="197"/>
                    <a:pt x="2" y="197"/>
                  </a:cubicBezTo>
                  <a:cubicBezTo>
                    <a:pt x="3" y="199"/>
                    <a:pt x="7" y="198"/>
                    <a:pt x="9" y="199"/>
                  </a:cubicBezTo>
                  <a:cubicBezTo>
                    <a:pt x="10" y="201"/>
                    <a:pt x="9" y="207"/>
                    <a:pt x="10" y="209"/>
                  </a:cubicBezTo>
                  <a:cubicBezTo>
                    <a:pt x="11" y="211"/>
                    <a:pt x="15" y="211"/>
                    <a:pt x="16" y="213"/>
                  </a:cubicBezTo>
                  <a:cubicBezTo>
                    <a:pt x="18" y="217"/>
                    <a:pt x="14" y="226"/>
                    <a:pt x="15" y="230"/>
                  </a:cubicBezTo>
                  <a:cubicBezTo>
                    <a:pt x="15" y="232"/>
                    <a:pt x="17" y="235"/>
                    <a:pt x="18" y="237"/>
                  </a:cubicBezTo>
                  <a:cubicBezTo>
                    <a:pt x="18" y="239"/>
                    <a:pt x="17" y="245"/>
                    <a:pt x="17" y="245"/>
                  </a:cubicBezTo>
                  <a:cubicBezTo>
                    <a:pt x="17" y="245"/>
                    <a:pt x="21" y="245"/>
                    <a:pt x="22" y="244"/>
                  </a:cubicBezTo>
                  <a:cubicBezTo>
                    <a:pt x="24" y="244"/>
                    <a:pt x="25" y="240"/>
                    <a:pt x="26" y="240"/>
                  </a:cubicBezTo>
                  <a:cubicBezTo>
                    <a:pt x="27" y="240"/>
                    <a:pt x="36" y="245"/>
                    <a:pt x="39" y="243"/>
                  </a:cubicBezTo>
                  <a:cubicBezTo>
                    <a:pt x="41" y="242"/>
                    <a:pt x="38" y="235"/>
                    <a:pt x="39" y="233"/>
                  </a:cubicBezTo>
                  <a:cubicBezTo>
                    <a:pt x="42" y="228"/>
                    <a:pt x="53" y="224"/>
                    <a:pt x="58" y="224"/>
                  </a:cubicBezTo>
                  <a:cubicBezTo>
                    <a:pt x="59" y="224"/>
                    <a:pt x="62" y="225"/>
                    <a:pt x="63" y="226"/>
                  </a:cubicBezTo>
                  <a:cubicBezTo>
                    <a:pt x="65" y="228"/>
                    <a:pt x="62" y="236"/>
                    <a:pt x="64" y="239"/>
                  </a:cubicBezTo>
                  <a:cubicBezTo>
                    <a:pt x="65" y="240"/>
                    <a:pt x="68" y="241"/>
                    <a:pt x="69" y="240"/>
                  </a:cubicBezTo>
                  <a:cubicBezTo>
                    <a:pt x="71" y="240"/>
                    <a:pt x="72" y="236"/>
                    <a:pt x="73" y="235"/>
                  </a:cubicBezTo>
                  <a:cubicBezTo>
                    <a:pt x="74" y="235"/>
                    <a:pt x="75" y="235"/>
                    <a:pt x="76" y="236"/>
                  </a:cubicBezTo>
                  <a:cubicBezTo>
                    <a:pt x="77" y="237"/>
                    <a:pt x="74" y="242"/>
                    <a:pt x="75" y="243"/>
                  </a:cubicBezTo>
                  <a:cubicBezTo>
                    <a:pt x="75" y="244"/>
                    <a:pt x="77" y="246"/>
                    <a:pt x="78" y="246"/>
                  </a:cubicBezTo>
                  <a:cubicBezTo>
                    <a:pt x="80" y="246"/>
                    <a:pt x="82" y="244"/>
                    <a:pt x="84" y="244"/>
                  </a:cubicBezTo>
                  <a:cubicBezTo>
                    <a:pt x="85" y="244"/>
                    <a:pt x="86" y="245"/>
                    <a:pt x="86" y="246"/>
                  </a:cubicBezTo>
                  <a:cubicBezTo>
                    <a:pt x="88" y="247"/>
                    <a:pt x="88" y="252"/>
                    <a:pt x="89" y="253"/>
                  </a:cubicBezTo>
                  <a:cubicBezTo>
                    <a:pt x="91" y="254"/>
                    <a:pt x="94" y="255"/>
                    <a:pt x="96" y="255"/>
                  </a:cubicBezTo>
                  <a:cubicBezTo>
                    <a:pt x="98" y="255"/>
                    <a:pt x="101" y="256"/>
                    <a:pt x="102" y="255"/>
                  </a:cubicBezTo>
                  <a:cubicBezTo>
                    <a:pt x="103" y="254"/>
                    <a:pt x="103" y="251"/>
                    <a:pt x="104" y="249"/>
                  </a:cubicBezTo>
                  <a:cubicBezTo>
                    <a:pt x="105" y="249"/>
                    <a:pt x="106" y="247"/>
                    <a:pt x="107" y="247"/>
                  </a:cubicBezTo>
                  <a:cubicBezTo>
                    <a:pt x="110" y="247"/>
                    <a:pt x="114" y="253"/>
                    <a:pt x="117" y="253"/>
                  </a:cubicBezTo>
                  <a:cubicBezTo>
                    <a:pt x="119" y="253"/>
                    <a:pt x="123" y="252"/>
                    <a:pt x="124" y="250"/>
                  </a:cubicBezTo>
                  <a:cubicBezTo>
                    <a:pt x="125" y="248"/>
                    <a:pt x="122" y="243"/>
                    <a:pt x="123" y="241"/>
                  </a:cubicBezTo>
                  <a:cubicBezTo>
                    <a:pt x="124" y="238"/>
                    <a:pt x="129" y="230"/>
                    <a:pt x="132" y="231"/>
                  </a:cubicBezTo>
                  <a:cubicBezTo>
                    <a:pt x="135" y="232"/>
                    <a:pt x="131" y="243"/>
                    <a:pt x="134" y="245"/>
                  </a:cubicBezTo>
                  <a:cubicBezTo>
                    <a:pt x="135" y="246"/>
                    <a:pt x="138" y="245"/>
                    <a:pt x="140" y="244"/>
                  </a:cubicBezTo>
                  <a:cubicBezTo>
                    <a:pt x="141" y="243"/>
                    <a:pt x="142" y="239"/>
                    <a:pt x="142" y="238"/>
                  </a:cubicBezTo>
                  <a:cubicBezTo>
                    <a:pt x="143" y="235"/>
                    <a:pt x="142" y="227"/>
                    <a:pt x="143" y="224"/>
                  </a:cubicBezTo>
                  <a:cubicBezTo>
                    <a:pt x="144" y="222"/>
                    <a:pt x="148" y="218"/>
                    <a:pt x="150" y="217"/>
                  </a:cubicBezTo>
                  <a:cubicBezTo>
                    <a:pt x="152" y="216"/>
                    <a:pt x="155" y="219"/>
                    <a:pt x="157" y="219"/>
                  </a:cubicBezTo>
                  <a:cubicBezTo>
                    <a:pt x="158" y="219"/>
                    <a:pt x="160" y="217"/>
                    <a:pt x="161" y="217"/>
                  </a:cubicBezTo>
                  <a:cubicBezTo>
                    <a:pt x="164" y="217"/>
                    <a:pt x="167" y="224"/>
                    <a:pt x="170" y="226"/>
                  </a:cubicBezTo>
                  <a:cubicBezTo>
                    <a:pt x="171" y="226"/>
                    <a:pt x="175" y="227"/>
                    <a:pt x="176" y="227"/>
                  </a:cubicBezTo>
                  <a:cubicBezTo>
                    <a:pt x="178" y="226"/>
                    <a:pt x="181" y="223"/>
                    <a:pt x="182" y="221"/>
                  </a:cubicBezTo>
                  <a:cubicBezTo>
                    <a:pt x="183" y="220"/>
                    <a:pt x="181" y="215"/>
                    <a:pt x="182" y="214"/>
                  </a:cubicBezTo>
                  <a:cubicBezTo>
                    <a:pt x="184" y="213"/>
                    <a:pt x="189" y="215"/>
                    <a:pt x="191" y="214"/>
                  </a:cubicBezTo>
                  <a:cubicBezTo>
                    <a:pt x="193" y="213"/>
                    <a:pt x="195" y="208"/>
                    <a:pt x="198" y="208"/>
                  </a:cubicBezTo>
                  <a:cubicBezTo>
                    <a:pt x="199" y="207"/>
                    <a:pt x="203" y="207"/>
                    <a:pt x="205" y="209"/>
                  </a:cubicBezTo>
                  <a:cubicBezTo>
                    <a:pt x="206" y="210"/>
                    <a:pt x="207" y="214"/>
                    <a:pt x="209" y="216"/>
                  </a:cubicBezTo>
                  <a:cubicBezTo>
                    <a:pt x="209" y="217"/>
                    <a:pt x="211" y="218"/>
                    <a:pt x="212" y="219"/>
                  </a:cubicBezTo>
                  <a:cubicBezTo>
                    <a:pt x="213" y="219"/>
                    <a:pt x="217" y="220"/>
                    <a:pt x="218" y="221"/>
                  </a:cubicBezTo>
                  <a:cubicBezTo>
                    <a:pt x="219" y="224"/>
                    <a:pt x="215" y="230"/>
                    <a:pt x="215" y="233"/>
                  </a:cubicBezTo>
                  <a:cubicBezTo>
                    <a:pt x="216" y="236"/>
                    <a:pt x="222" y="242"/>
                    <a:pt x="223" y="245"/>
                  </a:cubicBezTo>
                  <a:cubicBezTo>
                    <a:pt x="223" y="247"/>
                    <a:pt x="220" y="251"/>
                    <a:pt x="221" y="253"/>
                  </a:cubicBezTo>
                  <a:cubicBezTo>
                    <a:pt x="221" y="253"/>
                    <a:pt x="221" y="255"/>
                    <a:pt x="222" y="255"/>
                  </a:cubicBezTo>
                  <a:cubicBezTo>
                    <a:pt x="223" y="256"/>
                    <a:pt x="227" y="253"/>
                    <a:pt x="229" y="254"/>
                  </a:cubicBezTo>
                  <a:cubicBezTo>
                    <a:pt x="230" y="254"/>
                    <a:pt x="232" y="256"/>
                    <a:pt x="232" y="258"/>
                  </a:cubicBezTo>
                  <a:cubicBezTo>
                    <a:pt x="232" y="259"/>
                    <a:pt x="231" y="260"/>
                    <a:pt x="231" y="261"/>
                  </a:cubicBezTo>
                  <a:cubicBezTo>
                    <a:pt x="232" y="263"/>
                    <a:pt x="237" y="265"/>
                    <a:pt x="238" y="267"/>
                  </a:cubicBezTo>
                  <a:cubicBezTo>
                    <a:pt x="239" y="269"/>
                    <a:pt x="237" y="274"/>
                    <a:pt x="237" y="274"/>
                  </a:cubicBezTo>
                  <a:cubicBezTo>
                    <a:pt x="237" y="274"/>
                    <a:pt x="240" y="272"/>
                    <a:pt x="241" y="272"/>
                  </a:cubicBezTo>
                  <a:cubicBezTo>
                    <a:pt x="242" y="271"/>
                    <a:pt x="245" y="273"/>
                    <a:pt x="246" y="272"/>
                  </a:cubicBezTo>
                  <a:close/>
                </a:path>
              </a:pathLst>
            </a:custGeom>
            <a:grpFill/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91" name="Freeform: Shape 302"/>
            <p:cNvSpPr/>
            <p:nvPr/>
          </p:nvSpPr>
          <p:spPr bwMode="auto">
            <a:xfrm>
              <a:off x="4075113" y="3182938"/>
              <a:ext cx="442913" cy="606425"/>
            </a:xfrm>
            <a:custGeom>
              <a:avLst/>
              <a:gdLst/>
              <a:ahLst/>
              <a:cxnLst>
                <a:cxn ang="0">
                  <a:pos x="68" y="60"/>
                </a:cxn>
                <a:cxn ang="0">
                  <a:pos x="81" y="76"/>
                </a:cxn>
                <a:cxn ang="0">
                  <a:pos x="65" y="90"/>
                </a:cxn>
                <a:cxn ang="0">
                  <a:pos x="59" y="102"/>
                </a:cxn>
                <a:cxn ang="0">
                  <a:pos x="58" y="111"/>
                </a:cxn>
                <a:cxn ang="0">
                  <a:pos x="45" y="121"/>
                </a:cxn>
                <a:cxn ang="0">
                  <a:pos x="46" y="129"/>
                </a:cxn>
                <a:cxn ang="0">
                  <a:pos x="54" y="137"/>
                </a:cxn>
                <a:cxn ang="0">
                  <a:pos x="35" y="149"/>
                </a:cxn>
                <a:cxn ang="0">
                  <a:pos x="2" y="147"/>
                </a:cxn>
                <a:cxn ang="0">
                  <a:pos x="24" y="158"/>
                </a:cxn>
                <a:cxn ang="0">
                  <a:pos x="21" y="168"/>
                </a:cxn>
                <a:cxn ang="0">
                  <a:pos x="23" y="189"/>
                </a:cxn>
                <a:cxn ang="0">
                  <a:pos x="23" y="219"/>
                </a:cxn>
                <a:cxn ang="0">
                  <a:pos x="8" y="242"/>
                </a:cxn>
                <a:cxn ang="0">
                  <a:pos x="2" y="260"/>
                </a:cxn>
                <a:cxn ang="0">
                  <a:pos x="14" y="272"/>
                </a:cxn>
                <a:cxn ang="0">
                  <a:pos x="39" y="275"/>
                </a:cxn>
                <a:cxn ang="0">
                  <a:pos x="39" y="338"/>
                </a:cxn>
                <a:cxn ang="0">
                  <a:pos x="65" y="357"/>
                </a:cxn>
                <a:cxn ang="0">
                  <a:pos x="75" y="351"/>
                </a:cxn>
                <a:cxn ang="0">
                  <a:pos x="85" y="351"/>
                </a:cxn>
                <a:cxn ang="0">
                  <a:pos x="99" y="356"/>
                </a:cxn>
                <a:cxn ang="0">
                  <a:pos x="117" y="332"/>
                </a:cxn>
                <a:cxn ang="0">
                  <a:pos x="115" y="296"/>
                </a:cxn>
                <a:cxn ang="0">
                  <a:pos x="116" y="270"/>
                </a:cxn>
                <a:cxn ang="0">
                  <a:pos x="127" y="260"/>
                </a:cxn>
                <a:cxn ang="0">
                  <a:pos x="144" y="235"/>
                </a:cxn>
                <a:cxn ang="0">
                  <a:pos x="171" y="229"/>
                </a:cxn>
                <a:cxn ang="0">
                  <a:pos x="195" y="223"/>
                </a:cxn>
                <a:cxn ang="0">
                  <a:pos x="201" y="200"/>
                </a:cxn>
                <a:cxn ang="0">
                  <a:pos x="213" y="179"/>
                </a:cxn>
                <a:cxn ang="0">
                  <a:pos x="235" y="168"/>
                </a:cxn>
                <a:cxn ang="0">
                  <a:pos x="244" y="154"/>
                </a:cxn>
                <a:cxn ang="0">
                  <a:pos x="230" y="137"/>
                </a:cxn>
                <a:cxn ang="0">
                  <a:pos x="226" y="123"/>
                </a:cxn>
                <a:cxn ang="0">
                  <a:pos x="228" y="111"/>
                </a:cxn>
                <a:cxn ang="0">
                  <a:pos x="242" y="98"/>
                </a:cxn>
                <a:cxn ang="0">
                  <a:pos x="247" y="89"/>
                </a:cxn>
                <a:cxn ang="0">
                  <a:pos x="260" y="59"/>
                </a:cxn>
                <a:cxn ang="0">
                  <a:pos x="236" y="49"/>
                </a:cxn>
                <a:cxn ang="0">
                  <a:pos x="214" y="45"/>
                </a:cxn>
                <a:cxn ang="0">
                  <a:pos x="175" y="23"/>
                </a:cxn>
                <a:cxn ang="0">
                  <a:pos x="136" y="32"/>
                </a:cxn>
                <a:cxn ang="0">
                  <a:pos x="93" y="1"/>
                </a:cxn>
                <a:cxn ang="0">
                  <a:pos x="67" y="15"/>
                </a:cxn>
                <a:cxn ang="0">
                  <a:pos x="53" y="34"/>
                </a:cxn>
              </a:cxnLst>
              <a:rect l="0" t="0" r="r" b="b"/>
              <a:pathLst>
                <a:path w="260" h="357">
                  <a:moveTo>
                    <a:pt x="63" y="47"/>
                  </a:moveTo>
                  <a:cubicBezTo>
                    <a:pt x="64" y="49"/>
                    <a:pt x="67" y="52"/>
                    <a:pt x="67" y="55"/>
                  </a:cubicBezTo>
                  <a:cubicBezTo>
                    <a:pt x="68" y="56"/>
                    <a:pt x="67" y="59"/>
                    <a:pt x="68" y="60"/>
                  </a:cubicBezTo>
                  <a:cubicBezTo>
                    <a:pt x="69" y="62"/>
                    <a:pt x="71" y="66"/>
                    <a:pt x="72" y="68"/>
                  </a:cubicBezTo>
                  <a:cubicBezTo>
                    <a:pt x="74" y="69"/>
                    <a:pt x="78" y="70"/>
                    <a:pt x="79" y="72"/>
                  </a:cubicBezTo>
                  <a:cubicBezTo>
                    <a:pt x="80" y="73"/>
                    <a:pt x="81" y="75"/>
                    <a:pt x="81" y="76"/>
                  </a:cubicBezTo>
                  <a:cubicBezTo>
                    <a:pt x="81" y="78"/>
                    <a:pt x="81" y="83"/>
                    <a:pt x="80" y="84"/>
                  </a:cubicBezTo>
                  <a:cubicBezTo>
                    <a:pt x="77" y="87"/>
                    <a:pt x="69" y="85"/>
                    <a:pt x="67" y="87"/>
                  </a:cubicBezTo>
                  <a:cubicBezTo>
                    <a:pt x="66" y="87"/>
                    <a:pt x="64" y="89"/>
                    <a:pt x="65" y="90"/>
                  </a:cubicBezTo>
                  <a:cubicBezTo>
                    <a:pt x="65" y="91"/>
                    <a:pt x="68" y="93"/>
                    <a:pt x="68" y="94"/>
                  </a:cubicBezTo>
                  <a:cubicBezTo>
                    <a:pt x="68" y="96"/>
                    <a:pt x="67" y="99"/>
                    <a:pt x="66" y="100"/>
                  </a:cubicBezTo>
                  <a:cubicBezTo>
                    <a:pt x="64" y="101"/>
                    <a:pt x="60" y="102"/>
                    <a:pt x="59" y="102"/>
                  </a:cubicBezTo>
                  <a:cubicBezTo>
                    <a:pt x="58" y="102"/>
                    <a:pt x="57" y="99"/>
                    <a:pt x="56" y="100"/>
                  </a:cubicBezTo>
                  <a:cubicBezTo>
                    <a:pt x="55" y="100"/>
                    <a:pt x="55" y="102"/>
                    <a:pt x="55" y="103"/>
                  </a:cubicBezTo>
                  <a:cubicBezTo>
                    <a:pt x="56" y="105"/>
                    <a:pt x="58" y="109"/>
                    <a:pt x="58" y="111"/>
                  </a:cubicBezTo>
                  <a:cubicBezTo>
                    <a:pt x="57" y="112"/>
                    <a:pt x="57" y="113"/>
                    <a:pt x="56" y="114"/>
                  </a:cubicBezTo>
                  <a:cubicBezTo>
                    <a:pt x="53" y="116"/>
                    <a:pt x="44" y="114"/>
                    <a:pt x="43" y="117"/>
                  </a:cubicBezTo>
                  <a:cubicBezTo>
                    <a:pt x="43" y="118"/>
                    <a:pt x="45" y="120"/>
                    <a:pt x="45" y="121"/>
                  </a:cubicBezTo>
                  <a:cubicBezTo>
                    <a:pt x="45" y="122"/>
                    <a:pt x="40" y="123"/>
                    <a:pt x="40" y="125"/>
                  </a:cubicBezTo>
                  <a:cubicBezTo>
                    <a:pt x="40" y="126"/>
                    <a:pt x="41" y="127"/>
                    <a:pt x="42" y="128"/>
                  </a:cubicBezTo>
                  <a:cubicBezTo>
                    <a:pt x="43" y="128"/>
                    <a:pt x="45" y="129"/>
                    <a:pt x="46" y="129"/>
                  </a:cubicBezTo>
                  <a:cubicBezTo>
                    <a:pt x="47" y="128"/>
                    <a:pt x="48" y="126"/>
                    <a:pt x="49" y="126"/>
                  </a:cubicBezTo>
                  <a:cubicBezTo>
                    <a:pt x="51" y="126"/>
                    <a:pt x="54" y="128"/>
                    <a:pt x="54" y="129"/>
                  </a:cubicBezTo>
                  <a:cubicBezTo>
                    <a:pt x="55" y="131"/>
                    <a:pt x="55" y="135"/>
                    <a:pt x="54" y="137"/>
                  </a:cubicBezTo>
                  <a:cubicBezTo>
                    <a:pt x="52" y="139"/>
                    <a:pt x="47" y="140"/>
                    <a:pt x="46" y="142"/>
                  </a:cubicBezTo>
                  <a:cubicBezTo>
                    <a:pt x="44" y="144"/>
                    <a:pt x="46" y="152"/>
                    <a:pt x="44" y="153"/>
                  </a:cubicBezTo>
                  <a:cubicBezTo>
                    <a:pt x="41" y="154"/>
                    <a:pt x="37" y="149"/>
                    <a:pt x="35" y="149"/>
                  </a:cubicBezTo>
                  <a:cubicBezTo>
                    <a:pt x="32" y="149"/>
                    <a:pt x="27" y="150"/>
                    <a:pt x="25" y="150"/>
                  </a:cubicBezTo>
                  <a:cubicBezTo>
                    <a:pt x="23" y="151"/>
                    <a:pt x="21" y="153"/>
                    <a:pt x="20" y="153"/>
                  </a:cubicBezTo>
                  <a:cubicBezTo>
                    <a:pt x="15" y="153"/>
                    <a:pt x="6" y="145"/>
                    <a:pt x="2" y="147"/>
                  </a:cubicBezTo>
                  <a:cubicBezTo>
                    <a:pt x="1" y="148"/>
                    <a:pt x="0" y="150"/>
                    <a:pt x="0" y="151"/>
                  </a:cubicBezTo>
                  <a:cubicBezTo>
                    <a:pt x="2" y="156"/>
                    <a:pt x="11" y="160"/>
                    <a:pt x="15" y="160"/>
                  </a:cubicBezTo>
                  <a:cubicBezTo>
                    <a:pt x="18" y="160"/>
                    <a:pt x="22" y="157"/>
                    <a:pt x="24" y="158"/>
                  </a:cubicBezTo>
                  <a:cubicBezTo>
                    <a:pt x="25" y="158"/>
                    <a:pt x="27" y="160"/>
                    <a:pt x="27" y="161"/>
                  </a:cubicBezTo>
                  <a:cubicBezTo>
                    <a:pt x="27" y="162"/>
                    <a:pt x="26" y="166"/>
                    <a:pt x="25" y="167"/>
                  </a:cubicBezTo>
                  <a:cubicBezTo>
                    <a:pt x="24" y="168"/>
                    <a:pt x="21" y="167"/>
                    <a:pt x="21" y="168"/>
                  </a:cubicBezTo>
                  <a:cubicBezTo>
                    <a:pt x="21" y="170"/>
                    <a:pt x="25" y="170"/>
                    <a:pt x="25" y="172"/>
                  </a:cubicBezTo>
                  <a:cubicBezTo>
                    <a:pt x="25" y="175"/>
                    <a:pt x="17" y="178"/>
                    <a:pt x="17" y="181"/>
                  </a:cubicBezTo>
                  <a:cubicBezTo>
                    <a:pt x="17" y="183"/>
                    <a:pt x="22" y="187"/>
                    <a:pt x="23" y="189"/>
                  </a:cubicBezTo>
                  <a:cubicBezTo>
                    <a:pt x="24" y="192"/>
                    <a:pt x="24" y="197"/>
                    <a:pt x="25" y="200"/>
                  </a:cubicBezTo>
                  <a:cubicBezTo>
                    <a:pt x="25" y="202"/>
                    <a:pt x="28" y="205"/>
                    <a:pt x="28" y="207"/>
                  </a:cubicBezTo>
                  <a:cubicBezTo>
                    <a:pt x="28" y="210"/>
                    <a:pt x="23" y="216"/>
                    <a:pt x="23" y="219"/>
                  </a:cubicBezTo>
                  <a:cubicBezTo>
                    <a:pt x="22" y="221"/>
                    <a:pt x="23" y="224"/>
                    <a:pt x="23" y="225"/>
                  </a:cubicBezTo>
                  <a:cubicBezTo>
                    <a:pt x="22" y="228"/>
                    <a:pt x="20" y="232"/>
                    <a:pt x="19" y="234"/>
                  </a:cubicBezTo>
                  <a:cubicBezTo>
                    <a:pt x="17" y="237"/>
                    <a:pt x="9" y="239"/>
                    <a:pt x="8" y="242"/>
                  </a:cubicBezTo>
                  <a:cubicBezTo>
                    <a:pt x="7" y="244"/>
                    <a:pt x="10" y="248"/>
                    <a:pt x="8" y="250"/>
                  </a:cubicBezTo>
                  <a:cubicBezTo>
                    <a:pt x="7" y="252"/>
                    <a:pt x="2" y="251"/>
                    <a:pt x="1" y="252"/>
                  </a:cubicBezTo>
                  <a:cubicBezTo>
                    <a:pt x="0" y="254"/>
                    <a:pt x="1" y="259"/>
                    <a:pt x="2" y="260"/>
                  </a:cubicBezTo>
                  <a:cubicBezTo>
                    <a:pt x="4" y="262"/>
                    <a:pt x="9" y="262"/>
                    <a:pt x="11" y="264"/>
                  </a:cubicBezTo>
                  <a:cubicBezTo>
                    <a:pt x="11" y="265"/>
                    <a:pt x="11" y="269"/>
                    <a:pt x="11" y="270"/>
                  </a:cubicBezTo>
                  <a:cubicBezTo>
                    <a:pt x="12" y="271"/>
                    <a:pt x="13" y="272"/>
                    <a:pt x="14" y="272"/>
                  </a:cubicBezTo>
                  <a:cubicBezTo>
                    <a:pt x="16" y="273"/>
                    <a:pt x="19" y="272"/>
                    <a:pt x="21" y="272"/>
                  </a:cubicBezTo>
                  <a:cubicBezTo>
                    <a:pt x="23" y="273"/>
                    <a:pt x="25" y="278"/>
                    <a:pt x="27" y="279"/>
                  </a:cubicBezTo>
                  <a:cubicBezTo>
                    <a:pt x="30" y="280"/>
                    <a:pt x="36" y="274"/>
                    <a:pt x="39" y="275"/>
                  </a:cubicBezTo>
                  <a:cubicBezTo>
                    <a:pt x="41" y="276"/>
                    <a:pt x="45" y="280"/>
                    <a:pt x="45" y="283"/>
                  </a:cubicBezTo>
                  <a:cubicBezTo>
                    <a:pt x="48" y="288"/>
                    <a:pt x="47" y="301"/>
                    <a:pt x="46" y="308"/>
                  </a:cubicBezTo>
                  <a:cubicBezTo>
                    <a:pt x="45" y="315"/>
                    <a:pt x="39" y="338"/>
                    <a:pt x="39" y="338"/>
                  </a:cubicBezTo>
                  <a:cubicBezTo>
                    <a:pt x="39" y="338"/>
                    <a:pt x="48" y="338"/>
                    <a:pt x="50" y="339"/>
                  </a:cubicBezTo>
                  <a:cubicBezTo>
                    <a:pt x="54" y="342"/>
                    <a:pt x="56" y="352"/>
                    <a:pt x="60" y="355"/>
                  </a:cubicBezTo>
                  <a:cubicBezTo>
                    <a:pt x="61" y="356"/>
                    <a:pt x="64" y="357"/>
                    <a:pt x="65" y="357"/>
                  </a:cubicBezTo>
                  <a:cubicBezTo>
                    <a:pt x="66" y="357"/>
                    <a:pt x="68" y="355"/>
                    <a:pt x="68" y="355"/>
                  </a:cubicBezTo>
                  <a:cubicBezTo>
                    <a:pt x="69" y="353"/>
                    <a:pt x="67" y="349"/>
                    <a:pt x="69" y="348"/>
                  </a:cubicBezTo>
                  <a:cubicBezTo>
                    <a:pt x="70" y="347"/>
                    <a:pt x="74" y="350"/>
                    <a:pt x="75" y="351"/>
                  </a:cubicBezTo>
                  <a:cubicBezTo>
                    <a:pt x="77" y="352"/>
                    <a:pt x="78" y="354"/>
                    <a:pt x="79" y="355"/>
                  </a:cubicBezTo>
                  <a:cubicBezTo>
                    <a:pt x="80" y="355"/>
                    <a:pt x="83" y="355"/>
                    <a:pt x="84" y="354"/>
                  </a:cubicBezTo>
                  <a:cubicBezTo>
                    <a:pt x="84" y="354"/>
                    <a:pt x="85" y="352"/>
                    <a:pt x="85" y="351"/>
                  </a:cubicBezTo>
                  <a:cubicBezTo>
                    <a:pt x="87" y="351"/>
                    <a:pt x="90" y="352"/>
                    <a:pt x="91" y="352"/>
                  </a:cubicBezTo>
                  <a:cubicBezTo>
                    <a:pt x="92" y="353"/>
                    <a:pt x="93" y="355"/>
                    <a:pt x="94" y="356"/>
                  </a:cubicBezTo>
                  <a:cubicBezTo>
                    <a:pt x="95" y="356"/>
                    <a:pt x="98" y="357"/>
                    <a:pt x="99" y="356"/>
                  </a:cubicBezTo>
                  <a:cubicBezTo>
                    <a:pt x="102" y="355"/>
                    <a:pt x="101" y="348"/>
                    <a:pt x="104" y="346"/>
                  </a:cubicBezTo>
                  <a:cubicBezTo>
                    <a:pt x="106" y="344"/>
                    <a:pt x="112" y="347"/>
                    <a:pt x="114" y="345"/>
                  </a:cubicBezTo>
                  <a:cubicBezTo>
                    <a:pt x="116" y="343"/>
                    <a:pt x="115" y="335"/>
                    <a:pt x="117" y="332"/>
                  </a:cubicBezTo>
                  <a:cubicBezTo>
                    <a:pt x="118" y="330"/>
                    <a:pt x="124" y="327"/>
                    <a:pt x="124" y="327"/>
                  </a:cubicBezTo>
                  <a:cubicBezTo>
                    <a:pt x="124" y="327"/>
                    <a:pt x="123" y="317"/>
                    <a:pt x="122" y="313"/>
                  </a:cubicBezTo>
                  <a:cubicBezTo>
                    <a:pt x="121" y="308"/>
                    <a:pt x="118" y="299"/>
                    <a:pt x="115" y="296"/>
                  </a:cubicBezTo>
                  <a:cubicBezTo>
                    <a:pt x="113" y="293"/>
                    <a:pt x="105" y="290"/>
                    <a:pt x="104" y="286"/>
                  </a:cubicBezTo>
                  <a:cubicBezTo>
                    <a:pt x="103" y="283"/>
                    <a:pt x="107" y="276"/>
                    <a:pt x="109" y="274"/>
                  </a:cubicBezTo>
                  <a:cubicBezTo>
                    <a:pt x="111" y="272"/>
                    <a:pt x="115" y="272"/>
                    <a:pt x="116" y="270"/>
                  </a:cubicBezTo>
                  <a:cubicBezTo>
                    <a:pt x="117" y="269"/>
                    <a:pt x="115" y="266"/>
                    <a:pt x="116" y="264"/>
                  </a:cubicBezTo>
                  <a:cubicBezTo>
                    <a:pt x="117" y="263"/>
                    <a:pt x="119" y="261"/>
                    <a:pt x="121" y="261"/>
                  </a:cubicBezTo>
                  <a:cubicBezTo>
                    <a:pt x="122" y="260"/>
                    <a:pt x="126" y="261"/>
                    <a:pt x="127" y="260"/>
                  </a:cubicBezTo>
                  <a:cubicBezTo>
                    <a:pt x="129" y="259"/>
                    <a:pt x="133" y="255"/>
                    <a:pt x="134" y="253"/>
                  </a:cubicBezTo>
                  <a:cubicBezTo>
                    <a:pt x="136" y="250"/>
                    <a:pt x="135" y="243"/>
                    <a:pt x="137" y="241"/>
                  </a:cubicBezTo>
                  <a:cubicBezTo>
                    <a:pt x="138" y="239"/>
                    <a:pt x="142" y="236"/>
                    <a:pt x="144" y="235"/>
                  </a:cubicBezTo>
                  <a:cubicBezTo>
                    <a:pt x="147" y="235"/>
                    <a:pt x="152" y="236"/>
                    <a:pt x="154" y="235"/>
                  </a:cubicBezTo>
                  <a:cubicBezTo>
                    <a:pt x="156" y="234"/>
                    <a:pt x="158" y="231"/>
                    <a:pt x="160" y="230"/>
                  </a:cubicBezTo>
                  <a:cubicBezTo>
                    <a:pt x="163" y="229"/>
                    <a:pt x="168" y="231"/>
                    <a:pt x="171" y="229"/>
                  </a:cubicBezTo>
                  <a:cubicBezTo>
                    <a:pt x="173" y="228"/>
                    <a:pt x="176" y="222"/>
                    <a:pt x="179" y="222"/>
                  </a:cubicBezTo>
                  <a:cubicBezTo>
                    <a:pt x="181" y="221"/>
                    <a:pt x="184" y="226"/>
                    <a:pt x="186" y="226"/>
                  </a:cubicBezTo>
                  <a:cubicBezTo>
                    <a:pt x="188" y="226"/>
                    <a:pt x="193" y="225"/>
                    <a:pt x="195" y="223"/>
                  </a:cubicBezTo>
                  <a:cubicBezTo>
                    <a:pt x="197" y="221"/>
                    <a:pt x="196" y="216"/>
                    <a:pt x="198" y="214"/>
                  </a:cubicBezTo>
                  <a:cubicBezTo>
                    <a:pt x="199" y="212"/>
                    <a:pt x="206" y="211"/>
                    <a:pt x="206" y="209"/>
                  </a:cubicBezTo>
                  <a:cubicBezTo>
                    <a:pt x="207" y="207"/>
                    <a:pt x="201" y="203"/>
                    <a:pt x="201" y="200"/>
                  </a:cubicBezTo>
                  <a:cubicBezTo>
                    <a:pt x="201" y="199"/>
                    <a:pt x="204" y="196"/>
                    <a:pt x="205" y="195"/>
                  </a:cubicBezTo>
                  <a:cubicBezTo>
                    <a:pt x="207" y="192"/>
                    <a:pt x="216" y="192"/>
                    <a:pt x="217" y="189"/>
                  </a:cubicBezTo>
                  <a:cubicBezTo>
                    <a:pt x="218" y="186"/>
                    <a:pt x="213" y="181"/>
                    <a:pt x="213" y="179"/>
                  </a:cubicBezTo>
                  <a:cubicBezTo>
                    <a:pt x="213" y="177"/>
                    <a:pt x="215" y="174"/>
                    <a:pt x="217" y="173"/>
                  </a:cubicBezTo>
                  <a:cubicBezTo>
                    <a:pt x="220" y="172"/>
                    <a:pt x="225" y="177"/>
                    <a:pt x="227" y="176"/>
                  </a:cubicBezTo>
                  <a:cubicBezTo>
                    <a:pt x="230" y="176"/>
                    <a:pt x="235" y="170"/>
                    <a:pt x="235" y="168"/>
                  </a:cubicBezTo>
                  <a:cubicBezTo>
                    <a:pt x="235" y="166"/>
                    <a:pt x="233" y="163"/>
                    <a:pt x="233" y="162"/>
                  </a:cubicBezTo>
                  <a:cubicBezTo>
                    <a:pt x="233" y="161"/>
                    <a:pt x="234" y="159"/>
                    <a:pt x="235" y="159"/>
                  </a:cubicBezTo>
                  <a:cubicBezTo>
                    <a:pt x="237" y="157"/>
                    <a:pt x="244" y="154"/>
                    <a:pt x="244" y="154"/>
                  </a:cubicBezTo>
                  <a:cubicBezTo>
                    <a:pt x="244" y="154"/>
                    <a:pt x="247" y="151"/>
                    <a:pt x="247" y="149"/>
                  </a:cubicBezTo>
                  <a:cubicBezTo>
                    <a:pt x="247" y="149"/>
                    <a:pt x="246" y="147"/>
                    <a:pt x="245" y="146"/>
                  </a:cubicBezTo>
                  <a:cubicBezTo>
                    <a:pt x="242" y="143"/>
                    <a:pt x="230" y="141"/>
                    <a:pt x="230" y="137"/>
                  </a:cubicBezTo>
                  <a:cubicBezTo>
                    <a:pt x="230" y="134"/>
                    <a:pt x="237" y="134"/>
                    <a:pt x="238" y="131"/>
                  </a:cubicBezTo>
                  <a:cubicBezTo>
                    <a:pt x="238" y="130"/>
                    <a:pt x="237" y="128"/>
                    <a:pt x="236" y="128"/>
                  </a:cubicBezTo>
                  <a:cubicBezTo>
                    <a:pt x="234" y="126"/>
                    <a:pt x="227" y="126"/>
                    <a:pt x="226" y="123"/>
                  </a:cubicBezTo>
                  <a:cubicBezTo>
                    <a:pt x="225" y="120"/>
                    <a:pt x="233" y="116"/>
                    <a:pt x="233" y="113"/>
                  </a:cubicBezTo>
                  <a:cubicBezTo>
                    <a:pt x="233" y="112"/>
                    <a:pt x="232" y="111"/>
                    <a:pt x="232" y="111"/>
                  </a:cubicBezTo>
                  <a:cubicBezTo>
                    <a:pt x="231" y="111"/>
                    <a:pt x="229" y="111"/>
                    <a:pt x="228" y="111"/>
                  </a:cubicBezTo>
                  <a:cubicBezTo>
                    <a:pt x="227" y="109"/>
                    <a:pt x="230" y="104"/>
                    <a:pt x="231" y="102"/>
                  </a:cubicBezTo>
                  <a:cubicBezTo>
                    <a:pt x="232" y="101"/>
                    <a:pt x="234" y="99"/>
                    <a:pt x="236" y="99"/>
                  </a:cubicBezTo>
                  <a:cubicBezTo>
                    <a:pt x="237" y="98"/>
                    <a:pt x="240" y="99"/>
                    <a:pt x="242" y="98"/>
                  </a:cubicBezTo>
                  <a:cubicBezTo>
                    <a:pt x="243" y="98"/>
                    <a:pt x="247" y="96"/>
                    <a:pt x="248" y="95"/>
                  </a:cubicBezTo>
                  <a:cubicBezTo>
                    <a:pt x="249" y="94"/>
                    <a:pt x="250" y="93"/>
                    <a:pt x="250" y="92"/>
                  </a:cubicBezTo>
                  <a:cubicBezTo>
                    <a:pt x="250" y="91"/>
                    <a:pt x="247" y="90"/>
                    <a:pt x="247" y="89"/>
                  </a:cubicBezTo>
                  <a:cubicBezTo>
                    <a:pt x="247" y="85"/>
                    <a:pt x="248" y="76"/>
                    <a:pt x="251" y="73"/>
                  </a:cubicBezTo>
                  <a:cubicBezTo>
                    <a:pt x="252" y="72"/>
                    <a:pt x="255" y="73"/>
                    <a:pt x="256" y="72"/>
                  </a:cubicBezTo>
                  <a:cubicBezTo>
                    <a:pt x="258" y="70"/>
                    <a:pt x="260" y="59"/>
                    <a:pt x="260" y="59"/>
                  </a:cubicBezTo>
                  <a:cubicBezTo>
                    <a:pt x="260" y="59"/>
                    <a:pt x="249" y="58"/>
                    <a:pt x="246" y="56"/>
                  </a:cubicBezTo>
                  <a:cubicBezTo>
                    <a:pt x="244" y="55"/>
                    <a:pt x="244" y="49"/>
                    <a:pt x="242" y="48"/>
                  </a:cubicBezTo>
                  <a:cubicBezTo>
                    <a:pt x="241" y="47"/>
                    <a:pt x="237" y="48"/>
                    <a:pt x="236" y="49"/>
                  </a:cubicBezTo>
                  <a:cubicBezTo>
                    <a:pt x="235" y="50"/>
                    <a:pt x="234" y="53"/>
                    <a:pt x="233" y="53"/>
                  </a:cubicBezTo>
                  <a:cubicBezTo>
                    <a:pt x="229" y="55"/>
                    <a:pt x="222" y="52"/>
                    <a:pt x="220" y="51"/>
                  </a:cubicBezTo>
                  <a:cubicBezTo>
                    <a:pt x="218" y="50"/>
                    <a:pt x="216" y="45"/>
                    <a:pt x="214" y="45"/>
                  </a:cubicBezTo>
                  <a:cubicBezTo>
                    <a:pt x="213" y="44"/>
                    <a:pt x="210" y="46"/>
                    <a:pt x="208" y="46"/>
                  </a:cubicBezTo>
                  <a:cubicBezTo>
                    <a:pt x="202" y="45"/>
                    <a:pt x="191" y="39"/>
                    <a:pt x="186" y="35"/>
                  </a:cubicBezTo>
                  <a:cubicBezTo>
                    <a:pt x="183" y="33"/>
                    <a:pt x="179" y="25"/>
                    <a:pt x="175" y="23"/>
                  </a:cubicBezTo>
                  <a:cubicBezTo>
                    <a:pt x="172" y="22"/>
                    <a:pt x="164" y="20"/>
                    <a:pt x="160" y="21"/>
                  </a:cubicBezTo>
                  <a:cubicBezTo>
                    <a:pt x="156" y="22"/>
                    <a:pt x="153" y="32"/>
                    <a:pt x="150" y="34"/>
                  </a:cubicBezTo>
                  <a:cubicBezTo>
                    <a:pt x="146" y="35"/>
                    <a:pt x="139" y="33"/>
                    <a:pt x="136" y="32"/>
                  </a:cubicBezTo>
                  <a:cubicBezTo>
                    <a:pt x="133" y="31"/>
                    <a:pt x="128" y="28"/>
                    <a:pt x="125" y="26"/>
                  </a:cubicBezTo>
                  <a:cubicBezTo>
                    <a:pt x="122" y="22"/>
                    <a:pt x="118" y="12"/>
                    <a:pt x="114" y="9"/>
                  </a:cubicBezTo>
                  <a:cubicBezTo>
                    <a:pt x="109" y="5"/>
                    <a:pt x="98" y="0"/>
                    <a:pt x="93" y="1"/>
                  </a:cubicBezTo>
                  <a:cubicBezTo>
                    <a:pt x="91" y="1"/>
                    <a:pt x="88" y="3"/>
                    <a:pt x="86" y="4"/>
                  </a:cubicBezTo>
                  <a:cubicBezTo>
                    <a:pt x="83" y="5"/>
                    <a:pt x="77" y="7"/>
                    <a:pt x="74" y="9"/>
                  </a:cubicBezTo>
                  <a:cubicBezTo>
                    <a:pt x="72" y="10"/>
                    <a:pt x="69" y="13"/>
                    <a:pt x="67" y="15"/>
                  </a:cubicBezTo>
                  <a:cubicBezTo>
                    <a:pt x="65" y="18"/>
                    <a:pt x="62" y="23"/>
                    <a:pt x="60" y="26"/>
                  </a:cubicBezTo>
                  <a:cubicBezTo>
                    <a:pt x="59" y="27"/>
                    <a:pt x="55" y="28"/>
                    <a:pt x="54" y="29"/>
                  </a:cubicBezTo>
                  <a:cubicBezTo>
                    <a:pt x="53" y="30"/>
                    <a:pt x="53" y="34"/>
                    <a:pt x="53" y="34"/>
                  </a:cubicBezTo>
                  <a:cubicBezTo>
                    <a:pt x="53" y="34"/>
                    <a:pt x="57" y="40"/>
                    <a:pt x="58" y="41"/>
                  </a:cubicBezTo>
                  <a:cubicBezTo>
                    <a:pt x="59" y="43"/>
                    <a:pt x="61" y="45"/>
                    <a:pt x="63" y="47"/>
                  </a:cubicBezTo>
                  <a:close/>
                </a:path>
              </a:pathLst>
            </a:custGeom>
            <a:grpFill/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92" name="Freeform: Shape 303"/>
            <p:cNvSpPr/>
            <p:nvPr/>
          </p:nvSpPr>
          <p:spPr bwMode="auto">
            <a:xfrm>
              <a:off x="3479800" y="3154363"/>
              <a:ext cx="733425" cy="531813"/>
            </a:xfrm>
            <a:custGeom>
              <a:avLst/>
              <a:gdLst/>
              <a:ahLst/>
              <a:cxnLst>
                <a:cxn ang="0">
                  <a:pos x="332" y="33"/>
                </a:cxn>
                <a:cxn ang="0">
                  <a:pos x="263" y="60"/>
                </a:cxn>
                <a:cxn ang="0">
                  <a:pos x="243" y="54"/>
                </a:cxn>
                <a:cxn ang="0">
                  <a:pos x="230" y="55"/>
                </a:cxn>
                <a:cxn ang="0">
                  <a:pos x="211" y="1"/>
                </a:cxn>
                <a:cxn ang="0">
                  <a:pos x="181" y="7"/>
                </a:cxn>
                <a:cxn ang="0">
                  <a:pos x="129" y="20"/>
                </a:cxn>
                <a:cxn ang="0">
                  <a:pos x="92" y="7"/>
                </a:cxn>
                <a:cxn ang="0">
                  <a:pos x="64" y="23"/>
                </a:cxn>
                <a:cxn ang="0">
                  <a:pos x="49" y="36"/>
                </a:cxn>
                <a:cxn ang="0">
                  <a:pos x="36" y="60"/>
                </a:cxn>
                <a:cxn ang="0">
                  <a:pos x="51" y="106"/>
                </a:cxn>
                <a:cxn ang="0">
                  <a:pos x="14" y="113"/>
                </a:cxn>
                <a:cxn ang="0">
                  <a:pos x="58" y="155"/>
                </a:cxn>
                <a:cxn ang="0">
                  <a:pos x="54" y="195"/>
                </a:cxn>
                <a:cxn ang="0">
                  <a:pos x="44" y="205"/>
                </a:cxn>
                <a:cxn ang="0">
                  <a:pos x="39" y="231"/>
                </a:cxn>
                <a:cxn ang="0">
                  <a:pos x="28" y="239"/>
                </a:cxn>
                <a:cxn ang="0">
                  <a:pos x="26" y="258"/>
                </a:cxn>
                <a:cxn ang="0">
                  <a:pos x="1" y="265"/>
                </a:cxn>
                <a:cxn ang="0">
                  <a:pos x="14" y="290"/>
                </a:cxn>
                <a:cxn ang="0">
                  <a:pos x="26" y="306"/>
                </a:cxn>
                <a:cxn ang="0">
                  <a:pos x="33" y="289"/>
                </a:cxn>
                <a:cxn ang="0">
                  <a:pos x="46" y="288"/>
                </a:cxn>
                <a:cxn ang="0">
                  <a:pos x="65" y="274"/>
                </a:cxn>
                <a:cxn ang="0">
                  <a:pos x="73" y="254"/>
                </a:cxn>
                <a:cxn ang="0">
                  <a:pos x="101" y="255"/>
                </a:cxn>
                <a:cxn ang="0">
                  <a:pos x="131" y="248"/>
                </a:cxn>
                <a:cxn ang="0">
                  <a:pos x="165" y="210"/>
                </a:cxn>
                <a:cxn ang="0">
                  <a:pos x="181" y="184"/>
                </a:cxn>
                <a:cxn ang="0">
                  <a:pos x="169" y="161"/>
                </a:cxn>
                <a:cxn ang="0">
                  <a:pos x="207" y="145"/>
                </a:cxn>
                <a:cxn ang="0">
                  <a:pos x="243" y="147"/>
                </a:cxn>
                <a:cxn ang="0">
                  <a:pos x="258" y="134"/>
                </a:cxn>
                <a:cxn ang="0">
                  <a:pos x="277" y="137"/>
                </a:cxn>
                <a:cxn ang="0">
                  <a:pos x="287" y="167"/>
                </a:cxn>
                <a:cxn ang="0">
                  <a:pos x="314" y="187"/>
                </a:cxn>
                <a:cxn ang="0">
                  <a:pos x="339" y="182"/>
                </a:cxn>
                <a:cxn ang="0">
                  <a:pos x="369" y="181"/>
                </a:cxn>
                <a:cxn ang="0">
                  <a:pos x="375" y="175"/>
                </a:cxn>
                <a:cxn ang="0">
                  <a:pos x="371" y="170"/>
                </a:cxn>
                <a:cxn ang="0">
                  <a:pos x="397" y="159"/>
                </a:cxn>
                <a:cxn ang="0">
                  <a:pos x="397" y="146"/>
                </a:cxn>
                <a:cxn ang="0">
                  <a:pos x="394" y="134"/>
                </a:cxn>
                <a:cxn ang="0">
                  <a:pos x="407" y="117"/>
                </a:cxn>
                <a:cxn ang="0">
                  <a:pos x="416" y="107"/>
                </a:cxn>
                <a:cxn ang="0">
                  <a:pos x="430" y="89"/>
                </a:cxn>
                <a:cxn ang="0">
                  <a:pos x="414" y="64"/>
                </a:cxn>
                <a:cxn ang="0">
                  <a:pos x="379" y="34"/>
                </a:cxn>
              </a:cxnLst>
              <a:rect l="0" t="0" r="r" b="b"/>
              <a:pathLst>
                <a:path w="432" h="313">
                  <a:moveTo>
                    <a:pt x="357" y="26"/>
                  </a:moveTo>
                  <a:cubicBezTo>
                    <a:pt x="354" y="28"/>
                    <a:pt x="349" y="29"/>
                    <a:pt x="346" y="30"/>
                  </a:cubicBezTo>
                  <a:cubicBezTo>
                    <a:pt x="344" y="30"/>
                    <a:pt x="340" y="29"/>
                    <a:pt x="338" y="29"/>
                  </a:cubicBezTo>
                  <a:cubicBezTo>
                    <a:pt x="336" y="30"/>
                    <a:pt x="334" y="32"/>
                    <a:pt x="332" y="33"/>
                  </a:cubicBezTo>
                  <a:cubicBezTo>
                    <a:pt x="331" y="33"/>
                    <a:pt x="328" y="33"/>
                    <a:pt x="327" y="33"/>
                  </a:cubicBezTo>
                  <a:cubicBezTo>
                    <a:pt x="313" y="37"/>
                    <a:pt x="290" y="59"/>
                    <a:pt x="275" y="62"/>
                  </a:cubicBezTo>
                  <a:cubicBezTo>
                    <a:pt x="274" y="62"/>
                    <a:pt x="270" y="60"/>
                    <a:pt x="268" y="60"/>
                  </a:cubicBezTo>
                  <a:cubicBezTo>
                    <a:pt x="267" y="60"/>
                    <a:pt x="264" y="59"/>
                    <a:pt x="263" y="60"/>
                  </a:cubicBezTo>
                  <a:cubicBezTo>
                    <a:pt x="261" y="61"/>
                    <a:pt x="260" y="66"/>
                    <a:pt x="258" y="66"/>
                  </a:cubicBezTo>
                  <a:cubicBezTo>
                    <a:pt x="256" y="66"/>
                    <a:pt x="254" y="62"/>
                    <a:pt x="252" y="61"/>
                  </a:cubicBezTo>
                  <a:cubicBezTo>
                    <a:pt x="250" y="60"/>
                    <a:pt x="245" y="61"/>
                    <a:pt x="243" y="59"/>
                  </a:cubicBezTo>
                  <a:cubicBezTo>
                    <a:pt x="242" y="58"/>
                    <a:pt x="243" y="55"/>
                    <a:pt x="243" y="54"/>
                  </a:cubicBezTo>
                  <a:cubicBezTo>
                    <a:pt x="242" y="52"/>
                    <a:pt x="240" y="49"/>
                    <a:pt x="238" y="48"/>
                  </a:cubicBezTo>
                  <a:cubicBezTo>
                    <a:pt x="237" y="47"/>
                    <a:pt x="235" y="46"/>
                    <a:pt x="234" y="47"/>
                  </a:cubicBezTo>
                  <a:cubicBezTo>
                    <a:pt x="233" y="47"/>
                    <a:pt x="234" y="50"/>
                    <a:pt x="233" y="52"/>
                  </a:cubicBezTo>
                  <a:cubicBezTo>
                    <a:pt x="233" y="53"/>
                    <a:pt x="231" y="55"/>
                    <a:pt x="230" y="55"/>
                  </a:cubicBezTo>
                  <a:cubicBezTo>
                    <a:pt x="227" y="54"/>
                    <a:pt x="224" y="47"/>
                    <a:pt x="223" y="44"/>
                  </a:cubicBezTo>
                  <a:cubicBezTo>
                    <a:pt x="220" y="37"/>
                    <a:pt x="222" y="21"/>
                    <a:pt x="218" y="15"/>
                  </a:cubicBezTo>
                  <a:cubicBezTo>
                    <a:pt x="217" y="13"/>
                    <a:pt x="212" y="11"/>
                    <a:pt x="211" y="9"/>
                  </a:cubicBezTo>
                  <a:cubicBezTo>
                    <a:pt x="210" y="7"/>
                    <a:pt x="212" y="2"/>
                    <a:pt x="211" y="1"/>
                  </a:cubicBezTo>
                  <a:cubicBezTo>
                    <a:pt x="209" y="0"/>
                    <a:pt x="205" y="0"/>
                    <a:pt x="203" y="0"/>
                  </a:cubicBezTo>
                  <a:cubicBezTo>
                    <a:pt x="202" y="1"/>
                    <a:pt x="201" y="4"/>
                    <a:pt x="199" y="4"/>
                  </a:cubicBezTo>
                  <a:cubicBezTo>
                    <a:pt x="198" y="4"/>
                    <a:pt x="195" y="2"/>
                    <a:pt x="194" y="2"/>
                  </a:cubicBezTo>
                  <a:cubicBezTo>
                    <a:pt x="191" y="2"/>
                    <a:pt x="184" y="5"/>
                    <a:pt x="181" y="7"/>
                  </a:cubicBezTo>
                  <a:cubicBezTo>
                    <a:pt x="178" y="9"/>
                    <a:pt x="176" y="18"/>
                    <a:pt x="173" y="21"/>
                  </a:cubicBezTo>
                  <a:cubicBezTo>
                    <a:pt x="171" y="23"/>
                    <a:pt x="168" y="25"/>
                    <a:pt x="166" y="26"/>
                  </a:cubicBezTo>
                  <a:cubicBezTo>
                    <a:pt x="162" y="27"/>
                    <a:pt x="153" y="26"/>
                    <a:pt x="149" y="26"/>
                  </a:cubicBezTo>
                  <a:cubicBezTo>
                    <a:pt x="144" y="25"/>
                    <a:pt x="134" y="19"/>
                    <a:pt x="129" y="20"/>
                  </a:cubicBezTo>
                  <a:cubicBezTo>
                    <a:pt x="126" y="20"/>
                    <a:pt x="122" y="25"/>
                    <a:pt x="120" y="25"/>
                  </a:cubicBezTo>
                  <a:cubicBezTo>
                    <a:pt x="117" y="25"/>
                    <a:pt x="111" y="25"/>
                    <a:pt x="108" y="23"/>
                  </a:cubicBezTo>
                  <a:cubicBezTo>
                    <a:pt x="105" y="21"/>
                    <a:pt x="104" y="14"/>
                    <a:pt x="101" y="12"/>
                  </a:cubicBezTo>
                  <a:cubicBezTo>
                    <a:pt x="99" y="10"/>
                    <a:pt x="92" y="7"/>
                    <a:pt x="92" y="7"/>
                  </a:cubicBezTo>
                  <a:cubicBezTo>
                    <a:pt x="92" y="7"/>
                    <a:pt x="85" y="9"/>
                    <a:pt x="84" y="11"/>
                  </a:cubicBezTo>
                  <a:cubicBezTo>
                    <a:pt x="82" y="13"/>
                    <a:pt x="83" y="21"/>
                    <a:pt x="81" y="23"/>
                  </a:cubicBezTo>
                  <a:cubicBezTo>
                    <a:pt x="80" y="24"/>
                    <a:pt x="76" y="25"/>
                    <a:pt x="74" y="25"/>
                  </a:cubicBezTo>
                  <a:cubicBezTo>
                    <a:pt x="71" y="25"/>
                    <a:pt x="67" y="23"/>
                    <a:pt x="64" y="23"/>
                  </a:cubicBezTo>
                  <a:cubicBezTo>
                    <a:pt x="63" y="24"/>
                    <a:pt x="61" y="29"/>
                    <a:pt x="59" y="29"/>
                  </a:cubicBezTo>
                  <a:cubicBezTo>
                    <a:pt x="58" y="29"/>
                    <a:pt x="56" y="27"/>
                    <a:pt x="54" y="27"/>
                  </a:cubicBezTo>
                  <a:cubicBezTo>
                    <a:pt x="53" y="27"/>
                    <a:pt x="50" y="29"/>
                    <a:pt x="49" y="30"/>
                  </a:cubicBezTo>
                  <a:cubicBezTo>
                    <a:pt x="49" y="31"/>
                    <a:pt x="49" y="34"/>
                    <a:pt x="49" y="36"/>
                  </a:cubicBezTo>
                  <a:cubicBezTo>
                    <a:pt x="49" y="37"/>
                    <a:pt x="47" y="40"/>
                    <a:pt x="46" y="41"/>
                  </a:cubicBezTo>
                  <a:cubicBezTo>
                    <a:pt x="45" y="42"/>
                    <a:pt x="40" y="42"/>
                    <a:pt x="39" y="44"/>
                  </a:cubicBezTo>
                  <a:cubicBezTo>
                    <a:pt x="37" y="45"/>
                    <a:pt x="36" y="51"/>
                    <a:pt x="36" y="51"/>
                  </a:cubicBezTo>
                  <a:cubicBezTo>
                    <a:pt x="36" y="51"/>
                    <a:pt x="35" y="58"/>
                    <a:pt x="36" y="60"/>
                  </a:cubicBezTo>
                  <a:cubicBezTo>
                    <a:pt x="38" y="66"/>
                    <a:pt x="47" y="73"/>
                    <a:pt x="50" y="77"/>
                  </a:cubicBezTo>
                  <a:cubicBezTo>
                    <a:pt x="52" y="80"/>
                    <a:pt x="56" y="86"/>
                    <a:pt x="56" y="89"/>
                  </a:cubicBezTo>
                  <a:cubicBezTo>
                    <a:pt x="57" y="92"/>
                    <a:pt x="57" y="98"/>
                    <a:pt x="56" y="101"/>
                  </a:cubicBezTo>
                  <a:cubicBezTo>
                    <a:pt x="55" y="103"/>
                    <a:pt x="52" y="106"/>
                    <a:pt x="51" y="106"/>
                  </a:cubicBezTo>
                  <a:cubicBezTo>
                    <a:pt x="49" y="107"/>
                    <a:pt x="46" y="108"/>
                    <a:pt x="44" y="108"/>
                  </a:cubicBezTo>
                  <a:cubicBezTo>
                    <a:pt x="40" y="108"/>
                    <a:pt x="35" y="102"/>
                    <a:pt x="31" y="102"/>
                  </a:cubicBezTo>
                  <a:cubicBezTo>
                    <a:pt x="29" y="101"/>
                    <a:pt x="26" y="101"/>
                    <a:pt x="25" y="102"/>
                  </a:cubicBezTo>
                  <a:cubicBezTo>
                    <a:pt x="21" y="104"/>
                    <a:pt x="14" y="113"/>
                    <a:pt x="14" y="113"/>
                  </a:cubicBezTo>
                  <a:cubicBezTo>
                    <a:pt x="14" y="113"/>
                    <a:pt x="16" y="123"/>
                    <a:pt x="18" y="126"/>
                  </a:cubicBezTo>
                  <a:cubicBezTo>
                    <a:pt x="22" y="132"/>
                    <a:pt x="36" y="137"/>
                    <a:pt x="42" y="141"/>
                  </a:cubicBezTo>
                  <a:cubicBezTo>
                    <a:pt x="45" y="143"/>
                    <a:pt x="51" y="147"/>
                    <a:pt x="53" y="149"/>
                  </a:cubicBezTo>
                  <a:cubicBezTo>
                    <a:pt x="55" y="150"/>
                    <a:pt x="57" y="154"/>
                    <a:pt x="58" y="155"/>
                  </a:cubicBezTo>
                  <a:cubicBezTo>
                    <a:pt x="59" y="158"/>
                    <a:pt x="64" y="164"/>
                    <a:pt x="64" y="167"/>
                  </a:cubicBezTo>
                  <a:cubicBezTo>
                    <a:pt x="64" y="169"/>
                    <a:pt x="60" y="172"/>
                    <a:pt x="60" y="174"/>
                  </a:cubicBezTo>
                  <a:cubicBezTo>
                    <a:pt x="60" y="177"/>
                    <a:pt x="63" y="181"/>
                    <a:pt x="63" y="184"/>
                  </a:cubicBezTo>
                  <a:cubicBezTo>
                    <a:pt x="62" y="187"/>
                    <a:pt x="55" y="192"/>
                    <a:pt x="54" y="195"/>
                  </a:cubicBezTo>
                  <a:cubicBezTo>
                    <a:pt x="53" y="196"/>
                    <a:pt x="54" y="198"/>
                    <a:pt x="53" y="199"/>
                  </a:cubicBezTo>
                  <a:cubicBezTo>
                    <a:pt x="51" y="200"/>
                    <a:pt x="48" y="195"/>
                    <a:pt x="46" y="196"/>
                  </a:cubicBezTo>
                  <a:cubicBezTo>
                    <a:pt x="45" y="196"/>
                    <a:pt x="43" y="198"/>
                    <a:pt x="43" y="199"/>
                  </a:cubicBezTo>
                  <a:cubicBezTo>
                    <a:pt x="43" y="201"/>
                    <a:pt x="44" y="203"/>
                    <a:pt x="44" y="205"/>
                  </a:cubicBezTo>
                  <a:cubicBezTo>
                    <a:pt x="44" y="207"/>
                    <a:pt x="40" y="210"/>
                    <a:pt x="39" y="212"/>
                  </a:cubicBezTo>
                  <a:cubicBezTo>
                    <a:pt x="39" y="216"/>
                    <a:pt x="43" y="222"/>
                    <a:pt x="43" y="226"/>
                  </a:cubicBezTo>
                  <a:cubicBezTo>
                    <a:pt x="43" y="227"/>
                    <a:pt x="43" y="230"/>
                    <a:pt x="42" y="230"/>
                  </a:cubicBezTo>
                  <a:cubicBezTo>
                    <a:pt x="41" y="231"/>
                    <a:pt x="40" y="231"/>
                    <a:pt x="39" y="231"/>
                  </a:cubicBezTo>
                  <a:cubicBezTo>
                    <a:pt x="37" y="231"/>
                    <a:pt x="34" y="227"/>
                    <a:pt x="32" y="227"/>
                  </a:cubicBezTo>
                  <a:cubicBezTo>
                    <a:pt x="30" y="227"/>
                    <a:pt x="26" y="228"/>
                    <a:pt x="25" y="229"/>
                  </a:cubicBezTo>
                  <a:cubicBezTo>
                    <a:pt x="24" y="230"/>
                    <a:pt x="23" y="231"/>
                    <a:pt x="23" y="232"/>
                  </a:cubicBezTo>
                  <a:cubicBezTo>
                    <a:pt x="23" y="234"/>
                    <a:pt x="28" y="237"/>
                    <a:pt x="28" y="239"/>
                  </a:cubicBezTo>
                  <a:cubicBezTo>
                    <a:pt x="28" y="241"/>
                    <a:pt x="26" y="244"/>
                    <a:pt x="27" y="246"/>
                  </a:cubicBezTo>
                  <a:cubicBezTo>
                    <a:pt x="27" y="247"/>
                    <a:pt x="31" y="249"/>
                    <a:pt x="31" y="250"/>
                  </a:cubicBezTo>
                  <a:cubicBezTo>
                    <a:pt x="32" y="252"/>
                    <a:pt x="31" y="255"/>
                    <a:pt x="30" y="256"/>
                  </a:cubicBezTo>
                  <a:cubicBezTo>
                    <a:pt x="29" y="257"/>
                    <a:pt x="27" y="257"/>
                    <a:pt x="26" y="258"/>
                  </a:cubicBezTo>
                  <a:cubicBezTo>
                    <a:pt x="25" y="260"/>
                    <a:pt x="24" y="265"/>
                    <a:pt x="22" y="267"/>
                  </a:cubicBezTo>
                  <a:cubicBezTo>
                    <a:pt x="21" y="268"/>
                    <a:pt x="18" y="267"/>
                    <a:pt x="16" y="267"/>
                  </a:cubicBezTo>
                  <a:cubicBezTo>
                    <a:pt x="13" y="266"/>
                    <a:pt x="7" y="260"/>
                    <a:pt x="4" y="261"/>
                  </a:cubicBezTo>
                  <a:cubicBezTo>
                    <a:pt x="3" y="261"/>
                    <a:pt x="1" y="264"/>
                    <a:pt x="1" y="265"/>
                  </a:cubicBezTo>
                  <a:cubicBezTo>
                    <a:pt x="1" y="267"/>
                    <a:pt x="4" y="270"/>
                    <a:pt x="5" y="272"/>
                  </a:cubicBezTo>
                  <a:cubicBezTo>
                    <a:pt x="5" y="275"/>
                    <a:pt x="0" y="281"/>
                    <a:pt x="1" y="284"/>
                  </a:cubicBezTo>
                  <a:cubicBezTo>
                    <a:pt x="1" y="285"/>
                    <a:pt x="2" y="287"/>
                    <a:pt x="3" y="287"/>
                  </a:cubicBezTo>
                  <a:cubicBezTo>
                    <a:pt x="6" y="289"/>
                    <a:pt x="11" y="289"/>
                    <a:pt x="14" y="290"/>
                  </a:cubicBezTo>
                  <a:cubicBezTo>
                    <a:pt x="15" y="291"/>
                    <a:pt x="16" y="293"/>
                    <a:pt x="16" y="294"/>
                  </a:cubicBezTo>
                  <a:cubicBezTo>
                    <a:pt x="16" y="295"/>
                    <a:pt x="14" y="298"/>
                    <a:pt x="14" y="300"/>
                  </a:cubicBezTo>
                  <a:cubicBezTo>
                    <a:pt x="15" y="303"/>
                    <a:pt x="19" y="313"/>
                    <a:pt x="19" y="312"/>
                  </a:cubicBezTo>
                  <a:cubicBezTo>
                    <a:pt x="19" y="311"/>
                    <a:pt x="24" y="307"/>
                    <a:pt x="26" y="306"/>
                  </a:cubicBezTo>
                  <a:cubicBezTo>
                    <a:pt x="27" y="306"/>
                    <a:pt x="29" y="306"/>
                    <a:pt x="30" y="305"/>
                  </a:cubicBezTo>
                  <a:cubicBezTo>
                    <a:pt x="31" y="304"/>
                    <a:pt x="33" y="301"/>
                    <a:pt x="33" y="299"/>
                  </a:cubicBezTo>
                  <a:cubicBezTo>
                    <a:pt x="33" y="297"/>
                    <a:pt x="30" y="294"/>
                    <a:pt x="30" y="293"/>
                  </a:cubicBezTo>
                  <a:cubicBezTo>
                    <a:pt x="30" y="291"/>
                    <a:pt x="32" y="289"/>
                    <a:pt x="33" y="289"/>
                  </a:cubicBezTo>
                  <a:cubicBezTo>
                    <a:pt x="34" y="289"/>
                    <a:pt x="37" y="290"/>
                    <a:pt x="38" y="290"/>
                  </a:cubicBezTo>
                  <a:cubicBezTo>
                    <a:pt x="40" y="292"/>
                    <a:pt x="41" y="298"/>
                    <a:pt x="43" y="298"/>
                  </a:cubicBezTo>
                  <a:cubicBezTo>
                    <a:pt x="44" y="298"/>
                    <a:pt x="46" y="296"/>
                    <a:pt x="46" y="295"/>
                  </a:cubicBezTo>
                  <a:cubicBezTo>
                    <a:pt x="47" y="294"/>
                    <a:pt x="44" y="289"/>
                    <a:pt x="46" y="288"/>
                  </a:cubicBezTo>
                  <a:cubicBezTo>
                    <a:pt x="47" y="286"/>
                    <a:pt x="54" y="291"/>
                    <a:pt x="56" y="289"/>
                  </a:cubicBezTo>
                  <a:cubicBezTo>
                    <a:pt x="57" y="288"/>
                    <a:pt x="56" y="283"/>
                    <a:pt x="57" y="282"/>
                  </a:cubicBezTo>
                  <a:cubicBezTo>
                    <a:pt x="58" y="281"/>
                    <a:pt x="63" y="281"/>
                    <a:pt x="64" y="280"/>
                  </a:cubicBezTo>
                  <a:cubicBezTo>
                    <a:pt x="65" y="279"/>
                    <a:pt x="64" y="275"/>
                    <a:pt x="65" y="274"/>
                  </a:cubicBezTo>
                  <a:cubicBezTo>
                    <a:pt x="67" y="272"/>
                    <a:pt x="75" y="272"/>
                    <a:pt x="75" y="269"/>
                  </a:cubicBezTo>
                  <a:cubicBezTo>
                    <a:pt x="75" y="267"/>
                    <a:pt x="67" y="266"/>
                    <a:pt x="67" y="263"/>
                  </a:cubicBezTo>
                  <a:cubicBezTo>
                    <a:pt x="66" y="262"/>
                    <a:pt x="69" y="259"/>
                    <a:pt x="69" y="257"/>
                  </a:cubicBezTo>
                  <a:cubicBezTo>
                    <a:pt x="70" y="256"/>
                    <a:pt x="72" y="254"/>
                    <a:pt x="73" y="254"/>
                  </a:cubicBezTo>
                  <a:cubicBezTo>
                    <a:pt x="75" y="253"/>
                    <a:pt x="80" y="255"/>
                    <a:pt x="82" y="255"/>
                  </a:cubicBezTo>
                  <a:cubicBezTo>
                    <a:pt x="86" y="254"/>
                    <a:pt x="93" y="248"/>
                    <a:pt x="97" y="247"/>
                  </a:cubicBezTo>
                  <a:cubicBezTo>
                    <a:pt x="98" y="247"/>
                    <a:pt x="101" y="248"/>
                    <a:pt x="101" y="249"/>
                  </a:cubicBezTo>
                  <a:cubicBezTo>
                    <a:pt x="102" y="250"/>
                    <a:pt x="101" y="253"/>
                    <a:pt x="101" y="255"/>
                  </a:cubicBezTo>
                  <a:cubicBezTo>
                    <a:pt x="104" y="259"/>
                    <a:pt x="118" y="265"/>
                    <a:pt x="118" y="265"/>
                  </a:cubicBezTo>
                  <a:cubicBezTo>
                    <a:pt x="118" y="265"/>
                    <a:pt x="128" y="258"/>
                    <a:pt x="131" y="255"/>
                  </a:cubicBezTo>
                  <a:cubicBezTo>
                    <a:pt x="131" y="254"/>
                    <a:pt x="133" y="252"/>
                    <a:pt x="133" y="251"/>
                  </a:cubicBezTo>
                  <a:cubicBezTo>
                    <a:pt x="133" y="250"/>
                    <a:pt x="131" y="249"/>
                    <a:pt x="131" y="248"/>
                  </a:cubicBezTo>
                  <a:cubicBezTo>
                    <a:pt x="130" y="242"/>
                    <a:pt x="136" y="231"/>
                    <a:pt x="140" y="227"/>
                  </a:cubicBezTo>
                  <a:cubicBezTo>
                    <a:pt x="142" y="224"/>
                    <a:pt x="149" y="224"/>
                    <a:pt x="152" y="222"/>
                  </a:cubicBezTo>
                  <a:cubicBezTo>
                    <a:pt x="154" y="220"/>
                    <a:pt x="154" y="213"/>
                    <a:pt x="157" y="211"/>
                  </a:cubicBezTo>
                  <a:cubicBezTo>
                    <a:pt x="159" y="210"/>
                    <a:pt x="163" y="211"/>
                    <a:pt x="165" y="210"/>
                  </a:cubicBezTo>
                  <a:cubicBezTo>
                    <a:pt x="171" y="207"/>
                    <a:pt x="182" y="196"/>
                    <a:pt x="186" y="190"/>
                  </a:cubicBezTo>
                  <a:cubicBezTo>
                    <a:pt x="187" y="189"/>
                    <a:pt x="189" y="186"/>
                    <a:pt x="189" y="185"/>
                  </a:cubicBezTo>
                  <a:cubicBezTo>
                    <a:pt x="188" y="184"/>
                    <a:pt x="186" y="184"/>
                    <a:pt x="185" y="184"/>
                  </a:cubicBezTo>
                  <a:cubicBezTo>
                    <a:pt x="184" y="184"/>
                    <a:pt x="182" y="185"/>
                    <a:pt x="181" y="184"/>
                  </a:cubicBezTo>
                  <a:cubicBezTo>
                    <a:pt x="178" y="182"/>
                    <a:pt x="181" y="173"/>
                    <a:pt x="179" y="170"/>
                  </a:cubicBezTo>
                  <a:cubicBezTo>
                    <a:pt x="179" y="168"/>
                    <a:pt x="176" y="167"/>
                    <a:pt x="175" y="166"/>
                  </a:cubicBezTo>
                  <a:cubicBezTo>
                    <a:pt x="174" y="166"/>
                    <a:pt x="172" y="165"/>
                    <a:pt x="171" y="165"/>
                  </a:cubicBezTo>
                  <a:cubicBezTo>
                    <a:pt x="171" y="164"/>
                    <a:pt x="169" y="162"/>
                    <a:pt x="169" y="161"/>
                  </a:cubicBezTo>
                  <a:cubicBezTo>
                    <a:pt x="169" y="158"/>
                    <a:pt x="172" y="154"/>
                    <a:pt x="174" y="152"/>
                  </a:cubicBezTo>
                  <a:cubicBezTo>
                    <a:pt x="176" y="150"/>
                    <a:pt x="181" y="146"/>
                    <a:pt x="184" y="146"/>
                  </a:cubicBezTo>
                  <a:cubicBezTo>
                    <a:pt x="187" y="145"/>
                    <a:pt x="192" y="150"/>
                    <a:pt x="195" y="150"/>
                  </a:cubicBezTo>
                  <a:cubicBezTo>
                    <a:pt x="198" y="150"/>
                    <a:pt x="203" y="145"/>
                    <a:pt x="207" y="145"/>
                  </a:cubicBezTo>
                  <a:cubicBezTo>
                    <a:pt x="209" y="145"/>
                    <a:pt x="213" y="147"/>
                    <a:pt x="215" y="147"/>
                  </a:cubicBezTo>
                  <a:cubicBezTo>
                    <a:pt x="220" y="147"/>
                    <a:pt x="228" y="139"/>
                    <a:pt x="233" y="138"/>
                  </a:cubicBezTo>
                  <a:cubicBezTo>
                    <a:pt x="235" y="138"/>
                    <a:pt x="238" y="138"/>
                    <a:pt x="239" y="139"/>
                  </a:cubicBezTo>
                  <a:cubicBezTo>
                    <a:pt x="241" y="140"/>
                    <a:pt x="241" y="145"/>
                    <a:pt x="243" y="147"/>
                  </a:cubicBezTo>
                  <a:cubicBezTo>
                    <a:pt x="245" y="148"/>
                    <a:pt x="250" y="148"/>
                    <a:pt x="252" y="147"/>
                  </a:cubicBezTo>
                  <a:cubicBezTo>
                    <a:pt x="253" y="147"/>
                    <a:pt x="256" y="146"/>
                    <a:pt x="257" y="145"/>
                  </a:cubicBezTo>
                  <a:cubicBezTo>
                    <a:pt x="257" y="142"/>
                    <a:pt x="252" y="138"/>
                    <a:pt x="253" y="136"/>
                  </a:cubicBezTo>
                  <a:cubicBezTo>
                    <a:pt x="253" y="135"/>
                    <a:pt x="256" y="134"/>
                    <a:pt x="258" y="134"/>
                  </a:cubicBezTo>
                  <a:cubicBezTo>
                    <a:pt x="259" y="134"/>
                    <a:pt x="262" y="137"/>
                    <a:pt x="264" y="137"/>
                  </a:cubicBezTo>
                  <a:cubicBezTo>
                    <a:pt x="265" y="137"/>
                    <a:pt x="267" y="136"/>
                    <a:pt x="268" y="136"/>
                  </a:cubicBezTo>
                  <a:cubicBezTo>
                    <a:pt x="269" y="136"/>
                    <a:pt x="269" y="134"/>
                    <a:pt x="270" y="134"/>
                  </a:cubicBezTo>
                  <a:cubicBezTo>
                    <a:pt x="272" y="133"/>
                    <a:pt x="276" y="135"/>
                    <a:pt x="277" y="137"/>
                  </a:cubicBezTo>
                  <a:cubicBezTo>
                    <a:pt x="282" y="140"/>
                    <a:pt x="284" y="152"/>
                    <a:pt x="287" y="157"/>
                  </a:cubicBezTo>
                  <a:cubicBezTo>
                    <a:pt x="288" y="158"/>
                    <a:pt x="291" y="159"/>
                    <a:pt x="291" y="161"/>
                  </a:cubicBezTo>
                  <a:cubicBezTo>
                    <a:pt x="291" y="161"/>
                    <a:pt x="290" y="163"/>
                    <a:pt x="290" y="163"/>
                  </a:cubicBezTo>
                  <a:cubicBezTo>
                    <a:pt x="290" y="164"/>
                    <a:pt x="288" y="166"/>
                    <a:pt x="287" y="167"/>
                  </a:cubicBezTo>
                  <a:cubicBezTo>
                    <a:pt x="287" y="171"/>
                    <a:pt x="289" y="179"/>
                    <a:pt x="291" y="182"/>
                  </a:cubicBezTo>
                  <a:cubicBezTo>
                    <a:pt x="292" y="183"/>
                    <a:pt x="294" y="185"/>
                    <a:pt x="295" y="186"/>
                  </a:cubicBezTo>
                  <a:cubicBezTo>
                    <a:pt x="298" y="187"/>
                    <a:pt x="303" y="186"/>
                    <a:pt x="305" y="186"/>
                  </a:cubicBezTo>
                  <a:cubicBezTo>
                    <a:pt x="307" y="186"/>
                    <a:pt x="312" y="188"/>
                    <a:pt x="314" y="187"/>
                  </a:cubicBezTo>
                  <a:cubicBezTo>
                    <a:pt x="316" y="186"/>
                    <a:pt x="317" y="182"/>
                    <a:pt x="319" y="180"/>
                  </a:cubicBezTo>
                  <a:cubicBezTo>
                    <a:pt x="321" y="178"/>
                    <a:pt x="325" y="174"/>
                    <a:pt x="328" y="173"/>
                  </a:cubicBezTo>
                  <a:cubicBezTo>
                    <a:pt x="329" y="173"/>
                    <a:pt x="332" y="173"/>
                    <a:pt x="334" y="174"/>
                  </a:cubicBezTo>
                  <a:cubicBezTo>
                    <a:pt x="336" y="175"/>
                    <a:pt x="337" y="181"/>
                    <a:pt x="339" y="182"/>
                  </a:cubicBezTo>
                  <a:cubicBezTo>
                    <a:pt x="340" y="184"/>
                    <a:pt x="344" y="185"/>
                    <a:pt x="346" y="185"/>
                  </a:cubicBezTo>
                  <a:cubicBezTo>
                    <a:pt x="348" y="185"/>
                    <a:pt x="351" y="183"/>
                    <a:pt x="352" y="182"/>
                  </a:cubicBezTo>
                  <a:cubicBezTo>
                    <a:pt x="354" y="181"/>
                    <a:pt x="358" y="179"/>
                    <a:pt x="360" y="179"/>
                  </a:cubicBezTo>
                  <a:cubicBezTo>
                    <a:pt x="363" y="179"/>
                    <a:pt x="367" y="180"/>
                    <a:pt x="369" y="181"/>
                  </a:cubicBezTo>
                  <a:cubicBezTo>
                    <a:pt x="370" y="182"/>
                    <a:pt x="371" y="185"/>
                    <a:pt x="372" y="185"/>
                  </a:cubicBezTo>
                  <a:cubicBezTo>
                    <a:pt x="373" y="186"/>
                    <a:pt x="375" y="185"/>
                    <a:pt x="376" y="184"/>
                  </a:cubicBezTo>
                  <a:cubicBezTo>
                    <a:pt x="377" y="183"/>
                    <a:pt x="378" y="179"/>
                    <a:pt x="378" y="178"/>
                  </a:cubicBezTo>
                  <a:cubicBezTo>
                    <a:pt x="378" y="177"/>
                    <a:pt x="376" y="175"/>
                    <a:pt x="375" y="175"/>
                  </a:cubicBezTo>
                  <a:cubicBezTo>
                    <a:pt x="373" y="174"/>
                    <a:pt x="369" y="177"/>
                    <a:pt x="366" y="177"/>
                  </a:cubicBezTo>
                  <a:cubicBezTo>
                    <a:pt x="362" y="177"/>
                    <a:pt x="353" y="173"/>
                    <a:pt x="351" y="168"/>
                  </a:cubicBezTo>
                  <a:cubicBezTo>
                    <a:pt x="351" y="167"/>
                    <a:pt x="352" y="165"/>
                    <a:pt x="353" y="164"/>
                  </a:cubicBezTo>
                  <a:cubicBezTo>
                    <a:pt x="357" y="162"/>
                    <a:pt x="366" y="170"/>
                    <a:pt x="371" y="170"/>
                  </a:cubicBezTo>
                  <a:cubicBezTo>
                    <a:pt x="372" y="170"/>
                    <a:pt x="374" y="168"/>
                    <a:pt x="376" y="167"/>
                  </a:cubicBezTo>
                  <a:cubicBezTo>
                    <a:pt x="378" y="167"/>
                    <a:pt x="383" y="166"/>
                    <a:pt x="386" y="166"/>
                  </a:cubicBezTo>
                  <a:cubicBezTo>
                    <a:pt x="388" y="166"/>
                    <a:pt x="392" y="171"/>
                    <a:pt x="395" y="170"/>
                  </a:cubicBezTo>
                  <a:cubicBezTo>
                    <a:pt x="397" y="169"/>
                    <a:pt x="395" y="161"/>
                    <a:pt x="397" y="159"/>
                  </a:cubicBezTo>
                  <a:cubicBezTo>
                    <a:pt x="398" y="157"/>
                    <a:pt x="403" y="156"/>
                    <a:pt x="405" y="154"/>
                  </a:cubicBezTo>
                  <a:cubicBezTo>
                    <a:pt x="406" y="152"/>
                    <a:pt x="406" y="148"/>
                    <a:pt x="405" y="146"/>
                  </a:cubicBezTo>
                  <a:cubicBezTo>
                    <a:pt x="405" y="145"/>
                    <a:pt x="402" y="143"/>
                    <a:pt x="400" y="143"/>
                  </a:cubicBezTo>
                  <a:cubicBezTo>
                    <a:pt x="399" y="143"/>
                    <a:pt x="398" y="145"/>
                    <a:pt x="397" y="146"/>
                  </a:cubicBezTo>
                  <a:cubicBezTo>
                    <a:pt x="396" y="146"/>
                    <a:pt x="394" y="145"/>
                    <a:pt x="393" y="145"/>
                  </a:cubicBezTo>
                  <a:cubicBezTo>
                    <a:pt x="392" y="144"/>
                    <a:pt x="391" y="143"/>
                    <a:pt x="391" y="142"/>
                  </a:cubicBezTo>
                  <a:cubicBezTo>
                    <a:pt x="391" y="140"/>
                    <a:pt x="396" y="139"/>
                    <a:pt x="396" y="138"/>
                  </a:cubicBezTo>
                  <a:cubicBezTo>
                    <a:pt x="396" y="137"/>
                    <a:pt x="394" y="135"/>
                    <a:pt x="394" y="134"/>
                  </a:cubicBezTo>
                  <a:cubicBezTo>
                    <a:pt x="395" y="131"/>
                    <a:pt x="404" y="133"/>
                    <a:pt x="407" y="131"/>
                  </a:cubicBezTo>
                  <a:cubicBezTo>
                    <a:pt x="408" y="130"/>
                    <a:pt x="408" y="129"/>
                    <a:pt x="409" y="128"/>
                  </a:cubicBezTo>
                  <a:cubicBezTo>
                    <a:pt x="409" y="126"/>
                    <a:pt x="407" y="122"/>
                    <a:pt x="406" y="120"/>
                  </a:cubicBezTo>
                  <a:cubicBezTo>
                    <a:pt x="406" y="119"/>
                    <a:pt x="406" y="117"/>
                    <a:pt x="407" y="117"/>
                  </a:cubicBezTo>
                  <a:cubicBezTo>
                    <a:pt x="408" y="116"/>
                    <a:pt x="409" y="119"/>
                    <a:pt x="410" y="119"/>
                  </a:cubicBezTo>
                  <a:cubicBezTo>
                    <a:pt x="411" y="119"/>
                    <a:pt x="415" y="118"/>
                    <a:pt x="417" y="117"/>
                  </a:cubicBezTo>
                  <a:cubicBezTo>
                    <a:pt x="418" y="116"/>
                    <a:pt x="419" y="113"/>
                    <a:pt x="419" y="111"/>
                  </a:cubicBezTo>
                  <a:cubicBezTo>
                    <a:pt x="419" y="110"/>
                    <a:pt x="416" y="108"/>
                    <a:pt x="416" y="107"/>
                  </a:cubicBezTo>
                  <a:cubicBezTo>
                    <a:pt x="415" y="106"/>
                    <a:pt x="417" y="104"/>
                    <a:pt x="418" y="104"/>
                  </a:cubicBezTo>
                  <a:cubicBezTo>
                    <a:pt x="420" y="102"/>
                    <a:pt x="428" y="104"/>
                    <a:pt x="431" y="101"/>
                  </a:cubicBezTo>
                  <a:cubicBezTo>
                    <a:pt x="432" y="100"/>
                    <a:pt x="432" y="95"/>
                    <a:pt x="432" y="93"/>
                  </a:cubicBezTo>
                  <a:cubicBezTo>
                    <a:pt x="432" y="92"/>
                    <a:pt x="431" y="90"/>
                    <a:pt x="430" y="89"/>
                  </a:cubicBezTo>
                  <a:cubicBezTo>
                    <a:pt x="429" y="87"/>
                    <a:pt x="425" y="86"/>
                    <a:pt x="423" y="85"/>
                  </a:cubicBezTo>
                  <a:cubicBezTo>
                    <a:pt x="422" y="83"/>
                    <a:pt x="420" y="79"/>
                    <a:pt x="419" y="77"/>
                  </a:cubicBezTo>
                  <a:cubicBezTo>
                    <a:pt x="418" y="76"/>
                    <a:pt x="419" y="73"/>
                    <a:pt x="418" y="72"/>
                  </a:cubicBezTo>
                  <a:cubicBezTo>
                    <a:pt x="418" y="69"/>
                    <a:pt x="415" y="66"/>
                    <a:pt x="414" y="64"/>
                  </a:cubicBezTo>
                  <a:cubicBezTo>
                    <a:pt x="412" y="62"/>
                    <a:pt x="410" y="60"/>
                    <a:pt x="409" y="58"/>
                  </a:cubicBezTo>
                  <a:cubicBezTo>
                    <a:pt x="408" y="57"/>
                    <a:pt x="404" y="51"/>
                    <a:pt x="404" y="51"/>
                  </a:cubicBezTo>
                  <a:cubicBezTo>
                    <a:pt x="404" y="51"/>
                    <a:pt x="391" y="47"/>
                    <a:pt x="387" y="44"/>
                  </a:cubicBezTo>
                  <a:cubicBezTo>
                    <a:pt x="385" y="42"/>
                    <a:pt x="381" y="36"/>
                    <a:pt x="379" y="34"/>
                  </a:cubicBezTo>
                  <a:cubicBezTo>
                    <a:pt x="375" y="30"/>
                    <a:pt x="361" y="21"/>
                    <a:pt x="361" y="21"/>
                  </a:cubicBezTo>
                  <a:cubicBezTo>
                    <a:pt x="361" y="21"/>
                    <a:pt x="359" y="21"/>
                    <a:pt x="359" y="22"/>
                  </a:cubicBezTo>
                  <a:cubicBezTo>
                    <a:pt x="358" y="22"/>
                    <a:pt x="358" y="25"/>
                    <a:pt x="357" y="26"/>
                  </a:cubicBezTo>
                  <a:close/>
                </a:path>
              </a:pathLst>
            </a:custGeom>
            <a:grpFill/>
            <a:ln w="1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</p:grpSp>
      <p:sp>
        <p:nvSpPr>
          <p:cNvPr id="5" name="PA_文本框 304"/>
          <p:cNvSpPr txBox="1"/>
          <p:nvPr/>
        </p:nvSpPr>
        <p:spPr>
          <a:xfrm>
            <a:off x="2239904" y="2109043"/>
            <a:ext cx="4564798" cy="587816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>
                <a:ea typeface="黑体" charset="0"/>
              </a:rPr>
              <a:t>此部分内容作为文字排版占位显示（建议使用主题字体）如需更改请在</a:t>
            </a:r>
            <a:br>
              <a:rPr lang="zh-CN" altLang="en-US" sz="1000">
                <a:ea typeface="黑体" charset="0"/>
              </a:rPr>
            </a:br>
            <a:r>
              <a:rPr lang="zh-CN" altLang="en-US" sz="1000">
                <a:ea typeface="黑体" charset="0"/>
              </a:rPr>
              <a:t>（设置形状格式）菜单下（文本选项）中调整。</a:t>
            </a:r>
            <a:endParaRPr>
              <a:ea typeface="黑体" charset="0"/>
            </a:endParaRPr>
          </a:p>
        </p:txBody>
      </p:sp>
      <p:sp>
        <p:nvSpPr>
          <p:cNvPr id="6" name="PA_文本框 305"/>
          <p:cNvSpPr txBox="1"/>
          <p:nvPr/>
        </p:nvSpPr>
        <p:spPr>
          <a:xfrm>
            <a:off x="1076589" y="1778538"/>
            <a:ext cx="1077218" cy="215444"/>
          </a:xfrm>
          <a:prstGeom prst="rect">
            <a:avLst/>
          </a:prstGeom>
          <a:noFill/>
        </p:spPr>
        <p:txBody>
          <a:bodyPr wrap="none" lIns="0" tIns="0" rIns="0" bIns="0" anchor="t">
            <a:normAutofit/>
          </a:bodyPr>
          <a:lstStyle/>
          <a:p>
            <a:r>
              <a:rPr lang="zh-CN" altLang="en-US" sz="1400" b="1">
                <a:ea typeface="黑体" charset="0"/>
              </a:rPr>
              <a:t>标题文本预设</a:t>
            </a:r>
            <a:endParaRPr>
              <a:ea typeface="黑体" charset="0"/>
            </a:endParaRPr>
          </a:p>
        </p:txBody>
      </p:sp>
      <p:sp>
        <p:nvSpPr>
          <p:cNvPr id="7" name="PA_矩形 306"/>
          <p:cNvSpPr/>
          <p:nvPr/>
        </p:nvSpPr>
        <p:spPr>
          <a:xfrm>
            <a:off x="1088530" y="2172105"/>
            <a:ext cx="923330" cy="553998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r>
              <a:rPr lang="en-US" sz="3600" b="1">
                <a:ea typeface="黑体" charset="0"/>
              </a:rPr>
              <a:t>80%</a:t>
            </a:r>
            <a:endParaRPr>
              <a:ea typeface="黑体" charset="0"/>
            </a:endParaRPr>
          </a:p>
        </p:txBody>
      </p:sp>
      <p:grpSp>
        <p:nvGrpSpPr>
          <p:cNvPr id="8" name="PA_组合 307"/>
          <p:cNvGrpSpPr/>
          <p:nvPr/>
        </p:nvGrpSpPr>
        <p:grpSpPr>
          <a:xfrm>
            <a:off x="1788561" y="3129408"/>
            <a:ext cx="4883502" cy="324652"/>
            <a:chOff x="3724275" y="1396446"/>
            <a:chExt cx="2028825" cy="276225"/>
          </a:xfrm>
        </p:grpSpPr>
        <p:sp>
          <p:nvSpPr>
            <p:cNvPr id="26" name="Rectangle: Rounded Corners 308"/>
            <p:cNvSpPr/>
            <p:nvPr/>
          </p:nvSpPr>
          <p:spPr>
            <a:xfrm>
              <a:off x="3724275" y="1396446"/>
              <a:ext cx="2028825" cy="2762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27" name="Rectangle: Rounded Corners 309"/>
            <p:cNvSpPr/>
            <p:nvPr/>
          </p:nvSpPr>
          <p:spPr>
            <a:xfrm>
              <a:off x="3724275" y="1396446"/>
              <a:ext cx="1026834" cy="276225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92500" lnSpcReduction="10000"/>
            </a:bodyPr>
            <a:lstStyle/>
            <a:p>
              <a:pPr algn="ctr"/>
              <a:r>
                <a:rPr lang="en-US" sz="1100" b="1">
                  <a:ea typeface="黑体" charset="0"/>
                </a:rPr>
                <a:t>50%</a:t>
              </a:r>
              <a:endParaRPr>
                <a:ea typeface="黑体" charset="0"/>
              </a:endParaRPr>
            </a:p>
          </p:txBody>
        </p:sp>
      </p:grpSp>
      <p:grpSp>
        <p:nvGrpSpPr>
          <p:cNvPr id="9" name="PA_组合 310"/>
          <p:cNvGrpSpPr/>
          <p:nvPr/>
        </p:nvGrpSpPr>
        <p:grpSpPr>
          <a:xfrm>
            <a:off x="1788561" y="3630365"/>
            <a:ext cx="4883502" cy="324652"/>
            <a:chOff x="3724275" y="1396446"/>
            <a:chExt cx="2028825" cy="276225"/>
          </a:xfrm>
        </p:grpSpPr>
        <p:sp>
          <p:nvSpPr>
            <p:cNvPr id="24" name="Rectangle: Rounded Corners 311"/>
            <p:cNvSpPr/>
            <p:nvPr/>
          </p:nvSpPr>
          <p:spPr>
            <a:xfrm>
              <a:off x="3724275" y="1396446"/>
              <a:ext cx="2028825" cy="2762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25" name="Rectangle: Rounded Corners 312"/>
            <p:cNvSpPr/>
            <p:nvPr/>
          </p:nvSpPr>
          <p:spPr>
            <a:xfrm>
              <a:off x="3724275" y="1396446"/>
              <a:ext cx="1341536" cy="27622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92500" lnSpcReduction="10000"/>
            </a:bodyPr>
            <a:lstStyle/>
            <a:p>
              <a:pPr algn="ctr"/>
              <a:r>
                <a:rPr lang="en-US" sz="1100" b="1">
                  <a:ea typeface="黑体" charset="0"/>
                </a:rPr>
                <a:t>60%</a:t>
              </a:r>
              <a:endParaRPr>
                <a:ea typeface="黑体" charset="0"/>
              </a:endParaRPr>
            </a:p>
          </p:txBody>
        </p:sp>
      </p:grpSp>
      <p:grpSp>
        <p:nvGrpSpPr>
          <p:cNvPr id="10" name="PA_组合 313"/>
          <p:cNvGrpSpPr/>
          <p:nvPr/>
        </p:nvGrpSpPr>
        <p:grpSpPr>
          <a:xfrm>
            <a:off x="1788561" y="4131321"/>
            <a:ext cx="4883502" cy="324652"/>
            <a:chOff x="3724275" y="1396446"/>
            <a:chExt cx="2028825" cy="276225"/>
          </a:xfrm>
        </p:grpSpPr>
        <p:sp>
          <p:nvSpPr>
            <p:cNvPr id="22" name="Rectangle: Rounded Corners 314"/>
            <p:cNvSpPr/>
            <p:nvPr/>
          </p:nvSpPr>
          <p:spPr>
            <a:xfrm>
              <a:off x="3724275" y="1396446"/>
              <a:ext cx="2028825" cy="2762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23" name="Rectangle: Rounded Corners 315"/>
            <p:cNvSpPr/>
            <p:nvPr/>
          </p:nvSpPr>
          <p:spPr>
            <a:xfrm>
              <a:off x="3724276" y="1396446"/>
              <a:ext cx="885546" cy="27622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92500" lnSpcReduction="10000"/>
            </a:bodyPr>
            <a:lstStyle/>
            <a:p>
              <a:pPr algn="ctr"/>
              <a:r>
                <a:rPr lang="en-US" sz="1100" b="1">
                  <a:ea typeface="黑体" charset="0"/>
                </a:rPr>
                <a:t>50%</a:t>
              </a:r>
              <a:endParaRPr>
                <a:ea typeface="黑体" charset="0"/>
              </a:endParaRPr>
            </a:p>
          </p:txBody>
        </p:sp>
      </p:grpSp>
      <p:grpSp>
        <p:nvGrpSpPr>
          <p:cNvPr id="11" name="PA_组合 316"/>
          <p:cNvGrpSpPr/>
          <p:nvPr/>
        </p:nvGrpSpPr>
        <p:grpSpPr>
          <a:xfrm>
            <a:off x="1788561" y="4632277"/>
            <a:ext cx="4883502" cy="324652"/>
            <a:chOff x="3724275" y="1396446"/>
            <a:chExt cx="2028825" cy="276225"/>
          </a:xfrm>
        </p:grpSpPr>
        <p:sp>
          <p:nvSpPr>
            <p:cNvPr id="20" name="Rectangle: Rounded Corners 317"/>
            <p:cNvSpPr/>
            <p:nvPr/>
          </p:nvSpPr>
          <p:spPr>
            <a:xfrm>
              <a:off x="3724275" y="1396446"/>
              <a:ext cx="2028825" cy="2762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21" name="Rectangle: Rounded Corners 318"/>
            <p:cNvSpPr/>
            <p:nvPr/>
          </p:nvSpPr>
          <p:spPr>
            <a:xfrm>
              <a:off x="3724275" y="1396446"/>
              <a:ext cx="1579444" cy="276225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92500" lnSpcReduction="10000"/>
            </a:bodyPr>
            <a:lstStyle/>
            <a:p>
              <a:pPr algn="ctr"/>
              <a:r>
                <a:rPr lang="en-US" sz="1100" b="1">
                  <a:ea typeface="黑体" charset="0"/>
                </a:rPr>
                <a:t>75%</a:t>
              </a:r>
              <a:endParaRPr>
                <a:ea typeface="黑体" charset="0"/>
              </a:endParaRPr>
            </a:p>
          </p:txBody>
        </p:sp>
      </p:grpSp>
      <p:grpSp>
        <p:nvGrpSpPr>
          <p:cNvPr id="12" name="PA_组合 319"/>
          <p:cNvGrpSpPr/>
          <p:nvPr/>
        </p:nvGrpSpPr>
        <p:grpSpPr>
          <a:xfrm>
            <a:off x="1788561" y="5133236"/>
            <a:ext cx="4883502" cy="324652"/>
            <a:chOff x="3724275" y="1396446"/>
            <a:chExt cx="2028825" cy="276225"/>
          </a:xfrm>
        </p:grpSpPr>
        <p:sp>
          <p:nvSpPr>
            <p:cNvPr id="18" name="Rectangle: Rounded Corners 320"/>
            <p:cNvSpPr/>
            <p:nvPr/>
          </p:nvSpPr>
          <p:spPr>
            <a:xfrm>
              <a:off x="3724275" y="1396446"/>
              <a:ext cx="2028825" cy="2762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19" name="Rectangle: Rounded Corners 321"/>
            <p:cNvSpPr/>
            <p:nvPr/>
          </p:nvSpPr>
          <p:spPr>
            <a:xfrm>
              <a:off x="3724275" y="1396446"/>
              <a:ext cx="720332" cy="276225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92500" lnSpcReduction="10000"/>
            </a:bodyPr>
            <a:lstStyle/>
            <a:p>
              <a:pPr algn="ctr"/>
              <a:r>
                <a:rPr lang="en-US" sz="1100" b="1">
                  <a:ea typeface="黑体" charset="0"/>
                </a:rPr>
                <a:t>40%</a:t>
              </a:r>
              <a:endParaRPr>
                <a:ea typeface="黑体" charset="0"/>
              </a:endParaRPr>
            </a:p>
          </p:txBody>
        </p:sp>
      </p:grpSp>
      <p:sp>
        <p:nvSpPr>
          <p:cNvPr id="13" name="PA_Freeform: Shape 322"/>
          <p:cNvSpPr/>
          <p:nvPr/>
        </p:nvSpPr>
        <p:spPr bwMode="auto">
          <a:xfrm>
            <a:off x="1147176" y="4629731"/>
            <a:ext cx="528234" cy="240393"/>
          </a:xfrm>
          <a:custGeom>
            <a:avLst/>
            <a:gdLst/>
            <a:ahLst/>
            <a:cxnLst>
              <a:cxn ang="0">
                <a:pos x="30" y="132"/>
              </a:cxn>
              <a:cxn ang="0">
                <a:pos x="29" y="150"/>
              </a:cxn>
              <a:cxn ang="0">
                <a:pos x="1" y="135"/>
              </a:cxn>
              <a:cxn ang="0">
                <a:pos x="98" y="143"/>
              </a:cxn>
              <a:cxn ang="0">
                <a:pos x="38" y="143"/>
              </a:cxn>
              <a:cxn ang="0">
                <a:pos x="98" y="143"/>
              </a:cxn>
              <a:cxn ang="0">
                <a:pos x="68" y="127"/>
              </a:cxn>
              <a:cxn ang="0">
                <a:pos x="68" y="159"/>
              </a:cxn>
              <a:cxn ang="0">
                <a:pos x="334" y="143"/>
              </a:cxn>
              <a:cxn ang="0">
                <a:pos x="361" y="154"/>
              </a:cxn>
              <a:cxn ang="0">
                <a:pos x="332" y="132"/>
              </a:cxn>
              <a:cxn ang="0">
                <a:pos x="108" y="143"/>
              </a:cxn>
              <a:cxn ang="0">
                <a:pos x="255" y="158"/>
              </a:cxn>
              <a:cxn ang="0">
                <a:pos x="256" y="132"/>
              </a:cxn>
              <a:cxn ang="0">
                <a:pos x="108" y="143"/>
              </a:cxn>
              <a:cxn ang="0">
                <a:pos x="294" y="173"/>
              </a:cxn>
              <a:cxn ang="0">
                <a:pos x="294" y="113"/>
              </a:cxn>
              <a:cxn ang="0">
                <a:pos x="310" y="143"/>
              </a:cxn>
              <a:cxn ang="0">
                <a:pos x="278" y="143"/>
              </a:cxn>
              <a:cxn ang="0">
                <a:pos x="310" y="143"/>
              </a:cxn>
              <a:cxn ang="0">
                <a:pos x="326" y="120"/>
              </a:cxn>
              <a:cxn ang="0">
                <a:pos x="261" y="120"/>
              </a:cxn>
              <a:cxn ang="0">
                <a:pos x="176" y="75"/>
              </a:cxn>
              <a:cxn ang="0">
                <a:pos x="266" y="68"/>
              </a:cxn>
              <a:cxn ang="0">
                <a:pos x="165" y="120"/>
              </a:cxn>
              <a:cxn ang="0">
                <a:pos x="84" y="107"/>
              </a:cxn>
              <a:cxn ang="0">
                <a:pos x="78" y="75"/>
              </a:cxn>
              <a:cxn ang="0">
                <a:pos x="150" y="34"/>
              </a:cxn>
              <a:cxn ang="0">
                <a:pos x="67" y="74"/>
              </a:cxn>
              <a:cxn ang="0">
                <a:pos x="68" y="103"/>
              </a:cxn>
              <a:cxn ang="0">
                <a:pos x="34" y="120"/>
              </a:cxn>
              <a:cxn ang="0">
                <a:pos x="0" y="114"/>
              </a:cxn>
              <a:cxn ang="0">
                <a:pos x="20" y="71"/>
              </a:cxn>
              <a:cxn ang="0">
                <a:pos x="32" y="57"/>
              </a:cxn>
              <a:cxn ang="0">
                <a:pos x="133" y="21"/>
              </a:cxn>
              <a:cxn ang="0">
                <a:pos x="165" y="0"/>
              </a:cxn>
              <a:cxn ang="0">
                <a:pos x="287" y="63"/>
              </a:cxn>
              <a:cxn ang="0">
                <a:pos x="380" y="117"/>
              </a:cxn>
              <a:cxn ang="0">
                <a:pos x="29" y="78"/>
              </a:cxn>
              <a:cxn ang="0">
                <a:pos x="13" y="103"/>
              </a:cxn>
              <a:cxn ang="0">
                <a:pos x="29" y="78"/>
              </a:cxn>
              <a:cxn ang="0">
                <a:pos x="183" y="97"/>
              </a:cxn>
              <a:cxn ang="0">
                <a:pos x="197" y="111"/>
              </a:cxn>
              <a:cxn ang="0">
                <a:pos x="211" y="84"/>
              </a:cxn>
              <a:cxn ang="0">
                <a:pos x="197" y="97"/>
              </a:cxn>
              <a:cxn ang="0">
                <a:pos x="211" y="84"/>
              </a:cxn>
              <a:cxn ang="0">
                <a:pos x="211" y="97"/>
              </a:cxn>
              <a:cxn ang="0">
                <a:pos x="225" y="111"/>
              </a:cxn>
              <a:cxn ang="0">
                <a:pos x="239" y="84"/>
              </a:cxn>
              <a:cxn ang="0">
                <a:pos x="225" y="97"/>
              </a:cxn>
              <a:cxn ang="0">
                <a:pos x="239" y="84"/>
              </a:cxn>
              <a:cxn ang="0">
                <a:pos x="239" y="97"/>
              </a:cxn>
              <a:cxn ang="0">
                <a:pos x="253" y="111"/>
              </a:cxn>
              <a:cxn ang="0">
                <a:pos x="367" y="104"/>
              </a:cxn>
              <a:cxn ang="0">
                <a:pos x="308" y="85"/>
              </a:cxn>
              <a:cxn ang="0">
                <a:pos x="353" y="104"/>
              </a:cxn>
            </a:cxnLst>
            <a:rect l="0" t="0" r="r" b="b"/>
            <a:pathLst>
              <a:path w="380" h="173">
                <a:moveTo>
                  <a:pt x="1" y="132"/>
                </a:moveTo>
                <a:cubicBezTo>
                  <a:pt x="30" y="132"/>
                  <a:pt x="30" y="132"/>
                  <a:pt x="30" y="132"/>
                </a:cubicBezTo>
                <a:cubicBezTo>
                  <a:pt x="29" y="135"/>
                  <a:pt x="29" y="139"/>
                  <a:pt x="29" y="143"/>
                </a:cubicBezTo>
                <a:cubicBezTo>
                  <a:pt x="29" y="150"/>
                  <a:pt x="29" y="150"/>
                  <a:pt x="29" y="150"/>
                </a:cubicBezTo>
                <a:cubicBezTo>
                  <a:pt x="20" y="147"/>
                  <a:pt x="11" y="144"/>
                  <a:pt x="9" y="144"/>
                </a:cubicBezTo>
                <a:cubicBezTo>
                  <a:pt x="6" y="142"/>
                  <a:pt x="2" y="140"/>
                  <a:pt x="1" y="135"/>
                </a:cubicBezTo>
                <a:lnTo>
                  <a:pt x="1" y="132"/>
                </a:lnTo>
                <a:close/>
                <a:moveTo>
                  <a:pt x="98" y="143"/>
                </a:moveTo>
                <a:cubicBezTo>
                  <a:pt x="98" y="160"/>
                  <a:pt x="85" y="173"/>
                  <a:pt x="68" y="173"/>
                </a:cubicBezTo>
                <a:cubicBezTo>
                  <a:pt x="52" y="173"/>
                  <a:pt x="38" y="160"/>
                  <a:pt x="38" y="143"/>
                </a:cubicBezTo>
                <a:cubicBezTo>
                  <a:pt x="38" y="126"/>
                  <a:pt x="52" y="113"/>
                  <a:pt x="68" y="113"/>
                </a:cubicBezTo>
                <a:cubicBezTo>
                  <a:pt x="85" y="113"/>
                  <a:pt x="98" y="126"/>
                  <a:pt x="98" y="143"/>
                </a:cubicBezTo>
                <a:close/>
                <a:moveTo>
                  <a:pt x="84" y="143"/>
                </a:moveTo>
                <a:cubicBezTo>
                  <a:pt x="84" y="134"/>
                  <a:pt x="77" y="127"/>
                  <a:pt x="68" y="127"/>
                </a:cubicBezTo>
                <a:cubicBezTo>
                  <a:pt x="59" y="127"/>
                  <a:pt x="52" y="134"/>
                  <a:pt x="52" y="143"/>
                </a:cubicBezTo>
                <a:cubicBezTo>
                  <a:pt x="52" y="152"/>
                  <a:pt x="59" y="159"/>
                  <a:pt x="68" y="159"/>
                </a:cubicBezTo>
                <a:cubicBezTo>
                  <a:pt x="77" y="159"/>
                  <a:pt x="84" y="152"/>
                  <a:pt x="84" y="143"/>
                </a:cubicBezTo>
                <a:close/>
                <a:moveTo>
                  <a:pt x="334" y="143"/>
                </a:moveTo>
                <a:cubicBezTo>
                  <a:pt x="334" y="158"/>
                  <a:pt x="334" y="158"/>
                  <a:pt x="334" y="158"/>
                </a:cubicBezTo>
                <a:cubicBezTo>
                  <a:pt x="337" y="158"/>
                  <a:pt x="346" y="157"/>
                  <a:pt x="361" y="154"/>
                </a:cubicBezTo>
                <a:cubicBezTo>
                  <a:pt x="371" y="153"/>
                  <a:pt x="374" y="144"/>
                  <a:pt x="379" y="132"/>
                </a:cubicBezTo>
                <a:cubicBezTo>
                  <a:pt x="332" y="132"/>
                  <a:pt x="332" y="132"/>
                  <a:pt x="332" y="132"/>
                </a:cubicBezTo>
                <a:cubicBezTo>
                  <a:pt x="333" y="135"/>
                  <a:pt x="334" y="139"/>
                  <a:pt x="334" y="143"/>
                </a:cubicBezTo>
                <a:close/>
                <a:moveTo>
                  <a:pt x="108" y="143"/>
                </a:moveTo>
                <a:cubicBezTo>
                  <a:pt x="108" y="158"/>
                  <a:pt x="108" y="158"/>
                  <a:pt x="108" y="158"/>
                </a:cubicBezTo>
                <a:cubicBezTo>
                  <a:pt x="255" y="158"/>
                  <a:pt x="255" y="158"/>
                  <a:pt x="255" y="158"/>
                </a:cubicBezTo>
                <a:cubicBezTo>
                  <a:pt x="255" y="143"/>
                  <a:pt x="255" y="143"/>
                  <a:pt x="255" y="143"/>
                </a:cubicBezTo>
                <a:cubicBezTo>
                  <a:pt x="255" y="139"/>
                  <a:pt x="255" y="135"/>
                  <a:pt x="256" y="132"/>
                </a:cubicBezTo>
                <a:cubicBezTo>
                  <a:pt x="106" y="132"/>
                  <a:pt x="106" y="132"/>
                  <a:pt x="106" y="132"/>
                </a:cubicBezTo>
                <a:cubicBezTo>
                  <a:pt x="107" y="135"/>
                  <a:pt x="108" y="139"/>
                  <a:pt x="108" y="143"/>
                </a:cubicBezTo>
                <a:close/>
                <a:moveTo>
                  <a:pt x="324" y="143"/>
                </a:moveTo>
                <a:cubicBezTo>
                  <a:pt x="324" y="160"/>
                  <a:pt x="311" y="173"/>
                  <a:pt x="294" y="173"/>
                </a:cubicBezTo>
                <a:cubicBezTo>
                  <a:pt x="278" y="173"/>
                  <a:pt x="264" y="160"/>
                  <a:pt x="264" y="143"/>
                </a:cubicBezTo>
                <a:cubicBezTo>
                  <a:pt x="264" y="126"/>
                  <a:pt x="278" y="113"/>
                  <a:pt x="294" y="113"/>
                </a:cubicBezTo>
                <a:cubicBezTo>
                  <a:pt x="311" y="113"/>
                  <a:pt x="324" y="126"/>
                  <a:pt x="324" y="143"/>
                </a:cubicBezTo>
                <a:close/>
                <a:moveTo>
                  <a:pt x="310" y="143"/>
                </a:moveTo>
                <a:cubicBezTo>
                  <a:pt x="310" y="134"/>
                  <a:pt x="303" y="127"/>
                  <a:pt x="294" y="127"/>
                </a:cubicBezTo>
                <a:cubicBezTo>
                  <a:pt x="285" y="127"/>
                  <a:pt x="278" y="134"/>
                  <a:pt x="278" y="143"/>
                </a:cubicBezTo>
                <a:cubicBezTo>
                  <a:pt x="278" y="152"/>
                  <a:pt x="285" y="159"/>
                  <a:pt x="294" y="159"/>
                </a:cubicBezTo>
                <a:cubicBezTo>
                  <a:pt x="303" y="159"/>
                  <a:pt x="310" y="152"/>
                  <a:pt x="310" y="143"/>
                </a:cubicBezTo>
                <a:close/>
                <a:moveTo>
                  <a:pt x="380" y="120"/>
                </a:moveTo>
                <a:cubicBezTo>
                  <a:pt x="326" y="120"/>
                  <a:pt x="326" y="120"/>
                  <a:pt x="326" y="120"/>
                </a:cubicBezTo>
                <a:cubicBezTo>
                  <a:pt x="319" y="110"/>
                  <a:pt x="307" y="103"/>
                  <a:pt x="293" y="103"/>
                </a:cubicBezTo>
                <a:cubicBezTo>
                  <a:pt x="280" y="103"/>
                  <a:pt x="268" y="110"/>
                  <a:pt x="261" y="120"/>
                </a:cubicBezTo>
                <a:cubicBezTo>
                  <a:pt x="176" y="120"/>
                  <a:pt x="176" y="120"/>
                  <a:pt x="176" y="120"/>
                </a:cubicBezTo>
                <a:cubicBezTo>
                  <a:pt x="176" y="75"/>
                  <a:pt x="176" y="75"/>
                  <a:pt x="176" y="75"/>
                </a:cubicBezTo>
                <a:cubicBezTo>
                  <a:pt x="257" y="75"/>
                  <a:pt x="257" y="75"/>
                  <a:pt x="257" y="75"/>
                </a:cubicBezTo>
                <a:cubicBezTo>
                  <a:pt x="266" y="75"/>
                  <a:pt x="266" y="71"/>
                  <a:pt x="266" y="68"/>
                </a:cubicBezTo>
                <a:cubicBezTo>
                  <a:pt x="231" y="49"/>
                  <a:pt x="200" y="35"/>
                  <a:pt x="165" y="34"/>
                </a:cubicBezTo>
                <a:cubicBezTo>
                  <a:pt x="165" y="120"/>
                  <a:pt x="165" y="120"/>
                  <a:pt x="165" y="120"/>
                </a:cubicBezTo>
                <a:cubicBezTo>
                  <a:pt x="100" y="120"/>
                  <a:pt x="100" y="120"/>
                  <a:pt x="100" y="120"/>
                </a:cubicBezTo>
                <a:cubicBezTo>
                  <a:pt x="96" y="115"/>
                  <a:pt x="91" y="110"/>
                  <a:pt x="84" y="107"/>
                </a:cubicBezTo>
                <a:cubicBezTo>
                  <a:pt x="80" y="103"/>
                  <a:pt x="78" y="98"/>
                  <a:pt x="78" y="89"/>
                </a:cubicBezTo>
                <a:cubicBezTo>
                  <a:pt x="78" y="75"/>
                  <a:pt x="78" y="75"/>
                  <a:pt x="78" y="75"/>
                </a:cubicBezTo>
                <a:cubicBezTo>
                  <a:pt x="150" y="75"/>
                  <a:pt x="150" y="75"/>
                  <a:pt x="150" y="75"/>
                </a:cubicBezTo>
                <a:cubicBezTo>
                  <a:pt x="150" y="34"/>
                  <a:pt x="150" y="34"/>
                  <a:pt x="150" y="34"/>
                </a:cubicBezTo>
                <a:cubicBezTo>
                  <a:pt x="102" y="36"/>
                  <a:pt x="76" y="50"/>
                  <a:pt x="54" y="62"/>
                </a:cubicBezTo>
                <a:cubicBezTo>
                  <a:pt x="67" y="74"/>
                  <a:pt x="67" y="74"/>
                  <a:pt x="67" y="74"/>
                </a:cubicBezTo>
                <a:cubicBezTo>
                  <a:pt x="67" y="89"/>
                  <a:pt x="67" y="89"/>
                  <a:pt x="67" y="89"/>
                </a:cubicBezTo>
                <a:cubicBezTo>
                  <a:pt x="67" y="94"/>
                  <a:pt x="67" y="99"/>
                  <a:pt x="68" y="103"/>
                </a:cubicBezTo>
                <a:cubicBezTo>
                  <a:pt x="68" y="103"/>
                  <a:pt x="68" y="103"/>
                  <a:pt x="67" y="103"/>
                </a:cubicBezTo>
                <a:cubicBezTo>
                  <a:pt x="54" y="103"/>
                  <a:pt x="42" y="110"/>
                  <a:pt x="34" y="12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09"/>
                  <a:pt x="2" y="104"/>
                  <a:pt x="7" y="102"/>
                </a:cubicBezTo>
                <a:cubicBezTo>
                  <a:pt x="8" y="90"/>
                  <a:pt x="12" y="79"/>
                  <a:pt x="20" y="71"/>
                </a:cubicBezTo>
                <a:cubicBezTo>
                  <a:pt x="16" y="64"/>
                  <a:pt x="19" y="57"/>
                  <a:pt x="29" y="57"/>
                </a:cubicBezTo>
                <a:cubicBezTo>
                  <a:pt x="32" y="57"/>
                  <a:pt x="32" y="57"/>
                  <a:pt x="32" y="57"/>
                </a:cubicBezTo>
                <a:cubicBezTo>
                  <a:pt x="32" y="57"/>
                  <a:pt x="39" y="53"/>
                  <a:pt x="43" y="51"/>
                </a:cubicBezTo>
                <a:cubicBezTo>
                  <a:pt x="62" y="40"/>
                  <a:pt x="89" y="25"/>
                  <a:pt x="133" y="21"/>
                </a:cubicBezTo>
                <a:cubicBezTo>
                  <a:pt x="155" y="0"/>
                  <a:pt x="155" y="0"/>
                  <a:pt x="155" y="0"/>
                </a:cubicBezTo>
                <a:cubicBezTo>
                  <a:pt x="165" y="0"/>
                  <a:pt x="165" y="0"/>
                  <a:pt x="165" y="0"/>
                </a:cubicBezTo>
                <a:cubicBezTo>
                  <a:pt x="165" y="19"/>
                  <a:pt x="165" y="19"/>
                  <a:pt x="165" y="19"/>
                </a:cubicBezTo>
                <a:cubicBezTo>
                  <a:pt x="208" y="20"/>
                  <a:pt x="245" y="40"/>
                  <a:pt x="287" y="63"/>
                </a:cubicBezTo>
                <a:cubicBezTo>
                  <a:pt x="339" y="75"/>
                  <a:pt x="361" y="91"/>
                  <a:pt x="372" y="99"/>
                </a:cubicBezTo>
                <a:cubicBezTo>
                  <a:pt x="380" y="105"/>
                  <a:pt x="380" y="113"/>
                  <a:pt x="380" y="117"/>
                </a:cubicBezTo>
                <a:lnTo>
                  <a:pt x="380" y="120"/>
                </a:lnTo>
                <a:close/>
                <a:moveTo>
                  <a:pt x="29" y="78"/>
                </a:moveTo>
                <a:cubicBezTo>
                  <a:pt x="24" y="75"/>
                  <a:pt x="24" y="75"/>
                  <a:pt x="24" y="75"/>
                </a:cubicBezTo>
                <a:cubicBezTo>
                  <a:pt x="17" y="81"/>
                  <a:pt x="13" y="92"/>
                  <a:pt x="13" y="103"/>
                </a:cubicBezTo>
                <a:cubicBezTo>
                  <a:pt x="19" y="103"/>
                  <a:pt x="19" y="103"/>
                  <a:pt x="19" y="103"/>
                </a:cubicBezTo>
                <a:lnTo>
                  <a:pt x="29" y="78"/>
                </a:lnTo>
                <a:close/>
                <a:moveTo>
                  <a:pt x="197" y="97"/>
                </a:moveTo>
                <a:cubicBezTo>
                  <a:pt x="183" y="97"/>
                  <a:pt x="183" y="97"/>
                  <a:pt x="183" y="97"/>
                </a:cubicBezTo>
                <a:cubicBezTo>
                  <a:pt x="183" y="111"/>
                  <a:pt x="183" y="111"/>
                  <a:pt x="183" y="111"/>
                </a:cubicBezTo>
                <a:cubicBezTo>
                  <a:pt x="197" y="111"/>
                  <a:pt x="197" y="111"/>
                  <a:pt x="197" y="111"/>
                </a:cubicBezTo>
                <a:lnTo>
                  <a:pt x="197" y="97"/>
                </a:lnTo>
                <a:close/>
                <a:moveTo>
                  <a:pt x="211" y="84"/>
                </a:moveTo>
                <a:cubicBezTo>
                  <a:pt x="197" y="84"/>
                  <a:pt x="197" y="84"/>
                  <a:pt x="197" y="84"/>
                </a:cubicBezTo>
                <a:cubicBezTo>
                  <a:pt x="197" y="97"/>
                  <a:pt x="197" y="97"/>
                  <a:pt x="197" y="97"/>
                </a:cubicBezTo>
                <a:cubicBezTo>
                  <a:pt x="211" y="97"/>
                  <a:pt x="211" y="97"/>
                  <a:pt x="211" y="97"/>
                </a:cubicBezTo>
                <a:lnTo>
                  <a:pt x="211" y="84"/>
                </a:lnTo>
                <a:close/>
                <a:moveTo>
                  <a:pt x="225" y="97"/>
                </a:moveTo>
                <a:cubicBezTo>
                  <a:pt x="211" y="97"/>
                  <a:pt x="211" y="97"/>
                  <a:pt x="211" y="97"/>
                </a:cubicBezTo>
                <a:cubicBezTo>
                  <a:pt x="211" y="111"/>
                  <a:pt x="211" y="111"/>
                  <a:pt x="211" y="111"/>
                </a:cubicBezTo>
                <a:cubicBezTo>
                  <a:pt x="225" y="111"/>
                  <a:pt x="225" y="111"/>
                  <a:pt x="225" y="111"/>
                </a:cubicBezTo>
                <a:lnTo>
                  <a:pt x="225" y="97"/>
                </a:lnTo>
                <a:close/>
                <a:moveTo>
                  <a:pt x="239" y="84"/>
                </a:moveTo>
                <a:cubicBezTo>
                  <a:pt x="225" y="84"/>
                  <a:pt x="225" y="84"/>
                  <a:pt x="225" y="84"/>
                </a:cubicBezTo>
                <a:cubicBezTo>
                  <a:pt x="225" y="97"/>
                  <a:pt x="225" y="97"/>
                  <a:pt x="225" y="97"/>
                </a:cubicBezTo>
                <a:cubicBezTo>
                  <a:pt x="239" y="97"/>
                  <a:pt x="239" y="97"/>
                  <a:pt x="239" y="97"/>
                </a:cubicBezTo>
                <a:lnTo>
                  <a:pt x="239" y="84"/>
                </a:lnTo>
                <a:close/>
                <a:moveTo>
                  <a:pt x="253" y="97"/>
                </a:moveTo>
                <a:cubicBezTo>
                  <a:pt x="239" y="97"/>
                  <a:pt x="239" y="97"/>
                  <a:pt x="239" y="97"/>
                </a:cubicBezTo>
                <a:cubicBezTo>
                  <a:pt x="239" y="111"/>
                  <a:pt x="239" y="111"/>
                  <a:pt x="239" y="111"/>
                </a:cubicBezTo>
                <a:cubicBezTo>
                  <a:pt x="253" y="111"/>
                  <a:pt x="253" y="111"/>
                  <a:pt x="253" y="111"/>
                </a:cubicBezTo>
                <a:lnTo>
                  <a:pt x="253" y="97"/>
                </a:lnTo>
                <a:close/>
                <a:moveTo>
                  <a:pt x="367" y="104"/>
                </a:moveTo>
                <a:cubicBezTo>
                  <a:pt x="361" y="98"/>
                  <a:pt x="330" y="80"/>
                  <a:pt x="310" y="77"/>
                </a:cubicBezTo>
                <a:cubicBezTo>
                  <a:pt x="302" y="76"/>
                  <a:pt x="301" y="81"/>
                  <a:pt x="308" y="85"/>
                </a:cubicBezTo>
                <a:cubicBezTo>
                  <a:pt x="318" y="92"/>
                  <a:pt x="321" y="94"/>
                  <a:pt x="331" y="100"/>
                </a:cubicBezTo>
                <a:cubicBezTo>
                  <a:pt x="337" y="103"/>
                  <a:pt x="341" y="104"/>
                  <a:pt x="353" y="104"/>
                </a:cubicBezTo>
                <a:cubicBezTo>
                  <a:pt x="362" y="104"/>
                  <a:pt x="367" y="104"/>
                  <a:pt x="367" y="104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14" name="PA_Freeform: Shape 323"/>
          <p:cNvSpPr/>
          <p:nvPr/>
        </p:nvSpPr>
        <p:spPr bwMode="auto">
          <a:xfrm>
            <a:off x="1153502" y="3687122"/>
            <a:ext cx="515582" cy="221417"/>
          </a:xfrm>
          <a:custGeom>
            <a:avLst/>
            <a:gdLst/>
            <a:ahLst/>
            <a:cxnLst>
              <a:cxn ang="0">
                <a:pos x="338" y="16"/>
              </a:cxn>
              <a:cxn ang="0">
                <a:pos x="285" y="0"/>
              </a:cxn>
              <a:cxn ang="0">
                <a:pos x="0" y="55"/>
              </a:cxn>
              <a:cxn ang="0">
                <a:pos x="25" y="141"/>
              </a:cxn>
              <a:cxn ang="0">
                <a:pos x="57" y="106"/>
              </a:cxn>
              <a:cxn ang="0">
                <a:pos x="89" y="141"/>
              </a:cxn>
              <a:cxn ang="0">
                <a:pos x="95" y="138"/>
              </a:cxn>
              <a:cxn ang="0">
                <a:pos x="159" y="138"/>
              </a:cxn>
              <a:cxn ang="0">
                <a:pos x="249" y="141"/>
              </a:cxn>
              <a:cxn ang="0">
                <a:pos x="281" y="106"/>
              </a:cxn>
              <a:cxn ang="0">
                <a:pos x="313" y="141"/>
              </a:cxn>
              <a:cxn ang="0">
                <a:pos x="361" y="116"/>
              </a:cxn>
              <a:cxn ang="0">
                <a:pos x="330" y="28"/>
              </a:cxn>
              <a:cxn ang="0">
                <a:pos x="361" y="46"/>
              </a:cxn>
              <a:cxn ang="0">
                <a:pos x="369" y="48"/>
              </a:cxn>
              <a:cxn ang="0">
                <a:pos x="235" y="64"/>
              </a:cxn>
              <a:cxn ang="0">
                <a:pos x="16" y="56"/>
              </a:cxn>
              <a:cxn ang="0">
                <a:pos x="27" y="16"/>
              </a:cxn>
              <a:cxn ang="0">
                <a:pos x="235" y="64"/>
              </a:cxn>
              <a:cxn ang="0">
                <a:pos x="346" y="120"/>
              </a:cxn>
              <a:cxn ang="0">
                <a:pos x="347" y="106"/>
              </a:cxn>
              <a:cxn ang="0">
                <a:pos x="345" y="92"/>
              </a:cxn>
              <a:cxn ang="0">
                <a:pos x="248" y="64"/>
              </a:cxn>
              <a:cxn ang="0">
                <a:pos x="247" y="16"/>
              </a:cxn>
              <a:cxn ang="0">
                <a:pos x="345" y="92"/>
              </a:cxn>
              <a:cxn ang="0">
                <a:pos x="36" y="138"/>
              </a:cxn>
              <a:cxn ang="0">
                <a:pos x="77" y="138"/>
              </a:cxn>
              <a:cxn ang="0">
                <a:pos x="57" y="151"/>
              </a:cxn>
              <a:cxn ang="0">
                <a:pos x="57" y="126"/>
              </a:cxn>
              <a:cxn ang="0">
                <a:pos x="57" y="151"/>
              </a:cxn>
              <a:cxn ang="0">
                <a:pos x="106" y="138"/>
              </a:cxn>
              <a:cxn ang="0">
                <a:pos x="148" y="138"/>
              </a:cxn>
              <a:cxn ang="0">
                <a:pos x="127" y="151"/>
              </a:cxn>
              <a:cxn ang="0">
                <a:pos x="127" y="126"/>
              </a:cxn>
              <a:cxn ang="0">
                <a:pos x="127" y="151"/>
              </a:cxn>
              <a:cxn ang="0">
                <a:pos x="260" y="138"/>
              </a:cxn>
              <a:cxn ang="0">
                <a:pos x="302" y="138"/>
              </a:cxn>
              <a:cxn ang="0">
                <a:pos x="281" y="151"/>
              </a:cxn>
              <a:cxn ang="0">
                <a:pos x="281" y="126"/>
              </a:cxn>
              <a:cxn ang="0">
                <a:pos x="281" y="151"/>
              </a:cxn>
            </a:cxnLst>
            <a:rect l="0" t="0" r="r" b="b"/>
            <a:pathLst>
              <a:path w="373" h="159">
                <a:moveTo>
                  <a:pt x="371" y="40"/>
                </a:moveTo>
                <a:cubicBezTo>
                  <a:pt x="363" y="28"/>
                  <a:pt x="354" y="16"/>
                  <a:pt x="338" y="16"/>
                </a:cubicBezTo>
                <a:cubicBezTo>
                  <a:pt x="319" y="16"/>
                  <a:pt x="319" y="16"/>
                  <a:pt x="319" y="16"/>
                </a:cubicBezTo>
                <a:cubicBezTo>
                  <a:pt x="307" y="6"/>
                  <a:pt x="295" y="0"/>
                  <a:pt x="285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9" y="0"/>
                  <a:pt x="6" y="30"/>
                  <a:pt x="0" y="55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30"/>
                  <a:pt x="11" y="140"/>
                  <a:pt x="25" y="141"/>
                </a:cubicBezTo>
                <a:cubicBezTo>
                  <a:pt x="24" y="140"/>
                  <a:pt x="24" y="139"/>
                  <a:pt x="24" y="138"/>
                </a:cubicBezTo>
                <a:cubicBezTo>
                  <a:pt x="24" y="121"/>
                  <a:pt x="39" y="106"/>
                  <a:pt x="57" y="106"/>
                </a:cubicBezTo>
                <a:cubicBezTo>
                  <a:pt x="74" y="106"/>
                  <a:pt x="89" y="121"/>
                  <a:pt x="89" y="138"/>
                </a:cubicBezTo>
                <a:cubicBezTo>
                  <a:pt x="89" y="139"/>
                  <a:pt x="89" y="140"/>
                  <a:pt x="89" y="141"/>
                </a:cubicBezTo>
                <a:cubicBezTo>
                  <a:pt x="95" y="141"/>
                  <a:pt x="95" y="141"/>
                  <a:pt x="95" y="141"/>
                </a:cubicBezTo>
                <a:cubicBezTo>
                  <a:pt x="95" y="140"/>
                  <a:pt x="95" y="139"/>
                  <a:pt x="95" y="138"/>
                </a:cubicBezTo>
                <a:cubicBezTo>
                  <a:pt x="95" y="121"/>
                  <a:pt x="109" y="106"/>
                  <a:pt x="127" y="106"/>
                </a:cubicBezTo>
                <a:cubicBezTo>
                  <a:pt x="145" y="106"/>
                  <a:pt x="159" y="121"/>
                  <a:pt x="159" y="138"/>
                </a:cubicBezTo>
                <a:cubicBezTo>
                  <a:pt x="159" y="139"/>
                  <a:pt x="159" y="140"/>
                  <a:pt x="159" y="141"/>
                </a:cubicBezTo>
                <a:cubicBezTo>
                  <a:pt x="249" y="141"/>
                  <a:pt x="249" y="141"/>
                  <a:pt x="249" y="141"/>
                </a:cubicBezTo>
                <a:cubicBezTo>
                  <a:pt x="249" y="140"/>
                  <a:pt x="249" y="139"/>
                  <a:pt x="249" y="138"/>
                </a:cubicBezTo>
                <a:cubicBezTo>
                  <a:pt x="249" y="121"/>
                  <a:pt x="263" y="106"/>
                  <a:pt x="281" y="106"/>
                </a:cubicBezTo>
                <a:cubicBezTo>
                  <a:pt x="299" y="106"/>
                  <a:pt x="313" y="121"/>
                  <a:pt x="313" y="138"/>
                </a:cubicBezTo>
                <a:cubicBezTo>
                  <a:pt x="313" y="139"/>
                  <a:pt x="313" y="140"/>
                  <a:pt x="313" y="141"/>
                </a:cubicBezTo>
                <a:cubicBezTo>
                  <a:pt x="336" y="141"/>
                  <a:pt x="336" y="141"/>
                  <a:pt x="336" y="141"/>
                </a:cubicBezTo>
                <a:cubicBezTo>
                  <a:pt x="350" y="141"/>
                  <a:pt x="361" y="130"/>
                  <a:pt x="361" y="116"/>
                </a:cubicBezTo>
                <a:cubicBezTo>
                  <a:pt x="361" y="90"/>
                  <a:pt x="361" y="90"/>
                  <a:pt x="361" y="90"/>
                </a:cubicBezTo>
                <a:cubicBezTo>
                  <a:pt x="356" y="66"/>
                  <a:pt x="344" y="44"/>
                  <a:pt x="330" y="28"/>
                </a:cubicBezTo>
                <a:cubicBezTo>
                  <a:pt x="338" y="28"/>
                  <a:pt x="338" y="28"/>
                  <a:pt x="338" y="28"/>
                </a:cubicBezTo>
                <a:cubicBezTo>
                  <a:pt x="347" y="28"/>
                  <a:pt x="353" y="34"/>
                  <a:pt x="361" y="46"/>
                </a:cubicBezTo>
                <a:cubicBezTo>
                  <a:pt x="362" y="48"/>
                  <a:pt x="364" y="49"/>
                  <a:pt x="366" y="49"/>
                </a:cubicBezTo>
                <a:cubicBezTo>
                  <a:pt x="367" y="49"/>
                  <a:pt x="368" y="49"/>
                  <a:pt x="369" y="48"/>
                </a:cubicBezTo>
                <a:cubicBezTo>
                  <a:pt x="372" y="46"/>
                  <a:pt x="373" y="43"/>
                  <a:pt x="371" y="40"/>
                </a:cubicBezTo>
                <a:close/>
                <a:moveTo>
                  <a:pt x="235" y="64"/>
                </a:moveTo>
                <a:cubicBezTo>
                  <a:pt x="16" y="64"/>
                  <a:pt x="16" y="64"/>
                  <a:pt x="16" y="64"/>
                </a:cubicBezTo>
                <a:cubicBezTo>
                  <a:pt x="16" y="56"/>
                  <a:pt x="16" y="56"/>
                  <a:pt x="16" y="56"/>
                </a:cubicBezTo>
                <a:cubicBezTo>
                  <a:pt x="17" y="53"/>
                  <a:pt x="18" y="49"/>
                  <a:pt x="18" y="45"/>
                </a:cubicBezTo>
                <a:cubicBezTo>
                  <a:pt x="20" y="36"/>
                  <a:pt x="23" y="20"/>
                  <a:pt x="27" y="16"/>
                </a:cubicBezTo>
                <a:cubicBezTo>
                  <a:pt x="235" y="16"/>
                  <a:pt x="235" y="16"/>
                  <a:pt x="235" y="16"/>
                </a:cubicBezTo>
                <a:lnTo>
                  <a:pt x="235" y="64"/>
                </a:lnTo>
                <a:close/>
                <a:moveTo>
                  <a:pt x="347" y="116"/>
                </a:moveTo>
                <a:cubicBezTo>
                  <a:pt x="347" y="118"/>
                  <a:pt x="346" y="119"/>
                  <a:pt x="346" y="120"/>
                </a:cubicBezTo>
                <a:cubicBezTo>
                  <a:pt x="337" y="120"/>
                  <a:pt x="329" y="120"/>
                  <a:pt x="329" y="116"/>
                </a:cubicBezTo>
                <a:cubicBezTo>
                  <a:pt x="329" y="112"/>
                  <a:pt x="336" y="107"/>
                  <a:pt x="347" y="106"/>
                </a:cubicBezTo>
                <a:lnTo>
                  <a:pt x="347" y="116"/>
                </a:lnTo>
                <a:close/>
                <a:moveTo>
                  <a:pt x="345" y="92"/>
                </a:moveTo>
                <a:cubicBezTo>
                  <a:pt x="345" y="95"/>
                  <a:pt x="345" y="95"/>
                  <a:pt x="345" y="95"/>
                </a:cubicBezTo>
                <a:cubicBezTo>
                  <a:pt x="316" y="87"/>
                  <a:pt x="280" y="64"/>
                  <a:pt x="248" y="64"/>
                </a:cubicBezTo>
                <a:cubicBezTo>
                  <a:pt x="247" y="64"/>
                  <a:pt x="247" y="64"/>
                  <a:pt x="247" y="64"/>
                </a:cubicBezTo>
                <a:cubicBezTo>
                  <a:pt x="247" y="16"/>
                  <a:pt x="247" y="16"/>
                  <a:pt x="247" y="16"/>
                </a:cubicBezTo>
                <a:cubicBezTo>
                  <a:pt x="285" y="16"/>
                  <a:pt x="285" y="16"/>
                  <a:pt x="285" y="16"/>
                </a:cubicBezTo>
                <a:cubicBezTo>
                  <a:pt x="303" y="16"/>
                  <a:pt x="336" y="47"/>
                  <a:pt x="345" y="92"/>
                </a:cubicBezTo>
                <a:close/>
                <a:moveTo>
                  <a:pt x="57" y="118"/>
                </a:moveTo>
                <a:cubicBezTo>
                  <a:pt x="45" y="118"/>
                  <a:pt x="36" y="127"/>
                  <a:pt x="36" y="138"/>
                </a:cubicBezTo>
                <a:cubicBezTo>
                  <a:pt x="36" y="150"/>
                  <a:pt x="45" y="159"/>
                  <a:pt x="57" y="159"/>
                </a:cubicBezTo>
                <a:cubicBezTo>
                  <a:pt x="68" y="159"/>
                  <a:pt x="77" y="150"/>
                  <a:pt x="77" y="138"/>
                </a:cubicBezTo>
                <a:cubicBezTo>
                  <a:pt x="77" y="127"/>
                  <a:pt x="68" y="118"/>
                  <a:pt x="57" y="118"/>
                </a:cubicBezTo>
                <a:close/>
                <a:moveTo>
                  <a:pt x="57" y="151"/>
                </a:moveTo>
                <a:cubicBezTo>
                  <a:pt x="50" y="151"/>
                  <a:pt x="45" y="145"/>
                  <a:pt x="45" y="138"/>
                </a:cubicBezTo>
                <a:cubicBezTo>
                  <a:pt x="45" y="132"/>
                  <a:pt x="50" y="126"/>
                  <a:pt x="57" y="126"/>
                </a:cubicBezTo>
                <a:cubicBezTo>
                  <a:pt x="63" y="126"/>
                  <a:pt x="69" y="132"/>
                  <a:pt x="69" y="138"/>
                </a:cubicBezTo>
                <a:cubicBezTo>
                  <a:pt x="69" y="145"/>
                  <a:pt x="63" y="151"/>
                  <a:pt x="57" y="151"/>
                </a:cubicBezTo>
                <a:close/>
                <a:moveTo>
                  <a:pt x="127" y="118"/>
                </a:moveTo>
                <a:cubicBezTo>
                  <a:pt x="116" y="118"/>
                  <a:pt x="106" y="127"/>
                  <a:pt x="106" y="138"/>
                </a:cubicBezTo>
                <a:cubicBezTo>
                  <a:pt x="106" y="150"/>
                  <a:pt x="116" y="159"/>
                  <a:pt x="127" y="159"/>
                </a:cubicBezTo>
                <a:cubicBezTo>
                  <a:pt x="139" y="159"/>
                  <a:pt x="148" y="150"/>
                  <a:pt x="148" y="138"/>
                </a:cubicBezTo>
                <a:cubicBezTo>
                  <a:pt x="148" y="127"/>
                  <a:pt x="139" y="118"/>
                  <a:pt x="127" y="118"/>
                </a:cubicBezTo>
                <a:close/>
                <a:moveTo>
                  <a:pt x="127" y="151"/>
                </a:moveTo>
                <a:cubicBezTo>
                  <a:pt x="120" y="151"/>
                  <a:pt x="115" y="145"/>
                  <a:pt x="115" y="138"/>
                </a:cubicBezTo>
                <a:cubicBezTo>
                  <a:pt x="115" y="132"/>
                  <a:pt x="120" y="126"/>
                  <a:pt x="127" y="126"/>
                </a:cubicBezTo>
                <a:cubicBezTo>
                  <a:pt x="134" y="126"/>
                  <a:pt x="139" y="132"/>
                  <a:pt x="139" y="138"/>
                </a:cubicBezTo>
                <a:cubicBezTo>
                  <a:pt x="139" y="145"/>
                  <a:pt x="134" y="151"/>
                  <a:pt x="127" y="151"/>
                </a:cubicBezTo>
                <a:close/>
                <a:moveTo>
                  <a:pt x="281" y="118"/>
                </a:moveTo>
                <a:cubicBezTo>
                  <a:pt x="269" y="118"/>
                  <a:pt x="260" y="127"/>
                  <a:pt x="260" y="138"/>
                </a:cubicBezTo>
                <a:cubicBezTo>
                  <a:pt x="260" y="150"/>
                  <a:pt x="269" y="159"/>
                  <a:pt x="281" y="159"/>
                </a:cubicBezTo>
                <a:cubicBezTo>
                  <a:pt x="292" y="159"/>
                  <a:pt x="302" y="150"/>
                  <a:pt x="302" y="138"/>
                </a:cubicBezTo>
                <a:cubicBezTo>
                  <a:pt x="302" y="127"/>
                  <a:pt x="292" y="118"/>
                  <a:pt x="281" y="118"/>
                </a:cubicBezTo>
                <a:close/>
                <a:moveTo>
                  <a:pt x="281" y="151"/>
                </a:moveTo>
                <a:cubicBezTo>
                  <a:pt x="274" y="151"/>
                  <a:pt x="269" y="145"/>
                  <a:pt x="269" y="138"/>
                </a:cubicBezTo>
                <a:cubicBezTo>
                  <a:pt x="269" y="132"/>
                  <a:pt x="274" y="126"/>
                  <a:pt x="281" y="126"/>
                </a:cubicBezTo>
                <a:cubicBezTo>
                  <a:pt x="288" y="126"/>
                  <a:pt x="293" y="132"/>
                  <a:pt x="293" y="138"/>
                </a:cubicBezTo>
                <a:cubicBezTo>
                  <a:pt x="293" y="145"/>
                  <a:pt x="288" y="151"/>
                  <a:pt x="281" y="151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15" name="PA_Freeform: Shape 324"/>
          <p:cNvSpPr/>
          <p:nvPr/>
        </p:nvSpPr>
        <p:spPr bwMode="auto">
          <a:xfrm>
            <a:off x="1276862" y="3095624"/>
            <a:ext cx="268862" cy="392221"/>
          </a:xfrm>
          <a:custGeom>
            <a:avLst/>
            <a:gdLst/>
            <a:ahLst/>
            <a:cxnLst>
              <a:cxn ang="0">
                <a:pos x="122" y="245"/>
              </a:cxn>
              <a:cxn ang="0">
                <a:pos x="72" y="284"/>
              </a:cxn>
              <a:cxn ang="0">
                <a:pos x="144" y="116"/>
              </a:cxn>
              <a:cxn ang="0">
                <a:pos x="79" y="87"/>
              </a:cxn>
              <a:cxn ang="0">
                <a:pos x="49" y="233"/>
              </a:cxn>
              <a:cxn ang="0">
                <a:pos x="144" y="116"/>
              </a:cxn>
              <a:cxn ang="0">
                <a:pos x="111" y="10"/>
              </a:cxn>
              <a:cxn ang="0">
                <a:pos x="149" y="0"/>
              </a:cxn>
              <a:cxn ang="0">
                <a:pos x="159" y="39"/>
              </a:cxn>
              <a:cxn ang="0">
                <a:pos x="148" y="12"/>
              </a:cxn>
              <a:cxn ang="0">
                <a:pos x="122" y="23"/>
              </a:cxn>
              <a:cxn ang="0">
                <a:pos x="111" y="22"/>
              </a:cxn>
              <a:cxn ang="0">
                <a:pos x="35" y="10"/>
              </a:cxn>
              <a:cxn ang="0">
                <a:pos x="73" y="0"/>
              </a:cxn>
              <a:cxn ang="0">
                <a:pos x="83" y="22"/>
              </a:cxn>
              <a:cxn ang="0">
                <a:pos x="72" y="23"/>
              </a:cxn>
              <a:cxn ang="0">
                <a:pos x="46" y="12"/>
              </a:cxn>
              <a:cxn ang="0">
                <a:pos x="35" y="39"/>
              </a:cxn>
              <a:cxn ang="0">
                <a:pos x="174" y="95"/>
              </a:cxn>
              <a:cxn ang="0">
                <a:pos x="82" y="33"/>
              </a:cxn>
              <a:cxn ang="0">
                <a:pos x="20" y="188"/>
              </a:cxn>
              <a:cxn ang="0">
                <a:pos x="0" y="234"/>
              </a:cxn>
              <a:cxn ang="0">
                <a:pos x="20" y="245"/>
              </a:cxn>
              <a:cxn ang="0">
                <a:pos x="41" y="284"/>
              </a:cxn>
              <a:cxn ang="0">
                <a:pos x="60" y="245"/>
              </a:cxn>
              <a:cxn ang="0">
                <a:pos x="38" y="116"/>
              </a:cxn>
              <a:cxn ang="0">
                <a:pos x="115" y="76"/>
              </a:cxn>
              <a:cxn ang="0">
                <a:pos x="156" y="245"/>
              </a:cxn>
              <a:cxn ang="0">
                <a:pos x="134" y="284"/>
              </a:cxn>
              <a:cxn ang="0">
                <a:pos x="174" y="262"/>
              </a:cxn>
              <a:cxn ang="0">
                <a:pos x="183" y="245"/>
              </a:cxn>
              <a:cxn ang="0">
                <a:pos x="194" y="188"/>
              </a:cxn>
              <a:cxn ang="0">
                <a:pos x="110" y="60"/>
              </a:cxn>
              <a:cxn ang="0">
                <a:pos x="78" y="55"/>
              </a:cxn>
              <a:cxn ang="0">
                <a:pos x="110" y="49"/>
              </a:cxn>
              <a:cxn ang="0">
                <a:pos x="110" y="60"/>
              </a:cxn>
            </a:cxnLst>
            <a:rect l="0" t="0" r="r" b="b"/>
            <a:pathLst>
              <a:path w="194" h="284">
                <a:moveTo>
                  <a:pt x="122" y="284"/>
                </a:moveTo>
                <a:cubicBezTo>
                  <a:pt x="122" y="245"/>
                  <a:pt x="122" y="245"/>
                  <a:pt x="122" y="245"/>
                </a:cubicBezTo>
                <a:cubicBezTo>
                  <a:pt x="72" y="245"/>
                  <a:pt x="72" y="245"/>
                  <a:pt x="72" y="245"/>
                </a:cubicBezTo>
                <a:cubicBezTo>
                  <a:pt x="72" y="284"/>
                  <a:pt x="72" y="284"/>
                  <a:pt x="72" y="284"/>
                </a:cubicBezTo>
                <a:lnTo>
                  <a:pt x="122" y="284"/>
                </a:lnTo>
                <a:close/>
                <a:moveTo>
                  <a:pt x="144" y="116"/>
                </a:moveTo>
                <a:cubicBezTo>
                  <a:pt x="144" y="100"/>
                  <a:pt x="131" y="87"/>
                  <a:pt x="115" y="87"/>
                </a:cubicBezTo>
                <a:cubicBezTo>
                  <a:pt x="79" y="87"/>
                  <a:pt x="79" y="87"/>
                  <a:pt x="79" y="87"/>
                </a:cubicBezTo>
                <a:cubicBezTo>
                  <a:pt x="62" y="87"/>
                  <a:pt x="49" y="100"/>
                  <a:pt x="49" y="116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144" y="233"/>
                  <a:pt x="144" y="233"/>
                  <a:pt x="144" y="233"/>
                </a:cubicBezTo>
                <a:lnTo>
                  <a:pt x="144" y="116"/>
                </a:lnTo>
                <a:close/>
                <a:moveTo>
                  <a:pt x="111" y="22"/>
                </a:moveTo>
                <a:cubicBezTo>
                  <a:pt x="111" y="10"/>
                  <a:pt x="111" y="10"/>
                  <a:pt x="111" y="10"/>
                </a:cubicBezTo>
                <a:cubicBezTo>
                  <a:pt x="111" y="5"/>
                  <a:pt x="115" y="0"/>
                  <a:pt x="121" y="0"/>
                </a:cubicBezTo>
                <a:cubicBezTo>
                  <a:pt x="149" y="0"/>
                  <a:pt x="149" y="0"/>
                  <a:pt x="149" y="0"/>
                </a:cubicBezTo>
                <a:cubicBezTo>
                  <a:pt x="155" y="0"/>
                  <a:pt x="159" y="5"/>
                  <a:pt x="159" y="10"/>
                </a:cubicBezTo>
                <a:cubicBezTo>
                  <a:pt x="159" y="39"/>
                  <a:pt x="159" y="39"/>
                  <a:pt x="159" y="39"/>
                </a:cubicBezTo>
                <a:cubicBezTo>
                  <a:pt x="156" y="36"/>
                  <a:pt x="152" y="34"/>
                  <a:pt x="148" y="31"/>
                </a:cubicBezTo>
                <a:cubicBezTo>
                  <a:pt x="148" y="12"/>
                  <a:pt x="148" y="12"/>
                  <a:pt x="148" y="12"/>
                </a:cubicBezTo>
                <a:cubicBezTo>
                  <a:pt x="122" y="12"/>
                  <a:pt x="122" y="12"/>
                  <a:pt x="122" y="12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19" y="22"/>
                  <a:pt x="115" y="22"/>
                  <a:pt x="112" y="22"/>
                </a:cubicBezTo>
                <a:lnTo>
                  <a:pt x="111" y="22"/>
                </a:lnTo>
                <a:close/>
                <a:moveTo>
                  <a:pt x="35" y="39"/>
                </a:moveTo>
                <a:cubicBezTo>
                  <a:pt x="35" y="10"/>
                  <a:pt x="35" y="10"/>
                  <a:pt x="35" y="10"/>
                </a:cubicBezTo>
                <a:cubicBezTo>
                  <a:pt x="35" y="5"/>
                  <a:pt x="39" y="0"/>
                  <a:pt x="45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8" y="0"/>
                  <a:pt x="83" y="5"/>
                  <a:pt x="83" y="10"/>
                </a:cubicBezTo>
                <a:cubicBezTo>
                  <a:pt x="83" y="22"/>
                  <a:pt x="83" y="22"/>
                  <a:pt x="83" y="22"/>
                </a:cubicBezTo>
                <a:cubicBezTo>
                  <a:pt x="82" y="22"/>
                  <a:pt x="82" y="22"/>
                  <a:pt x="82" y="22"/>
                </a:cubicBezTo>
                <a:cubicBezTo>
                  <a:pt x="78" y="22"/>
                  <a:pt x="75" y="22"/>
                  <a:pt x="72" y="23"/>
                </a:cubicBezTo>
                <a:cubicBezTo>
                  <a:pt x="72" y="12"/>
                  <a:pt x="72" y="12"/>
                  <a:pt x="72" y="12"/>
                </a:cubicBezTo>
                <a:cubicBezTo>
                  <a:pt x="46" y="12"/>
                  <a:pt x="46" y="12"/>
                  <a:pt x="46" y="12"/>
                </a:cubicBezTo>
                <a:cubicBezTo>
                  <a:pt x="46" y="31"/>
                  <a:pt x="46" y="31"/>
                  <a:pt x="46" y="31"/>
                </a:cubicBezTo>
                <a:cubicBezTo>
                  <a:pt x="42" y="34"/>
                  <a:pt x="38" y="36"/>
                  <a:pt x="35" y="39"/>
                </a:cubicBezTo>
                <a:close/>
                <a:moveTo>
                  <a:pt x="174" y="188"/>
                </a:moveTo>
                <a:cubicBezTo>
                  <a:pt x="174" y="95"/>
                  <a:pt x="174" y="95"/>
                  <a:pt x="174" y="95"/>
                </a:cubicBezTo>
                <a:cubicBezTo>
                  <a:pt x="174" y="61"/>
                  <a:pt x="146" y="33"/>
                  <a:pt x="112" y="33"/>
                </a:cubicBezTo>
                <a:cubicBezTo>
                  <a:pt x="82" y="33"/>
                  <a:pt x="82" y="33"/>
                  <a:pt x="82" y="33"/>
                </a:cubicBezTo>
                <a:cubicBezTo>
                  <a:pt x="48" y="33"/>
                  <a:pt x="20" y="61"/>
                  <a:pt x="20" y="95"/>
                </a:cubicBezTo>
                <a:cubicBezTo>
                  <a:pt x="20" y="188"/>
                  <a:pt x="20" y="188"/>
                  <a:pt x="20" y="188"/>
                </a:cubicBezTo>
                <a:cubicBezTo>
                  <a:pt x="0" y="188"/>
                  <a:pt x="0" y="188"/>
                  <a:pt x="0" y="188"/>
                </a:cubicBezTo>
                <a:cubicBezTo>
                  <a:pt x="0" y="234"/>
                  <a:pt x="0" y="234"/>
                  <a:pt x="0" y="234"/>
                </a:cubicBezTo>
                <a:cubicBezTo>
                  <a:pt x="0" y="241"/>
                  <a:pt x="4" y="245"/>
                  <a:pt x="11" y="245"/>
                </a:cubicBezTo>
                <a:cubicBezTo>
                  <a:pt x="20" y="245"/>
                  <a:pt x="20" y="245"/>
                  <a:pt x="20" y="245"/>
                </a:cubicBezTo>
                <a:cubicBezTo>
                  <a:pt x="20" y="262"/>
                  <a:pt x="20" y="262"/>
                  <a:pt x="20" y="262"/>
                </a:cubicBezTo>
                <a:cubicBezTo>
                  <a:pt x="20" y="274"/>
                  <a:pt x="29" y="284"/>
                  <a:pt x="41" y="284"/>
                </a:cubicBezTo>
                <a:cubicBezTo>
                  <a:pt x="60" y="284"/>
                  <a:pt x="60" y="284"/>
                  <a:pt x="60" y="284"/>
                </a:cubicBezTo>
                <a:cubicBezTo>
                  <a:pt x="60" y="245"/>
                  <a:pt x="60" y="245"/>
                  <a:pt x="60" y="245"/>
                </a:cubicBezTo>
                <a:cubicBezTo>
                  <a:pt x="38" y="245"/>
                  <a:pt x="38" y="245"/>
                  <a:pt x="38" y="245"/>
                </a:cubicBezTo>
                <a:cubicBezTo>
                  <a:pt x="38" y="116"/>
                  <a:pt x="38" y="116"/>
                  <a:pt x="38" y="116"/>
                </a:cubicBezTo>
                <a:cubicBezTo>
                  <a:pt x="38" y="94"/>
                  <a:pt x="56" y="76"/>
                  <a:pt x="79" y="76"/>
                </a:cubicBezTo>
                <a:cubicBezTo>
                  <a:pt x="115" y="76"/>
                  <a:pt x="115" y="76"/>
                  <a:pt x="115" y="76"/>
                </a:cubicBezTo>
                <a:cubicBezTo>
                  <a:pt x="137" y="76"/>
                  <a:pt x="156" y="94"/>
                  <a:pt x="156" y="116"/>
                </a:cubicBezTo>
                <a:cubicBezTo>
                  <a:pt x="156" y="245"/>
                  <a:pt x="156" y="245"/>
                  <a:pt x="156" y="245"/>
                </a:cubicBezTo>
                <a:cubicBezTo>
                  <a:pt x="134" y="245"/>
                  <a:pt x="134" y="245"/>
                  <a:pt x="134" y="245"/>
                </a:cubicBezTo>
                <a:cubicBezTo>
                  <a:pt x="134" y="284"/>
                  <a:pt x="134" y="284"/>
                  <a:pt x="134" y="284"/>
                </a:cubicBezTo>
                <a:cubicBezTo>
                  <a:pt x="153" y="284"/>
                  <a:pt x="153" y="284"/>
                  <a:pt x="153" y="284"/>
                </a:cubicBezTo>
                <a:cubicBezTo>
                  <a:pt x="164" y="284"/>
                  <a:pt x="174" y="274"/>
                  <a:pt x="174" y="262"/>
                </a:cubicBezTo>
                <a:cubicBezTo>
                  <a:pt x="174" y="245"/>
                  <a:pt x="174" y="245"/>
                  <a:pt x="174" y="245"/>
                </a:cubicBezTo>
                <a:cubicBezTo>
                  <a:pt x="183" y="245"/>
                  <a:pt x="183" y="245"/>
                  <a:pt x="183" y="245"/>
                </a:cubicBezTo>
                <a:cubicBezTo>
                  <a:pt x="190" y="245"/>
                  <a:pt x="194" y="241"/>
                  <a:pt x="194" y="234"/>
                </a:cubicBezTo>
                <a:cubicBezTo>
                  <a:pt x="194" y="188"/>
                  <a:pt x="194" y="188"/>
                  <a:pt x="194" y="188"/>
                </a:cubicBezTo>
                <a:lnTo>
                  <a:pt x="174" y="188"/>
                </a:lnTo>
                <a:close/>
                <a:moveTo>
                  <a:pt x="110" y="60"/>
                </a:moveTo>
                <a:cubicBezTo>
                  <a:pt x="83" y="60"/>
                  <a:pt x="83" y="60"/>
                  <a:pt x="83" y="60"/>
                </a:cubicBezTo>
                <a:cubicBezTo>
                  <a:pt x="80" y="60"/>
                  <a:pt x="78" y="58"/>
                  <a:pt x="78" y="55"/>
                </a:cubicBezTo>
                <a:cubicBezTo>
                  <a:pt x="78" y="51"/>
                  <a:pt x="80" y="49"/>
                  <a:pt x="83" y="49"/>
                </a:cubicBezTo>
                <a:cubicBezTo>
                  <a:pt x="110" y="49"/>
                  <a:pt x="110" y="49"/>
                  <a:pt x="110" y="49"/>
                </a:cubicBezTo>
                <a:cubicBezTo>
                  <a:pt x="114" y="49"/>
                  <a:pt x="116" y="51"/>
                  <a:pt x="116" y="55"/>
                </a:cubicBezTo>
                <a:cubicBezTo>
                  <a:pt x="116" y="58"/>
                  <a:pt x="114" y="60"/>
                  <a:pt x="110" y="6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16" name="PA_Freeform: Shape 325"/>
          <p:cNvSpPr/>
          <p:nvPr/>
        </p:nvSpPr>
        <p:spPr bwMode="auto">
          <a:xfrm>
            <a:off x="1265791" y="5069400"/>
            <a:ext cx="291003" cy="452323"/>
          </a:xfrm>
          <a:custGeom>
            <a:avLst/>
            <a:gdLst/>
            <a:ahLst/>
            <a:cxnLst>
              <a:cxn ang="0">
                <a:pos x="163" y="326"/>
              </a:cxn>
              <a:cxn ang="0">
                <a:pos x="60" y="326"/>
              </a:cxn>
              <a:cxn ang="0">
                <a:pos x="4" y="312"/>
              </a:cxn>
              <a:cxn ang="0">
                <a:pos x="3" y="300"/>
              </a:cxn>
              <a:cxn ang="0">
                <a:pos x="15" y="298"/>
              </a:cxn>
              <a:cxn ang="0">
                <a:pos x="60" y="309"/>
              </a:cxn>
              <a:cxn ang="0">
                <a:pos x="163" y="309"/>
              </a:cxn>
              <a:cxn ang="0">
                <a:pos x="171" y="317"/>
              </a:cxn>
              <a:cxn ang="0">
                <a:pos x="163" y="326"/>
              </a:cxn>
              <a:cxn ang="0">
                <a:pos x="205" y="179"/>
              </a:cxn>
              <a:cxn ang="0">
                <a:pos x="177" y="181"/>
              </a:cxn>
              <a:cxn ang="0">
                <a:pos x="174" y="173"/>
              </a:cxn>
              <a:cxn ang="0">
                <a:pos x="162" y="145"/>
              </a:cxn>
              <a:cxn ang="0">
                <a:pos x="55" y="169"/>
              </a:cxn>
              <a:cxn ang="0">
                <a:pos x="59" y="193"/>
              </a:cxn>
              <a:cxn ang="0">
                <a:pos x="48" y="194"/>
              </a:cxn>
              <a:cxn ang="0">
                <a:pos x="45" y="9"/>
              </a:cxn>
              <a:cxn ang="0">
                <a:pos x="39" y="1"/>
              </a:cxn>
              <a:cxn ang="0">
                <a:pos x="31" y="7"/>
              </a:cxn>
              <a:cxn ang="0">
                <a:pos x="73" y="297"/>
              </a:cxn>
              <a:cxn ang="0">
                <a:pos x="91" y="297"/>
              </a:cxn>
              <a:cxn ang="0">
                <a:pos x="167" y="247"/>
              </a:cxn>
              <a:cxn ang="0">
                <a:pos x="198" y="187"/>
              </a:cxn>
              <a:cxn ang="0">
                <a:pos x="206" y="187"/>
              </a:cxn>
              <a:cxn ang="0">
                <a:pos x="209" y="182"/>
              </a:cxn>
              <a:cxn ang="0">
                <a:pos x="205" y="179"/>
              </a:cxn>
              <a:cxn ang="0">
                <a:pos x="163" y="241"/>
              </a:cxn>
              <a:cxn ang="0">
                <a:pos x="86" y="290"/>
              </a:cxn>
              <a:cxn ang="0">
                <a:pos x="50" y="202"/>
              </a:cxn>
              <a:cxn ang="0">
                <a:pos x="61" y="200"/>
              </a:cxn>
              <a:cxn ang="0">
                <a:pos x="68" y="224"/>
              </a:cxn>
              <a:cxn ang="0">
                <a:pos x="179" y="198"/>
              </a:cxn>
              <a:cxn ang="0">
                <a:pos x="179" y="189"/>
              </a:cxn>
              <a:cxn ang="0">
                <a:pos x="190" y="188"/>
              </a:cxn>
              <a:cxn ang="0">
                <a:pos x="163" y="241"/>
              </a:cxn>
              <a:cxn ang="0">
                <a:pos x="142" y="96"/>
              </a:cxn>
              <a:cxn ang="0">
                <a:pos x="126" y="59"/>
              </a:cxn>
              <a:cxn ang="0">
                <a:pos x="50" y="76"/>
              </a:cxn>
              <a:cxn ang="0">
                <a:pos x="50" y="117"/>
              </a:cxn>
              <a:cxn ang="0">
                <a:pos x="142" y="96"/>
              </a:cxn>
              <a:cxn ang="0">
                <a:pos x="122" y="50"/>
              </a:cxn>
              <a:cxn ang="0">
                <a:pos x="57" y="4"/>
              </a:cxn>
              <a:cxn ang="0">
                <a:pos x="50" y="68"/>
              </a:cxn>
              <a:cxn ang="0">
                <a:pos x="123" y="52"/>
              </a:cxn>
              <a:cxn ang="0">
                <a:pos x="122" y="50"/>
              </a:cxn>
              <a:cxn ang="0">
                <a:pos x="54" y="161"/>
              </a:cxn>
              <a:cxn ang="0">
                <a:pos x="159" y="137"/>
              </a:cxn>
              <a:cxn ang="0">
                <a:pos x="145" y="103"/>
              </a:cxn>
              <a:cxn ang="0">
                <a:pos x="50" y="125"/>
              </a:cxn>
              <a:cxn ang="0">
                <a:pos x="54" y="161"/>
              </a:cxn>
              <a:cxn ang="0">
                <a:pos x="89" y="275"/>
              </a:cxn>
              <a:cxn ang="0">
                <a:pos x="154" y="234"/>
              </a:cxn>
              <a:cxn ang="0">
                <a:pos x="177" y="207"/>
              </a:cxn>
              <a:cxn ang="0">
                <a:pos x="70" y="231"/>
              </a:cxn>
              <a:cxn ang="0">
                <a:pos x="89" y="275"/>
              </a:cxn>
            </a:cxnLst>
            <a:rect l="0" t="0" r="r" b="b"/>
            <a:pathLst>
              <a:path w="209" h="326">
                <a:moveTo>
                  <a:pt x="163" y="326"/>
                </a:moveTo>
                <a:cubicBezTo>
                  <a:pt x="60" y="326"/>
                  <a:pt x="60" y="326"/>
                  <a:pt x="60" y="326"/>
                </a:cubicBezTo>
                <a:cubicBezTo>
                  <a:pt x="22" y="326"/>
                  <a:pt x="6" y="313"/>
                  <a:pt x="4" y="312"/>
                </a:cubicBezTo>
                <a:cubicBezTo>
                  <a:pt x="0" y="309"/>
                  <a:pt x="0" y="303"/>
                  <a:pt x="3" y="300"/>
                </a:cubicBezTo>
                <a:cubicBezTo>
                  <a:pt x="6" y="296"/>
                  <a:pt x="11" y="295"/>
                  <a:pt x="15" y="298"/>
                </a:cubicBezTo>
                <a:cubicBezTo>
                  <a:pt x="15" y="298"/>
                  <a:pt x="28" y="309"/>
                  <a:pt x="60" y="309"/>
                </a:cubicBezTo>
                <a:cubicBezTo>
                  <a:pt x="163" y="309"/>
                  <a:pt x="163" y="309"/>
                  <a:pt x="163" y="309"/>
                </a:cubicBezTo>
                <a:cubicBezTo>
                  <a:pt x="167" y="309"/>
                  <a:pt x="171" y="312"/>
                  <a:pt x="171" y="317"/>
                </a:cubicBezTo>
                <a:cubicBezTo>
                  <a:pt x="171" y="322"/>
                  <a:pt x="167" y="326"/>
                  <a:pt x="163" y="326"/>
                </a:cubicBezTo>
                <a:close/>
                <a:moveTo>
                  <a:pt x="205" y="179"/>
                </a:moveTo>
                <a:cubicBezTo>
                  <a:pt x="177" y="181"/>
                  <a:pt x="177" y="181"/>
                  <a:pt x="177" y="181"/>
                </a:cubicBezTo>
                <a:cubicBezTo>
                  <a:pt x="176" y="179"/>
                  <a:pt x="175" y="176"/>
                  <a:pt x="174" y="173"/>
                </a:cubicBezTo>
                <a:cubicBezTo>
                  <a:pt x="170" y="163"/>
                  <a:pt x="166" y="153"/>
                  <a:pt x="162" y="145"/>
                </a:cubicBezTo>
                <a:cubicBezTo>
                  <a:pt x="55" y="169"/>
                  <a:pt x="55" y="169"/>
                  <a:pt x="55" y="169"/>
                </a:cubicBezTo>
                <a:cubicBezTo>
                  <a:pt x="56" y="177"/>
                  <a:pt x="58" y="185"/>
                  <a:pt x="59" y="193"/>
                </a:cubicBezTo>
                <a:cubicBezTo>
                  <a:pt x="48" y="194"/>
                  <a:pt x="48" y="194"/>
                  <a:pt x="48" y="194"/>
                </a:cubicBezTo>
                <a:cubicBezTo>
                  <a:pt x="38" y="146"/>
                  <a:pt x="34" y="84"/>
                  <a:pt x="45" y="9"/>
                </a:cubicBezTo>
                <a:cubicBezTo>
                  <a:pt x="46" y="5"/>
                  <a:pt x="43" y="1"/>
                  <a:pt x="39" y="1"/>
                </a:cubicBezTo>
                <a:cubicBezTo>
                  <a:pt x="35" y="0"/>
                  <a:pt x="31" y="3"/>
                  <a:pt x="31" y="7"/>
                </a:cubicBezTo>
                <a:cubicBezTo>
                  <a:pt x="7" y="156"/>
                  <a:pt x="44" y="256"/>
                  <a:pt x="73" y="297"/>
                </a:cubicBezTo>
                <a:cubicBezTo>
                  <a:pt x="91" y="297"/>
                  <a:pt x="91" y="297"/>
                  <a:pt x="91" y="297"/>
                </a:cubicBezTo>
                <a:cubicBezTo>
                  <a:pt x="106" y="287"/>
                  <a:pt x="150" y="259"/>
                  <a:pt x="167" y="247"/>
                </a:cubicBezTo>
                <a:cubicBezTo>
                  <a:pt x="191" y="231"/>
                  <a:pt x="201" y="211"/>
                  <a:pt x="198" y="187"/>
                </a:cubicBezTo>
                <a:cubicBezTo>
                  <a:pt x="206" y="187"/>
                  <a:pt x="206" y="187"/>
                  <a:pt x="206" y="187"/>
                </a:cubicBezTo>
                <a:cubicBezTo>
                  <a:pt x="208" y="186"/>
                  <a:pt x="209" y="184"/>
                  <a:pt x="209" y="182"/>
                </a:cubicBezTo>
                <a:cubicBezTo>
                  <a:pt x="209" y="180"/>
                  <a:pt x="207" y="179"/>
                  <a:pt x="205" y="179"/>
                </a:cubicBezTo>
                <a:close/>
                <a:moveTo>
                  <a:pt x="163" y="241"/>
                </a:moveTo>
                <a:cubicBezTo>
                  <a:pt x="145" y="253"/>
                  <a:pt x="101" y="281"/>
                  <a:pt x="86" y="290"/>
                </a:cubicBezTo>
                <a:cubicBezTo>
                  <a:pt x="74" y="274"/>
                  <a:pt x="60" y="244"/>
                  <a:pt x="50" y="202"/>
                </a:cubicBezTo>
                <a:cubicBezTo>
                  <a:pt x="61" y="200"/>
                  <a:pt x="61" y="200"/>
                  <a:pt x="61" y="200"/>
                </a:cubicBezTo>
                <a:cubicBezTo>
                  <a:pt x="63" y="208"/>
                  <a:pt x="65" y="216"/>
                  <a:pt x="68" y="224"/>
                </a:cubicBezTo>
                <a:cubicBezTo>
                  <a:pt x="179" y="198"/>
                  <a:pt x="179" y="198"/>
                  <a:pt x="179" y="198"/>
                </a:cubicBezTo>
                <a:cubicBezTo>
                  <a:pt x="179" y="195"/>
                  <a:pt x="179" y="192"/>
                  <a:pt x="179" y="189"/>
                </a:cubicBezTo>
                <a:cubicBezTo>
                  <a:pt x="190" y="188"/>
                  <a:pt x="190" y="188"/>
                  <a:pt x="190" y="188"/>
                </a:cubicBezTo>
                <a:cubicBezTo>
                  <a:pt x="193" y="209"/>
                  <a:pt x="184" y="226"/>
                  <a:pt x="163" y="241"/>
                </a:cubicBezTo>
                <a:close/>
                <a:moveTo>
                  <a:pt x="142" y="96"/>
                </a:moveTo>
                <a:cubicBezTo>
                  <a:pt x="136" y="81"/>
                  <a:pt x="131" y="69"/>
                  <a:pt x="126" y="59"/>
                </a:cubicBezTo>
                <a:cubicBezTo>
                  <a:pt x="50" y="76"/>
                  <a:pt x="50" y="76"/>
                  <a:pt x="50" y="76"/>
                </a:cubicBezTo>
                <a:cubicBezTo>
                  <a:pt x="49" y="90"/>
                  <a:pt x="49" y="103"/>
                  <a:pt x="50" y="117"/>
                </a:cubicBezTo>
                <a:lnTo>
                  <a:pt x="142" y="96"/>
                </a:lnTo>
                <a:close/>
                <a:moveTo>
                  <a:pt x="122" y="50"/>
                </a:moveTo>
                <a:cubicBezTo>
                  <a:pt x="102" y="4"/>
                  <a:pt x="57" y="4"/>
                  <a:pt x="57" y="4"/>
                </a:cubicBezTo>
                <a:cubicBezTo>
                  <a:pt x="53" y="26"/>
                  <a:pt x="51" y="47"/>
                  <a:pt x="50" y="68"/>
                </a:cubicBezTo>
                <a:cubicBezTo>
                  <a:pt x="123" y="52"/>
                  <a:pt x="123" y="52"/>
                  <a:pt x="123" y="52"/>
                </a:cubicBezTo>
                <a:cubicBezTo>
                  <a:pt x="123" y="51"/>
                  <a:pt x="122" y="51"/>
                  <a:pt x="122" y="50"/>
                </a:cubicBezTo>
                <a:close/>
                <a:moveTo>
                  <a:pt x="54" y="161"/>
                </a:moveTo>
                <a:cubicBezTo>
                  <a:pt x="159" y="137"/>
                  <a:pt x="159" y="137"/>
                  <a:pt x="159" y="137"/>
                </a:cubicBezTo>
                <a:cubicBezTo>
                  <a:pt x="154" y="124"/>
                  <a:pt x="149" y="113"/>
                  <a:pt x="145" y="103"/>
                </a:cubicBezTo>
                <a:cubicBezTo>
                  <a:pt x="50" y="125"/>
                  <a:pt x="50" y="125"/>
                  <a:pt x="50" y="125"/>
                </a:cubicBezTo>
                <a:cubicBezTo>
                  <a:pt x="51" y="137"/>
                  <a:pt x="52" y="150"/>
                  <a:pt x="54" y="161"/>
                </a:cubicBezTo>
                <a:close/>
                <a:moveTo>
                  <a:pt x="89" y="275"/>
                </a:moveTo>
                <a:cubicBezTo>
                  <a:pt x="89" y="275"/>
                  <a:pt x="135" y="247"/>
                  <a:pt x="154" y="234"/>
                </a:cubicBezTo>
                <a:cubicBezTo>
                  <a:pt x="167" y="225"/>
                  <a:pt x="174" y="216"/>
                  <a:pt x="177" y="207"/>
                </a:cubicBezTo>
                <a:cubicBezTo>
                  <a:pt x="70" y="231"/>
                  <a:pt x="70" y="231"/>
                  <a:pt x="70" y="231"/>
                </a:cubicBezTo>
                <a:cubicBezTo>
                  <a:pt x="76" y="247"/>
                  <a:pt x="82" y="262"/>
                  <a:pt x="89" y="275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17" name="PA_Freeform: Shape 326"/>
          <p:cNvSpPr/>
          <p:nvPr/>
        </p:nvSpPr>
        <p:spPr bwMode="auto">
          <a:xfrm>
            <a:off x="1106055" y="4107816"/>
            <a:ext cx="610475" cy="322637"/>
          </a:xfrm>
          <a:custGeom>
            <a:avLst/>
            <a:gdLst/>
            <a:ahLst/>
            <a:cxnLst>
              <a:cxn ang="0">
                <a:pos x="215" y="31"/>
              </a:cxn>
              <a:cxn ang="0">
                <a:pos x="225" y="32"/>
              </a:cxn>
              <a:cxn ang="0">
                <a:pos x="242" y="45"/>
              </a:cxn>
              <a:cxn ang="0">
                <a:pos x="253" y="74"/>
              </a:cxn>
              <a:cxn ang="0">
                <a:pos x="217" y="74"/>
              </a:cxn>
              <a:cxn ang="0">
                <a:pos x="105" y="16"/>
              </a:cxn>
              <a:cxn ang="0">
                <a:pos x="82" y="0"/>
              </a:cxn>
              <a:cxn ang="0">
                <a:pos x="105" y="16"/>
              </a:cxn>
              <a:cxn ang="0">
                <a:pos x="82" y="124"/>
              </a:cxn>
              <a:cxn ang="0">
                <a:pos x="145" y="138"/>
              </a:cxn>
              <a:cxn ang="0">
                <a:pos x="145" y="111"/>
              </a:cxn>
              <a:cxn ang="0">
                <a:pos x="401" y="119"/>
              </a:cxn>
              <a:cxn ang="0">
                <a:pos x="171" y="86"/>
              </a:cxn>
              <a:cxn ang="0">
                <a:pos x="104" y="32"/>
              </a:cxn>
              <a:cxn ang="0">
                <a:pos x="46" y="17"/>
              </a:cxn>
              <a:cxn ang="0">
                <a:pos x="0" y="76"/>
              </a:cxn>
              <a:cxn ang="0">
                <a:pos x="66" y="60"/>
              </a:cxn>
              <a:cxn ang="0">
                <a:pos x="128" y="101"/>
              </a:cxn>
              <a:cxn ang="0">
                <a:pos x="159" y="105"/>
              </a:cxn>
              <a:cxn ang="0">
                <a:pos x="159" y="144"/>
              </a:cxn>
              <a:cxn ang="0">
                <a:pos x="130" y="147"/>
              </a:cxn>
              <a:cxn ang="0">
                <a:pos x="70" y="224"/>
              </a:cxn>
              <a:cxn ang="0">
                <a:pos x="44" y="217"/>
              </a:cxn>
              <a:cxn ang="0">
                <a:pos x="88" y="232"/>
              </a:cxn>
              <a:cxn ang="0">
                <a:pos x="241" y="170"/>
              </a:cxn>
              <a:cxn ang="0">
                <a:pos x="366" y="163"/>
              </a:cxn>
              <a:cxn ang="0">
                <a:pos x="401" y="119"/>
              </a:cxn>
              <a:cxn ang="0">
                <a:pos x="226" y="127"/>
              </a:cxn>
              <a:cxn ang="0">
                <a:pos x="217" y="122"/>
              </a:cxn>
              <a:cxn ang="0">
                <a:pos x="222" y="110"/>
              </a:cxn>
              <a:cxn ang="0">
                <a:pos x="231" y="115"/>
              </a:cxn>
              <a:cxn ang="0">
                <a:pos x="262" y="122"/>
              </a:cxn>
              <a:cxn ang="0">
                <a:pos x="253" y="127"/>
              </a:cxn>
              <a:cxn ang="0">
                <a:pos x="248" y="115"/>
              </a:cxn>
              <a:cxn ang="0">
                <a:pos x="257" y="110"/>
              </a:cxn>
              <a:cxn ang="0">
                <a:pos x="262" y="122"/>
              </a:cxn>
              <a:cxn ang="0">
                <a:pos x="289" y="127"/>
              </a:cxn>
              <a:cxn ang="0">
                <a:pos x="280" y="122"/>
              </a:cxn>
              <a:cxn ang="0">
                <a:pos x="284" y="110"/>
              </a:cxn>
              <a:cxn ang="0">
                <a:pos x="293" y="115"/>
              </a:cxn>
              <a:cxn ang="0">
                <a:pos x="359" y="127"/>
              </a:cxn>
              <a:cxn ang="0">
                <a:pos x="322" y="116"/>
              </a:cxn>
              <a:cxn ang="0">
                <a:pos x="355" y="102"/>
              </a:cxn>
              <a:cxn ang="0">
                <a:pos x="359" y="127"/>
              </a:cxn>
              <a:cxn ang="0">
                <a:pos x="149" y="124"/>
              </a:cxn>
              <a:cxn ang="0">
                <a:pos x="162" y="124"/>
              </a:cxn>
            </a:cxnLst>
            <a:rect l="0" t="0" r="r" b="b"/>
            <a:pathLst>
              <a:path w="442" h="232">
                <a:moveTo>
                  <a:pt x="227" y="43"/>
                </a:moveTo>
                <a:cubicBezTo>
                  <a:pt x="215" y="31"/>
                  <a:pt x="215" y="31"/>
                  <a:pt x="215" y="31"/>
                </a:cubicBezTo>
                <a:cubicBezTo>
                  <a:pt x="219" y="31"/>
                  <a:pt x="219" y="31"/>
                  <a:pt x="219" y="31"/>
                </a:cubicBezTo>
                <a:cubicBezTo>
                  <a:pt x="222" y="31"/>
                  <a:pt x="224" y="31"/>
                  <a:pt x="225" y="32"/>
                </a:cubicBezTo>
                <a:cubicBezTo>
                  <a:pt x="227" y="34"/>
                  <a:pt x="242" y="45"/>
                  <a:pt x="242" y="45"/>
                </a:cubicBezTo>
                <a:cubicBezTo>
                  <a:pt x="242" y="45"/>
                  <a:pt x="242" y="45"/>
                  <a:pt x="242" y="45"/>
                </a:cubicBezTo>
                <a:cubicBezTo>
                  <a:pt x="245" y="47"/>
                  <a:pt x="247" y="51"/>
                  <a:pt x="247" y="53"/>
                </a:cubicBezTo>
                <a:cubicBezTo>
                  <a:pt x="249" y="58"/>
                  <a:pt x="251" y="66"/>
                  <a:pt x="253" y="74"/>
                </a:cubicBezTo>
                <a:cubicBezTo>
                  <a:pt x="241" y="74"/>
                  <a:pt x="229" y="74"/>
                  <a:pt x="217" y="74"/>
                </a:cubicBezTo>
                <a:cubicBezTo>
                  <a:pt x="217" y="74"/>
                  <a:pt x="217" y="74"/>
                  <a:pt x="217" y="74"/>
                </a:cubicBezTo>
                <a:lnTo>
                  <a:pt x="227" y="43"/>
                </a:lnTo>
                <a:close/>
                <a:moveTo>
                  <a:pt x="105" y="16"/>
                </a:moveTo>
                <a:cubicBezTo>
                  <a:pt x="105" y="0"/>
                  <a:pt x="105" y="0"/>
                  <a:pt x="105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78" y="5"/>
                  <a:pt x="78" y="5"/>
                  <a:pt x="78" y="5"/>
                </a:cubicBezTo>
                <a:cubicBezTo>
                  <a:pt x="87" y="7"/>
                  <a:pt x="97" y="11"/>
                  <a:pt x="105" y="16"/>
                </a:cubicBezTo>
                <a:close/>
                <a:moveTo>
                  <a:pt x="128" y="109"/>
                </a:moveTo>
                <a:cubicBezTo>
                  <a:pt x="102" y="109"/>
                  <a:pt x="82" y="116"/>
                  <a:pt x="82" y="124"/>
                </a:cubicBezTo>
                <a:cubicBezTo>
                  <a:pt x="82" y="132"/>
                  <a:pt x="102" y="139"/>
                  <a:pt x="128" y="139"/>
                </a:cubicBezTo>
                <a:cubicBezTo>
                  <a:pt x="134" y="139"/>
                  <a:pt x="139" y="138"/>
                  <a:pt x="145" y="138"/>
                </a:cubicBezTo>
                <a:cubicBezTo>
                  <a:pt x="142" y="134"/>
                  <a:pt x="141" y="130"/>
                  <a:pt x="141" y="124"/>
                </a:cubicBezTo>
                <a:cubicBezTo>
                  <a:pt x="141" y="119"/>
                  <a:pt x="142" y="114"/>
                  <a:pt x="145" y="111"/>
                </a:cubicBezTo>
                <a:cubicBezTo>
                  <a:pt x="139" y="110"/>
                  <a:pt x="134" y="109"/>
                  <a:pt x="128" y="109"/>
                </a:cubicBezTo>
                <a:close/>
                <a:moveTo>
                  <a:pt x="401" y="119"/>
                </a:moveTo>
                <a:cubicBezTo>
                  <a:pt x="383" y="93"/>
                  <a:pt x="357" y="86"/>
                  <a:pt x="312" y="86"/>
                </a:cubicBezTo>
                <a:cubicBezTo>
                  <a:pt x="280" y="86"/>
                  <a:pt x="185" y="86"/>
                  <a:pt x="171" y="86"/>
                </a:cubicBezTo>
                <a:cubicBezTo>
                  <a:pt x="156" y="86"/>
                  <a:pt x="147" y="82"/>
                  <a:pt x="139" y="73"/>
                </a:cubicBezTo>
                <a:cubicBezTo>
                  <a:pt x="129" y="62"/>
                  <a:pt x="113" y="43"/>
                  <a:pt x="104" y="32"/>
                </a:cubicBezTo>
                <a:cubicBezTo>
                  <a:pt x="97" y="23"/>
                  <a:pt x="79" y="17"/>
                  <a:pt x="67" y="17"/>
                </a:cubicBezTo>
                <a:cubicBezTo>
                  <a:pt x="54" y="17"/>
                  <a:pt x="46" y="17"/>
                  <a:pt x="46" y="17"/>
                </a:cubicBezTo>
                <a:cubicBezTo>
                  <a:pt x="46" y="17"/>
                  <a:pt x="50" y="26"/>
                  <a:pt x="56" y="39"/>
                </a:cubicBezTo>
                <a:cubicBezTo>
                  <a:pt x="0" y="76"/>
                  <a:pt x="0" y="76"/>
                  <a:pt x="0" y="76"/>
                </a:cubicBezTo>
                <a:cubicBezTo>
                  <a:pt x="36" y="76"/>
                  <a:pt x="36" y="76"/>
                  <a:pt x="36" y="76"/>
                </a:cubicBezTo>
                <a:cubicBezTo>
                  <a:pt x="66" y="60"/>
                  <a:pt x="66" y="60"/>
                  <a:pt x="66" y="60"/>
                </a:cubicBezTo>
                <a:cubicBezTo>
                  <a:pt x="73" y="76"/>
                  <a:pt x="81" y="92"/>
                  <a:pt x="88" y="108"/>
                </a:cubicBezTo>
                <a:cubicBezTo>
                  <a:pt x="99" y="103"/>
                  <a:pt x="114" y="101"/>
                  <a:pt x="128" y="101"/>
                </a:cubicBezTo>
                <a:cubicBezTo>
                  <a:pt x="139" y="101"/>
                  <a:pt x="150" y="102"/>
                  <a:pt x="159" y="105"/>
                </a:cubicBezTo>
                <a:cubicBezTo>
                  <a:pt x="159" y="105"/>
                  <a:pt x="159" y="105"/>
                  <a:pt x="159" y="105"/>
                </a:cubicBezTo>
                <a:cubicBezTo>
                  <a:pt x="166" y="106"/>
                  <a:pt x="171" y="114"/>
                  <a:pt x="171" y="124"/>
                </a:cubicBezTo>
                <a:cubicBezTo>
                  <a:pt x="171" y="134"/>
                  <a:pt x="166" y="142"/>
                  <a:pt x="159" y="144"/>
                </a:cubicBezTo>
                <a:cubicBezTo>
                  <a:pt x="159" y="144"/>
                  <a:pt x="159" y="144"/>
                  <a:pt x="159" y="144"/>
                </a:cubicBezTo>
                <a:cubicBezTo>
                  <a:pt x="150" y="146"/>
                  <a:pt x="141" y="147"/>
                  <a:pt x="130" y="147"/>
                </a:cubicBezTo>
                <a:cubicBezTo>
                  <a:pt x="139" y="151"/>
                  <a:pt x="150" y="155"/>
                  <a:pt x="163" y="158"/>
                </a:cubicBezTo>
                <a:cubicBezTo>
                  <a:pt x="70" y="224"/>
                  <a:pt x="70" y="224"/>
                  <a:pt x="70" y="224"/>
                </a:cubicBezTo>
                <a:cubicBezTo>
                  <a:pt x="64" y="221"/>
                  <a:pt x="58" y="219"/>
                  <a:pt x="55" y="218"/>
                </a:cubicBezTo>
                <a:cubicBezTo>
                  <a:pt x="52" y="217"/>
                  <a:pt x="48" y="217"/>
                  <a:pt x="44" y="217"/>
                </a:cubicBezTo>
                <a:cubicBezTo>
                  <a:pt x="59" y="232"/>
                  <a:pt x="59" y="232"/>
                  <a:pt x="59" y="232"/>
                </a:cubicBezTo>
                <a:cubicBezTo>
                  <a:pt x="88" y="232"/>
                  <a:pt x="88" y="232"/>
                  <a:pt x="88" y="232"/>
                </a:cubicBezTo>
                <a:cubicBezTo>
                  <a:pt x="101" y="232"/>
                  <a:pt x="110" y="230"/>
                  <a:pt x="121" y="226"/>
                </a:cubicBezTo>
                <a:cubicBezTo>
                  <a:pt x="135" y="219"/>
                  <a:pt x="213" y="182"/>
                  <a:pt x="241" y="170"/>
                </a:cubicBezTo>
                <a:cubicBezTo>
                  <a:pt x="247" y="167"/>
                  <a:pt x="253" y="165"/>
                  <a:pt x="260" y="163"/>
                </a:cubicBezTo>
                <a:cubicBezTo>
                  <a:pt x="300" y="163"/>
                  <a:pt x="355" y="163"/>
                  <a:pt x="366" y="163"/>
                </a:cubicBezTo>
                <a:cubicBezTo>
                  <a:pt x="435" y="163"/>
                  <a:pt x="442" y="150"/>
                  <a:pt x="442" y="141"/>
                </a:cubicBezTo>
                <a:cubicBezTo>
                  <a:pt x="442" y="132"/>
                  <a:pt x="425" y="128"/>
                  <a:pt x="401" y="119"/>
                </a:cubicBezTo>
                <a:close/>
                <a:moveTo>
                  <a:pt x="231" y="122"/>
                </a:moveTo>
                <a:cubicBezTo>
                  <a:pt x="231" y="124"/>
                  <a:pt x="229" y="127"/>
                  <a:pt x="226" y="127"/>
                </a:cubicBezTo>
                <a:cubicBezTo>
                  <a:pt x="222" y="127"/>
                  <a:pt x="222" y="127"/>
                  <a:pt x="222" y="127"/>
                </a:cubicBezTo>
                <a:cubicBezTo>
                  <a:pt x="219" y="127"/>
                  <a:pt x="217" y="124"/>
                  <a:pt x="217" y="122"/>
                </a:cubicBezTo>
                <a:cubicBezTo>
                  <a:pt x="217" y="115"/>
                  <a:pt x="217" y="115"/>
                  <a:pt x="217" y="115"/>
                </a:cubicBezTo>
                <a:cubicBezTo>
                  <a:pt x="217" y="112"/>
                  <a:pt x="219" y="110"/>
                  <a:pt x="222" y="110"/>
                </a:cubicBezTo>
                <a:cubicBezTo>
                  <a:pt x="226" y="110"/>
                  <a:pt x="226" y="110"/>
                  <a:pt x="226" y="110"/>
                </a:cubicBezTo>
                <a:cubicBezTo>
                  <a:pt x="229" y="110"/>
                  <a:pt x="231" y="112"/>
                  <a:pt x="231" y="115"/>
                </a:cubicBezTo>
                <a:lnTo>
                  <a:pt x="231" y="122"/>
                </a:lnTo>
                <a:close/>
                <a:moveTo>
                  <a:pt x="262" y="122"/>
                </a:moveTo>
                <a:cubicBezTo>
                  <a:pt x="262" y="124"/>
                  <a:pt x="260" y="127"/>
                  <a:pt x="257" y="127"/>
                </a:cubicBezTo>
                <a:cubicBezTo>
                  <a:pt x="253" y="127"/>
                  <a:pt x="253" y="127"/>
                  <a:pt x="253" y="127"/>
                </a:cubicBezTo>
                <a:cubicBezTo>
                  <a:pt x="250" y="127"/>
                  <a:pt x="248" y="124"/>
                  <a:pt x="248" y="122"/>
                </a:cubicBezTo>
                <a:cubicBezTo>
                  <a:pt x="248" y="115"/>
                  <a:pt x="248" y="115"/>
                  <a:pt x="248" y="115"/>
                </a:cubicBezTo>
                <a:cubicBezTo>
                  <a:pt x="248" y="112"/>
                  <a:pt x="250" y="110"/>
                  <a:pt x="253" y="110"/>
                </a:cubicBezTo>
                <a:cubicBezTo>
                  <a:pt x="257" y="110"/>
                  <a:pt x="257" y="110"/>
                  <a:pt x="257" y="110"/>
                </a:cubicBezTo>
                <a:cubicBezTo>
                  <a:pt x="260" y="110"/>
                  <a:pt x="262" y="112"/>
                  <a:pt x="262" y="115"/>
                </a:cubicBezTo>
                <a:lnTo>
                  <a:pt x="262" y="122"/>
                </a:lnTo>
                <a:close/>
                <a:moveTo>
                  <a:pt x="293" y="122"/>
                </a:moveTo>
                <a:cubicBezTo>
                  <a:pt x="293" y="124"/>
                  <a:pt x="291" y="127"/>
                  <a:pt x="289" y="127"/>
                </a:cubicBezTo>
                <a:cubicBezTo>
                  <a:pt x="284" y="127"/>
                  <a:pt x="284" y="127"/>
                  <a:pt x="284" y="127"/>
                </a:cubicBezTo>
                <a:cubicBezTo>
                  <a:pt x="282" y="127"/>
                  <a:pt x="280" y="124"/>
                  <a:pt x="280" y="122"/>
                </a:cubicBezTo>
                <a:cubicBezTo>
                  <a:pt x="280" y="115"/>
                  <a:pt x="280" y="115"/>
                  <a:pt x="280" y="115"/>
                </a:cubicBezTo>
                <a:cubicBezTo>
                  <a:pt x="280" y="112"/>
                  <a:pt x="282" y="110"/>
                  <a:pt x="284" y="110"/>
                </a:cubicBezTo>
                <a:cubicBezTo>
                  <a:pt x="289" y="110"/>
                  <a:pt x="289" y="110"/>
                  <a:pt x="289" y="110"/>
                </a:cubicBezTo>
                <a:cubicBezTo>
                  <a:pt x="291" y="110"/>
                  <a:pt x="293" y="112"/>
                  <a:pt x="293" y="115"/>
                </a:cubicBezTo>
                <a:lnTo>
                  <a:pt x="293" y="122"/>
                </a:lnTo>
                <a:close/>
                <a:moveTo>
                  <a:pt x="359" y="127"/>
                </a:moveTo>
                <a:cubicBezTo>
                  <a:pt x="359" y="127"/>
                  <a:pt x="359" y="127"/>
                  <a:pt x="359" y="127"/>
                </a:cubicBezTo>
                <a:cubicBezTo>
                  <a:pt x="342" y="127"/>
                  <a:pt x="327" y="123"/>
                  <a:pt x="322" y="116"/>
                </a:cubicBezTo>
                <a:cubicBezTo>
                  <a:pt x="319" y="113"/>
                  <a:pt x="321" y="109"/>
                  <a:pt x="324" y="109"/>
                </a:cubicBezTo>
                <a:cubicBezTo>
                  <a:pt x="330" y="109"/>
                  <a:pt x="347" y="108"/>
                  <a:pt x="355" y="102"/>
                </a:cubicBezTo>
                <a:cubicBezTo>
                  <a:pt x="369" y="106"/>
                  <a:pt x="379" y="112"/>
                  <a:pt x="387" y="122"/>
                </a:cubicBezTo>
                <a:cubicBezTo>
                  <a:pt x="381" y="125"/>
                  <a:pt x="371" y="127"/>
                  <a:pt x="359" y="127"/>
                </a:cubicBezTo>
                <a:close/>
                <a:moveTo>
                  <a:pt x="156" y="136"/>
                </a:moveTo>
                <a:cubicBezTo>
                  <a:pt x="152" y="136"/>
                  <a:pt x="149" y="130"/>
                  <a:pt x="149" y="124"/>
                </a:cubicBezTo>
                <a:cubicBezTo>
                  <a:pt x="149" y="118"/>
                  <a:pt x="152" y="113"/>
                  <a:pt x="156" y="113"/>
                </a:cubicBezTo>
                <a:cubicBezTo>
                  <a:pt x="159" y="113"/>
                  <a:pt x="162" y="118"/>
                  <a:pt x="162" y="124"/>
                </a:cubicBezTo>
                <a:cubicBezTo>
                  <a:pt x="162" y="130"/>
                  <a:pt x="159" y="136"/>
                  <a:pt x="156" y="136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93" name="PA_标题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黑体" charset="0"/>
                <a:cs typeface="黑体" charset="0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94" name="PA_Text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ea typeface="黑体" charset="0"/>
                <a:cs typeface="黑体" charset="0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ea typeface="黑体" charset="0"/>
              <a:cs typeface="黑体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3" grpId="0" animBg="1"/>
      <p:bldP spid="14" grpId="0" animBg="1"/>
      <p:bldP spid="15" grpId="0" animBg="1"/>
      <p:bldP spid="16" grpId="0" animBg="1"/>
      <p:bldP spid="17" grpId="0" animBg="1"/>
      <p:bldP spid="93" grpId="0"/>
      <p:bldP spid="9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A_组合 58"/>
          <p:cNvGrpSpPr/>
          <p:nvPr/>
        </p:nvGrpSpPr>
        <p:grpSpPr>
          <a:xfrm>
            <a:off x="7749086" y="1367121"/>
            <a:ext cx="1083733" cy="2935817"/>
            <a:chOff x="5523779" y="1246789"/>
            <a:chExt cx="812800" cy="2201863"/>
          </a:xfrm>
        </p:grpSpPr>
        <p:sp>
          <p:nvSpPr>
            <p:cNvPr id="66" name="Freeform: Shape 59"/>
            <p:cNvSpPr/>
            <p:nvPr/>
          </p:nvSpPr>
          <p:spPr bwMode="auto">
            <a:xfrm>
              <a:off x="5907954" y="1519839"/>
              <a:ext cx="428625" cy="1928813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270" y="0"/>
                </a:cxn>
                <a:cxn ang="0">
                  <a:pos x="270" y="1061"/>
                </a:cxn>
                <a:cxn ang="0">
                  <a:pos x="0" y="1215"/>
                </a:cxn>
                <a:cxn ang="0">
                  <a:pos x="0" y="1215"/>
                </a:cxn>
                <a:cxn ang="0">
                  <a:pos x="0" y="152"/>
                </a:cxn>
              </a:cxnLst>
              <a:rect l="0" t="0" r="r" b="b"/>
              <a:pathLst>
                <a:path w="270" h="1215">
                  <a:moveTo>
                    <a:pt x="0" y="152"/>
                  </a:moveTo>
                  <a:lnTo>
                    <a:pt x="270" y="0"/>
                  </a:lnTo>
                  <a:lnTo>
                    <a:pt x="270" y="1061"/>
                  </a:lnTo>
                  <a:lnTo>
                    <a:pt x="0" y="1215"/>
                  </a:lnTo>
                  <a:lnTo>
                    <a:pt x="0" y="1215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67" name="Freeform: Shape 60"/>
            <p:cNvSpPr/>
            <p:nvPr/>
          </p:nvSpPr>
          <p:spPr bwMode="auto">
            <a:xfrm>
              <a:off x="5523779" y="1246789"/>
              <a:ext cx="812800" cy="514350"/>
            </a:xfrm>
            <a:custGeom>
              <a:avLst/>
              <a:gdLst/>
              <a:ahLst/>
              <a:cxnLst>
                <a:cxn ang="0">
                  <a:pos x="242" y="324"/>
                </a:cxn>
                <a:cxn ang="0">
                  <a:pos x="0" y="151"/>
                </a:cxn>
                <a:cxn ang="0">
                  <a:pos x="271" y="0"/>
                </a:cxn>
                <a:cxn ang="0">
                  <a:pos x="512" y="172"/>
                </a:cxn>
                <a:cxn ang="0">
                  <a:pos x="242" y="324"/>
                </a:cxn>
              </a:cxnLst>
              <a:rect l="0" t="0" r="r" b="b"/>
              <a:pathLst>
                <a:path w="512" h="324">
                  <a:moveTo>
                    <a:pt x="242" y="324"/>
                  </a:moveTo>
                  <a:lnTo>
                    <a:pt x="0" y="151"/>
                  </a:lnTo>
                  <a:lnTo>
                    <a:pt x="271" y="0"/>
                  </a:lnTo>
                  <a:lnTo>
                    <a:pt x="512" y="172"/>
                  </a:lnTo>
                  <a:lnTo>
                    <a:pt x="242" y="3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68" name="Freeform: Shape 61"/>
            <p:cNvSpPr/>
            <p:nvPr/>
          </p:nvSpPr>
          <p:spPr bwMode="auto">
            <a:xfrm>
              <a:off x="5523779" y="1486502"/>
              <a:ext cx="384175" cy="1962150"/>
            </a:xfrm>
            <a:custGeom>
              <a:avLst/>
              <a:gdLst/>
              <a:ahLst/>
              <a:cxnLst>
                <a:cxn ang="0">
                  <a:pos x="0" y="1062"/>
                </a:cxn>
                <a:cxn ang="0">
                  <a:pos x="0" y="0"/>
                </a:cxn>
                <a:cxn ang="0">
                  <a:pos x="242" y="173"/>
                </a:cxn>
                <a:cxn ang="0">
                  <a:pos x="242" y="1236"/>
                </a:cxn>
                <a:cxn ang="0">
                  <a:pos x="0" y="1062"/>
                </a:cxn>
              </a:cxnLst>
              <a:rect l="0" t="0" r="r" b="b"/>
              <a:pathLst>
                <a:path w="242" h="1236">
                  <a:moveTo>
                    <a:pt x="0" y="1062"/>
                  </a:moveTo>
                  <a:lnTo>
                    <a:pt x="0" y="0"/>
                  </a:lnTo>
                  <a:lnTo>
                    <a:pt x="242" y="173"/>
                  </a:lnTo>
                  <a:lnTo>
                    <a:pt x="242" y="1236"/>
                  </a:lnTo>
                  <a:lnTo>
                    <a:pt x="0" y="106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</p:grpSp>
      <p:sp>
        <p:nvSpPr>
          <p:cNvPr id="5" name="PA_Freeform: Shape 62"/>
          <p:cNvSpPr/>
          <p:nvPr/>
        </p:nvSpPr>
        <p:spPr bwMode="auto">
          <a:xfrm>
            <a:off x="5558336" y="3934638"/>
            <a:ext cx="2595033" cy="368300"/>
          </a:xfrm>
          <a:custGeom>
            <a:avLst/>
            <a:gdLst/>
            <a:ahLst/>
            <a:cxnLst>
              <a:cxn ang="0">
                <a:pos x="1226" y="174"/>
              </a:cxn>
              <a:cxn ang="0">
                <a:pos x="0" y="174"/>
              </a:cxn>
              <a:cxn ang="0">
                <a:pos x="0" y="0"/>
              </a:cxn>
              <a:cxn ang="0">
                <a:pos x="983" y="0"/>
              </a:cxn>
              <a:cxn ang="0">
                <a:pos x="1226" y="174"/>
              </a:cxn>
            </a:cxnLst>
            <a:rect l="0" t="0" r="r" b="b"/>
            <a:pathLst>
              <a:path w="1226" h="174">
                <a:moveTo>
                  <a:pt x="1226" y="174"/>
                </a:moveTo>
                <a:lnTo>
                  <a:pt x="0" y="174"/>
                </a:lnTo>
                <a:lnTo>
                  <a:pt x="0" y="0"/>
                </a:lnTo>
                <a:lnTo>
                  <a:pt x="983" y="0"/>
                </a:lnTo>
                <a:lnTo>
                  <a:pt x="1226" y="174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grpSp>
        <p:nvGrpSpPr>
          <p:cNvPr id="6" name="PA_组合 63"/>
          <p:cNvGrpSpPr/>
          <p:nvPr/>
        </p:nvGrpSpPr>
        <p:grpSpPr>
          <a:xfrm>
            <a:off x="8326390" y="2263879"/>
            <a:ext cx="1081617" cy="2482849"/>
            <a:chOff x="6244792" y="1782253"/>
            <a:chExt cx="811213" cy="1862138"/>
          </a:xfrm>
        </p:grpSpPr>
        <p:sp>
          <p:nvSpPr>
            <p:cNvPr id="63" name="Freeform: Shape 64"/>
            <p:cNvSpPr/>
            <p:nvPr/>
          </p:nvSpPr>
          <p:spPr bwMode="auto">
            <a:xfrm>
              <a:off x="6244792" y="1782253"/>
              <a:ext cx="811213" cy="517525"/>
            </a:xfrm>
            <a:custGeom>
              <a:avLst/>
              <a:gdLst/>
              <a:ahLst/>
              <a:cxnLst>
                <a:cxn ang="0">
                  <a:pos x="270" y="0"/>
                </a:cxn>
                <a:cxn ang="0">
                  <a:pos x="511" y="172"/>
                </a:cxn>
                <a:cxn ang="0">
                  <a:pos x="241" y="326"/>
                </a:cxn>
                <a:cxn ang="0">
                  <a:pos x="0" y="151"/>
                </a:cxn>
                <a:cxn ang="0">
                  <a:pos x="270" y="0"/>
                </a:cxn>
              </a:cxnLst>
              <a:rect l="0" t="0" r="r" b="b"/>
              <a:pathLst>
                <a:path w="511" h="326">
                  <a:moveTo>
                    <a:pt x="270" y="0"/>
                  </a:moveTo>
                  <a:lnTo>
                    <a:pt x="511" y="172"/>
                  </a:lnTo>
                  <a:lnTo>
                    <a:pt x="241" y="326"/>
                  </a:lnTo>
                  <a:lnTo>
                    <a:pt x="0" y="151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64" name="Freeform: Shape 65"/>
            <p:cNvSpPr/>
            <p:nvPr/>
          </p:nvSpPr>
          <p:spPr bwMode="auto">
            <a:xfrm>
              <a:off x="6627379" y="2055303"/>
              <a:ext cx="428625" cy="1589088"/>
            </a:xfrm>
            <a:custGeom>
              <a:avLst/>
              <a:gdLst/>
              <a:ahLst/>
              <a:cxnLst>
                <a:cxn ang="0">
                  <a:pos x="0" y="154"/>
                </a:cxn>
                <a:cxn ang="0">
                  <a:pos x="270" y="0"/>
                </a:cxn>
                <a:cxn ang="0">
                  <a:pos x="270" y="848"/>
                </a:cxn>
                <a:cxn ang="0">
                  <a:pos x="1" y="1001"/>
                </a:cxn>
                <a:cxn ang="0">
                  <a:pos x="0" y="1001"/>
                </a:cxn>
                <a:cxn ang="0">
                  <a:pos x="0" y="154"/>
                </a:cxn>
              </a:cxnLst>
              <a:rect l="0" t="0" r="r" b="b"/>
              <a:pathLst>
                <a:path w="270" h="1001">
                  <a:moveTo>
                    <a:pt x="0" y="154"/>
                  </a:moveTo>
                  <a:lnTo>
                    <a:pt x="270" y="0"/>
                  </a:lnTo>
                  <a:lnTo>
                    <a:pt x="270" y="848"/>
                  </a:lnTo>
                  <a:lnTo>
                    <a:pt x="1" y="1001"/>
                  </a:lnTo>
                  <a:lnTo>
                    <a:pt x="0" y="1001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65" name="Freeform: Shape 66"/>
            <p:cNvSpPr/>
            <p:nvPr/>
          </p:nvSpPr>
          <p:spPr bwMode="auto">
            <a:xfrm>
              <a:off x="6244792" y="2021966"/>
              <a:ext cx="382588" cy="16224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1" y="175"/>
                </a:cxn>
                <a:cxn ang="0">
                  <a:pos x="241" y="1022"/>
                </a:cxn>
                <a:cxn ang="0">
                  <a:pos x="0" y="848"/>
                </a:cxn>
                <a:cxn ang="0">
                  <a:pos x="0" y="0"/>
                </a:cxn>
              </a:cxnLst>
              <a:rect l="0" t="0" r="r" b="b"/>
              <a:pathLst>
                <a:path w="241" h="1022">
                  <a:moveTo>
                    <a:pt x="0" y="0"/>
                  </a:moveTo>
                  <a:lnTo>
                    <a:pt x="241" y="175"/>
                  </a:lnTo>
                  <a:lnTo>
                    <a:pt x="241" y="1022"/>
                  </a:lnTo>
                  <a:lnTo>
                    <a:pt x="0" y="8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</p:grpSp>
      <p:grpSp>
        <p:nvGrpSpPr>
          <p:cNvPr id="7" name="PA_组合 67"/>
          <p:cNvGrpSpPr/>
          <p:nvPr/>
        </p:nvGrpSpPr>
        <p:grpSpPr>
          <a:xfrm>
            <a:off x="8925536" y="3130112"/>
            <a:ext cx="1081617" cy="2063751"/>
            <a:chOff x="6694151" y="2431926"/>
            <a:chExt cx="811213" cy="1547813"/>
          </a:xfrm>
        </p:grpSpPr>
        <p:sp>
          <p:nvSpPr>
            <p:cNvPr id="60" name="Freeform: Shape 68"/>
            <p:cNvSpPr/>
            <p:nvPr/>
          </p:nvSpPr>
          <p:spPr bwMode="auto">
            <a:xfrm>
              <a:off x="6694151" y="2671639"/>
              <a:ext cx="382588" cy="1308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1" y="175"/>
                </a:cxn>
                <a:cxn ang="0">
                  <a:pos x="241" y="824"/>
                </a:cxn>
                <a:cxn ang="0">
                  <a:pos x="0" y="650"/>
                </a:cxn>
                <a:cxn ang="0">
                  <a:pos x="0" y="0"/>
                </a:cxn>
              </a:cxnLst>
              <a:rect l="0" t="0" r="r" b="b"/>
              <a:pathLst>
                <a:path w="241" h="824">
                  <a:moveTo>
                    <a:pt x="0" y="0"/>
                  </a:moveTo>
                  <a:lnTo>
                    <a:pt x="241" y="175"/>
                  </a:lnTo>
                  <a:lnTo>
                    <a:pt x="241" y="824"/>
                  </a:lnTo>
                  <a:lnTo>
                    <a:pt x="0" y="6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61" name="Freeform: Shape 69"/>
            <p:cNvSpPr/>
            <p:nvPr/>
          </p:nvSpPr>
          <p:spPr bwMode="auto">
            <a:xfrm>
              <a:off x="6694151" y="2431926"/>
              <a:ext cx="811213" cy="517525"/>
            </a:xfrm>
            <a:custGeom>
              <a:avLst/>
              <a:gdLst/>
              <a:ahLst/>
              <a:cxnLst>
                <a:cxn ang="0">
                  <a:pos x="241" y="326"/>
                </a:cxn>
                <a:cxn ang="0">
                  <a:pos x="0" y="151"/>
                </a:cxn>
                <a:cxn ang="0">
                  <a:pos x="270" y="0"/>
                </a:cxn>
                <a:cxn ang="0">
                  <a:pos x="511" y="172"/>
                </a:cxn>
                <a:cxn ang="0">
                  <a:pos x="241" y="326"/>
                </a:cxn>
              </a:cxnLst>
              <a:rect l="0" t="0" r="r" b="b"/>
              <a:pathLst>
                <a:path w="511" h="326">
                  <a:moveTo>
                    <a:pt x="241" y="326"/>
                  </a:moveTo>
                  <a:lnTo>
                    <a:pt x="0" y="151"/>
                  </a:lnTo>
                  <a:lnTo>
                    <a:pt x="270" y="0"/>
                  </a:lnTo>
                  <a:lnTo>
                    <a:pt x="511" y="172"/>
                  </a:lnTo>
                  <a:lnTo>
                    <a:pt x="241" y="326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62" name="Freeform: Shape 70"/>
            <p:cNvSpPr/>
            <p:nvPr/>
          </p:nvSpPr>
          <p:spPr bwMode="auto">
            <a:xfrm>
              <a:off x="7076739" y="2704976"/>
              <a:ext cx="428625" cy="1274763"/>
            </a:xfrm>
            <a:custGeom>
              <a:avLst/>
              <a:gdLst/>
              <a:ahLst/>
              <a:cxnLst>
                <a:cxn ang="0">
                  <a:pos x="0" y="154"/>
                </a:cxn>
                <a:cxn ang="0">
                  <a:pos x="270" y="0"/>
                </a:cxn>
                <a:cxn ang="0">
                  <a:pos x="270" y="650"/>
                </a:cxn>
                <a:cxn ang="0">
                  <a:pos x="0" y="803"/>
                </a:cxn>
                <a:cxn ang="0">
                  <a:pos x="0" y="803"/>
                </a:cxn>
                <a:cxn ang="0">
                  <a:pos x="0" y="154"/>
                </a:cxn>
              </a:cxnLst>
              <a:rect l="0" t="0" r="r" b="b"/>
              <a:pathLst>
                <a:path w="270" h="803">
                  <a:moveTo>
                    <a:pt x="0" y="154"/>
                  </a:moveTo>
                  <a:lnTo>
                    <a:pt x="270" y="0"/>
                  </a:lnTo>
                  <a:lnTo>
                    <a:pt x="270" y="650"/>
                  </a:lnTo>
                  <a:lnTo>
                    <a:pt x="0" y="803"/>
                  </a:lnTo>
                  <a:lnTo>
                    <a:pt x="0" y="803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</p:grpSp>
      <p:grpSp>
        <p:nvGrpSpPr>
          <p:cNvPr id="8" name="PA_组合 71"/>
          <p:cNvGrpSpPr/>
          <p:nvPr/>
        </p:nvGrpSpPr>
        <p:grpSpPr>
          <a:xfrm>
            <a:off x="9546134" y="4072475"/>
            <a:ext cx="1081617" cy="1595968"/>
            <a:chOff x="7159600" y="3138699"/>
            <a:chExt cx="811213" cy="1196976"/>
          </a:xfrm>
        </p:grpSpPr>
        <p:sp>
          <p:nvSpPr>
            <p:cNvPr id="57" name="Freeform: Shape 72"/>
            <p:cNvSpPr/>
            <p:nvPr/>
          </p:nvSpPr>
          <p:spPr bwMode="auto">
            <a:xfrm>
              <a:off x="7159600" y="3376824"/>
              <a:ext cx="382588" cy="9572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1" y="174"/>
                </a:cxn>
                <a:cxn ang="0">
                  <a:pos x="241" y="603"/>
                </a:cxn>
                <a:cxn ang="0">
                  <a:pos x="0" y="430"/>
                </a:cxn>
                <a:cxn ang="0">
                  <a:pos x="0" y="0"/>
                </a:cxn>
              </a:cxnLst>
              <a:rect l="0" t="0" r="r" b="b"/>
              <a:pathLst>
                <a:path w="241" h="603">
                  <a:moveTo>
                    <a:pt x="0" y="0"/>
                  </a:moveTo>
                  <a:lnTo>
                    <a:pt x="241" y="174"/>
                  </a:lnTo>
                  <a:lnTo>
                    <a:pt x="241" y="603"/>
                  </a:lnTo>
                  <a:lnTo>
                    <a:pt x="0" y="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58" name="Freeform: Shape 73"/>
            <p:cNvSpPr/>
            <p:nvPr/>
          </p:nvSpPr>
          <p:spPr bwMode="auto">
            <a:xfrm>
              <a:off x="7159600" y="3138699"/>
              <a:ext cx="811213" cy="514350"/>
            </a:xfrm>
            <a:custGeom>
              <a:avLst/>
              <a:gdLst/>
              <a:ahLst/>
              <a:cxnLst>
                <a:cxn ang="0">
                  <a:pos x="0" y="150"/>
                </a:cxn>
                <a:cxn ang="0">
                  <a:pos x="270" y="0"/>
                </a:cxn>
                <a:cxn ang="0">
                  <a:pos x="511" y="171"/>
                </a:cxn>
                <a:cxn ang="0">
                  <a:pos x="241" y="324"/>
                </a:cxn>
                <a:cxn ang="0">
                  <a:pos x="0" y="150"/>
                </a:cxn>
              </a:cxnLst>
              <a:rect l="0" t="0" r="r" b="b"/>
              <a:pathLst>
                <a:path w="511" h="324">
                  <a:moveTo>
                    <a:pt x="0" y="150"/>
                  </a:moveTo>
                  <a:lnTo>
                    <a:pt x="270" y="0"/>
                  </a:lnTo>
                  <a:lnTo>
                    <a:pt x="511" y="171"/>
                  </a:lnTo>
                  <a:lnTo>
                    <a:pt x="241" y="324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59" name="Freeform: Shape 74"/>
            <p:cNvSpPr/>
            <p:nvPr/>
          </p:nvSpPr>
          <p:spPr bwMode="auto">
            <a:xfrm>
              <a:off x="7542188" y="3410162"/>
              <a:ext cx="428625" cy="925513"/>
            </a:xfrm>
            <a:custGeom>
              <a:avLst/>
              <a:gdLst/>
              <a:ahLst/>
              <a:cxnLst>
                <a:cxn ang="0">
                  <a:pos x="270" y="429"/>
                </a:cxn>
                <a:cxn ang="0">
                  <a:pos x="1" y="583"/>
                </a:cxn>
                <a:cxn ang="0">
                  <a:pos x="0" y="582"/>
                </a:cxn>
                <a:cxn ang="0">
                  <a:pos x="0" y="153"/>
                </a:cxn>
                <a:cxn ang="0">
                  <a:pos x="270" y="0"/>
                </a:cxn>
                <a:cxn ang="0">
                  <a:pos x="270" y="429"/>
                </a:cxn>
              </a:cxnLst>
              <a:rect l="0" t="0" r="r" b="b"/>
              <a:pathLst>
                <a:path w="270" h="583">
                  <a:moveTo>
                    <a:pt x="270" y="429"/>
                  </a:moveTo>
                  <a:lnTo>
                    <a:pt x="1" y="583"/>
                  </a:lnTo>
                  <a:lnTo>
                    <a:pt x="0" y="582"/>
                  </a:lnTo>
                  <a:lnTo>
                    <a:pt x="0" y="153"/>
                  </a:lnTo>
                  <a:lnTo>
                    <a:pt x="270" y="0"/>
                  </a:lnTo>
                  <a:lnTo>
                    <a:pt x="270" y="429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</p:grpSp>
      <p:grpSp>
        <p:nvGrpSpPr>
          <p:cNvPr id="9" name="PA_组合 75"/>
          <p:cNvGrpSpPr/>
          <p:nvPr/>
        </p:nvGrpSpPr>
        <p:grpSpPr>
          <a:xfrm>
            <a:off x="10158492" y="4823312"/>
            <a:ext cx="1083733" cy="1305983"/>
            <a:chOff x="7618869" y="3701829"/>
            <a:chExt cx="812800" cy="979488"/>
          </a:xfrm>
        </p:grpSpPr>
        <p:sp>
          <p:nvSpPr>
            <p:cNvPr id="54" name="Freeform: Shape 76"/>
            <p:cNvSpPr/>
            <p:nvPr/>
          </p:nvSpPr>
          <p:spPr bwMode="auto">
            <a:xfrm>
              <a:off x="7618869" y="3701829"/>
              <a:ext cx="812800" cy="517525"/>
            </a:xfrm>
            <a:custGeom>
              <a:avLst/>
              <a:gdLst/>
              <a:ahLst/>
              <a:cxnLst>
                <a:cxn ang="0">
                  <a:pos x="512" y="172"/>
                </a:cxn>
                <a:cxn ang="0">
                  <a:pos x="242" y="326"/>
                </a:cxn>
                <a:cxn ang="0">
                  <a:pos x="0" y="151"/>
                </a:cxn>
                <a:cxn ang="0">
                  <a:pos x="270" y="0"/>
                </a:cxn>
                <a:cxn ang="0">
                  <a:pos x="512" y="172"/>
                </a:cxn>
              </a:cxnLst>
              <a:rect l="0" t="0" r="r" b="b"/>
              <a:pathLst>
                <a:path w="512" h="326">
                  <a:moveTo>
                    <a:pt x="512" y="172"/>
                  </a:moveTo>
                  <a:lnTo>
                    <a:pt x="242" y="326"/>
                  </a:lnTo>
                  <a:lnTo>
                    <a:pt x="0" y="151"/>
                  </a:lnTo>
                  <a:lnTo>
                    <a:pt x="270" y="0"/>
                  </a:lnTo>
                  <a:lnTo>
                    <a:pt x="512" y="172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55" name="Freeform: Shape 77"/>
            <p:cNvSpPr/>
            <p:nvPr/>
          </p:nvSpPr>
          <p:spPr bwMode="auto">
            <a:xfrm>
              <a:off x="7618869" y="3941542"/>
              <a:ext cx="384175" cy="739775"/>
            </a:xfrm>
            <a:custGeom>
              <a:avLst/>
              <a:gdLst/>
              <a:ahLst/>
              <a:cxnLst>
                <a:cxn ang="0">
                  <a:pos x="242" y="466"/>
                </a:cxn>
                <a:cxn ang="0">
                  <a:pos x="0" y="292"/>
                </a:cxn>
                <a:cxn ang="0">
                  <a:pos x="0" y="0"/>
                </a:cxn>
                <a:cxn ang="0">
                  <a:pos x="242" y="175"/>
                </a:cxn>
                <a:cxn ang="0">
                  <a:pos x="242" y="466"/>
                </a:cxn>
              </a:cxnLst>
              <a:rect l="0" t="0" r="r" b="b"/>
              <a:pathLst>
                <a:path w="242" h="466">
                  <a:moveTo>
                    <a:pt x="242" y="466"/>
                  </a:moveTo>
                  <a:lnTo>
                    <a:pt x="0" y="292"/>
                  </a:lnTo>
                  <a:lnTo>
                    <a:pt x="0" y="0"/>
                  </a:lnTo>
                  <a:lnTo>
                    <a:pt x="242" y="175"/>
                  </a:lnTo>
                  <a:lnTo>
                    <a:pt x="242" y="466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56" name="Freeform: Shape 78"/>
            <p:cNvSpPr/>
            <p:nvPr/>
          </p:nvSpPr>
          <p:spPr bwMode="auto">
            <a:xfrm>
              <a:off x="8003044" y="3974879"/>
              <a:ext cx="428625" cy="706438"/>
            </a:xfrm>
            <a:custGeom>
              <a:avLst/>
              <a:gdLst/>
              <a:ahLst/>
              <a:cxnLst>
                <a:cxn ang="0">
                  <a:pos x="0" y="445"/>
                </a:cxn>
                <a:cxn ang="0">
                  <a:pos x="0" y="154"/>
                </a:cxn>
                <a:cxn ang="0">
                  <a:pos x="270" y="0"/>
                </a:cxn>
                <a:cxn ang="0">
                  <a:pos x="270" y="292"/>
                </a:cxn>
                <a:cxn ang="0">
                  <a:pos x="0" y="445"/>
                </a:cxn>
                <a:cxn ang="0">
                  <a:pos x="0" y="445"/>
                </a:cxn>
              </a:cxnLst>
              <a:rect l="0" t="0" r="r" b="b"/>
              <a:pathLst>
                <a:path w="270" h="445">
                  <a:moveTo>
                    <a:pt x="0" y="445"/>
                  </a:moveTo>
                  <a:lnTo>
                    <a:pt x="0" y="154"/>
                  </a:lnTo>
                  <a:lnTo>
                    <a:pt x="270" y="0"/>
                  </a:lnTo>
                  <a:lnTo>
                    <a:pt x="270" y="292"/>
                  </a:lnTo>
                  <a:lnTo>
                    <a:pt x="0" y="445"/>
                  </a:lnTo>
                  <a:lnTo>
                    <a:pt x="0" y="44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</p:grpSp>
      <p:sp>
        <p:nvSpPr>
          <p:cNvPr id="10" name="PA_Freeform: Shape 79"/>
          <p:cNvSpPr/>
          <p:nvPr/>
        </p:nvSpPr>
        <p:spPr bwMode="auto">
          <a:xfrm>
            <a:off x="9584875" y="5761000"/>
            <a:ext cx="988484" cy="368300"/>
          </a:xfrm>
          <a:custGeom>
            <a:avLst/>
            <a:gdLst/>
            <a:ahLst/>
            <a:cxnLst>
              <a:cxn ang="0">
                <a:pos x="0" y="174"/>
              </a:cxn>
              <a:cxn ang="0">
                <a:pos x="0" y="0"/>
              </a:cxn>
              <a:cxn ang="0">
                <a:pos x="224" y="0"/>
              </a:cxn>
              <a:cxn ang="0">
                <a:pos x="467" y="174"/>
              </a:cxn>
              <a:cxn ang="0">
                <a:pos x="0" y="174"/>
              </a:cxn>
            </a:cxnLst>
            <a:rect l="0" t="0" r="r" b="b"/>
            <a:pathLst>
              <a:path w="467" h="174">
                <a:moveTo>
                  <a:pt x="0" y="174"/>
                </a:moveTo>
                <a:lnTo>
                  <a:pt x="0" y="0"/>
                </a:lnTo>
                <a:lnTo>
                  <a:pt x="224" y="0"/>
                </a:lnTo>
                <a:lnTo>
                  <a:pt x="467" y="174"/>
                </a:lnTo>
                <a:lnTo>
                  <a:pt x="0" y="174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11" name="PA_Freeform: Shape 80"/>
          <p:cNvSpPr/>
          <p:nvPr/>
        </p:nvSpPr>
        <p:spPr bwMode="auto">
          <a:xfrm>
            <a:off x="8631734" y="5300142"/>
            <a:ext cx="1325033" cy="366184"/>
          </a:xfrm>
          <a:custGeom>
            <a:avLst/>
            <a:gdLst/>
            <a:ahLst/>
            <a:cxnLst>
              <a:cxn ang="0">
                <a:pos x="0" y="173"/>
              </a:cxn>
              <a:cxn ang="0">
                <a:pos x="0" y="0"/>
              </a:cxn>
              <a:cxn ang="0">
                <a:pos x="384" y="0"/>
              </a:cxn>
              <a:cxn ang="0">
                <a:pos x="626" y="173"/>
              </a:cxn>
              <a:cxn ang="0">
                <a:pos x="0" y="173"/>
              </a:cxn>
            </a:cxnLst>
            <a:rect l="0" t="0" r="r" b="b"/>
            <a:pathLst>
              <a:path w="626" h="173">
                <a:moveTo>
                  <a:pt x="0" y="173"/>
                </a:moveTo>
                <a:lnTo>
                  <a:pt x="0" y="0"/>
                </a:lnTo>
                <a:lnTo>
                  <a:pt x="384" y="0"/>
                </a:lnTo>
                <a:lnTo>
                  <a:pt x="626" y="173"/>
                </a:lnTo>
                <a:lnTo>
                  <a:pt x="0" y="173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12" name="PA_Freeform: Shape 81"/>
          <p:cNvSpPr/>
          <p:nvPr/>
        </p:nvSpPr>
        <p:spPr bwMode="auto">
          <a:xfrm>
            <a:off x="7566635" y="4825562"/>
            <a:ext cx="1769533" cy="366184"/>
          </a:xfrm>
          <a:custGeom>
            <a:avLst/>
            <a:gdLst/>
            <a:ahLst/>
            <a:cxnLst>
              <a:cxn ang="0">
                <a:pos x="0" y="173"/>
              </a:cxn>
              <a:cxn ang="0">
                <a:pos x="0" y="0"/>
              </a:cxn>
              <a:cxn ang="0">
                <a:pos x="594" y="0"/>
              </a:cxn>
              <a:cxn ang="0">
                <a:pos x="836" y="173"/>
              </a:cxn>
              <a:cxn ang="0">
                <a:pos x="0" y="173"/>
              </a:cxn>
            </a:cxnLst>
            <a:rect l="0" t="0" r="r" b="b"/>
            <a:pathLst>
              <a:path w="836" h="173">
                <a:moveTo>
                  <a:pt x="0" y="173"/>
                </a:moveTo>
                <a:lnTo>
                  <a:pt x="0" y="0"/>
                </a:lnTo>
                <a:lnTo>
                  <a:pt x="594" y="0"/>
                </a:lnTo>
                <a:lnTo>
                  <a:pt x="836" y="173"/>
                </a:lnTo>
                <a:lnTo>
                  <a:pt x="0" y="173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13" name="PA_Freeform: Shape 82"/>
          <p:cNvSpPr/>
          <p:nvPr/>
        </p:nvSpPr>
        <p:spPr bwMode="auto">
          <a:xfrm>
            <a:off x="6556856" y="4378432"/>
            <a:ext cx="2178051" cy="368300"/>
          </a:xfrm>
          <a:custGeom>
            <a:avLst/>
            <a:gdLst/>
            <a:ahLst/>
            <a:cxnLst>
              <a:cxn ang="0">
                <a:pos x="0" y="174"/>
              </a:cxn>
              <a:cxn ang="0">
                <a:pos x="0" y="0"/>
              </a:cxn>
              <a:cxn ang="0">
                <a:pos x="785" y="0"/>
              </a:cxn>
              <a:cxn ang="0">
                <a:pos x="1029" y="174"/>
              </a:cxn>
              <a:cxn ang="0">
                <a:pos x="0" y="174"/>
              </a:cxn>
            </a:cxnLst>
            <a:rect l="0" t="0" r="r" b="b"/>
            <a:pathLst>
              <a:path w="1029" h="174">
                <a:moveTo>
                  <a:pt x="0" y="174"/>
                </a:moveTo>
                <a:lnTo>
                  <a:pt x="0" y="0"/>
                </a:lnTo>
                <a:lnTo>
                  <a:pt x="785" y="0"/>
                </a:lnTo>
                <a:lnTo>
                  <a:pt x="1029" y="174"/>
                </a:lnTo>
                <a:lnTo>
                  <a:pt x="0" y="174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grpSp>
        <p:nvGrpSpPr>
          <p:cNvPr id="14" name="PA_组合 83"/>
          <p:cNvGrpSpPr/>
          <p:nvPr/>
        </p:nvGrpSpPr>
        <p:grpSpPr>
          <a:xfrm>
            <a:off x="7950196" y="1089073"/>
            <a:ext cx="657827" cy="638993"/>
            <a:chOff x="2750859" y="3370932"/>
            <a:chExt cx="493370" cy="479245"/>
          </a:xfrm>
        </p:grpSpPr>
        <p:sp>
          <p:nvSpPr>
            <p:cNvPr id="52" name="Oval 84"/>
            <p:cNvSpPr/>
            <p:nvPr/>
          </p:nvSpPr>
          <p:spPr>
            <a:xfrm>
              <a:off x="2750859" y="3370932"/>
              <a:ext cx="493370" cy="47924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53" name="Freeform: Shape 85"/>
            <p:cNvSpPr/>
            <p:nvPr/>
          </p:nvSpPr>
          <p:spPr bwMode="auto">
            <a:xfrm>
              <a:off x="2877273" y="3497591"/>
              <a:ext cx="233363" cy="215900"/>
            </a:xfrm>
            <a:custGeom>
              <a:avLst/>
              <a:gdLst/>
              <a:ahLst/>
              <a:cxnLst>
                <a:cxn ang="0">
                  <a:pos x="39" y="36"/>
                </a:cxn>
                <a:cxn ang="0">
                  <a:pos x="41" y="44"/>
                </a:cxn>
                <a:cxn ang="0">
                  <a:pos x="35" y="50"/>
                </a:cxn>
                <a:cxn ang="0">
                  <a:pos x="27" y="53"/>
                </a:cxn>
                <a:cxn ang="0">
                  <a:pos x="18" y="53"/>
                </a:cxn>
                <a:cxn ang="0">
                  <a:pos x="11" y="50"/>
                </a:cxn>
                <a:cxn ang="0">
                  <a:pos x="4" y="44"/>
                </a:cxn>
                <a:cxn ang="0">
                  <a:pos x="6" y="36"/>
                </a:cxn>
                <a:cxn ang="0">
                  <a:pos x="0" y="28"/>
                </a:cxn>
                <a:cxn ang="0">
                  <a:pos x="7" y="23"/>
                </a:cxn>
                <a:cxn ang="0">
                  <a:pos x="4" y="18"/>
                </a:cxn>
                <a:cxn ang="0">
                  <a:pos x="15" y="16"/>
                </a:cxn>
                <a:cxn ang="0">
                  <a:pos x="19" y="8"/>
                </a:cxn>
                <a:cxn ang="0">
                  <a:pos x="28" y="15"/>
                </a:cxn>
                <a:cxn ang="0">
                  <a:pos x="35" y="12"/>
                </a:cxn>
                <a:cxn ang="0">
                  <a:pos x="41" y="19"/>
                </a:cxn>
                <a:cxn ang="0">
                  <a:pos x="45" y="27"/>
                </a:cxn>
                <a:cxn ang="0">
                  <a:pos x="23" y="22"/>
                </a:cxn>
                <a:cxn ang="0">
                  <a:pos x="32" y="31"/>
                </a:cxn>
                <a:cxn ang="0">
                  <a:pos x="63" y="16"/>
                </a:cxn>
                <a:cxn ang="0">
                  <a:pos x="64" y="24"/>
                </a:cxn>
                <a:cxn ang="0">
                  <a:pos x="55" y="22"/>
                </a:cxn>
                <a:cxn ang="0">
                  <a:pos x="46" y="24"/>
                </a:cxn>
                <a:cxn ang="0">
                  <a:pos x="46" y="16"/>
                </a:cxn>
                <a:cxn ang="0">
                  <a:pos x="46" y="9"/>
                </a:cxn>
                <a:cxn ang="0">
                  <a:pos x="46" y="2"/>
                </a:cxn>
                <a:cxn ang="0">
                  <a:pos x="55" y="4"/>
                </a:cxn>
                <a:cxn ang="0">
                  <a:pos x="59" y="0"/>
                </a:cxn>
                <a:cxn ang="0">
                  <a:pos x="62" y="7"/>
                </a:cxn>
                <a:cxn ang="0">
                  <a:pos x="68" y="15"/>
                </a:cxn>
                <a:cxn ang="0">
                  <a:pos x="62" y="55"/>
                </a:cxn>
                <a:cxn ang="0">
                  <a:pos x="59" y="63"/>
                </a:cxn>
                <a:cxn ang="0">
                  <a:pos x="54" y="59"/>
                </a:cxn>
                <a:cxn ang="0">
                  <a:pos x="45" y="60"/>
                </a:cxn>
                <a:cxn ang="0">
                  <a:pos x="41" y="52"/>
                </a:cxn>
                <a:cxn ang="0">
                  <a:pos x="47" y="44"/>
                </a:cxn>
                <a:cxn ang="0">
                  <a:pos x="50" y="36"/>
                </a:cxn>
                <a:cxn ang="0">
                  <a:pos x="56" y="40"/>
                </a:cxn>
                <a:cxn ang="0">
                  <a:pos x="64" y="39"/>
                </a:cxn>
                <a:cxn ang="0">
                  <a:pos x="63" y="46"/>
                </a:cxn>
                <a:cxn ang="0">
                  <a:pos x="55" y="8"/>
                </a:cxn>
                <a:cxn ang="0">
                  <a:pos x="59" y="13"/>
                </a:cxn>
                <a:cxn ang="0">
                  <a:pos x="50" y="49"/>
                </a:cxn>
                <a:cxn ang="0">
                  <a:pos x="55" y="45"/>
                </a:cxn>
              </a:cxnLst>
              <a:rect l="0" t="0" r="r" b="b"/>
              <a:pathLst>
                <a:path w="68" h="63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</p:grpSp>
      <p:grpSp>
        <p:nvGrpSpPr>
          <p:cNvPr id="15" name="PA_组合 86"/>
          <p:cNvGrpSpPr/>
          <p:nvPr/>
        </p:nvGrpSpPr>
        <p:grpSpPr>
          <a:xfrm>
            <a:off x="8553228" y="2039133"/>
            <a:ext cx="657827" cy="638993"/>
            <a:chOff x="3821284" y="2086962"/>
            <a:chExt cx="493370" cy="479245"/>
          </a:xfrm>
        </p:grpSpPr>
        <p:sp>
          <p:nvSpPr>
            <p:cNvPr id="50" name="Oval 87"/>
            <p:cNvSpPr/>
            <p:nvPr/>
          </p:nvSpPr>
          <p:spPr>
            <a:xfrm>
              <a:off x="3821284" y="2086962"/>
              <a:ext cx="493370" cy="47924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51" name="Freeform: Shape 88"/>
            <p:cNvSpPr/>
            <p:nvPr/>
          </p:nvSpPr>
          <p:spPr bwMode="auto">
            <a:xfrm>
              <a:off x="3960076" y="2209495"/>
              <a:ext cx="219075" cy="188913"/>
            </a:xfrm>
            <a:custGeom>
              <a:avLst/>
              <a:gdLst/>
              <a:ahLst/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</p:grpSp>
      <p:grpSp>
        <p:nvGrpSpPr>
          <p:cNvPr id="16" name="PA_组合 89"/>
          <p:cNvGrpSpPr/>
          <p:nvPr/>
        </p:nvGrpSpPr>
        <p:grpSpPr>
          <a:xfrm>
            <a:off x="9176124" y="2919868"/>
            <a:ext cx="657827" cy="638993"/>
            <a:chOff x="4770609" y="1334079"/>
            <a:chExt cx="493370" cy="479245"/>
          </a:xfrm>
        </p:grpSpPr>
        <p:sp>
          <p:nvSpPr>
            <p:cNvPr id="48" name="Oval 90"/>
            <p:cNvSpPr/>
            <p:nvPr/>
          </p:nvSpPr>
          <p:spPr>
            <a:xfrm>
              <a:off x="4770609" y="1334079"/>
              <a:ext cx="493370" cy="47924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49" name="Freeform: Shape 91"/>
            <p:cNvSpPr/>
            <p:nvPr/>
          </p:nvSpPr>
          <p:spPr bwMode="auto">
            <a:xfrm>
              <a:off x="4903787" y="1460569"/>
              <a:ext cx="247458" cy="183489"/>
            </a:xfrm>
            <a:custGeom>
              <a:avLst/>
              <a:gdLst/>
              <a:ahLst/>
              <a:cxnLst>
                <a:cxn ang="0">
                  <a:pos x="55" y="50"/>
                </a:cxn>
                <a:cxn ang="0">
                  <a:pos x="16" y="50"/>
                </a:cxn>
                <a:cxn ang="0">
                  <a:pos x="0" y="34"/>
                </a:cxn>
                <a:cxn ang="0">
                  <a:pos x="9" y="20"/>
                </a:cxn>
                <a:cxn ang="0">
                  <a:pos x="9" y="18"/>
                </a:cxn>
                <a:cxn ang="0">
                  <a:pos x="27" y="0"/>
                </a:cxn>
                <a:cxn ang="0">
                  <a:pos x="44" y="11"/>
                </a:cxn>
                <a:cxn ang="0">
                  <a:pos x="50" y="9"/>
                </a:cxn>
                <a:cxn ang="0">
                  <a:pos x="59" y="18"/>
                </a:cxn>
                <a:cxn ang="0">
                  <a:pos x="58" y="23"/>
                </a:cxn>
                <a:cxn ang="0">
                  <a:pos x="68" y="36"/>
                </a:cxn>
                <a:cxn ang="0">
                  <a:pos x="55" y="50"/>
                </a:cxn>
                <a:cxn ang="0">
                  <a:pos x="45" y="25"/>
                </a:cxn>
                <a:cxn ang="0">
                  <a:pos x="33" y="13"/>
                </a:cxn>
                <a:cxn ang="0">
                  <a:pos x="32" y="12"/>
                </a:cxn>
                <a:cxn ang="0">
                  <a:pos x="31" y="13"/>
                </a:cxn>
                <a:cxn ang="0">
                  <a:pos x="18" y="25"/>
                </a:cxn>
                <a:cxn ang="0">
                  <a:pos x="18" y="26"/>
                </a:cxn>
                <a:cxn ang="0">
                  <a:pos x="19" y="27"/>
                </a:cxn>
                <a:cxn ang="0">
                  <a:pos x="27" y="27"/>
                </a:cxn>
                <a:cxn ang="0">
                  <a:pos x="27" y="40"/>
                </a:cxn>
                <a:cxn ang="0">
                  <a:pos x="28" y="41"/>
                </a:cxn>
                <a:cxn ang="0">
                  <a:pos x="35" y="41"/>
                </a:cxn>
                <a:cxn ang="0">
                  <a:pos x="36" y="40"/>
                </a:cxn>
                <a:cxn ang="0">
                  <a:pos x="36" y="27"/>
                </a:cxn>
                <a:cxn ang="0">
                  <a:pos x="44" y="27"/>
                </a:cxn>
                <a:cxn ang="0">
                  <a:pos x="45" y="26"/>
                </a:cxn>
                <a:cxn ang="0">
                  <a:pos x="45" y="25"/>
                </a:cxn>
              </a:cxnLst>
              <a:rect l="0" t="0" r="r" b="b"/>
              <a:pathLst>
                <a:path w="68" h="50">
                  <a:moveTo>
                    <a:pt x="55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3"/>
                    <a:pt x="0" y="34"/>
                  </a:cubicBezTo>
                  <a:cubicBezTo>
                    <a:pt x="0" y="28"/>
                    <a:pt x="3" y="22"/>
                    <a:pt x="9" y="20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8"/>
                    <a:pt x="17" y="0"/>
                    <a:pt x="27" y="0"/>
                  </a:cubicBezTo>
                  <a:cubicBezTo>
                    <a:pt x="35" y="0"/>
                    <a:pt x="41" y="4"/>
                    <a:pt x="44" y="11"/>
                  </a:cubicBezTo>
                  <a:cubicBezTo>
                    <a:pt x="46" y="10"/>
                    <a:pt x="48" y="9"/>
                    <a:pt x="50" y="9"/>
                  </a:cubicBezTo>
                  <a:cubicBezTo>
                    <a:pt x="55" y="9"/>
                    <a:pt x="59" y="13"/>
                    <a:pt x="59" y="18"/>
                  </a:cubicBezTo>
                  <a:cubicBezTo>
                    <a:pt x="59" y="20"/>
                    <a:pt x="59" y="22"/>
                    <a:pt x="58" y="23"/>
                  </a:cubicBezTo>
                  <a:cubicBezTo>
                    <a:pt x="64" y="25"/>
                    <a:pt x="68" y="30"/>
                    <a:pt x="68" y="36"/>
                  </a:cubicBezTo>
                  <a:cubicBezTo>
                    <a:pt x="68" y="44"/>
                    <a:pt x="62" y="50"/>
                    <a:pt x="55" y="50"/>
                  </a:cubicBezTo>
                  <a:close/>
                  <a:moveTo>
                    <a:pt x="45" y="25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2" y="13"/>
                    <a:pt x="32" y="12"/>
                    <a:pt x="32" y="12"/>
                  </a:cubicBezTo>
                  <a:cubicBezTo>
                    <a:pt x="31" y="12"/>
                    <a:pt x="31" y="13"/>
                    <a:pt x="31" y="13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7"/>
                    <a:pt x="19" y="27"/>
                    <a:pt x="19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41"/>
                    <a:pt x="28" y="41"/>
                    <a:pt x="28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6" y="41"/>
                    <a:pt x="36" y="41"/>
                    <a:pt x="36" y="40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5" y="27"/>
                    <a:pt x="45" y="27"/>
                    <a:pt x="45" y="26"/>
                  </a:cubicBezTo>
                  <a:cubicBezTo>
                    <a:pt x="45" y="26"/>
                    <a:pt x="45" y="26"/>
                    <a:pt x="45" y="2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</p:grpSp>
      <p:grpSp>
        <p:nvGrpSpPr>
          <p:cNvPr id="17" name="PA_组合 92"/>
          <p:cNvGrpSpPr/>
          <p:nvPr/>
        </p:nvGrpSpPr>
        <p:grpSpPr>
          <a:xfrm>
            <a:off x="9774784" y="3861241"/>
            <a:ext cx="657827" cy="638993"/>
            <a:chOff x="5775178" y="2507649"/>
            <a:chExt cx="493370" cy="479245"/>
          </a:xfrm>
        </p:grpSpPr>
        <p:sp>
          <p:nvSpPr>
            <p:cNvPr id="46" name="Oval 93"/>
            <p:cNvSpPr/>
            <p:nvPr/>
          </p:nvSpPr>
          <p:spPr>
            <a:xfrm>
              <a:off x="5775178" y="2507649"/>
              <a:ext cx="493370" cy="47924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47" name="Freeform: Shape 94"/>
            <p:cNvSpPr/>
            <p:nvPr/>
          </p:nvSpPr>
          <p:spPr bwMode="auto">
            <a:xfrm>
              <a:off x="5914071" y="2630424"/>
              <a:ext cx="233363" cy="203200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68" y="50"/>
                </a:cxn>
                <a:cxn ang="0">
                  <a:pos x="59" y="59"/>
                </a:cxn>
                <a:cxn ang="0">
                  <a:pos x="9" y="59"/>
                </a:cxn>
                <a:cxn ang="0">
                  <a:pos x="0" y="50"/>
                </a:cxn>
                <a:cxn ang="0">
                  <a:pos x="0" y="18"/>
                </a:cxn>
                <a:cxn ang="0">
                  <a:pos x="9" y="9"/>
                </a:cxn>
                <a:cxn ang="0">
                  <a:pos x="17" y="9"/>
                </a:cxn>
                <a:cxn ang="0">
                  <a:pos x="19" y="4"/>
                </a:cxn>
                <a:cxn ang="0">
                  <a:pos x="25" y="0"/>
                </a:cxn>
                <a:cxn ang="0">
                  <a:pos x="43" y="0"/>
                </a:cxn>
                <a:cxn ang="0">
                  <a:pos x="49" y="4"/>
                </a:cxn>
                <a:cxn ang="0">
                  <a:pos x="51" y="9"/>
                </a:cxn>
                <a:cxn ang="0">
                  <a:pos x="59" y="9"/>
                </a:cxn>
                <a:cxn ang="0">
                  <a:pos x="68" y="18"/>
                </a:cxn>
                <a:cxn ang="0">
                  <a:pos x="50" y="34"/>
                </a:cxn>
                <a:cxn ang="0">
                  <a:pos x="34" y="18"/>
                </a:cxn>
                <a:cxn ang="0">
                  <a:pos x="18" y="34"/>
                </a:cxn>
                <a:cxn ang="0">
                  <a:pos x="34" y="50"/>
                </a:cxn>
                <a:cxn ang="0">
                  <a:pos x="50" y="34"/>
                </a:cxn>
                <a:cxn ang="0">
                  <a:pos x="44" y="34"/>
                </a:cxn>
                <a:cxn ang="0">
                  <a:pos x="34" y="44"/>
                </a:cxn>
                <a:cxn ang="0">
                  <a:pos x="24" y="34"/>
                </a:cxn>
                <a:cxn ang="0">
                  <a:pos x="34" y="24"/>
                </a:cxn>
                <a:cxn ang="0">
                  <a:pos x="44" y="34"/>
                </a:cxn>
              </a:cxnLst>
              <a:rect l="0" t="0" r="r" b="b"/>
              <a:pathLst>
                <a:path w="68" h="59">
                  <a:moveTo>
                    <a:pt x="68" y="18"/>
                  </a:moveTo>
                  <a:cubicBezTo>
                    <a:pt x="68" y="50"/>
                    <a:pt x="68" y="50"/>
                    <a:pt x="68" y="50"/>
                  </a:cubicBezTo>
                  <a:cubicBezTo>
                    <a:pt x="68" y="55"/>
                    <a:pt x="64" y="59"/>
                    <a:pt x="5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4" y="59"/>
                    <a:pt x="0" y="55"/>
                    <a:pt x="0" y="5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3"/>
                    <a:pt x="4" y="9"/>
                    <a:pt x="9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2"/>
                    <a:pt x="22" y="0"/>
                    <a:pt x="2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6" y="0"/>
                    <a:pt x="48" y="2"/>
                    <a:pt x="49" y="4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64" y="9"/>
                    <a:pt x="68" y="13"/>
                    <a:pt x="68" y="18"/>
                  </a:cubicBezTo>
                  <a:close/>
                  <a:moveTo>
                    <a:pt x="50" y="34"/>
                  </a:moveTo>
                  <a:cubicBezTo>
                    <a:pt x="50" y="25"/>
                    <a:pt x="43" y="18"/>
                    <a:pt x="34" y="18"/>
                  </a:cubicBezTo>
                  <a:cubicBezTo>
                    <a:pt x="25" y="18"/>
                    <a:pt x="18" y="25"/>
                    <a:pt x="18" y="34"/>
                  </a:cubicBezTo>
                  <a:cubicBezTo>
                    <a:pt x="18" y="43"/>
                    <a:pt x="25" y="50"/>
                    <a:pt x="34" y="50"/>
                  </a:cubicBezTo>
                  <a:cubicBezTo>
                    <a:pt x="43" y="50"/>
                    <a:pt x="50" y="43"/>
                    <a:pt x="50" y="34"/>
                  </a:cubicBezTo>
                  <a:close/>
                  <a:moveTo>
                    <a:pt x="44" y="34"/>
                  </a:moveTo>
                  <a:cubicBezTo>
                    <a:pt x="44" y="40"/>
                    <a:pt x="40" y="44"/>
                    <a:pt x="34" y="44"/>
                  </a:cubicBezTo>
                  <a:cubicBezTo>
                    <a:pt x="28" y="44"/>
                    <a:pt x="24" y="40"/>
                    <a:pt x="24" y="34"/>
                  </a:cubicBezTo>
                  <a:cubicBezTo>
                    <a:pt x="24" y="28"/>
                    <a:pt x="28" y="24"/>
                    <a:pt x="34" y="24"/>
                  </a:cubicBezTo>
                  <a:cubicBezTo>
                    <a:pt x="40" y="24"/>
                    <a:pt x="44" y="28"/>
                    <a:pt x="44" y="3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</p:grpSp>
      <p:grpSp>
        <p:nvGrpSpPr>
          <p:cNvPr id="18" name="PA_组合 95"/>
          <p:cNvGrpSpPr/>
          <p:nvPr/>
        </p:nvGrpSpPr>
        <p:grpSpPr>
          <a:xfrm>
            <a:off x="10382908" y="4582427"/>
            <a:ext cx="657827" cy="638993"/>
            <a:chOff x="7499146" y="3658268"/>
            <a:chExt cx="493370" cy="479245"/>
          </a:xfrm>
        </p:grpSpPr>
        <p:sp>
          <p:nvSpPr>
            <p:cNvPr id="44" name="Oval 96"/>
            <p:cNvSpPr/>
            <p:nvPr/>
          </p:nvSpPr>
          <p:spPr>
            <a:xfrm>
              <a:off x="7499146" y="3658268"/>
              <a:ext cx="493370" cy="47924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45" name="Freeform: Shape 97"/>
            <p:cNvSpPr/>
            <p:nvPr/>
          </p:nvSpPr>
          <p:spPr bwMode="auto">
            <a:xfrm>
              <a:off x="7622006" y="3801846"/>
              <a:ext cx="247650" cy="192088"/>
            </a:xfrm>
            <a:custGeom>
              <a:avLst/>
              <a:gdLst/>
              <a:ahLst/>
              <a:cxnLst>
                <a:cxn ang="0">
                  <a:pos x="29" y="41"/>
                </a:cxn>
                <a:cxn ang="0">
                  <a:pos x="22" y="40"/>
                </a:cxn>
                <a:cxn ang="0">
                  <a:pos x="11" y="45"/>
                </a:cxn>
                <a:cxn ang="0">
                  <a:pos x="7" y="46"/>
                </a:cxn>
                <a:cxn ang="0">
                  <a:pos x="7" y="46"/>
                </a:cxn>
                <a:cxn ang="0">
                  <a:pos x="6" y="45"/>
                </a:cxn>
                <a:cxn ang="0">
                  <a:pos x="6" y="43"/>
                </a:cxn>
                <a:cxn ang="0">
                  <a:pos x="11" y="36"/>
                </a:cxn>
                <a:cxn ang="0">
                  <a:pos x="0" y="20"/>
                </a:cxn>
                <a:cxn ang="0">
                  <a:pos x="29" y="0"/>
                </a:cxn>
                <a:cxn ang="0">
                  <a:pos x="57" y="20"/>
                </a:cxn>
                <a:cxn ang="0">
                  <a:pos x="29" y="41"/>
                </a:cxn>
                <a:cxn ang="0">
                  <a:pos x="62" y="47"/>
                </a:cxn>
                <a:cxn ang="0">
                  <a:pos x="66" y="53"/>
                </a:cxn>
                <a:cxn ang="0">
                  <a:pos x="67" y="55"/>
                </a:cxn>
                <a:cxn ang="0">
                  <a:pos x="66" y="56"/>
                </a:cxn>
                <a:cxn ang="0">
                  <a:pos x="62" y="55"/>
                </a:cxn>
                <a:cxn ang="0">
                  <a:pos x="51" y="50"/>
                </a:cxn>
                <a:cxn ang="0">
                  <a:pos x="44" y="51"/>
                </a:cxn>
                <a:cxn ang="0">
                  <a:pos x="25" y="46"/>
                </a:cxn>
                <a:cxn ang="0">
                  <a:pos x="29" y="46"/>
                </a:cxn>
                <a:cxn ang="0">
                  <a:pos x="52" y="39"/>
                </a:cxn>
                <a:cxn ang="0">
                  <a:pos x="62" y="20"/>
                </a:cxn>
                <a:cxn ang="0">
                  <a:pos x="61" y="14"/>
                </a:cxn>
                <a:cxn ang="0">
                  <a:pos x="72" y="30"/>
                </a:cxn>
                <a:cxn ang="0">
                  <a:pos x="62" y="47"/>
                </a:cxn>
              </a:cxnLst>
              <a:rect l="0" t="0" r="r" b="b"/>
              <a:pathLst>
                <a:path w="72" h="56">
                  <a:moveTo>
                    <a:pt x="29" y="41"/>
                  </a:moveTo>
                  <a:cubicBezTo>
                    <a:pt x="26" y="41"/>
                    <a:pt x="24" y="40"/>
                    <a:pt x="22" y="40"/>
                  </a:cubicBezTo>
                  <a:cubicBezTo>
                    <a:pt x="18" y="42"/>
                    <a:pt x="15" y="44"/>
                    <a:pt x="11" y="45"/>
                  </a:cubicBezTo>
                  <a:cubicBezTo>
                    <a:pt x="9" y="45"/>
                    <a:pt x="8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6" y="45"/>
                    <a:pt x="6" y="45"/>
                  </a:cubicBezTo>
                  <a:cubicBezTo>
                    <a:pt x="5" y="44"/>
                    <a:pt x="6" y="43"/>
                    <a:pt x="6" y="43"/>
                  </a:cubicBezTo>
                  <a:cubicBezTo>
                    <a:pt x="8" y="41"/>
                    <a:pt x="10" y="40"/>
                    <a:pt x="11" y="36"/>
                  </a:cubicBezTo>
                  <a:cubicBezTo>
                    <a:pt x="5" y="32"/>
                    <a:pt x="0" y="27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44" y="0"/>
                    <a:pt x="57" y="9"/>
                    <a:pt x="57" y="20"/>
                  </a:cubicBezTo>
                  <a:cubicBezTo>
                    <a:pt x="57" y="32"/>
                    <a:pt x="44" y="41"/>
                    <a:pt x="29" y="41"/>
                  </a:cubicBezTo>
                  <a:close/>
                  <a:moveTo>
                    <a:pt x="62" y="47"/>
                  </a:moveTo>
                  <a:cubicBezTo>
                    <a:pt x="63" y="50"/>
                    <a:pt x="65" y="51"/>
                    <a:pt x="66" y="53"/>
                  </a:cubicBezTo>
                  <a:cubicBezTo>
                    <a:pt x="67" y="54"/>
                    <a:pt x="67" y="54"/>
                    <a:pt x="67" y="55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5" y="56"/>
                    <a:pt x="63" y="56"/>
                    <a:pt x="62" y="55"/>
                  </a:cubicBezTo>
                  <a:cubicBezTo>
                    <a:pt x="58" y="54"/>
                    <a:pt x="55" y="53"/>
                    <a:pt x="51" y="50"/>
                  </a:cubicBezTo>
                  <a:cubicBezTo>
                    <a:pt x="49" y="51"/>
                    <a:pt x="47" y="51"/>
                    <a:pt x="44" y="51"/>
                  </a:cubicBezTo>
                  <a:cubicBezTo>
                    <a:pt x="37" y="51"/>
                    <a:pt x="30" y="49"/>
                    <a:pt x="25" y="46"/>
                  </a:cubicBezTo>
                  <a:cubicBezTo>
                    <a:pt x="26" y="46"/>
                    <a:pt x="28" y="46"/>
                    <a:pt x="29" y="46"/>
                  </a:cubicBezTo>
                  <a:cubicBezTo>
                    <a:pt x="37" y="46"/>
                    <a:pt x="46" y="43"/>
                    <a:pt x="52" y="39"/>
                  </a:cubicBezTo>
                  <a:cubicBezTo>
                    <a:pt x="58" y="34"/>
                    <a:pt x="62" y="27"/>
                    <a:pt x="62" y="20"/>
                  </a:cubicBezTo>
                  <a:cubicBezTo>
                    <a:pt x="62" y="18"/>
                    <a:pt x="62" y="16"/>
                    <a:pt x="61" y="14"/>
                  </a:cubicBezTo>
                  <a:cubicBezTo>
                    <a:pt x="68" y="18"/>
                    <a:pt x="72" y="24"/>
                    <a:pt x="72" y="30"/>
                  </a:cubicBezTo>
                  <a:cubicBezTo>
                    <a:pt x="72" y="37"/>
                    <a:pt x="68" y="43"/>
                    <a:pt x="62" y="4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</p:grpSp>
      <p:sp>
        <p:nvSpPr>
          <p:cNvPr id="19" name="PA_文本框 98"/>
          <p:cNvSpPr txBox="1"/>
          <p:nvPr/>
        </p:nvSpPr>
        <p:spPr>
          <a:xfrm>
            <a:off x="4790242" y="3710216"/>
            <a:ext cx="686085" cy="615681"/>
          </a:xfrm>
          <a:prstGeom prst="rect">
            <a:avLst/>
          </a:prstGeom>
        </p:spPr>
        <p:txBody>
          <a:bodyPr wrap="none" lIns="0" tIns="0" rIns="0" bIns="0" anchor="b">
            <a:normAutofit/>
          </a:bodyPr>
          <a:lstStyle/>
          <a:p>
            <a:pPr algn="l" defTabSz="1218565">
              <a:spcBef>
                <a:spcPct val="0"/>
              </a:spcBef>
              <a:defRPr/>
            </a:pPr>
            <a:r>
              <a:rPr lang="en-US" sz="2665">
                <a:solidFill>
                  <a:schemeClr val="accent1"/>
                </a:solidFill>
                <a:ea typeface="黑体" charset="0"/>
              </a:rPr>
              <a:t>90%</a:t>
            </a:r>
            <a:endParaRPr>
              <a:ea typeface="黑体" charset="0"/>
            </a:endParaRPr>
          </a:p>
        </p:txBody>
      </p:sp>
      <p:sp>
        <p:nvSpPr>
          <p:cNvPr id="20" name="PA_文本框 99"/>
          <p:cNvSpPr txBox="1"/>
          <p:nvPr/>
        </p:nvSpPr>
        <p:spPr>
          <a:xfrm>
            <a:off x="7869281" y="5066461"/>
            <a:ext cx="686085" cy="615681"/>
          </a:xfrm>
          <a:prstGeom prst="rect">
            <a:avLst/>
          </a:prstGeom>
        </p:spPr>
        <p:txBody>
          <a:bodyPr wrap="none" lIns="0" tIns="0" rIns="0" bIns="0" anchor="b">
            <a:normAutofit/>
          </a:bodyPr>
          <a:lstStyle/>
          <a:p>
            <a:pPr algn="l" defTabSz="1218565">
              <a:spcBef>
                <a:spcPct val="0"/>
              </a:spcBef>
              <a:defRPr/>
            </a:pPr>
            <a:r>
              <a:rPr lang="en-US" sz="2665">
                <a:solidFill>
                  <a:schemeClr val="accent4"/>
                </a:solidFill>
                <a:ea typeface="黑体" charset="0"/>
              </a:rPr>
              <a:t>30%</a:t>
            </a:r>
            <a:endParaRPr>
              <a:ea typeface="黑体" charset="0"/>
            </a:endParaRPr>
          </a:p>
        </p:txBody>
      </p:sp>
      <p:sp>
        <p:nvSpPr>
          <p:cNvPr id="21" name="PA_文本框 100"/>
          <p:cNvSpPr txBox="1"/>
          <p:nvPr/>
        </p:nvSpPr>
        <p:spPr>
          <a:xfrm>
            <a:off x="5834262" y="4143675"/>
            <a:ext cx="686085" cy="615681"/>
          </a:xfrm>
          <a:prstGeom prst="rect">
            <a:avLst/>
          </a:prstGeom>
        </p:spPr>
        <p:txBody>
          <a:bodyPr wrap="none" lIns="0" tIns="0" rIns="0" bIns="0" anchor="b">
            <a:normAutofit/>
          </a:bodyPr>
          <a:lstStyle/>
          <a:p>
            <a:pPr algn="l" defTabSz="1218565">
              <a:spcBef>
                <a:spcPct val="0"/>
              </a:spcBef>
              <a:defRPr/>
            </a:pPr>
            <a:r>
              <a:rPr lang="en-US" sz="2665">
                <a:solidFill>
                  <a:schemeClr val="accent2"/>
                </a:solidFill>
                <a:ea typeface="黑体" charset="0"/>
              </a:rPr>
              <a:t>80%</a:t>
            </a:r>
            <a:endParaRPr>
              <a:ea typeface="黑体" charset="0"/>
            </a:endParaRPr>
          </a:p>
        </p:txBody>
      </p:sp>
      <p:sp>
        <p:nvSpPr>
          <p:cNvPr id="22" name="PA_文本框 101"/>
          <p:cNvSpPr txBox="1"/>
          <p:nvPr/>
        </p:nvSpPr>
        <p:spPr>
          <a:xfrm>
            <a:off x="6814194" y="4588571"/>
            <a:ext cx="686085" cy="615681"/>
          </a:xfrm>
          <a:prstGeom prst="rect">
            <a:avLst/>
          </a:prstGeom>
        </p:spPr>
        <p:txBody>
          <a:bodyPr wrap="none" lIns="0" tIns="0" rIns="0" bIns="0" anchor="b">
            <a:normAutofit/>
          </a:bodyPr>
          <a:lstStyle/>
          <a:p>
            <a:pPr algn="l" defTabSz="1218565">
              <a:spcBef>
                <a:spcPct val="0"/>
              </a:spcBef>
              <a:defRPr/>
            </a:pPr>
            <a:r>
              <a:rPr lang="en-US" sz="2665">
                <a:solidFill>
                  <a:schemeClr val="accent3"/>
                </a:solidFill>
                <a:ea typeface="黑体" charset="0"/>
              </a:rPr>
              <a:t>70%</a:t>
            </a:r>
            <a:endParaRPr>
              <a:ea typeface="黑体" charset="0"/>
            </a:endParaRPr>
          </a:p>
        </p:txBody>
      </p:sp>
      <p:sp>
        <p:nvSpPr>
          <p:cNvPr id="23" name="PA_文本框 102"/>
          <p:cNvSpPr txBox="1"/>
          <p:nvPr/>
        </p:nvSpPr>
        <p:spPr>
          <a:xfrm>
            <a:off x="8791663" y="5513619"/>
            <a:ext cx="686085" cy="615681"/>
          </a:xfrm>
          <a:prstGeom prst="rect">
            <a:avLst/>
          </a:prstGeom>
        </p:spPr>
        <p:txBody>
          <a:bodyPr wrap="none" lIns="0" tIns="0" rIns="0" bIns="0" anchor="b">
            <a:normAutofit/>
          </a:bodyPr>
          <a:lstStyle/>
          <a:p>
            <a:pPr algn="l" defTabSz="1218565">
              <a:spcBef>
                <a:spcPct val="0"/>
              </a:spcBef>
              <a:defRPr/>
            </a:pPr>
            <a:r>
              <a:rPr lang="en-US" sz="2665">
                <a:solidFill>
                  <a:schemeClr val="accent5"/>
                </a:solidFill>
                <a:ea typeface="黑体" charset="0"/>
              </a:rPr>
              <a:t>20%</a:t>
            </a:r>
            <a:endParaRPr>
              <a:ea typeface="黑体" charset="0"/>
            </a:endParaRPr>
          </a:p>
        </p:txBody>
      </p:sp>
      <p:sp>
        <p:nvSpPr>
          <p:cNvPr id="24" name="PA_Freeform: Shape 104"/>
          <p:cNvSpPr/>
          <p:nvPr/>
        </p:nvSpPr>
        <p:spPr bwMode="auto">
          <a:xfrm>
            <a:off x="872965" y="1800276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25" name="PA_Freeform: Shape 105"/>
          <p:cNvSpPr/>
          <p:nvPr/>
        </p:nvSpPr>
        <p:spPr bwMode="auto">
          <a:xfrm>
            <a:off x="872965" y="2591581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26" name="PA_Freeform: Shape 106"/>
          <p:cNvSpPr/>
          <p:nvPr/>
        </p:nvSpPr>
        <p:spPr bwMode="auto">
          <a:xfrm>
            <a:off x="872965" y="3401987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27" name="PA_Freeform: Shape 109"/>
          <p:cNvSpPr/>
          <p:nvPr/>
        </p:nvSpPr>
        <p:spPr bwMode="auto">
          <a:xfrm>
            <a:off x="872965" y="4250241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28" name="PA_Freeform: Shape 111"/>
          <p:cNvSpPr/>
          <p:nvPr/>
        </p:nvSpPr>
        <p:spPr bwMode="auto">
          <a:xfrm>
            <a:off x="872965" y="5097965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grpSp>
        <p:nvGrpSpPr>
          <p:cNvPr id="29" name="PA_组合 4"/>
          <p:cNvGrpSpPr/>
          <p:nvPr/>
        </p:nvGrpSpPr>
        <p:grpSpPr>
          <a:xfrm>
            <a:off x="1287589" y="1742130"/>
            <a:ext cx="3852337" cy="530915"/>
            <a:chOff x="1398306" y="1718593"/>
            <a:chExt cx="3852337" cy="530915"/>
          </a:xfrm>
        </p:grpSpPr>
        <p:sp>
          <p:nvSpPr>
            <p:cNvPr id="42" name="TextBox 103"/>
            <p:cNvSpPr txBox="1"/>
            <p:nvPr/>
          </p:nvSpPr>
          <p:spPr>
            <a:xfrm>
              <a:off x="1398306" y="1718593"/>
              <a:ext cx="1068736" cy="184666"/>
            </a:xfrm>
            <a:prstGeom prst="rect">
              <a:avLst/>
            </a:prstGeom>
          </p:spPr>
          <p:txBody>
            <a:bodyPr wrap="none" lIns="72000" tIns="0" rIns="72000" bIns="0" anchor="t" anchorCtr="0">
              <a:normAutofit/>
            </a:bodyPr>
            <a:lstStyle/>
            <a:p>
              <a:pPr algn="l"/>
              <a:r>
                <a:rPr lang="zh-CN" altLang="en-US" sz="1200" b="1">
                  <a:solidFill>
                    <a:schemeClr val="accent1"/>
                  </a:solidFill>
                  <a:ea typeface="黑体" charset="0"/>
                </a:rPr>
                <a:t>标题文本预设</a:t>
              </a:r>
              <a:endParaRPr>
                <a:ea typeface="黑体" charset="0"/>
              </a:endParaRPr>
            </a:p>
          </p:txBody>
        </p:sp>
        <p:sp>
          <p:nvSpPr>
            <p:cNvPr id="43" name="Rectangle 3"/>
            <p:cNvSpPr/>
            <p:nvPr/>
          </p:nvSpPr>
          <p:spPr>
            <a:xfrm>
              <a:off x="1398306" y="1903259"/>
              <a:ext cx="3852337" cy="346249"/>
            </a:xfrm>
            <a:prstGeom prst="rect">
              <a:avLst/>
            </a:prstGeom>
          </p:spPr>
          <p:txBody>
            <a:bodyPr wrap="square" lIns="72000" tIns="0" rIns="7200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ea typeface="黑体" charset="0"/>
                </a:rPr>
                <a:t>此部分内容作为文字排版占位显示（建议使用主题字体）</a:t>
              </a:r>
              <a:endParaRPr>
                <a:ea typeface="黑体" charset="0"/>
              </a:endParaRPr>
            </a:p>
          </p:txBody>
        </p:sp>
      </p:grpSp>
      <p:grpSp>
        <p:nvGrpSpPr>
          <p:cNvPr id="30" name="PA_组合 113"/>
          <p:cNvGrpSpPr/>
          <p:nvPr/>
        </p:nvGrpSpPr>
        <p:grpSpPr>
          <a:xfrm>
            <a:off x="1287589" y="2532418"/>
            <a:ext cx="3852337" cy="530915"/>
            <a:chOff x="1398306" y="1718593"/>
            <a:chExt cx="3852337" cy="530915"/>
          </a:xfrm>
        </p:grpSpPr>
        <p:sp>
          <p:nvSpPr>
            <p:cNvPr id="40" name="TextBox 114"/>
            <p:cNvSpPr txBox="1"/>
            <p:nvPr/>
          </p:nvSpPr>
          <p:spPr>
            <a:xfrm>
              <a:off x="1398306" y="1718593"/>
              <a:ext cx="1068736" cy="184666"/>
            </a:xfrm>
            <a:prstGeom prst="rect">
              <a:avLst/>
            </a:prstGeom>
          </p:spPr>
          <p:txBody>
            <a:bodyPr wrap="none" lIns="72000" tIns="0" rIns="72000" bIns="0" anchor="t" anchorCtr="0">
              <a:normAutofit/>
            </a:bodyPr>
            <a:lstStyle/>
            <a:p>
              <a:pPr algn="l"/>
              <a:r>
                <a:rPr lang="zh-CN" altLang="en-US" sz="1200" b="1">
                  <a:solidFill>
                    <a:schemeClr val="accent2"/>
                  </a:solidFill>
                  <a:ea typeface="黑体" charset="0"/>
                </a:rPr>
                <a:t>标题文本预设</a:t>
              </a:r>
              <a:endParaRPr>
                <a:ea typeface="黑体" charset="0"/>
              </a:endParaRPr>
            </a:p>
          </p:txBody>
        </p:sp>
        <p:sp>
          <p:nvSpPr>
            <p:cNvPr id="41" name="Rectangle 115"/>
            <p:cNvSpPr/>
            <p:nvPr/>
          </p:nvSpPr>
          <p:spPr>
            <a:xfrm>
              <a:off x="1398306" y="1903259"/>
              <a:ext cx="3852337" cy="346249"/>
            </a:xfrm>
            <a:prstGeom prst="rect">
              <a:avLst/>
            </a:prstGeom>
          </p:spPr>
          <p:txBody>
            <a:bodyPr wrap="square" lIns="72000" tIns="0" rIns="7200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ea typeface="黑体" charset="0"/>
                </a:rPr>
                <a:t>此部分内容作为文字排版占位显示（建议使用主题字体）</a:t>
              </a:r>
              <a:endParaRPr>
                <a:ea typeface="黑体" charset="0"/>
              </a:endParaRPr>
            </a:p>
          </p:txBody>
        </p:sp>
      </p:grpSp>
      <p:grpSp>
        <p:nvGrpSpPr>
          <p:cNvPr id="31" name="PA_组合 116"/>
          <p:cNvGrpSpPr/>
          <p:nvPr/>
        </p:nvGrpSpPr>
        <p:grpSpPr>
          <a:xfrm>
            <a:off x="1287589" y="3375725"/>
            <a:ext cx="3852337" cy="530915"/>
            <a:chOff x="1398306" y="1718593"/>
            <a:chExt cx="3852337" cy="530915"/>
          </a:xfrm>
        </p:grpSpPr>
        <p:sp>
          <p:nvSpPr>
            <p:cNvPr id="38" name="TextBox 117"/>
            <p:cNvSpPr txBox="1"/>
            <p:nvPr/>
          </p:nvSpPr>
          <p:spPr>
            <a:xfrm>
              <a:off x="1398306" y="1718593"/>
              <a:ext cx="1068736" cy="184666"/>
            </a:xfrm>
            <a:prstGeom prst="rect">
              <a:avLst/>
            </a:prstGeom>
          </p:spPr>
          <p:txBody>
            <a:bodyPr wrap="none" lIns="72000" tIns="0" rIns="72000" bIns="0" anchor="t" anchorCtr="0">
              <a:normAutofit/>
            </a:bodyPr>
            <a:lstStyle/>
            <a:p>
              <a:pPr algn="l"/>
              <a:r>
                <a:rPr lang="zh-CN" altLang="en-US" sz="1200" b="1">
                  <a:solidFill>
                    <a:schemeClr val="accent3"/>
                  </a:solidFill>
                  <a:ea typeface="黑体" charset="0"/>
                </a:rPr>
                <a:t>标题文本预设</a:t>
              </a:r>
              <a:endParaRPr>
                <a:ea typeface="黑体" charset="0"/>
              </a:endParaRPr>
            </a:p>
          </p:txBody>
        </p:sp>
        <p:sp>
          <p:nvSpPr>
            <p:cNvPr id="39" name="Rectangle 118"/>
            <p:cNvSpPr/>
            <p:nvPr/>
          </p:nvSpPr>
          <p:spPr>
            <a:xfrm>
              <a:off x="1398306" y="1903259"/>
              <a:ext cx="3852337" cy="346249"/>
            </a:xfrm>
            <a:prstGeom prst="rect">
              <a:avLst/>
            </a:prstGeom>
          </p:spPr>
          <p:txBody>
            <a:bodyPr wrap="square" lIns="72000" tIns="0" rIns="7200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ea typeface="黑体" charset="0"/>
                </a:rPr>
                <a:t>此部分内容作为文字排版占位显示（建议使用主题字体）</a:t>
              </a:r>
              <a:endParaRPr>
                <a:ea typeface="黑体" charset="0"/>
              </a:endParaRPr>
            </a:p>
          </p:txBody>
        </p:sp>
      </p:grpSp>
      <p:grpSp>
        <p:nvGrpSpPr>
          <p:cNvPr id="32" name="PA_组合 119"/>
          <p:cNvGrpSpPr/>
          <p:nvPr/>
        </p:nvGrpSpPr>
        <p:grpSpPr>
          <a:xfrm>
            <a:off x="1287589" y="4215816"/>
            <a:ext cx="3852337" cy="530915"/>
            <a:chOff x="1398306" y="1718593"/>
            <a:chExt cx="3852337" cy="530915"/>
          </a:xfrm>
        </p:grpSpPr>
        <p:sp>
          <p:nvSpPr>
            <p:cNvPr id="36" name="TextBox 120"/>
            <p:cNvSpPr txBox="1"/>
            <p:nvPr/>
          </p:nvSpPr>
          <p:spPr>
            <a:xfrm>
              <a:off x="1398306" y="1718593"/>
              <a:ext cx="1068736" cy="184666"/>
            </a:xfrm>
            <a:prstGeom prst="rect">
              <a:avLst/>
            </a:prstGeom>
          </p:spPr>
          <p:txBody>
            <a:bodyPr wrap="none" lIns="72000" tIns="0" rIns="72000" bIns="0" anchor="t" anchorCtr="0">
              <a:normAutofit/>
            </a:bodyPr>
            <a:lstStyle/>
            <a:p>
              <a:pPr algn="l"/>
              <a:r>
                <a:rPr lang="zh-CN" altLang="en-US" sz="1200" b="1">
                  <a:solidFill>
                    <a:schemeClr val="accent4"/>
                  </a:solidFill>
                  <a:ea typeface="黑体" charset="0"/>
                </a:rPr>
                <a:t>标题文本预设</a:t>
              </a:r>
              <a:endParaRPr>
                <a:ea typeface="黑体" charset="0"/>
              </a:endParaRPr>
            </a:p>
          </p:txBody>
        </p:sp>
        <p:sp>
          <p:nvSpPr>
            <p:cNvPr id="37" name="Rectangle 121"/>
            <p:cNvSpPr/>
            <p:nvPr/>
          </p:nvSpPr>
          <p:spPr>
            <a:xfrm>
              <a:off x="1398306" y="1903259"/>
              <a:ext cx="3852337" cy="346249"/>
            </a:xfrm>
            <a:prstGeom prst="rect">
              <a:avLst/>
            </a:prstGeom>
          </p:spPr>
          <p:txBody>
            <a:bodyPr wrap="square" lIns="72000" tIns="0" rIns="7200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ea typeface="黑体" charset="0"/>
                </a:rPr>
                <a:t>此部分内容作为文字排版占位显示（建议使用主题字体）</a:t>
              </a:r>
              <a:endParaRPr>
                <a:ea typeface="黑体" charset="0"/>
              </a:endParaRPr>
            </a:p>
          </p:txBody>
        </p:sp>
      </p:grpSp>
      <p:grpSp>
        <p:nvGrpSpPr>
          <p:cNvPr id="33" name="PA_组合 122"/>
          <p:cNvGrpSpPr/>
          <p:nvPr/>
        </p:nvGrpSpPr>
        <p:grpSpPr>
          <a:xfrm>
            <a:off x="1287589" y="5039219"/>
            <a:ext cx="3852337" cy="530915"/>
            <a:chOff x="1398306" y="1718593"/>
            <a:chExt cx="3852337" cy="530915"/>
          </a:xfrm>
        </p:grpSpPr>
        <p:sp>
          <p:nvSpPr>
            <p:cNvPr id="34" name="TextBox 123"/>
            <p:cNvSpPr txBox="1"/>
            <p:nvPr/>
          </p:nvSpPr>
          <p:spPr>
            <a:xfrm>
              <a:off x="1398306" y="1718593"/>
              <a:ext cx="1068736" cy="184666"/>
            </a:xfrm>
            <a:prstGeom prst="rect">
              <a:avLst/>
            </a:prstGeom>
          </p:spPr>
          <p:txBody>
            <a:bodyPr wrap="none" lIns="72000" tIns="0" rIns="72000" bIns="0" anchor="t" anchorCtr="0">
              <a:normAutofit/>
            </a:bodyPr>
            <a:lstStyle/>
            <a:p>
              <a:pPr algn="l"/>
              <a:r>
                <a:rPr lang="zh-CN" altLang="en-US" sz="1200" b="1">
                  <a:solidFill>
                    <a:schemeClr val="accent6"/>
                  </a:solidFill>
                  <a:ea typeface="黑体" charset="0"/>
                </a:rPr>
                <a:t>标题文本预设</a:t>
              </a:r>
              <a:endParaRPr>
                <a:ea typeface="黑体" charset="0"/>
              </a:endParaRPr>
            </a:p>
          </p:txBody>
        </p:sp>
        <p:sp>
          <p:nvSpPr>
            <p:cNvPr id="35" name="Rectangle 124"/>
            <p:cNvSpPr/>
            <p:nvPr/>
          </p:nvSpPr>
          <p:spPr>
            <a:xfrm>
              <a:off x="1398306" y="1903259"/>
              <a:ext cx="3852337" cy="346249"/>
            </a:xfrm>
            <a:prstGeom prst="rect">
              <a:avLst/>
            </a:prstGeom>
          </p:spPr>
          <p:txBody>
            <a:bodyPr wrap="square" lIns="72000" tIns="0" rIns="7200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ea typeface="黑体" charset="0"/>
                </a:rPr>
                <a:t>此部分内容作为文字排版占位显示（建议使用主题字体）</a:t>
              </a:r>
              <a:endParaRPr>
                <a:ea typeface="黑体" charset="0"/>
              </a:endParaRPr>
            </a:p>
          </p:txBody>
        </p:sp>
      </p:grpSp>
      <p:sp>
        <p:nvSpPr>
          <p:cNvPr id="69" name="PA_标题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黑体" charset="0"/>
                <a:cs typeface="黑体" charset="0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70" name="PA_Text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ea typeface="黑体" charset="0"/>
                <a:cs typeface="黑体" charset="0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ea typeface="黑体" charset="0"/>
              <a:cs typeface="黑体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2" presetClass="entr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69" grpId="0"/>
      <p:bldP spid="7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_MH_Number_2"/>
          <p:cNvSpPr/>
          <p:nvPr/>
        </p:nvSpPr>
        <p:spPr>
          <a:xfrm>
            <a:off x="5079423" y="2891338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ea typeface="黑体" charset="0"/>
                <a:cs typeface="黑体" charset="0"/>
                <a:sym typeface="+mn-lt"/>
              </a:rPr>
              <a:t>2</a:t>
            </a:r>
            <a:endParaRPr lang="zh-CN" altLang="en-US" sz="2800" b="1" dirty="0">
              <a:solidFill>
                <a:srgbClr val="FFFFFF"/>
              </a:solidFill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39" name="PA_MH_Entry_2"/>
          <p:cNvSpPr/>
          <p:nvPr/>
        </p:nvSpPr>
        <p:spPr>
          <a:xfrm>
            <a:off x="5754180" y="2745048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b="1">
                <a:solidFill>
                  <a:schemeClr val="tx1"/>
                </a:solidFill>
                <a:ea typeface="黑体" charset="0"/>
                <a:cs typeface="黑体" charset="0"/>
                <a:sym typeface="+mn-lt"/>
              </a:rPr>
              <a:t>请在此处输入您的标题</a:t>
            </a:r>
            <a:endParaRPr>
              <a:ea typeface="黑体" charset="0"/>
            </a:endParaRPr>
          </a:p>
        </p:txBody>
      </p:sp>
      <p:sp>
        <p:nvSpPr>
          <p:cNvPr id="17" name="PA_MH_Number_3"/>
          <p:cNvSpPr/>
          <p:nvPr/>
        </p:nvSpPr>
        <p:spPr>
          <a:xfrm>
            <a:off x="5079423" y="3915873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ea typeface="黑体" charset="0"/>
                <a:cs typeface="黑体" charset="0"/>
                <a:sym typeface="+mn-lt"/>
              </a:rPr>
              <a:t>3</a:t>
            </a:r>
            <a:endParaRPr lang="zh-CN" altLang="en-US" dirty="0">
              <a:solidFill>
                <a:srgbClr val="FFFFFF"/>
              </a:solidFill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40" name="PA_MH_Entry_3"/>
          <p:cNvSpPr/>
          <p:nvPr/>
        </p:nvSpPr>
        <p:spPr>
          <a:xfrm>
            <a:off x="5754180" y="3770299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rgbClr val="B2B2B2"/>
                </a:solidFill>
                <a:ea typeface="黑体" charset="0"/>
                <a:cs typeface="黑体" charset="0"/>
                <a:sym typeface="+mn-lt"/>
              </a:rPr>
              <a:t>请在此处输入您的标题</a:t>
            </a:r>
            <a:endParaRPr>
              <a:ea typeface="黑体" charset="0"/>
            </a:endParaRPr>
          </a:p>
        </p:txBody>
      </p:sp>
      <p:sp>
        <p:nvSpPr>
          <p:cNvPr id="19" name="PA_MH_Number_4"/>
          <p:cNvSpPr/>
          <p:nvPr/>
        </p:nvSpPr>
        <p:spPr>
          <a:xfrm>
            <a:off x="5079423" y="4940408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ea typeface="黑体" charset="0"/>
                <a:cs typeface="黑体" charset="0"/>
                <a:sym typeface="+mn-lt"/>
              </a:rPr>
              <a:t>4</a:t>
            </a:r>
            <a:endParaRPr lang="zh-CN" altLang="en-US" dirty="0">
              <a:solidFill>
                <a:srgbClr val="FFFFFF"/>
              </a:solidFill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41" name="PA_MH_Entry_4"/>
          <p:cNvSpPr/>
          <p:nvPr/>
        </p:nvSpPr>
        <p:spPr>
          <a:xfrm>
            <a:off x="5754180" y="4795550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rgbClr val="B2B2B2"/>
                </a:solidFill>
                <a:ea typeface="黑体" charset="0"/>
                <a:cs typeface="黑体" charset="0"/>
                <a:sym typeface="+mn-lt"/>
              </a:rPr>
              <a:t>请在此处输入您的标题</a:t>
            </a:r>
            <a:endParaRPr>
              <a:ea typeface="黑体" charset="0"/>
            </a:endParaRPr>
          </a:p>
        </p:txBody>
      </p:sp>
      <p:sp>
        <p:nvSpPr>
          <p:cNvPr id="2" name="PA_MH_Number_1">
            <a:hlinkClick r:id="rId3" action="ppaction://hlinksldjump"/>
          </p:cNvPr>
          <p:cNvSpPr/>
          <p:nvPr/>
        </p:nvSpPr>
        <p:spPr>
          <a:xfrm>
            <a:off x="5079423" y="1866803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ea typeface="黑体" charset="0"/>
                <a:cs typeface="黑体" charset="0"/>
                <a:sym typeface="+mn-lt"/>
              </a:rPr>
              <a:t>1</a:t>
            </a:r>
            <a:endParaRPr lang="zh-CN" altLang="en-US" dirty="0">
              <a:solidFill>
                <a:srgbClr val="FFFFFF"/>
              </a:solidFill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48" name="PA_MH_Entry_1">
            <a:hlinkClick r:id="rId3" action="ppaction://hlinksldjump"/>
          </p:cNvPr>
          <p:cNvSpPr/>
          <p:nvPr/>
        </p:nvSpPr>
        <p:spPr>
          <a:xfrm>
            <a:off x="5754180" y="1719797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rgbClr val="B2B2B2"/>
                </a:solidFill>
                <a:ea typeface="黑体" charset="0"/>
                <a:cs typeface="黑体" charset="0"/>
                <a:sym typeface="+mn-lt"/>
              </a:rPr>
              <a:t>请在此处输入您的标题</a:t>
            </a:r>
            <a:endParaRPr>
              <a:ea typeface="黑体" charset="0"/>
            </a:endParaRPr>
          </a:p>
        </p:txBody>
      </p:sp>
      <p:sp>
        <p:nvSpPr>
          <p:cNvPr id="21" name="PA_MH_Others_1"/>
          <p:cNvSpPr/>
          <p:nvPr/>
        </p:nvSpPr>
        <p:spPr>
          <a:xfrm>
            <a:off x="1506241" y="763082"/>
            <a:ext cx="1317336" cy="1321695"/>
          </a:xfrm>
          <a:prstGeom prst="hex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bIns="180000" anchor="ctr">
            <a:noAutofit/>
          </a:bodyPr>
          <a:lstStyle/>
          <a:p>
            <a:pPr algn="ctr">
              <a:defRPr/>
            </a:pPr>
            <a:r>
              <a:rPr lang="zh-CN" altLang="en-US" sz="8800" b="1" kern="0" dirty="0">
                <a:ln>
                  <a:solidFill>
                    <a:srgbClr val="FFFFFF"/>
                  </a:solidFill>
                </a:ln>
                <a:ea typeface="黑体" charset="0"/>
                <a:cs typeface="黑体" charset="0"/>
                <a:sym typeface="+mn-lt"/>
              </a:rPr>
              <a:t>目</a:t>
            </a:r>
            <a:endParaRPr>
              <a:ea typeface="黑体" charset="0"/>
            </a:endParaRPr>
          </a:p>
        </p:txBody>
      </p:sp>
      <p:sp>
        <p:nvSpPr>
          <p:cNvPr id="22" name="PA_MH_Others_2"/>
          <p:cNvSpPr/>
          <p:nvPr/>
        </p:nvSpPr>
        <p:spPr>
          <a:xfrm>
            <a:off x="2477292" y="1864894"/>
            <a:ext cx="772342" cy="764498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zh-CN" altLang="en-US" sz="5400" b="1" kern="0" dirty="0">
                <a:ln>
                  <a:solidFill>
                    <a:srgbClr val="FFFFFF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a typeface="黑体" charset="0"/>
                <a:cs typeface="黑体" charset="0"/>
                <a:sym typeface="+mn-lt"/>
              </a:rPr>
              <a:t>录</a:t>
            </a:r>
            <a:endParaRPr>
              <a:ea typeface="黑体" charset="0"/>
            </a:endParaRPr>
          </a:p>
        </p:txBody>
      </p:sp>
      <p:sp>
        <p:nvSpPr>
          <p:cNvPr id="23" name="PA_MH_Others_3"/>
          <p:cNvSpPr txBox="1"/>
          <p:nvPr/>
        </p:nvSpPr>
        <p:spPr>
          <a:xfrm rot="5400000">
            <a:off x="356682" y="3422023"/>
            <a:ext cx="3484512" cy="584775"/>
          </a:xfrm>
          <a:prstGeom prst="rect">
            <a:avLst/>
          </a:prstGeom>
          <a:noFill/>
        </p:spPr>
        <p:txBody>
          <a:bodyPr vert="horz" wrap="none" anchor="ctr" anchorCtr="0">
            <a:noAutofit/>
          </a:bodyPr>
          <a:lstStyle/>
          <a:p>
            <a:pPr>
              <a:defRPr/>
            </a:pPr>
            <a:r>
              <a:rPr lang="en-US" altLang="zh-CN" sz="4000" kern="0" spc="500" dirty="0">
                <a:solidFill>
                  <a:schemeClr val="tx1">
                    <a:lumMod val="65000"/>
                    <a:lumOff val="35000"/>
                  </a:schemeClr>
                </a:solidFill>
                <a:ea typeface="黑体" charset="0"/>
                <a:cs typeface="黑体" charset="0"/>
                <a:sym typeface="+mn-lt"/>
              </a:rPr>
              <a:t>CONTENTS</a:t>
            </a:r>
            <a:endParaRPr lang="zh-CN" altLang="en-US" sz="3600" kern="0" spc="500" dirty="0">
              <a:solidFill>
                <a:schemeClr val="tx1">
                  <a:lumMod val="65000"/>
                  <a:lumOff val="35000"/>
                </a:schemeClr>
              </a:solidFill>
              <a:ea typeface="黑体" charset="0"/>
              <a:cs typeface="黑体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9" grpId="0" animBg="1"/>
      <p:bldP spid="17" grpId="0" animBg="1"/>
      <p:bldP spid="40" grpId="0" animBg="1"/>
      <p:bldP spid="19" grpId="0" animBg="1"/>
      <p:bldP spid="41" grpId="0" animBg="1"/>
      <p:bldP spid="2" grpId="0" animBg="1"/>
      <p:bldP spid="48" grpId="0" animBg="1"/>
      <p:bldP spid="2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PartialCircle 23"/>
          <p:cNvSpPr/>
          <p:nvPr/>
        </p:nvSpPr>
        <p:spPr>
          <a:xfrm>
            <a:off x="1416441" y="2307625"/>
            <a:ext cx="1923214" cy="1923210"/>
          </a:xfrm>
          <a:prstGeom prst="pie">
            <a:avLst>
              <a:gd name="adj1" fmla="val 10766470"/>
              <a:gd name="adj2" fmla="val 16200000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5" name="PA_Freeform: Shape 24"/>
          <p:cNvSpPr/>
          <p:nvPr/>
        </p:nvSpPr>
        <p:spPr bwMode="auto">
          <a:xfrm>
            <a:off x="757590" y="1628800"/>
            <a:ext cx="3051040" cy="3034465"/>
          </a:xfrm>
          <a:custGeom>
            <a:avLst/>
            <a:gdLst>
              <a:gd name="T0" fmla="*/ 1120 w 1244"/>
              <a:gd name="T1" fmla="*/ 304 h 1238"/>
              <a:gd name="T2" fmla="*/ 1175 w 1244"/>
              <a:gd name="T3" fmla="*/ 249 h 1238"/>
              <a:gd name="T4" fmla="*/ 1080 w 1244"/>
              <a:gd name="T5" fmla="*/ 154 h 1238"/>
              <a:gd name="T6" fmla="*/ 1025 w 1244"/>
              <a:gd name="T7" fmla="*/ 209 h 1238"/>
              <a:gd name="T8" fmla="*/ 752 w 1244"/>
              <a:gd name="T9" fmla="*/ 91 h 1238"/>
              <a:gd name="T10" fmla="*/ 752 w 1244"/>
              <a:gd name="T11" fmla="*/ 0 h 1238"/>
              <a:gd name="T12" fmla="*/ 583 w 1244"/>
              <a:gd name="T13" fmla="*/ 0 h 1238"/>
              <a:gd name="T14" fmla="*/ 583 w 1244"/>
              <a:gd name="T15" fmla="*/ 91 h 1238"/>
              <a:gd name="T16" fmla="*/ 176 w 1244"/>
              <a:gd name="T17" fmla="*/ 360 h 1238"/>
              <a:gd name="T18" fmla="*/ 257 w 1244"/>
              <a:gd name="T19" fmla="*/ 476 h 1238"/>
              <a:gd name="T20" fmla="*/ 667 w 1244"/>
              <a:gd name="T21" fmla="*/ 211 h 1238"/>
              <a:gd name="T22" fmla="*/ 1118 w 1244"/>
              <a:gd name="T23" fmla="*/ 661 h 1238"/>
              <a:gd name="T24" fmla="*/ 667 w 1244"/>
              <a:gd name="T25" fmla="*/ 1112 h 1238"/>
              <a:gd name="T26" fmla="*/ 217 w 1244"/>
              <a:gd name="T27" fmla="*/ 661 h 1238"/>
              <a:gd name="T28" fmla="*/ 219 w 1244"/>
              <a:gd name="T29" fmla="*/ 614 h 1238"/>
              <a:gd name="T30" fmla="*/ 314 w 1244"/>
              <a:gd name="T31" fmla="*/ 614 h 1238"/>
              <a:gd name="T32" fmla="*/ 242 w 1244"/>
              <a:gd name="T33" fmla="*/ 512 h 1238"/>
              <a:gd name="T34" fmla="*/ 243 w 1244"/>
              <a:gd name="T35" fmla="*/ 510 h 1238"/>
              <a:gd name="T36" fmla="*/ 159 w 1244"/>
              <a:gd name="T37" fmla="*/ 390 h 1238"/>
              <a:gd name="T38" fmla="*/ 158 w 1244"/>
              <a:gd name="T39" fmla="*/ 391 h 1238"/>
              <a:gd name="T40" fmla="*/ 157 w 1244"/>
              <a:gd name="T41" fmla="*/ 390 h 1238"/>
              <a:gd name="T42" fmla="*/ 0 w 1244"/>
              <a:gd name="T43" fmla="*/ 614 h 1238"/>
              <a:gd name="T44" fmla="*/ 93 w 1244"/>
              <a:gd name="T45" fmla="*/ 614 h 1238"/>
              <a:gd name="T46" fmla="*/ 91 w 1244"/>
              <a:gd name="T47" fmla="*/ 661 h 1238"/>
              <a:gd name="T48" fmla="*/ 667 w 1244"/>
              <a:gd name="T49" fmla="*/ 1238 h 1238"/>
              <a:gd name="T50" fmla="*/ 1244 w 1244"/>
              <a:gd name="T51" fmla="*/ 661 h 1238"/>
              <a:gd name="T52" fmla="*/ 1120 w 1244"/>
              <a:gd name="T53" fmla="*/ 304 h 1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44" h="1238">
                <a:moveTo>
                  <a:pt x="1120" y="304"/>
                </a:moveTo>
                <a:cubicBezTo>
                  <a:pt x="1175" y="249"/>
                  <a:pt x="1175" y="249"/>
                  <a:pt x="1175" y="249"/>
                </a:cubicBezTo>
                <a:cubicBezTo>
                  <a:pt x="1080" y="154"/>
                  <a:pt x="1080" y="154"/>
                  <a:pt x="1080" y="154"/>
                </a:cubicBezTo>
                <a:cubicBezTo>
                  <a:pt x="1025" y="209"/>
                  <a:pt x="1025" y="209"/>
                  <a:pt x="1025" y="209"/>
                </a:cubicBezTo>
                <a:cubicBezTo>
                  <a:pt x="947" y="147"/>
                  <a:pt x="854" y="106"/>
                  <a:pt x="752" y="91"/>
                </a:cubicBezTo>
                <a:cubicBezTo>
                  <a:pt x="752" y="0"/>
                  <a:pt x="752" y="0"/>
                  <a:pt x="752" y="0"/>
                </a:cubicBezTo>
                <a:cubicBezTo>
                  <a:pt x="583" y="0"/>
                  <a:pt x="583" y="0"/>
                  <a:pt x="583" y="0"/>
                </a:cubicBezTo>
                <a:cubicBezTo>
                  <a:pt x="583" y="91"/>
                  <a:pt x="583" y="91"/>
                  <a:pt x="583" y="91"/>
                </a:cubicBezTo>
                <a:cubicBezTo>
                  <a:pt x="411" y="116"/>
                  <a:pt x="263" y="218"/>
                  <a:pt x="176" y="360"/>
                </a:cubicBezTo>
                <a:cubicBezTo>
                  <a:pt x="257" y="476"/>
                  <a:pt x="257" y="476"/>
                  <a:pt x="257" y="476"/>
                </a:cubicBezTo>
                <a:cubicBezTo>
                  <a:pt x="327" y="319"/>
                  <a:pt x="485" y="211"/>
                  <a:pt x="667" y="211"/>
                </a:cubicBezTo>
                <a:cubicBezTo>
                  <a:pt x="916" y="211"/>
                  <a:pt x="1118" y="412"/>
                  <a:pt x="1118" y="661"/>
                </a:cubicBezTo>
                <a:cubicBezTo>
                  <a:pt x="1118" y="910"/>
                  <a:pt x="916" y="1112"/>
                  <a:pt x="667" y="1112"/>
                </a:cubicBezTo>
                <a:cubicBezTo>
                  <a:pt x="419" y="1112"/>
                  <a:pt x="217" y="910"/>
                  <a:pt x="217" y="661"/>
                </a:cubicBezTo>
                <a:cubicBezTo>
                  <a:pt x="217" y="645"/>
                  <a:pt x="218" y="630"/>
                  <a:pt x="219" y="614"/>
                </a:cubicBezTo>
                <a:cubicBezTo>
                  <a:pt x="314" y="614"/>
                  <a:pt x="314" y="614"/>
                  <a:pt x="314" y="614"/>
                </a:cubicBezTo>
                <a:cubicBezTo>
                  <a:pt x="242" y="512"/>
                  <a:pt x="242" y="512"/>
                  <a:pt x="242" y="512"/>
                </a:cubicBezTo>
                <a:cubicBezTo>
                  <a:pt x="243" y="511"/>
                  <a:pt x="243" y="511"/>
                  <a:pt x="243" y="510"/>
                </a:cubicBezTo>
                <a:cubicBezTo>
                  <a:pt x="159" y="390"/>
                  <a:pt x="159" y="390"/>
                  <a:pt x="159" y="390"/>
                </a:cubicBezTo>
                <a:cubicBezTo>
                  <a:pt x="158" y="390"/>
                  <a:pt x="158" y="391"/>
                  <a:pt x="158" y="391"/>
                </a:cubicBezTo>
                <a:cubicBezTo>
                  <a:pt x="157" y="390"/>
                  <a:pt x="157" y="390"/>
                  <a:pt x="157" y="390"/>
                </a:cubicBezTo>
                <a:cubicBezTo>
                  <a:pt x="0" y="614"/>
                  <a:pt x="0" y="614"/>
                  <a:pt x="0" y="614"/>
                </a:cubicBezTo>
                <a:cubicBezTo>
                  <a:pt x="93" y="614"/>
                  <a:pt x="93" y="614"/>
                  <a:pt x="93" y="614"/>
                </a:cubicBezTo>
                <a:cubicBezTo>
                  <a:pt x="91" y="630"/>
                  <a:pt x="91" y="645"/>
                  <a:pt x="91" y="661"/>
                </a:cubicBezTo>
                <a:cubicBezTo>
                  <a:pt x="91" y="980"/>
                  <a:pt x="349" y="1238"/>
                  <a:pt x="667" y="1238"/>
                </a:cubicBezTo>
                <a:cubicBezTo>
                  <a:pt x="986" y="1238"/>
                  <a:pt x="1244" y="980"/>
                  <a:pt x="1244" y="661"/>
                </a:cubicBezTo>
                <a:cubicBezTo>
                  <a:pt x="1244" y="526"/>
                  <a:pt x="1198" y="402"/>
                  <a:pt x="1120" y="30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6" name="PA_文本框 25"/>
          <p:cNvSpPr txBox="1"/>
          <p:nvPr/>
        </p:nvSpPr>
        <p:spPr>
          <a:xfrm>
            <a:off x="1814654" y="2708920"/>
            <a:ext cx="1080000" cy="1080000"/>
          </a:xfrm>
          <a:prstGeom prst="ellipse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>
            <a:normAutofit/>
          </a:bodyPr>
          <a:lstStyle/>
          <a:p>
            <a:pPr algn="ctr"/>
            <a:r>
              <a:rPr lang="nb-NO" sz="3200" b="1">
                <a:solidFill>
                  <a:schemeClr val="tx2"/>
                </a:solidFill>
                <a:ea typeface="黑体" charset="0"/>
              </a:rPr>
              <a:t>25%</a:t>
            </a:r>
            <a:endParaRPr>
              <a:ea typeface="黑体" charset="0"/>
            </a:endParaRPr>
          </a:p>
        </p:txBody>
      </p:sp>
      <p:sp>
        <p:nvSpPr>
          <p:cNvPr id="7" name="PA_PartialCircle 27"/>
          <p:cNvSpPr/>
          <p:nvPr/>
        </p:nvSpPr>
        <p:spPr>
          <a:xfrm>
            <a:off x="5203105" y="2316998"/>
            <a:ext cx="1923214" cy="1923210"/>
          </a:xfrm>
          <a:prstGeom prst="pie">
            <a:avLst>
              <a:gd name="adj1" fmla="val 10766470"/>
              <a:gd name="adj2" fmla="val 20396907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8" name="PA_Freeform: Shape 28"/>
          <p:cNvSpPr/>
          <p:nvPr/>
        </p:nvSpPr>
        <p:spPr bwMode="auto">
          <a:xfrm>
            <a:off x="4534880" y="1628800"/>
            <a:ext cx="3051040" cy="3034465"/>
          </a:xfrm>
          <a:custGeom>
            <a:avLst/>
            <a:gdLst>
              <a:gd name="T0" fmla="*/ 1120 w 1244"/>
              <a:gd name="T1" fmla="*/ 304 h 1238"/>
              <a:gd name="T2" fmla="*/ 1175 w 1244"/>
              <a:gd name="T3" fmla="*/ 249 h 1238"/>
              <a:gd name="T4" fmla="*/ 1080 w 1244"/>
              <a:gd name="T5" fmla="*/ 154 h 1238"/>
              <a:gd name="T6" fmla="*/ 1025 w 1244"/>
              <a:gd name="T7" fmla="*/ 209 h 1238"/>
              <a:gd name="T8" fmla="*/ 752 w 1244"/>
              <a:gd name="T9" fmla="*/ 91 h 1238"/>
              <a:gd name="T10" fmla="*/ 752 w 1244"/>
              <a:gd name="T11" fmla="*/ 0 h 1238"/>
              <a:gd name="T12" fmla="*/ 583 w 1244"/>
              <a:gd name="T13" fmla="*/ 0 h 1238"/>
              <a:gd name="T14" fmla="*/ 583 w 1244"/>
              <a:gd name="T15" fmla="*/ 91 h 1238"/>
              <a:gd name="T16" fmla="*/ 176 w 1244"/>
              <a:gd name="T17" fmla="*/ 360 h 1238"/>
              <a:gd name="T18" fmla="*/ 257 w 1244"/>
              <a:gd name="T19" fmla="*/ 476 h 1238"/>
              <a:gd name="T20" fmla="*/ 667 w 1244"/>
              <a:gd name="T21" fmla="*/ 211 h 1238"/>
              <a:gd name="T22" fmla="*/ 1118 w 1244"/>
              <a:gd name="T23" fmla="*/ 661 h 1238"/>
              <a:gd name="T24" fmla="*/ 667 w 1244"/>
              <a:gd name="T25" fmla="*/ 1112 h 1238"/>
              <a:gd name="T26" fmla="*/ 217 w 1244"/>
              <a:gd name="T27" fmla="*/ 661 h 1238"/>
              <a:gd name="T28" fmla="*/ 219 w 1244"/>
              <a:gd name="T29" fmla="*/ 614 h 1238"/>
              <a:gd name="T30" fmla="*/ 314 w 1244"/>
              <a:gd name="T31" fmla="*/ 614 h 1238"/>
              <a:gd name="T32" fmla="*/ 242 w 1244"/>
              <a:gd name="T33" fmla="*/ 512 h 1238"/>
              <a:gd name="T34" fmla="*/ 243 w 1244"/>
              <a:gd name="T35" fmla="*/ 510 h 1238"/>
              <a:gd name="T36" fmla="*/ 159 w 1244"/>
              <a:gd name="T37" fmla="*/ 390 h 1238"/>
              <a:gd name="T38" fmla="*/ 158 w 1244"/>
              <a:gd name="T39" fmla="*/ 391 h 1238"/>
              <a:gd name="T40" fmla="*/ 157 w 1244"/>
              <a:gd name="T41" fmla="*/ 390 h 1238"/>
              <a:gd name="T42" fmla="*/ 0 w 1244"/>
              <a:gd name="T43" fmla="*/ 614 h 1238"/>
              <a:gd name="T44" fmla="*/ 93 w 1244"/>
              <a:gd name="T45" fmla="*/ 614 h 1238"/>
              <a:gd name="T46" fmla="*/ 91 w 1244"/>
              <a:gd name="T47" fmla="*/ 661 h 1238"/>
              <a:gd name="T48" fmla="*/ 667 w 1244"/>
              <a:gd name="T49" fmla="*/ 1238 h 1238"/>
              <a:gd name="T50" fmla="*/ 1244 w 1244"/>
              <a:gd name="T51" fmla="*/ 661 h 1238"/>
              <a:gd name="T52" fmla="*/ 1120 w 1244"/>
              <a:gd name="T53" fmla="*/ 304 h 1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44" h="1238">
                <a:moveTo>
                  <a:pt x="1120" y="304"/>
                </a:moveTo>
                <a:cubicBezTo>
                  <a:pt x="1175" y="249"/>
                  <a:pt x="1175" y="249"/>
                  <a:pt x="1175" y="249"/>
                </a:cubicBezTo>
                <a:cubicBezTo>
                  <a:pt x="1080" y="154"/>
                  <a:pt x="1080" y="154"/>
                  <a:pt x="1080" y="154"/>
                </a:cubicBezTo>
                <a:cubicBezTo>
                  <a:pt x="1025" y="209"/>
                  <a:pt x="1025" y="209"/>
                  <a:pt x="1025" y="209"/>
                </a:cubicBezTo>
                <a:cubicBezTo>
                  <a:pt x="947" y="147"/>
                  <a:pt x="854" y="106"/>
                  <a:pt x="752" y="91"/>
                </a:cubicBezTo>
                <a:cubicBezTo>
                  <a:pt x="752" y="0"/>
                  <a:pt x="752" y="0"/>
                  <a:pt x="752" y="0"/>
                </a:cubicBezTo>
                <a:cubicBezTo>
                  <a:pt x="583" y="0"/>
                  <a:pt x="583" y="0"/>
                  <a:pt x="583" y="0"/>
                </a:cubicBezTo>
                <a:cubicBezTo>
                  <a:pt x="583" y="91"/>
                  <a:pt x="583" y="91"/>
                  <a:pt x="583" y="91"/>
                </a:cubicBezTo>
                <a:cubicBezTo>
                  <a:pt x="411" y="116"/>
                  <a:pt x="263" y="218"/>
                  <a:pt x="176" y="360"/>
                </a:cubicBezTo>
                <a:cubicBezTo>
                  <a:pt x="257" y="476"/>
                  <a:pt x="257" y="476"/>
                  <a:pt x="257" y="476"/>
                </a:cubicBezTo>
                <a:cubicBezTo>
                  <a:pt x="327" y="319"/>
                  <a:pt x="485" y="211"/>
                  <a:pt x="667" y="211"/>
                </a:cubicBezTo>
                <a:cubicBezTo>
                  <a:pt x="916" y="211"/>
                  <a:pt x="1118" y="412"/>
                  <a:pt x="1118" y="661"/>
                </a:cubicBezTo>
                <a:cubicBezTo>
                  <a:pt x="1118" y="910"/>
                  <a:pt x="916" y="1112"/>
                  <a:pt x="667" y="1112"/>
                </a:cubicBezTo>
                <a:cubicBezTo>
                  <a:pt x="419" y="1112"/>
                  <a:pt x="217" y="910"/>
                  <a:pt x="217" y="661"/>
                </a:cubicBezTo>
                <a:cubicBezTo>
                  <a:pt x="217" y="645"/>
                  <a:pt x="218" y="630"/>
                  <a:pt x="219" y="614"/>
                </a:cubicBezTo>
                <a:cubicBezTo>
                  <a:pt x="314" y="614"/>
                  <a:pt x="314" y="614"/>
                  <a:pt x="314" y="614"/>
                </a:cubicBezTo>
                <a:cubicBezTo>
                  <a:pt x="242" y="512"/>
                  <a:pt x="242" y="512"/>
                  <a:pt x="242" y="512"/>
                </a:cubicBezTo>
                <a:cubicBezTo>
                  <a:pt x="243" y="511"/>
                  <a:pt x="243" y="511"/>
                  <a:pt x="243" y="510"/>
                </a:cubicBezTo>
                <a:cubicBezTo>
                  <a:pt x="159" y="390"/>
                  <a:pt x="159" y="390"/>
                  <a:pt x="159" y="390"/>
                </a:cubicBezTo>
                <a:cubicBezTo>
                  <a:pt x="158" y="390"/>
                  <a:pt x="158" y="391"/>
                  <a:pt x="158" y="391"/>
                </a:cubicBezTo>
                <a:cubicBezTo>
                  <a:pt x="157" y="390"/>
                  <a:pt x="157" y="390"/>
                  <a:pt x="157" y="390"/>
                </a:cubicBezTo>
                <a:cubicBezTo>
                  <a:pt x="0" y="614"/>
                  <a:pt x="0" y="614"/>
                  <a:pt x="0" y="614"/>
                </a:cubicBezTo>
                <a:cubicBezTo>
                  <a:pt x="93" y="614"/>
                  <a:pt x="93" y="614"/>
                  <a:pt x="93" y="614"/>
                </a:cubicBezTo>
                <a:cubicBezTo>
                  <a:pt x="91" y="630"/>
                  <a:pt x="91" y="645"/>
                  <a:pt x="91" y="661"/>
                </a:cubicBezTo>
                <a:cubicBezTo>
                  <a:pt x="91" y="980"/>
                  <a:pt x="349" y="1238"/>
                  <a:pt x="667" y="1238"/>
                </a:cubicBezTo>
                <a:cubicBezTo>
                  <a:pt x="986" y="1238"/>
                  <a:pt x="1244" y="980"/>
                  <a:pt x="1244" y="661"/>
                </a:cubicBezTo>
                <a:cubicBezTo>
                  <a:pt x="1244" y="526"/>
                  <a:pt x="1198" y="402"/>
                  <a:pt x="1120" y="304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9" name="PA_文本框 29"/>
          <p:cNvSpPr txBox="1"/>
          <p:nvPr/>
        </p:nvSpPr>
        <p:spPr>
          <a:xfrm>
            <a:off x="5624712" y="2708920"/>
            <a:ext cx="1080000" cy="1080000"/>
          </a:xfrm>
          <a:prstGeom prst="ellipse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>
            <a:normAutofit/>
          </a:bodyPr>
          <a:lstStyle/>
          <a:p>
            <a:pPr algn="ctr"/>
            <a:r>
              <a:rPr lang="nb-NO" sz="3200" b="1">
                <a:solidFill>
                  <a:schemeClr val="tx2"/>
                </a:solidFill>
                <a:ea typeface="黑体" charset="0"/>
              </a:rPr>
              <a:t>43%</a:t>
            </a:r>
            <a:endParaRPr>
              <a:ea typeface="黑体" charset="0"/>
            </a:endParaRPr>
          </a:p>
        </p:txBody>
      </p:sp>
      <p:sp>
        <p:nvSpPr>
          <p:cNvPr id="10" name="PA_PartialCircle 31"/>
          <p:cNvSpPr/>
          <p:nvPr/>
        </p:nvSpPr>
        <p:spPr>
          <a:xfrm>
            <a:off x="8924158" y="2279505"/>
            <a:ext cx="1923214" cy="1923210"/>
          </a:xfrm>
          <a:prstGeom prst="pie">
            <a:avLst>
              <a:gd name="adj1" fmla="val 10766470"/>
              <a:gd name="adj2" fmla="val 6709358"/>
            </a:avLst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11" name="PA_Freeform: Shape 32"/>
          <p:cNvSpPr/>
          <p:nvPr/>
        </p:nvSpPr>
        <p:spPr bwMode="auto">
          <a:xfrm>
            <a:off x="8227813" y="1628800"/>
            <a:ext cx="3051040" cy="3034465"/>
          </a:xfrm>
          <a:custGeom>
            <a:avLst/>
            <a:gdLst>
              <a:gd name="T0" fmla="*/ 1120 w 1244"/>
              <a:gd name="T1" fmla="*/ 304 h 1238"/>
              <a:gd name="T2" fmla="*/ 1175 w 1244"/>
              <a:gd name="T3" fmla="*/ 249 h 1238"/>
              <a:gd name="T4" fmla="*/ 1080 w 1244"/>
              <a:gd name="T5" fmla="*/ 154 h 1238"/>
              <a:gd name="T6" fmla="*/ 1025 w 1244"/>
              <a:gd name="T7" fmla="*/ 209 h 1238"/>
              <a:gd name="T8" fmla="*/ 752 w 1244"/>
              <a:gd name="T9" fmla="*/ 91 h 1238"/>
              <a:gd name="T10" fmla="*/ 752 w 1244"/>
              <a:gd name="T11" fmla="*/ 0 h 1238"/>
              <a:gd name="T12" fmla="*/ 583 w 1244"/>
              <a:gd name="T13" fmla="*/ 0 h 1238"/>
              <a:gd name="T14" fmla="*/ 583 w 1244"/>
              <a:gd name="T15" fmla="*/ 91 h 1238"/>
              <a:gd name="T16" fmla="*/ 176 w 1244"/>
              <a:gd name="T17" fmla="*/ 360 h 1238"/>
              <a:gd name="T18" fmla="*/ 257 w 1244"/>
              <a:gd name="T19" fmla="*/ 476 h 1238"/>
              <a:gd name="T20" fmla="*/ 667 w 1244"/>
              <a:gd name="T21" fmla="*/ 211 h 1238"/>
              <a:gd name="T22" fmla="*/ 1118 w 1244"/>
              <a:gd name="T23" fmla="*/ 661 h 1238"/>
              <a:gd name="T24" fmla="*/ 667 w 1244"/>
              <a:gd name="T25" fmla="*/ 1112 h 1238"/>
              <a:gd name="T26" fmla="*/ 217 w 1244"/>
              <a:gd name="T27" fmla="*/ 661 h 1238"/>
              <a:gd name="T28" fmla="*/ 219 w 1244"/>
              <a:gd name="T29" fmla="*/ 614 h 1238"/>
              <a:gd name="T30" fmla="*/ 314 w 1244"/>
              <a:gd name="T31" fmla="*/ 614 h 1238"/>
              <a:gd name="T32" fmla="*/ 242 w 1244"/>
              <a:gd name="T33" fmla="*/ 512 h 1238"/>
              <a:gd name="T34" fmla="*/ 243 w 1244"/>
              <a:gd name="T35" fmla="*/ 510 h 1238"/>
              <a:gd name="T36" fmla="*/ 159 w 1244"/>
              <a:gd name="T37" fmla="*/ 390 h 1238"/>
              <a:gd name="T38" fmla="*/ 158 w 1244"/>
              <a:gd name="T39" fmla="*/ 391 h 1238"/>
              <a:gd name="T40" fmla="*/ 157 w 1244"/>
              <a:gd name="T41" fmla="*/ 390 h 1238"/>
              <a:gd name="T42" fmla="*/ 0 w 1244"/>
              <a:gd name="T43" fmla="*/ 614 h 1238"/>
              <a:gd name="T44" fmla="*/ 93 w 1244"/>
              <a:gd name="T45" fmla="*/ 614 h 1238"/>
              <a:gd name="T46" fmla="*/ 91 w 1244"/>
              <a:gd name="T47" fmla="*/ 661 h 1238"/>
              <a:gd name="T48" fmla="*/ 667 w 1244"/>
              <a:gd name="T49" fmla="*/ 1238 h 1238"/>
              <a:gd name="T50" fmla="*/ 1244 w 1244"/>
              <a:gd name="T51" fmla="*/ 661 h 1238"/>
              <a:gd name="T52" fmla="*/ 1120 w 1244"/>
              <a:gd name="T53" fmla="*/ 304 h 1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44" h="1238">
                <a:moveTo>
                  <a:pt x="1120" y="304"/>
                </a:moveTo>
                <a:cubicBezTo>
                  <a:pt x="1175" y="249"/>
                  <a:pt x="1175" y="249"/>
                  <a:pt x="1175" y="249"/>
                </a:cubicBezTo>
                <a:cubicBezTo>
                  <a:pt x="1080" y="154"/>
                  <a:pt x="1080" y="154"/>
                  <a:pt x="1080" y="154"/>
                </a:cubicBezTo>
                <a:cubicBezTo>
                  <a:pt x="1025" y="209"/>
                  <a:pt x="1025" y="209"/>
                  <a:pt x="1025" y="209"/>
                </a:cubicBezTo>
                <a:cubicBezTo>
                  <a:pt x="947" y="147"/>
                  <a:pt x="854" y="106"/>
                  <a:pt x="752" y="91"/>
                </a:cubicBezTo>
                <a:cubicBezTo>
                  <a:pt x="752" y="0"/>
                  <a:pt x="752" y="0"/>
                  <a:pt x="752" y="0"/>
                </a:cubicBezTo>
                <a:cubicBezTo>
                  <a:pt x="583" y="0"/>
                  <a:pt x="583" y="0"/>
                  <a:pt x="583" y="0"/>
                </a:cubicBezTo>
                <a:cubicBezTo>
                  <a:pt x="583" y="91"/>
                  <a:pt x="583" y="91"/>
                  <a:pt x="583" y="91"/>
                </a:cubicBezTo>
                <a:cubicBezTo>
                  <a:pt x="411" y="116"/>
                  <a:pt x="263" y="218"/>
                  <a:pt x="176" y="360"/>
                </a:cubicBezTo>
                <a:cubicBezTo>
                  <a:pt x="257" y="476"/>
                  <a:pt x="257" y="476"/>
                  <a:pt x="257" y="476"/>
                </a:cubicBezTo>
                <a:cubicBezTo>
                  <a:pt x="327" y="319"/>
                  <a:pt x="485" y="211"/>
                  <a:pt x="667" y="211"/>
                </a:cubicBezTo>
                <a:cubicBezTo>
                  <a:pt x="916" y="211"/>
                  <a:pt x="1118" y="412"/>
                  <a:pt x="1118" y="661"/>
                </a:cubicBezTo>
                <a:cubicBezTo>
                  <a:pt x="1118" y="910"/>
                  <a:pt x="916" y="1112"/>
                  <a:pt x="667" y="1112"/>
                </a:cubicBezTo>
                <a:cubicBezTo>
                  <a:pt x="419" y="1112"/>
                  <a:pt x="217" y="910"/>
                  <a:pt x="217" y="661"/>
                </a:cubicBezTo>
                <a:cubicBezTo>
                  <a:pt x="217" y="645"/>
                  <a:pt x="218" y="630"/>
                  <a:pt x="219" y="614"/>
                </a:cubicBezTo>
                <a:cubicBezTo>
                  <a:pt x="314" y="614"/>
                  <a:pt x="314" y="614"/>
                  <a:pt x="314" y="614"/>
                </a:cubicBezTo>
                <a:cubicBezTo>
                  <a:pt x="242" y="512"/>
                  <a:pt x="242" y="512"/>
                  <a:pt x="242" y="512"/>
                </a:cubicBezTo>
                <a:cubicBezTo>
                  <a:pt x="243" y="511"/>
                  <a:pt x="243" y="511"/>
                  <a:pt x="243" y="510"/>
                </a:cubicBezTo>
                <a:cubicBezTo>
                  <a:pt x="159" y="390"/>
                  <a:pt x="159" y="390"/>
                  <a:pt x="159" y="390"/>
                </a:cubicBezTo>
                <a:cubicBezTo>
                  <a:pt x="158" y="390"/>
                  <a:pt x="158" y="391"/>
                  <a:pt x="158" y="391"/>
                </a:cubicBezTo>
                <a:cubicBezTo>
                  <a:pt x="157" y="390"/>
                  <a:pt x="157" y="390"/>
                  <a:pt x="157" y="390"/>
                </a:cubicBezTo>
                <a:cubicBezTo>
                  <a:pt x="0" y="614"/>
                  <a:pt x="0" y="614"/>
                  <a:pt x="0" y="614"/>
                </a:cubicBezTo>
                <a:cubicBezTo>
                  <a:pt x="93" y="614"/>
                  <a:pt x="93" y="614"/>
                  <a:pt x="93" y="614"/>
                </a:cubicBezTo>
                <a:cubicBezTo>
                  <a:pt x="91" y="630"/>
                  <a:pt x="91" y="645"/>
                  <a:pt x="91" y="661"/>
                </a:cubicBezTo>
                <a:cubicBezTo>
                  <a:pt x="91" y="980"/>
                  <a:pt x="349" y="1238"/>
                  <a:pt x="667" y="1238"/>
                </a:cubicBezTo>
                <a:cubicBezTo>
                  <a:pt x="986" y="1238"/>
                  <a:pt x="1244" y="980"/>
                  <a:pt x="1244" y="661"/>
                </a:cubicBezTo>
                <a:cubicBezTo>
                  <a:pt x="1244" y="526"/>
                  <a:pt x="1198" y="402"/>
                  <a:pt x="1120" y="30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12" name="PA_文本框 33"/>
          <p:cNvSpPr txBox="1"/>
          <p:nvPr/>
        </p:nvSpPr>
        <p:spPr>
          <a:xfrm>
            <a:off x="9333124" y="2708920"/>
            <a:ext cx="1080000" cy="1080000"/>
          </a:xfrm>
          <a:prstGeom prst="ellipse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>
            <a:normAutofit/>
          </a:bodyPr>
          <a:lstStyle/>
          <a:p>
            <a:pPr algn="ctr"/>
            <a:r>
              <a:rPr lang="nb-NO" sz="3200" b="1">
                <a:solidFill>
                  <a:schemeClr val="tx2"/>
                </a:solidFill>
                <a:ea typeface="黑体" charset="0"/>
              </a:rPr>
              <a:t>79%</a:t>
            </a:r>
            <a:endParaRPr>
              <a:ea typeface="黑体" charset="0"/>
            </a:endParaRPr>
          </a:p>
        </p:txBody>
      </p:sp>
      <p:grpSp>
        <p:nvGrpSpPr>
          <p:cNvPr id="13" name="PA_组合 17"/>
          <p:cNvGrpSpPr/>
          <p:nvPr/>
        </p:nvGrpSpPr>
        <p:grpSpPr>
          <a:xfrm>
            <a:off x="1153208" y="5110257"/>
            <a:ext cx="2171131" cy="650178"/>
            <a:chOff x="810691" y="4795941"/>
            <a:chExt cx="1544952" cy="650178"/>
          </a:xfrm>
        </p:grpSpPr>
        <p:sp>
          <p:nvSpPr>
            <p:cNvPr id="20" name="TextBox 18"/>
            <p:cNvSpPr txBox="1"/>
            <p:nvPr/>
          </p:nvSpPr>
          <p:spPr>
            <a:xfrm>
              <a:off x="1100039" y="4795941"/>
              <a:ext cx="973474" cy="215444"/>
            </a:xfrm>
            <a:prstGeom prst="rect">
              <a:avLst/>
            </a:prstGeom>
          </p:spPr>
          <p:txBody>
            <a:bodyPr vert="horz" wrap="none" lIns="144000" tIns="0" rIns="144000" bIns="0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1400" b="1">
                  <a:solidFill>
                    <a:schemeClr val="accent1"/>
                  </a:solidFill>
                  <a:ea typeface="黑体" charset="0"/>
                </a:rPr>
                <a:t>标题文本预设</a:t>
              </a:r>
              <a:endParaRPr>
                <a:ea typeface="黑体" charset="0"/>
              </a:endParaRPr>
            </a:p>
          </p:txBody>
        </p:sp>
        <p:sp>
          <p:nvSpPr>
            <p:cNvPr id="21" name="TextBox 19"/>
            <p:cNvSpPr txBox="1"/>
            <p:nvPr/>
          </p:nvSpPr>
          <p:spPr>
            <a:xfrm>
              <a:off x="810691" y="5030621"/>
              <a:ext cx="1544952" cy="415498"/>
            </a:xfrm>
            <a:prstGeom prst="rect">
              <a:avLst/>
            </a:prstGeom>
          </p:spPr>
          <p:txBody>
            <a:bodyPr vert="horz" wrap="square" lIns="144000" tIns="0" rIns="144000" bIns="0" anchor="ctr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900">
                  <a:solidFill>
                    <a:schemeClr val="tx1"/>
                  </a:solidFill>
                  <a:ea typeface="黑体" charset="0"/>
                </a:rPr>
                <a:t>此部分内容作为文字排版占位显示</a:t>
              </a:r>
              <a:br>
                <a:rPr lang="zh-CN" altLang="en-US" sz="900">
                  <a:solidFill>
                    <a:schemeClr val="tx1"/>
                  </a:solidFill>
                  <a:ea typeface="黑体" charset="0"/>
                </a:rPr>
              </a:br>
              <a:r>
                <a:rPr lang="zh-CN" altLang="en-US" sz="900">
                  <a:solidFill>
                    <a:schemeClr val="tx1"/>
                  </a:solidFill>
                  <a:ea typeface="黑体" charset="0"/>
                </a:rPr>
                <a:t>（建议使用主题字体）</a:t>
              </a:r>
              <a:endParaRPr>
                <a:ea typeface="黑体" charset="0"/>
              </a:endParaRPr>
            </a:p>
          </p:txBody>
        </p:sp>
      </p:grpSp>
      <p:grpSp>
        <p:nvGrpSpPr>
          <p:cNvPr id="14" name="PA_组合 20"/>
          <p:cNvGrpSpPr/>
          <p:nvPr/>
        </p:nvGrpSpPr>
        <p:grpSpPr>
          <a:xfrm>
            <a:off x="5009163" y="5110257"/>
            <a:ext cx="2171131" cy="650178"/>
            <a:chOff x="810691" y="4795941"/>
            <a:chExt cx="1544952" cy="650178"/>
          </a:xfrm>
        </p:grpSpPr>
        <p:sp>
          <p:nvSpPr>
            <p:cNvPr id="18" name="TextBox 21"/>
            <p:cNvSpPr txBox="1"/>
            <p:nvPr/>
          </p:nvSpPr>
          <p:spPr>
            <a:xfrm>
              <a:off x="1100039" y="4795941"/>
              <a:ext cx="973474" cy="215444"/>
            </a:xfrm>
            <a:prstGeom prst="rect">
              <a:avLst/>
            </a:prstGeom>
          </p:spPr>
          <p:txBody>
            <a:bodyPr vert="horz" wrap="none" lIns="144000" tIns="0" rIns="144000" bIns="0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1400" b="1">
                  <a:solidFill>
                    <a:schemeClr val="accent2"/>
                  </a:solidFill>
                  <a:ea typeface="黑体" charset="0"/>
                </a:rPr>
                <a:t>标题文本预设</a:t>
              </a:r>
              <a:endParaRPr>
                <a:ea typeface="黑体" charset="0"/>
              </a:endParaRPr>
            </a:p>
          </p:txBody>
        </p:sp>
        <p:sp>
          <p:nvSpPr>
            <p:cNvPr id="19" name="TextBox 37"/>
            <p:cNvSpPr txBox="1"/>
            <p:nvPr/>
          </p:nvSpPr>
          <p:spPr>
            <a:xfrm>
              <a:off x="810691" y="5030621"/>
              <a:ext cx="1544952" cy="415498"/>
            </a:xfrm>
            <a:prstGeom prst="rect">
              <a:avLst/>
            </a:prstGeom>
          </p:spPr>
          <p:txBody>
            <a:bodyPr vert="horz" wrap="square" lIns="144000" tIns="0" rIns="144000" bIns="0" anchor="ctr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900">
                  <a:solidFill>
                    <a:schemeClr val="tx1"/>
                  </a:solidFill>
                  <a:ea typeface="黑体" charset="0"/>
                </a:rPr>
                <a:t>此部分内容作为文字排版占位显示</a:t>
              </a:r>
              <a:br>
                <a:rPr lang="zh-CN" altLang="en-US" sz="900">
                  <a:solidFill>
                    <a:schemeClr val="tx1"/>
                  </a:solidFill>
                  <a:ea typeface="黑体" charset="0"/>
                </a:rPr>
              </a:br>
              <a:r>
                <a:rPr lang="zh-CN" altLang="en-US" sz="900">
                  <a:solidFill>
                    <a:schemeClr val="tx1"/>
                  </a:solidFill>
                  <a:ea typeface="黑体" charset="0"/>
                </a:rPr>
                <a:t>（建议使用主题字体）</a:t>
              </a:r>
              <a:endParaRPr>
                <a:ea typeface="黑体" charset="0"/>
              </a:endParaRPr>
            </a:p>
          </p:txBody>
        </p:sp>
      </p:grpSp>
      <p:grpSp>
        <p:nvGrpSpPr>
          <p:cNvPr id="15" name="PA_组合 38"/>
          <p:cNvGrpSpPr/>
          <p:nvPr/>
        </p:nvGrpSpPr>
        <p:grpSpPr>
          <a:xfrm>
            <a:off x="8797663" y="5110257"/>
            <a:ext cx="2171131" cy="650178"/>
            <a:chOff x="810691" y="4795941"/>
            <a:chExt cx="1544952" cy="650178"/>
          </a:xfrm>
        </p:grpSpPr>
        <p:sp>
          <p:nvSpPr>
            <p:cNvPr id="16" name="TextBox 39"/>
            <p:cNvSpPr txBox="1"/>
            <p:nvPr/>
          </p:nvSpPr>
          <p:spPr>
            <a:xfrm>
              <a:off x="1100039" y="4795941"/>
              <a:ext cx="973474" cy="215444"/>
            </a:xfrm>
            <a:prstGeom prst="rect">
              <a:avLst/>
            </a:prstGeom>
          </p:spPr>
          <p:txBody>
            <a:bodyPr vert="horz" wrap="none" lIns="144000" tIns="0" rIns="144000" bIns="0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1400" b="1">
                  <a:solidFill>
                    <a:schemeClr val="accent3"/>
                  </a:solidFill>
                  <a:ea typeface="黑体" charset="0"/>
                </a:rPr>
                <a:t>标题文本预设</a:t>
              </a:r>
              <a:endParaRPr>
                <a:ea typeface="黑体" charset="0"/>
              </a:endParaRPr>
            </a:p>
          </p:txBody>
        </p:sp>
        <p:sp>
          <p:nvSpPr>
            <p:cNvPr id="17" name="TextBox 40"/>
            <p:cNvSpPr txBox="1"/>
            <p:nvPr/>
          </p:nvSpPr>
          <p:spPr>
            <a:xfrm>
              <a:off x="810691" y="5030621"/>
              <a:ext cx="1544952" cy="415498"/>
            </a:xfrm>
            <a:prstGeom prst="rect">
              <a:avLst/>
            </a:prstGeom>
          </p:spPr>
          <p:txBody>
            <a:bodyPr vert="horz" wrap="square" lIns="144000" tIns="0" rIns="144000" bIns="0" anchor="ctr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900">
                  <a:solidFill>
                    <a:schemeClr val="tx1"/>
                  </a:solidFill>
                  <a:ea typeface="黑体" charset="0"/>
                </a:rPr>
                <a:t>此部分内容作为文字排版占位显示</a:t>
              </a:r>
              <a:br>
                <a:rPr lang="zh-CN" altLang="en-US" sz="900">
                  <a:solidFill>
                    <a:schemeClr val="tx1"/>
                  </a:solidFill>
                  <a:ea typeface="黑体" charset="0"/>
                </a:rPr>
              </a:br>
              <a:r>
                <a:rPr lang="zh-CN" altLang="en-US" sz="900">
                  <a:solidFill>
                    <a:schemeClr val="tx1"/>
                  </a:solidFill>
                  <a:ea typeface="黑体" charset="0"/>
                </a:rPr>
                <a:t>（建议使用主题字体）</a:t>
              </a:r>
              <a:endParaRPr>
                <a:ea typeface="黑体" charset="0"/>
              </a:endParaRPr>
            </a:p>
          </p:txBody>
        </p:sp>
      </p:grpSp>
      <p:sp>
        <p:nvSpPr>
          <p:cNvPr id="22" name="PA_标题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黑体" charset="0"/>
                <a:cs typeface="黑体" charset="0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23" name="PA_Text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ea typeface="黑体" charset="0"/>
                <a:cs typeface="黑体" charset="0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ea typeface="黑体" charset="0"/>
              <a:cs typeface="黑体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0">
        <p14:glitter pattern="hexago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椭圆 3"/>
          <p:cNvSpPr/>
          <p:nvPr/>
        </p:nvSpPr>
        <p:spPr>
          <a:xfrm rot="10800000" flipV="1">
            <a:off x="4323990" y="4169331"/>
            <a:ext cx="1152516" cy="1152516"/>
          </a:xfrm>
          <a:prstGeom prst="ellipse">
            <a:avLst/>
          </a:prstGeom>
          <a:solidFill>
            <a:schemeClr val="bg1"/>
          </a:solidFill>
          <a:ln w="215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5" name="PA_椭圆 4"/>
          <p:cNvSpPr/>
          <p:nvPr/>
        </p:nvSpPr>
        <p:spPr>
          <a:xfrm rot="10800000" flipV="1">
            <a:off x="5519742" y="4169331"/>
            <a:ext cx="1152516" cy="1152516"/>
          </a:xfrm>
          <a:prstGeom prst="ellipse">
            <a:avLst/>
          </a:prstGeom>
          <a:solidFill>
            <a:schemeClr val="bg1"/>
          </a:solidFill>
          <a:ln w="2159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6" name="PA_椭圆 5"/>
          <p:cNvSpPr/>
          <p:nvPr/>
        </p:nvSpPr>
        <p:spPr>
          <a:xfrm rot="10800000" flipV="1">
            <a:off x="6715494" y="4169331"/>
            <a:ext cx="1152516" cy="1152516"/>
          </a:xfrm>
          <a:prstGeom prst="ellipse">
            <a:avLst/>
          </a:prstGeom>
          <a:solidFill>
            <a:schemeClr val="bg1"/>
          </a:solidFill>
          <a:ln w="2159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7" name="PA_椭圆 6"/>
          <p:cNvSpPr/>
          <p:nvPr/>
        </p:nvSpPr>
        <p:spPr>
          <a:xfrm rot="10800000" flipV="1">
            <a:off x="4894034" y="3098000"/>
            <a:ext cx="1152516" cy="1152516"/>
          </a:xfrm>
          <a:prstGeom prst="ellipse">
            <a:avLst/>
          </a:prstGeom>
          <a:solidFill>
            <a:schemeClr val="bg1"/>
          </a:solidFill>
          <a:ln w="2159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8" name="PA_椭圆 7"/>
          <p:cNvSpPr/>
          <p:nvPr/>
        </p:nvSpPr>
        <p:spPr>
          <a:xfrm rot="10800000" flipV="1">
            <a:off x="6089786" y="3098000"/>
            <a:ext cx="1152516" cy="1152516"/>
          </a:xfrm>
          <a:prstGeom prst="ellipse">
            <a:avLst/>
          </a:prstGeom>
          <a:solidFill>
            <a:schemeClr val="bg1"/>
          </a:solidFill>
          <a:ln w="2159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9" name="PA_椭圆 8"/>
          <p:cNvSpPr/>
          <p:nvPr/>
        </p:nvSpPr>
        <p:spPr>
          <a:xfrm rot="10800000" flipV="1">
            <a:off x="5411623" y="1978169"/>
            <a:ext cx="1152516" cy="1152516"/>
          </a:xfrm>
          <a:prstGeom prst="ellipse">
            <a:avLst/>
          </a:prstGeom>
          <a:solidFill>
            <a:schemeClr val="bg1"/>
          </a:solidFill>
          <a:ln w="2159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grpSp>
        <p:nvGrpSpPr>
          <p:cNvPr id="10" name="PA_组合 31"/>
          <p:cNvGrpSpPr/>
          <p:nvPr/>
        </p:nvGrpSpPr>
        <p:grpSpPr>
          <a:xfrm>
            <a:off x="8474718" y="3122294"/>
            <a:ext cx="604695" cy="604695"/>
            <a:chOff x="8474718" y="3283286"/>
            <a:chExt cx="604695" cy="604695"/>
          </a:xfrm>
        </p:grpSpPr>
        <p:sp>
          <p:nvSpPr>
            <p:cNvPr id="70" name="Rectangle: Rounded Corners 16"/>
            <p:cNvSpPr/>
            <p:nvPr/>
          </p:nvSpPr>
          <p:spPr>
            <a:xfrm>
              <a:off x="8474718" y="3283286"/>
              <a:ext cx="604695" cy="604695"/>
            </a:xfrm>
            <a:prstGeom prst="roundRect">
              <a:avLst>
                <a:gd name="adj" fmla="val 16554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grpSp>
          <p:nvGrpSpPr>
            <p:cNvPr id="71" name="Group 57"/>
            <p:cNvGrpSpPr/>
            <p:nvPr/>
          </p:nvGrpSpPr>
          <p:grpSpPr>
            <a:xfrm>
              <a:off x="8593616" y="3399598"/>
              <a:ext cx="366898" cy="372071"/>
              <a:chOff x="9622603" y="7775631"/>
              <a:chExt cx="953415" cy="953477"/>
            </a:xfrm>
          </p:grpSpPr>
          <p:sp>
            <p:nvSpPr>
              <p:cNvPr id="72" name="Freeform: Shape 58"/>
              <p:cNvSpPr/>
              <p:nvPr/>
            </p:nvSpPr>
            <p:spPr bwMode="auto">
              <a:xfrm>
                <a:off x="9622603" y="7775631"/>
                <a:ext cx="953415" cy="953477"/>
              </a:xfrm>
              <a:custGeom>
                <a:avLst/>
                <a:gdLst>
                  <a:gd name="T0" fmla="*/ 1323 w 1324"/>
                  <a:gd name="T1" fmla="*/ 662 h 1324"/>
                  <a:gd name="T2" fmla="*/ 1323 w 1324"/>
                  <a:gd name="T3" fmla="*/ 662 h 1324"/>
                  <a:gd name="T4" fmla="*/ 659 w 1324"/>
                  <a:gd name="T5" fmla="*/ 1323 h 1324"/>
                  <a:gd name="T6" fmla="*/ 0 w 1324"/>
                  <a:gd name="T7" fmla="*/ 662 h 1324"/>
                  <a:gd name="T8" fmla="*/ 659 w 1324"/>
                  <a:gd name="T9" fmla="*/ 0 h 1324"/>
                  <a:gd name="T10" fmla="*/ 1323 w 1324"/>
                  <a:gd name="T11" fmla="*/ 662 h 1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24" h="1324">
                    <a:moveTo>
                      <a:pt x="1323" y="662"/>
                    </a:moveTo>
                    <a:lnTo>
                      <a:pt x="1323" y="662"/>
                    </a:lnTo>
                    <a:cubicBezTo>
                      <a:pt x="1323" y="1033"/>
                      <a:pt x="1031" y="1323"/>
                      <a:pt x="659" y="1323"/>
                    </a:cubicBezTo>
                    <a:cubicBezTo>
                      <a:pt x="299" y="1323"/>
                      <a:pt x="0" y="1033"/>
                      <a:pt x="0" y="662"/>
                    </a:cubicBezTo>
                    <a:cubicBezTo>
                      <a:pt x="0" y="301"/>
                      <a:pt x="299" y="0"/>
                      <a:pt x="659" y="0"/>
                    </a:cubicBezTo>
                    <a:cubicBezTo>
                      <a:pt x="1031" y="0"/>
                      <a:pt x="1323" y="301"/>
                      <a:pt x="1323" y="662"/>
                    </a:cubicBezTo>
                  </a:path>
                </a:pathLst>
              </a:custGeom>
              <a:noFill/>
              <a:ln w="4680" cap="flat">
                <a:solidFill>
                  <a:schemeClr val="bg1"/>
                </a:solidFill>
                <a:round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黑体" charset="0"/>
                </a:endParaRPr>
              </a:p>
            </p:txBody>
          </p:sp>
          <p:sp>
            <p:nvSpPr>
              <p:cNvPr id="73" name="Freeform: Shape 59"/>
              <p:cNvSpPr/>
              <p:nvPr/>
            </p:nvSpPr>
            <p:spPr bwMode="auto">
              <a:xfrm>
                <a:off x="9752904" y="7867801"/>
                <a:ext cx="216107" cy="797741"/>
              </a:xfrm>
              <a:custGeom>
                <a:avLst/>
                <a:gdLst>
                  <a:gd name="T0" fmla="*/ 89 w 300"/>
                  <a:gd name="T1" fmla="*/ 0 h 1105"/>
                  <a:gd name="T2" fmla="*/ 299 w 300"/>
                  <a:gd name="T3" fmla="*/ 292 h 1105"/>
                  <a:gd name="T4" fmla="*/ 181 w 300"/>
                  <a:gd name="T5" fmla="*/ 411 h 1105"/>
                  <a:gd name="T6" fmla="*/ 0 w 300"/>
                  <a:gd name="T7" fmla="*/ 472 h 1105"/>
                  <a:gd name="T8" fmla="*/ 0 w 300"/>
                  <a:gd name="T9" fmla="*/ 652 h 1105"/>
                  <a:gd name="T10" fmla="*/ 181 w 300"/>
                  <a:gd name="T11" fmla="*/ 773 h 1105"/>
                  <a:gd name="T12" fmla="*/ 240 w 300"/>
                  <a:gd name="T13" fmla="*/ 892 h 1105"/>
                  <a:gd name="T14" fmla="*/ 181 w 300"/>
                  <a:gd name="T15" fmla="*/ 1072 h 1105"/>
                  <a:gd name="T16" fmla="*/ 149 w 300"/>
                  <a:gd name="T17" fmla="*/ 1104 h 1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0" h="1105">
                    <a:moveTo>
                      <a:pt x="89" y="0"/>
                    </a:moveTo>
                    <a:lnTo>
                      <a:pt x="299" y="292"/>
                    </a:lnTo>
                    <a:lnTo>
                      <a:pt x="181" y="411"/>
                    </a:lnTo>
                    <a:lnTo>
                      <a:pt x="0" y="472"/>
                    </a:lnTo>
                    <a:lnTo>
                      <a:pt x="0" y="652"/>
                    </a:lnTo>
                    <a:lnTo>
                      <a:pt x="181" y="773"/>
                    </a:lnTo>
                    <a:lnTo>
                      <a:pt x="240" y="892"/>
                    </a:lnTo>
                    <a:lnTo>
                      <a:pt x="181" y="1072"/>
                    </a:lnTo>
                    <a:lnTo>
                      <a:pt x="149" y="1104"/>
                    </a:lnTo>
                  </a:path>
                </a:pathLst>
              </a:custGeom>
              <a:noFill/>
              <a:ln w="4680" cap="flat">
                <a:solidFill>
                  <a:schemeClr val="bg1"/>
                </a:solidFill>
                <a:round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黑体" charset="0"/>
                </a:endParaRPr>
              </a:p>
            </p:txBody>
          </p:sp>
          <p:sp>
            <p:nvSpPr>
              <p:cNvPr id="74" name="Freeform: Shape 60"/>
              <p:cNvSpPr/>
              <p:nvPr/>
            </p:nvSpPr>
            <p:spPr bwMode="auto">
              <a:xfrm>
                <a:off x="10140625" y="7963148"/>
                <a:ext cx="375010" cy="549837"/>
              </a:xfrm>
              <a:custGeom>
                <a:avLst/>
                <a:gdLst>
                  <a:gd name="T0" fmla="*/ 470 w 521"/>
                  <a:gd name="T1" fmla="*/ 0 h 763"/>
                  <a:gd name="T2" fmla="*/ 360 w 521"/>
                  <a:gd name="T3" fmla="*/ 100 h 763"/>
                  <a:gd name="T4" fmla="*/ 180 w 521"/>
                  <a:gd name="T5" fmla="*/ 342 h 763"/>
                  <a:gd name="T6" fmla="*/ 59 w 521"/>
                  <a:gd name="T7" fmla="*/ 342 h 763"/>
                  <a:gd name="T8" fmla="*/ 59 w 521"/>
                  <a:gd name="T9" fmla="*/ 463 h 763"/>
                  <a:gd name="T10" fmla="*/ 0 w 521"/>
                  <a:gd name="T11" fmla="*/ 582 h 763"/>
                  <a:gd name="T12" fmla="*/ 59 w 521"/>
                  <a:gd name="T13" fmla="*/ 703 h 763"/>
                  <a:gd name="T14" fmla="*/ 180 w 521"/>
                  <a:gd name="T15" fmla="*/ 762 h 763"/>
                  <a:gd name="T16" fmla="*/ 301 w 521"/>
                  <a:gd name="T17" fmla="*/ 643 h 763"/>
                  <a:gd name="T18" fmla="*/ 360 w 521"/>
                  <a:gd name="T19" fmla="*/ 522 h 763"/>
                  <a:gd name="T20" fmla="*/ 481 w 521"/>
                  <a:gd name="T21" fmla="*/ 703 h 763"/>
                  <a:gd name="T22" fmla="*/ 520 w 521"/>
                  <a:gd name="T23" fmla="*/ 723 h 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1" h="763">
                    <a:moveTo>
                      <a:pt x="470" y="0"/>
                    </a:moveTo>
                    <a:lnTo>
                      <a:pt x="360" y="100"/>
                    </a:lnTo>
                    <a:lnTo>
                      <a:pt x="180" y="342"/>
                    </a:lnTo>
                    <a:lnTo>
                      <a:pt x="59" y="342"/>
                    </a:lnTo>
                    <a:lnTo>
                      <a:pt x="59" y="463"/>
                    </a:lnTo>
                    <a:lnTo>
                      <a:pt x="0" y="582"/>
                    </a:lnTo>
                    <a:lnTo>
                      <a:pt x="59" y="703"/>
                    </a:lnTo>
                    <a:lnTo>
                      <a:pt x="180" y="762"/>
                    </a:lnTo>
                    <a:lnTo>
                      <a:pt x="301" y="643"/>
                    </a:lnTo>
                    <a:lnTo>
                      <a:pt x="360" y="522"/>
                    </a:lnTo>
                    <a:lnTo>
                      <a:pt x="481" y="703"/>
                    </a:lnTo>
                    <a:lnTo>
                      <a:pt x="520" y="723"/>
                    </a:lnTo>
                  </a:path>
                </a:pathLst>
              </a:custGeom>
              <a:noFill/>
              <a:ln w="4680" cap="flat">
                <a:solidFill>
                  <a:schemeClr val="bg1"/>
                </a:solidFill>
                <a:round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黑体" charset="0"/>
                </a:endParaRPr>
              </a:p>
            </p:txBody>
          </p:sp>
        </p:grpSp>
      </p:grpSp>
      <p:grpSp>
        <p:nvGrpSpPr>
          <p:cNvPr id="11" name="PA_组合 32"/>
          <p:cNvGrpSpPr/>
          <p:nvPr/>
        </p:nvGrpSpPr>
        <p:grpSpPr>
          <a:xfrm>
            <a:off x="8474718" y="4519398"/>
            <a:ext cx="604695" cy="604695"/>
            <a:chOff x="8474718" y="4632693"/>
            <a:chExt cx="604695" cy="604695"/>
          </a:xfrm>
        </p:grpSpPr>
        <p:sp>
          <p:nvSpPr>
            <p:cNvPr id="65" name="Rectangle: Rounded Corners 17"/>
            <p:cNvSpPr/>
            <p:nvPr/>
          </p:nvSpPr>
          <p:spPr>
            <a:xfrm>
              <a:off x="8474718" y="4632693"/>
              <a:ext cx="604695" cy="604695"/>
            </a:xfrm>
            <a:prstGeom prst="roundRect">
              <a:avLst>
                <a:gd name="adj" fmla="val 1655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grpSp>
          <p:nvGrpSpPr>
            <p:cNvPr id="66" name="Group 61"/>
            <p:cNvGrpSpPr/>
            <p:nvPr/>
          </p:nvGrpSpPr>
          <p:grpSpPr>
            <a:xfrm>
              <a:off x="8593616" y="4783111"/>
              <a:ext cx="366898" cy="303858"/>
              <a:chOff x="11707403" y="7861444"/>
              <a:chExt cx="953415" cy="778672"/>
            </a:xfrm>
          </p:grpSpPr>
          <p:sp>
            <p:nvSpPr>
              <p:cNvPr id="67" name="Freeform: Shape 62"/>
              <p:cNvSpPr/>
              <p:nvPr/>
            </p:nvSpPr>
            <p:spPr bwMode="auto">
              <a:xfrm>
                <a:off x="11707403" y="7861444"/>
                <a:ext cx="953415" cy="435420"/>
              </a:xfrm>
              <a:custGeom>
                <a:avLst/>
                <a:gdLst>
                  <a:gd name="T0" fmla="*/ 664 w 1324"/>
                  <a:gd name="T1" fmla="*/ 0 h 603"/>
                  <a:gd name="T2" fmla="*/ 0 w 1324"/>
                  <a:gd name="T3" fmla="*/ 301 h 603"/>
                  <a:gd name="T4" fmla="*/ 664 w 1324"/>
                  <a:gd name="T5" fmla="*/ 602 h 603"/>
                  <a:gd name="T6" fmla="*/ 1323 w 1324"/>
                  <a:gd name="T7" fmla="*/ 301 h 603"/>
                  <a:gd name="T8" fmla="*/ 664 w 1324"/>
                  <a:gd name="T9" fmla="*/ 0 h 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4" h="603">
                    <a:moveTo>
                      <a:pt x="664" y="0"/>
                    </a:moveTo>
                    <a:lnTo>
                      <a:pt x="0" y="301"/>
                    </a:lnTo>
                    <a:lnTo>
                      <a:pt x="664" y="602"/>
                    </a:lnTo>
                    <a:lnTo>
                      <a:pt x="1323" y="301"/>
                    </a:lnTo>
                    <a:lnTo>
                      <a:pt x="664" y="0"/>
                    </a:lnTo>
                  </a:path>
                </a:pathLst>
              </a:custGeom>
              <a:noFill/>
              <a:ln w="9525" cap="flat">
                <a:solidFill>
                  <a:schemeClr val="bg1"/>
                </a:solidFill>
                <a:bevel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黑体" charset="0"/>
                </a:endParaRPr>
              </a:p>
            </p:txBody>
          </p:sp>
          <p:sp>
            <p:nvSpPr>
              <p:cNvPr id="68" name="Freeform: Shape 63"/>
              <p:cNvSpPr/>
              <p:nvPr/>
            </p:nvSpPr>
            <p:spPr bwMode="auto">
              <a:xfrm>
                <a:off x="11707403" y="8338183"/>
                <a:ext cx="953415" cy="301933"/>
              </a:xfrm>
              <a:custGeom>
                <a:avLst/>
                <a:gdLst>
                  <a:gd name="T0" fmla="*/ 1054 w 1324"/>
                  <a:gd name="T1" fmla="*/ 0 h 421"/>
                  <a:gd name="T2" fmla="*/ 1323 w 1324"/>
                  <a:gd name="T3" fmla="*/ 121 h 421"/>
                  <a:gd name="T4" fmla="*/ 664 w 1324"/>
                  <a:gd name="T5" fmla="*/ 420 h 421"/>
                  <a:gd name="T6" fmla="*/ 0 w 1324"/>
                  <a:gd name="T7" fmla="*/ 121 h 421"/>
                  <a:gd name="T8" fmla="*/ 262 w 1324"/>
                  <a:gd name="T9" fmla="*/ 0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4" h="421">
                    <a:moveTo>
                      <a:pt x="1054" y="0"/>
                    </a:moveTo>
                    <a:lnTo>
                      <a:pt x="1323" y="121"/>
                    </a:lnTo>
                    <a:lnTo>
                      <a:pt x="664" y="420"/>
                    </a:lnTo>
                    <a:lnTo>
                      <a:pt x="0" y="121"/>
                    </a:lnTo>
                    <a:lnTo>
                      <a:pt x="262" y="0"/>
                    </a:lnTo>
                  </a:path>
                </a:pathLst>
              </a:custGeom>
              <a:noFill/>
              <a:ln w="4680" cap="flat">
                <a:solidFill>
                  <a:schemeClr val="bg1"/>
                </a:solidFill>
                <a:round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黑体" charset="0"/>
                </a:endParaRPr>
              </a:p>
            </p:txBody>
          </p:sp>
          <p:sp>
            <p:nvSpPr>
              <p:cNvPr id="69" name="Freeform: Shape 64"/>
              <p:cNvSpPr/>
              <p:nvPr/>
            </p:nvSpPr>
            <p:spPr bwMode="auto">
              <a:xfrm>
                <a:off x="11707403" y="8166558"/>
                <a:ext cx="953415" cy="305113"/>
              </a:xfrm>
              <a:custGeom>
                <a:avLst/>
                <a:gdLst>
                  <a:gd name="T0" fmla="*/ 1054 w 1324"/>
                  <a:gd name="T1" fmla="*/ 0 h 423"/>
                  <a:gd name="T2" fmla="*/ 1323 w 1324"/>
                  <a:gd name="T3" fmla="*/ 121 h 423"/>
                  <a:gd name="T4" fmla="*/ 1054 w 1324"/>
                  <a:gd name="T5" fmla="*/ 241 h 423"/>
                  <a:gd name="T6" fmla="*/ 664 w 1324"/>
                  <a:gd name="T7" fmla="*/ 422 h 423"/>
                  <a:gd name="T8" fmla="*/ 262 w 1324"/>
                  <a:gd name="T9" fmla="*/ 241 h 423"/>
                  <a:gd name="T10" fmla="*/ 0 w 1324"/>
                  <a:gd name="T11" fmla="*/ 121 h 423"/>
                  <a:gd name="T12" fmla="*/ 262 w 1324"/>
                  <a:gd name="T13" fmla="*/ 0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4" h="423">
                    <a:moveTo>
                      <a:pt x="1054" y="0"/>
                    </a:moveTo>
                    <a:lnTo>
                      <a:pt x="1323" y="121"/>
                    </a:lnTo>
                    <a:lnTo>
                      <a:pt x="1054" y="241"/>
                    </a:lnTo>
                    <a:lnTo>
                      <a:pt x="664" y="422"/>
                    </a:lnTo>
                    <a:lnTo>
                      <a:pt x="262" y="241"/>
                    </a:lnTo>
                    <a:lnTo>
                      <a:pt x="0" y="121"/>
                    </a:lnTo>
                    <a:lnTo>
                      <a:pt x="262" y="0"/>
                    </a:lnTo>
                  </a:path>
                </a:pathLst>
              </a:custGeom>
              <a:noFill/>
              <a:ln w="4680" cap="flat">
                <a:solidFill>
                  <a:schemeClr val="bg1"/>
                </a:solidFill>
                <a:round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黑体" charset="0"/>
                </a:endParaRPr>
              </a:p>
            </p:txBody>
          </p:sp>
        </p:grpSp>
      </p:grpSp>
      <p:grpSp>
        <p:nvGrpSpPr>
          <p:cNvPr id="12" name="PA_组合 30"/>
          <p:cNvGrpSpPr/>
          <p:nvPr/>
        </p:nvGrpSpPr>
        <p:grpSpPr>
          <a:xfrm>
            <a:off x="8474718" y="1726017"/>
            <a:ext cx="604695" cy="604695"/>
            <a:chOff x="8474718" y="1933881"/>
            <a:chExt cx="604695" cy="604695"/>
          </a:xfrm>
        </p:grpSpPr>
        <p:sp>
          <p:nvSpPr>
            <p:cNvPr id="58" name="Rectangle: Rounded Corners 15"/>
            <p:cNvSpPr/>
            <p:nvPr/>
          </p:nvSpPr>
          <p:spPr>
            <a:xfrm>
              <a:off x="8474718" y="1933881"/>
              <a:ext cx="604695" cy="604695"/>
            </a:xfrm>
            <a:prstGeom prst="roundRect">
              <a:avLst>
                <a:gd name="adj" fmla="val 16554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grpSp>
          <p:nvGrpSpPr>
            <p:cNvPr id="59" name="Group 65"/>
            <p:cNvGrpSpPr/>
            <p:nvPr/>
          </p:nvGrpSpPr>
          <p:grpSpPr>
            <a:xfrm>
              <a:off x="8593009" y="2051423"/>
              <a:ext cx="368112" cy="369610"/>
              <a:chOff x="5453001" y="7775630"/>
              <a:chExt cx="962950" cy="953477"/>
            </a:xfrm>
          </p:grpSpPr>
          <p:sp>
            <p:nvSpPr>
              <p:cNvPr id="60" name="Freeform: Shape 66"/>
              <p:cNvSpPr/>
              <p:nvPr/>
            </p:nvSpPr>
            <p:spPr bwMode="auto">
              <a:xfrm>
                <a:off x="5805767" y="7775630"/>
                <a:ext cx="254244" cy="346431"/>
              </a:xfrm>
              <a:custGeom>
                <a:avLst/>
                <a:gdLst>
                  <a:gd name="T0" fmla="*/ 0 w 352"/>
                  <a:gd name="T1" fmla="*/ 481 h 482"/>
                  <a:gd name="T2" fmla="*/ 180 w 352"/>
                  <a:gd name="T3" fmla="*/ 0 h 482"/>
                  <a:gd name="T4" fmla="*/ 351 w 352"/>
                  <a:gd name="T5" fmla="*/ 481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2" h="482">
                    <a:moveTo>
                      <a:pt x="0" y="481"/>
                    </a:moveTo>
                    <a:lnTo>
                      <a:pt x="180" y="0"/>
                    </a:lnTo>
                    <a:lnTo>
                      <a:pt x="351" y="481"/>
                    </a:lnTo>
                  </a:path>
                </a:pathLst>
              </a:custGeom>
              <a:noFill/>
              <a:ln w="4680" cap="flat">
                <a:solidFill>
                  <a:schemeClr val="bg1"/>
                </a:solidFill>
                <a:round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黑体" charset="0"/>
                </a:endParaRPr>
              </a:p>
            </p:txBody>
          </p:sp>
          <p:sp>
            <p:nvSpPr>
              <p:cNvPr id="61" name="Freeform: Shape 67"/>
              <p:cNvSpPr/>
              <p:nvPr/>
            </p:nvSpPr>
            <p:spPr bwMode="auto">
              <a:xfrm>
                <a:off x="5936065" y="8325469"/>
                <a:ext cx="346408" cy="403638"/>
              </a:xfrm>
              <a:custGeom>
                <a:avLst/>
                <a:gdLst>
                  <a:gd name="T0" fmla="*/ 271 w 482"/>
                  <a:gd name="T1" fmla="*/ 0 h 562"/>
                  <a:gd name="T2" fmla="*/ 481 w 482"/>
                  <a:gd name="T3" fmla="*/ 561 h 562"/>
                  <a:gd name="T4" fmla="*/ 0 w 482"/>
                  <a:gd name="T5" fmla="*/ 210 h 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2" h="562">
                    <a:moveTo>
                      <a:pt x="271" y="0"/>
                    </a:moveTo>
                    <a:lnTo>
                      <a:pt x="481" y="561"/>
                    </a:lnTo>
                    <a:lnTo>
                      <a:pt x="0" y="210"/>
                    </a:lnTo>
                  </a:path>
                </a:pathLst>
              </a:custGeom>
              <a:noFill/>
              <a:ln w="4680" cap="flat">
                <a:solidFill>
                  <a:schemeClr val="bg1"/>
                </a:solidFill>
                <a:round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黑体" charset="0"/>
                </a:endParaRPr>
              </a:p>
            </p:txBody>
          </p:sp>
          <p:sp>
            <p:nvSpPr>
              <p:cNvPr id="62" name="Freeform: Shape 68"/>
              <p:cNvSpPr/>
              <p:nvPr/>
            </p:nvSpPr>
            <p:spPr bwMode="auto">
              <a:xfrm>
                <a:off x="6066366" y="8122061"/>
                <a:ext cx="349585" cy="203408"/>
              </a:xfrm>
              <a:custGeom>
                <a:avLst/>
                <a:gdLst>
                  <a:gd name="T0" fmla="*/ 0 w 483"/>
                  <a:gd name="T1" fmla="*/ 0 h 282"/>
                  <a:gd name="T2" fmla="*/ 482 w 483"/>
                  <a:gd name="T3" fmla="*/ 0 h 282"/>
                  <a:gd name="T4" fmla="*/ 91 w 483"/>
                  <a:gd name="T5" fmla="*/ 281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3" h="282">
                    <a:moveTo>
                      <a:pt x="0" y="0"/>
                    </a:moveTo>
                    <a:lnTo>
                      <a:pt x="482" y="0"/>
                    </a:lnTo>
                    <a:lnTo>
                      <a:pt x="91" y="281"/>
                    </a:lnTo>
                  </a:path>
                </a:pathLst>
              </a:custGeom>
              <a:noFill/>
              <a:ln w="4680" cap="flat">
                <a:solidFill>
                  <a:schemeClr val="bg1"/>
                </a:solidFill>
                <a:round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黑体" charset="0"/>
                </a:endParaRPr>
              </a:p>
            </p:txBody>
          </p:sp>
          <p:sp>
            <p:nvSpPr>
              <p:cNvPr id="63" name="Freeform: Shape 69"/>
              <p:cNvSpPr/>
              <p:nvPr/>
            </p:nvSpPr>
            <p:spPr bwMode="auto">
              <a:xfrm>
                <a:off x="5453001" y="8122061"/>
                <a:ext cx="483064" cy="607046"/>
              </a:xfrm>
              <a:custGeom>
                <a:avLst/>
                <a:gdLst>
                  <a:gd name="T0" fmla="*/ 671 w 672"/>
                  <a:gd name="T1" fmla="*/ 491 h 843"/>
                  <a:gd name="T2" fmla="*/ 181 w 672"/>
                  <a:gd name="T3" fmla="*/ 842 h 843"/>
                  <a:gd name="T4" fmla="*/ 390 w 672"/>
                  <a:gd name="T5" fmla="*/ 281 h 843"/>
                  <a:gd name="T6" fmla="*/ 0 w 672"/>
                  <a:gd name="T7" fmla="*/ 0 h 843"/>
                  <a:gd name="T8" fmla="*/ 491 w 672"/>
                  <a:gd name="T9" fmla="*/ 0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2" h="843">
                    <a:moveTo>
                      <a:pt x="671" y="491"/>
                    </a:moveTo>
                    <a:lnTo>
                      <a:pt x="181" y="842"/>
                    </a:lnTo>
                    <a:lnTo>
                      <a:pt x="390" y="281"/>
                    </a:lnTo>
                    <a:lnTo>
                      <a:pt x="0" y="0"/>
                    </a:lnTo>
                    <a:lnTo>
                      <a:pt x="491" y="0"/>
                    </a:lnTo>
                  </a:path>
                </a:pathLst>
              </a:custGeom>
              <a:noFill/>
              <a:ln w="4680" cap="flat">
                <a:solidFill>
                  <a:schemeClr val="bg1"/>
                </a:solidFill>
                <a:round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黑体" charset="0"/>
                </a:endParaRPr>
              </a:p>
            </p:txBody>
          </p:sp>
          <p:sp>
            <p:nvSpPr>
              <p:cNvPr id="64" name="Straight Connector 70"/>
              <p:cNvSpPr/>
              <p:nvPr/>
            </p:nvSpPr>
            <p:spPr bwMode="auto">
              <a:xfrm flipH="1">
                <a:off x="6066366" y="8122062"/>
                <a:ext cx="136655" cy="3177"/>
              </a:xfrm>
              <a:prstGeom prst="line">
                <a:avLst/>
              </a:prstGeom>
              <a:noFill/>
              <a:ln w="4680" cap="flat">
                <a:solidFill>
                  <a:schemeClr val="bg1"/>
                </a:solidFill>
                <a:round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黑体" charset="0"/>
                </a:endParaRPr>
              </a:p>
            </p:txBody>
          </p:sp>
        </p:grpSp>
      </p:grpSp>
      <p:grpSp>
        <p:nvGrpSpPr>
          <p:cNvPr id="13" name="PA_组合 27"/>
          <p:cNvGrpSpPr/>
          <p:nvPr/>
        </p:nvGrpSpPr>
        <p:grpSpPr>
          <a:xfrm>
            <a:off x="3108370" y="1726017"/>
            <a:ext cx="604695" cy="604695"/>
            <a:chOff x="3108370" y="1933881"/>
            <a:chExt cx="604695" cy="604695"/>
          </a:xfrm>
        </p:grpSpPr>
        <p:sp>
          <p:nvSpPr>
            <p:cNvPr id="48" name="Rectangle: Rounded Corners 24"/>
            <p:cNvSpPr/>
            <p:nvPr/>
          </p:nvSpPr>
          <p:spPr>
            <a:xfrm flipH="1">
              <a:off x="3108370" y="1933881"/>
              <a:ext cx="604695" cy="604695"/>
            </a:xfrm>
            <a:prstGeom prst="roundRect">
              <a:avLst>
                <a:gd name="adj" fmla="val 1655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grpSp>
          <p:nvGrpSpPr>
            <p:cNvPr id="49" name="Group 71"/>
            <p:cNvGrpSpPr/>
            <p:nvPr/>
          </p:nvGrpSpPr>
          <p:grpSpPr>
            <a:xfrm>
              <a:off x="3282003" y="2107513"/>
              <a:ext cx="257428" cy="257446"/>
              <a:chOff x="7540968" y="3606241"/>
              <a:chExt cx="953418" cy="953608"/>
            </a:xfrm>
          </p:grpSpPr>
          <p:sp>
            <p:nvSpPr>
              <p:cNvPr id="50" name="Freeform: Shape 72"/>
              <p:cNvSpPr/>
              <p:nvPr/>
            </p:nvSpPr>
            <p:spPr bwMode="auto">
              <a:xfrm>
                <a:off x="7540968" y="3606243"/>
                <a:ext cx="349585" cy="349654"/>
              </a:xfrm>
              <a:custGeom>
                <a:avLst/>
                <a:gdLst>
                  <a:gd name="T0" fmla="*/ 240 w 483"/>
                  <a:gd name="T1" fmla="*/ 482 h 483"/>
                  <a:gd name="T2" fmla="*/ 240 w 483"/>
                  <a:gd name="T3" fmla="*/ 482 h 483"/>
                  <a:gd name="T4" fmla="*/ 0 w 483"/>
                  <a:gd name="T5" fmla="*/ 240 h 483"/>
                  <a:gd name="T6" fmla="*/ 240 w 483"/>
                  <a:gd name="T7" fmla="*/ 0 h 483"/>
                  <a:gd name="T8" fmla="*/ 482 w 483"/>
                  <a:gd name="T9" fmla="*/ 240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3" h="483">
                    <a:moveTo>
                      <a:pt x="240" y="482"/>
                    </a:moveTo>
                    <a:lnTo>
                      <a:pt x="240" y="482"/>
                    </a:lnTo>
                    <a:cubicBezTo>
                      <a:pt x="110" y="482"/>
                      <a:pt x="0" y="381"/>
                      <a:pt x="0" y="240"/>
                    </a:cubicBezTo>
                    <a:cubicBezTo>
                      <a:pt x="0" y="110"/>
                      <a:pt x="110" y="0"/>
                      <a:pt x="240" y="0"/>
                    </a:cubicBezTo>
                    <a:cubicBezTo>
                      <a:pt x="370" y="0"/>
                      <a:pt x="482" y="110"/>
                      <a:pt x="482" y="240"/>
                    </a:cubicBezTo>
                  </a:path>
                </a:pathLst>
              </a:custGeom>
              <a:noFill/>
              <a:ln w="4680" cap="flat">
                <a:solidFill>
                  <a:schemeClr val="bg1"/>
                </a:solidFill>
                <a:round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黑体" charset="0"/>
                </a:endParaRPr>
              </a:p>
            </p:txBody>
          </p:sp>
          <p:sp>
            <p:nvSpPr>
              <p:cNvPr id="51" name="Freeform: Shape 73"/>
              <p:cNvSpPr/>
              <p:nvPr/>
            </p:nvSpPr>
            <p:spPr bwMode="auto">
              <a:xfrm>
                <a:off x="8147973" y="3606241"/>
                <a:ext cx="346408" cy="349654"/>
              </a:xfrm>
              <a:custGeom>
                <a:avLst/>
                <a:gdLst>
                  <a:gd name="T0" fmla="*/ 242 w 482"/>
                  <a:gd name="T1" fmla="*/ 482 h 483"/>
                  <a:gd name="T2" fmla="*/ 242 w 482"/>
                  <a:gd name="T3" fmla="*/ 482 h 483"/>
                  <a:gd name="T4" fmla="*/ 481 w 482"/>
                  <a:gd name="T5" fmla="*/ 240 h 483"/>
                  <a:gd name="T6" fmla="*/ 242 w 482"/>
                  <a:gd name="T7" fmla="*/ 0 h 483"/>
                  <a:gd name="T8" fmla="*/ 0 w 482"/>
                  <a:gd name="T9" fmla="*/ 240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2" h="483">
                    <a:moveTo>
                      <a:pt x="242" y="482"/>
                    </a:moveTo>
                    <a:lnTo>
                      <a:pt x="242" y="482"/>
                    </a:lnTo>
                    <a:cubicBezTo>
                      <a:pt x="372" y="482"/>
                      <a:pt x="481" y="381"/>
                      <a:pt x="481" y="240"/>
                    </a:cubicBezTo>
                    <a:cubicBezTo>
                      <a:pt x="481" y="110"/>
                      <a:pt x="372" y="0"/>
                      <a:pt x="242" y="0"/>
                    </a:cubicBezTo>
                    <a:cubicBezTo>
                      <a:pt x="110" y="0"/>
                      <a:pt x="0" y="110"/>
                      <a:pt x="0" y="240"/>
                    </a:cubicBezTo>
                  </a:path>
                </a:pathLst>
              </a:custGeom>
              <a:noFill/>
              <a:ln w="4680" cap="flat">
                <a:solidFill>
                  <a:schemeClr val="bg1"/>
                </a:solidFill>
                <a:round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黑体" charset="0"/>
                </a:endParaRPr>
              </a:p>
            </p:txBody>
          </p:sp>
          <p:sp>
            <p:nvSpPr>
              <p:cNvPr id="52" name="Freeform: Shape 74"/>
              <p:cNvSpPr/>
              <p:nvPr/>
            </p:nvSpPr>
            <p:spPr bwMode="auto">
              <a:xfrm>
                <a:off x="7540968" y="4213372"/>
                <a:ext cx="349585" cy="346476"/>
              </a:xfrm>
              <a:custGeom>
                <a:avLst/>
                <a:gdLst>
                  <a:gd name="T0" fmla="*/ 240 w 483"/>
                  <a:gd name="T1" fmla="*/ 0 h 482"/>
                  <a:gd name="T2" fmla="*/ 240 w 483"/>
                  <a:gd name="T3" fmla="*/ 0 h 482"/>
                  <a:gd name="T4" fmla="*/ 0 w 483"/>
                  <a:gd name="T5" fmla="*/ 240 h 482"/>
                  <a:gd name="T6" fmla="*/ 240 w 483"/>
                  <a:gd name="T7" fmla="*/ 481 h 482"/>
                  <a:gd name="T8" fmla="*/ 482 w 483"/>
                  <a:gd name="T9" fmla="*/ 240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3" h="482">
                    <a:moveTo>
                      <a:pt x="240" y="0"/>
                    </a:moveTo>
                    <a:lnTo>
                      <a:pt x="240" y="0"/>
                    </a:lnTo>
                    <a:cubicBezTo>
                      <a:pt x="110" y="0"/>
                      <a:pt x="0" y="110"/>
                      <a:pt x="0" y="240"/>
                    </a:cubicBezTo>
                    <a:cubicBezTo>
                      <a:pt x="0" y="381"/>
                      <a:pt x="110" y="481"/>
                      <a:pt x="240" y="481"/>
                    </a:cubicBezTo>
                    <a:cubicBezTo>
                      <a:pt x="370" y="481"/>
                      <a:pt x="482" y="381"/>
                      <a:pt x="482" y="240"/>
                    </a:cubicBezTo>
                  </a:path>
                </a:pathLst>
              </a:custGeom>
              <a:noFill/>
              <a:ln w="4680" cap="flat">
                <a:solidFill>
                  <a:schemeClr val="bg1"/>
                </a:solidFill>
                <a:round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黑体" charset="0"/>
                </a:endParaRPr>
              </a:p>
            </p:txBody>
          </p:sp>
          <p:sp>
            <p:nvSpPr>
              <p:cNvPr id="53" name="Freeform: Shape 75"/>
              <p:cNvSpPr/>
              <p:nvPr/>
            </p:nvSpPr>
            <p:spPr bwMode="auto">
              <a:xfrm>
                <a:off x="8147978" y="4213373"/>
                <a:ext cx="346408" cy="346476"/>
              </a:xfrm>
              <a:custGeom>
                <a:avLst/>
                <a:gdLst>
                  <a:gd name="T0" fmla="*/ 242 w 482"/>
                  <a:gd name="T1" fmla="*/ 0 h 482"/>
                  <a:gd name="T2" fmla="*/ 242 w 482"/>
                  <a:gd name="T3" fmla="*/ 0 h 482"/>
                  <a:gd name="T4" fmla="*/ 481 w 482"/>
                  <a:gd name="T5" fmla="*/ 240 h 482"/>
                  <a:gd name="T6" fmla="*/ 242 w 482"/>
                  <a:gd name="T7" fmla="*/ 481 h 482"/>
                  <a:gd name="T8" fmla="*/ 0 w 482"/>
                  <a:gd name="T9" fmla="*/ 240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2" h="482">
                    <a:moveTo>
                      <a:pt x="242" y="0"/>
                    </a:moveTo>
                    <a:lnTo>
                      <a:pt x="242" y="0"/>
                    </a:lnTo>
                    <a:cubicBezTo>
                      <a:pt x="372" y="0"/>
                      <a:pt x="481" y="110"/>
                      <a:pt x="481" y="240"/>
                    </a:cubicBezTo>
                    <a:cubicBezTo>
                      <a:pt x="481" y="381"/>
                      <a:pt x="372" y="481"/>
                      <a:pt x="242" y="481"/>
                    </a:cubicBezTo>
                    <a:cubicBezTo>
                      <a:pt x="110" y="481"/>
                      <a:pt x="0" y="381"/>
                      <a:pt x="0" y="240"/>
                    </a:cubicBezTo>
                  </a:path>
                </a:pathLst>
              </a:custGeom>
              <a:noFill/>
              <a:ln w="4680" cap="flat">
                <a:solidFill>
                  <a:schemeClr val="bg1"/>
                </a:solidFill>
                <a:round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黑体" charset="0"/>
                </a:endParaRPr>
              </a:p>
            </p:txBody>
          </p:sp>
          <p:sp>
            <p:nvSpPr>
              <p:cNvPr id="54" name="Freeform: Shape 76"/>
              <p:cNvSpPr/>
              <p:nvPr/>
            </p:nvSpPr>
            <p:spPr bwMode="auto">
              <a:xfrm>
                <a:off x="7887379" y="3781069"/>
                <a:ext cx="3180" cy="607127"/>
              </a:xfrm>
              <a:custGeom>
                <a:avLst/>
                <a:gdLst>
                  <a:gd name="T0" fmla="*/ 0 w 1"/>
                  <a:gd name="T1" fmla="*/ 842 h 843"/>
                  <a:gd name="T2" fmla="*/ 0 w 1"/>
                  <a:gd name="T3" fmla="*/ 602 h 843"/>
                  <a:gd name="T4" fmla="*/ 0 w 1"/>
                  <a:gd name="T5" fmla="*/ 242 h 843"/>
                  <a:gd name="T6" fmla="*/ 0 w 1"/>
                  <a:gd name="T7" fmla="*/ 0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843">
                    <a:moveTo>
                      <a:pt x="0" y="842"/>
                    </a:moveTo>
                    <a:lnTo>
                      <a:pt x="0" y="602"/>
                    </a:lnTo>
                    <a:lnTo>
                      <a:pt x="0" y="242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chemeClr val="bg1"/>
                </a:solidFill>
                <a:round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黑体" charset="0"/>
                </a:endParaRPr>
              </a:p>
            </p:txBody>
          </p:sp>
          <p:sp>
            <p:nvSpPr>
              <p:cNvPr id="55" name="Freeform: Shape 77"/>
              <p:cNvSpPr/>
              <p:nvPr/>
            </p:nvSpPr>
            <p:spPr bwMode="auto">
              <a:xfrm>
                <a:off x="8147978" y="3781067"/>
                <a:ext cx="3180" cy="607127"/>
              </a:xfrm>
              <a:custGeom>
                <a:avLst/>
                <a:gdLst>
                  <a:gd name="T0" fmla="*/ 0 w 1"/>
                  <a:gd name="T1" fmla="*/ 0 h 843"/>
                  <a:gd name="T2" fmla="*/ 0 w 1"/>
                  <a:gd name="T3" fmla="*/ 242 h 843"/>
                  <a:gd name="T4" fmla="*/ 0 w 1"/>
                  <a:gd name="T5" fmla="*/ 602 h 843"/>
                  <a:gd name="T6" fmla="*/ 0 w 1"/>
                  <a:gd name="T7" fmla="*/ 84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843">
                    <a:moveTo>
                      <a:pt x="0" y="0"/>
                    </a:moveTo>
                    <a:lnTo>
                      <a:pt x="0" y="242"/>
                    </a:lnTo>
                    <a:lnTo>
                      <a:pt x="0" y="602"/>
                    </a:lnTo>
                    <a:lnTo>
                      <a:pt x="0" y="842"/>
                    </a:lnTo>
                  </a:path>
                </a:pathLst>
              </a:custGeom>
              <a:noFill/>
              <a:ln w="4680" cap="flat">
                <a:solidFill>
                  <a:schemeClr val="bg1"/>
                </a:solidFill>
                <a:round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黑体" charset="0"/>
                </a:endParaRPr>
              </a:p>
            </p:txBody>
          </p:sp>
          <p:sp>
            <p:nvSpPr>
              <p:cNvPr id="56" name="Freeform: Shape 78"/>
              <p:cNvSpPr/>
              <p:nvPr/>
            </p:nvSpPr>
            <p:spPr bwMode="auto">
              <a:xfrm>
                <a:off x="7712590" y="3955899"/>
                <a:ext cx="610184" cy="3180"/>
              </a:xfrm>
              <a:custGeom>
                <a:avLst/>
                <a:gdLst>
                  <a:gd name="T0" fmla="*/ 0 w 845"/>
                  <a:gd name="T1" fmla="*/ 0 h 1"/>
                  <a:gd name="T2" fmla="*/ 242 w 845"/>
                  <a:gd name="T3" fmla="*/ 0 h 1"/>
                  <a:gd name="T4" fmla="*/ 602 w 845"/>
                  <a:gd name="T5" fmla="*/ 0 h 1"/>
                  <a:gd name="T6" fmla="*/ 844 w 845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5" h="1">
                    <a:moveTo>
                      <a:pt x="0" y="0"/>
                    </a:moveTo>
                    <a:lnTo>
                      <a:pt x="242" y="0"/>
                    </a:lnTo>
                    <a:lnTo>
                      <a:pt x="602" y="0"/>
                    </a:lnTo>
                    <a:lnTo>
                      <a:pt x="844" y="0"/>
                    </a:lnTo>
                  </a:path>
                </a:pathLst>
              </a:custGeom>
              <a:noFill/>
              <a:ln w="4680" cap="flat">
                <a:solidFill>
                  <a:schemeClr val="bg1"/>
                </a:solidFill>
                <a:round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黑体" charset="0"/>
                </a:endParaRPr>
              </a:p>
            </p:txBody>
          </p:sp>
          <p:sp>
            <p:nvSpPr>
              <p:cNvPr id="57" name="Freeform: Shape 79"/>
              <p:cNvSpPr/>
              <p:nvPr/>
            </p:nvSpPr>
            <p:spPr bwMode="auto">
              <a:xfrm>
                <a:off x="7712596" y="4212806"/>
                <a:ext cx="610184" cy="3177"/>
              </a:xfrm>
              <a:custGeom>
                <a:avLst/>
                <a:gdLst>
                  <a:gd name="T0" fmla="*/ 844 w 845"/>
                  <a:gd name="T1" fmla="*/ 0 h 1"/>
                  <a:gd name="T2" fmla="*/ 602 w 845"/>
                  <a:gd name="T3" fmla="*/ 0 h 1"/>
                  <a:gd name="T4" fmla="*/ 242 w 845"/>
                  <a:gd name="T5" fmla="*/ 0 h 1"/>
                  <a:gd name="T6" fmla="*/ 0 w 845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5" h="1">
                    <a:moveTo>
                      <a:pt x="844" y="0"/>
                    </a:moveTo>
                    <a:lnTo>
                      <a:pt x="602" y="0"/>
                    </a:lnTo>
                    <a:lnTo>
                      <a:pt x="242" y="0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chemeClr val="bg1"/>
                </a:solidFill>
                <a:round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黑体" charset="0"/>
                </a:endParaRPr>
              </a:p>
            </p:txBody>
          </p:sp>
        </p:grpSp>
      </p:grpSp>
      <p:grpSp>
        <p:nvGrpSpPr>
          <p:cNvPr id="14" name="PA_组合 28"/>
          <p:cNvGrpSpPr/>
          <p:nvPr/>
        </p:nvGrpSpPr>
        <p:grpSpPr>
          <a:xfrm>
            <a:off x="3108370" y="3122294"/>
            <a:ext cx="604695" cy="604695"/>
            <a:chOff x="3108370" y="3283286"/>
            <a:chExt cx="604695" cy="604695"/>
          </a:xfrm>
        </p:grpSpPr>
        <p:sp>
          <p:nvSpPr>
            <p:cNvPr id="42" name="Rectangle: Rounded Corners 25"/>
            <p:cNvSpPr/>
            <p:nvPr/>
          </p:nvSpPr>
          <p:spPr>
            <a:xfrm flipH="1">
              <a:off x="3108370" y="3283286"/>
              <a:ext cx="604695" cy="604695"/>
            </a:xfrm>
            <a:prstGeom prst="roundRect">
              <a:avLst>
                <a:gd name="adj" fmla="val 1655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grpSp>
          <p:nvGrpSpPr>
            <p:cNvPr id="43" name="Group 80"/>
            <p:cNvGrpSpPr/>
            <p:nvPr/>
          </p:nvGrpSpPr>
          <p:grpSpPr>
            <a:xfrm>
              <a:off x="3280714" y="3456911"/>
              <a:ext cx="260007" cy="257444"/>
              <a:chOff x="15870634" y="5693858"/>
              <a:chExt cx="962967" cy="953477"/>
            </a:xfrm>
          </p:grpSpPr>
          <p:sp>
            <p:nvSpPr>
              <p:cNvPr id="44" name="Freeform: Shape 81"/>
              <p:cNvSpPr/>
              <p:nvPr/>
            </p:nvSpPr>
            <p:spPr bwMode="auto">
              <a:xfrm>
                <a:off x="15870634" y="5693861"/>
                <a:ext cx="959770" cy="953474"/>
              </a:xfrm>
              <a:custGeom>
                <a:avLst/>
                <a:gdLst>
                  <a:gd name="T0" fmla="*/ 1332 w 1333"/>
                  <a:gd name="T1" fmla="*/ 0 h 1324"/>
                  <a:gd name="T2" fmla="*/ 841 w 1333"/>
                  <a:gd name="T3" fmla="*/ 1323 h 1324"/>
                  <a:gd name="T4" fmla="*/ 0 w 1333"/>
                  <a:gd name="T5" fmla="*/ 479 h 1324"/>
                  <a:gd name="T6" fmla="*/ 1332 w 1333"/>
                  <a:gd name="T7" fmla="*/ 0 h 1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3" h="1324">
                    <a:moveTo>
                      <a:pt x="1332" y="0"/>
                    </a:moveTo>
                    <a:lnTo>
                      <a:pt x="841" y="1323"/>
                    </a:lnTo>
                    <a:lnTo>
                      <a:pt x="0" y="479"/>
                    </a:lnTo>
                    <a:lnTo>
                      <a:pt x="1332" y="0"/>
                    </a:lnTo>
                  </a:path>
                </a:pathLst>
              </a:custGeom>
              <a:noFill/>
              <a:ln w="9525" cap="flat">
                <a:solidFill>
                  <a:schemeClr val="bg1"/>
                </a:solidFill>
                <a:bevel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黑体" charset="0"/>
                </a:endParaRPr>
              </a:p>
            </p:txBody>
          </p:sp>
          <p:sp>
            <p:nvSpPr>
              <p:cNvPr id="45" name="Straight Connector 82"/>
              <p:cNvSpPr/>
              <p:nvPr/>
            </p:nvSpPr>
            <p:spPr bwMode="auto">
              <a:xfrm flipH="1">
                <a:off x="16083581" y="5693858"/>
                <a:ext cx="750020" cy="562549"/>
              </a:xfrm>
              <a:prstGeom prst="line">
                <a:avLst/>
              </a:prstGeom>
              <a:noFill/>
              <a:ln w="4680" cap="flat">
                <a:solidFill>
                  <a:schemeClr val="bg1"/>
                </a:solidFill>
                <a:round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黑体" charset="0"/>
                </a:endParaRPr>
              </a:p>
            </p:txBody>
          </p:sp>
          <p:sp>
            <p:nvSpPr>
              <p:cNvPr id="46" name="Straight Connector 83"/>
              <p:cNvSpPr/>
              <p:nvPr/>
            </p:nvSpPr>
            <p:spPr bwMode="auto">
              <a:xfrm>
                <a:off x="16086756" y="6256410"/>
                <a:ext cx="3180" cy="346430"/>
              </a:xfrm>
              <a:prstGeom prst="line">
                <a:avLst/>
              </a:prstGeom>
              <a:noFill/>
              <a:ln w="4680" cap="flat">
                <a:solidFill>
                  <a:schemeClr val="bg1"/>
                </a:solidFill>
                <a:round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黑体" charset="0"/>
                </a:endParaRPr>
              </a:p>
            </p:txBody>
          </p:sp>
          <p:sp>
            <p:nvSpPr>
              <p:cNvPr id="47" name="Straight Connector 84"/>
              <p:cNvSpPr/>
              <p:nvPr/>
            </p:nvSpPr>
            <p:spPr bwMode="auto">
              <a:xfrm flipH="1">
                <a:off x="16083579" y="6412160"/>
                <a:ext cx="165258" cy="193872"/>
              </a:xfrm>
              <a:prstGeom prst="line">
                <a:avLst/>
              </a:prstGeom>
              <a:noFill/>
              <a:ln w="4680" cap="flat">
                <a:solidFill>
                  <a:schemeClr val="bg1"/>
                </a:solidFill>
                <a:round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黑体" charset="0"/>
                </a:endParaRPr>
              </a:p>
            </p:txBody>
          </p:sp>
        </p:grpSp>
      </p:grpSp>
      <p:grpSp>
        <p:nvGrpSpPr>
          <p:cNvPr id="15" name="PA_组合 29"/>
          <p:cNvGrpSpPr/>
          <p:nvPr/>
        </p:nvGrpSpPr>
        <p:grpSpPr>
          <a:xfrm>
            <a:off x="3108370" y="4519398"/>
            <a:ext cx="604695" cy="604695"/>
            <a:chOff x="3108370" y="4632693"/>
            <a:chExt cx="604695" cy="604695"/>
          </a:xfrm>
        </p:grpSpPr>
        <p:sp>
          <p:nvSpPr>
            <p:cNvPr id="34" name="Rectangle: Rounded Corners 26"/>
            <p:cNvSpPr/>
            <p:nvPr/>
          </p:nvSpPr>
          <p:spPr>
            <a:xfrm flipH="1">
              <a:off x="3108370" y="4632693"/>
              <a:ext cx="604695" cy="604695"/>
            </a:xfrm>
            <a:prstGeom prst="roundRect">
              <a:avLst>
                <a:gd name="adj" fmla="val 1655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grpSp>
          <p:nvGrpSpPr>
            <p:cNvPr id="35" name="Group 85"/>
            <p:cNvGrpSpPr/>
            <p:nvPr/>
          </p:nvGrpSpPr>
          <p:grpSpPr>
            <a:xfrm>
              <a:off x="3231763" y="4770407"/>
              <a:ext cx="357908" cy="329266"/>
              <a:chOff x="9912203" y="5301904"/>
              <a:chExt cx="849196" cy="694072"/>
            </a:xfrm>
          </p:grpSpPr>
          <p:sp>
            <p:nvSpPr>
              <p:cNvPr id="36" name="Freeform: Shape 86"/>
              <p:cNvSpPr/>
              <p:nvPr/>
            </p:nvSpPr>
            <p:spPr bwMode="auto">
              <a:xfrm>
                <a:off x="9988375" y="5840798"/>
                <a:ext cx="155170" cy="155178"/>
              </a:xfrm>
              <a:custGeom>
                <a:avLst/>
                <a:gdLst>
                  <a:gd name="T0" fmla="*/ 241 w 242"/>
                  <a:gd name="T1" fmla="*/ 121 h 241"/>
                  <a:gd name="T2" fmla="*/ 241 w 242"/>
                  <a:gd name="T3" fmla="*/ 121 h 241"/>
                  <a:gd name="T4" fmla="*/ 120 w 242"/>
                  <a:gd name="T5" fmla="*/ 0 h 241"/>
                  <a:gd name="T6" fmla="*/ 0 w 242"/>
                  <a:gd name="T7" fmla="*/ 121 h 241"/>
                  <a:gd name="T8" fmla="*/ 120 w 242"/>
                  <a:gd name="T9" fmla="*/ 240 h 241"/>
                  <a:gd name="T10" fmla="*/ 241 w 242"/>
                  <a:gd name="T11" fmla="*/ 12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2" h="241">
                    <a:moveTo>
                      <a:pt x="241" y="121"/>
                    </a:moveTo>
                    <a:lnTo>
                      <a:pt x="241" y="121"/>
                    </a:lnTo>
                    <a:cubicBezTo>
                      <a:pt x="241" y="51"/>
                      <a:pt x="191" y="0"/>
                      <a:pt x="120" y="0"/>
                    </a:cubicBezTo>
                    <a:cubicBezTo>
                      <a:pt x="61" y="0"/>
                      <a:pt x="0" y="51"/>
                      <a:pt x="0" y="121"/>
                    </a:cubicBezTo>
                    <a:cubicBezTo>
                      <a:pt x="0" y="181"/>
                      <a:pt x="61" y="240"/>
                      <a:pt x="120" y="240"/>
                    </a:cubicBezTo>
                    <a:cubicBezTo>
                      <a:pt x="191" y="240"/>
                      <a:pt x="241" y="181"/>
                      <a:pt x="241" y="121"/>
                    </a:cubicBezTo>
                  </a:path>
                </a:pathLst>
              </a:custGeom>
              <a:noFill/>
              <a:ln w="4680" cap="flat">
                <a:solidFill>
                  <a:schemeClr val="bg1"/>
                </a:solidFill>
                <a:round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黑体" charset="0"/>
                </a:endParaRPr>
              </a:p>
            </p:txBody>
          </p:sp>
          <p:sp>
            <p:nvSpPr>
              <p:cNvPr id="37" name="Freeform: Shape 87"/>
              <p:cNvSpPr/>
              <p:nvPr/>
            </p:nvSpPr>
            <p:spPr bwMode="auto">
              <a:xfrm>
                <a:off x="10524413" y="5840798"/>
                <a:ext cx="155170" cy="155178"/>
              </a:xfrm>
              <a:custGeom>
                <a:avLst/>
                <a:gdLst>
                  <a:gd name="T0" fmla="*/ 242 w 243"/>
                  <a:gd name="T1" fmla="*/ 121 h 241"/>
                  <a:gd name="T2" fmla="*/ 242 w 243"/>
                  <a:gd name="T3" fmla="*/ 121 h 241"/>
                  <a:gd name="T4" fmla="*/ 121 w 243"/>
                  <a:gd name="T5" fmla="*/ 0 h 241"/>
                  <a:gd name="T6" fmla="*/ 0 w 243"/>
                  <a:gd name="T7" fmla="*/ 121 h 241"/>
                  <a:gd name="T8" fmla="*/ 121 w 243"/>
                  <a:gd name="T9" fmla="*/ 240 h 241"/>
                  <a:gd name="T10" fmla="*/ 242 w 243"/>
                  <a:gd name="T11" fmla="*/ 12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3" h="241">
                    <a:moveTo>
                      <a:pt x="242" y="121"/>
                    </a:moveTo>
                    <a:lnTo>
                      <a:pt x="242" y="121"/>
                    </a:lnTo>
                    <a:cubicBezTo>
                      <a:pt x="242" y="51"/>
                      <a:pt x="192" y="0"/>
                      <a:pt x="121" y="0"/>
                    </a:cubicBezTo>
                    <a:cubicBezTo>
                      <a:pt x="62" y="0"/>
                      <a:pt x="0" y="51"/>
                      <a:pt x="0" y="121"/>
                    </a:cubicBezTo>
                    <a:cubicBezTo>
                      <a:pt x="0" y="181"/>
                      <a:pt x="62" y="240"/>
                      <a:pt x="121" y="240"/>
                    </a:cubicBezTo>
                    <a:cubicBezTo>
                      <a:pt x="192" y="240"/>
                      <a:pt x="242" y="181"/>
                      <a:pt x="242" y="121"/>
                    </a:cubicBezTo>
                  </a:path>
                </a:pathLst>
              </a:custGeom>
              <a:noFill/>
              <a:ln w="4680" cap="flat">
                <a:solidFill>
                  <a:schemeClr val="bg1"/>
                </a:solidFill>
                <a:round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黑体" charset="0"/>
                </a:endParaRPr>
              </a:p>
            </p:txBody>
          </p:sp>
          <p:sp>
            <p:nvSpPr>
              <p:cNvPr id="38" name="Freeform: Shape 88"/>
              <p:cNvSpPr/>
              <p:nvPr/>
            </p:nvSpPr>
            <p:spPr bwMode="auto">
              <a:xfrm>
                <a:off x="9912203" y="5301904"/>
                <a:ext cx="846376" cy="615073"/>
              </a:xfrm>
              <a:custGeom>
                <a:avLst/>
                <a:gdLst>
                  <a:gd name="T0" fmla="*/ 119 w 1324"/>
                  <a:gd name="T1" fmla="*/ 962 h 963"/>
                  <a:gd name="T2" fmla="*/ 0 w 1324"/>
                  <a:gd name="T3" fmla="*/ 962 h 963"/>
                  <a:gd name="T4" fmla="*/ 0 w 1324"/>
                  <a:gd name="T5" fmla="*/ 0 h 963"/>
                  <a:gd name="T6" fmla="*/ 901 w 1324"/>
                  <a:gd name="T7" fmla="*/ 0 h 963"/>
                  <a:gd name="T8" fmla="*/ 901 w 1324"/>
                  <a:gd name="T9" fmla="*/ 239 h 963"/>
                  <a:gd name="T10" fmla="*/ 1202 w 1324"/>
                  <a:gd name="T11" fmla="*/ 239 h 963"/>
                  <a:gd name="T12" fmla="*/ 1323 w 1324"/>
                  <a:gd name="T13" fmla="*/ 602 h 963"/>
                  <a:gd name="T14" fmla="*/ 1323 w 1324"/>
                  <a:gd name="T15" fmla="*/ 962 h 963"/>
                  <a:gd name="T16" fmla="*/ 1202 w 1324"/>
                  <a:gd name="T17" fmla="*/ 962 h 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4" h="963">
                    <a:moveTo>
                      <a:pt x="119" y="962"/>
                    </a:moveTo>
                    <a:lnTo>
                      <a:pt x="0" y="962"/>
                    </a:lnTo>
                    <a:lnTo>
                      <a:pt x="0" y="0"/>
                    </a:lnTo>
                    <a:lnTo>
                      <a:pt x="901" y="0"/>
                    </a:lnTo>
                    <a:lnTo>
                      <a:pt x="901" y="239"/>
                    </a:lnTo>
                    <a:lnTo>
                      <a:pt x="1202" y="239"/>
                    </a:lnTo>
                    <a:lnTo>
                      <a:pt x="1323" y="602"/>
                    </a:lnTo>
                    <a:lnTo>
                      <a:pt x="1323" y="962"/>
                    </a:lnTo>
                    <a:lnTo>
                      <a:pt x="1202" y="962"/>
                    </a:lnTo>
                  </a:path>
                </a:pathLst>
              </a:custGeom>
              <a:noFill/>
              <a:ln w="4680" cap="flat">
                <a:solidFill>
                  <a:schemeClr val="bg1"/>
                </a:solidFill>
                <a:round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黑体" charset="0"/>
                </a:endParaRPr>
              </a:p>
            </p:txBody>
          </p:sp>
          <p:sp>
            <p:nvSpPr>
              <p:cNvPr id="39" name="Straight Connector 89"/>
              <p:cNvSpPr/>
              <p:nvPr/>
            </p:nvSpPr>
            <p:spPr bwMode="auto">
              <a:xfrm>
                <a:off x="10140723" y="5916976"/>
                <a:ext cx="383690" cy="2822"/>
              </a:xfrm>
              <a:prstGeom prst="line">
                <a:avLst/>
              </a:prstGeom>
              <a:noFill/>
              <a:ln w="4680" cap="flat">
                <a:solidFill>
                  <a:schemeClr val="bg1"/>
                </a:solidFill>
                <a:round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黑体" charset="0"/>
                </a:endParaRPr>
              </a:p>
            </p:txBody>
          </p:sp>
          <p:sp>
            <p:nvSpPr>
              <p:cNvPr id="40" name="Straight Connector 90"/>
              <p:cNvSpPr/>
              <p:nvPr/>
            </p:nvSpPr>
            <p:spPr bwMode="auto">
              <a:xfrm>
                <a:off x="10487738" y="5454260"/>
                <a:ext cx="2821" cy="462716"/>
              </a:xfrm>
              <a:prstGeom prst="line">
                <a:avLst/>
              </a:prstGeom>
              <a:noFill/>
              <a:ln w="4680" cap="flat">
                <a:solidFill>
                  <a:schemeClr val="bg1"/>
                </a:solidFill>
                <a:round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黑体" charset="0"/>
                </a:endParaRPr>
              </a:p>
            </p:txBody>
          </p:sp>
          <p:sp>
            <p:nvSpPr>
              <p:cNvPr id="41" name="Straight Connector 91"/>
              <p:cNvSpPr/>
              <p:nvPr/>
            </p:nvSpPr>
            <p:spPr bwMode="auto">
              <a:xfrm flipH="1">
                <a:off x="10484916" y="5688441"/>
                <a:ext cx="276483" cy="2821"/>
              </a:xfrm>
              <a:prstGeom prst="line">
                <a:avLst/>
              </a:prstGeom>
              <a:noFill/>
              <a:ln w="4680" cap="flat">
                <a:solidFill>
                  <a:schemeClr val="bg1"/>
                </a:solidFill>
                <a:round/>
              </a:ln>
              <a:effectLst/>
            </p:spPr>
            <p:txBody>
              <a:bodyPr anchor="ctr"/>
              <a:lstStyle/>
              <a:p>
                <a:pPr algn="ctr"/>
                <a:endParaRPr>
                  <a:ea typeface="黑体" charset="0"/>
                </a:endParaRPr>
              </a:p>
            </p:txBody>
          </p:sp>
        </p:grpSp>
      </p:grpSp>
      <p:grpSp>
        <p:nvGrpSpPr>
          <p:cNvPr id="16" name="PA_组合 92"/>
          <p:cNvGrpSpPr/>
          <p:nvPr/>
        </p:nvGrpSpPr>
        <p:grpSpPr>
          <a:xfrm>
            <a:off x="567713" y="3007347"/>
            <a:ext cx="2453658" cy="861775"/>
            <a:chOff x="8048479" y="1829593"/>
            <a:chExt cx="2130757" cy="861775"/>
          </a:xfrm>
        </p:grpSpPr>
        <p:sp>
          <p:nvSpPr>
            <p:cNvPr id="32" name="Rectangle 93"/>
            <p:cNvSpPr/>
            <p:nvPr/>
          </p:nvSpPr>
          <p:spPr>
            <a:xfrm>
              <a:off x="8048479" y="2137370"/>
              <a:ext cx="2130757" cy="553998"/>
            </a:xfrm>
            <a:prstGeom prst="rect">
              <a:avLst/>
            </a:prstGeom>
          </p:spPr>
          <p:txBody>
            <a:bodyPr wrap="square" rIns="360000" anchor="t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>
                  <a:ea typeface="黑体" charset="0"/>
                </a:rPr>
                <a:t>此部分内容作为文字排版占位显示</a:t>
              </a:r>
              <a:br>
                <a:rPr lang="zh-CN" altLang="en-US" sz="1000">
                  <a:ea typeface="黑体" charset="0"/>
                </a:rPr>
              </a:br>
              <a:r>
                <a:rPr lang="zh-CN" altLang="en-US" sz="1000">
                  <a:ea typeface="黑体" charset="0"/>
                </a:rPr>
                <a:t>（建议使用主题字体）</a:t>
              </a:r>
              <a:endParaRPr>
                <a:ea typeface="黑体" charset="0"/>
              </a:endParaRPr>
            </a:p>
          </p:txBody>
        </p:sp>
        <p:sp>
          <p:nvSpPr>
            <p:cNvPr id="33" name="TextBox 94"/>
            <p:cNvSpPr txBox="1"/>
            <p:nvPr/>
          </p:nvSpPr>
          <p:spPr>
            <a:xfrm>
              <a:off x="8847919" y="1829593"/>
              <a:ext cx="1331316" cy="307777"/>
            </a:xfrm>
            <a:prstGeom prst="rect">
              <a:avLst/>
            </a:prstGeom>
            <a:noFill/>
          </p:spPr>
          <p:txBody>
            <a:bodyPr wrap="none" rIns="360000" anchor="t" anchorCtr="0">
              <a:normAutofit/>
            </a:bodyPr>
            <a:lstStyle/>
            <a:p>
              <a:pPr algn="r"/>
              <a:r>
                <a:rPr lang="zh-CN" altLang="en-US" sz="1400" b="1">
                  <a:solidFill>
                    <a:schemeClr val="accent2">
                      <a:lumMod val="100000"/>
                    </a:schemeClr>
                  </a:solidFill>
                  <a:ea typeface="黑体" charset="0"/>
                </a:rPr>
                <a:t>标题文本预设</a:t>
              </a:r>
              <a:endParaRPr>
                <a:ea typeface="黑体" charset="0"/>
              </a:endParaRPr>
            </a:p>
          </p:txBody>
        </p:sp>
      </p:grpSp>
      <p:grpSp>
        <p:nvGrpSpPr>
          <p:cNvPr id="17" name="PA_组合 95"/>
          <p:cNvGrpSpPr/>
          <p:nvPr/>
        </p:nvGrpSpPr>
        <p:grpSpPr>
          <a:xfrm>
            <a:off x="9122257" y="4404451"/>
            <a:ext cx="2390062" cy="834588"/>
            <a:chOff x="2100456" y="1829593"/>
            <a:chExt cx="2130757" cy="834588"/>
          </a:xfrm>
        </p:grpSpPr>
        <p:sp>
          <p:nvSpPr>
            <p:cNvPr id="30" name="Rectangle 96"/>
            <p:cNvSpPr/>
            <p:nvPr/>
          </p:nvSpPr>
          <p:spPr>
            <a:xfrm>
              <a:off x="2100456" y="2137370"/>
              <a:ext cx="2130757" cy="526811"/>
            </a:xfrm>
            <a:prstGeom prst="rect">
              <a:avLst/>
            </a:prstGeom>
          </p:spPr>
          <p:txBody>
            <a:bodyPr wrap="square" lIns="36000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ea typeface="黑体" charset="0"/>
                </a:rPr>
                <a:t>此部分内容作为文字排版占位显示</a:t>
              </a:r>
              <a:br>
                <a:rPr lang="zh-CN" altLang="en-US" sz="1000">
                  <a:ea typeface="黑体" charset="0"/>
                </a:rPr>
              </a:br>
              <a:r>
                <a:rPr lang="zh-CN" altLang="en-US" sz="1000">
                  <a:ea typeface="黑体" charset="0"/>
                </a:rPr>
                <a:t>（建议使用主题字体）</a:t>
              </a:r>
              <a:endParaRPr>
                <a:ea typeface="黑体" charset="0"/>
              </a:endParaRPr>
            </a:p>
          </p:txBody>
        </p:sp>
        <p:sp>
          <p:nvSpPr>
            <p:cNvPr id="31" name="TextBox 97"/>
            <p:cNvSpPr txBox="1"/>
            <p:nvPr/>
          </p:nvSpPr>
          <p:spPr>
            <a:xfrm>
              <a:off x="2104276" y="1829593"/>
              <a:ext cx="1366740" cy="307777"/>
            </a:xfrm>
            <a:prstGeom prst="rect">
              <a:avLst/>
            </a:prstGeom>
            <a:noFill/>
          </p:spPr>
          <p:txBody>
            <a:bodyPr wrap="none" lIns="360000" anchor="b" anchorCtr="0">
              <a:normAutofit/>
            </a:bodyPr>
            <a:lstStyle/>
            <a:p>
              <a:r>
                <a:rPr lang="zh-CN" altLang="en-US" sz="1400" b="1">
                  <a:solidFill>
                    <a:schemeClr val="accent3">
                      <a:lumMod val="100000"/>
                    </a:schemeClr>
                  </a:solidFill>
                  <a:ea typeface="黑体" charset="0"/>
                </a:rPr>
                <a:t>标题文本预设</a:t>
              </a:r>
              <a:endParaRPr>
                <a:ea typeface="黑体" charset="0"/>
              </a:endParaRPr>
            </a:p>
          </p:txBody>
        </p:sp>
      </p:grpSp>
      <p:grpSp>
        <p:nvGrpSpPr>
          <p:cNvPr id="18" name="PA_组合 98"/>
          <p:cNvGrpSpPr/>
          <p:nvPr/>
        </p:nvGrpSpPr>
        <p:grpSpPr>
          <a:xfrm>
            <a:off x="567713" y="4404451"/>
            <a:ext cx="2453658" cy="861775"/>
            <a:chOff x="8048479" y="1829593"/>
            <a:chExt cx="2130757" cy="861775"/>
          </a:xfrm>
        </p:grpSpPr>
        <p:sp>
          <p:nvSpPr>
            <p:cNvPr id="28" name="Rectangle 99"/>
            <p:cNvSpPr/>
            <p:nvPr/>
          </p:nvSpPr>
          <p:spPr>
            <a:xfrm>
              <a:off x="8048479" y="2137370"/>
              <a:ext cx="2130757" cy="553998"/>
            </a:xfrm>
            <a:prstGeom prst="rect">
              <a:avLst/>
            </a:prstGeom>
          </p:spPr>
          <p:txBody>
            <a:bodyPr wrap="square" rIns="360000" anchor="t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>
                  <a:ea typeface="黑体" charset="0"/>
                </a:rPr>
                <a:t>此部分内容作为文字排版占位显示</a:t>
              </a:r>
              <a:br>
                <a:rPr lang="zh-CN" altLang="en-US" sz="1000">
                  <a:ea typeface="黑体" charset="0"/>
                </a:rPr>
              </a:br>
              <a:r>
                <a:rPr lang="zh-CN" altLang="en-US" sz="1000">
                  <a:ea typeface="黑体" charset="0"/>
                </a:rPr>
                <a:t>（建议使用主题字体）</a:t>
              </a:r>
              <a:endParaRPr>
                <a:ea typeface="黑体" charset="0"/>
              </a:endParaRPr>
            </a:p>
          </p:txBody>
        </p:sp>
        <p:sp>
          <p:nvSpPr>
            <p:cNvPr id="29" name="TextBox 100"/>
            <p:cNvSpPr txBox="1"/>
            <p:nvPr/>
          </p:nvSpPr>
          <p:spPr>
            <a:xfrm>
              <a:off x="8847919" y="1829593"/>
              <a:ext cx="1331316" cy="307777"/>
            </a:xfrm>
            <a:prstGeom prst="rect">
              <a:avLst/>
            </a:prstGeom>
            <a:noFill/>
          </p:spPr>
          <p:txBody>
            <a:bodyPr wrap="none" rIns="360000" anchor="t" anchorCtr="0">
              <a:normAutofit/>
            </a:bodyPr>
            <a:lstStyle/>
            <a:p>
              <a:pPr algn="r"/>
              <a:r>
                <a:rPr lang="zh-CN" altLang="en-US" sz="1400" b="1">
                  <a:solidFill>
                    <a:schemeClr val="accent3">
                      <a:lumMod val="100000"/>
                    </a:schemeClr>
                  </a:solidFill>
                  <a:ea typeface="黑体" charset="0"/>
                </a:rPr>
                <a:t>标题文本预设</a:t>
              </a:r>
              <a:endParaRPr>
                <a:ea typeface="黑体" charset="0"/>
              </a:endParaRPr>
            </a:p>
          </p:txBody>
        </p:sp>
      </p:grpSp>
      <p:grpSp>
        <p:nvGrpSpPr>
          <p:cNvPr id="19" name="PA_组合 101"/>
          <p:cNvGrpSpPr/>
          <p:nvPr/>
        </p:nvGrpSpPr>
        <p:grpSpPr>
          <a:xfrm>
            <a:off x="9122257" y="1611070"/>
            <a:ext cx="2390062" cy="834588"/>
            <a:chOff x="2100456" y="1829593"/>
            <a:chExt cx="2130757" cy="834588"/>
          </a:xfrm>
        </p:grpSpPr>
        <p:sp>
          <p:nvSpPr>
            <p:cNvPr id="26" name="Rectangle 102"/>
            <p:cNvSpPr/>
            <p:nvPr/>
          </p:nvSpPr>
          <p:spPr>
            <a:xfrm>
              <a:off x="2100456" y="2137370"/>
              <a:ext cx="2130757" cy="526811"/>
            </a:xfrm>
            <a:prstGeom prst="rect">
              <a:avLst/>
            </a:prstGeom>
          </p:spPr>
          <p:txBody>
            <a:bodyPr wrap="square" lIns="36000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ea typeface="黑体" charset="0"/>
                </a:rPr>
                <a:t>此部分内容作为文字排版占位显示</a:t>
              </a:r>
              <a:br>
                <a:rPr lang="zh-CN" altLang="en-US" sz="1000">
                  <a:ea typeface="黑体" charset="0"/>
                </a:rPr>
              </a:br>
              <a:r>
                <a:rPr lang="zh-CN" altLang="en-US" sz="1000">
                  <a:ea typeface="黑体" charset="0"/>
                </a:rPr>
                <a:t>（建议使用主题字体）</a:t>
              </a:r>
              <a:endParaRPr>
                <a:ea typeface="黑体" charset="0"/>
              </a:endParaRPr>
            </a:p>
          </p:txBody>
        </p:sp>
        <p:sp>
          <p:nvSpPr>
            <p:cNvPr id="27" name="TextBox 103"/>
            <p:cNvSpPr txBox="1"/>
            <p:nvPr/>
          </p:nvSpPr>
          <p:spPr>
            <a:xfrm>
              <a:off x="2104276" y="1829593"/>
              <a:ext cx="1366740" cy="307777"/>
            </a:xfrm>
            <a:prstGeom prst="rect">
              <a:avLst/>
            </a:prstGeom>
            <a:noFill/>
          </p:spPr>
          <p:txBody>
            <a:bodyPr wrap="none" lIns="360000" anchor="b" anchorCtr="0">
              <a:normAutofit/>
            </a:bodyPr>
            <a:lstStyle/>
            <a:p>
              <a:r>
                <a:rPr lang="zh-CN" altLang="en-US" sz="1400" b="1">
                  <a:solidFill>
                    <a:schemeClr val="accent6">
                      <a:lumMod val="100000"/>
                    </a:schemeClr>
                  </a:solidFill>
                  <a:ea typeface="黑体" charset="0"/>
                </a:rPr>
                <a:t>标题文本预设</a:t>
              </a:r>
              <a:endParaRPr>
                <a:ea typeface="黑体" charset="0"/>
              </a:endParaRPr>
            </a:p>
          </p:txBody>
        </p:sp>
      </p:grpSp>
      <p:grpSp>
        <p:nvGrpSpPr>
          <p:cNvPr id="20" name="PA_组合 104"/>
          <p:cNvGrpSpPr/>
          <p:nvPr/>
        </p:nvGrpSpPr>
        <p:grpSpPr>
          <a:xfrm>
            <a:off x="567713" y="1611070"/>
            <a:ext cx="2453658" cy="861775"/>
            <a:chOff x="8048479" y="1829593"/>
            <a:chExt cx="2130757" cy="861775"/>
          </a:xfrm>
        </p:grpSpPr>
        <p:sp>
          <p:nvSpPr>
            <p:cNvPr id="24" name="Rectangle 105"/>
            <p:cNvSpPr/>
            <p:nvPr/>
          </p:nvSpPr>
          <p:spPr>
            <a:xfrm>
              <a:off x="8048479" y="2137370"/>
              <a:ext cx="2130757" cy="553998"/>
            </a:xfrm>
            <a:prstGeom prst="rect">
              <a:avLst/>
            </a:prstGeom>
          </p:spPr>
          <p:txBody>
            <a:bodyPr wrap="square" rIns="360000" anchor="t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>
                  <a:ea typeface="黑体" charset="0"/>
                </a:rPr>
                <a:t>此部分内容作为文字排版占位显示</a:t>
              </a:r>
              <a:br>
                <a:rPr lang="zh-CN" altLang="en-US" sz="1000">
                  <a:ea typeface="黑体" charset="0"/>
                </a:rPr>
              </a:br>
              <a:r>
                <a:rPr lang="zh-CN" altLang="en-US" sz="1000">
                  <a:ea typeface="黑体" charset="0"/>
                </a:rPr>
                <a:t>（建议使用主题字体）</a:t>
              </a:r>
              <a:endParaRPr>
                <a:ea typeface="黑体" charset="0"/>
              </a:endParaRPr>
            </a:p>
          </p:txBody>
        </p:sp>
        <p:sp>
          <p:nvSpPr>
            <p:cNvPr id="25" name="TextBox 106"/>
            <p:cNvSpPr txBox="1"/>
            <p:nvPr/>
          </p:nvSpPr>
          <p:spPr>
            <a:xfrm>
              <a:off x="8847919" y="1829593"/>
              <a:ext cx="1331316" cy="307777"/>
            </a:xfrm>
            <a:prstGeom prst="rect">
              <a:avLst/>
            </a:prstGeom>
            <a:noFill/>
          </p:spPr>
          <p:txBody>
            <a:bodyPr wrap="none" rIns="360000" anchor="t" anchorCtr="0">
              <a:normAutofit/>
            </a:bodyPr>
            <a:lstStyle/>
            <a:p>
              <a:pPr algn="r"/>
              <a:r>
                <a:rPr lang="zh-CN" altLang="en-US" sz="1400" b="1">
                  <a:solidFill>
                    <a:schemeClr val="accent1">
                      <a:lumMod val="100000"/>
                    </a:schemeClr>
                  </a:solidFill>
                  <a:ea typeface="黑体" charset="0"/>
                </a:rPr>
                <a:t>标题文本预设</a:t>
              </a:r>
              <a:endParaRPr>
                <a:ea typeface="黑体" charset="0"/>
              </a:endParaRPr>
            </a:p>
          </p:txBody>
        </p:sp>
      </p:grpSp>
      <p:grpSp>
        <p:nvGrpSpPr>
          <p:cNvPr id="21" name="PA_组合 107"/>
          <p:cNvGrpSpPr/>
          <p:nvPr/>
        </p:nvGrpSpPr>
        <p:grpSpPr>
          <a:xfrm>
            <a:off x="9122257" y="3007347"/>
            <a:ext cx="2390062" cy="834588"/>
            <a:chOff x="2100456" y="1829593"/>
            <a:chExt cx="2130757" cy="834588"/>
          </a:xfrm>
        </p:grpSpPr>
        <p:sp>
          <p:nvSpPr>
            <p:cNvPr id="22" name="Rectangle 108"/>
            <p:cNvSpPr/>
            <p:nvPr/>
          </p:nvSpPr>
          <p:spPr>
            <a:xfrm>
              <a:off x="2100456" y="2137370"/>
              <a:ext cx="2130757" cy="526811"/>
            </a:xfrm>
            <a:prstGeom prst="rect">
              <a:avLst/>
            </a:prstGeom>
          </p:spPr>
          <p:txBody>
            <a:bodyPr wrap="square" lIns="36000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ea typeface="黑体" charset="0"/>
                </a:rPr>
                <a:t>此部分内容作为文字排版占位显示</a:t>
              </a:r>
              <a:br>
                <a:rPr lang="zh-CN" altLang="en-US" sz="1000">
                  <a:ea typeface="黑体" charset="0"/>
                </a:rPr>
              </a:br>
              <a:r>
                <a:rPr lang="zh-CN" altLang="en-US" sz="1000">
                  <a:ea typeface="黑体" charset="0"/>
                </a:rPr>
                <a:t>（建议使用主题字体）</a:t>
              </a:r>
              <a:endParaRPr>
                <a:ea typeface="黑体" charset="0"/>
              </a:endParaRPr>
            </a:p>
          </p:txBody>
        </p:sp>
        <p:sp>
          <p:nvSpPr>
            <p:cNvPr id="23" name="TextBox 109"/>
            <p:cNvSpPr txBox="1"/>
            <p:nvPr/>
          </p:nvSpPr>
          <p:spPr>
            <a:xfrm>
              <a:off x="2104276" y="1829593"/>
              <a:ext cx="1366740" cy="307777"/>
            </a:xfrm>
            <a:prstGeom prst="rect">
              <a:avLst/>
            </a:prstGeom>
            <a:noFill/>
          </p:spPr>
          <p:txBody>
            <a:bodyPr wrap="none" lIns="360000" anchor="b" anchorCtr="0">
              <a:normAutofit/>
            </a:bodyPr>
            <a:lstStyle/>
            <a:p>
              <a:r>
                <a:rPr lang="zh-CN" altLang="en-US" sz="1400" b="1">
                  <a:solidFill>
                    <a:schemeClr val="accent5">
                      <a:lumMod val="100000"/>
                    </a:schemeClr>
                  </a:solidFill>
                  <a:ea typeface="黑体" charset="0"/>
                </a:rPr>
                <a:t>标题文本预设</a:t>
              </a:r>
              <a:endParaRPr>
                <a:ea typeface="黑体" charset="0"/>
              </a:endParaRPr>
            </a:p>
          </p:txBody>
        </p:sp>
      </p:grpSp>
      <p:sp>
        <p:nvSpPr>
          <p:cNvPr id="75" name="PA_标题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黑体" charset="0"/>
                <a:cs typeface="黑体" charset="0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76" name="PA_Text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ea typeface="黑体" charset="0"/>
                <a:cs typeface="黑体" charset="0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ea typeface="黑体" charset="0"/>
              <a:cs typeface="黑体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0">
        <p14:glitter dir="u" pattern="hexago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75" grpId="0"/>
      <p:bldP spid="7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A_组合 19"/>
          <p:cNvGrpSpPr/>
          <p:nvPr/>
        </p:nvGrpSpPr>
        <p:grpSpPr>
          <a:xfrm>
            <a:off x="1118391" y="3055554"/>
            <a:ext cx="2457329" cy="897321"/>
            <a:chOff x="1518803" y="3430058"/>
            <a:chExt cx="2457329" cy="897321"/>
          </a:xfrm>
        </p:grpSpPr>
        <p:sp>
          <p:nvSpPr>
            <p:cNvPr id="39" name="TextBox 20"/>
            <p:cNvSpPr txBox="1"/>
            <p:nvPr/>
          </p:nvSpPr>
          <p:spPr>
            <a:xfrm>
              <a:off x="1518803" y="3737823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r" defTabSz="913765">
                <a:lnSpc>
                  <a:spcPct val="120000"/>
                </a:lnSpc>
                <a:defRPr/>
              </a:pPr>
              <a:r>
                <a:rPr lang="zh-CN" altLang="en-US" sz="1050">
                  <a:ea typeface="黑体" charset="0"/>
                </a:rPr>
                <a:t>此部分内容作为文字排版占位显示</a:t>
              </a:r>
              <a:br>
                <a:rPr lang="zh-CN" altLang="en-US" sz="1050">
                  <a:ea typeface="黑体" charset="0"/>
                </a:rPr>
              </a:br>
              <a:r>
                <a:rPr lang="zh-CN" altLang="en-US" sz="1050">
                  <a:ea typeface="黑体" charset="0"/>
                </a:rPr>
                <a:t>（建议使用主题字体）</a:t>
              </a:r>
              <a:endParaRPr>
                <a:ea typeface="黑体" charset="0"/>
              </a:endParaRPr>
            </a:p>
          </p:txBody>
        </p:sp>
        <p:sp>
          <p:nvSpPr>
            <p:cNvPr id="40" name="Rectangle 21"/>
            <p:cNvSpPr/>
            <p:nvPr/>
          </p:nvSpPr>
          <p:spPr>
            <a:xfrm>
              <a:off x="1518803" y="3430058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10000"/>
            </a:bodyPr>
            <a:lstStyle/>
            <a:p>
              <a:pPr lvl="0" algn="r" defTabSz="913765">
                <a:defRPr/>
              </a:pPr>
              <a:r>
                <a:rPr lang="zh-CN" altLang="en-US" b="1">
                  <a:solidFill>
                    <a:schemeClr val="accent1"/>
                  </a:solidFill>
                  <a:ea typeface="黑体" charset="0"/>
                </a:rPr>
                <a:t>标题文本预设</a:t>
              </a:r>
              <a:endParaRPr>
                <a:ea typeface="黑体" charset="0"/>
              </a:endParaRPr>
            </a:p>
          </p:txBody>
        </p:sp>
      </p:grpSp>
      <p:grpSp>
        <p:nvGrpSpPr>
          <p:cNvPr id="5" name="PA_组合 22"/>
          <p:cNvGrpSpPr/>
          <p:nvPr/>
        </p:nvGrpSpPr>
        <p:grpSpPr>
          <a:xfrm>
            <a:off x="8616280" y="3056342"/>
            <a:ext cx="2457329" cy="897321"/>
            <a:chOff x="8268607" y="3017352"/>
            <a:chExt cx="2457329" cy="897321"/>
          </a:xfrm>
        </p:grpSpPr>
        <p:sp>
          <p:nvSpPr>
            <p:cNvPr id="37" name="TextBox 23"/>
            <p:cNvSpPr txBox="1"/>
            <p:nvPr/>
          </p:nvSpPr>
          <p:spPr>
            <a:xfrm>
              <a:off x="8268607" y="3325117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defTabSz="913765">
                <a:lnSpc>
                  <a:spcPct val="120000"/>
                </a:lnSpc>
                <a:defRPr/>
              </a:pPr>
              <a:r>
                <a:rPr lang="zh-CN" altLang="en-US" sz="1050">
                  <a:ea typeface="黑体" charset="0"/>
                </a:rPr>
                <a:t>此部分内容作为文字排版占位显示</a:t>
              </a:r>
              <a:br>
                <a:rPr lang="zh-CN" altLang="en-US" sz="1050">
                  <a:ea typeface="黑体" charset="0"/>
                </a:rPr>
              </a:br>
              <a:r>
                <a:rPr lang="zh-CN" altLang="en-US" sz="1050">
                  <a:ea typeface="黑体" charset="0"/>
                </a:rPr>
                <a:t>（建议使用主题字体）</a:t>
              </a:r>
              <a:endParaRPr>
                <a:ea typeface="黑体" charset="0"/>
              </a:endParaRPr>
            </a:p>
          </p:txBody>
        </p:sp>
        <p:sp>
          <p:nvSpPr>
            <p:cNvPr id="38" name="Rectangle 24"/>
            <p:cNvSpPr/>
            <p:nvPr/>
          </p:nvSpPr>
          <p:spPr>
            <a:xfrm>
              <a:off x="8268607" y="3017352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10000"/>
            </a:bodyPr>
            <a:lstStyle/>
            <a:p>
              <a:pPr lvl="0" defTabSz="913765">
                <a:defRPr/>
              </a:pPr>
              <a:r>
                <a:rPr lang="zh-CN" altLang="en-US" b="1">
                  <a:solidFill>
                    <a:schemeClr val="accent4"/>
                  </a:solidFill>
                  <a:ea typeface="黑体" charset="0"/>
                </a:rPr>
                <a:t>标题文本预设</a:t>
              </a:r>
              <a:endParaRPr>
                <a:ea typeface="黑体" charset="0"/>
              </a:endParaRPr>
            </a:p>
          </p:txBody>
        </p:sp>
      </p:grpSp>
      <p:grpSp>
        <p:nvGrpSpPr>
          <p:cNvPr id="6" name="PA_组合 25"/>
          <p:cNvGrpSpPr/>
          <p:nvPr/>
        </p:nvGrpSpPr>
        <p:grpSpPr>
          <a:xfrm>
            <a:off x="6984807" y="4525005"/>
            <a:ext cx="2457329" cy="897321"/>
            <a:chOff x="8268607" y="3017352"/>
            <a:chExt cx="2457329" cy="897321"/>
          </a:xfrm>
        </p:grpSpPr>
        <p:sp>
          <p:nvSpPr>
            <p:cNvPr id="35" name="TextBox 26"/>
            <p:cNvSpPr txBox="1"/>
            <p:nvPr/>
          </p:nvSpPr>
          <p:spPr>
            <a:xfrm>
              <a:off x="8268607" y="3325117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defTabSz="913765">
                <a:lnSpc>
                  <a:spcPct val="120000"/>
                </a:lnSpc>
                <a:defRPr/>
              </a:pPr>
              <a:r>
                <a:rPr lang="zh-CN" altLang="en-US" sz="1050">
                  <a:ea typeface="黑体" charset="0"/>
                </a:rPr>
                <a:t>此部分内容作为文字排版占位显示</a:t>
              </a:r>
              <a:br>
                <a:rPr lang="zh-CN" altLang="en-US" sz="1050">
                  <a:ea typeface="黑体" charset="0"/>
                </a:rPr>
              </a:br>
              <a:r>
                <a:rPr lang="zh-CN" altLang="en-US" sz="1050">
                  <a:ea typeface="黑体" charset="0"/>
                </a:rPr>
                <a:t>（建议使用主题字体）</a:t>
              </a:r>
              <a:endParaRPr>
                <a:ea typeface="黑体" charset="0"/>
              </a:endParaRPr>
            </a:p>
          </p:txBody>
        </p:sp>
        <p:sp>
          <p:nvSpPr>
            <p:cNvPr id="36" name="Rectangle 27"/>
            <p:cNvSpPr/>
            <p:nvPr/>
          </p:nvSpPr>
          <p:spPr>
            <a:xfrm>
              <a:off x="8268607" y="3017352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10000"/>
            </a:bodyPr>
            <a:lstStyle/>
            <a:p>
              <a:pPr lvl="0" defTabSz="913765">
                <a:defRPr/>
              </a:pPr>
              <a:r>
                <a:rPr lang="zh-CN" altLang="en-US" b="1">
                  <a:solidFill>
                    <a:schemeClr val="accent6"/>
                  </a:solidFill>
                  <a:ea typeface="黑体" charset="0"/>
                </a:rPr>
                <a:t>标题文本预设</a:t>
              </a:r>
              <a:endParaRPr>
                <a:ea typeface="黑体" charset="0"/>
              </a:endParaRPr>
            </a:p>
          </p:txBody>
        </p:sp>
      </p:grpSp>
      <p:grpSp>
        <p:nvGrpSpPr>
          <p:cNvPr id="7" name="PA_组合 28"/>
          <p:cNvGrpSpPr/>
          <p:nvPr/>
        </p:nvGrpSpPr>
        <p:grpSpPr>
          <a:xfrm>
            <a:off x="2666813" y="1534821"/>
            <a:ext cx="2457329" cy="897321"/>
            <a:chOff x="1518803" y="3430058"/>
            <a:chExt cx="2457329" cy="897321"/>
          </a:xfrm>
        </p:grpSpPr>
        <p:sp>
          <p:nvSpPr>
            <p:cNvPr id="33" name="TextBox 29"/>
            <p:cNvSpPr txBox="1"/>
            <p:nvPr/>
          </p:nvSpPr>
          <p:spPr>
            <a:xfrm>
              <a:off x="1518803" y="3737823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r" defTabSz="913765">
                <a:lnSpc>
                  <a:spcPct val="120000"/>
                </a:lnSpc>
                <a:defRPr/>
              </a:pPr>
              <a:r>
                <a:rPr lang="zh-CN" altLang="en-US" sz="1050">
                  <a:ea typeface="黑体" charset="0"/>
                </a:rPr>
                <a:t>此部分内容作为文字排版占位显示</a:t>
              </a:r>
              <a:br>
                <a:rPr lang="zh-CN" altLang="en-US" sz="1050">
                  <a:ea typeface="黑体" charset="0"/>
                </a:rPr>
              </a:br>
              <a:r>
                <a:rPr lang="zh-CN" altLang="en-US" sz="1050">
                  <a:ea typeface="黑体" charset="0"/>
                </a:rPr>
                <a:t>（建议使用主题字体）</a:t>
              </a:r>
              <a:endParaRPr>
                <a:ea typeface="黑体" charset="0"/>
              </a:endParaRPr>
            </a:p>
          </p:txBody>
        </p:sp>
        <p:sp>
          <p:nvSpPr>
            <p:cNvPr id="34" name="Rectangle 30"/>
            <p:cNvSpPr/>
            <p:nvPr/>
          </p:nvSpPr>
          <p:spPr>
            <a:xfrm>
              <a:off x="1518803" y="3430058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10000"/>
            </a:bodyPr>
            <a:lstStyle/>
            <a:p>
              <a:pPr lvl="0" algn="r" defTabSz="913765">
                <a:defRPr/>
              </a:pPr>
              <a:r>
                <a:rPr lang="zh-CN" altLang="en-US" b="1">
                  <a:solidFill>
                    <a:schemeClr val="accent2"/>
                  </a:solidFill>
                  <a:ea typeface="黑体" charset="0"/>
                </a:rPr>
                <a:t>标题文本预设</a:t>
              </a:r>
              <a:endParaRPr>
                <a:ea typeface="黑体" charset="0"/>
              </a:endParaRPr>
            </a:p>
          </p:txBody>
        </p:sp>
      </p:grpSp>
      <p:grpSp>
        <p:nvGrpSpPr>
          <p:cNvPr id="8" name="PA_组合 4"/>
          <p:cNvGrpSpPr/>
          <p:nvPr/>
        </p:nvGrpSpPr>
        <p:grpSpPr>
          <a:xfrm>
            <a:off x="4024045" y="1534821"/>
            <a:ext cx="4143910" cy="4143914"/>
            <a:chOff x="3613079" y="946078"/>
            <a:chExt cx="4965842" cy="4965846"/>
          </a:xfrm>
        </p:grpSpPr>
        <p:grpSp>
          <p:nvGrpSpPr>
            <p:cNvPr id="9" name="Group 3"/>
            <p:cNvGrpSpPr/>
            <p:nvPr/>
          </p:nvGrpSpPr>
          <p:grpSpPr>
            <a:xfrm>
              <a:off x="3613079" y="946078"/>
              <a:ext cx="4965842" cy="4965846"/>
              <a:chOff x="3327400" y="660399"/>
              <a:chExt cx="5537200" cy="5537204"/>
            </a:xfrm>
          </p:grpSpPr>
          <p:grpSp>
            <p:nvGrpSpPr>
              <p:cNvPr id="11" name="Group 111"/>
              <p:cNvGrpSpPr/>
              <p:nvPr/>
            </p:nvGrpSpPr>
            <p:grpSpPr>
              <a:xfrm>
                <a:off x="3327400" y="660399"/>
                <a:ext cx="5537200" cy="5537204"/>
                <a:chOff x="2870201" y="203200"/>
                <a:chExt cx="6451598" cy="6451599"/>
              </a:xfrm>
            </p:grpSpPr>
            <p:grpSp>
              <p:nvGrpSpPr>
                <p:cNvPr id="16" name="Group 94"/>
                <p:cNvGrpSpPr/>
                <p:nvPr/>
              </p:nvGrpSpPr>
              <p:grpSpPr>
                <a:xfrm>
                  <a:off x="2870201" y="2767111"/>
                  <a:ext cx="2421259" cy="1323778"/>
                  <a:chOff x="4923518" y="2113642"/>
                  <a:chExt cx="4289062" cy="2344965"/>
                </a:xfrm>
              </p:grpSpPr>
              <p:sp>
                <p:nvSpPr>
                  <p:cNvPr id="30" name="Block Arc 90"/>
                  <p:cNvSpPr/>
                  <p:nvPr/>
                </p:nvSpPr>
                <p:spPr>
                  <a:xfrm rot="16200000">
                    <a:off x="4923518" y="2113643"/>
                    <a:ext cx="2344964" cy="2344964"/>
                  </a:xfrm>
                  <a:prstGeom prst="blockArc">
                    <a:avLst>
                      <a:gd name="adj1" fmla="val 10800000"/>
                      <a:gd name="adj2" fmla="val 0"/>
                      <a:gd name="adj3" fmla="val 17195"/>
                    </a:avLst>
                  </a:prstGeom>
                  <a:solidFill>
                    <a:schemeClr val="accent1"/>
                  </a:solidFill>
                  <a:ln w="762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>
                      <a:ea typeface="黑体" charset="0"/>
                    </a:endParaRPr>
                  </a:p>
                </p:txBody>
              </p:sp>
              <p:sp>
                <p:nvSpPr>
                  <p:cNvPr id="31" name="Rectangle 92"/>
                  <p:cNvSpPr/>
                  <p:nvPr/>
                </p:nvSpPr>
                <p:spPr>
                  <a:xfrm>
                    <a:off x="6096000" y="2113642"/>
                    <a:ext cx="3116580" cy="40333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762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>
                      <a:ea typeface="黑体" charset="0"/>
                    </a:endParaRPr>
                  </a:p>
                </p:txBody>
              </p:sp>
              <p:sp>
                <p:nvSpPr>
                  <p:cNvPr id="32" name="Rectangle 93"/>
                  <p:cNvSpPr/>
                  <p:nvPr/>
                </p:nvSpPr>
                <p:spPr>
                  <a:xfrm>
                    <a:off x="6096000" y="4055268"/>
                    <a:ext cx="3116580" cy="40333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762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>
                      <a:ea typeface="黑体" charset="0"/>
                    </a:endParaRPr>
                  </a:p>
                </p:txBody>
              </p:sp>
            </p:grpSp>
            <p:grpSp>
              <p:nvGrpSpPr>
                <p:cNvPr id="17" name="Group 95"/>
                <p:cNvGrpSpPr/>
                <p:nvPr/>
              </p:nvGrpSpPr>
              <p:grpSpPr>
                <a:xfrm flipH="1">
                  <a:off x="6900540" y="2767111"/>
                  <a:ext cx="2421259" cy="1323778"/>
                  <a:chOff x="4923518" y="2113642"/>
                  <a:chExt cx="4289062" cy="2344965"/>
                </a:xfrm>
                <a:solidFill>
                  <a:schemeClr val="accent4"/>
                </a:solidFill>
              </p:grpSpPr>
              <p:sp>
                <p:nvSpPr>
                  <p:cNvPr id="27" name="Block Arc 96"/>
                  <p:cNvSpPr/>
                  <p:nvPr/>
                </p:nvSpPr>
                <p:spPr>
                  <a:xfrm rot="16200000">
                    <a:off x="4923518" y="2113643"/>
                    <a:ext cx="2344964" cy="2344964"/>
                  </a:xfrm>
                  <a:prstGeom prst="blockArc">
                    <a:avLst>
                      <a:gd name="adj1" fmla="val 10800000"/>
                      <a:gd name="adj2" fmla="val 0"/>
                      <a:gd name="adj3" fmla="val 17195"/>
                    </a:avLst>
                  </a:prstGeom>
                  <a:grpFill/>
                  <a:ln w="762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>
                      <a:ea typeface="黑体" charset="0"/>
                    </a:endParaRPr>
                  </a:p>
                </p:txBody>
              </p:sp>
              <p:sp>
                <p:nvSpPr>
                  <p:cNvPr id="28" name="Rectangle 97"/>
                  <p:cNvSpPr/>
                  <p:nvPr/>
                </p:nvSpPr>
                <p:spPr>
                  <a:xfrm>
                    <a:off x="6096000" y="2113642"/>
                    <a:ext cx="3116580" cy="403339"/>
                  </a:xfrm>
                  <a:prstGeom prst="rect">
                    <a:avLst/>
                  </a:prstGeom>
                  <a:grpFill/>
                  <a:ln w="762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>
                      <a:ea typeface="黑体" charset="0"/>
                    </a:endParaRPr>
                  </a:p>
                </p:txBody>
              </p:sp>
              <p:sp>
                <p:nvSpPr>
                  <p:cNvPr id="29" name="Rectangle 98"/>
                  <p:cNvSpPr/>
                  <p:nvPr/>
                </p:nvSpPr>
                <p:spPr>
                  <a:xfrm>
                    <a:off x="6096000" y="4055268"/>
                    <a:ext cx="3116580" cy="403339"/>
                  </a:xfrm>
                  <a:prstGeom prst="rect">
                    <a:avLst/>
                  </a:prstGeom>
                  <a:grpFill/>
                  <a:ln w="762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>
                      <a:ea typeface="黑体" charset="0"/>
                    </a:endParaRPr>
                  </a:p>
                </p:txBody>
              </p:sp>
            </p:grpSp>
            <p:grpSp>
              <p:nvGrpSpPr>
                <p:cNvPr id="18" name="Group 103"/>
                <p:cNvGrpSpPr/>
                <p:nvPr/>
              </p:nvGrpSpPr>
              <p:grpSpPr>
                <a:xfrm rot="5400000">
                  <a:off x="4885371" y="751941"/>
                  <a:ext cx="2421259" cy="1323778"/>
                  <a:chOff x="4923518" y="2113642"/>
                  <a:chExt cx="4289062" cy="2344965"/>
                </a:xfrm>
                <a:solidFill>
                  <a:schemeClr val="accent2"/>
                </a:solidFill>
              </p:grpSpPr>
              <p:sp>
                <p:nvSpPr>
                  <p:cNvPr id="24" name="Block Arc 108"/>
                  <p:cNvSpPr/>
                  <p:nvPr/>
                </p:nvSpPr>
                <p:spPr>
                  <a:xfrm rot="16200000">
                    <a:off x="4923518" y="2113643"/>
                    <a:ext cx="2344964" cy="2344964"/>
                  </a:xfrm>
                  <a:prstGeom prst="blockArc">
                    <a:avLst>
                      <a:gd name="adj1" fmla="val 10800000"/>
                      <a:gd name="adj2" fmla="val 0"/>
                      <a:gd name="adj3" fmla="val 17195"/>
                    </a:avLst>
                  </a:prstGeom>
                  <a:grpFill/>
                  <a:ln w="762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>
                      <a:ea typeface="黑体" charset="0"/>
                    </a:endParaRPr>
                  </a:p>
                </p:txBody>
              </p:sp>
              <p:sp>
                <p:nvSpPr>
                  <p:cNvPr id="25" name="Rectangle 109"/>
                  <p:cNvSpPr/>
                  <p:nvPr/>
                </p:nvSpPr>
                <p:spPr>
                  <a:xfrm>
                    <a:off x="6096000" y="2113642"/>
                    <a:ext cx="3116580" cy="403339"/>
                  </a:xfrm>
                  <a:prstGeom prst="rect">
                    <a:avLst/>
                  </a:prstGeom>
                  <a:grpFill/>
                  <a:ln w="762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>
                      <a:ea typeface="黑体" charset="0"/>
                    </a:endParaRPr>
                  </a:p>
                </p:txBody>
              </p:sp>
              <p:sp>
                <p:nvSpPr>
                  <p:cNvPr id="26" name="Rectangle 110"/>
                  <p:cNvSpPr/>
                  <p:nvPr/>
                </p:nvSpPr>
                <p:spPr>
                  <a:xfrm>
                    <a:off x="6096000" y="4055268"/>
                    <a:ext cx="3116580" cy="403339"/>
                  </a:xfrm>
                  <a:prstGeom prst="rect">
                    <a:avLst/>
                  </a:prstGeom>
                  <a:grpFill/>
                  <a:ln w="762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>
                      <a:ea typeface="黑体" charset="0"/>
                    </a:endParaRPr>
                  </a:p>
                </p:txBody>
              </p:sp>
            </p:grpSp>
            <p:grpSp>
              <p:nvGrpSpPr>
                <p:cNvPr id="19" name="Group 104"/>
                <p:cNvGrpSpPr/>
                <p:nvPr/>
              </p:nvGrpSpPr>
              <p:grpSpPr>
                <a:xfrm rot="5400000" flipH="1">
                  <a:off x="4885371" y="4782281"/>
                  <a:ext cx="2421259" cy="1323778"/>
                  <a:chOff x="4923518" y="2113642"/>
                  <a:chExt cx="4289062" cy="2344965"/>
                </a:xfrm>
                <a:solidFill>
                  <a:schemeClr val="accent6"/>
                </a:solidFill>
              </p:grpSpPr>
              <p:sp>
                <p:nvSpPr>
                  <p:cNvPr id="21" name="Block Arc 105"/>
                  <p:cNvSpPr/>
                  <p:nvPr/>
                </p:nvSpPr>
                <p:spPr>
                  <a:xfrm rot="16200000">
                    <a:off x="4923518" y="2113643"/>
                    <a:ext cx="2344964" cy="2344964"/>
                  </a:xfrm>
                  <a:prstGeom prst="blockArc">
                    <a:avLst>
                      <a:gd name="adj1" fmla="val 10800000"/>
                      <a:gd name="adj2" fmla="val 0"/>
                      <a:gd name="adj3" fmla="val 17195"/>
                    </a:avLst>
                  </a:prstGeom>
                  <a:grpFill/>
                  <a:ln w="762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>
                      <a:ea typeface="黑体" charset="0"/>
                    </a:endParaRPr>
                  </a:p>
                </p:txBody>
              </p:sp>
              <p:sp>
                <p:nvSpPr>
                  <p:cNvPr id="22" name="Rectangle 106"/>
                  <p:cNvSpPr/>
                  <p:nvPr/>
                </p:nvSpPr>
                <p:spPr>
                  <a:xfrm>
                    <a:off x="6096000" y="2113642"/>
                    <a:ext cx="3116580" cy="403339"/>
                  </a:xfrm>
                  <a:prstGeom prst="rect">
                    <a:avLst/>
                  </a:prstGeom>
                  <a:grpFill/>
                  <a:ln w="762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>
                      <a:ea typeface="黑体" charset="0"/>
                    </a:endParaRPr>
                  </a:p>
                </p:txBody>
              </p:sp>
              <p:sp>
                <p:nvSpPr>
                  <p:cNvPr id="23" name="Rectangle 107"/>
                  <p:cNvSpPr/>
                  <p:nvPr/>
                </p:nvSpPr>
                <p:spPr>
                  <a:xfrm>
                    <a:off x="6096000" y="4055268"/>
                    <a:ext cx="3116580" cy="403339"/>
                  </a:xfrm>
                  <a:prstGeom prst="rect">
                    <a:avLst/>
                  </a:prstGeom>
                  <a:grpFill/>
                  <a:ln w="762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>
                      <a:ea typeface="黑体" charset="0"/>
                    </a:endParaRPr>
                  </a:p>
                </p:txBody>
              </p:sp>
            </p:grpSp>
            <p:sp>
              <p:nvSpPr>
                <p:cNvPr id="20" name="Rectangle: Rounded Corners 100"/>
                <p:cNvSpPr/>
                <p:nvPr/>
              </p:nvSpPr>
              <p:spPr>
                <a:xfrm>
                  <a:off x="5060417" y="2393417"/>
                  <a:ext cx="2071166" cy="2071166"/>
                </a:xfrm>
                <a:prstGeom prst="roundRect">
                  <a:avLst/>
                </a:prstGeom>
                <a:solidFill>
                  <a:schemeClr val="tx2">
                    <a:lumMod val="20000"/>
                    <a:lumOff val="80000"/>
                    <a:alpha val="80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ea typeface="黑体" charset="0"/>
                  </a:endParaRPr>
                </a:p>
              </p:txBody>
            </p:sp>
          </p:grpSp>
          <p:sp>
            <p:nvSpPr>
              <p:cNvPr id="12" name="Freeform: Shape 32"/>
              <p:cNvSpPr/>
              <p:nvPr/>
            </p:nvSpPr>
            <p:spPr bwMode="auto">
              <a:xfrm>
                <a:off x="5880195" y="1104012"/>
                <a:ext cx="431610" cy="430809"/>
              </a:xfrm>
              <a:custGeom>
                <a:avLst/>
                <a:gdLst>
                  <a:gd name="T0" fmla="*/ 164 w 204"/>
                  <a:gd name="T1" fmla="*/ 0 h 204"/>
                  <a:gd name="T2" fmla="*/ 39 w 204"/>
                  <a:gd name="T3" fmla="*/ 0 h 204"/>
                  <a:gd name="T4" fmla="*/ 0 w 204"/>
                  <a:gd name="T5" fmla="*/ 39 h 204"/>
                  <a:gd name="T6" fmla="*/ 0 w 204"/>
                  <a:gd name="T7" fmla="*/ 81 h 204"/>
                  <a:gd name="T8" fmla="*/ 0 w 204"/>
                  <a:gd name="T9" fmla="*/ 164 h 204"/>
                  <a:gd name="T10" fmla="*/ 39 w 204"/>
                  <a:gd name="T11" fmla="*/ 204 h 204"/>
                  <a:gd name="T12" fmla="*/ 164 w 204"/>
                  <a:gd name="T13" fmla="*/ 204 h 204"/>
                  <a:gd name="T14" fmla="*/ 204 w 204"/>
                  <a:gd name="T15" fmla="*/ 164 h 204"/>
                  <a:gd name="T16" fmla="*/ 204 w 204"/>
                  <a:gd name="T17" fmla="*/ 81 h 204"/>
                  <a:gd name="T18" fmla="*/ 204 w 204"/>
                  <a:gd name="T19" fmla="*/ 39 h 204"/>
                  <a:gd name="T20" fmla="*/ 164 w 204"/>
                  <a:gd name="T21" fmla="*/ 0 h 204"/>
                  <a:gd name="T22" fmla="*/ 176 w 204"/>
                  <a:gd name="T23" fmla="*/ 23 h 204"/>
                  <a:gd name="T24" fmla="*/ 180 w 204"/>
                  <a:gd name="T25" fmla="*/ 23 h 204"/>
                  <a:gd name="T26" fmla="*/ 180 w 204"/>
                  <a:gd name="T27" fmla="*/ 28 h 204"/>
                  <a:gd name="T28" fmla="*/ 180 w 204"/>
                  <a:gd name="T29" fmla="*/ 58 h 204"/>
                  <a:gd name="T30" fmla="*/ 146 w 204"/>
                  <a:gd name="T31" fmla="*/ 58 h 204"/>
                  <a:gd name="T32" fmla="*/ 146 w 204"/>
                  <a:gd name="T33" fmla="*/ 24 h 204"/>
                  <a:gd name="T34" fmla="*/ 176 w 204"/>
                  <a:gd name="T35" fmla="*/ 23 h 204"/>
                  <a:gd name="T36" fmla="*/ 73 w 204"/>
                  <a:gd name="T37" fmla="*/ 81 h 204"/>
                  <a:gd name="T38" fmla="*/ 102 w 204"/>
                  <a:gd name="T39" fmla="*/ 66 h 204"/>
                  <a:gd name="T40" fmla="*/ 131 w 204"/>
                  <a:gd name="T41" fmla="*/ 81 h 204"/>
                  <a:gd name="T42" fmla="*/ 138 w 204"/>
                  <a:gd name="T43" fmla="*/ 102 h 204"/>
                  <a:gd name="T44" fmla="*/ 102 w 204"/>
                  <a:gd name="T45" fmla="*/ 138 h 204"/>
                  <a:gd name="T46" fmla="*/ 66 w 204"/>
                  <a:gd name="T47" fmla="*/ 102 h 204"/>
                  <a:gd name="T48" fmla="*/ 73 w 204"/>
                  <a:gd name="T49" fmla="*/ 81 h 204"/>
                  <a:gd name="T50" fmla="*/ 184 w 204"/>
                  <a:gd name="T51" fmla="*/ 164 h 204"/>
                  <a:gd name="T52" fmla="*/ 164 w 204"/>
                  <a:gd name="T53" fmla="*/ 184 h 204"/>
                  <a:gd name="T54" fmla="*/ 39 w 204"/>
                  <a:gd name="T55" fmla="*/ 184 h 204"/>
                  <a:gd name="T56" fmla="*/ 20 w 204"/>
                  <a:gd name="T57" fmla="*/ 164 h 204"/>
                  <a:gd name="T58" fmla="*/ 20 w 204"/>
                  <a:gd name="T59" fmla="*/ 81 h 204"/>
                  <a:gd name="T60" fmla="*/ 50 w 204"/>
                  <a:gd name="T61" fmla="*/ 81 h 204"/>
                  <a:gd name="T62" fmla="*/ 46 w 204"/>
                  <a:gd name="T63" fmla="*/ 102 h 204"/>
                  <a:gd name="T64" fmla="*/ 102 w 204"/>
                  <a:gd name="T65" fmla="*/ 158 h 204"/>
                  <a:gd name="T66" fmla="*/ 157 w 204"/>
                  <a:gd name="T67" fmla="*/ 102 h 204"/>
                  <a:gd name="T68" fmla="*/ 153 w 204"/>
                  <a:gd name="T69" fmla="*/ 81 h 204"/>
                  <a:gd name="T70" fmla="*/ 184 w 204"/>
                  <a:gd name="T71" fmla="*/ 81 h 204"/>
                  <a:gd name="T72" fmla="*/ 184 w 204"/>
                  <a:gd name="T73" fmla="*/ 16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204">
                    <a:moveTo>
                      <a:pt x="164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17" y="0"/>
                      <a:pt x="0" y="18"/>
                      <a:pt x="0" y="39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86"/>
                      <a:pt x="17" y="204"/>
                      <a:pt x="39" y="204"/>
                    </a:cubicBezTo>
                    <a:cubicBezTo>
                      <a:pt x="164" y="204"/>
                      <a:pt x="164" y="204"/>
                      <a:pt x="164" y="204"/>
                    </a:cubicBezTo>
                    <a:cubicBezTo>
                      <a:pt x="186" y="204"/>
                      <a:pt x="204" y="186"/>
                      <a:pt x="204" y="164"/>
                    </a:cubicBezTo>
                    <a:cubicBezTo>
                      <a:pt x="204" y="81"/>
                      <a:pt x="204" y="81"/>
                      <a:pt x="204" y="81"/>
                    </a:cubicBezTo>
                    <a:cubicBezTo>
                      <a:pt x="204" y="39"/>
                      <a:pt x="204" y="39"/>
                      <a:pt x="204" y="39"/>
                    </a:cubicBezTo>
                    <a:cubicBezTo>
                      <a:pt x="204" y="18"/>
                      <a:pt x="186" y="0"/>
                      <a:pt x="164" y="0"/>
                    </a:cubicBezTo>
                    <a:close/>
                    <a:moveTo>
                      <a:pt x="176" y="23"/>
                    </a:moveTo>
                    <a:cubicBezTo>
                      <a:pt x="180" y="23"/>
                      <a:pt x="180" y="23"/>
                      <a:pt x="180" y="23"/>
                    </a:cubicBezTo>
                    <a:cubicBezTo>
                      <a:pt x="180" y="28"/>
                      <a:pt x="180" y="28"/>
                      <a:pt x="180" y="28"/>
                    </a:cubicBezTo>
                    <a:cubicBezTo>
                      <a:pt x="180" y="58"/>
                      <a:pt x="180" y="58"/>
                      <a:pt x="180" y="58"/>
                    </a:cubicBezTo>
                    <a:cubicBezTo>
                      <a:pt x="146" y="58"/>
                      <a:pt x="146" y="58"/>
                      <a:pt x="146" y="58"/>
                    </a:cubicBezTo>
                    <a:cubicBezTo>
                      <a:pt x="146" y="24"/>
                      <a:pt x="146" y="24"/>
                      <a:pt x="146" y="24"/>
                    </a:cubicBezTo>
                    <a:lnTo>
                      <a:pt x="176" y="23"/>
                    </a:lnTo>
                    <a:close/>
                    <a:moveTo>
                      <a:pt x="73" y="81"/>
                    </a:moveTo>
                    <a:cubicBezTo>
                      <a:pt x="79" y="72"/>
                      <a:pt x="90" y="66"/>
                      <a:pt x="102" y="66"/>
                    </a:cubicBezTo>
                    <a:cubicBezTo>
                      <a:pt x="114" y="66"/>
                      <a:pt x="124" y="72"/>
                      <a:pt x="131" y="81"/>
                    </a:cubicBezTo>
                    <a:cubicBezTo>
                      <a:pt x="135" y="87"/>
                      <a:pt x="138" y="94"/>
                      <a:pt x="138" y="102"/>
                    </a:cubicBezTo>
                    <a:cubicBezTo>
                      <a:pt x="138" y="122"/>
                      <a:pt x="121" y="138"/>
                      <a:pt x="102" y="138"/>
                    </a:cubicBezTo>
                    <a:cubicBezTo>
                      <a:pt x="82" y="138"/>
                      <a:pt x="66" y="122"/>
                      <a:pt x="66" y="102"/>
                    </a:cubicBezTo>
                    <a:cubicBezTo>
                      <a:pt x="66" y="94"/>
                      <a:pt x="68" y="87"/>
                      <a:pt x="73" y="81"/>
                    </a:cubicBezTo>
                    <a:close/>
                    <a:moveTo>
                      <a:pt x="184" y="164"/>
                    </a:moveTo>
                    <a:cubicBezTo>
                      <a:pt x="184" y="175"/>
                      <a:pt x="175" y="184"/>
                      <a:pt x="164" y="184"/>
                    </a:cubicBezTo>
                    <a:cubicBezTo>
                      <a:pt x="39" y="184"/>
                      <a:pt x="39" y="184"/>
                      <a:pt x="39" y="184"/>
                    </a:cubicBezTo>
                    <a:cubicBezTo>
                      <a:pt x="28" y="184"/>
                      <a:pt x="20" y="175"/>
                      <a:pt x="20" y="164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50" y="81"/>
                      <a:pt x="50" y="81"/>
                      <a:pt x="50" y="81"/>
                    </a:cubicBezTo>
                    <a:cubicBezTo>
                      <a:pt x="47" y="87"/>
                      <a:pt x="46" y="95"/>
                      <a:pt x="46" y="102"/>
                    </a:cubicBezTo>
                    <a:cubicBezTo>
                      <a:pt x="46" y="133"/>
                      <a:pt x="71" y="158"/>
                      <a:pt x="102" y="158"/>
                    </a:cubicBezTo>
                    <a:cubicBezTo>
                      <a:pt x="132" y="158"/>
                      <a:pt x="157" y="133"/>
                      <a:pt x="157" y="102"/>
                    </a:cubicBezTo>
                    <a:cubicBezTo>
                      <a:pt x="157" y="95"/>
                      <a:pt x="156" y="87"/>
                      <a:pt x="153" y="81"/>
                    </a:cubicBezTo>
                    <a:cubicBezTo>
                      <a:pt x="184" y="81"/>
                      <a:pt x="184" y="81"/>
                      <a:pt x="184" y="81"/>
                    </a:cubicBezTo>
                    <a:lnTo>
                      <a:pt x="184" y="16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黑体" charset="0"/>
                </a:endParaRPr>
              </a:p>
            </p:txBody>
          </p:sp>
          <p:sp>
            <p:nvSpPr>
              <p:cNvPr id="13" name="Freeform: Shape 33"/>
              <p:cNvSpPr/>
              <p:nvPr/>
            </p:nvSpPr>
            <p:spPr bwMode="auto">
              <a:xfrm>
                <a:off x="3720449" y="3249927"/>
                <a:ext cx="435746" cy="358146"/>
              </a:xfrm>
              <a:custGeom>
                <a:avLst/>
                <a:gdLst>
                  <a:gd name="T0" fmla="*/ 285 w 293"/>
                  <a:gd name="T1" fmla="*/ 32 h 238"/>
                  <a:gd name="T2" fmla="*/ 259 w 293"/>
                  <a:gd name="T3" fmla="*/ 38 h 238"/>
                  <a:gd name="T4" fmla="*/ 275 w 293"/>
                  <a:gd name="T5" fmla="*/ 24 h 238"/>
                  <a:gd name="T6" fmla="*/ 285 w 293"/>
                  <a:gd name="T7" fmla="*/ 4 h 238"/>
                  <a:gd name="T8" fmla="*/ 257 w 293"/>
                  <a:gd name="T9" fmla="*/ 16 h 238"/>
                  <a:gd name="T10" fmla="*/ 237 w 293"/>
                  <a:gd name="T11" fmla="*/ 11 h 238"/>
                  <a:gd name="T12" fmla="*/ 216 w 293"/>
                  <a:gd name="T13" fmla="*/ 1 h 238"/>
                  <a:gd name="T14" fmla="*/ 203 w 293"/>
                  <a:gd name="T15" fmla="*/ 0 h 238"/>
                  <a:gd name="T16" fmla="*/ 179 w 293"/>
                  <a:gd name="T17" fmla="*/ 5 h 238"/>
                  <a:gd name="T18" fmla="*/ 154 w 293"/>
                  <a:gd name="T19" fmla="*/ 27 h 238"/>
                  <a:gd name="T20" fmla="*/ 143 w 293"/>
                  <a:gd name="T21" fmla="*/ 54 h 238"/>
                  <a:gd name="T22" fmla="*/ 143 w 293"/>
                  <a:gd name="T23" fmla="*/ 67 h 238"/>
                  <a:gd name="T24" fmla="*/ 126 w 293"/>
                  <a:gd name="T25" fmla="*/ 72 h 238"/>
                  <a:gd name="T26" fmla="*/ 75 w 293"/>
                  <a:gd name="T27" fmla="*/ 55 h 238"/>
                  <a:gd name="T28" fmla="*/ 33 w 293"/>
                  <a:gd name="T29" fmla="*/ 24 h 238"/>
                  <a:gd name="T30" fmla="*/ 17 w 293"/>
                  <a:gd name="T31" fmla="*/ 17 h 238"/>
                  <a:gd name="T32" fmla="*/ 12 w 293"/>
                  <a:gd name="T33" fmla="*/ 41 h 238"/>
                  <a:gd name="T34" fmla="*/ 14 w 293"/>
                  <a:gd name="T35" fmla="*/ 57 h 238"/>
                  <a:gd name="T36" fmla="*/ 23 w 293"/>
                  <a:gd name="T37" fmla="*/ 76 h 238"/>
                  <a:gd name="T38" fmla="*/ 39 w 293"/>
                  <a:gd name="T39" fmla="*/ 91 h 238"/>
                  <a:gd name="T40" fmla="*/ 25 w 293"/>
                  <a:gd name="T41" fmla="*/ 89 h 238"/>
                  <a:gd name="T42" fmla="*/ 12 w 293"/>
                  <a:gd name="T43" fmla="*/ 84 h 238"/>
                  <a:gd name="T44" fmla="*/ 13 w 293"/>
                  <a:gd name="T45" fmla="*/ 95 h 238"/>
                  <a:gd name="T46" fmla="*/ 25 w 293"/>
                  <a:gd name="T47" fmla="*/ 123 h 238"/>
                  <a:gd name="T48" fmla="*/ 50 w 293"/>
                  <a:gd name="T49" fmla="*/ 140 h 238"/>
                  <a:gd name="T50" fmla="*/ 52 w 293"/>
                  <a:gd name="T51" fmla="*/ 145 h 238"/>
                  <a:gd name="T52" fmla="*/ 33 w 293"/>
                  <a:gd name="T53" fmla="*/ 145 h 238"/>
                  <a:gd name="T54" fmla="*/ 41 w 293"/>
                  <a:gd name="T55" fmla="*/ 161 h 238"/>
                  <a:gd name="T56" fmla="*/ 62 w 293"/>
                  <a:gd name="T57" fmla="*/ 179 h 238"/>
                  <a:gd name="T58" fmla="*/ 89 w 293"/>
                  <a:gd name="T59" fmla="*/ 186 h 238"/>
                  <a:gd name="T60" fmla="*/ 73 w 293"/>
                  <a:gd name="T61" fmla="*/ 197 h 238"/>
                  <a:gd name="T62" fmla="*/ 45 w 293"/>
                  <a:gd name="T63" fmla="*/ 208 h 238"/>
                  <a:gd name="T64" fmla="*/ 14 w 293"/>
                  <a:gd name="T65" fmla="*/ 212 h 238"/>
                  <a:gd name="T66" fmla="*/ 0 w 293"/>
                  <a:gd name="T67" fmla="*/ 211 h 238"/>
                  <a:gd name="T68" fmla="*/ 32 w 293"/>
                  <a:gd name="T69" fmla="*/ 227 h 238"/>
                  <a:gd name="T70" fmla="*/ 68 w 293"/>
                  <a:gd name="T71" fmla="*/ 237 h 238"/>
                  <a:gd name="T72" fmla="*/ 93 w 293"/>
                  <a:gd name="T73" fmla="*/ 238 h 238"/>
                  <a:gd name="T74" fmla="*/ 149 w 293"/>
                  <a:gd name="T75" fmla="*/ 229 h 238"/>
                  <a:gd name="T76" fmla="*/ 195 w 293"/>
                  <a:gd name="T77" fmla="*/ 205 h 238"/>
                  <a:gd name="T78" fmla="*/ 229 w 293"/>
                  <a:gd name="T79" fmla="*/ 169 h 238"/>
                  <a:gd name="T80" fmla="*/ 252 w 293"/>
                  <a:gd name="T81" fmla="*/ 127 h 238"/>
                  <a:gd name="T82" fmla="*/ 262 w 293"/>
                  <a:gd name="T83" fmla="*/ 82 h 238"/>
                  <a:gd name="T84" fmla="*/ 263 w 293"/>
                  <a:gd name="T85" fmla="*/ 59 h 238"/>
                  <a:gd name="T86" fmla="*/ 280 w 293"/>
                  <a:gd name="T87" fmla="*/ 45 h 238"/>
                  <a:gd name="T88" fmla="*/ 293 w 293"/>
                  <a:gd name="T89" fmla="*/ 2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93" h="238">
                    <a:moveTo>
                      <a:pt x="293" y="28"/>
                    </a:moveTo>
                    <a:lnTo>
                      <a:pt x="293" y="28"/>
                    </a:lnTo>
                    <a:lnTo>
                      <a:pt x="285" y="32"/>
                    </a:lnTo>
                    <a:lnTo>
                      <a:pt x="277" y="34"/>
                    </a:lnTo>
                    <a:lnTo>
                      <a:pt x="267" y="36"/>
                    </a:lnTo>
                    <a:lnTo>
                      <a:pt x="259" y="38"/>
                    </a:lnTo>
                    <a:lnTo>
                      <a:pt x="259" y="38"/>
                    </a:lnTo>
                    <a:lnTo>
                      <a:pt x="267" y="31"/>
                    </a:lnTo>
                    <a:lnTo>
                      <a:pt x="275" y="24"/>
                    </a:lnTo>
                    <a:lnTo>
                      <a:pt x="281" y="14"/>
                    </a:lnTo>
                    <a:lnTo>
                      <a:pt x="285" y="4"/>
                    </a:lnTo>
                    <a:lnTo>
                      <a:pt x="285" y="4"/>
                    </a:lnTo>
                    <a:lnTo>
                      <a:pt x="277" y="9"/>
                    </a:lnTo>
                    <a:lnTo>
                      <a:pt x="266" y="13"/>
                    </a:lnTo>
                    <a:lnTo>
                      <a:pt x="257" y="16"/>
                    </a:lnTo>
                    <a:lnTo>
                      <a:pt x="247" y="18"/>
                    </a:lnTo>
                    <a:lnTo>
                      <a:pt x="247" y="18"/>
                    </a:lnTo>
                    <a:lnTo>
                      <a:pt x="237" y="11"/>
                    </a:lnTo>
                    <a:lnTo>
                      <a:pt x="227" y="5"/>
                    </a:lnTo>
                    <a:lnTo>
                      <a:pt x="222" y="3"/>
                    </a:lnTo>
                    <a:lnTo>
                      <a:pt x="216" y="1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203" y="0"/>
                    </a:lnTo>
                    <a:lnTo>
                      <a:pt x="197" y="0"/>
                    </a:lnTo>
                    <a:lnTo>
                      <a:pt x="191" y="1"/>
                    </a:lnTo>
                    <a:lnTo>
                      <a:pt x="179" y="5"/>
                    </a:lnTo>
                    <a:lnTo>
                      <a:pt x="169" y="10"/>
                    </a:lnTo>
                    <a:lnTo>
                      <a:pt x="161" y="17"/>
                    </a:lnTo>
                    <a:lnTo>
                      <a:pt x="154" y="27"/>
                    </a:lnTo>
                    <a:lnTo>
                      <a:pt x="147" y="37"/>
                    </a:lnTo>
                    <a:lnTo>
                      <a:pt x="144" y="48"/>
                    </a:lnTo>
                    <a:lnTo>
                      <a:pt x="143" y="54"/>
                    </a:lnTo>
                    <a:lnTo>
                      <a:pt x="143" y="60"/>
                    </a:lnTo>
                    <a:lnTo>
                      <a:pt x="143" y="60"/>
                    </a:lnTo>
                    <a:lnTo>
                      <a:pt x="143" y="67"/>
                    </a:lnTo>
                    <a:lnTo>
                      <a:pt x="144" y="74"/>
                    </a:lnTo>
                    <a:lnTo>
                      <a:pt x="144" y="74"/>
                    </a:lnTo>
                    <a:lnTo>
                      <a:pt x="126" y="72"/>
                    </a:lnTo>
                    <a:lnTo>
                      <a:pt x="108" y="68"/>
                    </a:lnTo>
                    <a:lnTo>
                      <a:pt x="92" y="63"/>
                    </a:lnTo>
                    <a:lnTo>
                      <a:pt x="75" y="55"/>
                    </a:lnTo>
                    <a:lnTo>
                      <a:pt x="59" y="46"/>
                    </a:lnTo>
                    <a:lnTo>
                      <a:pt x="45" y="36"/>
                    </a:lnTo>
                    <a:lnTo>
                      <a:pt x="33" y="24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17" y="17"/>
                    </a:lnTo>
                    <a:lnTo>
                      <a:pt x="15" y="26"/>
                    </a:lnTo>
                    <a:lnTo>
                      <a:pt x="13" y="33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13" y="48"/>
                    </a:lnTo>
                    <a:lnTo>
                      <a:pt x="14" y="57"/>
                    </a:lnTo>
                    <a:lnTo>
                      <a:pt x="17" y="63"/>
                    </a:lnTo>
                    <a:lnTo>
                      <a:pt x="20" y="70"/>
                    </a:lnTo>
                    <a:lnTo>
                      <a:pt x="23" y="76"/>
                    </a:lnTo>
                    <a:lnTo>
                      <a:pt x="28" y="81"/>
                    </a:lnTo>
                    <a:lnTo>
                      <a:pt x="34" y="87"/>
                    </a:lnTo>
                    <a:lnTo>
                      <a:pt x="39" y="91"/>
                    </a:lnTo>
                    <a:lnTo>
                      <a:pt x="39" y="91"/>
                    </a:lnTo>
                    <a:lnTo>
                      <a:pt x="32" y="91"/>
                    </a:lnTo>
                    <a:lnTo>
                      <a:pt x="25" y="89"/>
                    </a:lnTo>
                    <a:lnTo>
                      <a:pt x="18" y="87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12" y="85"/>
                    </a:lnTo>
                    <a:lnTo>
                      <a:pt x="12" y="85"/>
                    </a:lnTo>
                    <a:lnTo>
                      <a:pt x="13" y="95"/>
                    </a:lnTo>
                    <a:lnTo>
                      <a:pt x="16" y="105"/>
                    </a:lnTo>
                    <a:lnTo>
                      <a:pt x="20" y="115"/>
                    </a:lnTo>
                    <a:lnTo>
                      <a:pt x="25" y="123"/>
                    </a:lnTo>
                    <a:lnTo>
                      <a:pt x="33" y="130"/>
                    </a:lnTo>
                    <a:lnTo>
                      <a:pt x="41" y="136"/>
                    </a:lnTo>
                    <a:lnTo>
                      <a:pt x="50" y="140"/>
                    </a:lnTo>
                    <a:lnTo>
                      <a:pt x="60" y="143"/>
                    </a:lnTo>
                    <a:lnTo>
                      <a:pt x="60" y="143"/>
                    </a:lnTo>
                    <a:lnTo>
                      <a:pt x="52" y="145"/>
                    </a:lnTo>
                    <a:lnTo>
                      <a:pt x="44" y="146"/>
                    </a:lnTo>
                    <a:lnTo>
                      <a:pt x="44" y="146"/>
                    </a:lnTo>
                    <a:lnTo>
                      <a:pt x="33" y="145"/>
                    </a:lnTo>
                    <a:lnTo>
                      <a:pt x="33" y="145"/>
                    </a:lnTo>
                    <a:lnTo>
                      <a:pt x="37" y="153"/>
                    </a:lnTo>
                    <a:lnTo>
                      <a:pt x="41" y="161"/>
                    </a:lnTo>
                    <a:lnTo>
                      <a:pt x="47" y="168"/>
                    </a:lnTo>
                    <a:lnTo>
                      <a:pt x="54" y="175"/>
                    </a:lnTo>
                    <a:lnTo>
                      <a:pt x="62" y="179"/>
                    </a:lnTo>
                    <a:lnTo>
                      <a:pt x="71" y="183"/>
                    </a:lnTo>
                    <a:lnTo>
                      <a:pt x="79" y="185"/>
                    </a:lnTo>
                    <a:lnTo>
                      <a:pt x="89" y="186"/>
                    </a:lnTo>
                    <a:lnTo>
                      <a:pt x="89" y="186"/>
                    </a:lnTo>
                    <a:lnTo>
                      <a:pt x="81" y="192"/>
                    </a:lnTo>
                    <a:lnTo>
                      <a:pt x="73" y="197"/>
                    </a:lnTo>
                    <a:lnTo>
                      <a:pt x="64" y="201"/>
                    </a:lnTo>
                    <a:lnTo>
                      <a:pt x="54" y="206"/>
                    </a:lnTo>
                    <a:lnTo>
                      <a:pt x="45" y="208"/>
                    </a:lnTo>
                    <a:lnTo>
                      <a:pt x="35" y="210"/>
                    </a:lnTo>
                    <a:lnTo>
                      <a:pt x="25" y="212"/>
                    </a:lnTo>
                    <a:lnTo>
                      <a:pt x="14" y="212"/>
                    </a:lnTo>
                    <a:lnTo>
                      <a:pt x="14" y="212"/>
                    </a:lnTo>
                    <a:lnTo>
                      <a:pt x="0" y="211"/>
                    </a:lnTo>
                    <a:lnTo>
                      <a:pt x="0" y="211"/>
                    </a:lnTo>
                    <a:lnTo>
                      <a:pt x="10" y="217"/>
                    </a:lnTo>
                    <a:lnTo>
                      <a:pt x="21" y="222"/>
                    </a:lnTo>
                    <a:lnTo>
                      <a:pt x="32" y="227"/>
                    </a:lnTo>
                    <a:lnTo>
                      <a:pt x="44" y="231"/>
                    </a:lnTo>
                    <a:lnTo>
                      <a:pt x="55" y="235"/>
                    </a:lnTo>
                    <a:lnTo>
                      <a:pt x="68" y="237"/>
                    </a:lnTo>
                    <a:lnTo>
                      <a:pt x="80" y="238"/>
                    </a:lnTo>
                    <a:lnTo>
                      <a:pt x="93" y="238"/>
                    </a:lnTo>
                    <a:lnTo>
                      <a:pt x="93" y="238"/>
                    </a:lnTo>
                    <a:lnTo>
                      <a:pt x="112" y="237"/>
                    </a:lnTo>
                    <a:lnTo>
                      <a:pt x="132" y="233"/>
                    </a:lnTo>
                    <a:lnTo>
                      <a:pt x="149" y="229"/>
                    </a:lnTo>
                    <a:lnTo>
                      <a:pt x="166" y="222"/>
                    </a:lnTo>
                    <a:lnTo>
                      <a:pt x="180" y="215"/>
                    </a:lnTo>
                    <a:lnTo>
                      <a:pt x="195" y="205"/>
                    </a:lnTo>
                    <a:lnTo>
                      <a:pt x="207" y="194"/>
                    </a:lnTo>
                    <a:lnTo>
                      <a:pt x="220" y="183"/>
                    </a:lnTo>
                    <a:lnTo>
                      <a:pt x="229" y="169"/>
                    </a:lnTo>
                    <a:lnTo>
                      <a:pt x="238" y="156"/>
                    </a:lnTo>
                    <a:lnTo>
                      <a:pt x="246" y="141"/>
                    </a:lnTo>
                    <a:lnTo>
                      <a:pt x="252" y="127"/>
                    </a:lnTo>
                    <a:lnTo>
                      <a:pt x="257" y="112"/>
                    </a:lnTo>
                    <a:lnTo>
                      <a:pt x="260" y="97"/>
                    </a:lnTo>
                    <a:lnTo>
                      <a:pt x="262" y="82"/>
                    </a:lnTo>
                    <a:lnTo>
                      <a:pt x="263" y="67"/>
                    </a:lnTo>
                    <a:lnTo>
                      <a:pt x="263" y="67"/>
                    </a:lnTo>
                    <a:lnTo>
                      <a:pt x="263" y="59"/>
                    </a:lnTo>
                    <a:lnTo>
                      <a:pt x="263" y="59"/>
                    </a:lnTo>
                    <a:lnTo>
                      <a:pt x="271" y="52"/>
                    </a:lnTo>
                    <a:lnTo>
                      <a:pt x="280" y="45"/>
                    </a:lnTo>
                    <a:lnTo>
                      <a:pt x="287" y="37"/>
                    </a:lnTo>
                    <a:lnTo>
                      <a:pt x="293" y="28"/>
                    </a:lnTo>
                    <a:lnTo>
                      <a:pt x="293" y="2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黑体" charset="0"/>
                </a:endParaRPr>
              </a:p>
            </p:txBody>
          </p:sp>
          <p:sp>
            <p:nvSpPr>
              <p:cNvPr id="14" name="Freeform: Shape 34"/>
              <p:cNvSpPr/>
              <p:nvPr/>
            </p:nvSpPr>
            <p:spPr bwMode="auto">
              <a:xfrm>
                <a:off x="5880195" y="5405695"/>
                <a:ext cx="464553" cy="447658"/>
              </a:xfrm>
              <a:custGeom>
                <a:avLst/>
                <a:gdLst>
                  <a:gd name="T0" fmla="*/ 0 w 208"/>
                  <a:gd name="T1" fmla="*/ 68 h 201"/>
                  <a:gd name="T2" fmla="*/ 8 w 208"/>
                  <a:gd name="T3" fmla="*/ 78 h 201"/>
                  <a:gd name="T4" fmla="*/ 31 w 208"/>
                  <a:gd name="T5" fmla="*/ 72 h 201"/>
                  <a:gd name="T6" fmla="*/ 64 w 208"/>
                  <a:gd name="T7" fmla="*/ 172 h 201"/>
                  <a:gd name="T8" fmla="*/ 106 w 208"/>
                  <a:gd name="T9" fmla="*/ 189 h 201"/>
                  <a:gd name="T10" fmla="*/ 197 w 208"/>
                  <a:gd name="T11" fmla="*/ 62 h 201"/>
                  <a:gd name="T12" fmla="*/ 114 w 208"/>
                  <a:gd name="T13" fmla="*/ 67 h 201"/>
                  <a:gd name="T14" fmla="*/ 137 w 208"/>
                  <a:gd name="T15" fmla="*/ 94 h 201"/>
                  <a:gd name="T16" fmla="*/ 109 w 208"/>
                  <a:gd name="T17" fmla="*/ 130 h 201"/>
                  <a:gd name="T18" fmla="*/ 93 w 208"/>
                  <a:gd name="T19" fmla="*/ 90 h 201"/>
                  <a:gd name="T20" fmla="*/ 60 w 208"/>
                  <a:gd name="T21" fmla="*/ 22 h 201"/>
                  <a:gd name="T22" fmla="*/ 0 w 208"/>
                  <a:gd name="T23" fmla="*/ 68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8" h="201">
                    <a:moveTo>
                      <a:pt x="0" y="68"/>
                    </a:moveTo>
                    <a:cubicBezTo>
                      <a:pt x="8" y="78"/>
                      <a:pt x="8" y="78"/>
                      <a:pt x="8" y="78"/>
                    </a:cubicBezTo>
                    <a:cubicBezTo>
                      <a:pt x="8" y="78"/>
                      <a:pt x="25" y="65"/>
                      <a:pt x="31" y="72"/>
                    </a:cubicBezTo>
                    <a:cubicBezTo>
                      <a:pt x="36" y="78"/>
                      <a:pt x="57" y="157"/>
                      <a:pt x="64" y="172"/>
                    </a:cubicBezTo>
                    <a:cubicBezTo>
                      <a:pt x="70" y="184"/>
                      <a:pt x="87" y="201"/>
                      <a:pt x="106" y="189"/>
                    </a:cubicBezTo>
                    <a:cubicBezTo>
                      <a:pt x="125" y="177"/>
                      <a:pt x="186" y="124"/>
                      <a:pt x="197" y="62"/>
                    </a:cubicBezTo>
                    <a:cubicBezTo>
                      <a:pt x="208" y="0"/>
                      <a:pt x="123" y="13"/>
                      <a:pt x="114" y="67"/>
                    </a:cubicBezTo>
                    <a:cubicBezTo>
                      <a:pt x="137" y="54"/>
                      <a:pt x="149" y="73"/>
                      <a:pt x="137" y="94"/>
                    </a:cubicBezTo>
                    <a:cubicBezTo>
                      <a:pt x="126" y="116"/>
                      <a:pt x="115" y="130"/>
                      <a:pt x="109" y="130"/>
                    </a:cubicBezTo>
                    <a:cubicBezTo>
                      <a:pt x="104" y="130"/>
                      <a:pt x="100" y="116"/>
                      <a:pt x="93" y="90"/>
                    </a:cubicBezTo>
                    <a:cubicBezTo>
                      <a:pt x="87" y="64"/>
                      <a:pt x="87" y="17"/>
                      <a:pt x="60" y="22"/>
                    </a:cubicBezTo>
                    <a:cubicBezTo>
                      <a:pt x="34" y="27"/>
                      <a:pt x="0" y="68"/>
                      <a:pt x="0" y="6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黑体" charset="0"/>
                </a:endParaRPr>
              </a:p>
            </p:txBody>
          </p:sp>
          <p:sp>
            <p:nvSpPr>
              <p:cNvPr id="15" name="Freeform: Shape 35"/>
              <p:cNvSpPr>
                <a:spLocks noChangeAspect="1"/>
              </p:cNvSpPr>
              <p:nvPr/>
            </p:nvSpPr>
            <p:spPr bwMode="auto">
              <a:xfrm>
                <a:off x="8065424" y="3181348"/>
                <a:ext cx="462194" cy="461706"/>
              </a:xfrm>
              <a:custGeom>
                <a:avLst/>
                <a:gdLst>
                  <a:gd name="T0" fmla="*/ 374 w 400"/>
                  <a:gd name="T1" fmla="*/ 100 h 400"/>
                  <a:gd name="T2" fmla="*/ 301 w 400"/>
                  <a:gd name="T3" fmla="*/ 27 h 400"/>
                  <a:gd name="T4" fmla="*/ 200 w 400"/>
                  <a:gd name="T5" fmla="*/ 0 h 400"/>
                  <a:gd name="T6" fmla="*/ 100 w 400"/>
                  <a:gd name="T7" fmla="*/ 27 h 400"/>
                  <a:gd name="T8" fmla="*/ 27 w 400"/>
                  <a:gd name="T9" fmla="*/ 100 h 400"/>
                  <a:gd name="T10" fmla="*/ 0 w 400"/>
                  <a:gd name="T11" fmla="*/ 200 h 400"/>
                  <a:gd name="T12" fmla="*/ 27 w 400"/>
                  <a:gd name="T13" fmla="*/ 301 h 400"/>
                  <a:gd name="T14" fmla="*/ 100 w 400"/>
                  <a:gd name="T15" fmla="*/ 374 h 400"/>
                  <a:gd name="T16" fmla="*/ 200 w 400"/>
                  <a:gd name="T17" fmla="*/ 400 h 400"/>
                  <a:gd name="T18" fmla="*/ 301 w 400"/>
                  <a:gd name="T19" fmla="*/ 374 h 400"/>
                  <a:gd name="T20" fmla="*/ 374 w 400"/>
                  <a:gd name="T21" fmla="*/ 301 h 400"/>
                  <a:gd name="T22" fmla="*/ 400 w 400"/>
                  <a:gd name="T23" fmla="*/ 200 h 400"/>
                  <a:gd name="T24" fmla="*/ 374 w 400"/>
                  <a:gd name="T25" fmla="*/ 100 h 400"/>
                  <a:gd name="T26" fmla="*/ 330 w 400"/>
                  <a:gd name="T27" fmla="*/ 170 h 400"/>
                  <a:gd name="T28" fmla="*/ 188 w 400"/>
                  <a:gd name="T29" fmla="*/ 311 h 400"/>
                  <a:gd name="T30" fmla="*/ 176 w 400"/>
                  <a:gd name="T31" fmla="*/ 316 h 400"/>
                  <a:gd name="T32" fmla="*/ 165 w 400"/>
                  <a:gd name="T33" fmla="*/ 311 h 400"/>
                  <a:gd name="T34" fmla="*/ 70 w 400"/>
                  <a:gd name="T35" fmla="*/ 217 h 400"/>
                  <a:gd name="T36" fmla="*/ 66 w 400"/>
                  <a:gd name="T37" fmla="*/ 205 h 400"/>
                  <a:gd name="T38" fmla="*/ 70 w 400"/>
                  <a:gd name="T39" fmla="*/ 193 h 400"/>
                  <a:gd name="T40" fmla="*/ 94 w 400"/>
                  <a:gd name="T41" fmla="*/ 170 h 400"/>
                  <a:gd name="T42" fmla="*/ 106 w 400"/>
                  <a:gd name="T43" fmla="*/ 165 h 400"/>
                  <a:gd name="T44" fmla="*/ 118 w 400"/>
                  <a:gd name="T45" fmla="*/ 170 h 400"/>
                  <a:gd name="T46" fmla="*/ 176 w 400"/>
                  <a:gd name="T47" fmla="*/ 229 h 400"/>
                  <a:gd name="T48" fmla="*/ 283 w 400"/>
                  <a:gd name="T49" fmla="*/ 123 h 400"/>
                  <a:gd name="T50" fmla="*/ 295 w 400"/>
                  <a:gd name="T51" fmla="*/ 118 h 400"/>
                  <a:gd name="T52" fmla="*/ 306 w 400"/>
                  <a:gd name="T53" fmla="*/ 123 h 400"/>
                  <a:gd name="T54" fmla="*/ 330 w 400"/>
                  <a:gd name="T55" fmla="*/ 146 h 400"/>
                  <a:gd name="T56" fmla="*/ 335 w 400"/>
                  <a:gd name="T57" fmla="*/ 158 h 400"/>
                  <a:gd name="T58" fmla="*/ 330 w 400"/>
                  <a:gd name="T59" fmla="*/ 170 h 400"/>
                  <a:gd name="T60" fmla="*/ 330 w 400"/>
                  <a:gd name="T61" fmla="*/ 170 h 400"/>
                  <a:gd name="T62" fmla="*/ 330 w 400"/>
                  <a:gd name="T63" fmla="*/ 17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00" h="400">
                    <a:moveTo>
                      <a:pt x="374" y="100"/>
                    </a:moveTo>
                    <a:cubicBezTo>
                      <a:pt x="356" y="69"/>
                      <a:pt x="331" y="45"/>
                      <a:pt x="301" y="27"/>
                    </a:cubicBezTo>
                    <a:cubicBezTo>
                      <a:pt x="270" y="9"/>
                      <a:pt x="237" y="0"/>
                      <a:pt x="200" y="0"/>
                    </a:cubicBezTo>
                    <a:cubicBezTo>
                      <a:pt x="164" y="0"/>
                      <a:pt x="130" y="9"/>
                      <a:pt x="100" y="27"/>
                    </a:cubicBezTo>
                    <a:cubicBezTo>
                      <a:pt x="69" y="45"/>
                      <a:pt x="45" y="69"/>
                      <a:pt x="27" y="100"/>
                    </a:cubicBezTo>
                    <a:cubicBezTo>
                      <a:pt x="9" y="130"/>
                      <a:pt x="0" y="164"/>
                      <a:pt x="0" y="200"/>
                    </a:cubicBezTo>
                    <a:cubicBezTo>
                      <a:pt x="0" y="237"/>
                      <a:pt x="9" y="270"/>
                      <a:pt x="27" y="301"/>
                    </a:cubicBezTo>
                    <a:cubicBezTo>
                      <a:pt x="45" y="331"/>
                      <a:pt x="69" y="356"/>
                      <a:pt x="100" y="374"/>
                    </a:cubicBezTo>
                    <a:cubicBezTo>
                      <a:pt x="130" y="391"/>
                      <a:pt x="164" y="400"/>
                      <a:pt x="200" y="400"/>
                    </a:cubicBezTo>
                    <a:cubicBezTo>
                      <a:pt x="237" y="400"/>
                      <a:pt x="270" y="391"/>
                      <a:pt x="301" y="374"/>
                    </a:cubicBezTo>
                    <a:cubicBezTo>
                      <a:pt x="331" y="356"/>
                      <a:pt x="356" y="331"/>
                      <a:pt x="374" y="301"/>
                    </a:cubicBezTo>
                    <a:cubicBezTo>
                      <a:pt x="392" y="270"/>
                      <a:pt x="400" y="237"/>
                      <a:pt x="400" y="200"/>
                    </a:cubicBezTo>
                    <a:cubicBezTo>
                      <a:pt x="400" y="164"/>
                      <a:pt x="392" y="130"/>
                      <a:pt x="374" y="100"/>
                    </a:cubicBezTo>
                    <a:close/>
                    <a:moveTo>
                      <a:pt x="330" y="170"/>
                    </a:moveTo>
                    <a:cubicBezTo>
                      <a:pt x="188" y="311"/>
                      <a:pt x="188" y="311"/>
                      <a:pt x="188" y="311"/>
                    </a:cubicBezTo>
                    <a:cubicBezTo>
                      <a:pt x="185" y="315"/>
                      <a:pt x="181" y="316"/>
                      <a:pt x="176" y="316"/>
                    </a:cubicBezTo>
                    <a:cubicBezTo>
                      <a:pt x="172" y="316"/>
                      <a:pt x="168" y="315"/>
                      <a:pt x="165" y="311"/>
                    </a:cubicBezTo>
                    <a:cubicBezTo>
                      <a:pt x="70" y="217"/>
                      <a:pt x="70" y="217"/>
                      <a:pt x="70" y="217"/>
                    </a:cubicBezTo>
                    <a:cubicBezTo>
                      <a:pt x="67" y="214"/>
                      <a:pt x="66" y="210"/>
                      <a:pt x="66" y="205"/>
                    </a:cubicBezTo>
                    <a:cubicBezTo>
                      <a:pt x="66" y="200"/>
                      <a:pt x="67" y="196"/>
                      <a:pt x="70" y="193"/>
                    </a:cubicBezTo>
                    <a:cubicBezTo>
                      <a:pt x="94" y="170"/>
                      <a:pt x="94" y="170"/>
                      <a:pt x="94" y="170"/>
                    </a:cubicBezTo>
                    <a:cubicBezTo>
                      <a:pt x="97" y="166"/>
                      <a:pt x="101" y="165"/>
                      <a:pt x="106" y="165"/>
                    </a:cubicBezTo>
                    <a:cubicBezTo>
                      <a:pt x="110" y="165"/>
                      <a:pt x="114" y="166"/>
                      <a:pt x="118" y="170"/>
                    </a:cubicBezTo>
                    <a:cubicBezTo>
                      <a:pt x="176" y="229"/>
                      <a:pt x="176" y="229"/>
                      <a:pt x="176" y="229"/>
                    </a:cubicBezTo>
                    <a:cubicBezTo>
                      <a:pt x="283" y="123"/>
                      <a:pt x="283" y="123"/>
                      <a:pt x="283" y="123"/>
                    </a:cubicBezTo>
                    <a:cubicBezTo>
                      <a:pt x="286" y="119"/>
                      <a:pt x="290" y="118"/>
                      <a:pt x="295" y="118"/>
                    </a:cubicBezTo>
                    <a:cubicBezTo>
                      <a:pt x="299" y="118"/>
                      <a:pt x="303" y="119"/>
                      <a:pt x="306" y="123"/>
                    </a:cubicBezTo>
                    <a:cubicBezTo>
                      <a:pt x="330" y="146"/>
                      <a:pt x="330" y="146"/>
                      <a:pt x="330" y="146"/>
                    </a:cubicBezTo>
                    <a:cubicBezTo>
                      <a:pt x="333" y="149"/>
                      <a:pt x="335" y="153"/>
                      <a:pt x="335" y="158"/>
                    </a:cubicBezTo>
                    <a:cubicBezTo>
                      <a:pt x="335" y="163"/>
                      <a:pt x="333" y="167"/>
                      <a:pt x="330" y="170"/>
                    </a:cubicBezTo>
                    <a:close/>
                    <a:moveTo>
                      <a:pt x="330" y="170"/>
                    </a:moveTo>
                    <a:cubicBezTo>
                      <a:pt x="330" y="170"/>
                      <a:pt x="330" y="170"/>
                      <a:pt x="330" y="17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黑体" charset="0"/>
                </a:endParaRPr>
              </a:p>
            </p:txBody>
          </p:sp>
        </p:grpSp>
        <p:sp>
          <p:nvSpPr>
            <p:cNvPr id="10" name="Freeform: Shape 37"/>
            <p:cNvSpPr/>
            <p:nvPr/>
          </p:nvSpPr>
          <p:spPr bwMode="auto">
            <a:xfrm>
              <a:off x="5703224" y="3036013"/>
              <a:ext cx="785552" cy="785974"/>
            </a:xfrm>
            <a:custGeom>
              <a:avLst/>
              <a:gdLst>
                <a:gd name="connsiteX0" fmla="*/ 94638 w 328437"/>
                <a:gd name="connsiteY0" fmla="*/ 163513 h 328613"/>
                <a:gd name="connsiteX1" fmla="*/ 95937 w 328437"/>
                <a:gd name="connsiteY1" fmla="*/ 163513 h 328613"/>
                <a:gd name="connsiteX2" fmla="*/ 134903 w 328437"/>
                <a:gd name="connsiteY2" fmla="*/ 169971 h 328613"/>
                <a:gd name="connsiteX3" fmla="*/ 136202 w 328437"/>
                <a:gd name="connsiteY3" fmla="*/ 171262 h 328613"/>
                <a:gd name="connsiteX4" fmla="*/ 136202 w 328437"/>
                <a:gd name="connsiteY4" fmla="*/ 238422 h 328613"/>
                <a:gd name="connsiteX5" fmla="*/ 136202 w 328437"/>
                <a:gd name="connsiteY5" fmla="*/ 239713 h 328613"/>
                <a:gd name="connsiteX6" fmla="*/ 134903 w 328437"/>
                <a:gd name="connsiteY6" fmla="*/ 239713 h 328613"/>
                <a:gd name="connsiteX7" fmla="*/ 133604 w 328437"/>
                <a:gd name="connsiteY7" fmla="*/ 239713 h 328613"/>
                <a:gd name="connsiteX8" fmla="*/ 94638 w 328437"/>
                <a:gd name="connsiteY8" fmla="*/ 226798 h 328613"/>
                <a:gd name="connsiteX9" fmla="*/ 93339 w 328437"/>
                <a:gd name="connsiteY9" fmla="*/ 225506 h 328613"/>
                <a:gd name="connsiteX10" fmla="*/ 93339 w 328437"/>
                <a:gd name="connsiteY10" fmla="*/ 166096 h 328613"/>
                <a:gd name="connsiteX11" fmla="*/ 94638 w 328437"/>
                <a:gd name="connsiteY11" fmla="*/ 163513 h 328613"/>
                <a:gd name="connsiteX12" fmla="*/ 45714 w 328437"/>
                <a:gd name="connsiteY12" fmla="*/ 157163 h 328613"/>
                <a:gd name="connsiteX13" fmla="*/ 48227 w 328437"/>
                <a:gd name="connsiteY13" fmla="*/ 157163 h 328613"/>
                <a:gd name="connsiteX14" fmla="*/ 74620 w 328437"/>
                <a:gd name="connsiteY14" fmla="*/ 161051 h 328613"/>
                <a:gd name="connsiteX15" fmla="*/ 75877 w 328437"/>
                <a:gd name="connsiteY15" fmla="*/ 162347 h 328613"/>
                <a:gd name="connsiteX16" fmla="*/ 75877 w 328437"/>
                <a:gd name="connsiteY16" fmla="*/ 218071 h 328613"/>
                <a:gd name="connsiteX17" fmla="*/ 74620 w 328437"/>
                <a:gd name="connsiteY17" fmla="*/ 219367 h 328613"/>
                <a:gd name="connsiteX18" fmla="*/ 73363 w 328437"/>
                <a:gd name="connsiteY18" fmla="*/ 220663 h 328613"/>
                <a:gd name="connsiteX19" fmla="*/ 46971 w 328437"/>
                <a:gd name="connsiteY19" fmla="*/ 211592 h 328613"/>
                <a:gd name="connsiteX20" fmla="*/ 45714 w 328437"/>
                <a:gd name="connsiteY20" fmla="*/ 209000 h 328613"/>
                <a:gd name="connsiteX21" fmla="*/ 45714 w 328437"/>
                <a:gd name="connsiteY21" fmla="*/ 158459 h 328613"/>
                <a:gd name="connsiteX22" fmla="*/ 45714 w 328437"/>
                <a:gd name="connsiteY22" fmla="*/ 157163 h 328613"/>
                <a:gd name="connsiteX23" fmla="*/ 34601 w 328437"/>
                <a:gd name="connsiteY23" fmla="*/ 131763 h 328613"/>
                <a:gd name="connsiteX24" fmla="*/ 34601 w 328437"/>
                <a:gd name="connsiteY24" fmla="*/ 246063 h 328613"/>
                <a:gd name="connsiteX25" fmla="*/ 161601 w 328437"/>
                <a:gd name="connsiteY25" fmla="*/ 311151 h 328613"/>
                <a:gd name="connsiteX26" fmla="*/ 161601 w 328437"/>
                <a:gd name="connsiteY26" fmla="*/ 133351 h 328613"/>
                <a:gd name="connsiteX27" fmla="*/ 134613 w 328437"/>
                <a:gd name="connsiteY27" fmla="*/ 133351 h 328613"/>
                <a:gd name="connsiteX28" fmla="*/ 235241 w 328437"/>
                <a:gd name="connsiteY28" fmla="*/ 15875 h 328613"/>
                <a:gd name="connsiteX29" fmla="*/ 147314 w 328437"/>
                <a:gd name="connsiteY29" fmla="*/ 120775 h 328613"/>
                <a:gd name="connsiteX30" fmla="*/ 165417 w 328437"/>
                <a:gd name="connsiteY30" fmla="*/ 120775 h 328613"/>
                <a:gd name="connsiteX31" fmla="*/ 171882 w 328437"/>
                <a:gd name="connsiteY31" fmla="*/ 127251 h 328613"/>
                <a:gd name="connsiteX32" fmla="*/ 171882 w 328437"/>
                <a:gd name="connsiteY32" fmla="*/ 311150 h 328613"/>
                <a:gd name="connsiteX33" fmla="*/ 222311 w 328437"/>
                <a:gd name="connsiteY33" fmla="*/ 285249 h 328613"/>
                <a:gd name="connsiteX34" fmla="*/ 222311 w 328437"/>
                <a:gd name="connsiteY34" fmla="*/ 157037 h 328613"/>
                <a:gd name="connsiteX35" fmla="*/ 223604 w 328437"/>
                <a:gd name="connsiteY35" fmla="*/ 154447 h 328613"/>
                <a:gd name="connsiteX36" fmla="*/ 257223 w 328437"/>
                <a:gd name="connsiteY36" fmla="*/ 151857 h 328613"/>
                <a:gd name="connsiteX37" fmla="*/ 258516 w 328437"/>
                <a:gd name="connsiteY37" fmla="*/ 151857 h 328613"/>
                <a:gd name="connsiteX38" fmla="*/ 259809 w 328437"/>
                <a:gd name="connsiteY38" fmla="*/ 153152 h 328613"/>
                <a:gd name="connsiteX39" fmla="*/ 259809 w 328437"/>
                <a:gd name="connsiteY39" fmla="*/ 265823 h 328613"/>
                <a:gd name="connsiteX40" fmla="*/ 293429 w 328437"/>
                <a:gd name="connsiteY40" fmla="*/ 247692 h 328613"/>
                <a:gd name="connsiteX41" fmla="*/ 294722 w 328437"/>
                <a:gd name="connsiteY41" fmla="*/ 118185 h 328613"/>
                <a:gd name="connsiteX42" fmla="*/ 296015 w 328437"/>
                <a:gd name="connsiteY42" fmla="*/ 114300 h 328613"/>
                <a:gd name="connsiteX43" fmla="*/ 301187 w 328437"/>
                <a:gd name="connsiteY43" fmla="*/ 111710 h 328613"/>
                <a:gd name="connsiteX44" fmla="*/ 307652 w 328437"/>
                <a:gd name="connsiteY44" fmla="*/ 113005 h 328613"/>
                <a:gd name="connsiteX45" fmla="*/ 235241 w 328437"/>
                <a:gd name="connsiteY45" fmla="*/ 15875 h 328613"/>
                <a:gd name="connsiteX46" fmla="*/ 235348 w 328437"/>
                <a:gd name="connsiteY46" fmla="*/ 0 h 328613"/>
                <a:gd name="connsiteX47" fmla="*/ 239233 w 328437"/>
                <a:gd name="connsiteY47" fmla="*/ 0 h 328613"/>
                <a:gd name="connsiteX48" fmla="*/ 241823 w 328437"/>
                <a:gd name="connsiteY48" fmla="*/ 2598 h 328613"/>
                <a:gd name="connsiteX49" fmla="*/ 327286 w 328437"/>
                <a:gd name="connsiteY49" fmla="*/ 115599 h 328613"/>
                <a:gd name="connsiteX50" fmla="*/ 327286 w 328437"/>
                <a:gd name="connsiteY50" fmla="*/ 123392 h 328613"/>
                <a:gd name="connsiteX51" fmla="*/ 322107 w 328437"/>
                <a:gd name="connsiteY51" fmla="*/ 125990 h 328613"/>
                <a:gd name="connsiteX52" fmla="*/ 307863 w 328437"/>
                <a:gd name="connsiteY52" fmla="*/ 124691 h 328613"/>
                <a:gd name="connsiteX53" fmla="*/ 307863 w 328437"/>
                <a:gd name="connsiteY53" fmla="*/ 251980 h 328613"/>
                <a:gd name="connsiteX54" fmla="*/ 303978 w 328437"/>
                <a:gd name="connsiteY54" fmla="*/ 257175 h 328613"/>
                <a:gd name="connsiteX55" fmla="*/ 169308 w 328437"/>
                <a:gd name="connsiteY55" fmla="*/ 327314 h 328613"/>
                <a:gd name="connsiteX56" fmla="*/ 166718 w 328437"/>
                <a:gd name="connsiteY56" fmla="*/ 328613 h 328613"/>
                <a:gd name="connsiteX57" fmla="*/ 164129 w 328437"/>
                <a:gd name="connsiteY57" fmla="*/ 327314 h 328613"/>
                <a:gd name="connsiteX58" fmla="*/ 25574 w 328437"/>
                <a:gd name="connsiteY58" fmla="*/ 254578 h 328613"/>
                <a:gd name="connsiteX59" fmla="*/ 21689 w 328437"/>
                <a:gd name="connsiteY59" fmla="*/ 249382 h 328613"/>
                <a:gd name="connsiteX60" fmla="*/ 21689 w 328437"/>
                <a:gd name="connsiteY60" fmla="*/ 129887 h 328613"/>
                <a:gd name="connsiteX61" fmla="*/ 6150 w 328437"/>
                <a:gd name="connsiteY61" fmla="*/ 129887 h 328613"/>
                <a:gd name="connsiteX62" fmla="*/ 971 w 328437"/>
                <a:gd name="connsiteY62" fmla="*/ 127289 h 328613"/>
                <a:gd name="connsiteX63" fmla="*/ 971 w 328437"/>
                <a:gd name="connsiteY63" fmla="*/ 120795 h 328613"/>
                <a:gd name="connsiteX64" fmla="*/ 34638 w 328437"/>
                <a:gd name="connsiteY64" fmla="*/ 54552 h 328613"/>
                <a:gd name="connsiteX65" fmla="*/ 38523 w 328437"/>
                <a:gd name="connsiteY65" fmla="*/ 50656 h 328613"/>
                <a:gd name="connsiteX66" fmla="*/ 59241 w 328437"/>
                <a:gd name="connsiteY66" fmla="*/ 45460 h 328613"/>
                <a:gd name="connsiteX67" fmla="*/ 59241 w 328437"/>
                <a:gd name="connsiteY67" fmla="*/ 27276 h 328613"/>
                <a:gd name="connsiteX68" fmla="*/ 63126 w 328437"/>
                <a:gd name="connsiteY68" fmla="*/ 20782 h 328613"/>
                <a:gd name="connsiteX69" fmla="*/ 83844 w 328437"/>
                <a:gd name="connsiteY69" fmla="*/ 14287 h 328613"/>
                <a:gd name="connsiteX70" fmla="*/ 85139 w 328437"/>
                <a:gd name="connsiteY70" fmla="*/ 14287 h 328613"/>
                <a:gd name="connsiteX71" fmla="*/ 86434 w 328437"/>
                <a:gd name="connsiteY71" fmla="*/ 14287 h 328613"/>
                <a:gd name="connsiteX72" fmla="*/ 98088 w 328437"/>
                <a:gd name="connsiteY72" fmla="*/ 16885 h 328613"/>
                <a:gd name="connsiteX73" fmla="*/ 103268 w 328437"/>
                <a:gd name="connsiteY73" fmla="*/ 22081 h 328613"/>
                <a:gd name="connsiteX74" fmla="*/ 103268 w 328437"/>
                <a:gd name="connsiteY74" fmla="*/ 33771 h 328613"/>
                <a:gd name="connsiteX75" fmla="*/ 235348 w 328437"/>
                <a:gd name="connsiteY75" fmla="*/ 0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328437" h="328613">
                  <a:moveTo>
                    <a:pt x="94638" y="163513"/>
                  </a:moveTo>
                  <a:cubicBezTo>
                    <a:pt x="94638" y="163513"/>
                    <a:pt x="95937" y="163513"/>
                    <a:pt x="95937" y="163513"/>
                  </a:cubicBezTo>
                  <a:cubicBezTo>
                    <a:pt x="95937" y="163513"/>
                    <a:pt x="95937" y="163513"/>
                    <a:pt x="134903" y="169971"/>
                  </a:cubicBezTo>
                  <a:cubicBezTo>
                    <a:pt x="136202" y="169971"/>
                    <a:pt x="136202" y="169971"/>
                    <a:pt x="136202" y="171262"/>
                  </a:cubicBezTo>
                  <a:cubicBezTo>
                    <a:pt x="136202" y="171262"/>
                    <a:pt x="136202" y="171262"/>
                    <a:pt x="136202" y="238422"/>
                  </a:cubicBezTo>
                  <a:cubicBezTo>
                    <a:pt x="136202" y="238422"/>
                    <a:pt x="136202" y="239713"/>
                    <a:pt x="136202" y="239713"/>
                  </a:cubicBezTo>
                  <a:cubicBezTo>
                    <a:pt x="134903" y="239713"/>
                    <a:pt x="134903" y="239713"/>
                    <a:pt x="134903" y="239713"/>
                  </a:cubicBezTo>
                  <a:cubicBezTo>
                    <a:pt x="134903" y="239713"/>
                    <a:pt x="134903" y="239713"/>
                    <a:pt x="133604" y="239713"/>
                  </a:cubicBezTo>
                  <a:cubicBezTo>
                    <a:pt x="133604" y="239713"/>
                    <a:pt x="133604" y="239713"/>
                    <a:pt x="94638" y="226798"/>
                  </a:cubicBezTo>
                  <a:cubicBezTo>
                    <a:pt x="94638" y="226798"/>
                    <a:pt x="93339" y="225506"/>
                    <a:pt x="93339" y="225506"/>
                  </a:cubicBezTo>
                  <a:cubicBezTo>
                    <a:pt x="93339" y="225506"/>
                    <a:pt x="93339" y="225506"/>
                    <a:pt x="93339" y="166096"/>
                  </a:cubicBezTo>
                  <a:cubicBezTo>
                    <a:pt x="93339" y="164805"/>
                    <a:pt x="94638" y="164805"/>
                    <a:pt x="94638" y="163513"/>
                  </a:cubicBezTo>
                  <a:close/>
                  <a:moveTo>
                    <a:pt x="45714" y="157163"/>
                  </a:moveTo>
                  <a:cubicBezTo>
                    <a:pt x="46971" y="157163"/>
                    <a:pt x="46971" y="157163"/>
                    <a:pt x="48227" y="157163"/>
                  </a:cubicBezTo>
                  <a:cubicBezTo>
                    <a:pt x="48227" y="157163"/>
                    <a:pt x="48227" y="157163"/>
                    <a:pt x="74620" y="161051"/>
                  </a:cubicBezTo>
                  <a:cubicBezTo>
                    <a:pt x="74620" y="161051"/>
                    <a:pt x="75877" y="161051"/>
                    <a:pt x="75877" y="162347"/>
                  </a:cubicBezTo>
                  <a:cubicBezTo>
                    <a:pt x="75877" y="162347"/>
                    <a:pt x="75877" y="162347"/>
                    <a:pt x="75877" y="218071"/>
                  </a:cubicBezTo>
                  <a:cubicBezTo>
                    <a:pt x="75877" y="219367"/>
                    <a:pt x="75877" y="219367"/>
                    <a:pt x="74620" y="219367"/>
                  </a:cubicBezTo>
                  <a:cubicBezTo>
                    <a:pt x="74620" y="220663"/>
                    <a:pt x="74620" y="220663"/>
                    <a:pt x="73363" y="220663"/>
                  </a:cubicBezTo>
                  <a:cubicBezTo>
                    <a:pt x="73363" y="220663"/>
                    <a:pt x="73363" y="220663"/>
                    <a:pt x="46971" y="211592"/>
                  </a:cubicBezTo>
                  <a:cubicBezTo>
                    <a:pt x="45714" y="210296"/>
                    <a:pt x="45714" y="210296"/>
                    <a:pt x="45714" y="209000"/>
                  </a:cubicBezTo>
                  <a:cubicBezTo>
                    <a:pt x="45714" y="209000"/>
                    <a:pt x="45714" y="209000"/>
                    <a:pt x="45714" y="158459"/>
                  </a:cubicBezTo>
                  <a:cubicBezTo>
                    <a:pt x="45714" y="158459"/>
                    <a:pt x="45714" y="157163"/>
                    <a:pt x="45714" y="157163"/>
                  </a:cubicBezTo>
                  <a:close/>
                  <a:moveTo>
                    <a:pt x="34601" y="131763"/>
                  </a:moveTo>
                  <a:lnTo>
                    <a:pt x="34601" y="246063"/>
                  </a:lnTo>
                  <a:lnTo>
                    <a:pt x="161601" y="311151"/>
                  </a:lnTo>
                  <a:lnTo>
                    <a:pt x="161601" y="133351"/>
                  </a:lnTo>
                  <a:lnTo>
                    <a:pt x="134613" y="133351"/>
                  </a:lnTo>
                  <a:close/>
                  <a:moveTo>
                    <a:pt x="235241" y="15875"/>
                  </a:moveTo>
                  <a:cubicBezTo>
                    <a:pt x="235241" y="15875"/>
                    <a:pt x="235241" y="15875"/>
                    <a:pt x="147314" y="120775"/>
                  </a:cubicBezTo>
                  <a:cubicBezTo>
                    <a:pt x="147314" y="120775"/>
                    <a:pt x="147314" y="120775"/>
                    <a:pt x="165417" y="120775"/>
                  </a:cubicBezTo>
                  <a:cubicBezTo>
                    <a:pt x="169296" y="120775"/>
                    <a:pt x="171882" y="123365"/>
                    <a:pt x="171882" y="127251"/>
                  </a:cubicBezTo>
                  <a:cubicBezTo>
                    <a:pt x="171882" y="127251"/>
                    <a:pt x="171882" y="127251"/>
                    <a:pt x="171882" y="311150"/>
                  </a:cubicBezTo>
                  <a:cubicBezTo>
                    <a:pt x="171882" y="311150"/>
                    <a:pt x="171882" y="311150"/>
                    <a:pt x="222311" y="285249"/>
                  </a:cubicBezTo>
                  <a:cubicBezTo>
                    <a:pt x="222311" y="285249"/>
                    <a:pt x="222311" y="285249"/>
                    <a:pt x="222311" y="157037"/>
                  </a:cubicBezTo>
                  <a:cubicBezTo>
                    <a:pt x="222311" y="155742"/>
                    <a:pt x="222311" y="154447"/>
                    <a:pt x="223604" y="154447"/>
                  </a:cubicBezTo>
                  <a:cubicBezTo>
                    <a:pt x="223604" y="154447"/>
                    <a:pt x="223604" y="154447"/>
                    <a:pt x="257223" y="151857"/>
                  </a:cubicBezTo>
                  <a:cubicBezTo>
                    <a:pt x="257223" y="151857"/>
                    <a:pt x="258516" y="151857"/>
                    <a:pt x="258516" y="151857"/>
                  </a:cubicBezTo>
                  <a:cubicBezTo>
                    <a:pt x="258516" y="153152"/>
                    <a:pt x="259809" y="153152"/>
                    <a:pt x="259809" y="153152"/>
                  </a:cubicBezTo>
                  <a:cubicBezTo>
                    <a:pt x="259809" y="153152"/>
                    <a:pt x="259809" y="153152"/>
                    <a:pt x="259809" y="265823"/>
                  </a:cubicBezTo>
                  <a:cubicBezTo>
                    <a:pt x="259809" y="265823"/>
                    <a:pt x="259809" y="265823"/>
                    <a:pt x="293429" y="247692"/>
                  </a:cubicBezTo>
                  <a:cubicBezTo>
                    <a:pt x="293429" y="247692"/>
                    <a:pt x="293429" y="247692"/>
                    <a:pt x="294722" y="118185"/>
                  </a:cubicBezTo>
                  <a:cubicBezTo>
                    <a:pt x="294722" y="116890"/>
                    <a:pt x="294722" y="115595"/>
                    <a:pt x="296015" y="114300"/>
                  </a:cubicBezTo>
                  <a:cubicBezTo>
                    <a:pt x="297308" y="113005"/>
                    <a:pt x="298601" y="111710"/>
                    <a:pt x="301187" y="111710"/>
                  </a:cubicBezTo>
                  <a:lnTo>
                    <a:pt x="307652" y="113005"/>
                  </a:lnTo>
                  <a:cubicBezTo>
                    <a:pt x="307652" y="113005"/>
                    <a:pt x="307652" y="113005"/>
                    <a:pt x="235241" y="15875"/>
                  </a:cubicBezTo>
                  <a:close/>
                  <a:moveTo>
                    <a:pt x="235348" y="0"/>
                  </a:moveTo>
                  <a:cubicBezTo>
                    <a:pt x="235348" y="0"/>
                    <a:pt x="237938" y="0"/>
                    <a:pt x="239233" y="0"/>
                  </a:cubicBezTo>
                  <a:cubicBezTo>
                    <a:pt x="241823" y="1299"/>
                    <a:pt x="241823" y="2598"/>
                    <a:pt x="241823" y="2598"/>
                  </a:cubicBezTo>
                  <a:cubicBezTo>
                    <a:pt x="241823" y="2598"/>
                    <a:pt x="241823" y="2598"/>
                    <a:pt x="327286" y="115599"/>
                  </a:cubicBezTo>
                  <a:cubicBezTo>
                    <a:pt x="327286" y="115599"/>
                    <a:pt x="329876" y="119496"/>
                    <a:pt x="327286" y="123392"/>
                  </a:cubicBezTo>
                  <a:cubicBezTo>
                    <a:pt x="324697" y="125990"/>
                    <a:pt x="322107" y="125990"/>
                    <a:pt x="322107" y="125990"/>
                  </a:cubicBezTo>
                  <a:cubicBezTo>
                    <a:pt x="322107" y="125990"/>
                    <a:pt x="322107" y="125990"/>
                    <a:pt x="307863" y="124691"/>
                  </a:cubicBezTo>
                  <a:cubicBezTo>
                    <a:pt x="307863" y="124691"/>
                    <a:pt x="307863" y="124691"/>
                    <a:pt x="307863" y="251980"/>
                  </a:cubicBezTo>
                  <a:cubicBezTo>
                    <a:pt x="307863" y="254578"/>
                    <a:pt x="306568" y="255877"/>
                    <a:pt x="303978" y="257175"/>
                  </a:cubicBezTo>
                  <a:cubicBezTo>
                    <a:pt x="303978" y="257175"/>
                    <a:pt x="303978" y="257175"/>
                    <a:pt x="169308" y="327314"/>
                  </a:cubicBezTo>
                  <a:cubicBezTo>
                    <a:pt x="169308" y="327314"/>
                    <a:pt x="168013" y="328613"/>
                    <a:pt x="166718" y="328613"/>
                  </a:cubicBezTo>
                  <a:cubicBezTo>
                    <a:pt x="165424" y="328613"/>
                    <a:pt x="164129" y="327314"/>
                    <a:pt x="164129" y="327314"/>
                  </a:cubicBezTo>
                  <a:cubicBezTo>
                    <a:pt x="164129" y="327314"/>
                    <a:pt x="164129" y="327314"/>
                    <a:pt x="25574" y="254578"/>
                  </a:cubicBezTo>
                  <a:cubicBezTo>
                    <a:pt x="22984" y="254578"/>
                    <a:pt x="21689" y="251980"/>
                    <a:pt x="21689" y="249382"/>
                  </a:cubicBezTo>
                  <a:cubicBezTo>
                    <a:pt x="21689" y="249382"/>
                    <a:pt x="21689" y="249382"/>
                    <a:pt x="21689" y="129887"/>
                  </a:cubicBezTo>
                  <a:cubicBezTo>
                    <a:pt x="21689" y="129887"/>
                    <a:pt x="21689" y="129887"/>
                    <a:pt x="6150" y="129887"/>
                  </a:cubicBezTo>
                  <a:cubicBezTo>
                    <a:pt x="3561" y="129887"/>
                    <a:pt x="2266" y="128588"/>
                    <a:pt x="971" y="127289"/>
                  </a:cubicBezTo>
                  <a:cubicBezTo>
                    <a:pt x="-324" y="125990"/>
                    <a:pt x="-324" y="123392"/>
                    <a:pt x="971" y="120795"/>
                  </a:cubicBezTo>
                  <a:cubicBezTo>
                    <a:pt x="971" y="120795"/>
                    <a:pt x="971" y="120795"/>
                    <a:pt x="34638" y="54552"/>
                  </a:cubicBezTo>
                  <a:cubicBezTo>
                    <a:pt x="35933" y="51955"/>
                    <a:pt x="37228" y="51955"/>
                    <a:pt x="38523" y="50656"/>
                  </a:cubicBezTo>
                  <a:cubicBezTo>
                    <a:pt x="38523" y="50656"/>
                    <a:pt x="38523" y="50656"/>
                    <a:pt x="59241" y="45460"/>
                  </a:cubicBezTo>
                  <a:cubicBezTo>
                    <a:pt x="59241" y="45460"/>
                    <a:pt x="59241" y="45460"/>
                    <a:pt x="59241" y="27276"/>
                  </a:cubicBezTo>
                  <a:cubicBezTo>
                    <a:pt x="59241" y="24678"/>
                    <a:pt x="60536" y="22081"/>
                    <a:pt x="63126" y="20782"/>
                  </a:cubicBezTo>
                  <a:cubicBezTo>
                    <a:pt x="63126" y="20782"/>
                    <a:pt x="63126" y="20782"/>
                    <a:pt x="83844" y="14287"/>
                  </a:cubicBezTo>
                  <a:cubicBezTo>
                    <a:pt x="83844" y="14287"/>
                    <a:pt x="83844" y="14287"/>
                    <a:pt x="85139" y="14287"/>
                  </a:cubicBezTo>
                  <a:cubicBezTo>
                    <a:pt x="86434" y="14287"/>
                    <a:pt x="86434" y="14287"/>
                    <a:pt x="86434" y="14287"/>
                  </a:cubicBezTo>
                  <a:cubicBezTo>
                    <a:pt x="86434" y="14287"/>
                    <a:pt x="86434" y="14287"/>
                    <a:pt x="98088" y="16885"/>
                  </a:cubicBezTo>
                  <a:cubicBezTo>
                    <a:pt x="100678" y="16885"/>
                    <a:pt x="103268" y="19483"/>
                    <a:pt x="103268" y="22081"/>
                  </a:cubicBezTo>
                  <a:cubicBezTo>
                    <a:pt x="103268" y="22081"/>
                    <a:pt x="103268" y="22081"/>
                    <a:pt x="103268" y="33771"/>
                  </a:cubicBezTo>
                  <a:cubicBezTo>
                    <a:pt x="103268" y="33771"/>
                    <a:pt x="103268" y="33771"/>
                    <a:pt x="235348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</p:grpSp>
      <p:sp>
        <p:nvSpPr>
          <p:cNvPr id="41" name="PA_标题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黑体" charset="0"/>
                <a:cs typeface="黑体" charset="0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42" name="PA_Text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ea typeface="黑体" charset="0"/>
                <a:cs typeface="黑体" charset="0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ea typeface="黑体" charset="0"/>
              <a:cs typeface="黑体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A_MH_Number_2">
            <a:hlinkClick r:id="rId4" action="ppaction://hlinksldjump"/>
          </p:cNvPr>
          <p:cNvSpPr/>
          <p:nvPr/>
        </p:nvSpPr>
        <p:spPr>
          <a:xfrm>
            <a:off x="5079423" y="2891338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dirty="0">
                <a:solidFill>
                  <a:srgbClr val="FFFFFF"/>
                </a:solidFill>
                <a:ea typeface="黑体" charset="0"/>
                <a:cs typeface="黑体" charset="0"/>
                <a:sym typeface="+mn-lt"/>
              </a:rPr>
              <a:t>2</a:t>
            </a:r>
            <a:endParaRPr lang="zh-CN" altLang="en-US" sz="2800" dirty="0">
              <a:solidFill>
                <a:srgbClr val="FFFFFF"/>
              </a:solidFill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70" name="PA_MH_Entry_2">
            <a:hlinkClick r:id="rId4" action="ppaction://hlinksldjump"/>
          </p:cNvPr>
          <p:cNvSpPr/>
          <p:nvPr/>
        </p:nvSpPr>
        <p:spPr>
          <a:xfrm>
            <a:off x="5754180" y="2745048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>
                <a:solidFill>
                  <a:schemeClr val="tx1"/>
                </a:solidFill>
                <a:ea typeface="黑体" charset="0"/>
                <a:cs typeface="黑体" charset="0"/>
                <a:sym typeface="+mn-lt"/>
              </a:rPr>
              <a:t>请在此处输入您的标题</a:t>
            </a:r>
            <a:endParaRPr>
              <a:ea typeface="黑体" charset="0"/>
            </a:endParaRPr>
          </a:p>
        </p:txBody>
      </p:sp>
      <p:sp>
        <p:nvSpPr>
          <p:cNvPr id="71" name="PA_MH_Number_3">
            <a:hlinkClick r:id="rId5" action="ppaction://hlinksldjump"/>
          </p:cNvPr>
          <p:cNvSpPr/>
          <p:nvPr/>
        </p:nvSpPr>
        <p:spPr>
          <a:xfrm>
            <a:off x="5079423" y="3915873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dirty="0">
                <a:solidFill>
                  <a:srgbClr val="FFFFFF"/>
                </a:solidFill>
                <a:ea typeface="黑体" charset="0"/>
                <a:cs typeface="黑体" charset="0"/>
                <a:sym typeface="+mn-lt"/>
              </a:rPr>
              <a:t>3</a:t>
            </a:r>
            <a:endParaRPr lang="zh-CN" altLang="en-US" sz="2800" dirty="0">
              <a:solidFill>
                <a:srgbClr val="FFFFFF"/>
              </a:solidFill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72" name="PA_MH_Entry_3">
            <a:hlinkClick r:id="rId5" action="ppaction://hlinksldjump"/>
          </p:cNvPr>
          <p:cNvSpPr/>
          <p:nvPr/>
        </p:nvSpPr>
        <p:spPr>
          <a:xfrm>
            <a:off x="5754180" y="3770299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>
                <a:solidFill>
                  <a:schemeClr val="tx1"/>
                </a:solidFill>
                <a:ea typeface="黑体" charset="0"/>
                <a:cs typeface="黑体" charset="0"/>
                <a:sym typeface="+mn-lt"/>
              </a:rPr>
              <a:t>请在此处输入您的标题</a:t>
            </a:r>
            <a:endParaRPr>
              <a:ea typeface="黑体" charset="0"/>
            </a:endParaRPr>
          </a:p>
        </p:txBody>
      </p:sp>
      <p:sp>
        <p:nvSpPr>
          <p:cNvPr id="73" name="PA_MH_Number_4">
            <a:hlinkClick r:id="rId6" action="ppaction://hlinksldjump"/>
          </p:cNvPr>
          <p:cNvSpPr/>
          <p:nvPr/>
        </p:nvSpPr>
        <p:spPr>
          <a:xfrm>
            <a:off x="5079423" y="4940408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dirty="0">
                <a:solidFill>
                  <a:srgbClr val="FFFFFF"/>
                </a:solidFill>
                <a:ea typeface="黑体" charset="0"/>
                <a:cs typeface="黑体" charset="0"/>
                <a:sym typeface="+mn-lt"/>
              </a:rPr>
              <a:t>4</a:t>
            </a:r>
            <a:endParaRPr lang="zh-CN" altLang="en-US" sz="2800" dirty="0">
              <a:solidFill>
                <a:srgbClr val="FFFFFF"/>
              </a:solidFill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74" name="PA_MH_Entry_4">
            <a:hlinkClick r:id="rId6" action="ppaction://hlinksldjump"/>
          </p:cNvPr>
          <p:cNvSpPr/>
          <p:nvPr/>
        </p:nvSpPr>
        <p:spPr>
          <a:xfrm>
            <a:off x="5754180" y="4795550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>
                <a:solidFill>
                  <a:schemeClr val="tx1"/>
                </a:solidFill>
                <a:ea typeface="黑体" charset="0"/>
                <a:cs typeface="黑体" charset="0"/>
                <a:sym typeface="+mn-lt"/>
              </a:rPr>
              <a:t>请在此处输入您的标题</a:t>
            </a:r>
            <a:endParaRPr>
              <a:ea typeface="黑体" charset="0"/>
            </a:endParaRPr>
          </a:p>
        </p:txBody>
      </p:sp>
      <p:sp>
        <p:nvSpPr>
          <p:cNvPr id="75" name="PA_MH_Number_1">
            <a:hlinkClick r:id="rId7" action="ppaction://hlinksldjump"/>
          </p:cNvPr>
          <p:cNvSpPr/>
          <p:nvPr/>
        </p:nvSpPr>
        <p:spPr>
          <a:xfrm>
            <a:off x="5079423" y="1866803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dirty="0">
                <a:solidFill>
                  <a:srgbClr val="FFFFFF"/>
                </a:solidFill>
                <a:ea typeface="黑体" charset="0"/>
                <a:cs typeface="黑体" charset="0"/>
                <a:sym typeface="+mn-lt"/>
              </a:rPr>
              <a:t>1</a:t>
            </a:r>
            <a:endParaRPr lang="zh-CN" altLang="en-US" sz="2800" dirty="0">
              <a:solidFill>
                <a:srgbClr val="FFFFFF"/>
              </a:solidFill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76" name="PA_MH_Entry_1">
            <a:hlinkClick r:id="rId7" action="ppaction://hlinksldjump"/>
          </p:cNvPr>
          <p:cNvSpPr/>
          <p:nvPr/>
        </p:nvSpPr>
        <p:spPr>
          <a:xfrm>
            <a:off x="5754180" y="1719797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>
                <a:solidFill>
                  <a:schemeClr val="tx1"/>
                </a:solidFill>
                <a:ea typeface="黑体" charset="0"/>
                <a:cs typeface="黑体" charset="0"/>
                <a:sym typeface="+mn-lt"/>
              </a:rPr>
              <a:t>请在此处输入您的标题</a:t>
            </a:r>
            <a:endParaRPr>
              <a:ea typeface="黑体" charset="0"/>
            </a:endParaRPr>
          </a:p>
        </p:txBody>
      </p:sp>
      <p:sp>
        <p:nvSpPr>
          <p:cNvPr id="77" name="PA_MH_Others_1"/>
          <p:cNvSpPr/>
          <p:nvPr/>
        </p:nvSpPr>
        <p:spPr>
          <a:xfrm>
            <a:off x="1506241" y="763082"/>
            <a:ext cx="1317336" cy="1321695"/>
          </a:xfrm>
          <a:prstGeom prst="hex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bIns="180000" anchor="ctr">
            <a:noAutofit/>
          </a:bodyPr>
          <a:lstStyle/>
          <a:p>
            <a:pPr algn="ctr">
              <a:defRPr/>
            </a:pPr>
            <a:r>
              <a:rPr lang="zh-CN" altLang="en-US" sz="8800" b="1" kern="0" dirty="0">
                <a:ln>
                  <a:solidFill>
                    <a:srgbClr val="FFFFFF"/>
                  </a:solidFill>
                </a:ln>
                <a:ea typeface="黑体" charset="0"/>
                <a:cs typeface="黑体" charset="0"/>
                <a:sym typeface="+mn-lt"/>
              </a:rPr>
              <a:t>目</a:t>
            </a:r>
            <a:endParaRPr>
              <a:ea typeface="黑体" charset="0"/>
            </a:endParaRPr>
          </a:p>
        </p:txBody>
      </p:sp>
      <p:sp>
        <p:nvSpPr>
          <p:cNvPr id="78" name="PA_MH_Others_2"/>
          <p:cNvSpPr/>
          <p:nvPr/>
        </p:nvSpPr>
        <p:spPr>
          <a:xfrm>
            <a:off x="2477292" y="1864894"/>
            <a:ext cx="772342" cy="764498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zh-CN" altLang="en-US" sz="5400" b="1" kern="0" dirty="0">
                <a:ln>
                  <a:solidFill>
                    <a:srgbClr val="FFFFFF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a typeface="黑体" charset="0"/>
                <a:cs typeface="黑体" charset="0"/>
                <a:sym typeface="+mn-lt"/>
              </a:rPr>
              <a:t>录</a:t>
            </a:r>
            <a:endParaRPr>
              <a:ea typeface="黑体" charset="0"/>
            </a:endParaRPr>
          </a:p>
        </p:txBody>
      </p:sp>
      <p:sp>
        <p:nvSpPr>
          <p:cNvPr id="79" name="PA_MH_Others_3"/>
          <p:cNvSpPr txBox="1"/>
          <p:nvPr/>
        </p:nvSpPr>
        <p:spPr>
          <a:xfrm rot="5400000">
            <a:off x="356682" y="3422023"/>
            <a:ext cx="3484512" cy="584775"/>
          </a:xfrm>
          <a:prstGeom prst="rect">
            <a:avLst/>
          </a:prstGeom>
          <a:noFill/>
        </p:spPr>
        <p:txBody>
          <a:bodyPr vert="horz" wrap="none" anchor="ctr" anchorCtr="0">
            <a:noAutofit/>
          </a:bodyPr>
          <a:lstStyle/>
          <a:p>
            <a:pPr>
              <a:defRPr/>
            </a:pPr>
            <a:r>
              <a:rPr lang="en-US" altLang="zh-CN" sz="4000" kern="0" spc="500" dirty="0">
                <a:solidFill>
                  <a:schemeClr val="tx1">
                    <a:lumMod val="65000"/>
                    <a:lumOff val="35000"/>
                  </a:schemeClr>
                </a:solidFill>
                <a:ea typeface="黑体" charset="0"/>
                <a:cs typeface="黑体" charset="0"/>
                <a:sym typeface="+mn-lt"/>
              </a:rPr>
              <a:t>CONTENTS</a:t>
            </a:r>
            <a:endParaRPr lang="zh-CN" altLang="en-US" sz="3600" kern="0" spc="500" dirty="0">
              <a:solidFill>
                <a:schemeClr val="tx1">
                  <a:lumMod val="65000"/>
                  <a:lumOff val="35000"/>
                </a:schemeClr>
              </a:solidFill>
              <a:ea typeface="黑体" charset="0"/>
              <a:cs typeface="黑体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/>
      <p:bldP spid="78" grpId="0"/>
      <p:bldP spid="7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A_五边形 31"/>
          <p:cNvSpPr/>
          <p:nvPr/>
        </p:nvSpPr>
        <p:spPr>
          <a:xfrm rot="16200000">
            <a:off x="3500433" y="3877330"/>
            <a:ext cx="2514601" cy="892177"/>
          </a:xfrm>
          <a:prstGeom prst="homePlate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33" name="PA_五边形 32"/>
          <p:cNvSpPr/>
          <p:nvPr/>
        </p:nvSpPr>
        <p:spPr>
          <a:xfrm rot="16200000">
            <a:off x="3763962" y="3248681"/>
            <a:ext cx="3771900" cy="892177"/>
          </a:xfrm>
          <a:prstGeom prst="homePlate">
            <a:avLst/>
          </a:prstGeom>
          <a:solidFill>
            <a:schemeClr val="accent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34" name="PA_五边形 33"/>
          <p:cNvSpPr/>
          <p:nvPr/>
        </p:nvSpPr>
        <p:spPr>
          <a:xfrm rot="16200000">
            <a:off x="5037140" y="3629681"/>
            <a:ext cx="3009900" cy="892177"/>
          </a:xfrm>
          <a:prstGeom prst="homePlate">
            <a:avLst/>
          </a:prstGeom>
          <a:solidFill>
            <a:schemeClr val="accent4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35" name="PA_五边形 34"/>
          <p:cNvSpPr/>
          <p:nvPr/>
        </p:nvSpPr>
        <p:spPr>
          <a:xfrm rot="16200000">
            <a:off x="6303967" y="4004331"/>
            <a:ext cx="2260600" cy="892177"/>
          </a:xfrm>
          <a:prstGeom prst="homePlate">
            <a:avLst/>
          </a:prstGeom>
          <a:solidFill>
            <a:schemeClr val="accent6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36" name="PA_任意多边形 35"/>
          <p:cNvSpPr/>
          <p:nvPr/>
        </p:nvSpPr>
        <p:spPr bwMode="auto">
          <a:xfrm>
            <a:off x="7264044" y="3663691"/>
            <a:ext cx="340446" cy="424066"/>
          </a:xfrm>
          <a:custGeom>
            <a:avLst/>
            <a:gdLst>
              <a:gd name="connsiteX0" fmla="*/ 79065 w 271462"/>
              <a:gd name="connsiteY0" fmla="*/ 301625 h 338138"/>
              <a:gd name="connsiteX1" fmla="*/ 69850 w 271462"/>
              <a:gd name="connsiteY1" fmla="*/ 312632 h 338138"/>
              <a:gd name="connsiteX2" fmla="*/ 79065 w 271462"/>
              <a:gd name="connsiteY2" fmla="*/ 322263 h 338138"/>
              <a:gd name="connsiteX3" fmla="*/ 114610 w 271462"/>
              <a:gd name="connsiteY3" fmla="*/ 322263 h 338138"/>
              <a:gd name="connsiteX4" fmla="*/ 123825 w 271462"/>
              <a:gd name="connsiteY4" fmla="*/ 312632 h 338138"/>
              <a:gd name="connsiteX5" fmla="*/ 114610 w 271462"/>
              <a:gd name="connsiteY5" fmla="*/ 301625 h 338138"/>
              <a:gd name="connsiteX6" fmla="*/ 79065 w 271462"/>
              <a:gd name="connsiteY6" fmla="*/ 301625 h 338138"/>
              <a:gd name="connsiteX7" fmla="*/ 166687 w 271462"/>
              <a:gd name="connsiteY7" fmla="*/ 152400 h 338138"/>
              <a:gd name="connsiteX8" fmla="*/ 166687 w 271462"/>
              <a:gd name="connsiteY8" fmla="*/ 166688 h 338138"/>
              <a:gd name="connsiteX9" fmla="*/ 171450 w 271462"/>
              <a:gd name="connsiteY9" fmla="*/ 166688 h 338138"/>
              <a:gd name="connsiteX10" fmla="*/ 171450 w 271462"/>
              <a:gd name="connsiteY10" fmla="*/ 193676 h 338138"/>
              <a:gd name="connsiteX11" fmla="*/ 166687 w 271462"/>
              <a:gd name="connsiteY11" fmla="*/ 193676 h 338138"/>
              <a:gd name="connsiteX12" fmla="*/ 166687 w 271462"/>
              <a:gd name="connsiteY12" fmla="*/ 207963 h 338138"/>
              <a:gd name="connsiteX13" fmla="*/ 193675 w 271462"/>
              <a:gd name="connsiteY13" fmla="*/ 207963 h 338138"/>
              <a:gd name="connsiteX14" fmla="*/ 193675 w 271462"/>
              <a:gd name="connsiteY14" fmla="*/ 193676 h 338138"/>
              <a:gd name="connsiteX15" fmla="*/ 190500 w 271462"/>
              <a:gd name="connsiteY15" fmla="*/ 193676 h 338138"/>
              <a:gd name="connsiteX16" fmla="*/ 190500 w 271462"/>
              <a:gd name="connsiteY16" fmla="*/ 152400 h 338138"/>
              <a:gd name="connsiteX17" fmla="*/ 179388 w 271462"/>
              <a:gd name="connsiteY17" fmla="*/ 125413 h 338138"/>
              <a:gd name="connsiteX18" fmla="*/ 168275 w 271462"/>
              <a:gd name="connsiteY18" fmla="*/ 135732 h 338138"/>
              <a:gd name="connsiteX19" fmla="*/ 179388 w 271462"/>
              <a:gd name="connsiteY19" fmla="*/ 146051 h 338138"/>
              <a:gd name="connsiteX20" fmla="*/ 190501 w 271462"/>
              <a:gd name="connsiteY20" fmla="*/ 135732 h 338138"/>
              <a:gd name="connsiteX21" fmla="*/ 179388 w 271462"/>
              <a:gd name="connsiteY21" fmla="*/ 125413 h 338138"/>
              <a:gd name="connsiteX22" fmla="*/ 180975 w 271462"/>
              <a:gd name="connsiteY22" fmla="*/ 88900 h 338138"/>
              <a:gd name="connsiteX23" fmla="*/ 271462 w 271462"/>
              <a:gd name="connsiteY23" fmla="*/ 169069 h 338138"/>
              <a:gd name="connsiteX24" fmla="*/ 180975 w 271462"/>
              <a:gd name="connsiteY24" fmla="*/ 249238 h 338138"/>
              <a:gd name="connsiteX25" fmla="*/ 131141 w 271462"/>
              <a:gd name="connsiteY25" fmla="*/ 236096 h 338138"/>
              <a:gd name="connsiteX26" fmla="*/ 97044 w 271462"/>
              <a:gd name="connsiteY26" fmla="*/ 242667 h 338138"/>
              <a:gd name="connsiteX27" fmla="*/ 95732 w 271462"/>
              <a:gd name="connsiteY27" fmla="*/ 237410 h 338138"/>
              <a:gd name="connsiteX28" fmla="*/ 110158 w 271462"/>
              <a:gd name="connsiteY28" fmla="*/ 219011 h 338138"/>
              <a:gd name="connsiteX29" fmla="*/ 90487 w 271462"/>
              <a:gd name="connsiteY29" fmla="*/ 169069 h 338138"/>
              <a:gd name="connsiteX30" fmla="*/ 180975 w 271462"/>
              <a:gd name="connsiteY30" fmla="*/ 88900 h 338138"/>
              <a:gd name="connsiteX31" fmla="*/ 37042 w 271462"/>
              <a:gd name="connsiteY31" fmla="*/ 0 h 338138"/>
              <a:gd name="connsiteX32" fmla="*/ 162719 w 271462"/>
              <a:gd name="connsiteY32" fmla="*/ 0 h 338138"/>
              <a:gd name="connsiteX33" fmla="*/ 198438 w 271462"/>
              <a:gd name="connsiteY33" fmla="*/ 38304 h 338138"/>
              <a:gd name="connsiteX34" fmla="*/ 198438 w 271462"/>
              <a:gd name="connsiteY34" fmla="*/ 67363 h 338138"/>
              <a:gd name="connsiteX35" fmla="*/ 181240 w 271462"/>
              <a:gd name="connsiteY35" fmla="*/ 66042 h 338138"/>
              <a:gd name="connsiteX36" fmla="*/ 165365 w 271462"/>
              <a:gd name="connsiteY36" fmla="*/ 67363 h 338138"/>
              <a:gd name="connsiteX37" fmla="*/ 165365 w 271462"/>
              <a:gd name="connsiteY37" fmla="*/ 51513 h 338138"/>
              <a:gd name="connsiteX38" fmla="*/ 34396 w 271462"/>
              <a:gd name="connsiteY38" fmla="*/ 51513 h 338138"/>
              <a:gd name="connsiteX39" fmla="*/ 33073 w 271462"/>
              <a:gd name="connsiteY39" fmla="*/ 51513 h 338138"/>
              <a:gd name="connsiteX40" fmla="*/ 33073 w 271462"/>
              <a:gd name="connsiteY40" fmla="*/ 286625 h 338138"/>
              <a:gd name="connsiteX41" fmla="*/ 34396 w 271462"/>
              <a:gd name="connsiteY41" fmla="*/ 286625 h 338138"/>
              <a:gd name="connsiteX42" fmla="*/ 165365 w 271462"/>
              <a:gd name="connsiteY42" fmla="*/ 286625 h 338138"/>
              <a:gd name="connsiteX43" fmla="*/ 165365 w 271462"/>
              <a:gd name="connsiteY43" fmla="*/ 270775 h 338138"/>
              <a:gd name="connsiteX44" fmla="*/ 181240 w 271462"/>
              <a:gd name="connsiteY44" fmla="*/ 272096 h 338138"/>
              <a:gd name="connsiteX45" fmla="*/ 198438 w 271462"/>
              <a:gd name="connsiteY45" fmla="*/ 270775 h 338138"/>
              <a:gd name="connsiteX46" fmla="*/ 198438 w 271462"/>
              <a:gd name="connsiteY46" fmla="*/ 299834 h 338138"/>
              <a:gd name="connsiteX47" fmla="*/ 162719 w 271462"/>
              <a:gd name="connsiteY47" fmla="*/ 338138 h 338138"/>
              <a:gd name="connsiteX48" fmla="*/ 37042 w 271462"/>
              <a:gd name="connsiteY48" fmla="*/ 338138 h 338138"/>
              <a:gd name="connsiteX49" fmla="*/ 0 w 271462"/>
              <a:gd name="connsiteY49" fmla="*/ 299834 h 338138"/>
              <a:gd name="connsiteX50" fmla="*/ 0 w 271462"/>
              <a:gd name="connsiteY50" fmla="*/ 38304 h 338138"/>
              <a:gd name="connsiteX51" fmla="*/ 37042 w 271462"/>
              <a:gd name="connsiteY51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71462" h="338138">
                <a:moveTo>
                  <a:pt x="79065" y="301625"/>
                </a:moveTo>
                <a:cubicBezTo>
                  <a:pt x="73799" y="301625"/>
                  <a:pt x="69850" y="305753"/>
                  <a:pt x="69850" y="312632"/>
                </a:cubicBezTo>
                <a:cubicBezTo>
                  <a:pt x="69850" y="318136"/>
                  <a:pt x="73799" y="322263"/>
                  <a:pt x="79065" y="322263"/>
                </a:cubicBezTo>
                <a:cubicBezTo>
                  <a:pt x="79065" y="322263"/>
                  <a:pt x="79065" y="322263"/>
                  <a:pt x="114610" y="322263"/>
                </a:cubicBezTo>
                <a:cubicBezTo>
                  <a:pt x="119875" y="322263"/>
                  <a:pt x="123825" y="318136"/>
                  <a:pt x="123825" y="312632"/>
                </a:cubicBezTo>
                <a:cubicBezTo>
                  <a:pt x="123825" y="305753"/>
                  <a:pt x="119875" y="301625"/>
                  <a:pt x="114610" y="301625"/>
                </a:cubicBezTo>
                <a:cubicBezTo>
                  <a:pt x="114610" y="301625"/>
                  <a:pt x="114610" y="301625"/>
                  <a:pt x="79065" y="301625"/>
                </a:cubicBezTo>
                <a:close/>
                <a:moveTo>
                  <a:pt x="166687" y="152400"/>
                </a:moveTo>
                <a:lnTo>
                  <a:pt x="166687" y="166688"/>
                </a:lnTo>
                <a:lnTo>
                  <a:pt x="171450" y="166688"/>
                </a:lnTo>
                <a:lnTo>
                  <a:pt x="171450" y="193676"/>
                </a:lnTo>
                <a:lnTo>
                  <a:pt x="166687" y="193676"/>
                </a:lnTo>
                <a:lnTo>
                  <a:pt x="166687" y="207963"/>
                </a:lnTo>
                <a:lnTo>
                  <a:pt x="193675" y="207963"/>
                </a:lnTo>
                <a:lnTo>
                  <a:pt x="193675" y="193676"/>
                </a:lnTo>
                <a:lnTo>
                  <a:pt x="190500" y="193676"/>
                </a:lnTo>
                <a:lnTo>
                  <a:pt x="190500" y="152400"/>
                </a:lnTo>
                <a:close/>
                <a:moveTo>
                  <a:pt x="179388" y="125413"/>
                </a:moveTo>
                <a:cubicBezTo>
                  <a:pt x="173250" y="125413"/>
                  <a:pt x="168275" y="130033"/>
                  <a:pt x="168275" y="135732"/>
                </a:cubicBezTo>
                <a:cubicBezTo>
                  <a:pt x="168275" y="141431"/>
                  <a:pt x="173250" y="146051"/>
                  <a:pt x="179388" y="146051"/>
                </a:cubicBezTo>
                <a:cubicBezTo>
                  <a:pt x="185526" y="146051"/>
                  <a:pt x="190501" y="141431"/>
                  <a:pt x="190501" y="135732"/>
                </a:cubicBezTo>
                <a:cubicBezTo>
                  <a:pt x="190501" y="130033"/>
                  <a:pt x="185526" y="125413"/>
                  <a:pt x="179388" y="125413"/>
                </a:cubicBezTo>
                <a:close/>
                <a:moveTo>
                  <a:pt x="180975" y="88900"/>
                </a:moveTo>
                <a:cubicBezTo>
                  <a:pt x="230808" y="88900"/>
                  <a:pt x="271462" y="124384"/>
                  <a:pt x="271462" y="169069"/>
                </a:cubicBezTo>
                <a:cubicBezTo>
                  <a:pt x="271462" y="212439"/>
                  <a:pt x="230808" y="249238"/>
                  <a:pt x="180975" y="249238"/>
                </a:cubicBezTo>
                <a:cubicBezTo>
                  <a:pt x="162614" y="249238"/>
                  <a:pt x="145566" y="243981"/>
                  <a:pt x="131141" y="236096"/>
                </a:cubicBezTo>
                <a:cubicBezTo>
                  <a:pt x="119338" y="243981"/>
                  <a:pt x="104912" y="242667"/>
                  <a:pt x="97044" y="242667"/>
                </a:cubicBezTo>
                <a:cubicBezTo>
                  <a:pt x="94421" y="241353"/>
                  <a:pt x="94421" y="238724"/>
                  <a:pt x="95732" y="237410"/>
                </a:cubicBezTo>
                <a:cubicBezTo>
                  <a:pt x="103601" y="232153"/>
                  <a:pt x="107535" y="225582"/>
                  <a:pt x="110158" y="219011"/>
                </a:cubicBezTo>
                <a:cubicBezTo>
                  <a:pt x="97044" y="205868"/>
                  <a:pt x="90487" y="187469"/>
                  <a:pt x="90487" y="169069"/>
                </a:cubicBezTo>
                <a:cubicBezTo>
                  <a:pt x="90487" y="124384"/>
                  <a:pt x="131141" y="88900"/>
                  <a:pt x="180975" y="88900"/>
                </a:cubicBezTo>
                <a:close/>
                <a:moveTo>
                  <a:pt x="37042" y="0"/>
                </a:moveTo>
                <a:cubicBezTo>
                  <a:pt x="37042" y="0"/>
                  <a:pt x="37042" y="0"/>
                  <a:pt x="162719" y="0"/>
                </a:cubicBezTo>
                <a:cubicBezTo>
                  <a:pt x="182563" y="0"/>
                  <a:pt x="198438" y="17171"/>
                  <a:pt x="198438" y="38304"/>
                </a:cubicBezTo>
                <a:cubicBezTo>
                  <a:pt x="198438" y="38304"/>
                  <a:pt x="198438" y="38304"/>
                  <a:pt x="198438" y="67363"/>
                </a:cubicBezTo>
                <a:cubicBezTo>
                  <a:pt x="193147" y="67363"/>
                  <a:pt x="186532" y="66042"/>
                  <a:pt x="181240" y="66042"/>
                </a:cubicBezTo>
                <a:cubicBezTo>
                  <a:pt x="175949" y="66042"/>
                  <a:pt x="170657" y="67363"/>
                  <a:pt x="165365" y="67363"/>
                </a:cubicBezTo>
                <a:cubicBezTo>
                  <a:pt x="165365" y="67363"/>
                  <a:pt x="165365" y="67363"/>
                  <a:pt x="165365" y="51513"/>
                </a:cubicBezTo>
                <a:cubicBezTo>
                  <a:pt x="165365" y="51513"/>
                  <a:pt x="165365" y="51513"/>
                  <a:pt x="34396" y="51513"/>
                </a:cubicBezTo>
                <a:cubicBezTo>
                  <a:pt x="34396" y="51513"/>
                  <a:pt x="33073" y="51513"/>
                  <a:pt x="33073" y="51513"/>
                </a:cubicBezTo>
                <a:cubicBezTo>
                  <a:pt x="33073" y="51513"/>
                  <a:pt x="33073" y="51513"/>
                  <a:pt x="33073" y="286625"/>
                </a:cubicBezTo>
                <a:cubicBezTo>
                  <a:pt x="33073" y="286625"/>
                  <a:pt x="34396" y="286625"/>
                  <a:pt x="34396" y="286625"/>
                </a:cubicBezTo>
                <a:cubicBezTo>
                  <a:pt x="34396" y="286625"/>
                  <a:pt x="34396" y="286625"/>
                  <a:pt x="165365" y="286625"/>
                </a:cubicBezTo>
                <a:cubicBezTo>
                  <a:pt x="165365" y="286625"/>
                  <a:pt x="165365" y="286625"/>
                  <a:pt x="165365" y="270775"/>
                </a:cubicBezTo>
                <a:cubicBezTo>
                  <a:pt x="170657" y="270775"/>
                  <a:pt x="175949" y="272096"/>
                  <a:pt x="181240" y="272096"/>
                </a:cubicBezTo>
                <a:cubicBezTo>
                  <a:pt x="186532" y="272096"/>
                  <a:pt x="193147" y="270775"/>
                  <a:pt x="198438" y="270775"/>
                </a:cubicBezTo>
                <a:cubicBezTo>
                  <a:pt x="198438" y="270775"/>
                  <a:pt x="198438" y="270775"/>
                  <a:pt x="198438" y="299834"/>
                </a:cubicBezTo>
                <a:cubicBezTo>
                  <a:pt x="198438" y="320967"/>
                  <a:pt x="182563" y="338138"/>
                  <a:pt x="162719" y="338138"/>
                </a:cubicBezTo>
                <a:cubicBezTo>
                  <a:pt x="162719" y="338138"/>
                  <a:pt x="162719" y="338138"/>
                  <a:pt x="37042" y="338138"/>
                </a:cubicBezTo>
                <a:cubicBezTo>
                  <a:pt x="17198" y="338138"/>
                  <a:pt x="0" y="320967"/>
                  <a:pt x="0" y="299834"/>
                </a:cubicBezTo>
                <a:cubicBezTo>
                  <a:pt x="0" y="299834"/>
                  <a:pt x="0" y="299834"/>
                  <a:pt x="0" y="38304"/>
                </a:cubicBezTo>
                <a:cubicBezTo>
                  <a:pt x="0" y="17171"/>
                  <a:pt x="17198" y="0"/>
                  <a:pt x="370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37" name="PA_任意多边形 36"/>
          <p:cNvSpPr/>
          <p:nvPr/>
        </p:nvSpPr>
        <p:spPr bwMode="auto">
          <a:xfrm>
            <a:off x="6343241" y="2930109"/>
            <a:ext cx="343710" cy="428132"/>
          </a:xfrm>
          <a:custGeom>
            <a:avLst/>
            <a:gdLst>
              <a:gd name="connsiteX0" fmla="*/ 79065 w 271462"/>
              <a:gd name="connsiteY0" fmla="*/ 301625 h 338138"/>
              <a:gd name="connsiteX1" fmla="*/ 69850 w 271462"/>
              <a:gd name="connsiteY1" fmla="*/ 312632 h 338138"/>
              <a:gd name="connsiteX2" fmla="*/ 79065 w 271462"/>
              <a:gd name="connsiteY2" fmla="*/ 322263 h 338138"/>
              <a:gd name="connsiteX3" fmla="*/ 114610 w 271462"/>
              <a:gd name="connsiteY3" fmla="*/ 322263 h 338138"/>
              <a:gd name="connsiteX4" fmla="*/ 123825 w 271462"/>
              <a:gd name="connsiteY4" fmla="*/ 312632 h 338138"/>
              <a:gd name="connsiteX5" fmla="*/ 114610 w 271462"/>
              <a:gd name="connsiteY5" fmla="*/ 301625 h 338138"/>
              <a:gd name="connsiteX6" fmla="*/ 79065 w 271462"/>
              <a:gd name="connsiteY6" fmla="*/ 301625 h 338138"/>
              <a:gd name="connsiteX7" fmla="*/ 166687 w 271462"/>
              <a:gd name="connsiteY7" fmla="*/ 152400 h 338138"/>
              <a:gd name="connsiteX8" fmla="*/ 166687 w 271462"/>
              <a:gd name="connsiteY8" fmla="*/ 166688 h 338138"/>
              <a:gd name="connsiteX9" fmla="*/ 171450 w 271462"/>
              <a:gd name="connsiteY9" fmla="*/ 166688 h 338138"/>
              <a:gd name="connsiteX10" fmla="*/ 171450 w 271462"/>
              <a:gd name="connsiteY10" fmla="*/ 193676 h 338138"/>
              <a:gd name="connsiteX11" fmla="*/ 166687 w 271462"/>
              <a:gd name="connsiteY11" fmla="*/ 193676 h 338138"/>
              <a:gd name="connsiteX12" fmla="*/ 166687 w 271462"/>
              <a:gd name="connsiteY12" fmla="*/ 207963 h 338138"/>
              <a:gd name="connsiteX13" fmla="*/ 193675 w 271462"/>
              <a:gd name="connsiteY13" fmla="*/ 207963 h 338138"/>
              <a:gd name="connsiteX14" fmla="*/ 193675 w 271462"/>
              <a:gd name="connsiteY14" fmla="*/ 193676 h 338138"/>
              <a:gd name="connsiteX15" fmla="*/ 190500 w 271462"/>
              <a:gd name="connsiteY15" fmla="*/ 193676 h 338138"/>
              <a:gd name="connsiteX16" fmla="*/ 190500 w 271462"/>
              <a:gd name="connsiteY16" fmla="*/ 152400 h 338138"/>
              <a:gd name="connsiteX17" fmla="*/ 179388 w 271462"/>
              <a:gd name="connsiteY17" fmla="*/ 125413 h 338138"/>
              <a:gd name="connsiteX18" fmla="*/ 168275 w 271462"/>
              <a:gd name="connsiteY18" fmla="*/ 135732 h 338138"/>
              <a:gd name="connsiteX19" fmla="*/ 179388 w 271462"/>
              <a:gd name="connsiteY19" fmla="*/ 146051 h 338138"/>
              <a:gd name="connsiteX20" fmla="*/ 190501 w 271462"/>
              <a:gd name="connsiteY20" fmla="*/ 135732 h 338138"/>
              <a:gd name="connsiteX21" fmla="*/ 179388 w 271462"/>
              <a:gd name="connsiteY21" fmla="*/ 125413 h 338138"/>
              <a:gd name="connsiteX22" fmla="*/ 180975 w 271462"/>
              <a:gd name="connsiteY22" fmla="*/ 88900 h 338138"/>
              <a:gd name="connsiteX23" fmla="*/ 271462 w 271462"/>
              <a:gd name="connsiteY23" fmla="*/ 169069 h 338138"/>
              <a:gd name="connsiteX24" fmla="*/ 180975 w 271462"/>
              <a:gd name="connsiteY24" fmla="*/ 249238 h 338138"/>
              <a:gd name="connsiteX25" fmla="*/ 131141 w 271462"/>
              <a:gd name="connsiteY25" fmla="*/ 236096 h 338138"/>
              <a:gd name="connsiteX26" fmla="*/ 97044 w 271462"/>
              <a:gd name="connsiteY26" fmla="*/ 242667 h 338138"/>
              <a:gd name="connsiteX27" fmla="*/ 95732 w 271462"/>
              <a:gd name="connsiteY27" fmla="*/ 237410 h 338138"/>
              <a:gd name="connsiteX28" fmla="*/ 110158 w 271462"/>
              <a:gd name="connsiteY28" fmla="*/ 219011 h 338138"/>
              <a:gd name="connsiteX29" fmla="*/ 90487 w 271462"/>
              <a:gd name="connsiteY29" fmla="*/ 169069 h 338138"/>
              <a:gd name="connsiteX30" fmla="*/ 180975 w 271462"/>
              <a:gd name="connsiteY30" fmla="*/ 88900 h 338138"/>
              <a:gd name="connsiteX31" fmla="*/ 37042 w 271462"/>
              <a:gd name="connsiteY31" fmla="*/ 0 h 338138"/>
              <a:gd name="connsiteX32" fmla="*/ 162719 w 271462"/>
              <a:gd name="connsiteY32" fmla="*/ 0 h 338138"/>
              <a:gd name="connsiteX33" fmla="*/ 198438 w 271462"/>
              <a:gd name="connsiteY33" fmla="*/ 38304 h 338138"/>
              <a:gd name="connsiteX34" fmla="*/ 198438 w 271462"/>
              <a:gd name="connsiteY34" fmla="*/ 67363 h 338138"/>
              <a:gd name="connsiteX35" fmla="*/ 181240 w 271462"/>
              <a:gd name="connsiteY35" fmla="*/ 66042 h 338138"/>
              <a:gd name="connsiteX36" fmla="*/ 165365 w 271462"/>
              <a:gd name="connsiteY36" fmla="*/ 67363 h 338138"/>
              <a:gd name="connsiteX37" fmla="*/ 165365 w 271462"/>
              <a:gd name="connsiteY37" fmla="*/ 51513 h 338138"/>
              <a:gd name="connsiteX38" fmla="*/ 34396 w 271462"/>
              <a:gd name="connsiteY38" fmla="*/ 51513 h 338138"/>
              <a:gd name="connsiteX39" fmla="*/ 33073 w 271462"/>
              <a:gd name="connsiteY39" fmla="*/ 51513 h 338138"/>
              <a:gd name="connsiteX40" fmla="*/ 33073 w 271462"/>
              <a:gd name="connsiteY40" fmla="*/ 286625 h 338138"/>
              <a:gd name="connsiteX41" fmla="*/ 34396 w 271462"/>
              <a:gd name="connsiteY41" fmla="*/ 286625 h 338138"/>
              <a:gd name="connsiteX42" fmla="*/ 165365 w 271462"/>
              <a:gd name="connsiteY42" fmla="*/ 286625 h 338138"/>
              <a:gd name="connsiteX43" fmla="*/ 165365 w 271462"/>
              <a:gd name="connsiteY43" fmla="*/ 270775 h 338138"/>
              <a:gd name="connsiteX44" fmla="*/ 181240 w 271462"/>
              <a:gd name="connsiteY44" fmla="*/ 272096 h 338138"/>
              <a:gd name="connsiteX45" fmla="*/ 198438 w 271462"/>
              <a:gd name="connsiteY45" fmla="*/ 270775 h 338138"/>
              <a:gd name="connsiteX46" fmla="*/ 198438 w 271462"/>
              <a:gd name="connsiteY46" fmla="*/ 299834 h 338138"/>
              <a:gd name="connsiteX47" fmla="*/ 162719 w 271462"/>
              <a:gd name="connsiteY47" fmla="*/ 338138 h 338138"/>
              <a:gd name="connsiteX48" fmla="*/ 37042 w 271462"/>
              <a:gd name="connsiteY48" fmla="*/ 338138 h 338138"/>
              <a:gd name="connsiteX49" fmla="*/ 0 w 271462"/>
              <a:gd name="connsiteY49" fmla="*/ 299834 h 338138"/>
              <a:gd name="connsiteX50" fmla="*/ 0 w 271462"/>
              <a:gd name="connsiteY50" fmla="*/ 38304 h 338138"/>
              <a:gd name="connsiteX51" fmla="*/ 37042 w 271462"/>
              <a:gd name="connsiteY51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71462" h="338138">
                <a:moveTo>
                  <a:pt x="79065" y="301625"/>
                </a:moveTo>
                <a:cubicBezTo>
                  <a:pt x="73799" y="301625"/>
                  <a:pt x="69850" y="305753"/>
                  <a:pt x="69850" y="312632"/>
                </a:cubicBezTo>
                <a:cubicBezTo>
                  <a:pt x="69850" y="318136"/>
                  <a:pt x="73799" y="322263"/>
                  <a:pt x="79065" y="322263"/>
                </a:cubicBezTo>
                <a:cubicBezTo>
                  <a:pt x="79065" y="322263"/>
                  <a:pt x="79065" y="322263"/>
                  <a:pt x="114610" y="322263"/>
                </a:cubicBezTo>
                <a:cubicBezTo>
                  <a:pt x="119875" y="322263"/>
                  <a:pt x="123825" y="318136"/>
                  <a:pt x="123825" y="312632"/>
                </a:cubicBezTo>
                <a:cubicBezTo>
                  <a:pt x="123825" y="305753"/>
                  <a:pt x="119875" y="301625"/>
                  <a:pt x="114610" y="301625"/>
                </a:cubicBezTo>
                <a:cubicBezTo>
                  <a:pt x="114610" y="301625"/>
                  <a:pt x="114610" y="301625"/>
                  <a:pt x="79065" y="301625"/>
                </a:cubicBezTo>
                <a:close/>
                <a:moveTo>
                  <a:pt x="166687" y="152400"/>
                </a:moveTo>
                <a:lnTo>
                  <a:pt x="166687" y="166688"/>
                </a:lnTo>
                <a:lnTo>
                  <a:pt x="171450" y="166688"/>
                </a:lnTo>
                <a:lnTo>
                  <a:pt x="171450" y="193676"/>
                </a:lnTo>
                <a:lnTo>
                  <a:pt x="166687" y="193676"/>
                </a:lnTo>
                <a:lnTo>
                  <a:pt x="166687" y="207963"/>
                </a:lnTo>
                <a:lnTo>
                  <a:pt x="193675" y="207963"/>
                </a:lnTo>
                <a:lnTo>
                  <a:pt x="193675" y="193676"/>
                </a:lnTo>
                <a:lnTo>
                  <a:pt x="190500" y="193676"/>
                </a:lnTo>
                <a:lnTo>
                  <a:pt x="190500" y="152400"/>
                </a:lnTo>
                <a:close/>
                <a:moveTo>
                  <a:pt x="179388" y="125413"/>
                </a:moveTo>
                <a:cubicBezTo>
                  <a:pt x="173250" y="125413"/>
                  <a:pt x="168275" y="130033"/>
                  <a:pt x="168275" y="135732"/>
                </a:cubicBezTo>
                <a:cubicBezTo>
                  <a:pt x="168275" y="141431"/>
                  <a:pt x="173250" y="146051"/>
                  <a:pt x="179388" y="146051"/>
                </a:cubicBezTo>
                <a:cubicBezTo>
                  <a:pt x="185526" y="146051"/>
                  <a:pt x="190501" y="141431"/>
                  <a:pt x="190501" y="135732"/>
                </a:cubicBezTo>
                <a:cubicBezTo>
                  <a:pt x="190501" y="130033"/>
                  <a:pt x="185526" y="125413"/>
                  <a:pt x="179388" y="125413"/>
                </a:cubicBezTo>
                <a:close/>
                <a:moveTo>
                  <a:pt x="180975" y="88900"/>
                </a:moveTo>
                <a:cubicBezTo>
                  <a:pt x="230808" y="88900"/>
                  <a:pt x="271462" y="124384"/>
                  <a:pt x="271462" y="169069"/>
                </a:cubicBezTo>
                <a:cubicBezTo>
                  <a:pt x="271462" y="212439"/>
                  <a:pt x="230808" y="249238"/>
                  <a:pt x="180975" y="249238"/>
                </a:cubicBezTo>
                <a:cubicBezTo>
                  <a:pt x="162614" y="249238"/>
                  <a:pt x="145566" y="243981"/>
                  <a:pt x="131141" y="236096"/>
                </a:cubicBezTo>
                <a:cubicBezTo>
                  <a:pt x="119338" y="243981"/>
                  <a:pt x="104912" y="242667"/>
                  <a:pt x="97044" y="242667"/>
                </a:cubicBezTo>
                <a:cubicBezTo>
                  <a:pt x="94421" y="241353"/>
                  <a:pt x="94421" y="238724"/>
                  <a:pt x="95732" y="237410"/>
                </a:cubicBezTo>
                <a:cubicBezTo>
                  <a:pt x="103601" y="232153"/>
                  <a:pt x="107535" y="225582"/>
                  <a:pt x="110158" y="219011"/>
                </a:cubicBezTo>
                <a:cubicBezTo>
                  <a:pt x="97044" y="205868"/>
                  <a:pt x="90487" y="187469"/>
                  <a:pt x="90487" y="169069"/>
                </a:cubicBezTo>
                <a:cubicBezTo>
                  <a:pt x="90487" y="124384"/>
                  <a:pt x="131141" y="88900"/>
                  <a:pt x="180975" y="88900"/>
                </a:cubicBezTo>
                <a:close/>
                <a:moveTo>
                  <a:pt x="37042" y="0"/>
                </a:moveTo>
                <a:cubicBezTo>
                  <a:pt x="37042" y="0"/>
                  <a:pt x="37042" y="0"/>
                  <a:pt x="162719" y="0"/>
                </a:cubicBezTo>
                <a:cubicBezTo>
                  <a:pt x="182563" y="0"/>
                  <a:pt x="198438" y="17171"/>
                  <a:pt x="198438" y="38304"/>
                </a:cubicBezTo>
                <a:cubicBezTo>
                  <a:pt x="198438" y="38304"/>
                  <a:pt x="198438" y="38304"/>
                  <a:pt x="198438" y="67363"/>
                </a:cubicBezTo>
                <a:cubicBezTo>
                  <a:pt x="193147" y="67363"/>
                  <a:pt x="186532" y="66042"/>
                  <a:pt x="181240" y="66042"/>
                </a:cubicBezTo>
                <a:cubicBezTo>
                  <a:pt x="175949" y="66042"/>
                  <a:pt x="170657" y="67363"/>
                  <a:pt x="165365" y="67363"/>
                </a:cubicBezTo>
                <a:cubicBezTo>
                  <a:pt x="165365" y="67363"/>
                  <a:pt x="165365" y="67363"/>
                  <a:pt x="165365" y="51513"/>
                </a:cubicBezTo>
                <a:cubicBezTo>
                  <a:pt x="165365" y="51513"/>
                  <a:pt x="165365" y="51513"/>
                  <a:pt x="34396" y="51513"/>
                </a:cubicBezTo>
                <a:cubicBezTo>
                  <a:pt x="34396" y="51513"/>
                  <a:pt x="33073" y="51513"/>
                  <a:pt x="33073" y="51513"/>
                </a:cubicBezTo>
                <a:cubicBezTo>
                  <a:pt x="33073" y="51513"/>
                  <a:pt x="33073" y="51513"/>
                  <a:pt x="33073" y="286625"/>
                </a:cubicBezTo>
                <a:cubicBezTo>
                  <a:pt x="33073" y="286625"/>
                  <a:pt x="34396" y="286625"/>
                  <a:pt x="34396" y="286625"/>
                </a:cubicBezTo>
                <a:cubicBezTo>
                  <a:pt x="34396" y="286625"/>
                  <a:pt x="34396" y="286625"/>
                  <a:pt x="165365" y="286625"/>
                </a:cubicBezTo>
                <a:cubicBezTo>
                  <a:pt x="165365" y="286625"/>
                  <a:pt x="165365" y="286625"/>
                  <a:pt x="165365" y="270775"/>
                </a:cubicBezTo>
                <a:cubicBezTo>
                  <a:pt x="170657" y="270775"/>
                  <a:pt x="175949" y="272096"/>
                  <a:pt x="181240" y="272096"/>
                </a:cubicBezTo>
                <a:cubicBezTo>
                  <a:pt x="186532" y="272096"/>
                  <a:pt x="193147" y="270775"/>
                  <a:pt x="198438" y="270775"/>
                </a:cubicBezTo>
                <a:cubicBezTo>
                  <a:pt x="198438" y="270775"/>
                  <a:pt x="198438" y="270775"/>
                  <a:pt x="198438" y="299834"/>
                </a:cubicBezTo>
                <a:cubicBezTo>
                  <a:pt x="198438" y="320967"/>
                  <a:pt x="182563" y="338138"/>
                  <a:pt x="162719" y="338138"/>
                </a:cubicBezTo>
                <a:cubicBezTo>
                  <a:pt x="162719" y="338138"/>
                  <a:pt x="162719" y="338138"/>
                  <a:pt x="37042" y="338138"/>
                </a:cubicBezTo>
                <a:cubicBezTo>
                  <a:pt x="17198" y="338138"/>
                  <a:pt x="0" y="320967"/>
                  <a:pt x="0" y="299834"/>
                </a:cubicBezTo>
                <a:cubicBezTo>
                  <a:pt x="0" y="299834"/>
                  <a:pt x="0" y="299834"/>
                  <a:pt x="0" y="38304"/>
                </a:cubicBezTo>
                <a:cubicBezTo>
                  <a:pt x="0" y="17171"/>
                  <a:pt x="17198" y="0"/>
                  <a:pt x="370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38" name="PA_任意多边形 37"/>
          <p:cNvSpPr/>
          <p:nvPr/>
        </p:nvSpPr>
        <p:spPr bwMode="auto">
          <a:xfrm>
            <a:off x="4560322" y="3371566"/>
            <a:ext cx="366431" cy="456434"/>
          </a:xfrm>
          <a:custGeom>
            <a:avLst/>
            <a:gdLst>
              <a:gd name="connsiteX0" fmla="*/ 79065 w 271462"/>
              <a:gd name="connsiteY0" fmla="*/ 301625 h 338138"/>
              <a:gd name="connsiteX1" fmla="*/ 69850 w 271462"/>
              <a:gd name="connsiteY1" fmla="*/ 312632 h 338138"/>
              <a:gd name="connsiteX2" fmla="*/ 79065 w 271462"/>
              <a:gd name="connsiteY2" fmla="*/ 322263 h 338138"/>
              <a:gd name="connsiteX3" fmla="*/ 114610 w 271462"/>
              <a:gd name="connsiteY3" fmla="*/ 322263 h 338138"/>
              <a:gd name="connsiteX4" fmla="*/ 123825 w 271462"/>
              <a:gd name="connsiteY4" fmla="*/ 312632 h 338138"/>
              <a:gd name="connsiteX5" fmla="*/ 114610 w 271462"/>
              <a:gd name="connsiteY5" fmla="*/ 301625 h 338138"/>
              <a:gd name="connsiteX6" fmla="*/ 79065 w 271462"/>
              <a:gd name="connsiteY6" fmla="*/ 301625 h 338138"/>
              <a:gd name="connsiteX7" fmla="*/ 166687 w 271462"/>
              <a:gd name="connsiteY7" fmla="*/ 152400 h 338138"/>
              <a:gd name="connsiteX8" fmla="*/ 166687 w 271462"/>
              <a:gd name="connsiteY8" fmla="*/ 166688 h 338138"/>
              <a:gd name="connsiteX9" fmla="*/ 171450 w 271462"/>
              <a:gd name="connsiteY9" fmla="*/ 166688 h 338138"/>
              <a:gd name="connsiteX10" fmla="*/ 171450 w 271462"/>
              <a:gd name="connsiteY10" fmla="*/ 193676 h 338138"/>
              <a:gd name="connsiteX11" fmla="*/ 166687 w 271462"/>
              <a:gd name="connsiteY11" fmla="*/ 193676 h 338138"/>
              <a:gd name="connsiteX12" fmla="*/ 166687 w 271462"/>
              <a:gd name="connsiteY12" fmla="*/ 207963 h 338138"/>
              <a:gd name="connsiteX13" fmla="*/ 193675 w 271462"/>
              <a:gd name="connsiteY13" fmla="*/ 207963 h 338138"/>
              <a:gd name="connsiteX14" fmla="*/ 193675 w 271462"/>
              <a:gd name="connsiteY14" fmla="*/ 193676 h 338138"/>
              <a:gd name="connsiteX15" fmla="*/ 190500 w 271462"/>
              <a:gd name="connsiteY15" fmla="*/ 193676 h 338138"/>
              <a:gd name="connsiteX16" fmla="*/ 190500 w 271462"/>
              <a:gd name="connsiteY16" fmla="*/ 152400 h 338138"/>
              <a:gd name="connsiteX17" fmla="*/ 179388 w 271462"/>
              <a:gd name="connsiteY17" fmla="*/ 125413 h 338138"/>
              <a:gd name="connsiteX18" fmla="*/ 168275 w 271462"/>
              <a:gd name="connsiteY18" fmla="*/ 135732 h 338138"/>
              <a:gd name="connsiteX19" fmla="*/ 179388 w 271462"/>
              <a:gd name="connsiteY19" fmla="*/ 146051 h 338138"/>
              <a:gd name="connsiteX20" fmla="*/ 190501 w 271462"/>
              <a:gd name="connsiteY20" fmla="*/ 135732 h 338138"/>
              <a:gd name="connsiteX21" fmla="*/ 179388 w 271462"/>
              <a:gd name="connsiteY21" fmla="*/ 125413 h 338138"/>
              <a:gd name="connsiteX22" fmla="*/ 180975 w 271462"/>
              <a:gd name="connsiteY22" fmla="*/ 88900 h 338138"/>
              <a:gd name="connsiteX23" fmla="*/ 271462 w 271462"/>
              <a:gd name="connsiteY23" fmla="*/ 169069 h 338138"/>
              <a:gd name="connsiteX24" fmla="*/ 180975 w 271462"/>
              <a:gd name="connsiteY24" fmla="*/ 249238 h 338138"/>
              <a:gd name="connsiteX25" fmla="*/ 131141 w 271462"/>
              <a:gd name="connsiteY25" fmla="*/ 236096 h 338138"/>
              <a:gd name="connsiteX26" fmla="*/ 97044 w 271462"/>
              <a:gd name="connsiteY26" fmla="*/ 242667 h 338138"/>
              <a:gd name="connsiteX27" fmla="*/ 95732 w 271462"/>
              <a:gd name="connsiteY27" fmla="*/ 237410 h 338138"/>
              <a:gd name="connsiteX28" fmla="*/ 110158 w 271462"/>
              <a:gd name="connsiteY28" fmla="*/ 219011 h 338138"/>
              <a:gd name="connsiteX29" fmla="*/ 90487 w 271462"/>
              <a:gd name="connsiteY29" fmla="*/ 169069 h 338138"/>
              <a:gd name="connsiteX30" fmla="*/ 180975 w 271462"/>
              <a:gd name="connsiteY30" fmla="*/ 88900 h 338138"/>
              <a:gd name="connsiteX31" fmla="*/ 37042 w 271462"/>
              <a:gd name="connsiteY31" fmla="*/ 0 h 338138"/>
              <a:gd name="connsiteX32" fmla="*/ 162719 w 271462"/>
              <a:gd name="connsiteY32" fmla="*/ 0 h 338138"/>
              <a:gd name="connsiteX33" fmla="*/ 198438 w 271462"/>
              <a:gd name="connsiteY33" fmla="*/ 38304 h 338138"/>
              <a:gd name="connsiteX34" fmla="*/ 198438 w 271462"/>
              <a:gd name="connsiteY34" fmla="*/ 67363 h 338138"/>
              <a:gd name="connsiteX35" fmla="*/ 181240 w 271462"/>
              <a:gd name="connsiteY35" fmla="*/ 66042 h 338138"/>
              <a:gd name="connsiteX36" fmla="*/ 165365 w 271462"/>
              <a:gd name="connsiteY36" fmla="*/ 67363 h 338138"/>
              <a:gd name="connsiteX37" fmla="*/ 165365 w 271462"/>
              <a:gd name="connsiteY37" fmla="*/ 51513 h 338138"/>
              <a:gd name="connsiteX38" fmla="*/ 34396 w 271462"/>
              <a:gd name="connsiteY38" fmla="*/ 51513 h 338138"/>
              <a:gd name="connsiteX39" fmla="*/ 33073 w 271462"/>
              <a:gd name="connsiteY39" fmla="*/ 51513 h 338138"/>
              <a:gd name="connsiteX40" fmla="*/ 33073 w 271462"/>
              <a:gd name="connsiteY40" fmla="*/ 286625 h 338138"/>
              <a:gd name="connsiteX41" fmla="*/ 34396 w 271462"/>
              <a:gd name="connsiteY41" fmla="*/ 286625 h 338138"/>
              <a:gd name="connsiteX42" fmla="*/ 165365 w 271462"/>
              <a:gd name="connsiteY42" fmla="*/ 286625 h 338138"/>
              <a:gd name="connsiteX43" fmla="*/ 165365 w 271462"/>
              <a:gd name="connsiteY43" fmla="*/ 270775 h 338138"/>
              <a:gd name="connsiteX44" fmla="*/ 181240 w 271462"/>
              <a:gd name="connsiteY44" fmla="*/ 272096 h 338138"/>
              <a:gd name="connsiteX45" fmla="*/ 198438 w 271462"/>
              <a:gd name="connsiteY45" fmla="*/ 270775 h 338138"/>
              <a:gd name="connsiteX46" fmla="*/ 198438 w 271462"/>
              <a:gd name="connsiteY46" fmla="*/ 299834 h 338138"/>
              <a:gd name="connsiteX47" fmla="*/ 162719 w 271462"/>
              <a:gd name="connsiteY47" fmla="*/ 338138 h 338138"/>
              <a:gd name="connsiteX48" fmla="*/ 37042 w 271462"/>
              <a:gd name="connsiteY48" fmla="*/ 338138 h 338138"/>
              <a:gd name="connsiteX49" fmla="*/ 0 w 271462"/>
              <a:gd name="connsiteY49" fmla="*/ 299834 h 338138"/>
              <a:gd name="connsiteX50" fmla="*/ 0 w 271462"/>
              <a:gd name="connsiteY50" fmla="*/ 38304 h 338138"/>
              <a:gd name="connsiteX51" fmla="*/ 37042 w 271462"/>
              <a:gd name="connsiteY51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71462" h="338138">
                <a:moveTo>
                  <a:pt x="79065" y="301625"/>
                </a:moveTo>
                <a:cubicBezTo>
                  <a:pt x="73799" y="301625"/>
                  <a:pt x="69850" y="305753"/>
                  <a:pt x="69850" y="312632"/>
                </a:cubicBezTo>
                <a:cubicBezTo>
                  <a:pt x="69850" y="318136"/>
                  <a:pt x="73799" y="322263"/>
                  <a:pt x="79065" y="322263"/>
                </a:cubicBezTo>
                <a:cubicBezTo>
                  <a:pt x="79065" y="322263"/>
                  <a:pt x="79065" y="322263"/>
                  <a:pt x="114610" y="322263"/>
                </a:cubicBezTo>
                <a:cubicBezTo>
                  <a:pt x="119875" y="322263"/>
                  <a:pt x="123825" y="318136"/>
                  <a:pt x="123825" y="312632"/>
                </a:cubicBezTo>
                <a:cubicBezTo>
                  <a:pt x="123825" y="305753"/>
                  <a:pt x="119875" y="301625"/>
                  <a:pt x="114610" y="301625"/>
                </a:cubicBezTo>
                <a:cubicBezTo>
                  <a:pt x="114610" y="301625"/>
                  <a:pt x="114610" y="301625"/>
                  <a:pt x="79065" y="301625"/>
                </a:cubicBezTo>
                <a:close/>
                <a:moveTo>
                  <a:pt x="166687" y="152400"/>
                </a:moveTo>
                <a:lnTo>
                  <a:pt x="166687" y="166688"/>
                </a:lnTo>
                <a:lnTo>
                  <a:pt x="171450" y="166688"/>
                </a:lnTo>
                <a:lnTo>
                  <a:pt x="171450" y="193676"/>
                </a:lnTo>
                <a:lnTo>
                  <a:pt x="166687" y="193676"/>
                </a:lnTo>
                <a:lnTo>
                  <a:pt x="166687" y="207963"/>
                </a:lnTo>
                <a:lnTo>
                  <a:pt x="193675" y="207963"/>
                </a:lnTo>
                <a:lnTo>
                  <a:pt x="193675" y="193676"/>
                </a:lnTo>
                <a:lnTo>
                  <a:pt x="190500" y="193676"/>
                </a:lnTo>
                <a:lnTo>
                  <a:pt x="190500" y="152400"/>
                </a:lnTo>
                <a:close/>
                <a:moveTo>
                  <a:pt x="179388" y="125413"/>
                </a:moveTo>
                <a:cubicBezTo>
                  <a:pt x="173250" y="125413"/>
                  <a:pt x="168275" y="130033"/>
                  <a:pt x="168275" y="135732"/>
                </a:cubicBezTo>
                <a:cubicBezTo>
                  <a:pt x="168275" y="141431"/>
                  <a:pt x="173250" y="146051"/>
                  <a:pt x="179388" y="146051"/>
                </a:cubicBezTo>
                <a:cubicBezTo>
                  <a:pt x="185526" y="146051"/>
                  <a:pt x="190501" y="141431"/>
                  <a:pt x="190501" y="135732"/>
                </a:cubicBezTo>
                <a:cubicBezTo>
                  <a:pt x="190501" y="130033"/>
                  <a:pt x="185526" y="125413"/>
                  <a:pt x="179388" y="125413"/>
                </a:cubicBezTo>
                <a:close/>
                <a:moveTo>
                  <a:pt x="180975" y="88900"/>
                </a:moveTo>
                <a:cubicBezTo>
                  <a:pt x="230808" y="88900"/>
                  <a:pt x="271462" y="124384"/>
                  <a:pt x="271462" y="169069"/>
                </a:cubicBezTo>
                <a:cubicBezTo>
                  <a:pt x="271462" y="212439"/>
                  <a:pt x="230808" y="249238"/>
                  <a:pt x="180975" y="249238"/>
                </a:cubicBezTo>
                <a:cubicBezTo>
                  <a:pt x="162614" y="249238"/>
                  <a:pt x="145566" y="243981"/>
                  <a:pt x="131141" y="236096"/>
                </a:cubicBezTo>
                <a:cubicBezTo>
                  <a:pt x="119338" y="243981"/>
                  <a:pt x="104912" y="242667"/>
                  <a:pt x="97044" y="242667"/>
                </a:cubicBezTo>
                <a:cubicBezTo>
                  <a:pt x="94421" y="241353"/>
                  <a:pt x="94421" y="238724"/>
                  <a:pt x="95732" y="237410"/>
                </a:cubicBezTo>
                <a:cubicBezTo>
                  <a:pt x="103601" y="232153"/>
                  <a:pt x="107535" y="225582"/>
                  <a:pt x="110158" y="219011"/>
                </a:cubicBezTo>
                <a:cubicBezTo>
                  <a:pt x="97044" y="205868"/>
                  <a:pt x="90487" y="187469"/>
                  <a:pt x="90487" y="169069"/>
                </a:cubicBezTo>
                <a:cubicBezTo>
                  <a:pt x="90487" y="124384"/>
                  <a:pt x="131141" y="88900"/>
                  <a:pt x="180975" y="88900"/>
                </a:cubicBezTo>
                <a:close/>
                <a:moveTo>
                  <a:pt x="37042" y="0"/>
                </a:moveTo>
                <a:cubicBezTo>
                  <a:pt x="37042" y="0"/>
                  <a:pt x="37042" y="0"/>
                  <a:pt x="162719" y="0"/>
                </a:cubicBezTo>
                <a:cubicBezTo>
                  <a:pt x="182563" y="0"/>
                  <a:pt x="198438" y="17171"/>
                  <a:pt x="198438" y="38304"/>
                </a:cubicBezTo>
                <a:cubicBezTo>
                  <a:pt x="198438" y="38304"/>
                  <a:pt x="198438" y="38304"/>
                  <a:pt x="198438" y="67363"/>
                </a:cubicBezTo>
                <a:cubicBezTo>
                  <a:pt x="193147" y="67363"/>
                  <a:pt x="186532" y="66042"/>
                  <a:pt x="181240" y="66042"/>
                </a:cubicBezTo>
                <a:cubicBezTo>
                  <a:pt x="175949" y="66042"/>
                  <a:pt x="170657" y="67363"/>
                  <a:pt x="165365" y="67363"/>
                </a:cubicBezTo>
                <a:cubicBezTo>
                  <a:pt x="165365" y="67363"/>
                  <a:pt x="165365" y="67363"/>
                  <a:pt x="165365" y="51513"/>
                </a:cubicBezTo>
                <a:cubicBezTo>
                  <a:pt x="165365" y="51513"/>
                  <a:pt x="165365" y="51513"/>
                  <a:pt x="34396" y="51513"/>
                </a:cubicBezTo>
                <a:cubicBezTo>
                  <a:pt x="34396" y="51513"/>
                  <a:pt x="33073" y="51513"/>
                  <a:pt x="33073" y="51513"/>
                </a:cubicBezTo>
                <a:cubicBezTo>
                  <a:pt x="33073" y="51513"/>
                  <a:pt x="33073" y="51513"/>
                  <a:pt x="33073" y="286625"/>
                </a:cubicBezTo>
                <a:cubicBezTo>
                  <a:pt x="33073" y="286625"/>
                  <a:pt x="34396" y="286625"/>
                  <a:pt x="34396" y="286625"/>
                </a:cubicBezTo>
                <a:cubicBezTo>
                  <a:pt x="34396" y="286625"/>
                  <a:pt x="34396" y="286625"/>
                  <a:pt x="165365" y="286625"/>
                </a:cubicBezTo>
                <a:cubicBezTo>
                  <a:pt x="165365" y="286625"/>
                  <a:pt x="165365" y="286625"/>
                  <a:pt x="165365" y="270775"/>
                </a:cubicBezTo>
                <a:cubicBezTo>
                  <a:pt x="170657" y="270775"/>
                  <a:pt x="175949" y="272096"/>
                  <a:pt x="181240" y="272096"/>
                </a:cubicBezTo>
                <a:cubicBezTo>
                  <a:pt x="186532" y="272096"/>
                  <a:pt x="193147" y="270775"/>
                  <a:pt x="198438" y="270775"/>
                </a:cubicBezTo>
                <a:cubicBezTo>
                  <a:pt x="198438" y="270775"/>
                  <a:pt x="198438" y="270775"/>
                  <a:pt x="198438" y="299834"/>
                </a:cubicBezTo>
                <a:cubicBezTo>
                  <a:pt x="198438" y="320967"/>
                  <a:pt x="182563" y="338138"/>
                  <a:pt x="162719" y="338138"/>
                </a:cubicBezTo>
                <a:cubicBezTo>
                  <a:pt x="162719" y="338138"/>
                  <a:pt x="162719" y="338138"/>
                  <a:pt x="37042" y="338138"/>
                </a:cubicBezTo>
                <a:cubicBezTo>
                  <a:pt x="17198" y="338138"/>
                  <a:pt x="0" y="320967"/>
                  <a:pt x="0" y="299834"/>
                </a:cubicBezTo>
                <a:cubicBezTo>
                  <a:pt x="0" y="299834"/>
                  <a:pt x="0" y="299834"/>
                  <a:pt x="0" y="38304"/>
                </a:cubicBezTo>
                <a:cubicBezTo>
                  <a:pt x="0" y="17171"/>
                  <a:pt x="17198" y="0"/>
                  <a:pt x="370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39" name="PA_任意多边形 38"/>
          <p:cNvSpPr/>
          <p:nvPr/>
        </p:nvSpPr>
        <p:spPr bwMode="auto">
          <a:xfrm>
            <a:off x="5473057" y="2121759"/>
            <a:ext cx="353710" cy="440588"/>
          </a:xfrm>
          <a:custGeom>
            <a:avLst/>
            <a:gdLst>
              <a:gd name="connsiteX0" fmla="*/ 79065 w 271462"/>
              <a:gd name="connsiteY0" fmla="*/ 301625 h 338138"/>
              <a:gd name="connsiteX1" fmla="*/ 69850 w 271462"/>
              <a:gd name="connsiteY1" fmla="*/ 312632 h 338138"/>
              <a:gd name="connsiteX2" fmla="*/ 79065 w 271462"/>
              <a:gd name="connsiteY2" fmla="*/ 322263 h 338138"/>
              <a:gd name="connsiteX3" fmla="*/ 114610 w 271462"/>
              <a:gd name="connsiteY3" fmla="*/ 322263 h 338138"/>
              <a:gd name="connsiteX4" fmla="*/ 123825 w 271462"/>
              <a:gd name="connsiteY4" fmla="*/ 312632 h 338138"/>
              <a:gd name="connsiteX5" fmla="*/ 114610 w 271462"/>
              <a:gd name="connsiteY5" fmla="*/ 301625 h 338138"/>
              <a:gd name="connsiteX6" fmla="*/ 79065 w 271462"/>
              <a:gd name="connsiteY6" fmla="*/ 301625 h 338138"/>
              <a:gd name="connsiteX7" fmla="*/ 166687 w 271462"/>
              <a:gd name="connsiteY7" fmla="*/ 152400 h 338138"/>
              <a:gd name="connsiteX8" fmla="*/ 166687 w 271462"/>
              <a:gd name="connsiteY8" fmla="*/ 166688 h 338138"/>
              <a:gd name="connsiteX9" fmla="*/ 171450 w 271462"/>
              <a:gd name="connsiteY9" fmla="*/ 166688 h 338138"/>
              <a:gd name="connsiteX10" fmla="*/ 171450 w 271462"/>
              <a:gd name="connsiteY10" fmla="*/ 193676 h 338138"/>
              <a:gd name="connsiteX11" fmla="*/ 166687 w 271462"/>
              <a:gd name="connsiteY11" fmla="*/ 193676 h 338138"/>
              <a:gd name="connsiteX12" fmla="*/ 166687 w 271462"/>
              <a:gd name="connsiteY12" fmla="*/ 207963 h 338138"/>
              <a:gd name="connsiteX13" fmla="*/ 193675 w 271462"/>
              <a:gd name="connsiteY13" fmla="*/ 207963 h 338138"/>
              <a:gd name="connsiteX14" fmla="*/ 193675 w 271462"/>
              <a:gd name="connsiteY14" fmla="*/ 193676 h 338138"/>
              <a:gd name="connsiteX15" fmla="*/ 190500 w 271462"/>
              <a:gd name="connsiteY15" fmla="*/ 193676 h 338138"/>
              <a:gd name="connsiteX16" fmla="*/ 190500 w 271462"/>
              <a:gd name="connsiteY16" fmla="*/ 152400 h 338138"/>
              <a:gd name="connsiteX17" fmla="*/ 179388 w 271462"/>
              <a:gd name="connsiteY17" fmla="*/ 125413 h 338138"/>
              <a:gd name="connsiteX18" fmla="*/ 168275 w 271462"/>
              <a:gd name="connsiteY18" fmla="*/ 135732 h 338138"/>
              <a:gd name="connsiteX19" fmla="*/ 179388 w 271462"/>
              <a:gd name="connsiteY19" fmla="*/ 146051 h 338138"/>
              <a:gd name="connsiteX20" fmla="*/ 190501 w 271462"/>
              <a:gd name="connsiteY20" fmla="*/ 135732 h 338138"/>
              <a:gd name="connsiteX21" fmla="*/ 179388 w 271462"/>
              <a:gd name="connsiteY21" fmla="*/ 125413 h 338138"/>
              <a:gd name="connsiteX22" fmla="*/ 180975 w 271462"/>
              <a:gd name="connsiteY22" fmla="*/ 88900 h 338138"/>
              <a:gd name="connsiteX23" fmla="*/ 271462 w 271462"/>
              <a:gd name="connsiteY23" fmla="*/ 169069 h 338138"/>
              <a:gd name="connsiteX24" fmla="*/ 180975 w 271462"/>
              <a:gd name="connsiteY24" fmla="*/ 249238 h 338138"/>
              <a:gd name="connsiteX25" fmla="*/ 131141 w 271462"/>
              <a:gd name="connsiteY25" fmla="*/ 236096 h 338138"/>
              <a:gd name="connsiteX26" fmla="*/ 97044 w 271462"/>
              <a:gd name="connsiteY26" fmla="*/ 242667 h 338138"/>
              <a:gd name="connsiteX27" fmla="*/ 95732 w 271462"/>
              <a:gd name="connsiteY27" fmla="*/ 237410 h 338138"/>
              <a:gd name="connsiteX28" fmla="*/ 110158 w 271462"/>
              <a:gd name="connsiteY28" fmla="*/ 219011 h 338138"/>
              <a:gd name="connsiteX29" fmla="*/ 90487 w 271462"/>
              <a:gd name="connsiteY29" fmla="*/ 169069 h 338138"/>
              <a:gd name="connsiteX30" fmla="*/ 180975 w 271462"/>
              <a:gd name="connsiteY30" fmla="*/ 88900 h 338138"/>
              <a:gd name="connsiteX31" fmla="*/ 37042 w 271462"/>
              <a:gd name="connsiteY31" fmla="*/ 0 h 338138"/>
              <a:gd name="connsiteX32" fmla="*/ 162719 w 271462"/>
              <a:gd name="connsiteY32" fmla="*/ 0 h 338138"/>
              <a:gd name="connsiteX33" fmla="*/ 198438 w 271462"/>
              <a:gd name="connsiteY33" fmla="*/ 38304 h 338138"/>
              <a:gd name="connsiteX34" fmla="*/ 198438 w 271462"/>
              <a:gd name="connsiteY34" fmla="*/ 67363 h 338138"/>
              <a:gd name="connsiteX35" fmla="*/ 181240 w 271462"/>
              <a:gd name="connsiteY35" fmla="*/ 66042 h 338138"/>
              <a:gd name="connsiteX36" fmla="*/ 165365 w 271462"/>
              <a:gd name="connsiteY36" fmla="*/ 67363 h 338138"/>
              <a:gd name="connsiteX37" fmla="*/ 165365 w 271462"/>
              <a:gd name="connsiteY37" fmla="*/ 51513 h 338138"/>
              <a:gd name="connsiteX38" fmla="*/ 34396 w 271462"/>
              <a:gd name="connsiteY38" fmla="*/ 51513 h 338138"/>
              <a:gd name="connsiteX39" fmla="*/ 33073 w 271462"/>
              <a:gd name="connsiteY39" fmla="*/ 51513 h 338138"/>
              <a:gd name="connsiteX40" fmla="*/ 33073 w 271462"/>
              <a:gd name="connsiteY40" fmla="*/ 286625 h 338138"/>
              <a:gd name="connsiteX41" fmla="*/ 34396 w 271462"/>
              <a:gd name="connsiteY41" fmla="*/ 286625 h 338138"/>
              <a:gd name="connsiteX42" fmla="*/ 165365 w 271462"/>
              <a:gd name="connsiteY42" fmla="*/ 286625 h 338138"/>
              <a:gd name="connsiteX43" fmla="*/ 165365 w 271462"/>
              <a:gd name="connsiteY43" fmla="*/ 270775 h 338138"/>
              <a:gd name="connsiteX44" fmla="*/ 181240 w 271462"/>
              <a:gd name="connsiteY44" fmla="*/ 272096 h 338138"/>
              <a:gd name="connsiteX45" fmla="*/ 198438 w 271462"/>
              <a:gd name="connsiteY45" fmla="*/ 270775 h 338138"/>
              <a:gd name="connsiteX46" fmla="*/ 198438 w 271462"/>
              <a:gd name="connsiteY46" fmla="*/ 299834 h 338138"/>
              <a:gd name="connsiteX47" fmla="*/ 162719 w 271462"/>
              <a:gd name="connsiteY47" fmla="*/ 338138 h 338138"/>
              <a:gd name="connsiteX48" fmla="*/ 37042 w 271462"/>
              <a:gd name="connsiteY48" fmla="*/ 338138 h 338138"/>
              <a:gd name="connsiteX49" fmla="*/ 0 w 271462"/>
              <a:gd name="connsiteY49" fmla="*/ 299834 h 338138"/>
              <a:gd name="connsiteX50" fmla="*/ 0 w 271462"/>
              <a:gd name="connsiteY50" fmla="*/ 38304 h 338138"/>
              <a:gd name="connsiteX51" fmla="*/ 37042 w 271462"/>
              <a:gd name="connsiteY51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71462" h="338138">
                <a:moveTo>
                  <a:pt x="79065" y="301625"/>
                </a:moveTo>
                <a:cubicBezTo>
                  <a:pt x="73799" y="301625"/>
                  <a:pt x="69850" y="305753"/>
                  <a:pt x="69850" y="312632"/>
                </a:cubicBezTo>
                <a:cubicBezTo>
                  <a:pt x="69850" y="318136"/>
                  <a:pt x="73799" y="322263"/>
                  <a:pt x="79065" y="322263"/>
                </a:cubicBezTo>
                <a:cubicBezTo>
                  <a:pt x="79065" y="322263"/>
                  <a:pt x="79065" y="322263"/>
                  <a:pt x="114610" y="322263"/>
                </a:cubicBezTo>
                <a:cubicBezTo>
                  <a:pt x="119875" y="322263"/>
                  <a:pt x="123825" y="318136"/>
                  <a:pt x="123825" y="312632"/>
                </a:cubicBezTo>
                <a:cubicBezTo>
                  <a:pt x="123825" y="305753"/>
                  <a:pt x="119875" y="301625"/>
                  <a:pt x="114610" y="301625"/>
                </a:cubicBezTo>
                <a:cubicBezTo>
                  <a:pt x="114610" y="301625"/>
                  <a:pt x="114610" y="301625"/>
                  <a:pt x="79065" y="301625"/>
                </a:cubicBezTo>
                <a:close/>
                <a:moveTo>
                  <a:pt x="166687" y="152400"/>
                </a:moveTo>
                <a:lnTo>
                  <a:pt x="166687" y="166688"/>
                </a:lnTo>
                <a:lnTo>
                  <a:pt x="171450" y="166688"/>
                </a:lnTo>
                <a:lnTo>
                  <a:pt x="171450" y="193676"/>
                </a:lnTo>
                <a:lnTo>
                  <a:pt x="166687" y="193676"/>
                </a:lnTo>
                <a:lnTo>
                  <a:pt x="166687" y="207963"/>
                </a:lnTo>
                <a:lnTo>
                  <a:pt x="193675" y="207963"/>
                </a:lnTo>
                <a:lnTo>
                  <a:pt x="193675" y="193676"/>
                </a:lnTo>
                <a:lnTo>
                  <a:pt x="190500" y="193676"/>
                </a:lnTo>
                <a:lnTo>
                  <a:pt x="190500" y="152400"/>
                </a:lnTo>
                <a:close/>
                <a:moveTo>
                  <a:pt x="179388" y="125413"/>
                </a:moveTo>
                <a:cubicBezTo>
                  <a:pt x="173250" y="125413"/>
                  <a:pt x="168275" y="130033"/>
                  <a:pt x="168275" y="135732"/>
                </a:cubicBezTo>
                <a:cubicBezTo>
                  <a:pt x="168275" y="141431"/>
                  <a:pt x="173250" y="146051"/>
                  <a:pt x="179388" y="146051"/>
                </a:cubicBezTo>
                <a:cubicBezTo>
                  <a:pt x="185526" y="146051"/>
                  <a:pt x="190501" y="141431"/>
                  <a:pt x="190501" y="135732"/>
                </a:cubicBezTo>
                <a:cubicBezTo>
                  <a:pt x="190501" y="130033"/>
                  <a:pt x="185526" y="125413"/>
                  <a:pt x="179388" y="125413"/>
                </a:cubicBezTo>
                <a:close/>
                <a:moveTo>
                  <a:pt x="180975" y="88900"/>
                </a:moveTo>
                <a:cubicBezTo>
                  <a:pt x="230808" y="88900"/>
                  <a:pt x="271462" y="124384"/>
                  <a:pt x="271462" y="169069"/>
                </a:cubicBezTo>
                <a:cubicBezTo>
                  <a:pt x="271462" y="212439"/>
                  <a:pt x="230808" y="249238"/>
                  <a:pt x="180975" y="249238"/>
                </a:cubicBezTo>
                <a:cubicBezTo>
                  <a:pt x="162614" y="249238"/>
                  <a:pt x="145566" y="243981"/>
                  <a:pt x="131141" y="236096"/>
                </a:cubicBezTo>
                <a:cubicBezTo>
                  <a:pt x="119338" y="243981"/>
                  <a:pt x="104912" y="242667"/>
                  <a:pt x="97044" y="242667"/>
                </a:cubicBezTo>
                <a:cubicBezTo>
                  <a:pt x="94421" y="241353"/>
                  <a:pt x="94421" y="238724"/>
                  <a:pt x="95732" y="237410"/>
                </a:cubicBezTo>
                <a:cubicBezTo>
                  <a:pt x="103601" y="232153"/>
                  <a:pt x="107535" y="225582"/>
                  <a:pt x="110158" y="219011"/>
                </a:cubicBezTo>
                <a:cubicBezTo>
                  <a:pt x="97044" y="205868"/>
                  <a:pt x="90487" y="187469"/>
                  <a:pt x="90487" y="169069"/>
                </a:cubicBezTo>
                <a:cubicBezTo>
                  <a:pt x="90487" y="124384"/>
                  <a:pt x="131141" y="88900"/>
                  <a:pt x="180975" y="88900"/>
                </a:cubicBezTo>
                <a:close/>
                <a:moveTo>
                  <a:pt x="37042" y="0"/>
                </a:moveTo>
                <a:cubicBezTo>
                  <a:pt x="37042" y="0"/>
                  <a:pt x="37042" y="0"/>
                  <a:pt x="162719" y="0"/>
                </a:cubicBezTo>
                <a:cubicBezTo>
                  <a:pt x="182563" y="0"/>
                  <a:pt x="198438" y="17171"/>
                  <a:pt x="198438" y="38304"/>
                </a:cubicBezTo>
                <a:cubicBezTo>
                  <a:pt x="198438" y="38304"/>
                  <a:pt x="198438" y="38304"/>
                  <a:pt x="198438" y="67363"/>
                </a:cubicBezTo>
                <a:cubicBezTo>
                  <a:pt x="193147" y="67363"/>
                  <a:pt x="186532" y="66042"/>
                  <a:pt x="181240" y="66042"/>
                </a:cubicBezTo>
                <a:cubicBezTo>
                  <a:pt x="175949" y="66042"/>
                  <a:pt x="170657" y="67363"/>
                  <a:pt x="165365" y="67363"/>
                </a:cubicBezTo>
                <a:cubicBezTo>
                  <a:pt x="165365" y="67363"/>
                  <a:pt x="165365" y="67363"/>
                  <a:pt x="165365" y="51513"/>
                </a:cubicBezTo>
                <a:cubicBezTo>
                  <a:pt x="165365" y="51513"/>
                  <a:pt x="165365" y="51513"/>
                  <a:pt x="34396" y="51513"/>
                </a:cubicBezTo>
                <a:cubicBezTo>
                  <a:pt x="34396" y="51513"/>
                  <a:pt x="33073" y="51513"/>
                  <a:pt x="33073" y="51513"/>
                </a:cubicBezTo>
                <a:cubicBezTo>
                  <a:pt x="33073" y="51513"/>
                  <a:pt x="33073" y="51513"/>
                  <a:pt x="33073" y="286625"/>
                </a:cubicBezTo>
                <a:cubicBezTo>
                  <a:pt x="33073" y="286625"/>
                  <a:pt x="34396" y="286625"/>
                  <a:pt x="34396" y="286625"/>
                </a:cubicBezTo>
                <a:cubicBezTo>
                  <a:pt x="34396" y="286625"/>
                  <a:pt x="34396" y="286625"/>
                  <a:pt x="165365" y="286625"/>
                </a:cubicBezTo>
                <a:cubicBezTo>
                  <a:pt x="165365" y="286625"/>
                  <a:pt x="165365" y="286625"/>
                  <a:pt x="165365" y="270775"/>
                </a:cubicBezTo>
                <a:cubicBezTo>
                  <a:pt x="170657" y="270775"/>
                  <a:pt x="175949" y="272096"/>
                  <a:pt x="181240" y="272096"/>
                </a:cubicBezTo>
                <a:cubicBezTo>
                  <a:pt x="186532" y="272096"/>
                  <a:pt x="193147" y="270775"/>
                  <a:pt x="198438" y="270775"/>
                </a:cubicBezTo>
                <a:cubicBezTo>
                  <a:pt x="198438" y="270775"/>
                  <a:pt x="198438" y="270775"/>
                  <a:pt x="198438" y="299834"/>
                </a:cubicBezTo>
                <a:cubicBezTo>
                  <a:pt x="198438" y="320967"/>
                  <a:pt x="182563" y="338138"/>
                  <a:pt x="162719" y="338138"/>
                </a:cubicBezTo>
                <a:cubicBezTo>
                  <a:pt x="162719" y="338138"/>
                  <a:pt x="162719" y="338138"/>
                  <a:pt x="37042" y="338138"/>
                </a:cubicBezTo>
                <a:cubicBezTo>
                  <a:pt x="17198" y="338138"/>
                  <a:pt x="0" y="320967"/>
                  <a:pt x="0" y="299834"/>
                </a:cubicBezTo>
                <a:cubicBezTo>
                  <a:pt x="0" y="299834"/>
                  <a:pt x="0" y="299834"/>
                  <a:pt x="0" y="38304"/>
                </a:cubicBezTo>
                <a:cubicBezTo>
                  <a:pt x="0" y="17171"/>
                  <a:pt x="17198" y="0"/>
                  <a:pt x="370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grpSp>
        <p:nvGrpSpPr>
          <p:cNvPr id="20" name="PA_组合 19"/>
          <p:cNvGrpSpPr/>
          <p:nvPr/>
        </p:nvGrpSpPr>
        <p:grpSpPr>
          <a:xfrm>
            <a:off x="8170814" y="2096288"/>
            <a:ext cx="2611177" cy="3463424"/>
            <a:chOff x="1193500" y="1491637"/>
            <a:chExt cx="3761195" cy="3463424"/>
          </a:xfrm>
        </p:grpSpPr>
        <p:grpSp>
          <p:nvGrpSpPr>
            <p:cNvPr id="23" name="组合 22"/>
            <p:cNvGrpSpPr/>
            <p:nvPr/>
          </p:nvGrpSpPr>
          <p:grpSpPr>
            <a:xfrm>
              <a:off x="1193500" y="1491637"/>
              <a:ext cx="3761195" cy="815608"/>
              <a:chOff x="1317257" y="1824875"/>
              <a:chExt cx="3761195" cy="815608"/>
            </a:xfrm>
          </p:grpSpPr>
          <p:sp>
            <p:nvSpPr>
              <p:cNvPr id="30" name="文本框 56"/>
              <p:cNvSpPr txBox="1"/>
              <p:nvPr/>
            </p:nvSpPr>
            <p:spPr>
              <a:xfrm>
                <a:off x="1317257" y="2132652"/>
                <a:ext cx="3761195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>
                    <a:ea typeface="黑体" charset="0"/>
                  </a:rPr>
                  <a:t>此部分内容作为文字排版占位显示</a:t>
                </a:r>
                <a:br>
                  <a:rPr lang="zh-CN" altLang="en-US" sz="1000">
                    <a:ea typeface="黑体" charset="0"/>
                  </a:rPr>
                </a:br>
                <a:r>
                  <a:rPr lang="zh-CN" altLang="en-US" sz="1000">
                    <a:ea typeface="黑体" charset="0"/>
                  </a:rPr>
                  <a:t>（建议使用主题字体）</a:t>
                </a:r>
                <a:endParaRPr>
                  <a:ea typeface="黑体" charset="0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1317257" y="1824875"/>
                <a:ext cx="3761195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r"/>
                <a:r>
                  <a:rPr lang="zh-CN" altLang="en-US" sz="1600" b="1">
                    <a:solidFill>
                      <a:schemeClr val="accent1"/>
                    </a:solidFill>
                    <a:ea typeface="黑体" charset="0"/>
                  </a:rPr>
                  <a:t>标题文本预设</a:t>
                </a:r>
                <a:endParaRPr>
                  <a:ea typeface="黑体" charset="0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1193500" y="2815545"/>
              <a:ext cx="3761195" cy="815608"/>
              <a:chOff x="1317257" y="1824875"/>
              <a:chExt cx="3761195" cy="815608"/>
            </a:xfrm>
          </p:grpSpPr>
          <p:sp>
            <p:nvSpPr>
              <p:cNvPr id="28" name="文本框 54"/>
              <p:cNvSpPr txBox="1"/>
              <p:nvPr/>
            </p:nvSpPr>
            <p:spPr>
              <a:xfrm>
                <a:off x="1317257" y="2132652"/>
                <a:ext cx="3761195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>
                    <a:ea typeface="黑体" charset="0"/>
                  </a:rPr>
                  <a:t>此部分内容作为文字排版占位显示</a:t>
                </a:r>
                <a:br>
                  <a:rPr lang="zh-CN" altLang="en-US" sz="1000">
                    <a:ea typeface="黑体" charset="0"/>
                  </a:rPr>
                </a:br>
                <a:r>
                  <a:rPr lang="zh-CN" altLang="en-US" sz="1000">
                    <a:ea typeface="黑体" charset="0"/>
                  </a:rPr>
                  <a:t>（建议使用主题字体）</a:t>
                </a:r>
                <a:endParaRPr>
                  <a:ea typeface="黑体" charset="0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317257" y="1824875"/>
                <a:ext cx="3761195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r"/>
                <a:r>
                  <a:rPr lang="zh-CN" altLang="en-US" sz="1600" b="1">
                    <a:solidFill>
                      <a:schemeClr val="accent2"/>
                    </a:solidFill>
                    <a:ea typeface="黑体" charset="0"/>
                  </a:rPr>
                  <a:t>标题文本预设</a:t>
                </a:r>
                <a:endParaRPr>
                  <a:ea typeface="黑体" charset="0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1193500" y="4139453"/>
              <a:ext cx="3761195" cy="815608"/>
              <a:chOff x="1317257" y="1824875"/>
              <a:chExt cx="3761195" cy="815608"/>
            </a:xfrm>
          </p:grpSpPr>
          <p:sp>
            <p:nvSpPr>
              <p:cNvPr id="26" name="文本框 52"/>
              <p:cNvSpPr txBox="1"/>
              <p:nvPr/>
            </p:nvSpPr>
            <p:spPr>
              <a:xfrm>
                <a:off x="1317257" y="2132652"/>
                <a:ext cx="3761195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>
                    <a:ea typeface="黑体" charset="0"/>
                  </a:rPr>
                  <a:t>此部分内容作为文字排版占位显示</a:t>
                </a:r>
                <a:br>
                  <a:rPr lang="zh-CN" altLang="en-US" sz="1000">
                    <a:ea typeface="黑体" charset="0"/>
                  </a:rPr>
                </a:br>
                <a:r>
                  <a:rPr lang="zh-CN" altLang="en-US" sz="1000">
                    <a:ea typeface="黑体" charset="0"/>
                  </a:rPr>
                  <a:t>（建议使用主题字体）</a:t>
                </a:r>
                <a:endParaRPr>
                  <a:ea typeface="黑体" charset="0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1317257" y="1824875"/>
                <a:ext cx="3761195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r"/>
                <a:r>
                  <a:rPr lang="zh-CN" altLang="en-US" sz="1600" b="1">
                    <a:solidFill>
                      <a:schemeClr val="accent5"/>
                    </a:solidFill>
                    <a:ea typeface="黑体" charset="0"/>
                  </a:rPr>
                  <a:t>标题文本预设</a:t>
                </a:r>
                <a:endParaRPr>
                  <a:ea typeface="黑体" charset="0"/>
                </a:endParaRPr>
              </a:p>
            </p:txBody>
          </p:sp>
        </p:grpSp>
      </p:grpSp>
      <p:cxnSp>
        <p:nvCxnSpPr>
          <p:cNvPr id="21" name="PA_直接连接符 20"/>
          <p:cNvCxnSpPr/>
          <p:nvPr/>
        </p:nvCxnSpPr>
        <p:spPr>
          <a:xfrm>
            <a:off x="8472264" y="3109116"/>
            <a:ext cx="2448272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A_直接连接符 21"/>
          <p:cNvCxnSpPr/>
          <p:nvPr/>
        </p:nvCxnSpPr>
        <p:spPr>
          <a:xfrm>
            <a:off x="8472264" y="4447863"/>
            <a:ext cx="2448272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PA_组合 6"/>
          <p:cNvGrpSpPr/>
          <p:nvPr/>
        </p:nvGrpSpPr>
        <p:grpSpPr>
          <a:xfrm>
            <a:off x="1410010" y="2096288"/>
            <a:ext cx="2611177" cy="3463424"/>
            <a:chOff x="1193500" y="1491637"/>
            <a:chExt cx="3761195" cy="3463424"/>
          </a:xfrm>
        </p:grpSpPr>
        <p:grpSp>
          <p:nvGrpSpPr>
            <p:cNvPr id="11" name="组合 10"/>
            <p:cNvGrpSpPr/>
            <p:nvPr/>
          </p:nvGrpSpPr>
          <p:grpSpPr>
            <a:xfrm>
              <a:off x="1193500" y="1491637"/>
              <a:ext cx="3761195" cy="815608"/>
              <a:chOff x="1317257" y="1824875"/>
              <a:chExt cx="3761195" cy="815608"/>
            </a:xfrm>
          </p:grpSpPr>
          <p:sp>
            <p:nvSpPr>
              <p:cNvPr id="18" name="文本框 70"/>
              <p:cNvSpPr txBox="1"/>
              <p:nvPr/>
            </p:nvSpPr>
            <p:spPr>
              <a:xfrm>
                <a:off x="1317257" y="2132652"/>
                <a:ext cx="3761195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ea typeface="黑体" charset="0"/>
                  </a:rPr>
                  <a:t>此部分内容作为文字排版占位显示</a:t>
                </a:r>
                <a:br>
                  <a:rPr lang="zh-CN" altLang="en-US" sz="1000">
                    <a:ea typeface="黑体" charset="0"/>
                  </a:rPr>
                </a:br>
                <a:r>
                  <a:rPr lang="zh-CN" altLang="en-US" sz="1000">
                    <a:ea typeface="黑体" charset="0"/>
                  </a:rPr>
                  <a:t>（建议使用主题字体）</a:t>
                </a:r>
                <a:endParaRPr>
                  <a:ea typeface="黑体" charset="0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1317257" y="1824875"/>
                <a:ext cx="3761195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600" b="1">
                    <a:solidFill>
                      <a:schemeClr val="accent1"/>
                    </a:solidFill>
                    <a:ea typeface="黑体" charset="0"/>
                  </a:rPr>
                  <a:t>标题文本预设</a:t>
                </a:r>
                <a:endParaRPr>
                  <a:ea typeface="黑体" charset="0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1193500" y="2815545"/>
              <a:ext cx="3761195" cy="815608"/>
              <a:chOff x="1317257" y="1824875"/>
              <a:chExt cx="3761195" cy="815608"/>
            </a:xfrm>
          </p:grpSpPr>
          <p:sp>
            <p:nvSpPr>
              <p:cNvPr id="16" name="文本框 68"/>
              <p:cNvSpPr txBox="1"/>
              <p:nvPr/>
            </p:nvSpPr>
            <p:spPr>
              <a:xfrm>
                <a:off x="1317257" y="2132652"/>
                <a:ext cx="3761195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ea typeface="黑体" charset="0"/>
                  </a:rPr>
                  <a:t>此部分内容作为文字排版占位显示</a:t>
                </a:r>
                <a:br>
                  <a:rPr lang="zh-CN" altLang="en-US" sz="1000">
                    <a:ea typeface="黑体" charset="0"/>
                  </a:rPr>
                </a:br>
                <a:r>
                  <a:rPr lang="zh-CN" altLang="en-US" sz="1000">
                    <a:ea typeface="黑体" charset="0"/>
                  </a:rPr>
                  <a:t>（建议使用主题字体）</a:t>
                </a:r>
                <a:endParaRPr>
                  <a:ea typeface="黑体" charset="0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1317257" y="1824875"/>
                <a:ext cx="3761195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600" b="1">
                    <a:solidFill>
                      <a:schemeClr val="accent2"/>
                    </a:solidFill>
                    <a:ea typeface="黑体" charset="0"/>
                  </a:rPr>
                  <a:t>标题文本预设</a:t>
                </a:r>
                <a:endParaRPr>
                  <a:ea typeface="黑体" charset="0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193500" y="4139453"/>
              <a:ext cx="3761195" cy="815608"/>
              <a:chOff x="1317257" y="1824875"/>
              <a:chExt cx="3761195" cy="815608"/>
            </a:xfrm>
          </p:grpSpPr>
          <p:sp>
            <p:nvSpPr>
              <p:cNvPr id="14" name="文本框 66"/>
              <p:cNvSpPr txBox="1"/>
              <p:nvPr/>
            </p:nvSpPr>
            <p:spPr>
              <a:xfrm>
                <a:off x="1317257" y="2132652"/>
                <a:ext cx="3761195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ea typeface="黑体" charset="0"/>
                  </a:rPr>
                  <a:t>此部分内容作为文字排版占位显示</a:t>
                </a:r>
                <a:br>
                  <a:rPr lang="zh-CN" altLang="en-US" sz="1000">
                    <a:ea typeface="黑体" charset="0"/>
                  </a:rPr>
                </a:br>
                <a:r>
                  <a:rPr lang="zh-CN" altLang="en-US" sz="1000">
                    <a:ea typeface="黑体" charset="0"/>
                  </a:rPr>
                  <a:t>（建议使用主题字体）</a:t>
                </a:r>
                <a:endParaRPr>
                  <a:ea typeface="黑体" charset="0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1317257" y="1824875"/>
                <a:ext cx="3761195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600" b="1">
                    <a:solidFill>
                      <a:schemeClr val="accent5"/>
                    </a:solidFill>
                    <a:ea typeface="黑体" charset="0"/>
                  </a:rPr>
                  <a:t>标题文本预设</a:t>
                </a:r>
                <a:endParaRPr>
                  <a:ea typeface="黑体" charset="0"/>
                </a:endParaRPr>
              </a:p>
            </p:txBody>
          </p:sp>
        </p:grpSp>
      </p:grpSp>
      <p:grpSp>
        <p:nvGrpSpPr>
          <p:cNvPr id="8" name="PA_组合 7"/>
          <p:cNvGrpSpPr/>
          <p:nvPr/>
        </p:nvGrpSpPr>
        <p:grpSpPr>
          <a:xfrm>
            <a:off x="1307468" y="3109116"/>
            <a:ext cx="2448272" cy="1338747"/>
            <a:chOff x="1307468" y="2924944"/>
            <a:chExt cx="2448272" cy="1338747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1307468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1307468" y="4263691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PA_标题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黑体" charset="0"/>
                <a:cs typeface="黑体" charset="0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41" name="PA_Text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ea typeface="黑体" charset="0"/>
                <a:cs typeface="黑体" charset="0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ea typeface="黑体" charset="0"/>
              <a:cs typeface="黑体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fractur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  <p:bldP spid="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A_组合 3"/>
          <p:cNvGrpSpPr/>
          <p:nvPr/>
        </p:nvGrpSpPr>
        <p:grpSpPr>
          <a:xfrm>
            <a:off x="7812832" y="3760585"/>
            <a:ext cx="2612014" cy="1837259"/>
            <a:chOff x="8032750" y="2336800"/>
            <a:chExt cx="2933700" cy="2260600"/>
          </a:xfrm>
        </p:grpSpPr>
        <p:sp>
          <p:nvSpPr>
            <p:cNvPr id="26" name="矩形 25"/>
            <p:cNvSpPr/>
            <p:nvPr/>
          </p:nvSpPr>
          <p:spPr>
            <a:xfrm>
              <a:off x="8032750" y="2336800"/>
              <a:ext cx="2260600" cy="2260600"/>
            </a:xfrm>
            <a:prstGeom prst="rect">
              <a:avLst/>
            </a:pr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27" name="梯形 26"/>
            <p:cNvSpPr/>
            <p:nvPr/>
          </p:nvSpPr>
          <p:spPr>
            <a:xfrm rot="5400000">
              <a:off x="9499600" y="3130550"/>
              <a:ext cx="2260600" cy="673100"/>
            </a:xfrm>
            <a:prstGeom prst="trapezoid">
              <a:avLst>
                <a:gd name="adj" fmla="val 41418"/>
              </a:avLst>
            </a:prstGeom>
            <a:solidFill>
              <a:schemeClr val="accent6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</p:grpSp>
      <p:grpSp>
        <p:nvGrpSpPr>
          <p:cNvPr id="5" name="PA_组合 4"/>
          <p:cNvGrpSpPr/>
          <p:nvPr/>
        </p:nvGrpSpPr>
        <p:grpSpPr>
          <a:xfrm>
            <a:off x="5796355" y="2927109"/>
            <a:ext cx="2612014" cy="1837259"/>
            <a:chOff x="5763684" y="2336800"/>
            <a:chExt cx="2933700" cy="2260600"/>
          </a:xfrm>
        </p:grpSpPr>
        <p:sp>
          <p:nvSpPr>
            <p:cNvPr id="24" name="矩形 23"/>
            <p:cNvSpPr/>
            <p:nvPr/>
          </p:nvSpPr>
          <p:spPr>
            <a:xfrm>
              <a:off x="5763684" y="2336800"/>
              <a:ext cx="2260600" cy="2260600"/>
            </a:xfrm>
            <a:prstGeom prst="rect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25" name="梯形 24"/>
            <p:cNvSpPr/>
            <p:nvPr/>
          </p:nvSpPr>
          <p:spPr>
            <a:xfrm rot="5400000">
              <a:off x="7230534" y="3130550"/>
              <a:ext cx="2260600" cy="673100"/>
            </a:xfrm>
            <a:prstGeom prst="trapezoid">
              <a:avLst>
                <a:gd name="adj" fmla="val 41418"/>
              </a:avLst>
            </a:prstGeom>
            <a:solidFill>
              <a:schemeClr val="accent4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</p:grpSp>
      <p:grpSp>
        <p:nvGrpSpPr>
          <p:cNvPr id="6" name="PA_组合 5"/>
          <p:cNvGrpSpPr/>
          <p:nvPr/>
        </p:nvGrpSpPr>
        <p:grpSpPr>
          <a:xfrm>
            <a:off x="3783634" y="2093633"/>
            <a:ext cx="2612014" cy="1837259"/>
            <a:chOff x="3494617" y="2336800"/>
            <a:chExt cx="2933700" cy="2260600"/>
          </a:xfrm>
        </p:grpSpPr>
        <p:sp>
          <p:nvSpPr>
            <p:cNvPr id="22" name="矩形 21"/>
            <p:cNvSpPr/>
            <p:nvPr/>
          </p:nvSpPr>
          <p:spPr>
            <a:xfrm>
              <a:off x="3494617" y="2336800"/>
              <a:ext cx="2260600" cy="2260600"/>
            </a:xfrm>
            <a:prstGeom prst="rect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23" name="梯形 22"/>
            <p:cNvSpPr/>
            <p:nvPr/>
          </p:nvSpPr>
          <p:spPr>
            <a:xfrm rot="5400000">
              <a:off x="4961467" y="3130550"/>
              <a:ext cx="2260600" cy="673100"/>
            </a:xfrm>
            <a:prstGeom prst="trapezoid">
              <a:avLst>
                <a:gd name="adj" fmla="val 41418"/>
              </a:avLst>
            </a:prstGeom>
            <a:solidFill>
              <a:schemeClr val="accent2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</p:grpSp>
      <p:grpSp>
        <p:nvGrpSpPr>
          <p:cNvPr id="7" name="PA_组合 6"/>
          <p:cNvGrpSpPr/>
          <p:nvPr/>
        </p:nvGrpSpPr>
        <p:grpSpPr>
          <a:xfrm>
            <a:off x="1774694" y="1260157"/>
            <a:ext cx="2612014" cy="1837259"/>
            <a:chOff x="1225550" y="2336800"/>
            <a:chExt cx="2933700" cy="2260600"/>
          </a:xfrm>
        </p:grpSpPr>
        <p:sp>
          <p:nvSpPr>
            <p:cNvPr id="20" name="矩形 19"/>
            <p:cNvSpPr/>
            <p:nvPr/>
          </p:nvSpPr>
          <p:spPr>
            <a:xfrm>
              <a:off x="1225550" y="2336800"/>
              <a:ext cx="2260600" cy="2260600"/>
            </a:xfrm>
            <a:prstGeom prst="rect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21" name="梯形 20"/>
            <p:cNvSpPr/>
            <p:nvPr/>
          </p:nvSpPr>
          <p:spPr>
            <a:xfrm rot="5400000">
              <a:off x="2692400" y="3130550"/>
              <a:ext cx="2260600" cy="673100"/>
            </a:xfrm>
            <a:prstGeom prst="trapezoid">
              <a:avLst>
                <a:gd name="adj" fmla="val 41418"/>
              </a:avLst>
            </a:prstGeom>
            <a:solidFill>
              <a:schemeClr val="accent1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</p:grpSp>
      <p:sp>
        <p:nvSpPr>
          <p:cNvPr id="8" name="PA_文本框 14"/>
          <p:cNvSpPr txBox="1"/>
          <p:nvPr/>
        </p:nvSpPr>
        <p:spPr>
          <a:xfrm>
            <a:off x="1767156" y="2299866"/>
            <a:ext cx="2016502" cy="797550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rmAutofit/>
          </a:bodyPr>
          <a:lstStyle/>
          <a:p>
            <a:pPr algn="ctr" defTabSz="913765">
              <a:lnSpc>
                <a:spcPct val="120000"/>
              </a:lnSpc>
              <a:defRPr/>
            </a:pPr>
            <a:r>
              <a:rPr lang="zh-CN" altLang="en-US" sz="900">
                <a:solidFill>
                  <a:schemeClr val="bg1"/>
                </a:solidFill>
                <a:ea typeface="黑体" charset="0"/>
              </a:rPr>
              <a:t>此部分内容作为文字排版占位显示</a:t>
            </a:r>
            <a:br>
              <a:rPr lang="zh-CN" altLang="en-US" sz="900">
                <a:solidFill>
                  <a:schemeClr val="bg1"/>
                </a:solidFill>
                <a:ea typeface="黑体" charset="0"/>
              </a:rPr>
            </a:br>
            <a:r>
              <a:rPr lang="zh-CN" altLang="en-US" sz="900">
                <a:solidFill>
                  <a:schemeClr val="bg1"/>
                </a:solidFill>
                <a:ea typeface="黑体" charset="0"/>
              </a:rPr>
              <a:t>（建议使用主题字体）</a:t>
            </a:r>
            <a:endParaRPr>
              <a:ea typeface="黑体" charset="0"/>
            </a:endParaRPr>
          </a:p>
        </p:txBody>
      </p:sp>
      <p:sp>
        <p:nvSpPr>
          <p:cNvPr id="9" name="PA_矩形 8"/>
          <p:cNvSpPr/>
          <p:nvPr/>
        </p:nvSpPr>
        <p:spPr>
          <a:xfrm>
            <a:off x="1767156" y="2093633"/>
            <a:ext cx="2016502" cy="306288"/>
          </a:xfrm>
          <a:prstGeom prst="rect">
            <a:avLst/>
          </a:prstGeom>
        </p:spPr>
        <p:txBody>
          <a:bodyPr wrap="none" lIns="72000" tIns="0" rIns="72000" bIns="0" anchor="ctr" anchorCtr="1">
            <a:normAutofit/>
          </a:bodyPr>
          <a:lstStyle/>
          <a:p>
            <a:pPr lvl="0" algn="ctr" defTabSz="913765">
              <a:defRPr/>
            </a:pPr>
            <a:r>
              <a:rPr lang="zh-CN" altLang="en-US" b="1">
                <a:solidFill>
                  <a:schemeClr val="bg1"/>
                </a:solidFill>
                <a:ea typeface="黑体" charset="0"/>
              </a:rPr>
              <a:t>标题文本预设</a:t>
            </a:r>
            <a:endParaRPr>
              <a:ea typeface="黑体" charset="0"/>
            </a:endParaRPr>
          </a:p>
        </p:txBody>
      </p:sp>
      <p:sp>
        <p:nvSpPr>
          <p:cNvPr id="10" name="PA_文本框 22"/>
          <p:cNvSpPr txBox="1"/>
          <p:nvPr/>
        </p:nvSpPr>
        <p:spPr>
          <a:xfrm>
            <a:off x="3794953" y="3133342"/>
            <a:ext cx="2016502" cy="797550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rmAutofit/>
          </a:bodyPr>
          <a:lstStyle/>
          <a:p>
            <a:pPr algn="ctr" defTabSz="913765">
              <a:lnSpc>
                <a:spcPct val="120000"/>
              </a:lnSpc>
              <a:defRPr/>
            </a:pPr>
            <a:r>
              <a:rPr lang="zh-CN" altLang="en-US" sz="900">
                <a:solidFill>
                  <a:schemeClr val="bg1"/>
                </a:solidFill>
                <a:ea typeface="黑体" charset="0"/>
              </a:rPr>
              <a:t>此部分内容作为文字排版占位显示</a:t>
            </a:r>
            <a:br>
              <a:rPr lang="zh-CN" altLang="en-US" sz="900">
                <a:solidFill>
                  <a:schemeClr val="bg1"/>
                </a:solidFill>
                <a:ea typeface="黑体" charset="0"/>
              </a:rPr>
            </a:br>
            <a:r>
              <a:rPr lang="zh-CN" altLang="en-US" sz="900">
                <a:solidFill>
                  <a:schemeClr val="bg1"/>
                </a:solidFill>
                <a:ea typeface="黑体" charset="0"/>
              </a:rPr>
              <a:t>（建议使用主题字体）</a:t>
            </a:r>
            <a:endParaRPr>
              <a:ea typeface="黑体" charset="0"/>
            </a:endParaRPr>
          </a:p>
        </p:txBody>
      </p:sp>
      <p:sp>
        <p:nvSpPr>
          <p:cNvPr id="11" name="PA_矩形 10"/>
          <p:cNvSpPr/>
          <p:nvPr/>
        </p:nvSpPr>
        <p:spPr>
          <a:xfrm>
            <a:off x="3794953" y="2927110"/>
            <a:ext cx="2016502" cy="306288"/>
          </a:xfrm>
          <a:prstGeom prst="rect">
            <a:avLst/>
          </a:prstGeom>
        </p:spPr>
        <p:txBody>
          <a:bodyPr wrap="none" lIns="72000" tIns="0" rIns="72000" bIns="0" anchor="ctr" anchorCtr="1">
            <a:normAutofit/>
          </a:bodyPr>
          <a:lstStyle/>
          <a:p>
            <a:pPr lvl="0" algn="ctr" defTabSz="913765">
              <a:defRPr/>
            </a:pPr>
            <a:r>
              <a:rPr lang="zh-CN" altLang="en-US" b="1">
                <a:solidFill>
                  <a:schemeClr val="bg1"/>
                </a:solidFill>
                <a:ea typeface="黑体" charset="0"/>
              </a:rPr>
              <a:t>标题文本预设</a:t>
            </a:r>
            <a:endParaRPr>
              <a:ea typeface="黑体" charset="0"/>
            </a:endParaRPr>
          </a:p>
        </p:txBody>
      </p:sp>
      <p:sp>
        <p:nvSpPr>
          <p:cNvPr id="12" name="PA_文本框 25"/>
          <p:cNvSpPr txBox="1"/>
          <p:nvPr/>
        </p:nvSpPr>
        <p:spPr>
          <a:xfrm>
            <a:off x="5785035" y="3966818"/>
            <a:ext cx="2016502" cy="797550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rmAutofit/>
          </a:bodyPr>
          <a:lstStyle/>
          <a:p>
            <a:pPr algn="ctr" defTabSz="913765">
              <a:lnSpc>
                <a:spcPct val="120000"/>
              </a:lnSpc>
              <a:defRPr/>
            </a:pPr>
            <a:r>
              <a:rPr lang="zh-CN" altLang="en-US" sz="900">
                <a:solidFill>
                  <a:schemeClr val="bg1"/>
                </a:solidFill>
                <a:ea typeface="黑体" charset="0"/>
              </a:rPr>
              <a:t>此部分内容作为文字排版占位显示</a:t>
            </a:r>
            <a:br>
              <a:rPr lang="zh-CN" altLang="en-US" sz="900">
                <a:solidFill>
                  <a:schemeClr val="bg1"/>
                </a:solidFill>
                <a:ea typeface="黑体" charset="0"/>
              </a:rPr>
            </a:br>
            <a:r>
              <a:rPr lang="zh-CN" altLang="en-US" sz="900">
                <a:solidFill>
                  <a:schemeClr val="bg1"/>
                </a:solidFill>
                <a:ea typeface="黑体" charset="0"/>
              </a:rPr>
              <a:t>（建议使用主题字体）</a:t>
            </a:r>
            <a:endParaRPr>
              <a:ea typeface="黑体" charset="0"/>
            </a:endParaRPr>
          </a:p>
        </p:txBody>
      </p:sp>
      <p:sp>
        <p:nvSpPr>
          <p:cNvPr id="13" name="PA_矩形 12"/>
          <p:cNvSpPr/>
          <p:nvPr/>
        </p:nvSpPr>
        <p:spPr>
          <a:xfrm>
            <a:off x="5785035" y="3760585"/>
            <a:ext cx="2016502" cy="306288"/>
          </a:xfrm>
          <a:prstGeom prst="rect">
            <a:avLst/>
          </a:prstGeom>
        </p:spPr>
        <p:txBody>
          <a:bodyPr wrap="none" lIns="72000" tIns="0" rIns="72000" bIns="0" anchor="ctr" anchorCtr="1">
            <a:normAutofit/>
          </a:bodyPr>
          <a:lstStyle/>
          <a:p>
            <a:pPr lvl="0" algn="ctr" defTabSz="913765">
              <a:defRPr/>
            </a:pPr>
            <a:r>
              <a:rPr lang="zh-CN" altLang="en-US" b="1">
                <a:solidFill>
                  <a:schemeClr val="bg1"/>
                </a:solidFill>
                <a:ea typeface="黑体" charset="0"/>
              </a:rPr>
              <a:t>标题文本预设</a:t>
            </a:r>
            <a:endParaRPr>
              <a:ea typeface="黑体" charset="0"/>
            </a:endParaRPr>
          </a:p>
        </p:txBody>
      </p:sp>
      <p:sp>
        <p:nvSpPr>
          <p:cNvPr id="14" name="PA_文本框 28"/>
          <p:cNvSpPr txBox="1"/>
          <p:nvPr/>
        </p:nvSpPr>
        <p:spPr>
          <a:xfrm>
            <a:off x="7797756" y="4800294"/>
            <a:ext cx="2016502" cy="797550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rmAutofit/>
          </a:bodyPr>
          <a:lstStyle/>
          <a:p>
            <a:pPr algn="ctr" defTabSz="913765">
              <a:lnSpc>
                <a:spcPct val="120000"/>
              </a:lnSpc>
              <a:defRPr/>
            </a:pPr>
            <a:r>
              <a:rPr lang="zh-CN" altLang="en-US" sz="900">
                <a:solidFill>
                  <a:schemeClr val="bg1"/>
                </a:solidFill>
                <a:ea typeface="黑体" charset="0"/>
              </a:rPr>
              <a:t>此部分内容作为文字排版占位显示</a:t>
            </a:r>
            <a:br>
              <a:rPr lang="zh-CN" altLang="en-US" sz="900">
                <a:solidFill>
                  <a:schemeClr val="bg1"/>
                </a:solidFill>
                <a:ea typeface="黑体" charset="0"/>
              </a:rPr>
            </a:br>
            <a:r>
              <a:rPr lang="zh-CN" altLang="en-US" sz="900">
                <a:solidFill>
                  <a:schemeClr val="bg1"/>
                </a:solidFill>
                <a:ea typeface="黑体" charset="0"/>
              </a:rPr>
              <a:t>（建议使用主题字体）</a:t>
            </a:r>
            <a:endParaRPr>
              <a:ea typeface="黑体" charset="0"/>
            </a:endParaRPr>
          </a:p>
        </p:txBody>
      </p:sp>
      <p:sp>
        <p:nvSpPr>
          <p:cNvPr id="15" name="PA_矩形 14"/>
          <p:cNvSpPr/>
          <p:nvPr/>
        </p:nvSpPr>
        <p:spPr>
          <a:xfrm>
            <a:off x="7797756" y="4594061"/>
            <a:ext cx="2016502" cy="306288"/>
          </a:xfrm>
          <a:prstGeom prst="rect">
            <a:avLst/>
          </a:prstGeom>
        </p:spPr>
        <p:txBody>
          <a:bodyPr wrap="none" lIns="72000" tIns="0" rIns="72000" bIns="0" anchor="ctr" anchorCtr="1">
            <a:normAutofit/>
          </a:bodyPr>
          <a:lstStyle/>
          <a:p>
            <a:pPr lvl="0" algn="ctr" defTabSz="913765">
              <a:defRPr/>
            </a:pPr>
            <a:r>
              <a:rPr lang="zh-CN" altLang="en-US" b="1">
                <a:solidFill>
                  <a:schemeClr val="bg1"/>
                </a:solidFill>
                <a:ea typeface="黑体" charset="0"/>
              </a:rPr>
              <a:t>标题文本预设</a:t>
            </a:r>
            <a:endParaRPr>
              <a:ea typeface="黑体" charset="0"/>
            </a:endParaRPr>
          </a:p>
        </p:txBody>
      </p:sp>
      <p:sp>
        <p:nvSpPr>
          <p:cNvPr id="16" name="PA_任意多边形 15"/>
          <p:cNvSpPr/>
          <p:nvPr/>
        </p:nvSpPr>
        <p:spPr bwMode="auto">
          <a:xfrm>
            <a:off x="4650864" y="2299866"/>
            <a:ext cx="553760" cy="552733"/>
          </a:xfrm>
          <a:custGeom>
            <a:avLst/>
            <a:gdLst>
              <a:gd name="T0" fmla="*/ 164 w 204"/>
              <a:gd name="T1" fmla="*/ 0 h 204"/>
              <a:gd name="T2" fmla="*/ 39 w 204"/>
              <a:gd name="T3" fmla="*/ 0 h 204"/>
              <a:gd name="T4" fmla="*/ 0 w 204"/>
              <a:gd name="T5" fmla="*/ 39 h 204"/>
              <a:gd name="T6" fmla="*/ 0 w 204"/>
              <a:gd name="T7" fmla="*/ 81 h 204"/>
              <a:gd name="T8" fmla="*/ 0 w 204"/>
              <a:gd name="T9" fmla="*/ 164 h 204"/>
              <a:gd name="T10" fmla="*/ 39 w 204"/>
              <a:gd name="T11" fmla="*/ 204 h 204"/>
              <a:gd name="T12" fmla="*/ 164 w 204"/>
              <a:gd name="T13" fmla="*/ 204 h 204"/>
              <a:gd name="T14" fmla="*/ 204 w 204"/>
              <a:gd name="T15" fmla="*/ 164 h 204"/>
              <a:gd name="T16" fmla="*/ 204 w 204"/>
              <a:gd name="T17" fmla="*/ 81 h 204"/>
              <a:gd name="T18" fmla="*/ 204 w 204"/>
              <a:gd name="T19" fmla="*/ 39 h 204"/>
              <a:gd name="T20" fmla="*/ 164 w 204"/>
              <a:gd name="T21" fmla="*/ 0 h 204"/>
              <a:gd name="T22" fmla="*/ 176 w 204"/>
              <a:gd name="T23" fmla="*/ 23 h 204"/>
              <a:gd name="T24" fmla="*/ 180 w 204"/>
              <a:gd name="T25" fmla="*/ 23 h 204"/>
              <a:gd name="T26" fmla="*/ 180 w 204"/>
              <a:gd name="T27" fmla="*/ 28 h 204"/>
              <a:gd name="T28" fmla="*/ 180 w 204"/>
              <a:gd name="T29" fmla="*/ 58 h 204"/>
              <a:gd name="T30" fmla="*/ 146 w 204"/>
              <a:gd name="T31" fmla="*/ 58 h 204"/>
              <a:gd name="T32" fmla="*/ 146 w 204"/>
              <a:gd name="T33" fmla="*/ 24 h 204"/>
              <a:gd name="T34" fmla="*/ 176 w 204"/>
              <a:gd name="T35" fmla="*/ 23 h 204"/>
              <a:gd name="T36" fmla="*/ 73 w 204"/>
              <a:gd name="T37" fmla="*/ 81 h 204"/>
              <a:gd name="T38" fmla="*/ 102 w 204"/>
              <a:gd name="T39" fmla="*/ 66 h 204"/>
              <a:gd name="T40" fmla="*/ 131 w 204"/>
              <a:gd name="T41" fmla="*/ 81 h 204"/>
              <a:gd name="T42" fmla="*/ 138 w 204"/>
              <a:gd name="T43" fmla="*/ 102 h 204"/>
              <a:gd name="T44" fmla="*/ 102 w 204"/>
              <a:gd name="T45" fmla="*/ 138 h 204"/>
              <a:gd name="T46" fmla="*/ 66 w 204"/>
              <a:gd name="T47" fmla="*/ 102 h 204"/>
              <a:gd name="T48" fmla="*/ 73 w 204"/>
              <a:gd name="T49" fmla="*/ 81 h 204"/>
              <a:gd name="T50" fmla="*/ 184 w 204"/>
              <a:gd name="T51" fmla="*/ 164 h 204"/>
              <a:gd name="T52" fmla="*/ 164 w 204"/>
              <a:gd name="T53" fmla="*/ 184 h 204"/>
              <a:gd name="T54" fmla="*/ 39 w 204"/>
              <a:gd name="T55" fmla="*/ 184 h 204"/>
              <a:gd name="T56" fmla="*/ 20 w 204"/>
              <a:gd name="T57" fmla="*/ 164 h 204"/>
              <a:gd name="T58" fmla="*/ 20 w 204"/>
              <a:gd name="T59" fmla="*/ 81 h 204"/>
              <a:gd name="T60" fmla="*/ 50 w 204"/>
              <a:gd name="T61" fmla="*/ 81 h 204"/>
              <a:gd name="T62" fmla="*/ 46 w 204"/>
              <a:gd name="T63" fmla="*/ 102 h 204"/>
              <a:gd name="T64" fmla="*/ 102 w 204"/>
              <a:gd name="T65" fmla="*/ 158 h 204"/>
              <a:gd name="T66" fmla="*/ 157 w 204"/>
              <a:gd name="T67" fmla="*/ 102 h 204"/>
              <a:gd name="T68" fmla="*/ 153 w 204"/>
              <a:gd name="T69" fmla="*/ 81 h 204"/>
              <a:gd name="T70" fmla="*/ 184 w 204"/>
              <a:gd name="T71" fmla="*/ 81 h 204"/>
              <a:gd name="T72" fmla="*/ 184 w 204"/>
              <a:gd name="T73" fmla="*/ 16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4" h="204">
                <a:moveTo>
                  <a:pt x="164" y="0"/>
                </a:moveTo>
                <a:cubicBezTo>
                  <a:pt x="39" y="0"/>
                  <a:pt x="39" y="0"/>
                  <a:pt x="39" y="0"/>
                </a:cubicBezTo>
                <a:cubicBezTo>
                  <a:pt x="17" y="0"/>
                  <a:pt x="0" y="18"/>
                  <a:pt x="0" y="39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86"/>
                  <a:pt x="17" y="204"/>
                  <a:pt x="39" y="204"/>
                </a:cubicBezTo>
                <a:cubicBezTo>
                  <a:pt x="164" y="204"/>
                  <a:pt x="164" y="204"/>
                  <a:pt x="164" y="204"/>
                </a:cubicBezTo>
                <a:cubicBezTo>
                  <a:pt x="186" y="204"/>
                  <a:pt x="204" y="186"/>
                  <a:pt x="204" y="164"/>
                </a:cubicBezTo>
                <a:cubicBezTo>
                  <a:pt x="204" y="81"/>
                  <a:pt x="204" y="81"/>
                  <a:pt x="204" y="81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4" y="18"/>
                  <a:pt x="186" y="0"/>
                  <a:pt x="164" y="0"/>
                </a:cubicBezTo>
                <a:close/>
                <a:moveTo>
                  <a:pt x="176" y="23"/>
                </a:moveTo>
                <a:cubicBezTo>
                  <a:pt x="180" y="23"/>
                  <a:pt x="180" y="23"/>
                  <a:pt x="180" y="23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58"/>
                  <a:pt x="180" y="58"/>
                  <a:pt x="180" y="58"/>
                </a:cubicBezTo>
                <a:cubicBezTo>
                  <a:pt x="146" y="58"/>
                  <a:pt x="146" y="58"/>
                  <a:pt x="146" y="58"/>
                </a:cubicBezTo>
                <a:cubicBezTo>
                  <a:pt x="146" y="24"/>
                  <a:pt x="146" y="24"/>
                  <a:pt x="146" y="24"/>
                </a:cubicBezTo>
                <a:lnTo>
                  <a:pt x="176" y="23"/>
                </a:lnTo>
                <a:close/>
                <a:moveTo>
                  <a:pt x="73" y="81"/>
                </a:moveTo>
                <a:cubicBezTo>
                  <a:pt x="79" y="72"/>
                  <a:pt x="90" y="66"/>
                  <a:pt x="102" y="66"/>
                </a:cubicBezTo>
                <a:cubicBezTo>
                  <a:pt x="114" y="66"/>
                  <a:pt x="124" y="72"/>
                  <a:pt x="131" y="81"/>
                </a:cubicBezTo>
                <a:cubicBezTo>
                  <a:pt x="135" y="87"/>
                  <a:pt x="138" y="94"/>
                  <a:pt x="138" y="102"/>
                </a:cubicBezTo>
                <a:cubicBezTo>
                  <a:pt x="138" y="122"/>
                  <a:pt x="121" y="138"/>
                  <a:pt x="102" y="138"/>
                </a:cubicBezTo>
                <a:cubicBezTo>
                  <a:pt x="82" y="138"/>
                  <a:pt x="66" y="122"/>
                  <a:pt x="66" y="102"/>
                </a:cubicBezTo>
                <a:cubicBezTo>
                  <a:pt x="66" y="94"/>
                  <a:pt x="68" y="87"/>
                  <a:pt x="73" y="81"/>
                </a:cubicBezTo>
                <a:close/>
                <a:moveTo>
                  <a:pt x="184" y="164"/>
                </a:moveTo>
                <a:cubicBezTo>
                  <a:pt x="184" y="175"/>
                  <a:pt x="175" y="184"/>
                  <a:pt x="164" y="18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8" y="184"/>
                  <a:pt x="20" y="175"/>
                  <a:pt x="20" y="164"/>
                </a:cubicBezTo>
                <a:cubicBezTo>
                  <a:pt x="20" y="81"/>
                  <a:pt x="20" y="81"/>
                  <a:pt x="20" y="81"/>
                </a:cubicBezTo>
                <a:cubicBezTo>
                  <a:pt x="50" y="81"/>
                  <a:pt x="50" y="81"/>
                  <a:pt x="50" y="81"/>
                </a:cubicBezTo>
                <a:cubicBezTo>
                  <a:pt x="47" y="87"/>
                  <a:pt x="46" y="95"/>
                  <a:pt x="46" y="102"/>
                </a:cubicBezTo>
                <a:cubicBezTo>
                  <a:pt x="46" y="133"/>
                  <a:pt x="71" y="158"/>
                  <a:pt x="102" y="158"/>
                </a:cubicBezTo>
                <a:cubicBezTo>
                  <a:pt x="132" y="158"/>
                  <a:pt x="157" y="133"/>
                  <a:pt x="157" y="102"/>
                </a:cubicBezTo>
                <a:cubicBezTo>
                  <a:pt x="157" y="95"/>
                  <a:pt x="156" y="87"/>
                  <a:pt x="153" y="81"/>
                </a:cubicBezTo>
                <a:cubicBezTo>
                  <a:pt x="184" y="81"/>
                  <a:pt x="184" y="81"/>
                  <a:pt x="184" y="81"/>
                </a:cubicBezTo>
                <a:lnTo>
                  <a:pt x="184" y="1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17" name="PA_任意多边形 16"/>
          <p:cNvSpPr/>
          <p:nvPr/>
        </p:nvSpPr>
        <p:spPr bwMode="auto">
          <a:xfrm>
            <a:off x="2504254" y="1449388"/>
            <a:ext cx="553602" cy="455013"/>
          </a:xfrm>
          <a:custGeom>
            <a:avLst/>
            <a:gdLst>
              <a:gd name="T0" fmla="*/ 285 w 293"/>
              <a:gd name="T1" fmla="*/ 32 h 238"/>
              <a:gd name="T2" fmla="*/ 259 w 293"/>
              <a:gd name="T3" fmla="*/ 38 h 238"/>
              <a:gd name="T4" fmla="*/ 275 w 293"/>
              <a:gd name="T5" fmla="*/ 24 h 238"/>
              <a:gd name="T6" fmla="*/ 285 w 293"/>
              <a:gd name="T7" fmla="*/ 4 h 238"/>
              <a:gd name="T8" fmla="*/ 257 w 293"/>
              <a:gd name="T9" fmla="*/ 16 h 238"/>
              <a:gd name="T10" fmla="*/ 237 w 293"/>
              <a:gd name="T11" fmla="*/ 11 h 238"/>
              <a:gd name="T12" fmla="*/ 216 w 293"/>
              <a:gd name="T13" fmla="*/ 1 h 238"/>
              <a:gd name="T14" fmla="*/ 203 w 293"/>
              <a:gd name="T15" fmla="*/ 0 h 238"/>
              <a:gd name="T16" fmla="*/ 179 w 293"/>
              <a:gd name="T17" fmla="*/ 5 h 238"/>
              <a:gd name="T18" fmla="*/ 154 w 293"/>
              <a:gd name="T19" fmla="*/ 27 h 238"/>
              <a:gd name="T20" fmla="*/ 143 w 293"/>
              <a:gd name="T21" fmla="*/ 54 h 238"/>
              <a:gd name="T22" fmla="*/ 143 w 293"/>
              <a:gd name="T23" fmla="*/ 67 h 238"/>
              <a:gd name="T24" fmla="*/ 126 w 293"/>
              <a:gd name="T25" fmla="*/ 72 h 238"/>
              <a:gd name="T26" fmla="*/ 75 w 293"/>
              <a:gd name="T27" fmla="*/ 55 h 238"/>
              <a:gd name="T28" fmla="*/ 33 w 293"/>
              <a:gd name="T29" fmla="*/ 24 h 238"/>
              <a:gd name="T30" fmla="*/ 17 w 293"/>
              <a:gd name="T31" fmla="*/ 17 h 238"/>
              <a:gd name="T32" fmla="*/ 12 w 293"/>
              <a:gd name="T33" fmla="*/ 41 h 238"/>
              <a:gd name="T34" fmla="*/ 14 w 293"/>
              <a:gd name="T35" fmla="*/ 57 h 238"/>
              <a:gd name="T36" fmla="*/ 23 w 293"/>
              <a:gd name="T37" fmla="*/ 76 h 238"/>
              <a:gd name="T38" fmla="*/ 39 w 293"/>
              <a:gd name="T39" fmla="*/ 91 h 238"/>
              <a:gd name="T40" fmla="*/ 25 w 293"/>
              <a:gd name="T41" fmla="*/ 89 h 238"/>
              <a:gd name="T42" fmla="*/ 12 w 293"/>
              <a:gd name="T43" fmla="*/ 84 h 238"/>
              <a:gd name="T44" fmla="*/ 13 w 293"/>
              <a:gd name="T45" fmla="*/ 95 h 238"/>
              <a:gd name="T46" fmla="*/ 25 w 293"/>
              <a:gd name="T47" fmla="*/ 123 h 238"/>
              <a:gd name="T48" fmla="*/ 50 w 293"/>
              <a:gd name="T49" fmla="*/ 140 h 238"/>
              <a:gd name="T50" fmla="*/ 52 w 293"/>
              <a:gd name="T51" fmla="*/ 145 h 238"/>
              <a:gd name="T52" fmla="*/ 33 w 293"/>
              <a:gd name="T53" fmla="*/ 145 h 238"/>
              <a:gd name="T54" fmla="*/ 41 w 293"/>
              <a:gd name="T55" fmla="*/ 161 h 238"/>
              <a:gd name="T56" fmla="*/ 62 w 293"/>
              <a:gd name="T57" fmla="*/ 179 h 238"/>
              <a:gd name="T58" fmla="*/ 89 w 293"/>
              <a:gd name="T59" fmla="*/ 186 h 238"/>
              <a:gd name="T60" fmla="*/ 73 w 293"/>
              <a:gd name="T61" fmla="*/ 197 h 238"/>
              <a:gd name="T62" fmla="*/ 45 w 293"/>
              <a:gd name="T63" fmla="*/ 208 h 238"/>
              <a:gd name="T64" fmla="*/ 14 w 293"/>
              <a:gd name="T65" fmla="*/ 212 h 238"/>
              <a:gd name="T66" fmla="*/ 0 w 293"/>
              <a:gd name="T67" fmla="*/ 211 h 238"/>
              <a:gd name="T68" fmla="*/ 32 w 293"/>
              <a:gd name="T69" fmla="*/ 227 h 238"/>
              <a:gd name="T70" fmla="*/ 68 w 293"/>
              <a:gd name="T71" fmla="*/ 237 h 238"/>
              <a:gd name="T72" fmla="*/ 93 w 293"/>
              <a:gd name="T73" fmla="*/ 238 h 238"/>
              <a:gd name="T74" fmla="*/ 149 w 293"/>
              <a:gd name="T75" fmla="*/ 229 h 238"/>
              <a:gd name="T76" fmla="*/ 195 w 293"/>
              <a:gd name="T77" fmla="*/ 205 h 238"/>
              <a:gd name="T78" fmla="*/ 229 w 293"/>
              <a:gd name="T79" fmla="*/ 169 h 238"/>
              <a:gd name="T80" fmla="*/ 252 w 293"/>
              <a:gd name="T81" fmla="*/ 127 h 238"/>
              <a:gd name="T82" fmla="*/ 262 w 293"/>
              <a:gd name="T83" fmla="*/ 82 h 238"/>
              <a:gd name="T84" fmla="*/ 263 w 293"/>
              <a:gd name="T85" fmla="*/ 59 h 238"/>
              <a:gd name="T86" fmla="*/ 280 w 293"/>
              <a:gd name="T87" fmla="*/ 45 h 238"/>
              <a:gd name="T88" fmla="*/ 293 w 293"/>
              <a:gd name="T89" fmla="*/ 2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3" h="238">
                <a:moveTo>
                  <a:pt x="293" y="28"/>
                </a:moveTo>
                <a:lnTo>
                  <a:pt x="293" y="28"/>
                </a:lnTo>
                <a:lnTo>
                  <a:pt x="285" y="32"/>
                </a:lnTo>
                <a:lnTo>
                  <a:pt x="277" y="34"/>
                </a:lnTo>
                <a:lnTo>
                  <a:pt x="267" y="36"/>
                </a:lnTo>
                <a:lnTo>
                  <a:pt x="259" y="38"/>
                </a:lnTo>
                <a:lnTo>
                  <a:pt x="259" y="38"/>
                </a:lnTo>
                <a:lnTo>
                  <a:pt x="267" y="31"/>
                </a:lnTo>
                <a:lnTo>
                  <a:pt x="275" y="24"/>
                </a:lnTo>
                <a:lnTo>
                  <a:pt x="281" y="14"/>
                </a:lnTo>
                <a:lnTo>
                  <a:pt x="285" y="4"/>
                </a:lnTo>
                <a:lnTo>
                  <a:pt x="285" y="4"/>
                </a:lnTo>
                <a:lnTo>
                  <a:pt x="277" y="9"/>
                </a:lnTo>
                <a:lnTo>
                  <a:pt x="266" y="13"/>
                </a:lnTo>
                <a:lnTo>
                  <a:pt x="257" y="16"/>
                </a:lnTo>
                <a:lnTo>
                  <a:pt x="247" y="18"/>
                </a:lnTo>
                <a:lnTo>
                  <a:pt x="247" y="18"/>
                </a:lnTo>
                <a:lnTo>
                  <a:pt x="237" y="11"/>
                </a:lnTo>
                <a:lnTo>
                  <a:pt x="227" y="5"/>
                </a:lnTo>
                <a:lnTo>
                  <a:pt x="222" y="3"/>
                </a:lnTo>
                <a:lnTo>
                  <a:pt x="216" y="1"/>
                </a:lnTo>
                <a:lnTo>
                  <a:pt x="209" y="0"/>
                </a:lnTo>
                <a:lnTo>
                  <a:pt x="203" y="0"/>
                </a:lnTo>
                <a:lnTo>
                  <a:pt x="203" y="0"/>
                </a:lnTo>
                <a:lnTo>
                  <a:pt x="197" y="0"/>
                </a:lnTo>
                <a:lnTo>
                  <a:pt x="191" y="1"/>
                </a:lnTo>
                <a:lnTo>
                  <a:pt x="179" y="5"/>
                </a:lnTo>
                <a:lnTo>
                  <a:pt x="169" y="10"/>
                </a:lnTo>
                <a:lnTo>
                  <a:pt x="161" y="17"/>
                </a:lnTo>
                <a:lnTo>
                  <a:pt x="154" y="27"/>
                </a:lnTo>
                <a:lnTo>
                  <a:pt x="147" y="37"/>
                </a:lnTo>
                <a:lnTo>
                  <a:pt x="144" y="48"/>
                </a:lnTo>
                <a:lnTo>
                  <a:pt x="143" y="54"/>
                </a:lnTo>
                <a:lnTo>
                  <a:pt x="143" y="60"/>
                </a:lnTo>
                <a:lnTo>
                  <a:pt x="143" y="60"/>
                </a:lnTo>
                <a:lnTo>
                  <a:pt x="143" y="67"/>
                </a:lnTo>
                <a:lnTo>
                  <a:pt x="144" y="74"/>
                </a:lnTo>
                <a:lnTo>
                  <a:pt x="144" y="74"/>
                </a:lnTo>
                <a:lnTo>
                  <a:pt x="126" y="72"/>
                </a:lnTo>
                <a:lnTo>
                  <a:pt x="108" y="68"/>
                </a:lnTo>
                <a:lnTo>
                  <a:pt x="92" y="63"/>
                </a:lnTo>
                <a:lnTo>
                  <a:pt x="75" y="55"/>
                </a:lnTo>
                <a:lnTo>
                  <a:pt x="59" y="46"/>
                </a:lnTo>
                <a:lnTo>
                  <a:pt x="45" y="36"/>
                </a:lnTo>
                <a:lnTo>
                  <a:pt x="33" y="24"/>
                </a:lnTo>
                <a:lnTo>
                  <a:pt x="20" y="11"/>
                </a:lnTo>
                <a:lnTo>
                  <a:pt x="20" y="11"/>
                </a:lnTo>
                <a:lnTo>
                  <a:pt x="17" y="17"/>
                </a:lnTo>
                <a:lnTo>
                  <a:pt x="15" y="26"/>
                </a:lnTo>
                <a:lnTo>
                  <a:pt x="13" y="33"/>
                </a:lnTo>
                <a:lnTo>
                  <a:pt x="12" y="41"/>
                </a:lnTo>
                <a:lnTo>
                  <a:pt x="12" y="41"/>
                </a:lnTo>
                <a:lnTo>
                  <a:pt x="13" y="48"/>
                </a:lnTo>
                <a:lnTo>
                  <a:pt x="14" y="57"/>
                </a:lnTo>
                <a:lnTo>
                  <a:pt x="17" y="63"/>
                </a:lnTo>
                <a:lnTo>
                  <a:pt x="20" y="70"/>
                </a:lnTo>
                <a:lnTo>
                  <a:pt x="23" y="76"/>
                </a:lnTo>
                <a:lnTo>
                  <a:pt x="28" y="81"/>
                </a:lnTo>
                <a:lnTo>
                  <a:pt x="34" y="87"/>
                </a:lnTo>
                <a:lnTo>
                  <a:pt x="39" y="91"/>
                </a:lnTo>
                <a:lnTo>
                  <a:pt x="39" y="91"/>
                </a:lnTo>
                <a:lnTo>
                  <a:pt x="32" y="91"/>
                </a:lnTo>
                <a:lnTo>
                  <a:pt x="25" y="89"/>
                </a:lnTo>
                <a:lnTo>
                  <a:pt x="18" y="87"/>
                </a:lnTo>
                <a:lnTo>
                  <a:pt x="12" y="84"/>
                </a:lnTo>
                <a:lnTo>
                  <a:pt x="12" y="84"/>
                </a:lnTo>
                <a:lnTo>
                  <a:pt x="12" y="85"/>
                </a:lnTo>
                <a:lnTo>
                  <a:pt x="12" y="85"/>
                </a:lnTo>
                <a:lnTo>
                  <a:pt x="13" y="95"/>
                </a:lnTo>
                <a:lnTo>
                  <a:pt x="16" y="105"/>
                </a:lnTo>
                <a:lnTo>
                  <a:pt x="20" y="115"/>
                </a:lnTo>
                <a:lnTo>
                  <a:pt x="25" y="123"/>
                </a:lnTo>
                <a:lnTo>
                  <a:pt x="33" y="130"/>
                </a:lnTo>
                <a:lnTo>
                  <a:pt x="41" y="136"/>
                </a:lnTo>
                <a:lnTo>
                  <a:pt x="50" y="140"/>
                </a:lnTo>
                <a:lnTo>
                  <a:pt x="60" y="143"/>
                </a:lnTo>
                <a:lnTo>
                  <a:pt x="60" y="143"/>
                </a:lnTo>
                <a:lnTo>
                  <a:pt x="52" y="145"/>
                </a:lnTo>
                <a:lnTo>
                  <a:pt x="44" y="146"/>
                </a:lnTo>
                <a:lnTo>
                  <a:pt x="44" y="146"/>
                </a:lnTo>
                <a:lnTo>
                  <a:pt x="33" y="145"/>
                </a:lnTo>
                <a:lnTo>
                  <a:pt x="33" y="145"/>
                </a:lnTo>
                <a:lnTo>
                  <a:pt x="37" y="153"/>
                </a:lnTo>
                <a:lnTo>
                  <a:pt x="41" y="161"/>
                </a:lnTo>
                <a:lnTo>
                  <a:pt x="47" y="168"/>
                </a:lnTo>
                <a:lnTo>
                  <a:pt x="54" y="175"/>
                </a:lnTo>
                <a:lnTo>
                  <a:pt x="62" y="179"/>
                </a:lnTo>
                <a:lnTo>
                  <a:pt x="71" y="183"/>
                </a:lnTo>
                <a:lnTo>
                  <a:pt x="79" y="185"/>
                </a:lnTo>
                <a:lnTo>
                  <a:pt x="89" y="186"/>
                </a:lnTo>
                <a:lnTo>
                  <a:pt x="89" y="186"/>
                </a:lnTo>
                <a:lnTo>
                  <a:pt x="81" y="192"/>
                </a:lnTo>
                <a:lnTo>
                  <a:pt x="73" y="197"/>
                </a:lnTo>
                <a:lnTo>
                  <a:pt x="64" y="201"/>
                </a:lnTo>
                <a:lnTo>
                  <a:pt x="54" y="206"/>
                </a:lnTo>
                <a:lnTo>
                  <a:pt x="45" y="208"/>
                </a:lnTo>
                <a:lnTo>
                  <a:pt x="35" y="210"/>
                </a:lnTo>
                <a:lnTo>
                  <a:pt x="25" y="212"/>
                </a:lnTo>
                <a:lnTo>
                  <a:pt x="14" y="212"/>
                </a:lnTo>
                <a:lnTo>
                  <a:pt x="14" y="212"/>
                </a:lnTo>
                <a:lnTo>
                  <a:pt x="0" y="211"/>
                </a:lnTo>
                <a:lnTo>
                  <a:pt x="0" y="211"/>
                </a:lnTo>
                <a:lnTo>
                  <a:pt x="10" y="217"/>
                </a:lnTo>
                <a:lnTo>
                  <a:pt x="21" y="222"/>
                </a:lnTo>
                <a:lnTo>
                  <a:pt x="32" y="227"/>
                </a:lnTo>
                <a:lnTo>
                  <a:pt x="44" y="231"/>
                </a:lnTo>
                <a:lnTo>
                  <a:pt x="55" y="235"/>
                </a:lnTo>
                <a:lnTo>
                  <a:pt x="68" y="237"/>
                </a:lnTo>
                <a:lnTo>
                  <a:pt x="80" y="238"/>
                </a:lnTo>
                <a:lnTo>
                  <a:pt x="93" y="238"/>
                </a:lnTo>
                <a:lnTo>
                  <a:pt x="93" y="238"/>
                </a:lnTo>
                <a:lnTo>
                  <a:pt x="112" y="237"/>
                </a:lnTo>
                <a:lnTo>
                  <a:pt x="132" y="233"/>
                </a:lnTo>
                <a:lnTo>
                  <a:pt x="149" y="229"/>
                </a:lnTo>
                <a:lnTo>
                  <a:pt x="166" y="222"/>
                </a:lnTo>
                <a:lnTo>
                  <a:pt x="180" y="215"/>
                </a:lnTo>
                <a:lnTo>
                  <a:pt x="195" y="205"/>
                </a:lnTo>
                <a:lnTo>
                  <a:pt x="207" y="194"/>
                </a:lnTo>
                <a:lnTo>
                  <a:pt x="220" y="183"/>
                </a:lnTo>
                <a:lnTo>
                  <a:pt x="229" y="169"/>
                </a:lnTo>
                <a:lnTo>
                  <a:pt x="238" y="156"/>
                </a:lnTo>
                <a:lnTo>
                  <a:pt x="246" y="141"/>
                </a:lnTo>
                <a:lnTo>
                  <a:pt x="252" y="127"/>
                </a:lnTo>
                <a:lnTo>
                  <a:pt x="257" y="112"/>
                </a:lnTo>
                <a:lnTo>
                  <a:pt x="260" y="97"/>
                </a:lnTo>
                <a:lnTo>
                  <a:pt x="262" y="82"/>
                </a:lnTo>
                <a:lnTo>
                  <a:pt x="263" y="67"/>
                </a:lnTo>
                <a:lnTo>
                  <a:pt x="263" y="67"/>
                </a:lnTo>
                <a:lnTo>
                  <a:pt x="263" y="59"/>
                </a:lnTo>
                <a:lnTo>
                  <a:pt x="263" y="59"/>
                </a:lnTo>
                <a:lnTo>
                  <a:pt x="271" y="52"/>
                </a:lnTo>
                <a:lnTo>
                  <a:pt x="280" y="45"/>
                </a:lnTo>
                <a:lnTo>
                  <a:pt x="287" y="37"/>
                </a:lnTo>
                <a:lnTo>
                  <a:pt x="293" y="28"/>
                </a:lnTo>
                <a:lnTo>
                  <a:pt x="293" y="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18" name="PA_任意多边形 17"/>
          <p:cNvSpPr/>
          <p:nvPr/>
        </p:nvSpPr>
        <p:spPr bwMode="auto">
          <a:xfrm>
            <a:off x="8568607" y="3966818"/>
            <a:ext cx="474800" cy="457532"/>
          </a:xfrm>
          <a:custGeom>
            <a:avLst/>
            <a:gdLst>
              <a:gd name="T0" fmla="*/ 0 w 208"/>
              <a:gd name="T1" fmla="*/ 68 h 201"/>
              <a:gd name="T2" fmla="*/ 8 w 208"/>
              <a:gd name="T3" fmla="*/ 78 h 201"/>
              <a:gd name="T4" fmla="*/ 31 w 208"/>
              <a:gd name="T5" fmla="*/ 72 h 201"/>
              <a:gd name="T6" fmla="*/ 64 w 208"/>
              <a:gd name="T7" fmla="*/ 172 h 201"/>
              <a:gd name="T8" fmla="*/ 106 w 208"/>
              <a:gd name="T9" fmla="*/ 189 h 201"/>
              <a:gd name="T10" fmla="*/ 197 w 208"/>
              <a:gd name="T11" fmla="*/ 62 h 201"/>
              <a:gd name="T12" fmla="*/ 114 w 208"/>
              <a:gd name="T13" fmla="*/ 67 h 201"/>
              <a:gd name="T14" fmla="*/ 137 w 208"/>
              <a:gd name="T15" fmla="*/ 94 h 201"/>
              <a:gd name="T16" fmla="*/ 109 w 208"/>
              <a:gd name="T17" fmla="*/ 130 h 201"/>
              <a:gd name="T18" fmla="*/ 93 w 208"/>
              <a:gd name="T19" fmla="*/ 90 h 201"/>
              <a:gd name="T20" fmla="*/ 60 w 208"/>
              <a:gd name="T21" fmla="*/ 22 h 201"/>
              <a:gd name="T22" fmla="*/ 0 w 208"/>
              <a:gd name="T23" fmla="*/ 68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8" h="201">
                <a:moveTo>
                  <a:pt x="0" y="68"/>
                </a:moveTo>
                <a:cubicBezTo>
                  <a:pt x="8" y="78"/>
                  <a:pt x="8" y="78"/>
                  <a:pt x="8" y="78"/>
                </a:cubicBezTo>
                <a:cubicBezTo>
                  <a:pt x="8" y="78"/>
                  <a:pt x="25" y="65"/>
                  <a:pt x="31" y="72"/>
                </a:cubicBezTo>
                <a:cubicBezTo>
                  <a:pt x="36" y="78"/>
                  <a:pt x="57" y="157"/>
                  <a:pt x="64" y="172"/>
                </a:cubicBezTo>
                <a:cubicBezTo>
                  <a:pt x="70" y="184"/>
                  <a:pt x="87" y="201"/>
                  <a:pt x="106" y="189"/>
                </a:cubicBezTo>
                <a:cubicBezTo>
                  <a:pt x="125" y="177"/>
                  <a:pt x="186" y="124"/>
                  <a:pt x="197" y="62"/>
                </a:cubicBezTo>
                <a:cubicBezTo>
                  <a:pt x="208" y="0"/>
                  <a:pt x="123" y="13"/>
                  <a:pt x="114" y="67"/>
                </a:cubicBezTo>
                <a:cubicBezTo>
                  <a:pt x="137" y="54"/>
                  <a:pt x="149" y="73"/>
                  <a:pt x="137" y="94"/>
                </a:cubicBezTo>
                <a:cubicBezTo>
                  <a:pt x="126" y="116"/>
                  <a:pt x="115" y="130"/>
                  <a:pt x="109" y="130"/>
                </a:cubicBezTo>
                <a:cubicBezTo>
                  <a:pt x="104" y="130"/>
                  <a:pt x="100" y="116"/>
                  <a:pt x="93" y="90"/>
                </a:cubicBezTo>
                <a:cubicBezTo>
                  <a:pt x="87" y="64"/>
                  <a:pt x="87" y="17"/>
                  <a:pt x="60" y="22"/>
                </a:cubicBezTo>
                <a:cubicBezTo>
                  <a:pt x="34" y="27"/>
                  <a:pt x="0" y="68"/>
                  <a:pt x="0" y="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19" name="PA_任意多边形 18"/>
          <p:cNvSpPr/>
          <p:nvPr/>
        </p:nvSpPr>
        <p:spPr bwMode="auto">
          <a:xfrm>
            <a:off x="6667803" y="3140525"/>
            <a:ext cx="287192" cy="516943"/>
          </a:xfrm>
          <a:custGeom>
            <a:avLst/>
            <a:gdLst>
              <a:gd name="T0" fmla="*/ 159 w 159"/>
              <a:gd name="T1" fmla="*/ 50 h 286"/>
              <a:gd name="T2" fmla="*/ 114 w 159"/>
              <a:gd name="T3" fmla="*/ 50 h 286"/>
              <a:gd name="T4" fmla="*/ 114 w 159"/>
              <a:gd name="T5" fmla="*/ 50 h 286"/>
              <a:gd name="T6" fmla="*/ 111 w 159"/>
              <a:gd name="T7" fmla="*/ 51 h 286"/>
              <a:gd name="T8" fmla="*/ 107 w 159"/>
              <a:gd name="T9" fmla="*/ 54 h 286"/>
              <a:gd name="T10" fmla="*/ 103 w 159"/>
              <a:gd name="T11" fmla="*/ 60 h 286"/>
              <a:gd name="T12" fmla="*/ 102 w 159"/>
              <a:gd name="T13" fmla="*/ 66 h 286"/>
              <a:gd name="T14" fmla="*/ 102 w 159"/>
              <a:gd name="T15" fmla="*/ 99 h 286"/>
              <a:gd name="T16" fmla="*/ 159 w 159"/>
              <a:gd name="T17" fmla="*/ 99 h 286"/>
              <a:gd name="T18" fmla="*/ 159 w 159"/>
              <a:gd name="T19" fmla="*/ 146 h 286"/>
              <a:gd name="T20" fmla="*/ 102 w 159"/>
              <a:gd name="T21" fmla="*/ 146 h 286"/>
              <a:gd name="T22" fmla="*/ 102 w 159"/>
              <a:gd name="T23" fmla="*/ 286 h 286"/>
              <a:gd name="T24" fmla="*/ 50 w 159"/>
              <a:gd name="T25" fmla="*/ 286 h 286"/>
              <a:gd name="T26" fmla="*/ 50 w 159"/>
              <a:gd name="T27" fmla="*/ 146 h 286"/>
              <a:gd name="T28" fmla="*/ 0 w 159"/>
              <a:gd name="T29" fmla="*/ 146 h 286"/>
              <a:gd name="T30" fmla="*/ 0 w 159"/>
              <a:gd name="T31" fmla="*/ 99 h 286"/>
              <a:gd name="T32" fmla="*/ 50 w 159"/>
              <a:gd name="T33" fmla="*/ 99 h 286"/>
              <a:gd name="T34" fmla="*/ 50 w 159"/>
              <a:gd name="T35" fmla="*/ 71 h 286"/>
              <a:gd name="T36" fmla="*/ 50 w 159"/>
              <a:gd name="T37" fmla="*/ 71 h 286"/>
              <a:gd name="T38" fmla="*/ 50 w 159"/>
              <a:gd name="T39" fmla="*/ 64 h 286"/>
              <a:gd name="T40" fmla="*/ 51 w 159"/>
              <a:gd name="T41" fmla="*/ 57 h 286"/>
              <a:gd name="T42" fmla="*/ 52 w 159"/>
              <a:gd name="T43" fmla="*/ 50 h 286"/>
              <a:gd name="T44" fmla="*/ 54 w 159"/>
              <a:gd name="T45" fmla="*/ 43 h 286"/>
              <a:gd name="T46" fmla="*/ 57 w 159"/>
              <a:gd name="T47" fmla="*/ 37 h 286"/>
              <a:gd name="T48" fmla="*/ 60 w 159"/>
              <a:gd name="T49" fmla="*/ 31 h 286"/>
              <a:gd name="T50" fmla="*/ 63 w 159"/>
              <a:gd name="T51" fmla="*/ 26 h 286"/>
              <a:gd name="T52" fmla="*/ 67 w 159"/>
              <a:gd name="T53" fmla="*/ 21 h 286"/>
              <a:gd name="T54" fmla="*/ 72 w 159"/>
              <a:gd name="T55" fmla="*/ 16 h 286"/>
              <a:gd name="T56" fmla="*/ 78 w 159"/>
              <a:gd name="T57" fmla="*/ 12 h 286"/>
              <a:gd name="T58" fmla="*/ 83 w 159"/>
              <a:gd name="T59" fmla="*/ 8 h 286"/>
              <a:gd name="T60" fmla="*/ 88 w 159"/>
              <a:gd name="T61" fmla="*/ 5 h 286"/>
              <a:gd name="T62" fmla="*/ 94 w 159"/>
              <a:gd name="T63" fmla="*/ 3 h 286"/>
              <a:gd name="T64" fmla="*/ 100 w 159"/>
              <a:gd name="T65" fmla="*/ 1 h 286"/>
              <a:gd name="T66" fmla="*/ 108 w 159"/>
              <a:gd name="T67" fmla="*/ 0 h 286"/>
              <a:gd name="T68" fmla="*/ 114 w 159"/>
              <a:gd name="T69" fmla="*/ 0 h 286"/>
              <a:gd name="T70" fmla="*/ 159 w 159"/>
              <a:gd name="T71" fmla="*/ 0 h 286"/>
              <a:gd name="T72" fmla="*/ 159 w 159"/>
              <a:gd name="T73" fmla="*/ 5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9" h="286">
                <a:moveTo>
                  <a:pt x="159" y="50"/>
                </a:moveTo>
                <a:lnTo>
                  <a:pt x="114" y="50"/>
                </a:lnTo>
                <a:lnTo>
                  <a:pt x="114" y="50"/>
                </a:lnTo>
                <a:lnTo>
                  <a:pt x="111" y="51"/>
                </a:lnTo>
                <a:lnTo>
                  <a:pt x="107" y="54"/>
                </a:lnTo>
                <a:lnTo>
                  <a:pt x="103" y="60"/>
                </a:lnTo>
                <a:lnTo>
                  <a:pt x="102" y="66"/>
                </a:lnTo>
                <a:lnTo>
                  <a:pt x="102" y="99"/>
                </a:lnTo>
                <a:lnTo>
                  <a:pt x="159" y="99"/>
                </a:lnTo>
                <a:lnTo>
                  <a:pt x="159" y="146"/>
                </a:lnTo>
                <a:lnTo>
                  <a:pt x="102" y="146"/>
                </a:lnTo>
                <a:lnTo>
                  <a:pt x="102" y="286"/>
                </a:lnTo>
                <a:lnTo>
                  <a:pt x="50" y="286"/>
                </a:lnTo>
                <a:lnTo>
                  <a:pt x="50" y="146"/>
                </a:lnTo>
                <a:lnTo>
                  <a:pt x="0" y="146"/>
                </a:lnTo>
                <a:lnTo>
                  <a:pt x="0" y="99"/>
                </a:lnTo>
                <a:lnTo>
                  <a:pt x="50" y="99"/>
                </a:lnTo>
                <a:lnTo>
                  <a:pt x="50" y="71"/>
                </a:lnTo>
                <a:lnTo>
                  <a:pt x="50" y="71"/>
                </a:lnTo>
                <a:lnTo>
                  <a:pt x="50" y="64"/>
                </a:lnTo>
                <a:lnTo>
                  <a:pt x="51" y="57"/>
                </a:lnTo>
                <a:lnTo>
                  <a:pt x="52" y="50"/>
                </a:lnTo>
                <a:lnTo>
                  <a:pt x="54" y="43"/>
                </a:lnTo>
                <a:lnTo>
                  <a:pt x="57" y="37"/>
                </a:lnTo>
                <a:lnTo>
                  <a:pt x="60" y="31"/>
                </a:lnTo>
                <a:lnTo>
                  <a:pt x="63" y="26"/>
                </a:lnTo>
                <a:lnTo>
                  <a:pt x="67" y="21"/>
                </a:lnTo>
                <a:lnTo>
                  <a:pt x="72" y="16"/>
                </a:lnTo>
                <a:lnTo>
                  <a:pt x="78" y="12"/>
                </a:lnTo>
                <a:lnTo>
                  <a:pt x="83" y="8"/>
                </a:lnTo>
                <a:lnTo>
                  <a:pt x="88" y="5"/>
                </a:lnTo>
                <a:lnTo>
                  <a:pt x="94" y="3"/>
                </a:lnTo>
                <a:lnTo>
                  <a:pt x="100" y="1"/>
                </a:lnTo>
                <a:lnTo>
                  <a:pt x="108" y="0"/>
                </a:lnTo>
                <a:lnTo>
                  <a:pt x="114" y="0"/>
                </a:lnTo>
                <a:lnTo>
                  <a:pt x="159" y="0"/>
                </a:lnTo>
                <a:lnTo>
                  <a:pt x="159" y="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28" name="PA_标题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黑体" charset="0"/>
                <a:cs typeface="黑体" charset="0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29" name="PA_Text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ea typeface="黑体" charset="0"/>
                <a:cs typeface="黑体" charset="0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ea typeface="黑体" charset="0"/>
              <a:cs typeface="黑体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wind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8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Rectangle: Top Corners Rounded 8"/>
          <p:cNvSpPr/>
          <p:nvPr/>
        </p:nvSpPr>
        <p:spPr>
          <a:xfrm>
            <a:off x="1674234" y="1372548"/>
            <a:ext cx="2579173" cy="677804"/>
          </a:xfrm>
          <a:prstGeom prst="round2SameRect">
            <a:avLst>
              <a:gd name="adj1" fmla="val 44477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5" name="PA_Rectangle: Rounded Corners 9"/>
          <p:cNvSpPr/>
          <p:nvPr/>
        </p:nvSpPr>
        <p:spPr>
          <a:xfrm>
            <a:off x="2611039" y="1777415"/>
            <a:ext cx="705561" cy="71371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6" name="PA_椭圆 10"/>
          <p:cNvSpPr/>
          <p:nvPr/>
        </p:nvSpPr>
        <p:spPr>
          <a:xfrm>
            <a:off x="2914370" y="1594405"/>
            <a:ext cx="98900" cy="989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7" name="PA_矩形 7"/>
          <p:cNvSpPr/>
          <p:nvPr/>
        </p:nvSpPr>
        <p:spPr>
          <a:xfrm>
            <a:off x="1674234" y="1848787"/>
            <a:ext cx="77311" cy="36469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8" name="PA_Rectangle: Top Corners Rounded 4"/>
          <p:cNvSpPr/>
          <p:nvPr/>
        </p:nvSpPr>
        <p:spPr>
          <a:xfrm rot="10800000">
            <a:off x="1674234" y="5326151"/>
            <a:ext cx="2579173" cy="677804"/>
          </a:xfrm>
          <a:prstGeom prst="round2SameRect">
            <a:avLst>
              <a:gd name="adj1" fmla="val 38059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9" name="PA_Rectangle: Rounded Corners 5"/>
          <p:cNvSpPr/>
          <p:nvPr/>
        </p:nvSpPr>
        <p:spPr>
          <a:xfrm>
            <a:off x="2771626" y="5495732"/>
            <a:ext cx="384387" cy="333425"/>
          </a:xfrm>
          <a:prstGeom prst="roundRect">
            <a:avLst>
              <a:gd name="adj" fmla="val 2482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10" name="PA_Arrow: Pentagon 11"/>
          <p:cNvSpPr/>
          <p:nvPr/>
        </p:nvSpPr>
        <p:spPr>
          <a:xfrm>
            <a:off x="1751545" y="2096852"/>
            <a:ext cx="5098079" cy="769472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16000" rIns="900000" anchor="ctr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100">
                <a:solidFill>
                  <a:schemeClr val="bg1"/>
                </a:solidFill>
                <a:ea typeface="黑体" charset="0"/>
              </a:rPr>
              <a:t>此部分内容作为文字排版占位显示（建议使用主题字体）</a:t>
            </a:r>
            <a:endParaRPr>
              <a:ea typeface="黑体" charset="0"/>
            </a:endParaRPr>
          </a:p>
        </p:txBody>
      </p:sp>
      <p:sp>
        <p:nvSpPr>
          <p:cNvPr id="11" name="PA_Arrow: Pentagon 12"/>
          <p:cNvSpPr/>
          <p:nvPr/>
        </p:nvSpPr>
        <p:spPr>
          <a:xfrm>
            <a:off x="1751544" y="2900036"/>
            <a:ext cx="6174872" cy="769472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16000" rIns="900000" anchor="ctr">
            <a:normAutofit/>
          </a:bodyPr>
          <a:lstStyle/>
          <a:p>
            <a:pPr algn="r">
              <a:lnSpc>
                <a:spcPct val="120000"/>
              </a:lnSpc>
              <a:defRPr/>
            </a:pPr>
            <a:r>
              <a:rPr lang="zh-CN" altLang="en-US" sz="1100">
                <a:solidFill>
                  <a:schemeClr val="bg1"/>
                </a:solidFill>
                <a:ea typeface="黑体" charset="0"/>
              </a:rPr>
              <a:t>此部分内容作为文字排版占位显示（建议使用主题字体）</a:t>
            </a:r>
            <a:endParaRPr>
              <a:ea typeface="黑体" charset="0"/>
            </a:endParaRPr>
          </a:p>
        </p:txBody>
      </p:sp>
      <p:sp>
        <p:nvSpPr>
          <p:cNvPr id="12" name="PA_Arrow: Pentagon 13"/>
          <p:cNvSpPr/>
          <p:nvPr/>
        </p:nvSpPr>
        <p:spPr>
          <a:xfrm>
            <a:off x="1751544" y="3703220"/>
            <a:ext cx="7405493" cy="769472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16000" rIns="900000" anchor="ctr">
            <a:normAutofit/>
          </a:bodyPr>
          <a:lstStyle/>
          <a:p>
            <a:pPr algn="r">
              <a:lnSpc>
                <a:spcPct val="120000"/>
              </a:lnSpc>
              <a:defRPr/>
            </a:pPr>
            <a:r>
              <a:rPr lang="zh-CN" altLang="en-US" sz="1100">
                <a:solidFill>
                  <a:schemeClr val="bg1"/>
                </a:solidFill>
                <a:ea typeface="黑体" charset="0"/>
              </a:rPr>
              <a:t>此部分内容作为文字排版占位显示（建议使用主题字体）</a:t>
            </a:r>
            <a:endParaRPr>
              <a:ea typeface="黑体" charset="0"/>
            </a:endParaRPr>
          </a:p>
        </p:txBody>
      </p:sp>
      <p:sp>
        <p:nvSpPr>
          <p:cNvPr id="13" name="PA_Arrow: Pentagon 14"/>
          <p:cNvSpPr/>
          <p:nvPr/>
        </p:nvSpPr>
        <p:spPr>
          <a:xfrm>
            <a:off x="1751544" y="4506402"/>
            <a:ext cx="8636115" cy="769472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16000" rIns="900000" anchor="ctr">
            <a:normAutofit/>
          </a:bodyPr>
          <a:lstStyle/>
          <a:p>
            <a:pPr algn="r">
              <a:lnSpc>
                <a:spcPct val="120000"/>
              </a:lnSpc>
              <a:defRPr/>
            </a:pPr>
            <a:r>
              <a:rPr lang="zh-CN" altLang="en-US" sz="1100">
                <a:solidFill>
                  <a:schemeClr val="bg1"/>
                </a:solidFill>
                <a:ea typeface="黑体" charset="0"/>
              </a:rPr>
              <a:t>此部分内容作为文字排版占位显示（建议使用主题字体）</a:t>
            </a:r>
            <a:endParaRPr>
              <a:ea typeface="黑体" charset="0"/>
            </a:endParaRPr>
          </a:p>
        </p:txBody>
      </p:sp>
      <p:sp>
        <p:nvSpPr>
          <p:cNvPr id="14" name="PA_文本框 15"/>
          <p:cNvSpPr txBox="1"/>
          <p:nvPr/>
        </p:nvSpPr>
        <p:spPr bwMode="auto">
          <a:xfrm>
            <a:off x="6147813" y="2152844"/>
            <a:ext cx="609141" cy="6566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t" anchorCtr="0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en-US" altLang="ko-KR" sz="4265" b="1">
                <a:solidFill>
                  <a:schemeClr val="bg1"/>
                </a:solidFill>
                <a:ea typeface="黑体" charset="0"/>
              </a:rPr>
              <a:t>01</a:t>
            </a:r>
            <a:endParaRPr>
              <a:ea typeface="黑体" charset="0"/>
            </a:endParaRPr>
          </a:p>
        </p:txBody>
      </p:sp>
      <p:sp>
        <p:nvSpPr>
          <p:cNvPr id="15" name="PA_文本框 16"/>
          <p:cNvSpPr txBox="1"/>
          <p:nvPr/>
        </p:nvSpPr>
        <p:spPr bwMode="auto">
          <a:xfrm>
            <a:off x="7223862" y="2956027"/>
            <a:ext cx="609141" cy="6566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t" anchorCtr="0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en-US" altLang="ko-KR" sz="4265" b="1">
                <a:solidFill>
                  <a:schemeClr val="bg1"/>
                </a:solidFill>
                <a:ea typeface="黑体" charset="0"/>
              </a:rPr>
              <a:t>02</a:t>
            </a:r>
            <a:endParaRPr>
              <a:ea typeface="黑体" charset="0"/>
            </a:endParaRPr>
          </a:p>
        </p:txBody>
      </p:sp>
      <p:sp>
        <p:nvSpPr>
          <p:cNvPr id="16" name="PA_文本框 17"/>
          <p:cNvSpPr txBox="1"/>
          <p:nvPr/>
        </p:nvSpPr>
        <p:spPr bwMode="auto">
          <a:xfrm>
            <a:off x="8454483" y="3759211"/>
            <a:ext cx="609141" cy="6566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t" anchorCtr="0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en-US" altLang="ko-KR" sz="4265" b="1">
                <a:solidFill>
                  <a:schemeClr val="bg1"/>
                </a:solidFill>
                <a:ea typeface="黑体" charset="0"/>
              </a:rPr>
              <a:t>03</a:t>
            </a:r>
            <a:endParaRPr>
              <a:ea typeface="黑体" charset="0"/>
            </a:endParaRPr>
          </a:p>
        </p:txBody>
      </p:sp>
      <p:sp>
        <p:nvSpPr>
          <p:cNvPr id="17" name="PA_文本框 19"/>
          <p:cNvSpPr txBox="1"/>
          <p:nvPr/>
        </p:nvSpPr>
        <p:spPr bwMode="auto">
          <a:xfrm>
            <a:off x="2256522" y="2137448"/>
            <a:ext cx="4368817" cy="306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900000" bIns="0" anchor="ctr" anchorCtr="0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r"/>
            <a:r>
              <a:rPr lang="zh-CN" altLang="en-US" sz="1400" b="1">
                <a:solidFill>
                  <a:schemeClr val="bg1"/>
                </a:solidFill>
                <a:ea typeface="黑体" charset="0"/>
              </a:rPr>
              <a:t>标题文本预设</a:t>
            </a:r>
            <a:endParaRPr>
              <a:ea typeface="黑体" charset="0"/>
            </a:endParaRPr>
          </a:p>
        </p:txBody>
      </p:sp>
      <p:sp>
        <p:nvSpPr>
          <p:cNvPr id="18" name="PA_文本框 22"/>
          <p:cNvSpPr txBox="1"/>
          <p:nvPr/>
        </p:nvSpPr>
        <p:spPr bwMode="auto">
          <a:xfrm>
            <a:off x="2375970" y="2940631"/>
            <a:ext cx="5326161" cy="306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900000" bIns="0" anchor="ctr" anchorCtr="0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r"/>
            <a:r>
              <a:rPr lang="zh-CN" altLang="en-US" sz="1400" b="1">
                <a:solidFill>
                  <a:schemeClr val="bg1"/>
                </a:solidFill>
                <a:ea typeface="黑体" charset="0"/>
              </a:rPr>
              <a:t>标题文本预设</a:t>
            </a:r>
            <a:endParaRPr>
              <a:ea typeface="黑体" charset="0"/>
            </a:endParaRPr>
          </a:p>
        </p:txBody>
      </p:sp>
      <p:sp>
        <p:nvSpPr>
          <p:cNvPr id="19" name="PA_文本框 25"/>
          <p:cNvSpPr txBox="1"/>
          <p:nvPr/>
        </p:nvSpPr>
        <p:spPr bwMode="auto">
          <a:xfrm>
            <a:off x="3606592" y="3743811"/>
            <a:ext cx="5326161" cy="306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900000" bIns="0" anchor="ctr" anchorCtr="0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r"/>
            <a:r>
              <a:rPr lang="zh-CN" altLang="en-US" sz="1400" b="1">
                <a:solidFill>
                  <a:schemeClr val="bg1"/>
                </a:solidFill>
                <a:ea typeface="黑体" charset="0"/>
              </a:rPr>
              <a:t>标题文本预设</a:t>
            </a:r>
            <a:endParaRPr>
              <a:ea typeface="黑体" charset="0"/>
            </a:endParaRPr>
          </a:p>
        </p:txBody>
      </p:sp>
      <p:sp>
        <p:nvSpPr>
          <p:cNvPr id="20" name="PA_文本框 28"/>
          <p:cNvSpPr txBox="1"/>
          <p:nvPr/>
        </p:nvSpPr>
        <p:spPr bwMode="auto">
          <a:xfrm>
            <a:off x="4835860" y="4546991"/>
            <a:ext cx="5326160" cy="306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900000" bIns="0" anchor="ctr" anchorCtr="0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r"/>
            <a:r>
              <a:rPr lang="zh-CN" altLang="en-US" sz="1400" b="1">
                <a:solidFill>
                  <a:schemeClr val="bg1"/>
                </a:solidFill>
                <a:ea typeface="黑体" charset="0"/>
              </a:rPr>
              <a:t>标题文本预设</a:t>
            </a:r>
            <a:endParaRPr>
              <a:ea typeface="黑体" charset="0"/>
            </a:endParaRPr>
          </a:p>
        </p:txBody>
      </p:sp>
      <p:sp>
        <p:nvSpPr>
          <p:cNvPr id="21" name="PA_文本框 30"/>
          <p:cNvSpPr txBox="1"/>
          <p:nvPr/>
        </p:nvSpPr>
        <p:spPr bwMode="auto">
          <a:xfrm>
            <a:off x="9685104" y="4562394"/>
            <a:ext cx="609141" cy="6566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t" anchorCtr="0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en-US" altLang="ko-KR" sz="4265" b="1">
                <a:solidFill>
                  <a:schemeClr val="bg1"/>
                </a:solidFill>
                <a:ea typeface="黑体" charset="0"/>
              </a:rPr>
              <a:t>04</a:t>
            </a:r>
            <a:endParaRPr>
              <a:ea typeface="黑体" charset="0"/>
            </a:endParaRPr>
          </a:p>
        </p:txBody>
      </p:sp>
      <p:sp>
        <p:nvSpPr>
          <p:cNvPr id="22" name="PA_Freeform: Shape 35"/>
          <p:cNvSpPr/>
          <p:nvPr/>
        </p:nvSpPr>
        <p:spPr bwMode="auto">
          <a:xfrm>
            <a:off x="9334550" y="3755712"/>
            <a:ext cx="633204" cy="633204"/>
          </a:xfrm>
          <a:custGeom>
            <a:avLst/>
            <a:gdLst>
              <a:gd name="T0" fmla="*/ 184 w 260"/>
              <a:gd name="T1" fmla="*/ 106 h 260"/>
              <a:gd name="T2" fmla="*/ 193 w 260"/>
              <a:gd name="T3" fmla="*/ 143 h 260"/>
              <a:gd name="T4" fmla="*/ 117 w 260"/>
              <a:gd name="T5" fmla="*/ 219 h 260"/>
              <a:gd name="T6" fmla="*/ 42 w 260"/>
              <a:gd name="T7" fmla="*/ 143 h 260"/>
              <a:gd name="T8" fmla="*/ 117 w 260"/>
              <a:gd name="T9" fmla="*/ 66 h 260"/>
              <a:gd name="T10" fmla="*/ 154 w 260"/>
              <a:gd name="T11" fmla="*/ 76 h 260"/>
              <a:gd name="T12" fmla="*/ 183 w 260"/>
              <a:gd name="T13" fmla="*/ 46 h 260"/>
              <a:gd name="T14" fmla="*/ 117 w 260"/>
              <a:gd name="T15" fmla="*/ 25 h 260"/>
              <a:gd name="T16" fmla="*/ 0 w 260"/>
              <a:gd name="T17" fmla="*/ 143 h 260"/>
              <a:gd name="T18" fmla="*/ 117 w 260"/>
              <a:gd name="T19" fmla="*/ 260 h 260"/>
              <a:gd name="T20" fmla="*/ 233 w 260"/>
              <a:gd name="T21" fmla="*/ 143 h 260"/>
              <a:gd name="T22" fmla="*/ 213 w 260"/>
              <a:gd name="T23" fmla="*/ 77 h 260"/>
              <a:gd name="T24" fmla="*/ 184 w 260"/>
              <a:gd name="T25" fmla="*/ 106 h 260"/>
              <a:gd name="T26" fmla="*/ 225 w 260"/>
              <a:gd name="T27" fmla="*/ 35 h 260"/>
              <a:gd name="T28" fmla="*/ 225 w 260"/>
              <a:gd name="T29" fmla="*/ 35 h 260"/>
              <a:gd name="T30" fmla="*/ 225 w 260"/>
              <a:gd name="T31" fmla="*/ 0 h 260"/>
              <a:gd name="T32" fmla="*/ 203 w 260"/>
              <a:gd name="T33" fmla="*/ 23 h 260"/>
              <a:gd name="T34" fmla="*/ 203 w 260"/>
              <a:gd name="T35" fmla="*/ 46 h 260"/>
              <a:gd name="T36" fmla="*/ 139 w 260"/>
              <a:gd name="T37" fmla="*/ 111 h 260"/>
              <a:gd name="T38" fmla="*/ 117 w 260"/>
              <a:gd name="T39" fmla="*/ 104 h 260"/>
              <a:gd name="T40" fmla="*/ 79 w 260"/>
              <a:gd name="T41" fmla="*/ 143 h 260"/>
              <a:gd name="T42" fmla="*/ 117 w 260"/>
              <a:gd name="T43" fmla="*/ 181 h 260"/>
              <a:gd name="T44" fmla="*/ 155 w 260"/>
              <a:gd name="T45" fmla="*/ 143 h 260"/>
              <a:gd name="T46" fmla="*/ 150 w 260"/>
              <a:gd name="T47" fmla="*/ 123 h 260"/>
              <a:gd name="T48" fmla="*/ 215 w 260"/>
              <a:gd name="T49" fmla="*/ 58 h 260"/>
              <a:gd name="T50" fmla="*/ 237 w 260"/>
              <a:gd name="T51" fmla="*/ 58 h 260"/>
              <a:gd name="T52" fmla="*/ 260 w 260"/>
              <a:gd name="T53" fmla="*/ 35 h 260"/>
              <a:gd name="T54" fmla="*/ 225 w 260"/>
              <a:gd name="T55" fmla="*/ 35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60" h="260">
                <a:moveTo>
                  <a:pt x="184" y="106"/>
                </a:moveTo>
                <a:cubicBezTo>
                  <a:pt x="190" y="117"/>
                  <a:pt x="193" y="129"/>
                  <a:pt x="193" y="143"/>
                </a:cubicBezTo>
                <a:cubicBezTo>
                  <a:pt x="193" y="185"/>
                  <a:pt x="159" y="219"/>
                  <a:pt x="117" y="219"/>
                </a:cubicBezTo>
                <a:cubicBezTo>
                  <a:pt x="76" y="219"/>
                  <a:pt x="42" y="185"/>
                  <a:pt x="42" y="143"/>
                </a:cubicBezTo>
                <a:cubicBezTo>
                  <a:pt x="42" y="100"/>
                  <a:pt x="76" y="66"/>
                  <a:pt x="117" y="66"/>
                </a:cubicBezTo>
                <a:cubicBezTo>
                  <a:pt x="131" y="66"/>
                  <a:pt x="143" y="70"/>
                  <a:pt x="154" y="76"/>
                </a:cubicBezTo>
                <a:cubicBezTo>
                  <a:pt x="183" y="46"/>
                  <a:pt x="183" y="46"/>
                  <a:pt x="183" y="46"/>
                </a:cubicBezTo>
                <a:cubicBezTo>
                  <a:pt x="165" y="33"/>
                  <a:pt x="141" y="25"/>
                  <a:pt x="117" y="25"/>
                </a:cubicBezTo>
                <a:cubicBezTo>
                  <a:pt x="52" y="25"/>
                  <a:pt x="0" y="78"/>
                  <a:pt x="0" y="143"/>
                </a:cubicBezTo>
                <a:cubicBezTo>
                  <a:pt x="0" y="207"/>
                  <a:pt x="52" y="260"/>
                  <a:pt x="117" y="260"/>
                </a:cubicBezTo>
                <a:cubicBezTo>
                  <a:pt x="181" y="260"/>
                  <a:pt x="233" y="207"/>
                  <a:pt x="233" y="143"/>
                </a:cubicBezTo>
                <a:cubicBezTo>
                  <a:pt x="233" y="118"/>
                  <a:pt x="226" y="96"/>
                  <a:pt x="213" y="77"/>
                </a:cubicBezTo>
                <a:cubicBezTo>
                  <a:pt x="184" y="106"/>
                  <a:pt x="184" y="106"/>
                  <a:pt x="184" y="106"/>
                </a:cubicBezTo>
                <a:close/>
                <a:moveTo>
                  <a:pt x="225" y="35"/>
                </a:moveTo>
                <a:cubicBezTo>
                  <a:pt x="225" y="35"/>
                  <a:pt x="225" y="35"/>
                  <a:pt x="225" y="35"/>
                </a:cubicBezTo>
                <a:cubicBezTo>
                  <a:pt x="225" y="0"/>
                  <a:pt x="225" y="0"/>
                  <a:pt x="225" y="0"/>
                </a:cubicBezTo>
                <a:cubicBezTo>
                  <a:pt x="203" y="23"/>
                  <a:pt x="203" y="23"/>
                  <a:pt x="203" y="23"/>
                </a:cubicBezTo>
                <a:cubicBezTo>
                  <a:pt x="203" y="46"/>
                  <a:pt x="203" y="46"/>
                  <a:pt x="203" y="46"/>
                </a:cubicBezTo>
                <a:cubicBezTo>
                  <a:pt x="139" y="111"/>
                  <a:pt x="139" y="111"/>
                  <a:pt x="139" y="111"/>
                </a:cubicBezTo>
                <a:cubicBezTo>
                  <a:pt x="133" y="106"/>
                  <a:pt x="125" y="104"/>
                  <a:pt x="117" y="104"/>
                </a:cubicBezTo>
                <a:cubicBezTo>
                  <a:pt x="96" y="104"/>
                  <a:pt x="79" y="121"/>
                  <a:pt x="79" y="143"/>
                </a:cubicBezTo>
                <a:cubicBezTo>
                  <a:pt x="79" y="164"/>
                  <a:pt x="96" y="181"/>
                  <a:pt x="117" y="181"/>
                </a:cubicBezTo>
                <a:cubicBezTo>
                  <a:pt x="138" y="181"/>
                  <a:pt x="155" y="164"/>
                  <a:pt x="155" y="143"/>
                </a:cubicBezTo>
                <a:cubicBezTo>
                  <a:pt x="155" y="136"/>
                  <a:pt x="154" y="129"/>
                  <a:pt x="150" y="123"/>
                </a:cubicBezTo>
                <a:cubicBezTo>
                  <a:pt x="215" y="58"/>
                  <a:pt x="215" y="58"/>
                  <a:pt x="215" y="58"/>
                </a:cubicBezTo>
                <a:cubicBezTo>
                  <a:pt x="237" y="58"/>
                  <a:pt x="237" y="58"/>
                  <a:pt x="237" y="58"/>
                </a:cubicBezTo>
                <a:cubicBezTo>
                  <a:pt x="260" y="35"/>
                  <a:pt x="260" y="35"/>
                  <a:pt x="260" y="35"/>
                </a:cubicBezTo>
                <a:cubicBezTo>
                  <a:pt x="225" y="35"/>
                  <a:pt x="225" y="35"/>
                  <a:pt x="225" y="3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23" name="PA_Freeform: Shape 36"/>
          <p:cNvSpPr/>
          <p:nvPr/>
        </p:nvSpPr>
        <p:spPr bwMode="auto">
          <a:xfrm>
            <a:off x="10556432" y="4559573"/>
            <a:ext cx="633204" cy="633204"/>
          </a:xfrm>
          <a:custGeom>
            <a:avLst/>
            <a:gdLst>
              <a:gd name="T0" fmla="*/ 0 w 236"/>
              <a:gd name="T1" fmla="*/ 118 h 236"/>
              <a:gd name="T2" fmla="*/ 236 w 236"/>
              <a:gd name="T3" fmla="*/ 118 h 236"/>
              <a:gd name="T4" fmla="*/ 150 w 236"/>
              <a:gd name="T5" fmla="*/ 168 h 236"/>
              <a:gd name="T6" fmla="*/ 128 w 236"/>
              <a:gd name="T7" fmla="*/ 196 h 236"/>
              <a:gd name="T8" fmla="*/ 125 w 236"/>
              <a:gd name="T9" fmla="*/ 199 h 236"/>
              <a:gd name="T10" fmla="*/ 111 w 236"/>
              <a:gd name="T11" fmla="*/ 198 h 236"/>
              <a:gd name="T12" fmla="*/ 110 w 236"/>
              <a:gd name="T13" fmla="*/ 180 h 236"/>
              <a:gd name="T14" fmla="*/ 90 w 236"/>
              <a:gd name="T15" fmla="*/ 173 h 236"/>
              <a:gd name="T16" fmla="*/ 79 w 236"/>
              <a:gd name="T17" fmla="*/ 166 h 236"/>
              <a:gd name="T18" fmla="*/ 78 w 236"/>
              <a:gd name="T19" fmla="*/ 160 h 236"/>
              <a:gd name="T20" fmla="*/ 89 w 236"/>
              <a:gd name="T21" fmla="*/ 147 h 236"/>
              <a:gd name="T22" fmla="*/ 91 w 236"/>
              <a:gd name="T23" fmla="*/ 148 h 236"/>
              <a:gd name="T24" fmla="*/ 119 w 236"/>
              <a:gd name="T25" fmla="*/ 160 h 236"/>
              <a:gd name="T26" fmla="*/ 137 w 236"/>
              <a:gd name="T27" fmla="*/ 145 h 236"/>
              <a:gd name="T28" fmla="*/ 133 w 236"/>
              <a:gd name="T29" fmla="*/ 137 h 236"/>
              <a:gd name="T30" fmla="*/ 122 w 236"/>
              <a:gd name="T31" fmla="*/ 130 h 236"/>
              <a:gd name="T32" fmla="*/ 109 w 236"/>
              <a:gd name="T33" fmla="*/ 125 h 236"/>
              <a:gd name="T34" fmla="*/ 98 w 236"/>
              <a:gd name="T35" fmla="*/ 120 h 236"/>
              <a:gd name="T36" fmla="*/ 89 w 236"/>
              <a:gd name="T37" fmla="*/ 113 h 236"/>
              <a:gd name="T38" fmla="*/ 82 w 236"/>
              <a:gd name="T39" fmla="*/ 103 h 236"/>
              <a:gd name="T40" fmla="*/ 79 w 236"/>
              <a:gd name="T41" fmla="*/ 90 h 236"/>
              <a:gd name="T42" fmla="*/ 110 w 236"/>
              <a:gd name="T43" fmla="*/ 57 h 236"/>
              <a:gd name="T44" fmla="*/ 111 w 236"/>
              <a:gd name="T45" fmla="*/ 38 h 236"/>
              <a:gd name="T46" fmla="*/ 125 w 236"/>
              <a:gd name="T47" fmla="*/ 37 h 236"/>
              <a:gd name="T48" fmla="*/ 128 w 236"/>
              <a:gd name="T49" fmla="*/ 40 h 236"/>
              <a:gd name="T50" fmla="*/ 137 w 236"/>
              <a:gd name="T51" fmla="*/ 58 h 236"/>
              <a:gd name="T52" fmla="*/ 151 w 236"/>
              <a:gd name="T53" fmla="*/ 65 h 236"/>
              <a:gd name="T54" fmla="*/ 155 w 236"/>
              <a:gd name="T55" fmla="*/ 69 h 236"/>
              <a:gd name="T56" fmla="*/ 149 w 236"/>
              <a:gd name="T57" fmla="*/ 85 h 236"/>
              <a:gd name="T58" fmla="*/ 144 w 236"/>
              <a:gd name="T59" fmla="*/ 86 h 236"/>
              <a:gd name="T60" fmla="*/ 140 w 236"/>
              <a:gd name="T61" fmla="*/ 82 h 236"/>
              <a:gd name="T62" fmla="*/ 128 w 236"/>
              <a:gd name="T63" fmla="*/ 77 h 236"/>
              <a:gd name="T64" fmla="*/ 107 w 236"/>
              <a:gd name="T65" fmla="*/ 80 h 236"/>
              <a:gd name="T66" fmla="*/ 102 w 236"/>
              <a:gd name="T67" fmla="*/ 94 h 236"/>
              <a:gd name="T68" fmla="*/ 108 w 236"/>
              <a:gd name="T69" fmla="*/ 101 h 236"/>
              <a:gd name="T70" fmla="*/ 118 w 236"/>
              <a:gd name="T71" fmla="*/ 106 h 236"/>
              <a:gd name="T72" fmla="*/ 132 w 236"/>
              <a:gd name="T73" fmla="*/ 112 h 236"/>
              <a:gd name="T74" fmla="*/ 145 w 236"/>
              <a:gd name="T75" fmla="*/ 119 h 236"/>
              <a:gd name="T76" fmla="*/ 155 w 236"/>
              <a:gd name="T77" fmla="*/ 129 h 236"/>
              <a:gd name="T78" fmla="*/ 159 w 236"/>
              <a:gd name="T79" fmla="*/ 14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moveTo>
                  <a:pt x="150" y="168"/>
                </a:moveTo>
                <a:cubicBezTo>
                  <a:pt x="145" y="175"/>
                  <a:pt x="137" y="179"/>
                  <a:pt x="128" y="180"/>
                </a:cubicBezTo>
                <a:cubicBezTo>
                  <a:pt x="128" y="196"/>
                  <a:pt x="128" y="196"/>
                  <a:pt x="128" y="196"/>
                </a:cubicBezTo>
                <a:cubicBezTo>
                  <a:pt x="128" y="197"/>
                  <a:pt x="127" y="198"/>
                  <a:pt x="127" y="198"/>
                </a:cubicBezTo>
                <a:cubicBezTo>
                  <a:pt x="126" y="199"/>
                  <a:pt x="126" y="199"/>
                  <a:pt x="125" y="199"/>
                </a:cubicBezTo>
                <a:cubicBezTo>
                  <a:pt x="113" y="199"/>
                  <a:pt x="113" y="199"/>
                  <a:pt x="113" y="199"/>
                </a:cubicBezTo>
                <a:cubicBezTo>
                  <a:pt x="112" y="199"/>
                  <a:pt x="111" y="199"/>
                  <a:pt x="111" y="198"/>
                </a:cubicBezTo>
                <a:cubicBezTo>
                  <a:pt x="110" y="197"/>
                  <a:pt x="110" y="197"/>
                  <a:pt x="110" y="196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06" y="180"/>
                  <a:pt x="102" y="179"/>
                  <a:pt x="99" y="177"/>
                </a:cubicBezTo>
                <a:cubicBezTo>
                  <a:pt x="95" y="176"/>
                  <a:pt x="92" y="175"/>
                  <a:pt x="90" y="173"/>
                </a:cubicBezTo>
                <a:cubicBezTo>
                  <a:pt x="88" y="172"/>
                  <a:pt x="85" y="171"/>
                  <a:pt x="83" y="169"/>
                </a:cubicBezTo>
                <a:cubicBezTo>
                  <a:pt x="81" y="168"/>
                  <a:pt x="80" y="166"/>
                  <a:pt x="79" y="166"/>
                </a:cubicBezTo>
                <a:cubicBezTo>
                  <a:pt x="79" y="165"/>
                  <a:pt x="78" y="164"/>
                  <a:pt x="78" y="164"/>
                </a:cubicBezTo>
                <a:cubicBezTo>
                  <a:pt x="77" y="163"/>
                  <a:pt x="77" y="162"/>
                  <a:pt x="78" y="160"/>
                </a:cubicBezTo>
                <a:cubicBezTo>
                  <a:pt x="87" y="148"/>
                  <a:pt x="87" y="148"/>
                  <a:pt x="87" y="148"/>
                </a:cubicBezTo>
                <a:cubicBezTo>
                  <a:pt x="87" y="148"/>
                  <a:pt x="88" y="147"/>
                  <a:pt x="89" y="147"/>
                </a:cubicBezTo>
                <a:cubicBezTo>
                  <a:pt x="90" y="147"/>
                  <a:pt x="90" y="147"/>
                  <a:pt x="91" y="148"/>
                </a:cubicBezTo>
                <a:cubicBezTo>
                  <a:pt x="91" y="148"/>
                  <a:pt x="91" y="148"/>
                  <a:pt x="91" y="148"/>
                </a:cubicBezTo>
                <a:cubicBezTo>
                  <a:pt x="98" y="154"/>
                  <a:pt x="105" y="158"/>
                  <a:pt x="112" y="159"/>
                </a:cubicBezTo>
                <a:cubicBezTo>
                  <a:pt x="115" y="160"/>
                  <a:pt x="117" y="160"/>
                  <a:pt x="119" y="160"/>
                </a:cubicBezTo>
                <a:cubicBezTo>
                  <a:pt x="124" y="160"/>
                  <a:pt x="128" y="159"/>
                  <a:pt x="131" y="156"/>
                </a:cubicBezTo>
                <a:cubicBezTo>
                  <a:pt x="135" y="154"/>
                  <a:pt x="137" y="150"/>
                  <a:pt x="137" y="145"/>
                </a:cubicBezTo>
                <a:cubicBezTo>
                  <a:pt x="137" y="144"/>
                  <a:pt x="136" y="142"/>
                  <a:pt x="136" y="140"/>
                </a:cubicBezTo>
                <a:cubicBezTo>
                  <a:pt x="135" y="139"/>
                  <a:pt x="134" y="138"/>
                  <a:pt x="133" y="137"/>
                </a:cubicBezTo>
                <a:cubicBezTo>
                  <a:pt x="132" y="136"/>
                  <a:pt x="130" y="135"/>
                  <a:pt x="127" y="133"/>
                </a:cubicBezTo>
                <a:cubicBezTo>
                  <a:pt x="125" y="132"/>
                  <a:pt x="123" y="131"/>
                  <a:pt x="122" y="130"/>
                </a:cubicBezTo>
                <a:cubicBezTo>
                  <a:pt x="120" y="130"/>
                  <a:pt x="118" y="129"/>
                  <a:pt x="115" y="128"/>
                </a:cubicBezTo>
                <a:cubicBezTo>
                  <a:pt x="112" y="127"/>
                  <a:pt x="110" y="126"/>
                  <a:pt x="109" y="125"/>
                </a:cubicBezTo>
                <a:cubicBezTo>
                  <a:pt x="108" y="125"/>
                  <a:pt x="106" y="124"/>
                  <a:pt x="104" y="123"/>
                </a:cubicBezTo>
                <a:cubicBezTo>
                  <a:pt x="101" y="122"/>
                  <a:pt x="100" y="121"/>
                  <a:pt x="98" y="120"/>
                </a:cubicBezTo>
                <a:cubicBezTo>
                  <a:pt x="97" y="119"/>
                  <a:pt x="95" y="118"/>
                  <a:pt x="93" y="117"/>
                </a:cubicBezTo>
                <a:cubicBezTo>
                  <a:pt x="91" y="116"/>
                  <a:pt x="90" y="114"/>
                  <a:pt x="89" y="113"/>
                </a:cubicBezTo>
                <a:cubicBezTo>
                  <a:pt x="87" y="112"/>
                  <a:pt x="86" y="110"/>
                  <a:pt x="85" y="109"/>
                </a:cubicBezTo>
                <a:cubicBezTo>
                  <a:pt x="83" y="107"/>
                  <a:pt x="82" y="105"/>
                  <a:pt x="82" y="103"/>
                </a:cubicBezTo>
                <a:cubicBezTo>
                  <a:pt x="81" y="102"/>
                  <a:pt x="80" y="100"/>
                  <a:pt x="80" y="97"/>
                </a:cubicBezTo>
                <a:cubicBezTo>
                  <a:pt x="79" y="95"/>
                  <a:pt x="79" y="93"/>
                  <a:pt x="79" y="90"/>
                </a:cubicBezTo>
                <a:cubicBezTo>
                  <a:pt x="79" y="82"/>
                  <a:pt x="82" y="75"/>
                  <a:pt x="88" y="69"/>
                </a:cubicBezTo>
                <a:cubicBezTo>
                  <a:pt x="93" y="62"/>
                  <a:pt x="101" y="58"/>
                  <a:pt x="110" y="57"/>
                </a:cubicBezTo>
                <a:cubicBezTo>
                  <a:pt x="110" y="40"/>
                  <a:pt x="110" y="40"/>
                  <a:pt x="110" y="40"/>
                </a:cubicBezTo>
                <a:cubicBezTo>
                  <a:pt x="110" y="40"/>
                  <a:pt x="110" y="39"/>
                  <a:pt x="111" y="38"/>
                </a:cubicBezTo>
                <a:cubicBezTo>
                  <a:pt x="111" y="38"/>
                  <a:pt x="112" y="37"/>
                  <a:pt x="113" y="37"/>
                </a:cubicBezTo>
                <a:cubicBezTo>
                  <a:pt x="125" y="37"/>
                  <a:pt x="125" y="37"/>
                  <a:pt x="125" y="37"/>
                </a:cubicBezTo>
                <a:cubicBezTo>
                  <a:pt x="126" y="37"/>
                  <a:pt x="126" y="38"/>
                  <a:pt x="127" y="38"/>
                </a:cubicBezTo>
                <a:cubicBezTo>
                  <a:pt x="127" y="39"/>
                  <a:pt x="128" y="39"/>
                  <a:pt x="128" y="40"/>
                </a:cubicBezTo>
                <a:cubicBezTo>
                  <a:pt x="128" y="56"/>
                  <a:pt x="128" y="56"/>
                  <a:pt x="128" y="56"/>
                </a:cubicBezTo>
                <a:cubicBezTo>
                  <a:pt x="131" y="57"/>
                  <a:pt x="134" y="57"/>
                  <a:pt x="137" y="58"/>
                </a:cubicBezTo>
                <a:cubicBezTo>
                  <a:pt x="140" y="59"/>
                  <a:pt x="143" y="60"/>
                  <a:pt x="145" y="61"/>
                </a:cubicBezTo>
                <a:cubicBezTo>
                  <a:pt x="147" y="62"/>
                  <a:pt x="149" y="63"/>
                  <a:pt x="151" y="65"/>
                </a:cubicBezTo>
                <a:cubicBezTo>
                  <a:pt x="152" y="66"/>
                  <a:pt x="153" y="67"/>
                  <a:pt x="154" y="67"/>
                </a:cubicBezTo>
                <a:cubicBezTo>
                  <a:pt x="155" y="68"/>
                  <a:pt x="155" y="68"/>
                  <a:pt x="155" y="69"/>
                </a:cubicBezTo>
                <a:cubicBezTo>
                  <a:pt x="156" y="70"/>
                  <a:pt x="156" y="71"/>
                  <a:pt x="156" y="72"/>
                </a:cubicBezTo>
                <a:cubicBezTo>
                  <a:pt x="149" y="85"/>
                  <a:pt x="149" y="85"/>
                  <a:pt x="149" y="85"/>
                </a:cubicBezTo>
                <a:cubicBezTo>
                  <a:pt x="148" y="86"/>
                  <a:pt x="148" y="86"/>
                  <a:pt x="147" y="87"/>
                </a:cubicBezTo>
                <a:cubicBezTo>
                  <a:pt x="146" y="87"/>
                  <a:pt x="145" y="86"/>
                  <a:pt x="144" y="86"/>
                </a:cubicBezTo>
                <a:cubicBezTo>
                  <a:pt x="144" y="86"/>
                  <a:pt x="144" y="85"/>
                  <a:pt x="143" y="85"/>
                </a:cubicBezTo>
                <a:cubicBezTo>
                  <a:pt x="142" y="84"/>
                  <a:pt x="141" y="83"/>
                  <a:pt x="140" y="82"/>
                </a:cubicBezTo>
                <a:cubicBezTo>
                  <a:pt x="138" y="81"/>
                  <a:pt x="136" y="80"/>
                  <a:pt x="134" y="80"/>
                </a:cubicBezTo>
                <a:cubicBezTo>
                  <a:pt x="133" y="79"/>
                  <a:pt x="130" y="78"/>
                  <a:pt x="128" y="77"/>
                </a:cubicBezTo>
                <a:cubicBezTo>
                  <a:pt x="125" y="77"/>
                  <a:pt x="123" y="76"/>
                  <a:pt x="120" y="76"/>
                </a:cubicBezTo>
                <a:cubicBezTo>
                  <a:pt x="115" y="76"/>
                  <a:pt x="110" y="77"/>
                  <a:pt x="107" y="80"/>
                </a:cubicBezTo>
                <a:cubicBezTo>
                  <a:pt x="103" y="83"/>
                  <a:pt x="101" y="86"/>
                  <a:pt x="101" y="90"/>
                </a:cubicBezTo>
                <a:cubicBezTo>
                  <a:pt x="101" y="92"/>
                  <a:pt x="102" y="93"/>
                  <a:pt x="102" y="94"/>
                </a:cubicBezTo>
                <a:cubicBezTo>
                  <a:pt x="103" y="96"/>
                  <a:pt x="103" y="97"/>
                  <a:pt x="105" y="98"/>
                </a:cubicBezTo>
                <a:cubicBezTo>
                  <a:pt x="106" y="99"/>
                  <a:pt x="107" y="100"/>
                  <a:pt x="108" y="101"/>
                </a:cubicBezTo>
                <a:cubicBezTo>
                  <a:pt x="109" y="102"/>
                  <a:pt x="111" y="103"/>
                  <a:pt x="113" y="104"/>
                </a:cubicBezTo>
                <a:cubicBezTo>
                  <a:pt x="115" y="105"/>
                  <a:pt x="117" y="106"/>
                  <a:pt x="118" y="106"/>
                </a:cubicBezTo>
                <a:cubicBezTo>
                  <a:pt x="120" y="107"/>
                  <a:pt x="122" y="108"/>
                  <a:pt x="125" y="109"/>
                </a:cubicBezTo>
                <a:cubicBezTo>
                  <a:pt x="128" y="110"/>
                  <a:pt x="130" y="111"/>
                  <a:pt x="132" y="112"/>
                </a:cubicBezTo>
                <a:cubicBezTo>
                  <a:pt x="133" y="112"/>
                  <a:pt x="136" y="113"/>
                  <a:pt x="138" y="115"/>
                </a:cubicBezTo>
                <a:cubicBezTo>
                  <a:pt x="141" y="116"/>
                  <a:pt x="143" y="117"/>
                  <a:pt x="145" y="119"/>
                </a:cubicBezTo>
                <a:cubicBezTo>
                  <a:pt x="147" y="120"/>
                  <a:pt x="149" y="121"/>
                  <a:pt x="151" y="123"/>
                </a:cubicBezTo>
                <a:cubicBezTo>
                  <a:pt x="153" y="125"/>
                  <a:pt x="154" y="127"/>
                  <a:pt x="155" y="129"/>
                </a:cubicBezTo>
                <a:cubicBezTo>
                  <a:pt x="156" y="131"/>
                  <a:pt x="157" y="133"/>
                  <a:pt x="158" y="136"/>
                </a:cubicBezTo>
                <a:cubicBezTo>
                  <a:pt x="159" y="138"/>
                  <a:pt x="159" y="141"/>
                  <a:pt x="159" y="144"/>
                </a:cubicBezTo>
                <a:cubicBezTo>
                  <a:pt x="159" y="153"/>
                  <a:pt x="156" y="161"/>
                  <a:pt x="150" y="168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24" name="PA_Freeform: Shape 37"/>
          <p:cNvSpPr/>
          <p:nvPr/>
        </p:nvSpPr>
        <p:spPr bwMode="auto">
          <a:xfrm>
            <a:off x="7126880" y="2152844"/>
            <a:ext cx="633204" cy="633204"/>
          </a:xfrm>
          <a:custGeom>
            <a:avLst/>
            <a:gdLst>
              <a:gd name="T0" fmla="*/ 116 w 232"/>
              <a:gd name="T1" fmla="*/ 0 h 232"/>
              <a:gd name="T2" fmla="*/ 0 w 232"/>
              <a:gd name="T3" fmla="*/ 116 h 232"/>
              <a:gd name="T4" fmla="*/ 116 w 232"/>
              <a:gd name="T5" fmla="*/ 232 h 232"/>
              <a:gd name="T6" fmla="*/ 232 w 232"/>
              <a:gd name="T7" fmla="*/ 116 h 232"/>
              <a:gd name="T8" fmla="*/ 116 w 232"/>
              <a:gd name="T9" fmla="*/ 0 h 232"/>
              <a:gd name="T10" fmla="*/ 129 w 232"/>
              <a:gd name="T11" fmla="*/ 208 h 232"/>
              <a:gd name="T12" fmla="*/ 129 w 232"/>
              <a:gd name="T13" fmla="*/ 190 h 232"/>
              <a:gd name="T14" fmla="*/ 117 w 232"/>
              <a:gd name="T15" fmla="*/ 178 h 232"/>
              <a:gd name="T16" fmla="*/ 105 w 232"/>
              <a:gd name="T17" fmla="*/ 190 h 232"/>
              <a:gd name="T18" fmla="*/ 105 w 232"/>
              <a:gd name="T19" fmla="*/ 208 h 232"/>
              <a:gd name="T20" fmla="*/ 25 w 232"/>
              <a:gd name="T21" fmla="*/ 129 h 232"/>
              <a:gd name="T22" fmla="*/ 42 w 232"/>
              <a:gd name="T23" fmla="*/ 129 h 232"/>
              <a:gd name="T24" fmla="*/ 53 w 232"/>
              <a:gd name="T25" fmla="*/ 117 h 232"/>
              <a:gd name="T26" fmla="*/ 42 w 232"/>
              <a:gd name="T27" fmla="*/ 105 h 232"/>
              <a:gd name="T28" fmla="*/ 24 w 232"/>
              <a:gd name="T29" fmla="*/ 105 h 232"/>
              <a:gd name="T30" fmla="*/ 104 w 232"/>
              <a:gd name="T31" fmla="*/ 25 h 232"/>
              <a:gd name="T32" fmla="*/ 104 w 232"/>
              <a:gd name="T33" fmla="*/ 41 h 232"/>
              <a:gd name="T34" fmla="*/ 116 w 232"/>
              <a:gd name="T35" fmla="*/ 53 h 232"/>
              <a:gd name="T36" fmla="*/ 128 w 232"/>
              <a:gd name="T37" fmla="*/ 41 h 232"/>
              <a:gd name="T38" fmla="*/ 128 w 232"/>
              <a:gd name="T39" fmla="*/ 25 h 232"/>
              <a:gd name="T40" fmla="*/ 208 w 232"/>
              <a:gd name="T41" fmla="*/ 104 h 232"/>
              <a:gd name="T42" fmla="*/ 190 w 232"/>
              <a:gd name="T43" fmla="*/ 104 h 232"/>
              <a:gd name="T44" fmla="*/ 179 w 232"/>
              <a:gd name="T45" fmla="*/ 116 h 232"/>
              <a:gd name="T46" fmla="*/ 190 w 232"/>
              <a:gd name="T47" fmla="*/ 128 h 232"/>
              <a:gd name="T48" fmla="*/ 208 w 232"/>
              <a:gd name="T49" fmla="*/ 128 h 232"/>
              <a:gd name="T50" fmla="*/ 129 w 232"/>
              <a:gd name="T51" fmla="*/ 208 h 232"/>
              <a:gd name="T52" fmla="*/ 124 w 232"/>
              <a:gd name="T53" fmla="*/ 94 h 232"/>
              <a:gd name="T54" fmla="*/ 70 w 232"/>
              <a:gd name="T55" fmla="*/ 69 h 232"/>
              <a:gd name="T56" fmla="*/ 94 w 232"/>
              <a:gd name="T57" fmla="*/ 124 h 232"/>
              <a:gd name="T58" fmla="*/ 109 w 232"/>
              <a:gd name="T59" fmla="*/ 138 h 232"/>
              <a:gd name="T60" fmla="*/ 163 w 232"/>
              <a:gd name="T61" fmla="*/ 163 h 232"/>
              <a:gd name="T62" fmla="*/ 138 w 232"/>
              <a:gd name="T63" fmla="*/ 108 h 232"/>
              <a:gd name="T64" fmla="*/ 124 w 232"/>
              <a:gd name="T65" fmla="*/ 94 h 232"/>
              <a:gd name="T66" fmla="*/ 123 w 232"/>
              <a:gd name="T67" fmla="*/ 123 h 232"/>
              <a:gd name="T68" fmla="*/ 110 w 232"/>
              <a:gd name="T69" fmla="*/ 123 h 232"/>
              <a:gd name="T70" fmla="*/ 110 w 232"/>
              <a:gd name="T71" fmla="*/ 109 h 232"/>
              <a:gd name="T72" fmla="*/ 123 w 232"/>
              <a:gd name="T73" fmla="*/ 109 h 232"/>
              <a:gd name="T74" fmla="*/ 123 w 232"/>
              <a:gd name="T75" fmla="*/ 123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2" h="232">
                <a:moveTo>
                  <a:pt x="116" y="0"/>
                </a:moveTo>
                <a:cubicBezTo>
                  <a:pt x="52" y="0"/>
                  <a:pt x="0" y="52"/>
                  <a:pt x="0" y="116"/>
                </a:cubicBezTo>
                <a:cubicBezTo>
                  <a:pt x="0" y="180"/>
                  <a:pt x="52" y="232"/>
                  <a:pt x="116" y="232"/>
                </a:cubicBezTo>
                <a:cubicBezTo>
                  <a:pt x="180" y="232"/>
                  <a:pt x="232" y="180"/>
                  <a:pt x="232" y="116"/>
                </a:cubicBezTo>
                <a:cubicBezTo>
                  <a:pt x="232" y="52"/>
                  <a:pt x="180" y="0"/>
                  <a:pt x="116" y="0"/>
                </a:cubicBezTo>
                <a:close/>
                <a:moveTo>
                  <a:pt x="129" y="208"/>
                </a:moveTo>
                <a:cubicBezTo>
                  <a:pt x="129" y="190"/>
                  <a:pt x="129" y="190"/>
                  <a:pt x="129" y="190"/>
                </a:cubicBezTo>
                <a:cubicBezTo>
                  <a:pt x="129" y="183"/>
                  <a:pt x="123" y="178"/>
                  <a:pt x="117" y="178"/>
                </a:cubicBezTo>
                <a:cubicBezTo>
                  <a:pt x="110" y="178"/>
                  <a:pt x="105" y="183"/>
                  <a:pt x="105" y="190"/>
                </a:cubicBezTo>
                <a:cubicBezTo>
                  <a:pt x="105" y="208"/>
                  <a:pt x="105" y="208"/>
                  <a:pt x="105" y="208"/>
                </a:cubicBezTo>
                <a:cubicBezTo>
                  <a:pt x="63" y="203"/>
                  <a:pt x="30" y="170"/>
                  <a:pt x="25" y="129"/>
                </a:cubicBezTo>
                <a:cubicBezTo>
                  <a:pt x="42" y="129"/>
                  <a:pt x="42" y="129"/>
                  <a:pt x="42" y="129"/>
                </a:cubicBezTo>
                <a:cubicBezTo>
                  <a:pt x="48" y="129"/>
                  <a:pt x="53" y="123"/>
                  <a:pt x="53" y="117"/>
                </a:cubicBezTo>
                <a:cubicBezTo>
                  <a:pt x="53" y="110"/>
                  <a:pt x="48" y="105"/>
                  <a:pt x="42" y="105"/>
                </a:cubicBezTo>
                <a:cubicBezTo>
                  <a:pt x="24" y="105"/>
                  <a:pt x="24" y="105"/>
                  <a:pt x="24" y="105"/>
                </a:cubicBezTo>
                <a:cubicBezTo>
                  <a:pt x="29" y="63"/>
                  <a:pt x="63" y="30"/>
                  <a:pt x="104" y="25"/>
                </a:cubicBezTo>
                <a:cubicBezTo>
                  <a:pt x="104" y="41"/>
                  <a:pt x="104" y="41"/>
                  <a:pt x="104" y="41"/>
                </a:cubicBezTo>
                <a:cubicBezTo>
                  <a:pt x="104" y="47"/>
                  <a:pt x="109" y="53"/>
                  <a:pt x="116" y="53"/>
                </a:cubicBezTo>
                <a:cubicBezTo>
                  <a:pt x="122" y="53"/>
                  <a:pt x="128" y="47"/>
                  <a:pt x="128" y="41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69" y="30"/>
                  <a:pt x="202" y="63"/>
                  <a:pt x="208" y="104"/>
                </a:cubicBezTo>
                <a:cubicBezTo>
                  <a:pt x="190" y="104"/>
                  <a:pt x="190" y="104"/>
                  <a:pt x="190" y="104"/>
                </a:cubicBezTo>
                <a:cubicBezTo>
                  <a:pt x="184" y="104"/>
                  <a:pt x="179" y="109"/>
                  <a:pt x="179" y="116"/>
                </a:cubicBezTo>
                <a:cubicBezTo>
                  <a:pt x="179" y="122"/>
                  <a:pt x="184" y="128"/>
                  <a:pt x="190" y="128"/>
                </a:cubicBezTo>
                <a:cubicBezTo>
                  <a:pt x="208" y="128"/>
                  <a:pt x="208" y="128"/>
                  <a:pt x="208" y="128"/>
                </a:cubicBezTo>
                <a:cubicBezTo>
                  <a:pt x="203" y="169"/>
                  <a:pt x="170" y="202"/>
                  <a:pt x="129" y="208"/>
                </a:cubicBezTo>
                <a:close/>
                <a:moveTo>
                  <a:pt x="124" y="94"/>
                </a:moveTo>
                <a:cubicBezTo>
                  <a:pt x="70" y="69"/>
                  <a:pt x="70" y="69"/>
                  <a:pt x="70" y="69"/>
                </a:cubicBezTo>
                <a:cubicBezTo>
                  <a:pt x="94" y="124"/>
                  <a:pt x="94" y="124"/>
                  <a:pt x="94" y="124"/>
                </a:cubicBezTo>
                <a:cubicBezTo>
                  <a:pt x="97" y="129"/>
                  <a:pt x="103" y="136"/>
                  <a:pt x="109" y="138"/>
                </a:cubicBezTo>
                <a:cubicBezTo>
                  <a:pt x="163" y="163"/>
                  <a:pt x="163" y="163"/>
                  <a:pt x="163" y="163"/>
                </a:cubicBezTo>
                <a:cubicBezTo>
                  <a:pt x="138" y="108"/>
                  <a:pt x="138" y="108"/>
                  <a:pt x="138" y="108"/>
                </a:cubicBezTo>
                <a:cubicBezTo>
                  <a:pt x="136" y="103"/>
                  <a:pt x="130" y="96"/>
                  <a:pt x="124" y="94"/>
                </a:cubicBezTo>
                <a:close/>
                <a:moveTo>
                  <a:pt x="123" y="123"/>
                </a:moveTo>
                <a:cubicBezTo>
                  <a:pt x="119" y="126"/>
                  <a:pt x="113" y="126"/>
                  <a:pt x="110" y="123"/>
                </a:cubicBezTo>
                <a:cubicBezTo>
                  <a:pt x="106" y="119"/>
                  <a:pt x="106" y="113"/>
                  <a:pt x="110" y="109"/>
                </a:cubicBezTo>
                <a:cubicBezTo>
                  <a:pt x="113" y="106"/>
                  <a:pt x="119" y="106"/>
                  <a:pt x="123" y="109"/>
                </a:cubicBezTo>
                <a:cubicBezTo>
                  <a:pt x="127" y="113"/>
                  <a:pt x="127" y="119"/>
                  <a:pt x="123" y="1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25" name="PA_Freeform: Shape 38"/>
          <p:cNvSpPr/>
          <p:nvPr/>
        </p:nvSpPr>
        <p:spPr bwMode="auto">
          <a:xfrm>
            <a:off x="8183555" y="2982099"/>
            <a:ext cx="633204" cy="633204"/>
          </a:xfrm>
          <a:custGeom>
            <a:avLst/>
            <a:gdLst>
              <a:gd name="T0" fmla="*/ 182 w 236"/>
              <a:gd name="T1" fmla="*/ 109 h 236"/>
              <a:gd name="T2" fmla="*/ 157 w 236"/>
              <a:gd name="T3" fmla="*/ 103 h 236"/>
              <a:gd name="T4" fmla="*/ 134 w 236"/>
              <a:gd name="T5" fmla="*/ 102 h 236"/>
              <a:gd name="T6" fmla="*/ 120 w 236"/>
              <a:gd name="T7" fmla="*/ 114 h 236"/>
              <a:gd name="T8" fmla="*/ 118 w 236"/>
              <a:gd name="T9" fmla="*/ 129 h 236"/>
              <a:gd name="T10" fmla="*/ 122 w 236"/>
              <a:gd name="T11" fmla="*/ 141 h 236"/>
              <a:gd name="T12" fmla="*/ 135 w 236"/>
              <a:gd name="T13" fmla="*/ 156 h 236"/>
              <a:gd name="T14" fmla="*/ 139 w 236"/>
              <a:gd name="T15" fmla="*/ 185 h 236"/>
              <a:gd name="T16" fmla="*/ 152 w 236"/>
              <a:gd name="T17" fmla="*/ 198 h 236"/>
              <a:gd name="T18" fmla="*/ 169 w 236"/>
              <a:gd name="T19" fmla="*/ 180 h 236"/>
              <a:gd name="T20" fmla="*/ 187 w 236"/>
              <a:gd name="T21" fmla="*/ 150 h 236"/>
              <a:gd name="T22" fmla="*/ 200 w 236"/>
              <a:gd name="T23" fmla="*/ 122 h 236"/>
              <a:gd name="T24" fmla="*/ 182 w 236"/>
              <a:gd name="T25" fmla="*/ 109 h 236"/>
              <a:gd name="T26" fmla="*/ 118 w 236"/>
              <a:gd name="T27" fmla="*/ 0 h 236"/>
              <a:gd name="T28" fmla="*/ 0 w 236"/>
              <a:gd name="T29" fmla="*/ 118 h 236"/>
              <a:gd name="T30" fmla="*/ 118 w 236"/>
              <a:gd name="T31" fmla="*/ 236 h 236"/>
              <a:gd name="T32" fmla="*/ 236 w 236"/>
              <a:gd name="T33" fmla="*/ 118 h 236"/>
              <a:gd name="T34" fmla="*/ 118 w 236"/>
              <a:gd name="T35" fmla="*/ 0 h 236"/>
              <a:gd name="T36" fmla="*/ 126 w 236"/>
              <a:gd name="T37" fmla="*/ 212 h 236"/>
              <a:gd name="T38" fmla="*/ 128 w 236"/>
              <a:gd name="T39" fmla="*/ 208 h 236"/>
              <a:gd name="T40" fmla="*/ 125 w 236"/>
              <a:gd name="T41" fmla="*/ 186 h 236"/>
              <a:gd name="T42" fmla="*/ 105 w 236"/>
              <a:gd name="T43" fmla="*/ 186 h 236"/>
              <a:gd name="T44" fmla="*/ 98 w 236"/>
              <a:gd name="T45" fmla="*/ 207 h 236"/>
              <a:gd name="T46" fmla="*/ 102 w 236"/>
              <a:gd name="T47" fmla="*/ 211 h 236"/>
              <a:gd name="T48" fmla="*/ 34 w 236"/>
              <a:gd name="T49" fmla="*/ 161 h 236"/>
              <a:gd name="T50" fmla="*/ 44 w 236"/>
              <a:gd name="T51" fmla="*/ 157 h 236"/>
              <a:gd name="T52" fmla="*/ 44 w 236"/>
              <a:gd name="T53" fmla="*/ 157 h 236"/>
              <a:gd name="T54" fmla="*/ 81 w 236"/>
              <a:gd name="T55" fmla="*/ 142 h 236"/>
              <a:gd name="T56" fmla="*/ 81 w 236"/>
              <a:gd name="T57" fmla="*/ 118 h 236"/>
              <a:gd name="T58" fmla="*/ 55 w 236"/>
              <a:gd name="T59" fmla="*/ 94 h 236"/>
              <a:gd name="T60" fmla="*/ 28 w 236"/>
              <a:gd name="T61" fmla="*/ 90 h 236"/>
              <a:gd name="T62" fmla="*/ 84 w 236"/>
              <a:gd name="T63" fmla="*/ 30 h 236"/>
              <a:gd name="T64" fmla="*/ 84 w 236"/>
              <a:gd name="T65" fmla="*/ 31 h 236"/>
              <a:gd name="T66" fmla="*/ 102 w 236"/>
              <a:gd name="T67" fmla="*/ 56 h 236"/>
              <a:gd name="T68" fmla="*/ 120 w 236"/>
              <a:gd name="T69" fmla="*/ 79 h 236"/>
              <a:gd name="T70" fmla="*/ 131 w 236"/>
              <a:gd name="T71" fmla="*/ 97 h 236"/>
              <a:gd name="T72" fmla="*/ 146 w 236"/>
              <a:gd name="T73" fmla="*/ 88 h 236"/>
              <a:gd name="T74" fmla="*/ 177 w 236"/>
              <a:gd name="T75" fmla="*/ 66 h 236"/>
              <a:gd name="T76" fmla="*/ 190 w 236"/>
              <a:gd name="T77" fmla="*/ 57 h 236"/>
              <a:gd name="T78" fmla="*/ 212 w 236"/>
              <a:gd name="T79" fmla="*/ 118 h 236"/>
              <a:gd name="T80" fmla="*/ 126 w 236"/>
              <a:gd name="T81" fmla="*/ 21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36" h="236">
                <a:moveTo>
                  <a:pt x="182" y="109"/>
                </a:moveTo>
                <a:cubicBezTo>
                  <a:pt x="172" y="107"/>
                  <a:pt x="161" y="105"/>
                  <a:pt x="157" y="103"/>
                </a:cubicBezTo>
                <a:cubicBezTo>
                  <a:pt x="153" y="102"/>
                  <a:pt x="143" y="101"/>
                  <a:pt x="134" y="102"/>
                </a:cubicBezTo>
                <a:cubicBezTo>
                  <a:pt x="125" y="103"/>
                  <a:pt x="119" y="109"/>
                  <a:pt x="120" y="114"/>
                </a:cubicBezTo>
                <a:cubicBezTo>
                  <a:pt x="121" y="119"/>
                  <a:pt x="120" y="126"/>
                  <a:pt x="118" y="129"/>
                </a:cubicBezTo>
                <a:cubicBezTo>
                  <a:pt x="117" y="132"/>
                  <a:pt x="118" y="138"/>
                  <a:pt x="122" y="141"/>
                </a:cubicBezTo>
                <a:cubicBezTo>
                  <a:pt x="127" y="144"/>
                  <a:pt x="132" y="151"/>
                  <a:pt x="135" y="156"/>
                </a:cubicBezTo>
                <a:cubicBezTo>
                  <a:pt x="138" y="162"/>
                  <a:pt x="140" y="175"/>
                  <a:pt x="139" y="185"/>
                </a:cubicBezTo>
                <a:cubicBezTo>
                  <a:pt x="139" y="195"/>
                  <a:pt x="145" y="201"/>
                  <a:pt x="152" y="198"/>
                </a:cubicBezTo>
                <a:cubicBezTo>
                  <a:pt x="160" y="195"/>
                  <a:pt x="167" y="187"/>
                  <a:pt x="169" y="180"/>
                </a:cubicBezTo>
                <a:cubicBezTo>
                  <a:pt x="171" y="174"/>
                  <a:pt x="179" y="160"/>
                  <a:pt x="187" y="150"/>
                </a:cubicBezTo>
                <a:cubicBezTo>
                  <a:pt x="195" y="140"/>
                  <a:pt x="201" y="127"/>
                  <a:pt x="200" y="122"/>
                </a:cubicBezTo>
                <a:cubicBezTo>
                  <a:pt x="200" y="116"/>
                  <a:pt x="191" y="111"/>
                  <a:pt x="182" y="109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6" y="212"/>
                </a:moveTo>
                <a:cubicBezTo>
                  <a:pt x="127" y="211"/>
                  <a:pt x="128" y="209"/>
                  <a:pt x="128" y="208"/>
                </a:cubicBezTo>
                <a:cubicBezTo>
                  <a:pt x="130" y="201"/>
                  <a:pt x="128" y="191"/>
                  <a:pt x="125" y="186"/>
                </a:cubicBezTo>
                <a:cubicBezTo>
                  <a:pt x="121" y="181"/>
                  <a:pt x="112" y="181"/>
                  <a:pt x="105" y="186"/>
                </a:cubicBezTo>
                <a:cubicBezTo>
                  <a:pt x="97" y="191"/>
                  <a:pt x="94" y="200"/>
                  <a:pt x="98" y="207"/>
                </a:cubicBezTo>
                <a:cubicBezTo>
                  <a:pt x="99" y="208"/>
                  <a:pt x="100" y="210"/>
                  <a:pt x="102" y="211"/>
                </a:cubicBezTo>
                <a:cubicBezTo>
                  <a:pt x="72" y="206"/>
                  <a:pt x="47" y="187"/>
                  <a:pt x="34" y="161"/>
                </a:cubicBezTo>
                <a:cubicBezTo>
                  <a:pt x="37" y="161"/>
                  <a:pt x="40" y="159"/>
                  <a:pt x="44" y="157"/>
                </a:cubicBezTo>
                <a:cubicBezTo>
                  <a:pt x="44" y="157"/>
                  <a:pt x="44" y="157"/>
                  <a:pt x="44" y="157"/>
                </a:cubicBezTo>
                <a:cubicBezTo>
                  <a:pt x="57" y="148"/>
                  <a:pt x="74" y="141"/>
                  <a:pt x="81" y="142"/>
                </a:cubicBezTo>
                <a:cubicBezTo>
                  <a:pt x="89" y="142"/>
                  <a:pt x="89" y="131"/>
                  <a:pt x="81" y="118"/>
                </a:cubicBezTo>
                <a:cubicBezTo>
                  <a:pt x="74" y="105"/>
                  <a:pt x="62" y="94"/>
                  <a:pt x="55" y="94"/>
                </a:cubicBezTo>
                <a:cubicBezTo>
                  <a:pt x="48" y="94"/>
                  <a:pt x="36" y="92"/>
                  <a:pt x="28" y="90"/>
                </a:cubicBezTo>
                <a:cubicBezTo>
                  <a:pt x="37" y="62"/>
                  <a:pt x="58" y="41"/>
                  <a:pt x="84" y="30"/>
                </a:cubicBezTo>
                <a:cubicBezTo>
                  <a:pt x="84" y="31"/>
                  <a:pt x="84" y="31"/>
                  <a:pt x="84" y="31"/>
                </a:cubicBezTo>
                <a:cubicBezTo>
                  <a:pt x="86" y="39"/>
                  <a:pt x="95" y="50"/>
                  <a:pt x="102" y="56"/>
                </a:cubicBezTo>
                <a:cubicBezTo>
                  <a:pt x="110" y="62"/>
                  <a:pt x="118" y="72"/>
                  <a:pt x="120" y="79"/>
                </a:cubicBezTo>
                <a:cubicBezTo>
                  <a:pt x="122" y="85"/>
                  <a:pt x="127" y="93"/>
                  <a:pt x="131" y="97"/>
                </a:cubicBezTo>
                <a:cubicBezTo>
                  <a:pt x="136" y="100"/>
                  <a:pt x="142" y="96"/>
                  <a:pt x="146" y="88"/>
                </a:cubicBezTo>
                <a:cubicBezTo>
                  <a:pt x="150" y="80"/>
                  <a:pt x="164" y="70"/>
                  <a:pt x="177" y="66"/>
                </a:cubicBezTo>
                <a:cubicBezTo>
                  <a:pt x="183" y="64"/>
                  <a:pt x="187" y="61"/>
                  <a:pt x="190" y="57"/>
                </a:cubicBezTo>
                <a:cubicBezTo>
                  <a:pt x="204" y="74"/>
                  <a:pt x="212" y="95"/>
                  <a:pt x="212" y="118"/>
                </a:cubicBezTo>
                <a:cubicBezTo>
                  <a:pt x="212" y="168"/>
                  <a:pt x="174" y="208"/>
                  <a:pt x="126" y="21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26" name="PA_标题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黑体" charset="0"/>
                <a:cs typeface="黑体" charset="0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27" name="PA_Text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ea typeface="黑体" charset="0"/>
                <a:cs typeface="黑体" charset="0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ea typeface="黑体" charset="0"/>
              <a:cs typeface="黑体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A_组合 3"/>
          <p:cNvGrpSpPr/>
          <p:nvPr/>
        </p:nvGrpSpPr>
        <p:grpSpPr>
          <a:xfrm>
            <a:off x="-297089" y="2004719"/>
            <a:ext cx="1514719" cy="4903976"/>
            <a:chOff x="-222817" y="1503539"/>
            <a:chExt cx="1136039" cy="3677982"/>
          </a:xfrm>
        </p:grpSpPr>
        <p:grpSp>
          <p:nvGrpSpPr>
            <p:cNvPr id="41" name="Group 4"/>
            <p:cNvGrpSpPr/>
            <p:nvPr/>
          </p:nvGrpSpPr>
          <p:grpSpPr>
            <a:xfrm>
              <a:off x="-222817" y="1503539"/>
              <a:ext cx="1136039" cy="3677982"/>
              <a:chOff x="-222817" y="1504950"/>
              <a:chExt cx="1136039" cy="3677982"/>
            </a:xfrm>
            <a:solidFill>
              <a:schemeClr val="accent1"/>
            </a:solidFill>
          </p:grpSpPr>
          <p:sp>
            <p:nvSpPr>
              <p:cNvPr id="43" name="Isosceles Triangle 6"/>
              <p:cNvSpPr/>
              <p:nvPr/>
            </p:nvSpPr>
            <p:spPr>
              <a:xfrm rot="11208587">
                <a:off x="-222817" y="1539182"/>
                <a:ext cx="1136039" cy="3643750"/>
              </a:xfrm>
              <a:prstGeom prst="triangle">
                <a:avLst/>
              </a:prstGeom>
              <a:grpFill/>
              <a:ln w="381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黑体" charset="0"/>
                </a:endParaRPr>
              </a:p>
            </p:txBody>
          </p:sp>
          <p:sp>
            <p:nvSpPr>
              <p:cNvPr id="44" name="Rectangle 7"/>
              <p:cNvSpPr/>
              <p:nvPr/>
            </p:nvSpPr>
            <p:spPr>
              <a:xfrm>
                <a:off x="0" y="1504950"/>
                <a:ext cx="152400" cy="3638550"/>
              </a:xfrm>
              <a:prstGeom prst="rect">
                <a:avLst/>
              </a:prstGeom>
              <a:grpFill/>
              <a:ln w="381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ea typeface="黑体" charset="0"/>
                </a:endParaRPr>
              </a:p>
            </p:txBody>
          </p:sp>
        </p:grpSp>
        <p:sp>
          <p:nvSpPr>
            <p:cNvPr id="42" name="Freeform: Shape 5"/>
            <p:cNvSpPr/>
            <p:nvPr/>
          </p:nvSpPr>
          <p:spPr bwMode="auto">
            <a:xfrm>
              <a:off x="215900" y="1885950"/>
              <a:ext cx="429270" cy="357726"/>
            </a:xfrm>
            <a:custGeom>
              <a:avLst/>
              <a:gdLst/>
              <a:ahLst/>
              <a:cxnLst>
                <a:cxn ang="0">
                  <a:pos x="30" y="19"/>
                </a:cxn>
                <a:cxn ang="0">
                  <a:pos x="25" y="24"/>
                </a:cxn>
                <a:cxn ang="0">
                  <a:pos x="5" y="24"/>
                </a:cxn>
                <a:cxn ang="0">
                  <a:pos x="0" y="19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25" y="0"/>
                </a:cxn>
                <a:cxn ang="0">
                  <a:pos x="30" y="4"/>
                </a:cxn>
                <a:cxn ang="0">
                  <a:pos x="30" y="19"/>
                </a:cxn>
                <a:cxn ang="0">
                  <a:pos x="30" y="48"/>
                </a:cxn>
                <a:cxn ang="0">
                  <a:pos x="25" y="53"/>
                </a:cxn>
                <a:cxn ang="0">
                  <a:pos x="5" y="53"/>
                </a:cxn>
                <a:cxn ang="0">
                  <a:pos x="0" y="48"/>
                </a:cxn>
                <a:cxn ang="0">
                  <a:pos x="0" y="34"/>
                </a:cxn>
                <a:cxn ang="0">
                  <a:pos x="5" y="29"/>
                </a:cxn>
                <a:cxn ang="0">
                  <a:pos x="25" y="29"/>
                </a:cxn>
                <a:cxn ang="0">
                  <a:pos x="30" y="34"/>
                </a:cxn>
                <a:cxn ang="0">
                  <a:pos x="30" y="48"/>
                </a:cxn>
                <a:cxn ang="0">
                  <a:pos x="64" y="19"/>
                </a:cxn>
                <a:cxn ang="0">
                  <a:pos x="59" y="24"/>
                </a:cxn>
                <a:cxn ang="0">
                  <a:pos x="39" y="24"/>
                </a:cxn>
                <a:cxn ang="0">
                  <a:pos x="34" y="19"/>
                </a:cxn>
                <a:cxn ang="0">
                  <a:pos x="34" y="4"/>
                </a:cxn>
                <a:cxn ang="0">
                  <a:pos x="39" y="0"/>
                </a:cxn>
                <a:cxn ang="0">
                  <a:pos x="59" y="0"/>
                </a:cxn>
                <a:cxn ang="0">
                  <a:pos x="64" y="4"/>
                </a:cxn>
                <a:cxn ang="0">
                  <a:pos x="64" y="19"/>
                </a:cxn>
                <a:cxn ang="0">
                  <a:pos x="64" y="48"/>
                </a:cxn>
                <a:cxn ang="0">
                  <a:pos x="59" y="53"/>
                </a:cxn>
                <a:cxn ang="0">
                  <a:pos x="39" y="53"/>
                </a:cxn>
                <a:cxn ang="0">
                  <a:pos x="34" y="48"/>
                </a:cxn>
                <a:cxn ang="0">
                  <a:pos x="34" y="34"/>
                </a:cxn>
                <a:cxn ang="0">
                  <a:pos x="39" y="29"/>
                </a:cxn>
                <a:cxn ang="0">
                  <a:pos x="59" y="29"/>
                </a:cxn>
                <a:cxn ang="0">
                  <a:pos x="64" y="34"/>
                </a:cxn>
                <a:cxn ang="0">
                  <a:pos x="64" y="48"/>
                </a:cxn>
              </a:cxnLst>
              <a:rect l="0" t="0" r="r" b="b"/>
              <a:pathLst>
                <a:path w="64" h="53">
                  <a:moveTo>
                    <a:pt x="30" y="19"/>
                  </a:moveTo>
                  <a:cubicBezTo>
                    <a:pt x="30" y="22"/>
                    <a:pt x="27" y="24"/>
                    <a:pt x="2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3" y="24"/>
                    <a:pt x="0" y="22"/>
                    <a:pt x="0" y="1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30" y="2"/>
                    <a:pt x="30" y="4"/>
                  </a:cubicBezTo>
                  <a:lnTo>
                    <a:pt x="30" y="19"/>
                  </a:lnTo>
                  <a:close/>
                  <a:moveTo>
                    <a:pt x="30" y="48"/>
                  </a:moveTo>
                  <a:cubicBezTo>
                    <a:pt x="30" y="51"/>
                    <a:pt x="27" y="53"/>
                    <a:pt x="2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3" y="53"/>
                    <a:pt x="0" y="51"/>
                    <a:pt x="0" y="4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1"/>
                    <a:pt x="3" y="29"/>
                    <a:pt x="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7" y="29"/>
                    <a:pt x="30" y="31"/>
                    <a:pt x="30" y="34"/>
                  </a:cubicBezTo>
                  <a:lnTo>
                    <a:pt x="30" y="48"/>
                  </a:lnTo>
                  <a:close/>
                  <a:moveTo>
                    <a:pt x="64" y="19"/>
                  </a:moveTo>
                  <a:cubicBezTo>
                    <a:pt x="64" y="22"/>
                    <a:pt x="61" y="24"/>
                    <a:pt x="5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7" y="24"/>
                    <a:pt x="34" y="22"/>
                    <a:pt x="34" y="19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2"/>
                    <a:pt x="37" y="0"/>
                    <a:pt x="3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1" y="0"/>
                    <a:pt x="64" y="2"/>
                    <a:pt x="64" y="4"/>
                  </a:cubicBezTo>
                  <a:lnTo>
                    <a:pt x="64" y="19"/>
                  </a:lnTo>
                  <a:close/>
                  <a:moveTo>
                    <a:pt x="64" y="48"/>
                  </a:moveTo>
                  <a:cubicBezTo>
                    <a:pt x="64" y="51"/>
                    <a:pt x="61" y="53"/>
                    <a:pt x="5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7" y="53"/>
                    <a:pt x="34" y="51"/>
                    <a:pt x="34" y="48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1"/>
                    <a:pt x="37" y="29"/>
                    <a:pt x="3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61" y="29"/>
                    <a:pt x="64" y="31"/>
                    <a:pt x="64" y="34"/>
                  </a:cubicBezTo>
                  <a:lnTo>
                    <a:pt x="64" y="48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</p:grpSp>
      <p:grpSp>
        <p:nvGrpSpPr>
          <p:cNvPr id="5" name="PA_组合 8"/>
          <p:cNvGrpSpPr/>
          <p:nvPr/>
        </p:nvGrpSpPr>
        <p:grpSpPr>
          <a:xfrm>
            <a:off x="229290" y="2344703"/>
            <a:ext cx="2136287" cy="4858333"/>
            <a:chOff x="171967" y="1758527"/>
            <a:chExt cx="1602215" cy="3643750"/>
          </a:xfrm>
        </p:grpSpPr>
        <p:sp>
          <p:nvSpPr>
            <p:cNvPr id="39" name="Isosceles Triangle 9"/>
            <p:cNvSpPr/>
            <p:nvPr/>
          </p:nvSpPr>
          <p:spPr>
            <a:xfrm rot="12475778">
              <a:off x="171967" y="1758527"/>
              <a:ext cx="1577134" cy="3643750"/>
            </a:xfrm>
            <a:prstGeom prst="triangl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40" name="Freeform: Shape 10"/>
            <p:cNvSpPr/>
            <p:nvPr/>
          </p:nvSpPr>
          <p:spPr bwMode="auto">
            <a:xfrm>
              <a:off x="1282700" y="2241550"/>
              <a:ext cx="491482" cy="460374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</p:grpSp>
      <p:grpSp>
        <p:nvGrpSpPr>
          <p:cNvPr id="6" name="PA_组合 11"/>
          <p:cNvGrpSpPr/>
          <p:nvPr/>
        </p:nvGrpSpPr>
        <p:grpSpPr>
          <a:xfrm>
            <a:off x="-373792" y="4174067"/>
            <a:ext cx="4858333" cy="2304427"/>
            <a:chOff x="-280344" y="3130550"/>
            <a:chExt cx="3643750" cy="1728320"/>
          </a:xfrm>
        </p:grpSpPr>
        <p:sp>
          <p:nvSpPr>
            <p:cNvPr id="37" name="Isosceles Triangle 12"/>
            <p:cNvSpPr/>
            <p:nvPr/>
          </p:nvSpPr>
          <p:spPr>
            <a:xfrm rot="13948048">
              <a:off x="752964" y="2248428"/>
              <a:ext cx="1577134" cy="3643750"/>
            </a:xfrm>
            <a:prstGeom prst="triangl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38" name="Freeform: Shape 13"/>
            <p:cNvSpPr/>
            <p:nvPr/>
          </p:nvSpPr>
          <p:spPr bwMode="auto">
            <a:xfrm>
              <a:off x="2260600" y="3130550"/>
              <a:ext cx="584800" cy="391942"/>
            </a:xfrm>
            <a:custGeom>
              <a:avLst/>
              <a:gdLst/>
              <a:ahLst/>
              <a:cxnLst>
                <a:cxn ang="0">
                  <a:pos x="86" y="15"/>
                </a:cxn>
                <a:cxn ang="0">
                  <a:pos x="44" y="29"/>
                </a:cxn>
                <a:cxn ang="0">
                  <a:pos x="43" y="29"/>
                </a:cxn>
                <a:cxn ang="0">
                  <a:pos x="43" y="29"/>
                </a:cxn>
                <a:cxn ang="0">
                  <a:pos x="18" y="21"/>
                </a:cxn>
                <a:cxn ang="0">
                  <a:pos x="14" y="32"/>
                </a:cxn>
                <a:cxn ang="0">
                  <a:pos x="17" y="36"/>
                </a:cxn>
                <a:cxn ang="0">
                  <a:pos x="15" y="40"/>
                </a:cxn>
                <a:cxn ang="0">
                  <a:pos x="17" y="56"/>
                </a:cxn>
                <a:cxn ang="0">
                  <a:pos x="16" y="57"/>
                </a:cxn>
                <a:cxn ang="0">
                  <a:pos x="16" y="58"/>
                </a:cxn>
                <a:cxn ang="0">
                  <a:pos x="8" y="58"/>
                </a:cxn>
                <a:cxn ang="0">
                  <a:pos x="7" y="57"/>
                </a:cxn>
                <a:cxn ang="0">
                  <a:pos x="7" y="56"/>
                </a:cxn>
                <a:cxn ang="0">
                  <a:pos x="9" y="40"/>
                </a:cxn>
                <a:cxn ang="0">
                  <a:pos x="7" y="36"/>
                </a:cxn>
                <a:cxn ang="0">
                  <a:pos x="10" y="32"/>
                </a:cxn>
                <a:cxn ang="0">
                  <a:pos x="13" y="19"/>
                </a:cxn>
                <a:cxn ang="0">
                  <a:pos x="1" y="15"/>
                </a:cxn>
                <a:cxn ang="0">
                  <a:pos x="0" y="14"/>
                </a:cxn>
                <a:cxn ang="0">
                  <a:pos x="1" y="13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44" y="0"/>
                </a:cxn>
                <a:cxn ang="0">
                  <a:pos x="86" y="13"/>
                </a:cxn>
                <a:cxn ang="0">
                  <a:pos x="87" y="14"/>
                </a:cxn>
                <a:cxn ang="0">
                  <a:pos x="86" y="15"/>
                </a:cxn>
                <a:cxn ang="0">
                  <a:pos x="68" y="38"/>
                </a:cxn>
                <a:cxn ang="0">
                  <a:pos x="43" y="48"/>
                </a:cxn>
                <a:cxn ang="0">
                  <a:pos x="19" y="38"/>
                </a:cxn>
                <a:cxn ang="0">
                  <a:pos x="20" y="26"/>
                </a:cxn>
                <a:cxn ang="0">
                  <a:pos x="42" y="33"/>
                </a:cxn>
                <a:cxn ang="0">
                  <a:pos x="43" y="34"/>
                </a:cxn>
                <a:cxn ang="0">
                  <a:pos x="45" y="33"/>
                </a:cxn>
                <a:cxn ang="0">
                  <a:pos x="67" y="26"/>
                </a:cxn>
                <a:cxn ang="0">
                  <a:pos x="68" y="38"/>
                </a:cxn>
              </a:cxnLst>
              <a:rect l="0" t="0" r="r" b="b"/>
              <a:pathLst>
                <a:path w="87" h="58">
                  <a:moveTo>
                    <a:pt x="86" y="15"/>
                  </a:moveTo>
                  <a:cubicBezTo>
                    <a:pt x="44" y="29"/>
                    <a:pt x="44" y="29"/>
                    <a:pt x="44" y="29"/>
                  </a:cubicBezTo>
                  <a:cubicBezTo>
                    <a:pt x="44" y="29"/>
                    <a:pt x="44" y="29"/>
                    <a:pt x="43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6" y="23"/>
                    <a:pt x="15" y="27"/>
                    <a:pt x="14" y="32"/>
                  </a:cubicBezTo>
                  <a:cubicBezTo>
                    <a:pt x="16" y="33"/>
                    <a:pt x="17" y="34"/>
                    <a:pt x="17" y="36"/>
                  </a:cubicBezTo>
                  <a:cubicBezTo>
                    <a:pt x="17" y="38"/>
                    <a:pt x="16" y="39"/>
                    <a:pt x="15" y="40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7"/>
                    <a:pt x="17" y="57"/>
                    <a:pt x="16" y="57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7" y="57"/>
                  </a:cubicBezTo>
                  <a:cubicBezTo>
                    <a:pt x="7" y="57"/>
                    <a:pt x="7" y="57"/>
                    <a:pt x="7" y="56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8" y="39"/>
                    <a:pt x="7" y="38"/>
                    <a:pt x="7" y="36"/>
                  </a:cubicBezTo>
                  <a:cubicBezTo>
                    <a:pt x="7" y="34"/>
                    <a:pt x="8" y="33"/>
                    <a:pt x="10" y="32"/>
                  </a:cubicBezTo>
                  <a:cubicBezTo>
                    <a:pt x="10" y="27"/>
                    <a:pt x="11" y="23"/>
                    <a:pt x="13" y="19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5"/>
                    <a:pt x="0" y="14"/>
                  </a:cubicBezTo>
                  <a:cubicBezTo>
                    <a:pt x="0" y="14"/>
                    <a:pt x="0" y="13"/>
                    <a:pt x="1" y="1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7" y="13"/>
                    <a:pt x="87" y="14"/>
                    <a:pt x="87" y="14"/>
                  </a:cubicBezTo>
                  <a:cubicBezTo>
                    <a:pt x="87" y="15"/>
                    <a:pt x="87" y="15"/>
                    <a:pt x="86" y="15"/>
                  </a:cubicBezTo>
                  <a:close/>
                  <a:moveTo>
                    <a:pt x="68" y="38"/>
                  </a:moveTo>
                  <a:cubicBezTo>
                    <a:pt x="68" y="44"/>
                    <a:pt x="57" y="48"/>
                    <a:pt x="43" y="48"/>
                  </a:cubicBezTo>
                  <a:cubicBezTo>
                    <a:pt x="30" y="48"/>
                    <a:pt x="19" y="44"/>
                    <a:pt x="19" y="38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3" y="34"/>
                    <a:pt x="43" y="34"/>
                  </a:cubicBezTo>
                  <a:cubicBezTo>
                    <a:pt x="44" y="34"/>
                    <a:pt x="45" y="33"/>
                    <a:pt x="45" y="33"/>
                  </a:cubicBezTo>
                  <a:cubicBezTo>
                    <a:pt x="67" y="26"/>
                    <a:pt x="67" y="26"/>
                    <a:pt x="67" y="26"/>
                  </a:cubicBezTo>
                  <a:lnTo>
                    <a:pt x="68" y="38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</p:grpSp>
      <p:grpSp>
        <p:nvGrpSpPr>
          <p:cNvPr id="7" name="PA_组合 14"/>
          <p:cNvGrpSpPr/>
          <p:nvPr/>
        </p:nvGrpSpPr>
        <p:grpSpPr>
          <a:xfrm>
            <a:off x="73045" y="5289662"/>
            <a:ext cx="4816579" cy="2120189"/>
            <a:chOff x="54784" y="3967246"/>
            <a:chExt cx="3612434" cy="1590142"/>
          </a:xfrm>
        </p:grpSpPr>
        <p:sp>
          <p:nvSpPr>
            <p:cNvPr id="35" name="Isosceles Triangle 15"/>
            <p:cNvSpPr/>
            <p:nvPr/>
          </p:nvSpPr>
          <p:spPr>
            <a:xfrm rot="15442711">
              <a:off x="1065930" y="2956100"/>
              <a:ext cx="1590142" cy="3612434"/>
            </a:xfrm>
            <a:prstGeom prst="triangle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36" name="Freeform: Shape 16"/>
            <p:cNvSpPr/>
            <p:nvPr/>
          </p:nvSpPr>
          <p:spPr bwMode="auto">
            <a:xfrm>
              <a:off x="2895600" y="4400550"/>
              <a:ext cx="457266" cy="460374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8" y="56"/>
                </a:cxn>
                <a:cxn ang="0">
                  <a:pos x="28" y="67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24" y="65"/>
                </a:cxn>
                <a:cxn ang="0">
                  <a:pos x="24" y="52"/>
                </a:cxn>
                <a:cxn ang="0">
                  <a:pos x="57" y="12"/>
                </a:cxn>
                <a:cxn ang="0">
                  <a:pos x="16" y="47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5" y="0"/>
                </a:cxn>
                <a:cxn ang="0">
                  <a:pos x="67" y="0"/>
                </a:cxn>
                <a:cxn ang="0">
                  <a:pos x="68" y="3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7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7"/>
                    <a:pt x="24" y="66"/>
                    <a:pt x="24" y="6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</p:grpSp>
      <p:grpSp>
        <p:nvGrpSpPr>
          <p:cNvPr id="8" name="PA_组合 40"/>
          <p:cNvGrpSpPr/>
          <p:nvPr/>
        </p:nvGrpSpPr>
        <p:grpSpPr>
          <a:xfrm>
            <a:off x="5831273" y="1592796"/>
            <a:ext cx="609600" cy="609600"/>
            <a:chOff x="5831273" y="2135171"/>
            <a:chExt cx="609600" cy="609600"/>
          </a:xfrm>
        </p:grpSpPr>
        <p:sp>
          <p:nvSpPr>
            <p:cNvPr id="33" name="Oval 18"/>
            <p:cNvSpPr/>
            <p:nvPr/>
          </p:nvSpPr>
          <p:spPr>
            <a:xfrm>
              <a:off x="5831273" y="2135171"/>
              <a:ext cx="609600" cy="60960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accent1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34" name="Oval 19"/>
            <p:cNvSpPr/>
            <p:nvPr/>
          </p:nvSpPr>
          <p:spPr>
            <a:xfrm>
              <a:off x="5917446" y="2221346"/>
              <a:ext cx="437252" cy="437252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</p:grpSp>
      <p:grpSp>
        <p:nvGrpSpPr>
          <p:cNvPr id="9" name="PA_组合 41"/>
          <p:cNvGrpSpPr/>
          <p:nvPr/>
        </p:nvGrpSpPr>
        <p:grpSpPr>
          <a:xfrm>
            <a:off x="5831273" y="2754446"/>
            <a:ext cx="609600" cy="609600"/>
            <a:chOff x="5831273" y="3137061"/>
            <a:chExt cx="609600" cy="609600"/>
          </a:xfrm>
        </p:grpSpPr>
        <p:sp>
          <p:nvSpPr>
            <p:cNvPr id="31" name="Oval 21"/>
            <p:cNvSpPr/>
            <p:nvPr/>
          </p:nvSpPr>
          <p:spPr>
            <a:xfrm>
              <a:off x="5831273" y="3137061"/>
              <a:ext cx="609600" cy="609600"/>
            </a:xfrm>
            <a:prstGeom prst="ellipse">
              <a:avLst/>
            </a:prstGeom>
            <a:noFill/>
            <a:ln w="12700" cap="flat" cmpd="sng" algn="ctr">
              <a:solidFill>
                <a:schemeClr val="accent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32" name="Oval 22"/>
            <p:cNvSpPr/>
            <p:nvPr/>
          </p:nvSpPr>
          <p:spPr>
            <a:xfrm>
              <a:off x="5917446" y="3223236"/>
              <a:ext cx="437252" cy="43725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</p:grpSp>
      <p:grpSp>
        <p:nvGrpSpPr>
          <p:cNvPr id="10" name="PA_组合 42"/>
          <p:cNvGrpSpPr/>
          <p:nvPr/>
        </p:nvGrpSpPr>
        <p:grpSpPr>
          <a:xfrm>
            <a:off x="5831273" y="3924314"/>
            <a:ext cx="609600" cy="609600"/>
            <a:chOff x="5831273" y="4138950"/>
            <a:chExt cx="609600" cy="609600"/>
          </a:xfrm>
        </p:grpSpPr>
        <p:sp>
          <p:nvSpPr>
            <p:cNvPr id="29" name="Oval 24"/>
            <p:cNvSpPr/>
            <p:nvPr/>
          </p:nvSpPr>
          <p:spPr>
            <a:xfrm>
              <a:off x="5831273" y="4138950"/>
              <a:ext cx="609600" cy="60960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accent3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30" name="Oval 25"/>
            <p:cNvSpPr/>
            <p:nvPr/>
          </p:nvSpPr>
          <p:spPr>
            <a:xfrm>
              <a:off x="5917446" y="4225125"/>
              <a:ext cx="437252" cy="437252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</p:grpSp>
      <p:grpSp>
        <p:nvGrpSpPr>
          <p:cNvPr id="11" name="PA_组合 43"/>
          <p:cNvGrpSpPr/>
          <p:nvPr/>
        </p:nvGrpSpPr>
        <p:grpSpPr>
          <a:xfrm>
            <a:off x="5831273" y="5094182"/>
            <a:ext cx="609600" cy="609600"/>
            <a:chOff x="5831273" y="5140838"/>
            <a:chExt cx="609600" cy="609600"/>
          </a:xfrm>
        </p:grpSpPr>
        <p:sp>
          <p:nvSpPr>
            <p:cNvPr id="27" name="Oval 27"/>
            <p:cNvSpPr/>
            <p:nvPr/>
          </p:nvSpPr>
          <p:spPr>
            <a:xfrm>
              <a:off x="5831273" y="5140838"/>
              <a:ext cx="609600" cy="60960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accent4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28" name="Oval 28"/>
            <p:cNvSpPr/>
            <p:nvPr/>
          </p:nvSpPr>
          <p:spPr>
            <a:xfrm>
              <a:off x="5917446" y="5227013"/>
              <a:ext cx="437252" cy="43725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</p:grpSp>
      <p:grpSp>
        <p:nvGrpSpPr>
          <p:cNvPr id="12" name="PA_组合 39"/>
          <p:cNvGrpSpPr/>
          <p:nvPr/>
        </p:nvGrpSpPr>
        <p:grpSpPr>
          <a:xfrm>
            <a:off x="-1644984" y="5120814"/>
            <a:ext cx="3388060" cy="3388058"/>
            <a:chOff x="-1644984" y="5120814"/>
            <a:chExt cx="3388060" cy="3388058"/>
          </a:xfrm>
        </p:grpSpPr>
        <p:sp>
          <p:nvSpPr>
            <p:cNvPr id="25" name="Oval 30"/>
            <p:cNvSpPr/>
            <p:nvPr/>
          </p:nvSpPr>
          <p:spPr>
            <a:xfrm>
              <a:off x="-1644984" y="5120814"/>
              <a:ext cx="3388060" cy="3388058"/>
            </a:xfrm>
            <a:prstGeom prst="ellipse">
              <a:avLst/>
            </a:prstGeom>
            <a:solidFill>
              <a:schemeClr val="bg1"/>
            </a:solidFill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26" name="Freeform: Shape 33"/>
            <p:cNvSpPr/>
            <p:nvPr/>
          </p:nvSpPr>
          <p:spPr bwMode="auto">
            <a:xfrm>
              <a:off x="376785" y="6100832"/>
              <a:ext cx="414829" cy="357715"/>
            </a:xfrm>
            <a:custGeom>
              <a:avLst/>
              <a:gdLst/>
              <a:ahLst/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chemeClr val="bg1">
                <a:lumMod val="10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</p:grpSp>
      <p:grpSp>
        <p:nvGrpSpPr>
          <p:cNvPr id="13" name="PA_组合 44"/>
          <p:cNvGrpSpPr/>
          <p:nvPr/>
        </p:nvGrpSpPr>
        <p:grpSpPr>
          <a:xfrm>
            <a:off x="6440873" y="5077743"/>
            <a:ext cx="4227637" cy="642478"/>
            <a:chOff x="7284132" y="5074715"/>
            <a:chExt cx="2262955" cy="642478"/>
          </a:xfrm>
        </p:grpSpPr>
        <p:sp>
          <p:nvSpPr>
            <p:cNvPr id="23" name="TextBox 45"/>
            <p:cNvSpPr txBox="1"/>
            <p:nvPr/>
          </p:nvSpPr>
          <p:spPr>
            <a:xfrm>
              <a:off x="7284132" y="5074715"/>
              <a:ext cx="2262955" cy="29140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60000" tIns="0" rIns="288000" bIns="0" anchor="ctr" anchorCtr="0">
              <a:normAutofit/>
            </a:bodyPr>
            <a:lstStyle/>
            <a:p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  <a:ea typeface="黑体" charset="0"/>
                </a:rPr>
                <a:t>标题文本预设</a:t>
              </a:r>
              <a:endParaRPr>
                <a:ea typeface="黑体" charset="0"/>
              </a:endParaRPr>
            </a:p>
          </p:txBody>
        </p:sp>
        <p:sp>
          <p:nvSpPr>
            <p:cNvPr id="24" name="TextBox 46"/>
            <p:cNvSpPr txBox="1"/>
            <p:nvPr/>
          </p:nvSpPr>
          <p:spPr>
            <a:xfrm>
              <a:off x="7284132" y="5366119"/>
              <a:ext cx="2262955" cy="351074"/>
            </a:xfrm>
            <a:prstGeom prst="rect">
              <a:avLst/>
            </a:prstGeom>
          </p:spPr>
          <p:txBody>
            <a:bodyPr vert="horz" wrap="square" lIns="360000" tIns="0" rIns="28800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ea typeface="黑体" charset="0"/>
                </a:rPr>
                <a:t>此部分内容作为文字排版占位显示 （建议使用主题字体）</a:t>
              </a:r>
              <a:endParaRPr>
                <a:ea typeface="黑体" charset="0"/>
              </a:endParaRPr>
            </a:p>
          </p:txBody>
        </p:sp>
      </p:grpSp>
      <p:grpSp>
        <p:nvGrpSpPr>
          <p:cNvPr id="14" name="PA_组合 47"/>
          <p:cNvGrpSpPr/>
          <p:nvPr/>
        </p:nvGrpSpPr>
        <p:grpSpPr>
          <a:xfrm>
            <a:off x="6440873" y="3907875"/>
            <a:ext cx="4227637" cy="642478"/>
            <a:chOff x="7284132" y="5074715"/>
            <a:chExt cx="2262955" cy="642478"/>
          </a:xfrm>
        </p:grpSpPr>
        <p:sp>
          <p:nvSpPr>
            <p:cNvPr id="21" name="TextBox 48"/>
            <p:cNvSpPr txBox="1"/>
            <p:nvPr/>
          </p:nvSpPr>
          <p:spPr>
            <a:xfrm>
              <a:off x="7284132" y="5074715"/>
              <a:ext cx="2262955" cy="29140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60000" tIns="0" rIns="288000" bIns="0" anchor="ctr" anchorCtr="0">
              <a:normAutofit/>
            </a:bodyPr>
            <a:lstStyle/>
            <a:p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  <a:ea typeface="黑体" charset="0"/>
                </a:rPr>
                <a:t>标题文本预设</a:t>
              </a:r>
              <a:endParaRPr>
                <a:ea typeface="黑体" charset="0"/>
              </a:endParaRPr>
            </a:p>
          </p:txBody>
        </p:sp>
        <p:sp>
          <p:nvSpPr>
            <p:cNvPr id="22" name="TextBox 49"/>
            <p:cNvSpPr txBox="1"/>
            <p:nvPr/>
          </p:nvSpPr>
          <p:spPr>
            <a:xfrm>
              <a:off x="7284132" y="5366119"/>
              <a:ext cx="2262955" cy="351074"/>
            </a:xfrm>
            <a:prstGeom prst="rect">
              <a:avLst/>
            </a:prstGeom>
          </p:spPr>
          <p:txBody>
            <a:bodyPr vert="horz" wrap="square" lIns="360000" tIns="0" rIns="28800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ea typeface="黑体" charset="0"/>
                </a:rPr>
                <a:t>此部分内容作为文字排版占位显示 （建议使用主题字体）</a:t>
              </a:r>
              <a:endParaRPr>
                <a:ea typeface="黑体" charset="0"/>
              </a:endParaRPr>
            </a:p>
          </p:txBody>
        </p:sp>
      </p:grpSp>
      <p:grpSp>
        <p:nvGrpSpPr>
          <p:cNvPr id="15" name="PA_组合 50"/>
          <p:cNvGrpSpPr/>
          <p:nvPr/>
        </p:nvGrpSpPr>
        <p:grpSpPr>
          <a:xfrm>
            <a:off x="6440873" y="2738007"/>
            <a:ext cx="4227637" cy="642478"/>
            <a:chOff x="7284132" y="5074715"/>
            <a:chExt cx="2262955" cy="642478"/>
          </a:xfrm>
        </p:grpSpPr>
        <p:sp>
          <p:nvSpPr>
            <p:cNvPr id="19" name="TextBox 51"/>
            <p:cNvSpPr txBox="1"/>
            <p:nvPr/>
          </p:nvSpPr>
          <p:spPr>
            <a:xfrm>
              <a:off x="7284132" y="5074715"/>
              <a:ext cx="2262955" cy="29140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60000" tIns="0" rIns="288000" bIns="0" anchor="ctr" anchorCtr="0">
              <a:normAutofit/>
            </a:bodyPr>
            <a:lstStyle/>
            <a:p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  <a:ea typeface="黑体" charset="0"/>
                </a:rPr>
                <a:t>标题文本预设</a:t>
              </a:r>
              <a:endParaRPr>
                <a:ea typeface="黑体" charset="0"/>
              </a:endParaRPr>
            </a:p>
          </p:txBody>
        </p:sp>
        <p:sp>
          <p:nvSpPr>
            <p:cNvPr id="20" name="TextBox 52"/>
            <p:cNvSpPr txBox="1"/>
            <p:nvPr/>
          </p:nvSpPr>
          <p:spPr>
            <a:xfrm>
              <a:off x="7284132" y="5366119"/>
              <a:ext cx="2262955" cy="351074"/>
            </a:xfrm>
            <a:prstGeom prst="rect">
              <a:avLst/>
            </a:prstGeom>
          </p:spPr>
          <p:txBody>
            <a:bodyPr vert="horz" wrap="square" lIns="360000" tIns="0" rIns="28800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ea typeface="黑体" charset="0"/>
                </a:rPr>
                <a:t>此部分内容作为文字排版占位显示 （建议使用主题字体）</a:t>
              </a:r>
              <a:endParaRPr>
                <a:ea typeface="黑体" charset="0"/>
              </a:endParaRPr>
            </a:p>
          </p:txBody>
        </p:sp>
      </p:grpSp>
      <p:grpSp>
        <p:nvGrpSpPr>
          <p:cNvPr id="16" name="PA_组合 53"/>
          <p:cNvGrpSpPr/>
          <p:nvPr/>
        </p:nvGrpSpPr>
        <p:grpSpPr>
          <a:xfrm>
            <a:off x="6440873" y="1576357"/>
            <a:ext cx="4227637" cy="642478"/>
            <a:chOff x="7284132" y="5074715"/>
            <a:chExt cx="2262955" cy="642478"/>
          </a:xfrm>
        </p:grpSpPr>
        <p:sp>
          <p:nvSpPr>
            <p:cNvPr id="17" name="TextBox 54"/>
            <p:cNvSpPr txBox="1"/>
            <p:nvPr/>
          </p:nvSpPr>
          <p:spPr>
            <a:xfrm>
              <a:off x="7284132" y="5074715"/>
              <a:ext cx="2262955" cy="29140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60000" tIns="0" rIns="288000" bIns="0" anchor="ctr" anchorCtr="0">
              <a:normAutofit/>
            </a:bodyPr>
            <a:lstStyle/>
            <a:p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  <a:ea typeface="黑体" charset="0"/>
                </a:rPr>
                <a:t>标题文本预设</a:t>
              </a:r>
              <a:endParaRPr>
                <a:ea typeface="黑体" charset="0"/>
              </a:endParaRPr>
            </a:p>
          </p:txBody>
        </p:sp>
        <p:sp>
          <p:nvSpPr>
            <p:cNvPr id="18" name="TextBox 55"/>
            <p:cNvSpPr txBox="1"/>
            <p:nvPr/>
          </p:nvSpPr>
          <p:spPr>
            <a:xfrm>
              <a:off x="7284132" y="5366119"/>
              <a:ext cx="2262955" cy="351074"/>
            </a:xfrm>
            <a:prstGeom prst="rect">
              <a:avLst/>
            </a:prstGeom>
          </p:spPr>
          <p:txBody>
            <a:bodyPr vert="horz" wrap="square" lIns="360000" tIns="0" rIns="28800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ea typeface="黑体" charset="0"/>
                </a:rPr>
                <a:t>此部分内容作为文字排版占位显示 （建议使用主题字体）</a:t>
              </a:r>
              <a:endParaRPr>
                <a:ea typeface="黑体" charset="0"/>
              </a:endParaRPr>
            </a:p>
          </p:txBody>
        </p:sp>
      </p:grpSp>
      <p:sp>
        <p:nvSpPr>
          <p:cNvPr id="45" name="PA_标题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黑体" charset="0"/>
                <a:cs typeface="黑体" charset="0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46" name="PA_Text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ea typeface="黑体" charset="0"/>
                <a:cs typeface="黑体" charset="0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ea typeface="黑体" charset="0"/>
              <a:cs typeface="黑体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_MH_Number_2">
            <a:hlinkClick r:id="rId3" action="ppaction://hlinksldjump"/>
          </p:cNvPr>
          <p:cNvSpPr/>
          <p:nvPr/>
        </p:nvSpPr>
        <p:spPr>
          <a:xfrm>
            <a:off x="5079423" y="2891338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ea typeface="黑体" charset="0"/>
                <a:cs typeface="黑体" charset="0"/>
                <a:sym typeface="+mn-lt"/>
              </a:rPr>
              <a:t>2</a:t>
            </a:r>
            <a:endParaRPr lang="zh-CN" altLang="en-US" dirty="0">
              <a:solidFill>
                <a:srgbClr val="FFFFFF"/>
              </a:solidFill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39" name="PA_MH_Entry_2">
            <a:hlinkClick r:id="rId3" action="ppaction://hlinksldjump"/>
          </p:cNvPr>
          <p:cNvSpPr/>
          <p:nvPr/>
        </p:nvSpPr>
        <p:spPr>
          <a:xfrm>
            <a:off x="5754180" y="2745048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rgbClr val="B2B2B2"/>
                </a:solidFill>
                <a:ea typeface="黑体" charset="0"/>
                <a:cs typeface="黑体" charset="0"/>
                <a:sym typeface="+mn-lt"/>
              </a:rPr>
              <a:t>请在此处输入您的标题</a:t>
            </a:r>
            <a:endParaRPr>
              <a:ea typeface="黑体" charset="0"/>
            </a:endParaRPr>
          </a:p>
        </p:txBody>
      </p:sp>
      <p:sp>
        <p:nvSpPr>
          <p:cNvPr id="17" name="PA_MH_Number_3">
            <a:hlinkClick r:id="rId4" action="ppaction://hlinksldjump"/>
          </p:cNvPr>
          <p:cNvSpPr/>
          <p:nvPr/>
        </p:nvSpPr>
        <p:spPr>
          <a:xfrm>
            <a:off x="5079423" y="3915873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ea typeface="黑体" charset="0"/>
                <a:cs typeface="黑体" charset="0"/>
                <a:sym typeface="+mn-lt"/>
              </a:rPr>
              <a:t>3</a:t>
            </a:r>
            <a:endParaRPr lang="zh-CN" altLang="en-US" dirty="0">
              <a:solidFill>
                <a:srgbClr val="FFFFFF"/>
              </a:solidFill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40" name="PA_MH_Entry_3">
            <a:hlinkClick r:id="rId4" action="ppaction://hlinksldjump"/>
          </p:cNvPr>
          <p:cNvSpPr/>
          <p:nvPr/>
        </p:nvSpPr>
        <p:spPr>
          <a:xfrm>
            <a:off x="5754180" y="3770299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rgbClr val="B2B2B2"/>
                </a:solidFill>
                <a:ea typeface="黑体" charset="0"/>
                <a:cs typeface="黑体" charset="0"/>
                <a:sym typeface="+mn-lt"/>
              </a:rPr>
              <a:t>请在此处输入您的标题</a:t>
            </a:r>
            <a:endParaRPr>
              <a:ea typeface="黑体" charset="0"/>
            </a:endParaRPr>
          </a:p>
        </p:txBody>
      </p:sp>
      <p:sp>
        <p:nvSpPr>
          <p:cNvPr id="19" name="PA_MH_Number_4"/>
          <p:cNvSpPr/>
          <p:nvPr/>
        </p:nvSpPr>
        <p:spPr>
          <a:xfrm>
            <a:off x="5079423" y="4940408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ea typeface="黑体" charset="0"/>
                <a:cs typeface="黑体" charset="0"/>
                <a:sym typeface="+mn-lt"/>
              </a:rPr>
              <a:t>4</a:t>
            </a:r>
            <a:endParaRPr lang="zh-CN" altLang="en-US" sz="2800" b="1" dirty="0">
              <a:solidFill>
                <a:srgbClr val="FFFFFF"/>
              </a:solidFill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41" name="PA_MH_Entry_4"/>
          <p:cNvSpPr/>
          <p:nvPr/>
        </p:nvSpPr>
        <p:spPr>
          <a:xfrm>
            <a:off x="5754180" y="4795550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b="1">
                <a:solidFill>
                  <a:schemeClr val="tx1"/>
                </a:solidFill>
                <a:ea typeface="黑体" charset="0"/>
                <a:cs typeface="黑体" charset="0"/>
                <a:sym typeface="+mn-lt"/>
              </a:rPr>
              <a:t>请在此处输入您的标题</a:t>
            </a:r>
            <a:endParaRPr>
              <a:ea typeface="黑体" charset="0"/>
            </a:endParaRPr>
          </a:p>
        </p:txBody>
      </p:sp>
      <p:sp>
        <p:nvSpPr>
          <p:cNvPr id="2" name="PA_MH_Number_1">
            <a:hlinkClick r:id="rId5" action="ppaction://hlinksldjump"/>
          </p:cNvPr>
          <p:cNvSpPr/>
          <p:nvPr/>
        </p:nvSpPr>
        <p:spPr>
          <a:xfrm>
            <a:off x="5079423" y="1866803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ea typeface="黑体" charset="0"/>
                <a:cs typeface="黑体" charset="0"/>
                <a:sym typeface="+mn-lt"/>
              </a:rPr>
              <a:t>1</a:t>
            </a:r>
            <a:endParaRPr lang="zh-CN" altLang="en-US" dirty="0">
              <a:solidFill>
                <a:srgbClr val="FFFFFF"/>
              </a:solidFill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48" name="PA_MH_Entry_1">
            <a:hlinkClick r:id="rId5" action="ppaction://hlinksldjump"/>
          </p:cNvPr>
          <p:cNvSpPr/>
          <p:nvPr/>
        </p:nvSpPr>
        <p:spPr>
          <a:xfrm>
            <a:off x="5754180" y="1719797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rgbClr val="B2B2B2"/>
                </a:solidFill>
                <a:ea typeface="黑体" charset="0"/>
                <a:cs typeface="黑体" charset="0"/>
                <a:sym typeface="+mn-lt"/>
              </a:rPr>
              <a:t>请在此处输入您的标题</a:t>
            </a:r>
            <a:endParaRPr>
              <a:ea typeface="黑体" charset="0"/>
            </a:endParaRPr>
          </a:p>
        </p:txBody>
      </p:sp>
      <p:sp>
        <p:nvSpPr>
          <p:cNvPr id="21" name="PA_MH_Others_1"/>
          <p:cNvSpPr/>
          <p:nvPr/>
        </p:nvSpPr>
        <p:spPr>
          <a:xfrm>
            <a:off x="1506241" y="763082"/>
            <a:ext cx="1317336" cy="1321695"/>
          </a:xfrm>
          <a:prstGeom prst="hex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bIns="180000" anchor="ctr">
            <a:noAutofit/>
          </a:bodyPr>
          <a:lstStyle/>
          <a:p>
            <a:pPr algn="ctr">
              <a:defRPr/>
            </a:pPr>
            <a:r>
              <a:rPr lang="zh-CN" altLang="en-US" sz="8800" b="1" kern="0" dirty="0">
                <a:ln>
                  <a:solidFill>
                    <a:srgbClr val="FFFFFF"/>
                  </a:solidFill>
                </a:ln>
                <a:ea typeface="黑体" charset="0"/>
                <a:cs typeface="黑体" charset="0"/>
                <a:sym typeface="+mn-lt"/>
              </a:rPr>
              <a:t>目</a:t>
            </a:r>
            <a:endParaRPr>
              <a:ea typeface="黑体" charset="0"/>
            </a:endParaRPr>
          </a:p>
        </p:txBody>
      </p:sp>
      <p:sp>
        <p:nvSpPr>
          <p:cNvPr id="22" name="PA_MH_Others_2"/>
          <p:cNvSpPr/>
          <p:nvPr/>
        </p:nvSpPr>
        <p:spPr>
          <a:xfrm>
            <a:off x="2477292" y="1864894"/>
            <a:ext cx="772342" cy="764498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zh-CN" altLang="en-US" sz="5400" b="1" kern="0" dirty="0">
                <a:ln>
                  <a:solidFill>
                    <a:srgbClr val="FFFFFF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a typeface="黑体" charset="0"/>
                <a:cs typeface="黑体" charset="0"/>
                <a:sym typeface="+mn-lt"/>
              </a:rPr>
              <a:t>录</a:t>
            </a:r>
            <a:endParaRPr>
              <a:ea typeface="黑体" charset="0"/>
            </a:endParaRPr>
          </a:p>
        </p:txBody>
      </p:sp>
      <p:sp>
        <p:nvSpPr>
          <p:cNvPr id="23" name="PA_MH_Others_3"/>
          <p:cNvSpPr txBox="1"/>
          <p:nvPr/>
        </p:nvSpPr>
        <p:spPr>
          <a:xfrm rot="5400000">
            <a:off x="356682" y="3422023"/>
            <a:ext cx="3484512" cy="584775"/>
          </a:xfrm>
          <a:prstGeom prst="rect">
            <a:avLst/>
          </a:prstGeom>
          <a:noFill/>
        </p:spPr>
        <p:txBody>
          <a:bodyPr vert="horz" wrap="none" anchor="ctr" anchorCtr="0">
            <a:noAutofit/>
          </a:bodyPr>
          <a:lstStyle/>
          <a:p>
            <a:pPr>
              <a:defRPr/>
            </a:pPr>
            <a:r>
              <a:rPr lang="en-US" altLang="zh-CN" sz="4000" kern="0" spc="500" dirty="0">
                <a:solidFill>
                  <a:schemeClr val="tx1">
                    <a:lumMod val="65000"/>
                    <a:lumOff val="35000"/>
                  </a:schemeClr>
                </a:solidFill>
                <a:ea typeface="黑体" charset="0"/>
                <a:cs typeface="黑体" charset="0"/>
                <a:sym typeface="+mn-lt"/>
              </a:rPr>
              <a:t>CONTENTS</a:t>
            </a:r>
            <a:endParaRPr lang="zh-CN" altLang="en-US" sz="3600" kern="0" spc="500" dirty="0">
              <a:solidFill>
                <a:schemeClr val="tx1">
                  <a:lumMod val="65000"/>
                  <a:lumOff val="35000"/>
                </a:schemeClr>
              </a:solidFill>
              <a:ea typeface="黑体" charset="0"/>
              <a:cs typeface="黑体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9" grpId="0" animBg="1"/>
      <p:bldP spid="17" grpId="0" animBg="1"/>
      <p:bldP spid="40" grpId="0" animBg="1"/>
      <p:bldP spid="19" grpId="0" animBg="1"/>
      <p:bldP spid="41" grpId="0" animBg="1"/>
      <p:bldP spid="2" grpId="0" animBg="1"/>
      <p:bldP spid="48" grpId="0" animBg="1"/>
      <p:bldP spid="21" grpId="0"/>
      <p:bldP spid="22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Flowchart: Punched Tape 3"/>
          <p:cNvSpPr/>
          <p:nvPr/>
        </p:nvSpPr>
        <p:spPr>
          <a:xfrm rot="6651585">
            <a:off x="729654" y="2492771"/>
            <a:ext cx="2133600" cy="2133600"/>
          </a:xfrm>
          <a:prstGeom prst="flowChartPunchedTap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5" name="PA_文本框 5"/>
          <p:cNvSpPr txBox="1"/>
          <p:nvPr/>
        </p:nvSpPr>
        <p:spPr>
          <a:xfrm flipH="1">
            <a:off x="1492102" y="1731079"/>
            <a:ext cx="609141" cy="328231"/>
          </a:xfrm>
          <a:prstGeom prst="rect">
            <a:avLst/>
          </a:prstGeom>
        </p:spPr>
        <p:txBody>
          <a:bodyPr wrap="none" lIns="0" tIns="0" rIns="0" bIns="0" anchor="t" anchorCtr="0">
            <a:normAutofit/>
          </a:bodyPr>
          <a:lstStyle/>
          <a:p>
            <a:pPr rtl="1">
              <a:spcBef>
                <a:spcPct val="0"/>
              </a:spcBef>
              <a:defRPr/>
            </a:pPr>
            <a:r>
              <a:rPr lang="en-US" sz="2135" b="1">
                <a:solidFill>
                  <a:schemeClr val="accent1"/>
                </a:solidFill>
                <a:ea typeface="黑体" charset="0"/>
              </a:rPr>
              <a:t>2013</a:t>
            </a:r>
            <a:endParaRPr>
              <a:ea typeface="黑体" charset="0"/>
            </a:endParaRPr>
          </a:p>
        </p:txBody>
      </p:sp>
      <p:sp>
        <p:nvSpPr>
          <p:cNvPr id="6" name="PA_Flowchart: Punched Tape 6"/>
          <p:cNvSpPr/>
          <p:nvPr/>
        </p:nvSpPr>
        <p:spPr>
          <a:xfrm rot="14948415" flipV="1">
            <a:off x="2900971" y="2596536"/>
            <a:ext cx="2133600" cy="2133600"/>
          </a:xfrm>
          <a:prstGeom prst="flowChartPunchedTap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7" name="PA_文本框 8"/>
          <p:cNvSpPr txBox="1"/>
          <p:nvPr/>
        </p:nvSpPr>
        <p:spPr>
          <a:xfrm flipH="1">
            <a:off x="3635994" y="5375734"/>
            <a:ext cx="609141" cy="328231"/>
          </a:xfrm>
          <a:prstGeom prst="rect">
            <a:avLst/>
          </a:prstGeom>
        </p:spPr>
        <p:txBody>
          <a:bodyPr wrap="none" lIns="0" tIns="0" rIns="0" bIns="0" anchor="t" anchorCtr="0">
            <a:normAutofit/>
          </a:bodyPr>
          <a:lstStyle/>
          <a:p>
            <a:pPr rtl="1">
              <a:spcBef>
                <a:spcPct val="0"/>
              </a:spcBef>
              <a:defRPr/>
            </a:pPr>
            <a:r>
              <a:rPr lang="en-US" sz="2135" b="1">
                <a:solidFill>
                  <a:schemeClr val="accent2"/>
                </a:solidFill>
                <a:ea typeface="黑体" charset="0"/>
              </a:rPr>
              <a:t>2014</a:t>
            </a:r>
            <a:endParaRPr>
              <a:ea typeface="黑体" charset="0"/>
            </a:endParaRPr>
          </a:p>
        </p:txBody>
      </p:sp>
      <p:sp>
        <p:nvSpPr>
          <p:cNvPr id="8" name="PA_Flowchart: Punched Tape 9"/>
          <p:cNvSpPr/>
          <p:nvPr/>
        </p:nvSpPr>
        <p:spPr>
          <a:xfrm rot="6651585">
            <a:off x="5037765" y="2492769"/>
            <a:ext cx="2133600" cy="2133600"/>
          </a:xfrm>
          <a:prstGeom prst="flowChartPunchedTap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9" name="PA_文本框 11"/>
          <p:cNvSpPr txBox="1"/>
          <p:nvPr/>
        </p:nvSpPr>
        <p:spPr>
          <a:xfrm flipH="1">
            <a:off x="5772787" y="1731079"/>
            <a:ext cx="609141" cy="328231"/>
          </a:xfrm>
          <a:prstGeom prst="rect">
            <a:avLst/>
          </a:prstGeom>
        </p:spPr>
        <p:txBody>
          <a:bodyPr wrap="none" lIns="0" tIns="0" rIns="0" bIns="0" anchor="t" anchorCtr="0">
            <a:normAutofit/>
          </a:bodyPr>
          <a:lstStyle/>
          <a:p>
            <a:pPr rtl="1">
              <a:spcBef>
                <a:spcPct val="0"/>
              </a:spcBef>
              <a:defRPr/>
            </a:pPr>
            <a:r>
              <a:rPr lang="en-US" sz="2135" b="1">
                <a:solidFill>
                  <a:schemeClr val="accent3"/>
                </a:solidFill>
                <a:ea typeface="黑体" charset="0"/>
              </a:rPr>
              <a:t>2015</a:t>
            </a:r>
            <a:endParaRPr>
              <a:ea typeface="黑体" charset="0"/>
            </a:endParaRPr>
          </a:p>
        </p:txBody>
      </p:sp>
      <p:sp>
        <p:nvSpPr>
          <p:cNvPr id="10" name="PA_Flowchart: Punched Tape 12"/>
          <p:cNvSpPr/>
          <p:nvPr/>
        </p:nvSpPr>
        <p:spPr>
          <a:xfrm rot="14948415" flipV="1">
            <a:off x="7181657" y="2596536"/>
            <a:ext cx="2133600" cy="2133600"/>
          </a:xfrm>
          <a:prstGeom prst="flowChartPunchedTap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11" name="PA_文本框 14"/>
          <p:cNvSpPr txBox="1"/>
          <p:nvPr/>
        </p:nvSpPr>
        <p:spPr>
          <a:xfrm flipH="1">
            <a:off x="7916679" y="5375734"/>
            <a:ext cx="609141" cy="328231"/>
          </a:xfrm>
          <a:prstGeom prst="rect">
            <a:avLst/>
          </a:prstGeom>
        </p:spPr>
        <p:txBody>
          <a:bodyPr wrap="none" lIns="0" tIns="0" rIns="0" bIns="0" anchor="t" anchorCtr="0">
            <a:normAutofit/>
          </a:bodyPr>
          <a:lstStyle/>
          <a:p>
            <a:pPr rtl="1">
              <a:spcBef>
                <a:spcPct val="0"/>
              </a:spcBef>
              <a:defRPr/>
            </a:pPr>
            <a:r>
              <a:rPr lang="en-US" sz="2135" b="1">
                <a:solidFill>
                  <a:schemeClr val="accent4"/>
                </a:solidFill>
                <a:ea typeface="黑体" charset="0"/>
              </a:rPr>
              <a:t>2016</a:t>
            </a:r>
            <a:endParaRPr>
              <a:ea typeface="黑体" charset="0"/>
            </a:endParaRPr>
          </a:p>
        </p:txBody>
      </p:sp>
      <p:sp>
        <p:nvSpPr>
          <p:cNvPr id="12" name="PA_Flowchart: Punched Tape 15"/>
          <p:cNvSpPr/>
          <p:nvPr/>
        </p:nvSpPr>
        <p:spPr>
          <a:xfrm rot="6651585">
            <a:off x="9305083" y="2492769"/>
            <a:ext cx="2133600" cy="2133600"/>
          </a:xfrm>
          <a:prstGeom prst="flowChartPunchedTap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13" name="PA_文本框 17"/>
          <p:cNvSpPr txBox="1"/>
          <p:nvPr/>
        </p:nvSpPr>
        <p:spPr>
          <a:xfrm flipH="1">
            <a:off x="10040106" y="1731079"/>
            <a:ext cx="609141" cy="328231"/>
          </a:xfrm>
          <a:prstGeom prst="rect">
            <a:avLst/>
          </a:prstGeom>
        </p:spPr>
        <p:txBody>
          <a:bodyPr wrap="none" lIns="0" tIns="0" rIns="0" bIns="0" anchor="t" anchorCtr="0">
            <a:normAutofit/>
          </a:bodyPr>
          <a:lstStyle/>
          <a:p>
            <a:pPr rtl="1">
              <a:spcBef>
                <a:spcPct val="0"/>
              </a:spcBef>
              <a:defRPr/>
            </a:pPr>
            <a:r>
              <a:rPr lang="en-US" sz="2135" b="1">
                <a:solidFill>
                  <a:schemeClr val="accent5"/>
                </a:solidFill>
                <a:ea typeface="黑体" charset="0"/>
              </a:rPr>
              <a:t>2017</a:t>
            </a:r>
            <a:endParaRPr>
              <a:ea typeface="黑体" charset="0"/>
            </a:endParaRPr>
          </a:p>
        </p:txBody>
      </p:sp>
      <p:grpSp>
        <p:nvGrpSpPr>
          <p:cNvPr id="14" name="PA_组合 18"/>
          <p:cNvGrpSpPr/>
          <p:nvPr/>
        </p:nvGrpSpPr>
        <p:grpSpPr>
          <a:xfrm>
            <a:off x="5762094" y="2611106"/>
            <a:ext cx="603781" cy="848743"/>
            <a:chOff x="1939926" y="1295399"/>
            <a:chExt cx="277813" cy="390525"/>
          </a:xfrm>
          <a:solidFill>
            <a:schemeClr val="bg1"/>
          </a:solidFill>
        </p:grpSpPr>
        <p:sp>
          <p:nvSpPr>
            <p:cNvPr id="52" name="Oval 19"/>
            <p:cNvSpPr/>
            <p:nvPr/>
          </p:nvSpPr>
          <p:spPr bwMode="auto">
            <a:xfrm>
              <a:off x="2027238" y="1295399"/>
              <a:ext cx="100013" cy="10160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53" name="Freeform: Shape 20"/>
            <p:cNvSpPr/>
            <p:nvPr/>
          </p:nvSpPr>
          <p:spPr bwMode="auto">
            <a:xfrm>
              <a:off x="1981201" y="1412874"/>
              <a:ext cx="195263" cy="109538"/>
            </a:xfrm>
            <a:custGeom>
              <a:avLst/>
              <a:gdLst/>
              <a:ahLst/>
              <a:cxnLst>
                <a:cxn ang="0">
                  <a:pos x="51" y="35"/>
                </a:cxn>
                <a:cxn ang="0">
                  <a:pos x="44" y="42"/>
                </a:cxn>
                <a:cxn ang="0">
                  <a:pos x="41" y="42"/>
                </a:cxn>
                <a:cxn ang="0">
                  <a:pos x="34" y="35"/>
                </a:cxn>
                <a:cxn ang="0">
                  <a:pos x="33" y="32"/>
                </a:cxn>
                <a:cxn ang="0">
                  <a:pos x="37" y="14"/>
                </a:cxn>
                <a:cxn ang="0">
                  <a:pos x="37" y="12"/>
                </a:cxn>
                <a:cxn ang="0">
                  <a:pos x="37" y="8"/>
                </a:cxn>
                <a:cxn ang="0">
                  <a:pos x="38" y="7"/>
                </a:cxn>
                <a:cxn ang="0">
                  <a:pos x="47" y="7"/>
                </a:cxn>
                <a:cxn ang="0">
                  <a:pos x="48" y="8"/>
                </a:cxn>
                <a:cxn ang="0">
                  <a:pos x="48" y="12"/>
                </a:cxn>
                <a:cxn ang="0">
                  <a:pos x="48" y="14"/>
                </a:cxn>
                <a:cxn ang="0">
                  <a:pos x="52" y="32"/>
                </a:cxn>
                <a:cxn ang="0">
                  <a:pos x="51" y="35"/>
                </a:cxn>
                <a:cxn ang="0">
                  <a:pos x="84" y="46"/>
                </a:cxn>
                <a:cxn ang="0">
                  <a:pos x="70" y="7"/>
                </a:cxn>
                <a:cxn ang="0">
                  <a:pos x="60" y="0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15" y="7"/>
                </a:cxn>
                <a:cxn ang="0">
                  <a:pos x="0" y="46"/>
                </a:cxn>
                <a:cxn ang="0">
                  <a:pos x="2" y="48"/>
                </a:cxn>
                <a:cxn ang="0">
                  <a:pos x="13" y="48"/>
                </a:cxn>
                <a:cxn ang="0">
                  <a:pos x="16" y="46"/>
                </a:cxn>
                <a:cxn ang="0">
                  <a:pos x="23" y="28"/>
                </a:cxn>
                <a:cxn ang="0">
                  <a:pos x="23" y="28"/>
                </a:cxn>
                <a:cxn ang="0">
                  <a:pos x="24" y="46"/>
                </a:cxn>
                <a:cxn ang="0">
                  <a:pos x="26" y="48"/>
                </a:cxn>
                <a:cxn ang="0">
                  <a:pos x="61" y="48"/>
                </a:cxn>
                <a:cxn ang="0">
                  <a:pos x="63" y="45"/>
                </a:cxn>
                <a:cxn ang="0">
                  <a:pos x="63" y="28"/>
                </a:cxn>
                <a:cxn ang="0">
                  <a:pos x="64" y="27"/>
                </a:cxn>
                <a:cxn ang="0">
                  <a:pos x="71" y="46"/>
                </a:cxn>
                <a:cxn ang="0">
                  <a:pos x="73" y="48"/>
                </a:cxn>
                <a:cxn ang="0">
                  <a:pos x="82" y="48"/>
                </a:cxn>
                <a:cxn ang="0">
                  <a:pos x="84" y="46"/>
                </a:cxn>
              </a:cxnLst>
              <a:rect l="0" t="0" r="r" b="b"/>
              <a:pathLst>
                <a:path w="85" h="48">
                  <a:moveTo>
                    <a:pt x="51" y="35"/>
                  </a:moveTo>
                  <a:cubicBezTo>
                    <a:pt x="44" y="42"/>
                    <a:pt x="44" y="42"/>
                    <a:pt x="44" y="42"/>
                  </a:cubicBezTo>
                  <a:cubicBezTo>
                    <a:pt x="43" y="42"/>
                    <a:pt x="42" y="42"/>
                    <a:pt x="41" y="42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3" y="34"/>
                    <a:pt x="33" y="33"/>
                    <a:pt x="33" y="32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3"/>
                    <a:pt x="37" y="13"/>
                    <a:pt x="37" y="12"/>
                  </a:cubicBezTo>
                  <a:cubicBezTo>
                    <a:pt x="37" y="11"/>
                    <a:pt x="37" y="8"/>
                    <a:pt x="37" y="8"/>
                  </a:cubicBezTo>
                  <a:cubicBezTo>
                    <a:pt x="37" y="8"/>
                    <a:pt x="37" y="7"/>
                    <a:pt x="38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7" y="7"/>
                    <a:pt x="48" y="8"/>
                    <a:pt x="48" y="8"/>
                  </a:cubicBezTo>
                  <a:cubicBezTo>
                    <a:pt x="48" y="8"/>
                    <a:pt x="48" y="11"/>
                    <a:pt x="48" y="12"/>
                  </a:cubicBezTo>
                  <a:cubicBezTo>
                    <a:pt x="48" y="13"/>
                    <a:pt x="48" y="13"/>
                    <a:pt x="48" y="14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3"/>
                    <a:pt x="52" y="34"/>
                    <a:pt x="51" y="35"/>
                  </a:cubicBezTo>
                  <a:moveTo>
                    <a:pt x="84" y="46"/>
                  </a:moveTo>
                  <a:cubicBezTo>
                    <a:pt x="70" y="7"/>
                    <a:pt x="70" y="7"/>
                    <a:pt x="70" y="7"/>
                  </a:cubicBezTo>
                  <a:cubicBezTo>
                    <a:pt x="69" y="6"/>
                    <a:pt x="66" y="0"/>
                    <a:pt x="60" y="0"/>
                  </a:cubicBezTo>
                  <a:cubicBezTo>
                    <a:pt x="59" y="0"/>
                    <a:pt x="27" y="0"/>
                    <a:pt x="2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8" y="0"/>
                    <a:pt x="15" y="6"/>
                    <a:pt x="15" y="7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7"/>
                    <a:pt x="0" y="48"/>
                    <a:pt x="2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5" y="48"/>
                    <a:pt x="16" y="46"/>
                    <a:pt x="16" y="46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3" y="25"/>
                    <a:pt x="23" y="28"/>
                  </a:cubicBezTo>
                  <a:cubicBezTo>
                    <a:pt x="23" y="31"/>
                    <a:pt x="23" y="41"/>
                    <a:pt x="24" y="46"/>
                  </a:cubicBezTo>
                  <a:cubicBezTo>
                    <a:pt x="24" y="47"/>
                    <a:pt x="24" y="48"/>
                    <a:pt x="26" y="48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4" y="48"/>
                    <a:pt x="63" y="47"/>
                    <a:pt x="63" y="45"/>
                  </a:cubicBezTo>
                  <a:cubicBezTo>
                    <a:pt x="63" y="40"/>
                    <a:pt x="63" y="31"/>
                    <a:pt x="63" y="28"/>
                  </a:cubicBezTo>
                  <a:cubicBezTo>
                    <a:pt x="63" y="26"/>
                    <a:pt x="64" y="27"/>
                    <a:pt x="64" y="27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1" y="46"/>
                    <a:pt x="71" y="48"/>
                    <a:pt x="73" y="48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5" y="48"/>
                    <a:pt x="85" y="47"/>
                    <a:pt x="84" y="4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54" name="Freeform: Shape 21"/>
            <p:cNvSpPr/>
            <p:nvPr/>
          </p:nvSpPr>
          <p:spPr bwMode="auto">
            <a:xfrm>
              <a:off x="1939926" y="1541461"/>
              <a:ext cx="277813" cy="144463"/>
            </a:xfrm>
            <a:custGeom>
              <a:avLst/>
              <a:gdLst/>
              <a:ahLst/>
              <a:cxnLst>
                <a:cxn ang="0">
                  <a:pos x="119" y="8"/>
                </a:cxn>
                <a:cxn ang="0">
                  <a:pos x="114" y="0"/>
                </a:cxn>
                <a:cxn ang="0">
                  <a:pos x="7" y="0"/>
                </a:cxn>
                <a:cxn ang="0">
                  <a:pos x="2" y="8"/>
                </a:cxn>
                <a:cxn ang="0">
                  <a:pos x="5" y="17"/>
                </a:cxn>
                <a:cxn ang="0">
                  <a:pos x="12" y="25"/>
                </a:cxn>
                <a:cxn ang="0">
                  <a:pos x="17" y="32"/>
                </a:cxn>
                <a:cxn ang="0">
                  <a:pos x="22" y="56"/>
                </a:cxn>
                <a:cxn ang="0">
                  <a:pos x="31" y="63"/>
                </a:cxn>
                <a:cxn ang="0">
                  <a:pos x="90" y="63"/>
                </a:cxn>
                <a:cxn ang="0">
                  <a:pos x="99" y="56"/>
                </a:cxn>
                <a:cxn ang="0">
                  <a:pos x="104" y="32"/>
                </a:cxn>
                <a:cxn ang="0">
                  <a:pos x="109" y="25"/>
                </a:cxn>
                <a:cxn ang="0">
                  <a:pos x="115" y="17"/>
                </a:cxn>
                <a:cxn ang="0">
                  <a:pos x="119" y="8"/>
                </a:cxn>
              </a:cxnLst>
              <a:rect l="0" t="0" r="r" b="b"/>
              <a:pathLst>
                <a:path w="121" h="63">
                  <a:moveTo>
                    <a:pt x="119" y="8"/>
                  </a:moveTo>
                  <a:cubicBezTo>
                    <a:pt x="121" y="4"/>
                    <a:pt x="118" y="0"/>
                    <a:pt x="11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" y="0"/>
                    <a:pt x="0" y="4"/>
                    <a:pt x="2" y="8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7" y="21"/>
                    <a:pt x="10" y="25"/>
                    <a:pt x="12" y="25"/>
                  </a:cubicBezTo>
                  <a:cubicBezTo>
                    <a:pt x="14" y="25"/>
                    <a:pt x="16" y="28"/>
                    <a:pt x="17" y="32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60"/>
                    <a:pt x="26" y="63"/>
                    <a:pt x="31" y="63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94" y="63"/>
                    <a:pt x="98" y="60"/>
                    <a:pt x="99" y="56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28"/>
                    <a:pt x="107" y="25"/>
                    <a:pt x="109" y="25"/>
                  </a:cubicBezTo>
                  <a:cubicBezTo>
                    <a:pt x="111" y="25"/>
                    <a:pt x="114" y="21"/>
                    <a:pt x="115" y="17"/>
                  </a:cubicBezTo>
                  <a:lnTo>
                    <a:pt x="119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</p:grpSp>
      <p:grpSp>
        <p:nvGrpSpPr>
          <p:cNvPr id="15" name="PA_组合 22"/>
          <p:cNvGrpSpPr/>
          <p:nvPr/>
        </p:nvGrpSpPr>
        <p:grpSpPr>
          <a:xfrm>
            <a:off x="9971310" y="2655024"/>
            <a:ext cx="711483" cy="817798"/>
            <a:chOff x="5130801" y="1333499"/>
            <a:chExt cx="276225" cy="317500"/>
          </a:xfrm>
          <a:solidFill>
            <a:schemeClr val="bg1"/>
          </a:solidFill>
        </p:grpSpPr>
        <p:sp>
          <p:nvSpPr>
            <p:cNvPr id="50" name="Freeform: Shape 23"/>
            <p:cNvSpPr/>
            <p:nvPr/>
          </p:nvSpPr>
          <p:spPr bwMode="auto">
            <a:xfrm>
              <a:off x="5167313" y="1333499"/>
              <a:ext cx="203200" cy="166688"/>
            </a:xfrm>
            <a:custGeom>
              <a:avLst/>
              <a:gdLst/>
              <a:ahLst/>
              <a:cxnLst>
                <a:cxn ang="0">
                  <a:pos x="44" y="12"/>
                </a:cxn>
                <a:cxn ang="0">
                  <a:pos x="17" y="28"/>
                </a:cxn>
                <a:cxn ang="0">
                  <a:pos x="16" y="28"/>
                </a:cxn>
                <a:cxn ang="0">
                  <a:pos x="15" y="28"/>
                </a:cxn>
                <a:cxn ang="0">
                  <a:pos x="14" y="27"/>
                </a:cxn>
                <a:cxn ang="0">
                  <a:pos x="42" y="6"/>
                </a:cxn>
                <a:cxn ang="0">
                  <a:pos x="46" y="6"/>
                </a:cxn>
                <a:cxn ang="0">
                  <a:pos x="74" y="27"/>
                </a:cxn>
                <a:cxn ang="0">
                  <a:pos x="73" y="28"/>
                </a:cxn>
                <a:cxn ang="0">
                  <a:pos x="72" y="28"/>
                </a:cxn>
                <a:cxn ang="0">
                  <a:pos x="71" y="28"/>
                </a:cxn>
                <a:cxn ang="0">
                  <a:pos x="44" y="12"/>
                </a:cxn>
                <a:cxn ang="0">
                  <a:pos x="81" y="27"/>
                </a:cxn>
                <a:cxn ang="0">
                  <a:pos x="46" y="0"/>
                </a:cxn>
                <a:cxn ang="0">
                  <a:pos x="42" y="0"/>
                </a:cxn>
                <a:cxn ang="0">
                  <a:pos x="8" y="27"/>
                </a:cxn>
                <a:cxn ang="0">
                  <a:pos x="6" y="28"/>
                </a:cxn>
                <a:cxn ang="0">
                  <a:pos x="0" y="42"/>
                </a:cxn>
                <a:cxn ang="0">
                  <a:pos x="0" y="48"/>
                </a:cxn>
                <a:cxn ang="0">
                  <a:pos x="8" y="58"/>
                </a:cxn>
                <a:cxn ang="0">
                  <a:pos x="15" y="58"/>
                </a:cxn>
                <a:cxn ang="0">
                  <a:pos x="17" y="58"/>
                </a:cxn>
                <a:cxn ang="0">
                  <a:pos x="18" y="58"/>
                </a:cxn>
                <a:cxn ang="0">
                  <a:pos x="44" y="73"/>
                </a:cxn>
                <a:cxn ang="0">
                  <a:pos x="70" y="58"/>
                </a:cxn>
                <a:cxn ang="0">
                  <a:pos x="71" y="58"/>
                </a:cxn>
                <a:cxn ang="0">
                  <a:pos x="73" y="58"/>
                </a:cxn>
                <a:cxn ang="0">
                  <a:pos x="80" y="58"/>
                </a:cxn>
                <a:cxn ang="0">
                  <a:pos x="88" y="48"/>
                </a:cxn>
                <a:cxn ang="0">
                  <a:pos x="88" y="42"/>
                </a:cxn>
                <a:cxn ang="0">
                  <a:pos x="82" y="28"/>
                </a:cxn>
                <a:cxn ang="0">
                  <a:pos x="81" y="27"/>
                </a:cxn>
              </a:cxnLst>
              <a:rect l="0" t="0" r="r" b="b"/>
              <a:pathLst>
                <a:path w="88" h="73">
                  <a:moveTo>
                    <a:pt x="44" y="12"/>
                  </a:moveTo>
                  <a:cubicBezTo>
                    <a:pt x="32" y="12"/>
                    <a:pt x="22" y="18"/>
                    <a:pt x="17" y="28"/>
                  </a:cubicBezTo>
                  <a:cubicBezTo>
                    <a:pt x="17" y="28"/>
                    <a:pt x="17" y="28"/>
                    <a:pt x="16" y="28"/>
                  </a:cubicBezTo>
                  <a:cubicBezTo>
                    <a:pt x="16" y="28"/>
                    <a:pt x="15" y="28"/>
                    <a:pt x="15" y="28"/>
                  </a:cubicBezTo>
                  <a:cubicBezTo>
                    <a:pt x="15" y="28"/>
                    <a:pt x="14" y="28"/>
                    <a:pt x="14" y="27"/>
                  </a:cubicBezTo>
                  <a:cubicBezTo>
                    <a:pt x="15" y="15"/>
                    <a:pt x="28" y="6"/>
                    <a:pt x="42" y="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60" y="6"/>
                    <a:pt x="72" y="15"/>
                    <a:pt x="74" y="27"/>
                  </a:cubicBezTo>
                  <a:cubicBezTo>
                    <a:pt x="74" y="27"/>
                    <a:pt x="74" y="28"/>
                    <a:pt x="73" y="28"/>
                  </a:cubicBezTo>
                  <a:cubicBezTo>
                    <a:pt x="73" y="28"/>
                    <a:pt x="73" y="28"/>
                    <a:pt x="72" y="28"/>
                  </a:cubicBezTo>
                  <a:cubicBezTo>
                    <a:pt x="72" y="28"/>
                    <a:pt x="71" y="28"/>
                    <a:pt x="71" y="28"/>
                  </a:cubicBezTo>
                  <a:cubicBezTo>
                    <a:pt x="66" y="18"/>
                    <a:pt x="56" y="12"/>
                    <a:pt x="44" y="12"/>
                  </a:cubicBezTo>
                  <a:moveTo>
                    <a:pt x="81" y="27"/>
                  </a:moveTo>
                  <a:cubicBezTo>
                    <a:pt x="79" y="12"/>
                    <a:pt x="64" y="0"/>
                    <a:pt x="4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24" y="0"/>
                    <a:pt x="9" y="11"/>
                    <a:pt x="8" y="27"/>
                  </a:cubicBezTo>
                  <a:cubicBezTo>
                    <a:pt x="7" y="28"/>
                    <a:pt x="7" y="28"/>
                    <a:pt x="6" y="28"/>
                  </a:cubicBezTo>
                  <a:cubicBezTo>
                    <a:pt x="4" y="29"/>
                    <a:pt x="0" y="32"/>
                    <a:pt x="0" y="42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6"/>
                    <a:pt x="6" y="58"/>
                    <a:pt x="8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6" y="58"/>
                    <a:pt x="16" y="57"/>
                    <a:pt x="17" y="58"/>
                  </a:cubicBezTo>
                  <a:cubicBezTo>
                    <a:pt x="17" y="58"/>
                    <a:pt x="18" y="58"/>
                    <a:pt x="18" y="58"/>
                  </a:cubicBezTo>
                  <a:cubicBezTo>
                    <a:pt x="23" y="67"/>
                    <a:pt x="33" y="73"/>
                    <a:pt x="44" y="73"/>
                  </a:cubicBezTo>
                  <a:cubicBezTo>
                    <a:pt x="55" y="73"/>
                    <a:pt x="65" y="67"/>
                    <a:pt x="70" y="58"/>
                  </a:cubicBezTo>
                  <a:cubicBezTo>
                    <a:pt x="70" y="58"/>
                    <a:pt x="71" y="58"/>
                    <a:pt x="71" y="58"/>
                  </a:cubicBezTo>
                  <a:cubicBezTo>
                    <a:pt x="72" y="57"/>
                    <a:pt x="72" y="58"/>
                    <a:pt x="73" y="58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83" y="58"/>
                    <a:pt x="88" y="56"/>
                    <a:pt x="88" y="48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8" y="32"/>
                    <a:pt x="84" y="29"/>
                    <a:pt x="82" y="28"/>
                  </a:cubicBezTo>
                  <a:cubicBezTo>
                    <a:pt x="81" y="28"/>
                    <a:pt x="81" y="28"/>
                    <a:pt x="81" y="2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51" name="Freeform: Shape 24"/>
            <p:cNvSpPr/>
            <p:nvPr/>
          </p:nvSpPr>
          <p:spPr bwMode="auto">
            <a:xfrm>
              <a:off x="5130801" y="1519236"/>
              <a:ext cx="276225" cy="131763"/>
            </a:xfrm>
            <a:custGeom>
              <a:avLst/>
              <a:gdLst/>
              <a:ahLst/>
              <a:cxnLst>
                <a:cxn ang="0">
                  <a:pos x="85" y="26"/>
                </a:cxn>
                <a:cxn ang="0">
                  <a:pos x="82" y="28"/>
                </a:cxn>
                <a:cxn ang="0">
                  <a:pos x="67" y="28"/>
                </a:cxn>
                <a:cxn ang="0">
                  <a:pos x="65" y="26"/>
                </a:cxn>
                <a:cxn ang="0">
                  <a:pos x="65" y="22"/>
                </a:cxn>
                <a:cxn ang="0">
                  <a:pos x="67" y="20"/>
                </a:cxn>
                <a:cxn ang="0">
                  <a:pos x="82" y="20"/>
                </a:cxn>
                <a:cxn ang="0">
                  <a:pos x="85" y="22"/>
                </a:cxn>
                <a:cxn ang="0">
                  <a:pos x="85" y="26"/>
                </a:cxn>
                <a:cxn ang="0">
                  <a:pos x="119" y="54"/>
                </a:cxn>
                <a:cxn ang="0">
                  <a:pos x="99" y="11"/>
                </a:cxn>
                <a:cxn ang="0">
                  <a:pos x="85" y="0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2" y="11"/>
                </a:cxn>
                <a:cxn ang="0">
                  <a:pos x="1" y="54"/>
                </a:cxn>
                <a:cxn ang="0">
                  <a:pos x="4" y="58"/>
                </a:cxn>
                <a:cxn ang="0">
                  <a:pos x="19" y="58"/>
                </a:cxn>
                <a:cxn ang="0">
                  <a:pos x="22" y="55"/>
                </a:cxn>
                <a:cxn ang="0">
                  <a:pos x="31" y="39"/>
                </a:cxn>
                <a:cxn ang="0">
                  <a:pos x="33" y="40"/>
                </a:cxn>
                <a:cxn ang="0">
                  <a:pos x="34" y="54"/>
                </a:cxn>
                <a:cxn ang="0">
                  <a:pos x="36" y="58"/>
                </a:cxn>
                <a:cxn ang="0">
                  <a:pos x="86" y="58"/>
                </a:cxn>
                <a:cxn ang="0">
                  <a:pos x="90" y="53"/>
                </a:cxn>
                <a:cxn ang="0">
                  <a:pos x="90" y="40"/>
                </a:cxn>
                <a:cxn ang="0">
                  <a:pos x="92" y="39"/>
                </a:cxn>
                <a:cxn ang="0">
                  <a:pos x="100" y="55"/>
                </a:cxn>
                <a:cxn ang="0">
                  <a:pos x="104" y="58"/>
                </a:cxn>
                <a:cxn ang="0">
                  <a:pos x="116" y="58"/>
                </a:cxn>
                <a:cxn ang="0">
                  <a:pos x="119" y="54"/>
                </a:cxn>
              </a:cxnLst>
              <a:rect l="0" t="0" r="r" b="b"/>
              <a:pathLst>
                <a:path w="120" h="58">
                  <a:moveTo>
                    <a:pt x="85" y="26"/>
                  </a:moveTo>
                  <a:cubicBezTo>
                    <a:pt x="85" y="27"/>
                    <a:pt x="84" y="28"/>
                    <a:pt x="82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8"/>
                    <a:pt x="65" y="27"/>
                    <a:pt x="65" y="26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65" y="21"/>
                    <a:pt x="66" y="20"/>
                    <a:pt x="67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4" y="20"/>
                    <a:pt x="85" y="21"/>
                    <a:pt x="85" y="22"/>
                  </a:cubicBezTo>
                  <a:lnTo>
                    <a:pt x="85" y="26"/>
                  </a:lnTo>
                  <a:close/>
                  <a:moveTo>
                    <a:pt x="119" y="54"/>
                  </a:moveTo>
                  <a:cubicBezTo>
                    <a:pt x="99" y="11"/>
                    <a:pt x="99" y="11"/>
                    <a:pt x="99" y="11"/>
                  </a:cubicBezTo>
                  <a:cubicBezTo>
                    <a:pt x="98" y="9"/>
                    <a:pt x="94" y="0"/>
                    <a:pt x="85" y="0"/>
                  </a:cubicBezTo>
                  <a:cubicBezTo>
                    <a:pt x="83" y="0"/>
                    <a:pt x="38" y="0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5" y="0"/>
                    <a:pt x="22" y="9"/>
                    <a:pt x="22" y="11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0" y="56"/>
                    <a:pt x="1" y="58"/>
                    <a:pt x="4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2" y="58"/>
                    <a:pt x="22" y="55"/>
                    <a:pt x="22" y="55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39"/>
                    <a:pt x="33" y="34"/>
                    <a:pt x="33" y="40"/>
                  </a:cubicBezTo>
                  <a:cubicBezTo>
                    <a:pt x="33" y="45"/>
                    <a:pt x="34" y="48"/>
                    <a:pt x="34" y="54"/>
                  </a:cubicBezTo>
                  <a:cubicBezTo>
                    <a:pt x="34" y="56"/>
                    <a:pt x="34" y="58"/>
                    <a:pt x="36" y="58"/>
                  </a:cubicBezTo>
                  <a:cubicBezTo>
                    <a:pt x="86" y="58"/>
                    <a:pt x="86" y="58"/>
                    <a:pt x="86" y="58"/>
                  </a:cubicBezTo>
                  <a:cubicBezTo>
                    <a:pt x="90" y="58"/>
                    <a:pt x="90" y="56"/>
                    <a:pt x="90" y="53"/>
                  </a:cubicBezTo>
                  <a:cubicBezTo>
                    <a:pt x="90" y="46"/>
                    <a:pt x="90" y="44"/>
                    <a:pt x="90" y="40"/>
                  </a:cubicBezTo>
                  <a:cubicBezTo>
                    <a:pt x="90" y="35"/>
                    <a:pt x="92" y="39"/>
                    <a:pt x="92" y="39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101" y="58"/>
                    <a:pt x="104" y="58"/>
                  </a:cubicBezTo>
                  <a:cubicBezTo>
                    <a:pt x="116" y="58"/>
                    <a:pt x="116" y="58"/>
                    <a:pt x="116" y="58"/>
                  </a:cubicBezTo>
                  <a:cubicBezTo>
                    <a:pt x="119" y="58"/>
                    <a:pt x="120" y="56"/>
                    <a:pt x="119" y="5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</p:grpSp>
      <p:grpSp>
        <p:nvGrpSpPr>
          <p:cNvPr id="16" name="PA_组合 25"/>
          <p:cNvGrpSpPr/>
          <p:nvPr/>
        </p:nvGrpSpPr>
        <p:grpSpPr>
          <a:xfrm>
            <a:off x="3575196" y="3768925"/>
            <a:ext cx="743627" cy="800159"/>
            <a:chOff x="1066800" y="2373312"/>
            <a:chExt cx="271462" cy="292100"/>
          </a:xfrm>
          <a:solidFill>
            <a:schemeClr val="bg1"/>
          </a:solidFill>
        </p:grpSpPr>
        <p:sp>
          <p:nvSpPr>
            <p:cNvPr id="47" name="Oval 26"/>
            <p:cNvSpPr/>
            <p:nvPr/>
          </p:nvSpPr>
          <p:spPr bwMode="auto">
            <a:xfrm>
              <a:off x="1152525" y="2373312"/>
              <a:ext cx="95250" cy="93663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48" name="Freeform: Shape 27"/>
            <p:cNvSpPr/>
            <p:nvPr/>
          </p:nvSpPr>
          <p:spPr bwMode="auto">
            <a:xfrm>
              <a:off x="1116013" y="2481262"/>
              <a:ext cx="165100" cy="109538"/>
            </a:xfrm>
            <a:custGeom>
              <a:avLst/>
              <a:gdLst/>
              <a:ahLst/>
              <a:cxnLst>
                <a:cxn ang="0">
                  <a:pos x="44" y="33"/>
                </a:cxn>
                <a:cxn ang="0">
                  <a:pos x="37" y="40"/>
                </a:cxn>
                <a:cxn ang="0">
                  <a:pos x="36" y="40"/>
                </a:cxn>
                <a:cxn ang="0">
                  <a:pos x="35" y="40"/>
                </a:cxn>
                <a:cxn ang="0">
                  <a:pos x="28" y="33"/>
                </a:cxn>
                <a:cxn ang="0">
                  <a:pos x="27" y="31"/>
                </a:cxn>
                <a:cxn ang="0">
                  <a:pos x="31" y="14"/>
                </a:cxn>
                <a:cxn ang="0">
                  <a:pos x="31" y="12"/>
                </a:cxn>
                <a:cxn ang="0">
                  <a:pos x="31" y="9"/>
                </a:cxn>
                <a:cxn ang="0">
                  <a:pos x="32" y="7"/>
                </a:cxn>
                <a:cxn ang="0">
                  <a:pos x="40" y="7"/>
                </a:cxn>
                <a:cxn ang="0">
                  <a:pos x="42" y="9"/>
                </a:cxn>
                <a:cxn ang="0">
                  <a:pos x="41" y="12"/>
                </a:cxn>
                <a:cxn ang="0">
                  <a:pos x="42" y="14"/>
                </a:cxn>
                <a:cxn ang="0">
                  <a:pos x="45" y="31"/>
                </a:cxn>
                <a:cxn ang="0">
                  <a:pos x="44" y="33"/>
                </a:cxn>
                <a:cxn ang="0">
                  <a:pos x="72" y="33"/>
                </a:cxn>
                <a:cxn ang="0">
                  <a:pos x="62" y="7"/>
                </a:cxn>
                <a:cxn ang="0">
                  <a:pos x="53" y="0"/>
                </a:cxn>
                <a:cxn ang="0">
                  <a:pos x="52" y="0"/>
                </a:cxn>
                <a:cxn ang="0">
                  <a:pos x="36" y="0"/>
                </a:cxn>
                <a:cxn ang="0">
                  <a:pos x="20" y="0"/>
                </a:cxn>
                <a:cxn ang="0">
                  <a:pos x="19" y="0"/>
                </a:cxn>
                <a:cxn ang="0">
                  <a:pos x="10" y="7"/>
                </a:cxn>
                <a:cxn ang="0">
                  <a:pos x="1" y="33"/>
                </a:cxn>
                <a:cxn ang="0">
                  <a:pos x="2" y="37"/>
                </a:cxn>
                <a:cxn ang="0">
                  <a:pos x="10" y="41"/>
                </a:cxn>
                <a:cxn ang="0">
                  <a:pos x="13" y="40"/>
                </a:cxn>
                <a:cxn ang="0">
                  <a:pos x="18" y="27"/>
                </a:cxn>
                <a:cxn ang="0">
                  <a:pos x="18" y="27"/>
                </a:cxn>
                <a:cxn ang="0">
                  <a:pos x="18" y="40"/>
                </a:cxn>
                <a:cxn ang="0">
                  <a:pos x="20" y="44"/>
                </a:cxn>
                <a:cxn ang="0">
                  <a:pos x="36" y="48"/>
                </a:cxn>
                <a:cxn ang="0">
                  <a:pos x="52" y="44"/>
                </a:cxn>
                <a:cxn ang="0">
                  <a:pos x="54" y="40"/>
                </a:cxn>
                <a:cxn ang="0">
                  <a:pos x="54" y="27"/>
                </a:cxn>
                <a:cxn ang="0">
                  <a:pos x="55" y="27"/>
                </a:cxn>
                <a:cxn ang="0">
                  <a:pos x="60" y="40"/>
                </a:cxn>
                <a:cxn ang="0">
                  <a:pos x="62" y="41"/>
                </a:cxn>
                <a:cxn ang="0">
                  <a:pos x="70" y="37"/>
                </a:cxn>
                <a:cxn ang="0">
                  <a:pos x="72" y="33"/>
                </a:cxn>
              </a:cxnLst>
              <a:rect l="0" t="0" r="r" b="b"/>
              <a:pathLst>
                <a:path w="72" h="48">
                  <a:moveTo>
                    <a:pt x="44" y="33"/>
                  </a:moveTo>
                  <a:cubicBezTo>
                    <a:pt x="37" y="40"/>
                    <a:pt x="37" y="40"/>
                    <a:pt x="37" y="40"/>
                  </a:cubicBezTo>
                  <a:cubicBezTo>
                    <a:pt x="37" y="40"/>
                    <a:pt x="37" y="40"/>
                    <a:pt x="36" y="40"/>
                  </a:cubicBezTo>
                  <a:cubicBezTo>
                    <a:pt x="36" y="40"/>
                    <a:pt x="35" y="40"/>
                    <a:pt x="35" y="40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7" y="33"/>
                    <a:pt x="27" y="32"/>
                    <a:pt x="27" y="31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3"/>
                    <a:pt x="31" y="12"/>
                    <a:pt x="31" y="12"/>
                  </a:cubicBezTo>
                  <a:cubicBezTo>
                    <a:pt x="31" y="11"/>
                    <a:pt x="31" y="9"/>
                    <a:pt x="31" y="9"/>
                  </a:cubicBezTo>
                  <a:cubicBezTo>
                    <a:pt x="31" y="8"/>
                    <a:pt x="31" y="7"/>
                    <a:pt x="32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1" y="7"/>
                    <a:pt x="42" y="8"/>
                    <a:pt x="42" y="9"/>
                  </a:cubicBezTo>
                  <a:cubicBezTo>
                    <a:pt x="42" y="9"/>
                    <a:pt x="42" y="11"/>
                    <a:pt x="41" y="12"/>
                  </a:cubicBezTo>
                  <a:cubicBezTo>
                    <a:pt x="41" y="12"/>
                    <a:pt x="42" y="13"/>
                    <a:pt x="42" y="14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5" y="32"/>
                    <a:pt x="45" y="33"/>
                    <a:pt x="44" y="33"/>
                  </a:cubicBezTo>
                  <a:moveTo>
                    <a:pt x="72" y="33"/>
                  </a:moveTo>
                  <a:cubicBezTo>
                    <a:pt x="62" y="7"/>
                    <a:pt x="62" y="7"/>
                    <a:pt x="62" y="7"/>
                  </a:cubicBezTo>
                  <a:cubicBezTo>
                    <a:pt x="62" y="7"/>
                    <a:pt x="60" y="0"/>
                    <a:pt x="5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44" y="0"/>
                    <a:pt x="36" y="0"/>
                  </a:cubicBezTo>
                  <a:cubicBezTo>
                    <a:pt x="28" y="0"/>
                    <a:pt x="21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11" y="7"/>
                    <a:pt x="10" y="7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4"/>
                    <a:pt x="1" y="36"/>
                    <a:pt x="2" y="37"/>
                  </a:cubicBezTo>
                  <a:cubicBezTo>
                    <a:pt x="4" y="39"/>
                    <a:pt x="7" y="41"/>
                    <a:pt x="10" y="41"/>
                  </a:cubicBezTo>
                  <a:cubicBezTo>
                    <a:pt x="12" y="41"/>
                    <a:pt x="13" y="40"/>
                    <a:pt x="13" y="40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4"/>
                    <a:pt x="18" y="27"/>
                  </a:cubicBezTo>
                  <a:cubicBezTo>
                    <a:pt x="18" y="30"/>
                    <a:pt x="18" y="36"/>
                    <a:pt x="18" y="40"/>
                  </a:cubicBezTo>
                  <a:cubicBezTo>
                    <a:pt x="18" y="42"/>
                    <a:pt x="19" y="43"/>
                    <a:pt x="20" y="44"/>
                  </a:cubicBezTo>
                  <a:cubicBezTo>
                    <a:pt x="26" y="48"/>
                    <a:pt x="30" y="48"/>
                    <a:pt x="36" y="48"/>
                  </a:cubicBezTo>
                  <a:cubicBezTo>
                    <a:pt x="42" y="48"/>
                    <a:pt x="47" y="48"/>
                    <a:pt x="52" y="44"/>
                  </a:cubicBezTo>
                  <a:cubicBezTo>
                    <a:pt x="54" y="43"/>
                    <a:pt x="54" y="42"/>
                    <a:pt x="54" y="40"/>
                  </a:cubicBezTo>
                  <a:cubicBezTo>
                    <a:pt x="54" y="36"/>
                    <a:pt x="54" y="30"/>
                    <a:pt x="54" y="27"/>
                  </a:cubicBezTo>
                  <a:cubicBezTo>
                    <a:pt x="54" y="24"/>
                    <a:pt x="55" y="27"/>
                    <a:pt x="55" y="27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0" y="40"/>
                    <a:pt x="60" y="41"/>
                    <a:pt x="62" y="41"/>
                  </a:cubicBezTo>
                  <a:cubicBezTo>
                    <a:pt x="65" y="41"/>
                    <a:pt x="68" y="39"/>
                    <a:pt x="70" y="37"/>
                  </a:cubicBezTo>
                  <a:cubicBezTo>
                    <a:pt x="72" y="36"/>
                    <a:pt x="72" y="34"/>
                    <a:pt x="72" y="3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49" name="Freeform: Shape 28"/>
            <p:cNvSpPr/>
            <p:nvPr/>
          </p:nvSpPr>
          <p:spPr bwMode="auto">
            <a:xfrm>
              <a:off x="1066800" y="2562224"/>
              <a:ext cx="271462" cy="103188"/>
            </a:xfrm>
            <a:custGeom>
              <a:avLst/>
              <a:gdLst/>
              <a:ahLst/>
              <a:cxnLst>
                <a:cxn ang="0">
                  <a:pos x="113" y="9"/>
                </a:cxn>
                <a:cxn ang="0">
                  <a:pos x="112" y="9"/>
                </a:cxn>
                <a:cxn ang="0">
                  <a:pos x="111" y="9"/>
                </a:cxn>
                <a:cxn ang="0">
                  <a:pos x="105" y="2"/>
                </a:cxn>
                <a:cxn ang="0">
                  <a:pos x="100" y="0"/>
                </a:cxn>
                <a:cxn ang="0">
                  <a:pos x="98" y="3"/>
                </a:cxn>
                <a:cxn ang="0">
                  <a:pos x="58" y="20"/>
                </a:cxn>
                <a:cxn ang="0">
                  <a:pos x="19" y="4"/>
                </a:cxn>
                <a:cxn ang="0">
                  <a:pos x="18" y="2"/>
                </a:cxn>
                <a:cxn ang="0">
                  <a:pos x="14" y="2"/>
                </a:cxn>
                <a:cxn ang="0">
                  <a:pos x="7" y="9"/>
                </a:cxn>
                <a:cxn ang="0">
                  <a:pos x="6" y="9"/>
                </a:cxn>
                <a:cxn ang="0">
                  <a:pos x="5" y="9"/>
                </a:cxn>
                <a:cxn ang="0">
                  <a:pos x="0" y="15"/>
                </a:cxn>
                <a:cxn ang="0">
                  <a:pos x="5" y="20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13"/>
                </a:cxn>
                <a:cxn ang="0">
                  <a:pos x="14" y="10"/>
                </a:cxn>
                <a:cxn ang="0">
                  <a:pos x="16" y="10"/>
                </a:cxn>
                <a:cxn ang="0">
                  <a:pos x="54" y="26"/>
                </a:cxn>
                <a:cxn ang="0">
                  <a:pos x="56" y="27"/>
                </a:cxn>
                <a:cxn ang="0">
                  <a:pos x="56" y="34"/>
                </a:cxn>
                <a:cxn ang="0">
                  <a:pos x="55" y="35"/>
                </a:cxn>
                <a:cxn ang="0">
                  <a:pos x="53" y="39"/>
                </a:cxn>
                <a:cxn ang="0">
                  <a:pos x="59" y="45"/>
                </a:cxn>
                <a:cxn ang="0">
                  <a:pos x="64" y="39"/>
                </a:cxn>
                <a:cxn ang="0">
                  <a:pos x="62" y="35"/>
                </a:cxn>
                <a:cxn ang="0">
                  <a:pos x="62" y="34"/>
                </a:cxn>
                <a:cxn ang="0">
                  <a:pos x="62" y="27"/>
                </a:cxn>
                <a:cxn ang="0">
                  <a:pos x="63" y="26"/>
                </a:cxn>
                <a:cxn ang="0">
                  <a:pos x="101" y="9"/>
                </a:cxn>
                <a:cxn ang="0">
                  <a:pos x="103" y="9"/>
                </a:cxn>
                <a:cxn ang="0">
                  <a:pos x="107" y="13"/>
                </a:cxn>
                <a:cxn ang="0">
                  <a:pos x="108" y="15"/>
                </a:cxn>
                <a:cxn ang="0">
                  <a:pos x="108" y="15"/>
                </a:cxn>
                <a:cxn ang="0">
                  <a:pos x="113" y="20"/>
                </a:cxn>
                <a:cxn ang="0">
                  <a:pos x="119" y="15"/>
                </a:cxn>
                <a:cxn ang="0">
                  <a:pos x="113" y="9"/>
                </a:cxn>
              </a:cxnLst>
              <a:rect l="0" t="0" r="r" b="b"/>
              <a:pathLst>
                <a:path w="119" h="45">
                  <a:moveTo>
                    <a:pt x="113" y="9"/>
                  </a:moveTo>
                  <a:cubicBezTo>
                    <a:pt x="113" y="9"/>
                    <a:pt x="113" y="9"/>
                    <a:pt x="112" y="9"/>
                  </a:cubicBezTo>
                  <a:cubicBezTo>
                    <a:pt x="112" y="9"/>
                    <a:pt x="112" y="9"/>
                    <a:pt x="111" y="9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4" y="1"/>
                    <a:pt x="103" y="0"/>
                    <a:pt x="100" y="0"/>
                  </a:cubicBezTo>
                  <a:cubicBezTo>
                    <a:pt x="99" y="1"/>
                    <a:pt x="99" y="3"/>
                    <a:pt x="98" y="3"/>
                  </a:cubicBezTo>
                  <a:cubicBezTo>
                    <a:pt x="95" y="12"/>
                    <a:pt x="76" y="20"/>
                    <a:pt x="58" y="20"/>
                  </a:cubicBezTo>
                  <a:cubicBezTo>
                    <a:pt x="40" y="20"/>
                    <a:pt x="23" y="13"/>
                    <a:pt x="19" y="4"/>
                  </a:cubicBezTo>
                  <a:cubicBezTo>
                    <a:pt x="19" y="3"/>
                    <a:pt x="18" y="3"/>
                    <a:pt x="18" y="2"/>
                  </a:cubicBezTo>
                  <a:cubicBezTo>
                    <a:pt x="17" y="1"/>
                    <a:pt x="15" y="1"/>
                    <a:pt x="14" y="2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2" y="9"/>
                    <a:pt x="0" y="12"/>
                    <a:pt x="0" y="15"/>
                  </a:cubicBezTo>
                  <a:cubicBezTo>
                    <a:pt x="0" y="18"/>
                    <a:pt x="2" y="20"/>
                    <a:pt x="5" y="20"/>
                  </a:cubicBezTo>
                  <a:cubicBezTo>
                    <a:pt x="8" y="20"/>
                    <a:pt x="11" y="18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4"/>
                    <a:pt x="11" y="14"/>
                    <a:pt x="11" y="13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6" y="10"/>
                    <a:pt x="16" y="10"/>
                  </a:cubicBezTo>
                  <a:cubicBezTo>
                    <a:pt x="24" y="19"/>
                    <a:pt x="38" y="25"/>
                    <a:pt x="54" y="26"/>
                  </a:cubicBezTo>
                  <a:cubicBezTo>
                    <a:pt x="55" y="26"/>
                    <a:pt x="56" y="26"/>
                    <a:pt x="56" y="27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5"/>
                    <a:pt x="55" y="35"/>
                    <a:pt x="55" y="35"/>
                  </a:cubicBezTo>
                  <a:cubicBezTo>
                    <a:pt x="54" y="36"/>
                    <a:pt x="53" y="38"/>
                    <a:pt x="53" y="39"/>
                  </a:cubicBezTo>
                  <a:cubicBezTo>
                    <a:pt x="53" y="42"/>
                    <a:pt x="56" y="45"/>
                    <a:pt x="59" y="45"/>
                  </a:cubicBezTo>
                  <a:cubicBezTo>
                    <a:pt x="62" y="45"/>
                    <a:pt x="64" y="42"/>
                    <a:pt x="64" y="39"/>
                  </a:cubicBezTo>
                  <a:cubicBezTo>
                    <a:pt x="64" y="38"/>
                    <a:pt x="63" y="36"/>
                    <a:pt x="62" y="35"/>
                  </a:cubicBezTo>
                  <a:cubicBezTo>
                    <a:pt x="62" y="35"/>
                    <a:pt x="62" y="35"/>
                    <a:pt x="62" y="34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2" y="26"/>
                    <a:pt x="63" y="26"/>
                    <a:pt x="63" y="26"/>
                  </a:cubicBezTo>
                  <a:cubicBezTo>
                    <a:pt x="80" y="24"/>
                    <a:pt x="94" y="18"/>
                    <a:pt x="101" y="9"/>
                  </a:cubicBezTo>
                  <a:cubicBezTo>
                    <a:pt x="102" y="9"/>
                    <a:pt x="102" y="8"/>
                    <a:pt x="103" y="9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8" y="14"/>
                    <a:pt x="108" y="14"/>
                    <a:pt x="108" y="15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108" y="18"/>
                    <a:pt x="110" y="20"/>
                    <a:pt x="113" y="20"/>
                  </a:cubicBezTo>
                  <a:cubicBezTo>
                    <a:pt x="116" y="20"/>
                    <a:pt x="119" y="18"/>
                    <a:pt x="119" y="15"/>
                  </a:cubicBezTo>
                  <a:cubicBezTo>
                    <a:pt x="119" y="12"/>
                    <a:pt x="116" y="9"/>
                    <a:pt x="113" y="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</p:grpSp>
      <p:grpSp>
        <p:nvGrpSpPr>
          <p:cNvPr id="17" name="PA_组合 29"/>
          <p:cNvGrpSpPr/>
          <p:nvPr/>
        </p:nvGrpSpPr>
        <p:grpSpPr>
          <a:xfrm>
            <a:off x="1483927" y="2608643"/>
            <a:ext cx="590671" cy="861969"/>
            <a:chOff x="5945188" y="2876549"/>
            <a:chExt cx="273050" cy="398463"/>
          </a:xfrm>
          <a:solidFill>
            <a:schemeClr val="bg1"/>
          </a:solidFill>
        </p:grpSpPr>
        <p:sp>
          <p:nvSpPr>
            <p:cNvPr id="40" name="Freeform: Shape 30"/>
            <p:cNvSpPr/>
            <p:nvPr/>
          </p:nvSpPr>
          <p:spPr bwMode="auto">
            <a:xfrm>
              <a:off x="6016625" y="2936874"/>
              <a:ext cx="130175" cy="161925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50" y="27"/>
                </a:cxn>
                <a:cxn ang="0">
                  <a:pos x="43" y="42"/>
                </a:cxn>
                <a:cxn ang="0">
                  <a:pos x="36" y="56"/>
                </a:cxn>
                <a:cxn ang="0">
                  <a:pos x="35" y="57"/>
                </a:cxn>
                <a:cxn ang="0">
                  <a:pos x="29" y="58"/>
                </a:cxn>
                <a:cxn ang="0">
                  <a:pos x="22" y="57"/>
                </a:cxn>
                <a:cxn ang="0">
                  <a:pos x="21" y="56"/>
                </a:cxn>
                <a:cxn ang="0">
                  <a:pos x="14" y="42"/>
                </a:cxn>
                <a:cxn ang="0">
                  <a:pos x="7" y="27"/>
                </a:cxn>
                <a:cxn ang="0">
                  <a:pos x="29" y="8"/>
                </a:cxn>
                <a:cxn ang="0">
                  <a:pos x="49" y="8"/>
                </a:cxn>
                <a:cxn ang="0">
                  <a:pos x="29" y="0"/>
                </a:cxn>
                <a:cxn ang="0">
                  <a:pos x="9" y="8"/>
                </a:cxn>
                <a:cxn ang="0">
                  <a:pos x="0" y="27"/>
                </a:cxn>
                <a:cxn ang="0">
                  <a:pos x="9" y="48"/>
                </a:cxn>
                <a:cxn ang="0">
                  <a:pos x="10" y="48"/>
                </a:cxn>
                <a:cxn ang="0">
                  <a:pos x="14" y="55"/>
                </a:cxn>
                <a:cxn ang="0">
                  <a:pos x="13" y="58"/>
                </a:cxn>
                <a:cxn ang="0">
                  <a:pos x="19" y="65"/>
                </a:cxn>
                <a:cxn ang="0">
                  <a:pos x="19" y="66"/>
                </a:cxn>
                <a:cxn ang="0">
                  <a:pos x="29" y="70"/>
                </a:cxn>
                <a:cxn ang="0">
                  <a:pos x="38" y="66"/>
                </a:cxn>
                <a:cxn ang="0">
                  <a:pos x="39" y="65"/>
                </a:cxn>
                <a:cxn ang="0">
                  <a:pos x="45" y="58"/>
                </a:cxn>
                <a:cxn ang="0">
                  <a:pos x="43" y="55"/>
                </a:cxn>
                <a:cxn ang="0">
                  <a:pos x="48" y="48"/>
                </a:cxn>
                <a:cxn ang="0">
                  <a:pos x="48" y="48"/>
                </a:cxn>
                <a:cxn ang="0">
                  <a:pos x="57" y="27"/>
                </a:cxn>
                <a:cxn ang="0">
                  <a:pos x="49" y="8"/>
                </a:cxn>
              </a:cxnLst>
              <a:rect l="0" t="0" r="r" b="b"/>
              <a:pathLst>
                <a:path w="57" h="70">
                  <a:moveTo>
                    <a:pt x="29" y="8"/>
                  </a:moveTo>
                  <a:cubicBezTo>
                    <a:pt x="41" y="8"/>
                    <a:pt x="50" y="16"/>
                    <a:pt x="50" y="27"/>
                  </a:cubicBezTo>
                  <a:cubicBezTo>
                    <a:pt x="50" y="36"/>
                    <a:pt x="47" y="39"/>
                    <a:pt x="43" y="42"/>
                  </a:cubicBezTo>
                  <a:cubicBezTo>
                    <a:pt x="40" y="46"/>
                    <a:pt x="36" y="50"/>
                    <a:pt x="36" y="56"/>
                  </a:cubicBezTo>
                  <a:cubicBezTo>
                    <a:pt x="36" y="56"/>
                    <a:pt x="36" y="57"/>
                    <a:pt x="35" y="57"/>
                  </a:cubicBezTo>
                  <a:cubicBezTo>
                    <a:pt x="35" y="57"/>
                    <a:pt x="33" y="58"/>
                    <a:pt x="29" y="58"/>
                  </a:cubicBezTo>
                  <a:cubicBezTo>
                    <a:pt x="24" y="58"/>
                    <a:pt x="23" y="57"/>
                    <a:pt x="22" y="57"/>
                  </a:cubicBezTo>
                  <a:cubicBezTo>
                    <a:pt x="21" y="57"/>
                    <a:pt x="21" y="56"/>
                    <a:pt x="21" y="56"/>
                  </a:cubicBezTo>
                  <a:cubicBezTo>
                    <a:pt x="21" y="49"/>
                    <a:pt x="17" y="45"/>
                    <a:pt x="14" y="42"/>
                  </a:cubicBezTo>
                  <a:cubicBezTo>
                    <a:pt x="11" y="39"/>
                    <a:pt x="7" y="36"/>
                    <a:pt x="7" y="27"/>
                  </a:cubicBezTo>
                  <a:cubicBezTo>
                    <a:pt x="7" y="16"/>
                    <a:pt x="16" y="8"/>
                    <a:pt x="29" y="8"/>
                  </a:cubicBezTo>
                  <a:moveTo>
                    <a:pt x="49" y="8"/>
                  </a:moveTo>
                  <a:cubicBezTo>
                    <a:pt x="43" y="3"/>
                    <a:pt x="36" y="0"/>
                    <a:pt x="29" y="0"/>
                  </a:cubicBezTo>
                  <a:cubicBezTo>
                    <a:pt x="21" y="0"/>
                    <a:pt x="14" y="3"/>
                    <a:pt x="9" y="8"/>
                  </a:cubicBezTo>
                  <a:cubicBezTo>
                    <a:pt x="3" y="13"/>
                    <a:pt x="0" y="20"/>
                    <a:pt x="0" y="27"/>
                  </a:cubicBezTo>
                  <a:cubicBezTo>
                    <a:pt x="0" y="39"/>
                    <a:pt x="5" y="44"/>
                    <a:pt x="9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2" y="50"/>
                    <a:pt x="15" y="52"/>
                    <a:pt x="14" y="55"/>
                  </a:cubicBezTo>
                  <a:cubicBezTo>
                    <a:pt x="14" y="56"/>
                    <a:pt x="13" y="57"/>
                    <a:pt x="13" y="58"/>
                  </a:cubicBezTo>
                  <a:cubicBezTo>
                    <a:pt x="13" y="61"/>
                    <a:pt x="13" y="64"/>
                    <a:pt x="19" y="65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21" y="68"/>
                    <a:pt x="23" y="70"/>
                    <a:pt x="29" y="70"/>
                  </a:cubicBezTo>
                  <a:cubicBezTo>
                    <a:pt x="34" y="70"/>
                    <a:pt x="37" y="68"/>
                    <a:pt x="38" y="66"/>
                  </a:cubicBezTo>
                  <a:cubicBezTo>
                    <a:pt x="38" y="66"/>
                    <a:pt x="38" y="66"/>
                    <a:pt x="39" y="65"/>
                  </a:cubicBezTo>
                  <a:cubicBezTo>
                    <a:pt x="44" y="64"/>
                    <a:pt x="45" y="60"/>
                    <a:pt x="45" y="58"/>
                  </a:cubicBezTo>
                  <a:cubicBezTo>
                    <a:pt x="45" y="57"/>
                    <a:pt x="44" y="56"/>
                    <a:pt x="43" y="55"/>
                  </a:cubicBezTo>
                  <a:cubicBezTo>
                    <a:pt x="42" y="52"/>
                    <a:pt x="45" y="50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52" y="44"/>
                    <a:pt x="57" y="39"/>
                    <a:pt x="57" y="27"/>
                  </a:cubicBezTo>
                  <a:cubicBezTo>
                    <a:pt x="57" y="20"/>
                    <a:pt x="54" y="13"/>
                    <a:pt x="49" y="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41" name="Freeform: Shape 31"/>
            <p:cNvSpPr/>
            <p:nvPr/>
          </p:nvSpPr>
          <p:spPr bwMode="auto">
            <a:xfrm>
              <a:off x="5945188" y="3119437"/>
              <a:ext cx="273050" cy="155575"/>
            </a:xfrm>
            <a:custGeom>
              <a:avLst/>
              <a:gdLst/>
              <a:ahLst/>
              <a:cxnLst>
                <a:cxn ang="0">
                  <a:pos x="72" y="49"/>
                </a:cxn>
                <a:cxn ang="0">
                  <a:pos x="62" y="59"/>
                </a:cxn>
                <a:cxn ang="0">
                  <a:pos x="58" y="59"/>
                </a:cxn>
                <a:cxn ang="0">
                  <a:pos x="48" y="49"/>
                </a:cxn>
                <a:cxn ang="0">
                  <a:pos x="46" y="45"/>
                </a:cxn>
                <a:cxn ang="0">
                  <a:pos x="52" y="20"/>
                </a:cxn>
                <a:cxn ang="0">
                  <a:pos x="52" y="18"/>
                </a:cxn>
                <a:cxn ang="0">
                  <a:pos x="52" y="12"/>
                </a:cxn>
                <a:cxn ang="0">
                  <a:pos x="54" y="10"/>
                </a:cxn>
                <a:cxn ang="0">
                  <a:pos x="66" y="10"/>
                </a:cxn>
                <a:cxn ang="0">
                  <a:pos x="68" y="12"/>
                </a:cxn>
                <a:cxn ang="0">
                  <a:pos x="67" y="18"/>
                </a:cxn>
                <a:cxn ang="0">
                  <a:pos x="68" y="20"/>
                </a:cxn>
                <a:cxn ang="0">
                  <a:pos x="73" y="45"/>
                </a:cxn>
                <a:cxn ang="0">
                  <a:pos x="72" y="49"/>
                </a:cxn>
                <a:cxn ang="0">
                  <a:pos x="119" y="65"/>
                </a:cxn>
                <a:cxn ang="0">
                  <a:pos x="98" y="11"/>
                </a:cxn>
                <a:cxn ang="0">
                  <a:pos x="85" y="0"/>
                </a:cxn>
                <a:cxn ang="0">
                  <a:pos x="36" y="0"/>
                </a:cxn>
                <a:cxn ang="0">
                  <a:pos x="34" y="0"/>
                </a:cxn>
                <a:cxn ang="0">
                  <a:pos x="21" y="11"/>
                </a:cxn>
                <a:cxn ang="0">
                  <a:pos x="1" y="65"/>
                </a:cxn>
                <a:cxn ang="0">
                  <a:pos x="4" y="68"/>
                </a:cxn>
                <a:cxn ang="0">
                  <a:pos x="19" y="68"/>
                </a:cxn>
                <a:cxn ang="0">
                  <a:pos x="22" y="65"/>
                </a:cxn>
                <a:cxn ang="0">
                  <a:pos x="32" y="39"/>
                </a:cxn>
                <a:cxn ang="0">
                  <a:pos x="33" y="40"/>
                </a:cxn>
                <a:cxn ang="0">
                  <a:pos x="33" y="64"/>
                </a:cxn>
                <a:cxn ang="0">
                  <a:pos x="36" y="68"/>
                </a:cxn>
                <a:cxn ang="0">
                  <a:pos x="86" y="68"/>
                </a:cxn>
                <a:cxn ang="0">
                  <a:pos x="89" y="63"/>
                </a:cxn>
                <a:cxn ang="0">
                  <a:pos x="89" y="39"/>
                </a:cxn>
                <a:cxn ang="0">
                  <a:pos x="90" y="39"/>
                </a:cxn>
                <a:cxn ang="0">
                  <a:pos x="99" y="65"/>
                </a:cxn>
                <a:cxn ang="0">
                  <a:pos x="103" y="68"/>
                </a:cxn>
                <a:cxn ang="0">
                  <a:pos x="116" y="68"/>
                </a:cxn>
                <a:cxn ang="0">
                  <a:pos x="119" y="65"/>
                </a:cxn>
              </a:cxnLst>
              <a:rect l="0" t="0" r="r" b="b"/>
              <a:pathLst>
                <a:path w="119" h="68">
                  <a:moveTo>
                    <a:pt x="72" y="49"/>
                  </a:moveTo>
                  <a:cubicBezTo>
                    <a:pt x="62" y="59"/>
                    <a:pt x="62" y="59"/>
                    <a:pt x="62" y="59"/>
                  </a:cubicBezTo>
                  <a:cubicBezTo>
                    <a:pt x="61" y="60"/>
                    <a:pt x="59" y="60"/>
                    <a:pt x="58" y="59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7" y="48"/>
                    <a:pt x="46" y="47"/>
                    <a:pt x="46" y="45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19"/>
                    <a:pt x="52" y="18"/>
                    <a:pt x="52" y="18"/>
                  </a:cubicBezTo>
                  <a:cubicBezTo>
                    <a:pt x="52" y="16"/>
                    <a:pt x="52" y="12"/>
                    <a:pt x="52" y="12"/>
                  </a:cubicBezTo>
                  <a:cubicBezTo>
                    <a:pt x="52" y="11"/>
                    <a:pt x="53" y="10"/>
                    <a:pt x="54" y="10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7" y="10"/>
                    <a:pt x="68" y="11"/>
                    <a:pt x="68" y="12"/>
                  </a:cubicBezTo>
                  <a:cubicBezTo>
                    <a:pt x="68" y="12"/>
                    <a:pt x="68" y="16"/>
                    <a:pt x="67" y="18"/>
                  </a:cubicBezTo>
                  <a:cubicBezTo>
                    <a:pt x="67" y="18"/>
                    <a:pt x="68" y="19"/>
                    <a:pt x="68" y="20"/>
                  </a:cubicBezTo>
                  <a:cubicBezTo>
                    <a:pt x="73" y="45"/>
                    <a:pt x="73" y="45"/>
                    <a:pt x="73" y="45"/>
                  </a:cubicBezTo>
                  <a:cubicBezTo>
                    <a:pt x="73" y="47"/>
                    <a:pt x="73" y="48"/>
                    <a:pt x="72" y="49"/>
                  </a:cubicBezTo>
                  <a:moveTo>
                    <a:pt x="119" y="65"/>
                  </a:moveTo>
                  <a:cubicBezTo>
                    <a:pt x="98" y="11"/>
                    <a:pt x="98" y="11"/>
                    <a:pt x="98" y="11"/>
                  </a:cubicBezTo>
                  <a:cubicBezTo>
                    <a:pt x="98" y="9"/>
                    <a:pt x="93" y="0"/>
                    <a:pt x="85" y="0"/>
                  </a:cubicBezTo>
                  <a:cubicBezTo>
                    <a:pt x="83" y="0"/>
                    <a:pt x="38" y="0"/>
                    <a:pt x="3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5" y="0"/>
                    <a:pt x="22" y="9"/>
                    <a:pt x="21" y="11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0" y="66"/>
                    <a:pt x="1" y="68"/>
                    <a:pt x="4" y="68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21" y="68"/>
                    <a:pt x="22" y="65"/>
                    <a:pt x="22" y="65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9"/>
                    <a:pt x="33" y="36"/>
                    <a:pt x="33" y="40"/>
                  </a:cubicBezTo>
                  <a:cubicBezTo>
                    <a:pt x="33" y="45"/>
                    <a:pt x="33" y="58"/>
                    <a:pt x="33" y="64"/>
                  </a:cubicBezTo>
                  <a:cubicBezTo>
                    <a:pt x="33" y="66"/>
                    <a:pt x="34" y="68"/>
                    <a:pt x="36" y="68"/>
                  </a:cubicBezTo>
                  <a:cubicBezTo>
                    <a:pt x="86" y="68"/>
                    <a:pt x="86" y="68"/>
                    <a:pt x="86" y="68"/>
                  </a:cubicBezTo>
                  <a:cubicBezTo>
                    <a:pt x="90" y="68"/>
                    <a:pt x="89" y="66"/>
                    <a:pt x="89" y="63"/>
                  </a:cubicBezTo>
                  <a:cubicBezTo>
                    <a:pt x="89" y="56"/>
                    <a:pt x="89" y="44"/>
                    <a:pt x="89" y="39"/>
                  </a:cubicBezTo>
                  <a:cubicBezTo>
                    <a:pt x="89" y="37"/>
                    <a:pt x="90" y="39"/>
                    <a:pt x="90" y="39"/>
                  </a:cubicBezTo>
                  <a:cubicBezTo>
                    <a:pt x="99" y="65"/>
                    <a:pt x="99" y="65"/>
                    <a:pt x="99" y="65"/>
                  </a:cubicBezTo>
                  <a:cubicBezTo>
                    <a:pt x="99" y="65"/>
                    <a:pt x="100" y="68"/>
                    <a:pt x="103" y="68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119" y="68"/>
                    <a:pt x="119" y="66"/>
                    <a:pt x="119" y="65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42" name="Freeform: Shape 32"/>
            <p:cNvSpPr/>
            <p:nvPr/>
          </p:nvSpPr>
          <p:spPr bwMode="auto">
            <a:xfrm>
              <a:off x="6073775" y="2974974"/>
              <a:ext cx="17462" cy="52388"/>
            </a:xfrm>
            <a:custGeom>
              <a:avLst/>
              <a:gdLst/>
              <a:ahLst/>
              <a:cxnLst>
                <a:cxn ang="0">
                  <a:pos x="6" y="21"/>
                </a:cxn>
                <a:cxn ang="0">
                  <a:pos x="4" y="23"/>
                </a:cxn>
                <a:cxn ang="0">
                  <a:pos x="1" y="21"/>
                </a:cxn>
                <a:cxn ang="0">
                  <a:pos x="0" y="3"/>
                </a:cxn>
                <a:cxn ang="0">
                  <a:pos x="4" y="0"/>
                </a:cxn>
                <a:cxn ang="0">
                  <a:pos x="8" y="3"/>
                </a:cxn>
                <a:cxn ang="0">
                  <a:pos x="6" y="21"/>
                </a:cxn>
              </a:cxnLst>
              <a:rect l="0" t="0" r="r" b="b"/>
              <a:pathLst>
                <a:path w="8" h="23">
                  <a:moveTo>
                    <a:pt x="6" y="21"/>
                  </a:moveTo>
                  <a:cubicBezTo>
                    <a:pt x="6" y="22"/>
                    <a:pt x="5" y="23"/>
                    <a:pt x="4" y="23"/>
                  </a:cubicBezTo>
                  <a:cubicBezTo>
                    <a:pt x="2" y="23"/>
                    <a:pt x="1" y="22"/>
                    <a:pt x="1" y="2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lnTo>
                    <a:pt x="6" y="2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43" name="Oval 33"/>
            <p:cNvSpPr/>
            <p:nvPr/>
          </p:nvSpPr>
          <p:spPr bwMode="auto">
            <a:xfrm>
              <a:off x="6075363" y="3036887"/>
              <a:ext cx="14287" cy="1587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44" name="Freeform: Shape 34"/>
            <p:cNvSpPr/>
            <p:nvPr/>
          </p:nvSpPr>
          <p:spPr bwMode="auto">
            <a:xfrm>
              <a:off x="6073775" y="2876549"/>
              <a:ext cx="17462" cy="41275"/>
            </a:xfrm>
            <a:custGeom>
              <a:avLst/>
              <a:gdLst/>
              <a:ahLst/>
              <a:cxnLst>
                <a:cxn ang="0">
                  <a:pos x="4" y="18"/>
                </a:cxn>
                <a:cxn ang="0">
                  <a:pos x="0" y="14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8" y="4"/>
                </a:cxn>
                <a:cxn ang="0">
                  <a:pos x="8" y="14"/>
                </a:cxn>
                <a:cxn ang="0">
                  <a:pos x="4" y="18"/>
                </a:cxn>
              </a:cxnLst>
              <a:rect l="0" t="0" r="r" b="b"/>
              <a:pathLst>
                <a:path w="8" h="18">
                  <a:moveTo>
                    <a:pt x="4" y="18"/>
                  </a:moveTo>
                  <a:cubicBezTo>
                    <a:pt x="1" y="18"/>
                    <a:pt x="0" y="17"/>
                    <a:pt x="0" y="1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7"/>
                    <a:pt x="6" y="18"/>
                    <a:pt x="4" y="1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45" name="Freeform: Shape 35"/>
            <p:cNvSpPr/>
            <p:nvPr/>
          </p:nvSpPr>
          <p:spPr bwMode="auto">
            <a:xfrm>
              <a:off x="6146800" y="2917824"/>
              <a:ext cx="41275" cy="31750"/>
            </a:xfrm>
            <a:custGeom>
              <a:avLst/>
              <a:gdLst/>
              <a:ahLst/>
              <a:cxnLst>
                <a:cxn ang="0">
                  <a:pos x="4" y="14"/>
                </a:cxn>
                <a:cxn ang="0">
                  <a:pos x="1" y="12"/>
                </a:cxn>
                <a:cxn ang="0">
                  <a:pos x="2" y="6"/>
                </a:cxn>
                <a:cxn ang="0">
                  <a:pos x="11" y="1"/>
                </a:cxn>
                <a:cxn ang="0">
                  <a:pos x="17" y="2"/>
                </a:cxn>
                <a:cxn ang="0">
                  <a:pos x="15" y="8"/>
                </a:cxn>
                <a:cxn ang="0">
                  <a:pos x="6" y="13"/>
                </a:cxn>
                <a:cxn ang="0">
                  <a:pos x="4" y="14"/>
                </a:cxn>
              </a:cxnLst>
              <a:rect l="0" t="0" r="r" b="b"/>
              <a:pathLst>
                <a:path w="18" h="14">
                  <a:moveTo>
                    <a:pt x="4" y="14"/>
                  </a:moveTo>
                  <a:cubicBezTo>
                    <a:pt x="3" y="14"/>
                    <a:pt x="2" y="13"/>
                    <a:pt x="1" y="12"/>
                  </a:cubicBezTo>
                  <a:cubicBezTo>
                    <a:pt x="0" y="10"/>
                    <a:pt x="0" y="8"/>
                    <a:pt x="2" y="6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3" y="0"/>
                    <a:pt x="16" y="0"/>
                    <a:pt x="17" y="2"/>
                  </a:cubicBezTo>
                  <a:cubicBezTo>
                    <a:pt x="18" y="4"/>
                    <a:pt x="17" y="7"/>
                    <a:pt x="15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5" y="14"/>
                    <a:pt x="4" y="1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46" name="Freeform: Shape 36"/>
            <p:cNvSpPr/>
            <p:nvPr/>
          </p:nvSpPr>
          <p:spPr bwMode="auto">
            <a:xfrm>
              <a:off x="5975350" y="2917824"/>
              <a:ext cx="42862" cy="31750"/>
            </a:xfrm>
            <a:custGeom>
              <a:avLst/>
              <a:gdLst/>
              <a:ahLst/>
              <a:cxnLst>
                <a:cxn ang="0">
                  <a:pos x="14" y="14"/>
                </a:cxn>
                <a:cxn ang="0">
                  <a:pos x="12" y="13"/>
                </a:cxn>
                <a:cxn ang="0">
                  <a:pos x="3" y="8"/>
                </a:cxn>
                <a:cxn ang="0">
                  <a:pos x="1" y="2"/>
                </a:cxn>
                <a:cxn ang="0">
                  <a:pos x="7" y="1"/>
                </a:cxn>
                <a:cxn ang="0">
                  <a:pos x="16" y="6"/>
                </a:cxn>
                <a:cxn ang="0">
                  <a:pos x="17" y="12"/>
                </a:cxn>
                <a:cxn ang="0">
                  <a:pos x="14" y="14"/>
                </a:cxn>
              </a:cxnLst>
              <a:rect l="0" t="0" r="r" b="b"/>
              <a:pathLst>
                <a:path w="19" h="14">
                  <a:moveTo>
                    <a:pt x="14" y="14"/>
                  </a:moveTo>
                  <a:cubicBezTo>
                    <a:pt x="13" y="14"/>
                    <a:pt x="12" y="14"/>
                    <a:pt x="12" y="1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8" y="8"/>
                    <a:pt x="19" y="10"/>
                    <a:pt x="17" y="12"/>
                  </a:cubicBezTo>
                  <a:cubicBezTo>
                    <a:pt x="17" y="13"/>
                    <a:pt x="15" y="14"/>
                    <a:pt x="14" y="1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</p:grpSp>
      <p:grpSp>
        <p:nvGrpSpPr>
          <p:cNvPr id="18" name="PA_组合 37"/>
          <p:cNvGrpSpPr/>
          <p:nvPr/>
        </p:nvGrpSpPr>
        <p:grpSpPr>
          <a:xfrm>
            <a:off x="7918879" y="3788049"/>
            <a:ext cx="669496" cy="653743"/>
            <a:chOff x="1501776" y="1187450"/>
            <a:chExt cx="269875" cy="263526"/>
          </a:xfrm>
          <a:solidFill>
            <a:schemeClr val="bg1"/>
          </a:solidFill>
        </p:grpSpPr>
        <p:grpSp>
          <p:nvGrpSpPr>
            <p:cNvPr id="34" name="Group 38"/>
            <p:cNvGrpSpPr/>
            <p:nvPr/>
          </p:nvGrpSpPr>
          <p:grpSpPr>
            <a:xfrm>
              <a:off x="1522413" y="1243013"/>
              <a:ext cx="233363" cy="207963"/>
              <a:chOff x="1522413" y="1416049"/>
              <a:chExt cx="233363" cy="207963"/>
            </a:xfrm>
            <a:grpFill/>
          </p:grpSpPr>
          <p:sp>
            <p:nvSpPr>
              <p:cNvPr id="36" name="Oval 40"/>
              <p:cNvSpPr/>
              <p:nvPr/>
            </p:nvSpPr>
            <p:spPr bwMode="auto">
              <a:xfrm>
                <a:off x="1625601" y="1539874"/>
                <a:ext cx="22225" cy="222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黑体" charset="0"/>
                </a:endParaRPr>
              </a:p>
            </p:txBody>
          </p:sp>
          <p:sp>
            <p:nvSpPr>
              <p:cNvPr id="37" name="Oval 41"/>
              <p:cNvSpPr/>
              <p:nvPr/>
            </p:nvSpPr>
            <p:spPr bwMode="auto">
              <a:xfrm>
                <a:off x="1620838" y="1416049"/>
                <a:ext cx="92075" cy="90488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黑体" charset="0"/>
                </a:endParaRPr>
              </a:p>
            </p:txBody>
          </p:sp>
          <p:sp>
            <p:nvSpPr>
              <p:cNvPr id="38" name="Freeform: Shape 42"/>
              <p:cNvSpPr/>
              <p:nvPr/>
            </p:nvSpPr>
            <p:spPr bwMode="auto">
              <a:xfrm>
                <a:off x="1577976" y="1522411"/>
                <a:ext cx="177800" cy="101600"/>
              </a:xfrm>
              <a:custGeom>
                <a:avLst/>
                <a:gdLst/>
                <a:ahLst/>
                <a:cxnLst>
                  <a:cxn ang="0">
                    <a:pos x="77" y="42"/>
                  </a:cxn>
                  <a:cxn ang="0">
                    <a:pos x="64" y="7"/>
                  </a:cxn>
                  <a:cxn ang="0">
                    <a:pos x="55" y="0"/>
                  </a:cxn>
                  <a:cxn ang="0">
                    <a:pos x="23" y="0"/>
                  </a:cxn>
                  <a:cxn ang="0">
                    <a:pos x="22" y="0"/>
                  </a:cxn>
                  <a:cxn ang="0">
                    <a:pos x="14" y="7"/>
                  </a:cxn>
                  <a:cxn ang="0">
                    <a:pos x="0" y="42"/>
                  </a:cxn>
                  <a:cxn ang="0">
                    <a:pos x="2" y="44"/>
                  </a:cxn>
                  <a:cxn ang="0">
                    <a:pos x="12" y="44"/>
                  </a:cxn>
                  <a:cxn ang="0">
                    <a:pos x="14" y="42"/>
                  </a:cxn>
                  <a:cxn ang="0">
                    <a:pos x="21" y="25"/>
                  </a:cxn>
                  <a:cxn ang="0">
                    <a:pos x="22" y="25"/>
                  </a:cxn>
                  <a:cxn ang="0">
                    <a:pos x="22" y="42"/>
                  </a:cxn>
                  <a:cxn ang="0">
                    <a:pos x="23" y="44"/>
                  </a:cxn>
                  <a:cxn ang="0">
                    <a:pos x="56" y="44"/>
                  </a:cxn>
                  <a:cxn ang="0">
                    <a:pos x="58" y="41"/>
                  </a:cxn>
                  <a:cxn ang="0">
                    <a:pos x="58" y="25"/>
                  </a:cxn>
                  <a:cxn ang="0">
                    <a:pos x="59" y="25"/>
                  </a:cxn>
                  <a:cxn ang="0">
                    <a:pos x="65" y="42"/>
                  </a:cxn>
                  <a:cxn ang="0">
                    <a:pos x="67" y="44"/>
                  </a:cxn>
                  <a:cxn ang="0">
                    <a:pos x="76" y="44"/>
                  </a:cxn>
                  <a:cxn ang="0">
                    <a:pos x="77" y="42"/>
                  </a:cxn>
                </a:cxnLst>
                <a:rect l="0" t="0" r="r" b="b"/>
                <a:pathLst>
                  <a:path w="78" h="44">
                    <a:moveTo>
                      <a:pt x="77" y="42"/>
                    </a:moveTo>
                    <a:cubicBezTo>
                      <a:pt x="64" y="7"/>
                      <a:pt x="64" y="7"/>
                      <a:pt x="64" y="7"/>
                    </a:cubicBezTo>
                    <a:cubicBezTo>
                      <a:pt x="64" y="6"/>
                      <a:pt x="61" y="0"/>
                      <a:pt x="55" y="0"/>
                    </a:cubicBezTo>
                    <a:cubicBezTo>
                      <a:pt x="54" y="0"/>
                      <a:pt x="24" y="0"/>
                      <a:pt x="2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6" y="0"/>
                      <a:pt x="14" y="6"/>
                      <a:pt x="14" y="7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3"/>
                      <a:pt x="0" y="44"/>
                      <a:pt x="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4" y="44"/>
                      <a:pt x="14" y="42"/>
                      <a:pt x="14" y="42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1" y="25"/>
                      <a:pt x="22" y="23"/>
                      <a:pt x="22" y="25"/>
                    </a:cubicBezTo>
                    <a:cubicBezTo>
                      <a:pt x="22" y="29"/>
                      <a:pt x="22" y="37"/>
                      <a:pt x="22" y="42"/>
                    </a:cubicBezTo>
                    <a:cubicBezTo>
                      <a:pt x="22" y="43"/>
                      <a:pt x="22" y="44"/>
                      <a:pt x="23" y="44"/>
                    </a:cubicBezTo>
                    <a:cubicBezTo>
                      <a:pt x="56" y="44"/>
                      <a:pt x="56" y="44"/>
                      <a:pt x="56" y="44"/>
                    </a:cubicBezTo>
                    <a:cubicBezTo>
                      <a:pt x="58" y="44"/>
                      <a:pt x="58" y="43"/>
                      <a:pt x="58" y="41"/>
                    </a:cubicBezTo>
                    <a:cubicBezTo>
                      <a:pt x="58" y="37"/>
                      <a:pt x="58" y="28"/>
                      <a:pt x="58" y="25"/>
                    </a:cubicBezTo>
                    <a:cubicBezTo>
                      <a:pt x="58" y="24"/>
                      <a:pt x="59" y="25"/>
                      <a:pt x="59" y="25"/>
                    </a:cubicBezTo>
                    <a:cubicBezTo>
                      <a:pt x="65" y="42"/>
                      <a:pt x="65" y="42"/>
                      <a:pt x="65" y="42"/>
                    </a:cubicBezTo>
                    <a:cubicBezTo>
                      <a:pt x="65" y="42"/>
                      <a:pt x="65" y="44"/>
                      <a:pt x="67" y="44"/>
                    </a:cubicBezTo>
                    <a:cubicBezTo>
                      <a:pt x="76" y="44"/>
                      <a:pt x="76" y="44"/>
                      <a:pt x="76" y="44"/>
                    </a:cubicBezTo>
                    <a:cubicBezTo>
                      <a:pt x="77" y="44"/>
                      <a:pt x="78" y="43"/>
                      <a:pt x="77" y="4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黑体" charset="0"/>
                </a:endParaRPr>
              </a:p>
            </p:txBody>
          </p:sp>
          <p:sp>
            <p:nvSpPr>
              <p:cNvPr id="39" name="Freeform: Shape 43"/>
              <p:cNvSpPr/>
              <p:nvPr/>
            </p:nvSpPr>
            <p:spPr bwMode="auto">
              <a:xfrm>
                <a:off x="1522413" y="1587499"/>
                <a:ext cx="47625" cy="3651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13"/>
                  </a:cxn>
                  <a:cxn ang="0">
                    <a:pos x="2" y="16"/>
                  </a:cxn>
                  <a:cxn ang="0">
                    <a:pos x="13" y="16"/>
                  </a:cxn>
                  <a:cxn ang="0">
                    <a:pos x="16" y="13"/>
                  </a:cxn>
                  <a:cxn ang="0">
                    <a:pos x="20" y="2"/>
                  </a:cxn>
                  <a:cxn ang="0">
                    <a:pos x="18" y="0"/>
                  </a:cxn>
                </a:cxnLst>
                <a:rect l="0" t="0" r="r" b="b"/>
                <a:pathLst>
                  <a:path w="21" h="16">
                    <a:moveTo>
                      <a:pt x="1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5"/>
                      <a:pt x="1" y="16"/>
                      <a:pt x="2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5" y="16"/>
                      <a:pt x="16" y="13"/>
                      <a:pt x="16" y="1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1" y="0"/>
                      <a:pt x="18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ea typeface="黑体" charset="0"/>
                </a:endParaRPr>
              </a:p>
            </p:txBody>
          </p:sp>
        </p:grpSp>
        <p:sp>
          <p:nvSpPr>
            <p:cNvPr id="35" name="Freeform: Shape 39"/>
            <p:cNvSpPr/>
            <p:nvPr/>
          </p:nvSpPr>
          <p:spPr bwMode="auto">
            <a:xfrm>
              <a:off x="1501776" y="1187450"/>
              <a:ext cx="269875" cy="212725"/>
            </a:xfrm>
            <a:custGeom>
              <a:avLst/>
              <a:gdLst/>
              <a:ahLst/>
              <a:cxnLst>
                <a:cxn ang="0">
                  <a:pos x="36" y="74"/>
                </a:cxn>
                <a:cxn ang="0">
                  <a:pos x="12" y="74"/>
                </a:cxn>
                <a:cxn ang="0">
                  <a:pos x="7" y="69"/>
                </a:cxn>
                <a:cxn ang="0">
                  <a:pos x="7" y="13"/>
                </a:cxn>
                <a:cxn ang="0">
                  <a:pos x="12" y="8"/>
                </a:cxn>
                <a:cxn ang="0">
                  <a:pos x="106" y="8"/>
                </a:cxn>
                <a:cxn ang="0">
                  <a:pos x="111" y="13"/>
                </a:cxn>
                <a:cxn ang="0">
                  <a:pos x="111" y="69"/>
                </a:cxn>
                <a:cxn ang="0">
                  <a:pos x="108" y="74"/>
                </a:cxn>
                <a:cxn ang="0">
                  <a:pos x="106" y="76"/>
                </a:cxn>
                <a:cxn ang="0">
                  <a:pos x="112" y="92"/>
                </a:cxn>
                <a:cxn ang="0">
                  <a:pos x="114" y="93"/>
                </a:cxn>
                <a:cxn ang="0">
                  <a:pos x="118" y="88"/>
                </a:cxn>
                <a:cxn ang="0">
                  <a:pos x="118" y="5"/>
                </a:cxn>
                <a:cxn ang="0">
                  <a:pos x="113" y="0"/>
                </a:cxn>
                <a:cxn ang="0">
                  <a:pos x="4" y="0"/>
                </a:cxn>
                <a:cxn ang="0">
                  <a:pos x="0" y="5"/>
                </a:cxn>
                <a:cxn ang="0">
                  <a:pos x="0" y="88"/>
                </a:cxn>
                <a:cxn ang="0">
                  <a:pos x="4" y="93"/>
                </a:cxn>
                <a:cxn ang="0">
                  <a:pos x="29" y="93"/>
                </a:cxn>
                <a:cxn ang="0">
                  <a:pos x="32" y="92"/>
                </a:cxn>
                <a:cxn ang="0">
                  <a:pos x="38" y="76"/>
                </a:cxn>
                <a:cxn ang="0">
                  <a:pos x="36" y="74"/>
                </a:cxn>
              </a:cxnLst>
              <a:rect l="0" t="0" r="r" b="b"/>
              <a:pathLst>
                <a:path w="118" h="93">
                  <a:moveTo>
                    <a:pt x="36" y="74"/>
                  </a:moveTo>
                  <a:cubicBezTo>
                    <a:pt x="12" y="74"/>
                    <a:pt x="12" y="74"/>
                    <a:pt x="12" y="74"/>
                  </a:cubicBezTo>
                  <a:cubicBezTo>
                    <a:pt x="9" y="74"/>
                    <a:pt x="7" y="72"/>
                    <a:pt x="7" y="69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0"/>
                    <a:pt x="9" y="8"/>
                    <a:pt x="12" y="8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9" y="8"/>
                    <a:pt x="111" y="10"/>
                    <a:pt x="111" y="13"/>
                  </a:cubicBezTo>
                  <a:cubicBezTo>
                    <a:pt x="111" y="69"/>
                    <a:pt x="111" y="69"/>
                    <a:pt x="111" y="69"/>
                  </a:cubicBezTo>
                  <a:cubicBezTo>
                    <a:pt x="111" y="72"/>
                    <a:pt x="110" y="73"/>
                    <a:pt x="108" y="74"/>
                  </a:cubicBezTo>
                  <a:cubicBezTo>
                    <a:pt x="106" y="75"/>
                    <a:pt x="106" y="76"/>
                    <a:pt x="106" y="76"/>
                  </a:cubicBezTo>
                  <a:cubicBezTo>
                    <a:pt x="112" y="92"/>
                    <a:pt x="112" y="92"/>
                    <a:pt x="112" y="92"/>
                  </a:cubicBezTo>
                  <a:cubicBezTo>
                    <a:pt x="112" y="92"/>
                    <a:pt x="113" y="93"/>
                    <a:pt x="114" y="93"/>
                  </a:cubicBezTo>
                  <a:cubicBezTo>
                    <a:pt x="117" y="93"/>
                    <a:pt x="118" y="91"/>
                    <a:pt x="118" y="88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18" y="2"/>
                    <a:pt x="116" y="0"/>
                    <a:pt x="11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1"/>
                    <a:pt x="2" y="93"/>
                    <a:pt x="4" y="93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31" y="93"/>
                    <a:pt x="32" y="92"/>
                    <a:pt x="32" y="92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38" y="76"/>
                    <a:pt x="38" y="74"/>
                    <a:pt x="36" y="7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</p:grpSp>
      <p:grpSp>
        <p:nvGrpSpPr>
          <p:cNvPr id="19" name="PA_组合 44"/>
          <p:cNvGrpSpPr/>
          <p:nvPr/>
        </p:nvGrpSpPr>
        <p:grpSpPr>
          <a:xfrm>
            <a:off x="4870433" y="4833156"/>
            <a:ext cx="2186768" cy="1076150"/>
            <a:chOff x="5045337" y="3845152"/>
            <a:chExt cx="2186768" cy="1076150"/>
          </a:xfrm>
        </p:grpSpPr>
        <p:sp>
          <p:nvSpPr>
            <p:cNvPr id="32" name="TextBox 45"/>
            <p:cNvSpPr txBox="1"/>
            <p:nvPr/>
          </p:nvSpPr>
          <p:spPr>
            <a:xfrm>
              <a:off x="5045337" y="3845152"/>
              <a:ext cx="2186768" cy="490143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  <a:ea typeface="黑体" charset="0"/>
                </a:rPr>
                <a:t>标题文本预设</a:t>
              </a:r>
              <a:endParaRPr>
                <a:ea typeface="黑体" charset="0"/>
              </a:endParaRPr>
            </a:p>
          </p:txBody>
        </p:sp>
        <p:sp>
          <p:nvSpPr>
            <p:cNvPr id="33" name="TextBox 46"/>
            <p:cNvSpPr txBox="1"/>
            <p:nvPr/>
          </p:nvSpPr>
          <p:spPr>
            <a:xfrm>
              <a:off x="5045337" y="4335294"/>
              <a:ext cx="2186768" cy="586008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ea typeface="黑体" charset="0"/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ea typeface="黑体" charset="0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ea typeface="黑体" charset="0"/>
                </a:rPr>
                <a:t>（建议使用主题字体）</a:t>
              </a:r>
              <a:endParaRPr>
                <a:ea typeface="黑体" charset="0"/>
              </a:endParaRPr>
            </a:p>
          </p:txBody>
        </p:sp>
      </p:grpSp>
      <p:grpSp>
        <p:nvGrpSpPr>
          <p:cNvPr id="20" name="PA_组合 47"/>
          <p:cNvGrpSpPr/>
          <p:nvPr/>
        </p:nvGrpSpPr>
        <p:grpSpPr>
          <a:xfrm>
            <a:off x="9233666" y="4833156"/>
            <a:ext cx="2186768" cy="1076150"/>
            <a:chOff x="5045337" y="3845152"/>
            <a:chExt cx="2186768" cy="1076150"/>
          </a:xfrm>
        </p:grpSpPr>
        <p:sp>
          <p:nvSpPr>
            <p:cNvPr id="30" name="TextBox 48"/>
            <p:cNvSpPr txBox="1"/>
            <p:nvPr/>
          </p:nvSpPr>
          <p:spPr>
            <a:xfrm>
              <a:off x="5045337" y="3845152"/>
              <a:ext cx="2186768" cy="490143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5">
                      <a:lumMod val="100000"/>
                    </a:schemeClr>
                  </a:solidFill>
                  <a:ea typeface="黑体" charset="0"/>
                </a:rPr>
                <a:t>标题文本预设</a:t>
              </a:r>
              <a:endParaRPr>
                <a:ea typeface="黑体" charset="0"/>
              </a:endParaRPr>
            </a:p>
          </p:txBody>
        </p:sp>
        <p:sp>
          <p:nvSpPr>
            <p:cNvPr id="31" name="TextBox 49"/>
            <p:cNvSpPr txBox="1"/>
            <p:nvPr/>
          </p:nvSpPr>
          <p:spPr>
            <a:xfrm>
              <a:off x="5045337" y="4335294"/>
              <a:ext cx="2186768" cy="586008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ea typeface="黑体" charset="0"/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ea typeface="黑体" charset="0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ea typeface="黑体" charset="0"/>
                </a:rPr>
                <a:t>（建议使用主题字体）</a:t>
              </a:r>
              <a:endParaRPr>
                <a:ea typeface="黑体" charset="0"/>
              </a:endParaRPr>
            </a:p>
          </p:txBody>
        </p:sp>
      </p:grpSp>
      <p:grpSp>
        <p:nvGrpSpPr>
          <p:cNvPr id="21" name="PA_组合 50"/>
          <p:cNvGrpSpPr/>
          <p:nvPr/>
        </p:nvGrpSpPr>
        <p:grpSpPr>
          <a:xfrm>
            <a:off x="690683" y="4833156"/>
            <a:ext cx="2186768" cy="1076150"/>
            <a:chOff x="5045337" y="3845152"/>
            <a:chExt cx="2186768" cy="1076150"/>
          </a:xfrm>
        </p:grpSpPr>
        <p:sp>
          <p:nvSpPr>
            <p:cNvPr id="28" name="TextBox 51"/>
            <p:cNvSpPr txBox="1"/>
            <p:nvPr/>
          </p:nvSpPr>
          <p:spPr>
            <a:xfrm>
              <a:off x="5045337" y="3845152"/>
              <a:ext cx="2186768" cy="490143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  <a:ea typeface="黑体" charset="0"/>
                </a:rPr>
                <a:t>标题文本预设</a:t>
              </a:r>
              <a:endParaRPr>
                <a:ea typeface="黑体" charset="0"/>
              </a:endParaRPr>
            </a:p>
          </p:txBody>
        </p:sp>
        <p:sp>
          <p:nvSpPr>
            <p:cNvPr id="29" name="TextBox 52"/>
            <p:cNvSpPr txBox="1"/>
            <p:nvPr/>
          </p:nvSpPr>
          <p:spPr>
            <a:xfrm>
              <a:off x="5045337" y="4335294"/>
              <a:ext cx="2186768" cy="586008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ea typeface="黑体" charset="0"/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ea typeface="黑体" charset="0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ea typeface="黑体" charset="0"/>
                </a:rPr>
                <a:t>（建议使用主题字体）</a:t>
              </a:r>
              <a:endParaRPr>
                <a:ea typeface="黑体" charset="0"/>
              </a:endParaRPr>
            </a:p>
          </p:txBody>
        </p:sp>
      </p:grpSp>
      <p:grpSp>
        <p:nvGrpSpPr>
          <p:cNvPr id="22" name="PA_组合 53"/>
          <p:cNvGrpSpPr/>
          <p:nvPr/>
        </p:nvGrpSpPr>
        <p:grpSpPr>
          <a:xfrm>
            <a:off x="2842057" y="1204262"/>
            <a:ext cx="2186768" cy="1076150"/>
            <a:chOff x="5045337" y="3845152"/>
            <a:chExt cx="2186768" cy="1076150"/>
          </a:xfrm>
        </p:grpSpPr>
        <p:sp>
          <p:nvSpPr>
            <p:cNvPr id="26" name="TextBox 54"/>
            <p:cNvSpPr txBox="1"/>
            <p:nvPr/>
          </p:nvSpPr>
          <p:spPr>
            <a:xfrm>
              <a:off x="5045337" y="3845152"/>
              <a:ext cx="2186768" cy="490143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  <a:ea typeface="黑体" charset="0"/>
                </a:rPr>
                <a:t>标题文本预设</a:t>
              </a:r>
              <a:endParaRPr>
                <a:ea typeface="黑体" charset="0"/>
              </a:endParaRPr>
            </a:p>
          </p:txBody>
        </p:sp>
        <p:sp>
          <p:nvSpPr>
            <p:cNvPr id="27" name="TextBox 55"/>
            <p:cNvSpPr txBox="1"/>
            <p:nvPr/>
          </p:nvSpPr>
          <p:spPr>
            <a:xfrm>
              <a:off x="5045337" y="4335294"/>
              <a:ext cx="2186768" cy="586008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ea typeface="黑体" charset="0"/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ea typeface="黑体" charset="0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ea typeface="黑体" charset="0"/>
                </a:rPr>
                <a:t>（建议使用主题字体）</a:t>
              </a:r>
              <a:endParaRPr>
                <a:ea typeface="黑体" charset="0"/>
              </a:endParaRPr>
            </a:p>
          </p:txBody>
        </p:sp>
      </p:grpSp>
      <p:grpSp>
        <p:nvGrpSpPr>
          <p:cNvPr id="23" name="PA_组合 56"/>
          <p:cNvGrpSpPr/>
          <p:nvPr/>
        </p:nvGrpSpPr>
        <p:grpSpPr>
          <a:xfrm>
            <a:off x="7127866" y="1204262"/>
            <a:ext cx="2186768" cy="1076150"/>
            <a:chOff x="5045337" y="3845152"/>
            <a:chExt cx="2186768" cy="1076150"/>
          </a:xfrm>
        </p:grpSpPr>
        <p:sp>
          <p:nvSpPr>
            <p:cNvPr id="24" name="TextBox 57"/>
            <p:cNvSpPr txBox="1"/>
            <p:nvPr/>
          </p:nvSpPr>
          <p:spPr>
            <a:xfrm>
              <a:off x="5045337" y="3845152"/>
              <a:ext cx="2186768" cy="490143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  <a:ea typeface="黑体" charset="0"/>
                </a:rPr>
                <a:t>标题文本预设</a:t>
              </a:r>
              <a:endParaRPr>
                <a:ea typeface="黑体" charset="0"/>
              </a:endParaRPr>
            </a:p>
          </p:txBody>
        </p:sp>
        <p:sp>
          <p:nvSpPr>
            <p:cNvPr id="25" name="TextBox 58"/>
            <p:cNvSpPr txBox="1"/>
            <p:nvPr/>
          </p:nvSpPr>
          <p:spPr>
            <a:xfrm>
              <a:off x="5045337" y="4335294"/>
              <a:ext cx="2186768" cy="586008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ea typeface="黑体" charset="0"/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ea typeface="黑体" charset="0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ea typeface="黑体" charset="0"/>
                </a:rPr>
                <a:t>（建议使用主题字体）</a:t>
              </a:r>
              <a:endParaRPr>
                <a:ea typeface="黑体" charset="0"/>
              </a:endParaRPr>
            </a:p>
          </p:txBody>
        </p:sp>
      </p:grpSp>
      <p:sp>
        <p:nvSpPr>
          <p:cNvPr id="55" name="PA_标题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黑体" charset="0"/>
                <a:cs typeface="黑体" charset="0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56" name="PA_Text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ea typeface="黑体" charset="0"/>
                <a:cs typeface="黑体" charset="0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ea typeface="黑体" charset="0"/>
              <a:cs typeface="黑体" charset="0"/>
              <a:sym typeface="+mn-lt"/>
            </a:endParaRPr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55" grpId="0"/>
      <p:bldP spid="5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_弧形 8"/>
          <p:cNvSpPr/>
          <p:nvPr/>
        </p:nvSpPr>
        <p:spPr>
          <a:xfrm>
            <a:off x="1639545" y="2284915"/>
            <a:ext cx="2791334" cy="2791333"/>
          </a:xfrm>
          <a:prstGeom prst="arc">
            <a:avLst>
              <a:gd name="adj1" fmla="val 21244691"/>
              <a:gd name="adj2" fmla="val 15268458"/>
            </a:avLst>
          </a:prstGeom>
          <a:ln w="73025" cap="rnd">
            <a:solidFill>
              <a:schemeClr val="accent1">
                <a:shade val="50000"/>
                <a:alpha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10" name="PA_椭圆 9"/>
          <p:cNvSpPr/>
          <p:nvPr/>
        </p:nvSpPr>
        <p:spPr>
          <a:xfrm>
            <a:off x="1286034" y="436280"/>
            <a:ext cx="3485368" cy="4219505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11" name="PA_弧形 10"/>
          <p:cNvSpPr/>
          <p:nvPr/>
        </p:nvSpPr>
        <p:spPr>
          <a:xfrm>
            <a:off x="1270057" y="1915428"/>
            <a:ext cx="3530310" cy="3530308"/>
          </a:xfrm>
          <a:prstGeom prst="arc">
            <a:avLst>
              <a:gd name="adj1" fmla="val 11926710"/>
              <a:gd name="adj2" fmla="val 1730256"/>
            </a:avLst>
          </a:prstGeom>
          <a:ln w="73025" cap="rnd">
            <a:solidFill>
              <a:schemeClr val="accent1">
                <a:shade val="50000"/>
                <a:alpha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12" name="PA_椭圆 11"/>
          <p:cNvSpPr/>
          <p:nvPr/>
        </p:nvSpPr>
        <p:spPr>
          <a:xfrm>
            <a:off x="4003514" y="2221280"/>
            <a:ext cx="558411" cy="55841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13" name="PA_任意多边形 12"/>
          <p:cNvSpPr/>
          <p:nvPr/>
        </p:nvSpPr>
        <p:spPr bwMode="auto">
          <a:xfrm>
            <a:off x="4180139" y="2393497"/>
            <a:ext cx="205160" cy="205159"/>
          </a:xfrm>
          <a:custGeom>
            <a:avLst/>
            <a:gdLst>
              <a:gd name="connsiteX0" fmla="*/ 221853 w 338138"/>
              <a:gd name="connsiteY0" fmla="*/ 169862 h 338138"/>
              <a:gd name="connsiteX1" fmla="*/ 243284 w 338138"/>
              <a:gd name="connsiteY1" fmla="*/ 169862 h 338138"/>
              <a:gd name="connsiteX2" fmla="*/ 254000 w 338138"/>
              <a:gd name="connsiteY2" fmla="*/ 180379 h 338138"/>
              <a:gd name="connsiteX3" fmla="*/ 254000 w 338138"/>
              <a:gd name="connsiteY3" fmla="*/ 243483 h 338138"/>
              <a:gd name="connsiteX4" fmla="*/ 243284 w 338138"/>
              <a:gd name="connsiteY4" fmla="*/ 254000 h 338138"/>
              <a:gd name="connsiteX5" fmla="*/ 221853 w 338138"/>
              <a:gd name="connsiteY5" fmla="*/ 254000 h 338138"/>
              <a:gd name="connsiteX6" fmla="*/ 211137 w 338138"/>
              <a:gd name="connsiteY6" fmla="*/ 243483 h 338138"/>
              <a:gd name="connsiteX7" fmla="*/ 211137 w 338138"/>
              <a:gd name="connsiteY7" fmla="*/ 180379 h 338138"/>
              <a:gd name="connsiteX8" fmla="*/ 221853 w 338138"/>
              <a:gd name="connsiteY8" fmla="*/ 169862 h 338138"/>
              <a:gd name="connsiteX9" fmla="*/ 94853 w 338138"/>
              <a:gd name="connsiteY9" fmla="*/ 127000 h 338138"/>
              <a:gd name="connsiteX10" fmla="*/ 116284 w 338138"/>
              <a:gd name="connsiteY10" fmla="*/ 127000 h 338138"/>
              <a:gd name="connsiteX11" fmla="*/ 127000 w 338138"/>
              <a:gd name="connsiteY11" fmla="*/ 137583 h 338138"/>
              <a:gd name="connsiteX12" fmla="*/ 127000 w 338138"/>
              <a:gd name="connsiteY12" fmla="*/ 243417 h 338138"/>
              <a:gd name="connsiteX13" fmla="*/ 116284 w 338138"/>
              <a:gd name="connsiteY13" fmla="*/ 254000 h 338138"/>
              <a:gd name="connsiteX14" fmla="*/ 94853 w 338138"/>
              <a:gd name="connsiteY14" fmla="*/ 254000 h 338138"/>
              <a:gd name="connsiteX15" fmla="*/ 84137 w 338138"/>
              <a:gd name="connsiteY15" fmla="*/ 243417 h 338138"/>
              <a:gd name="connsiteX16" fmla="*/ 84137 w 338138"/>
              <a:gd name="connsiteY16" fmla="*/ 137583 h 338138"/>
              <a:gd name="connsiteX17" fmla="*/ 94853 w 338138"/>
              <a:gd name="connsiteY17" fmla="*/ 127000 h 338138"/>
              <a:gd name="connsiteX18" fmla="*/ 285353 w 338138"/>
              <a:gd name="connsiteY18" fmla="*/ 85725 h 338138"/>
              <a:gd name="connsiteX19" fmla="*/ 306784 w 338138"/>
              <a:gd name="connsiteY19" fmla="*/ 85725 h 338138"/>
              <a:gd name="connsiteX20" fmla="*/ 317500 w 338138"/>
              <a:gd name="connsiteY20" fmla="*/ 96242 h 338138"/>
              <a:gd name="connsiteX21" fmla="*/ 317500 w 338138"/>
              <a:gd name="connsiteY21" fmla="*/ 243483 h 338138"/>
              <a:gd name="connsiteX22" fmla="*/ 306784 w 338138"/>
              <a:gd name="connsiteY22" fmla="*/ 254000 h 338138"/>
              <a:gd name="connsiteX23" fmla="*/ 285353 w 338138"/>
              <a:gd name="connsiteY23" fmla="*/ 254000 h 338138"/>
              <a:gd name="connsiteX24" fmla="*/ 274637 w 338138"/>
              <a:gd name="connsiteY24" fmla="*/ 243483 h 338138"/>
              <a:gd name="connsiteX25" fmla="*/ 274637 w 338138"/>
              <a:gd name="connsiteY25" fmla="*/ 96242 h 338138"/>
              <a:gd name="connsiteX26" fmla="*/ 285353 w 338138"/>
              <a:gd name="connsiteY26" fmla="*/ 85725 h 338138"/>
              <a:gd name="connsiteX27" fmla="*/ 158353 w 338138"/>
              <a:gd name="connsiteY27" fmla="*/ 42862 h 338138"/>
              <a:gd name="connsiteX28" fmla="*/ 179784 w 338138"/>
              <a:gd name="connsiteY28" fmla="*/ 42862 h 338138"/>
              <a:gd name="connsiteX29" fmla="*/ 190500 w 338138"/>
              <a:gd name="connsiteY29" fmla="*/ 53419 h 338138"/>
              <a:gd name="connsiteX30" fmla="*/ 190500 w 338138"/>
              <a:gd name="connsiteY30" fmla="*/ 243443 h 338138"/>
              <a:gd name="connsiteX31" fmla="*/ 179784 w 338138"/>
              <a:gd name="connsiteY31" fmla="*/ 254000 h 338138"/>
              <a:gd name="connsiteX32" fmla="*/ 158353 w 338138"/>
              <a:gd name="connsiteY32" fmla="*/ 254000 h 338138"/>
              <a:gd name="connsiteX33" fmla="*/ 147637 w 338138"/>
              <a:gd name="connsiteY33" fmla="*/ 243443 h 338138"/>
              <a:gd name="connsiteX34" fmla="*/ 147637 w 338138"/>
              <a:gd name="connsiteY34" fmla="*/ 53419 h 338138"/>
              <a:gd name="connsiteX35" fmla="*/ 158353 w 338138"/>
              <a:gd name="connsiteY35" fmla="*/ 42862 h 338138"/>
              <a:gd name="connsiteX36" fmla="*/ 0 w 338138"/>
              <a:gd name="connsiteY36" fmla="*/ 0 h 338138"/>
              <a:gd name="connsiteX37" fmla="*/ 42267 w 338138"/>
              <a:gd name="connsiteY37" fmla="*/ 0 h 338138"/>
              <a:gd name="connsiteX38" fmla="*/ 42267 w 338138"/>
              <a:gd name="connsiteY38" fmla="*/ 295871 h 338138"/>
              <a:gd name="connsiteX39" fmla="*/ 338138 w 338138"/>
              <a:gd name="connsiteY39" fmla="*/ 295871 h 338138"/>
              <a:gd name="connsiteX40" fmla="*/ 338138 w 338138"/>
              <a:gd name="connsiteY40" fmla="*/ 338138 h 338138"/>
              <a:gd name="connsiteX41" fmla="*/ 21133 w 338138"/>
              <a:gd name="connsiteY41" fmla="*/ 338138 h 338138"/>
              <a:gd name="connsiteX42" fmla="*/ 0 w 338138"/>
              <a:gd name="connsiteY42" fmla="*/ 317005 h 338138"/>
              <a:gd name="connsiteX43" fmla="*/ 0 w 338138"/>
              <a:gd name="connsiteY43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38138" h="338138">
                <a:moveTo>
                  <a:pt x="221853" y="169862"/>
                </a:moveTo>
                <a:cubicBezTo>
                  <a:pt x="221853" y="169862"/>
                  <a:pt x="221853" y="169862"/>
                  <a:pt x="243284" y="169862"/>
                </a:cubicBezTo>
                <a:cubicBezTo>
                  <a:pt x="248642" y="169862"/>
                  <a:pt x="254000" y="175121"/>
                  <a:pt x="254000" y="180379"/>
                </a:cubicBezTo>
                <a:cubicBezTo>
                  <a:pt x="254000" y="180379"/>
                  <a:pt x="254000" y="180379"/>
                  <a:pt x="254000" y="243483"/>
                </a:cubicBezTo>
                <a:cubicBezTo>
                  <a:pt x="254000" y="248742"/>
                  <a:pt x="248642" y="254000"/>
                  <a:pt x="243284" y="254000"/>
                </a:cubicBezTo>
                <a:cubicBezTo>
                  <a:pt x="243284" y="254000"/>
                  <a:pt x="243284" y="254000"/>
                  <a:pt x="221853" y="254000"/>
                </a:cubicBezTo>
                <a:cubicBezTo>
                  <a:pt x="216495" y="254000"/>
                  <a:pt x="211137" y="248742"/>
                  <a:pt x="211137" y="243483"/>
                </a:cubicBezTo>
                <a:cubicBezTo>
                  <a:pt x="211137" y="243483"/>
                  <a:pt x="211137" y="243483"/>
                  <a:pt x="211137" y="180379"/>
                </a:cubicBezTo>
                <a:cubicBezTo>
                  <a:pt x="211137" y="175121"/>
                  <a:pt x="216495" y="169862"/>
                  <a:pt x="221853" y="169862"/>
                </a:cubicBezTo>
                <a:close/>
                <a:moveTo>
                  <a:pt x="94853" y="127000"/>
                </a:moveTo>
                <a:cubicBezTo>
                  <a:pt x="94853" y="127000"/>
                  <a:pt x="94853" y="127000"/>
                  <a:pt x="116284" y="127000"/>
                </a:cubicBezTo>
                <a:cubicBezTo>
                  <a:pt x="121642" y="127000"/>
                  <a:pt x="127000" y="132292"/>
                  <a:pt x="127000" y="137583"/>
                </a:cubicBezTo>
                <a:cubicBezTo>
                  <a:pt x="127000" y="137583"/>
                  <a:pt x="127000" y="137583"/>
                  <a:pt x="127000" y="243417"/>
                </a:cubicBezTo>
                <a:cubicBezTo>
                  <a:pt x="127000" y="248708"/>
                  <a:pt x="121642" y="254000"/>
                  <a:pt x="116284" y="254000"/>
                </a:cubicBezTo>
                <a:cubicBezTo>
                  <a:pt x="116284" y="254000"/>
                  <a:pt x="116284" y="254000"/>
                  <a:pt x="94853" y="254000"/>
                </a:cubicBezTo>
                <a:cubicBezTo>
                  <a:pt x="89495" y="254000"/>
                  <a:pt x="84137" y="248708"/>
                  <a:pt x="84137" y="243417"/>
                </a:cubicBezTo>
                <a:cubicBezTo>
                  <a:pt x="84137" y="243417"/>
                  <a:pt x="84137" y="243417"/>
                  <a:pt x="84137" y="137583"/>
                </a:cubicBezTo>
                <a:cubicBezTo>
                  <a:pt x="84137" y="132292"/>
                  <a:pt x="89495" y="127000"/>
                  <a:pt x="94853" y="127000"/>
                </a:cubicBezTo>
                <a:close/>
                <a:moveTo>
                  <a:pt x="285353" y="85725"/>
                </a:moveTo>
                <a:cubicBezTo>
                  <a:pt x="285353" y="85725"/>
                  <a:pt x="285353" y="85725"/>
                  <a:pt x="306784" y="85725"/>
                </a:cubicBezTo>
                <a:cubicBezTo>
                  <a:pt x="312142" y="85725"/>
                  <a:pt x="317500" y="90984"/>
                  <a:pt x="317500" y="96242"/>
                </a:cubicBezTo>
                <a:cubicBezTo>
                  <a:pt x="317500" y="96242"/>
                  <a:pt x="317500" y="96242"/>
                  <a:pt x="317500" y="243483"/>
                </a:cubicBezTo>
                <a:cubicBezTo>
                  <a:pt x="317500" y="248742"/>
                  <a:pt x="312142" y="254000"/>
                  <a:pt x="306784" y="254000"/>
                </a:cubicBezTo>
                <a:cubicBezTo>
                  <a:pt x="306784" y="254000"/>
                  <a:pt x="306784" y="254000"/>
                  <a:pt x="285353" y="254000"/>
                </a:cubicBezTo>
                <a:cubicBezTo>
                  <a:pt x="279995" y="254000"/>
                  <a:pt x="274637" y="248742"/>
                  <a:pt x="274637" y="243483"/>
                </a:cubicBezTo>
                <a:cubicBezTo>
                  <a:pt x="274637" y="243483"/>
                  <a:pt x="274637" y="243483"/>
                  <a:pt x="274637" y="96242"/>
                </a:cubicBezTo>
                <a:cubicBezTo>
                  <a:pt x="274637" y="90984"/>
                  <a:pt x="279995" y="85725"/>
                  <a:pt x="285353" y="85725"/>
                </a:cubicBezTo>
                <a:close/>
                <a:moveTo>
                  <a:pt x="158353" y="42862"/>
                </a:moveTo>
                <a:cubicBezTo>
                  <a:pt x="158353" y="42862"/>
                  <a:pt x="158353" y="42862"/>
                  <a:pt x="179784" y="42862"/>
                </a:cubicBezTo>
                <a:cubicBezTo>
                  <a:pt x="185142" y="42862"/>
                  <a:pt x="190500" y="48140"/>
                  <a:pt x="190500" y="53419"/>
                </a:cubicBezTo>
                <a:cubicBezTo>
                  <a:pt x="190500" y="53419"/>
                  <a:pt x="190500" y="53419"/>
                  <a:pt x="190500" y="243443"/>
                </a:cubicBezTo>
                <a:cubicBezTo>
                  <a:pt x="190500" y="248722"/>
                  <a:pt x="185142" y="254000"/>
                  <a:pt x="179784" y="254000"/>
                </a:cubicBezTo>
                <a:cubicBezTo>
                  <a:pt x="179784" y="254000"/>
                  <a:pt x="179784" y="254000"/>
                  <a:pt x="158353" y="254000"/>
                </a:cubicBezTo>
                <a:cubicBezTo>
                  <a:pt x="152995" y="254000"/>
                  <a:pt x="147637" y="248722"/>
                  <a:pt x="147637" y="243443"/>
                </a:cubicBezTo>
                <a:cubicBezTo>
                  <a:pt x="147637" y="243443"/>
                  <a:pt x="147637" y="243443"/>
                  <a:pt x="147637" y="53419"/>
                </a:cubicBezTo>
                <a:cubicBezTo>
                  <a:pt x="147637" y="48140"/>
                  <a:pt x="152995" y="42862"/>
                  <a:pt x="158353" y="42862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42267" y="0"/>
                </a:cubicBezTo>
                <a:cubicBezTo>
                  <a:pt x="42267" y="0"/>
                  <a:pt x="42267" y="0"/>
                  <a:pt x="42267" y="295871"/>
                </a:cubicBezTo>
                <a:lnTo>
                  <a:pt x="338138" y="295871"/>
                </a:lnTo>
                <a:cubicBezTo>
                  <a:pt x="338138" y="295871"/>
                  <a:pt x="338138" y="295871"/>
                  <a:pt x="338138" y="338138"/>
                </a:cubicBezTo>
                <a:cubicBezTo>
                  <a:pt x="338138" y="338138"/>
                  <a:pt x="338138" y="338138"/>
                  <a:pt x="21133" y="338138"/>
                </a:cubicBezTo>
                <a:cubicBezTo>
                  <a:pt x="9246" y="338138"/>
                  <a:pt x="0" y="328892"/>
                  <a:pt x="0" y="317005"/>
                </a:cubicBezTo>
                <a:cubicBezTo>
                  <a:pt x="0" y="317005"/>
                  <a:pt x="0" y="317005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14" name="PA_椭圆 13"/>
          <p:cNvSpPr/>
          <p:nvPr/>
        </p:nvSpPr>
        <p:spPr>
          <a:xfrm>
            <a:off x="1670523" y="4311084"/>
            <a:ext cx="558411" cy="55841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15" name="PA_任意多边形 14"/>
          <p:cNvSpPr/>
          <p:nvPr/>
        </p:nvSpPr>
        <p:spPr bwMode="auto">
          <a:xfrm>
            <a:off x="1847149" y="4483301"/>
            <a:ext cx="205160" cy="205159"/>
          </a:xfrm>
          <a:custGeom>
            <a:avLst/>
            <a:gdLst>
              <a:gd name="connsiteX0" fmla="*/ 221853 w 338138"/>
              <a:gd name="connsiteY0" fmla="*/ 169862 h 338138"/>
              <a:gd name="connsiteX1" fmla="*/ 243284 w 338138"/>
              <a:gd name="connsiteY1" fmla="*/ 169862 h 338138"/>
              <a:gd name="connsiteX2" fmla="*/ 254000 w 338138"/>
              <a:gd name="connsiteY2" fmla="*/ 180379 h 338138"/>
              <a:gd name="connsiteX3" fmla="*/ 254000 w 338138"/>
              <a:gd name="connsiteY3" fmla="*/ 243483 h 338138"/>
              <a:gd name="connsiteX4" fmla="*/ 243284 w 338138"/>
              <a:gd name="connsiteY4" fmla="*/ 254000 h 338138"/>
              <a:gd name="connsiteX5" fmla="*/ 221853 w 338138"/>
              <a:gd name="connsiteY5" fmla="*/ 254000 h 338138"/>
              <a:gd name="connsiteX6" fmla="*/ 211137 w 338138"/>
              <a:gd name="connsiteY6" fmla="*/ 243483 h 338138"/>
              <a:gd name="connsiteX7" fmla="*/ 211137 w 338138"/>
              <a:gd name="connsiteY7" fmla="*/ 180379 h 338138"/>
              <a:gd name="connsiteX8" fmla="*/ 221853 w 338138"/>
              <a:gd name="connsiteY8" fmla="*/ 169862 h 338138"/>
              <a:gd name="connsiteX9" fmla="*/ 94853 w 338138"/>
              <a:gd name="connsiteY9" fmla="*/ 127000 h 338138"/>
              <a:gd name="connsiteX10" fmla="*/ 116284 w 338138"/>
              <a:gd name="connsiteY10" fmla="*/ 127000 h 338138"/>
              <a:gd name="connsiteX11" fmla="*/ 127000 w 338138"/>
              <a:gd name="connsiteY11" fmla="*/ 137583 h 338138"/>
              <a:gd name="connsiteX12" fmla="*/ 127000 w 338138"/>
              <a:gd name="connsiteY12" fmla="*/ 243417 h 338138"/>
              <a:gd name="connsiteX13" fmla="*/ 116284 w 338138"/>
              <a:gd name="connsiteY13" fmla="*/ 254000 h 338138"/>
              <a:gd name="connsiteX14" fmla="*/ 94853 w 338138"/>
              <a:gd name="connsiteY14" fmla="*/ 254000 h 338138"/>
              <a:gd name="connsiteX15" fmla="*/ 84137 w 338138"/>
              <a:gd name="connsiteY15" fmla="*/ 243417 h 338138"/>
              <a:gd name="connsiteX16" fmla="*/ 84137 w 338138"/>
              <a:gd name="connsiteY16" fmla="*/ 137583 h 338138"/>
              <a:gd name="connsiteX17" fmla="*/ 94853 w 338138"/>
              <a:gd name="connsiteY17" fmla="*/ 127000 h 338138"/>
              <a:gd name="connsiteX18" fmla="*/ 285353 w 338138"/>
              <a:gd name="connsiteY18" fmla="*/ 85725 h 338138"/>
              <a:gd name="connsiteX19" fmla="*/ 306784 w 338138"/>
              <a:gd name="connsiteY19" fmla="*/ 85725 h 338138"/>
              <a:gd name="connsiteX20" fmla="*/ 317500 w 338138"/>
              <a:gd name="connsiteY20" fmla="*/ 96242 h 338138"/>
              <a:gd name="connsiteX21" fmla="*/ 317500 w 338138"/>
              <a:gd name="connsiteY21" fmla="*/ 243483 h 338138"/>
              <a:gd name="connsiteX22" fmla="*/ 306784 w 338138"/>
              <a:gd name="connsiteY22" fmla="*/ 254000 h 338138"/>
              <a:gd name="connsiteX23" fmla="*/ 285353 w 338138"/>
              <a:gd name="connsiteY23" fmla="*/ 254000 h 338138"/>
              <a:gd name="connsiteX24" fmla="*/ 274637 w 338138"/>
              <a:gd name="connsiteY24" fmla="*/ 243483 h 338138"/>
              <a:gd name="connsiteX25" fmla="*/ 274637 w 338138"/>
              <a:gd name="connsiteY25" fmla="*/ 96242 h 338138"/>
              <a:gd name="connsiteX26" fmla="*/ 285353 w 338138"/>
              <a:gd name="connsiteY26" fmla="*/ 85725 h 338138"/>
              <a:gd name="connsiteX27" fmla="*/ 158353 w 338138"/>
              <a:gd name="connsiteY27" fmla="*/ 42862 h 338138"/>
              <a:gd name="connsiteX28" fmla="*/ 179784 w 338138"/>
              <a:gd name="connsiteY28" fmla="*/ 42862 h 338138"/>
              <a:gd name="connsiteX29" fmla="*/ 190500 w 338138"/>
              <a:gd name="connsiteY29" fmla="*/ 53419 h 338138"/>
              <a:gd name="connsiteX30" fmla="*/ 190500 w 338138"/>
              <a:gd name="connsiteY30" fmla="*/ 243443 h 338138"/>
              <a:gd name="connsiteX31" fmla="*/ 179784 w 338138"/>
              <a:gd name="connsiteY31" fmla="*/ 254000 h 338138"/>
              <a:gd name="connsiteX32" fmla="*/ 158353 w 338138"/>
              <a:gd name="connsiteY32" fmla="*/ 254000 h 338138"/>
              <a:gd name="connsiteX33" fmla="*/ 147637 w 338138"/>
              <a:gd name="connsiteY33" fmla="*/ 243443 h 338138"/>
              <a:gd name="connsiteX34" fmla="*/ 147637 w 338138"/>
              <a:gd name="connsiteY34" fmla="*/ 53419 h 338138"/>
              <a:gd name="connsiteX35" fmla="*/ 158353 w 338138"/>
              <a:gd name="connsiteY35" fmla="*/ 42862 h 338138"/>
              <a:gd name="connsiteX36" fmla="*/ 0 w 338138"/>
              <a:gd name="connsiteY36" fmla="*/ 0 h 338138"/>
              <a:gd name="connsiteX37" fmla="*/ 42267 w 338138"/>
              <a:gd name="connsiteY37" fmla="*/ 0 h 338138"/>
              <a:gd name="connsiteX38" fmla="*/ 42267 w 338138"/>
              <a:gd name="connsiteY38" fmla="*/ 295871 h 338138"/>
              <a:gd name="connsiteX39" fmla="*/ 338138 w 338138"/>
              <a:gd name="connsiteY39" fmla="*/ 295871 h 338138"/>
              <a:gd name="connsiteX40" fmla="*/ 338138 w 338138"/>
              <a:gd name="connsiteY40" fmla="*/ 338138 h 338138"/>
              <a:gd name="connsiteX41" fmla="*/ 21133 w 338138"/>
              <a:gd name="connsiteY41" fmla="*/ 338138 h 338138"/>
              <a:gd name="connsiteX42" fmla="*/ 0 w 338138"/>
              <a:gd name="connsiteY42" fmla="*/ 317005 h 338138"/>
              <a:gd name="connsiteX43" fmla="*/ 0 w 338138"/>
              <a:gd name="connsiteY43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38138" h="338138">
                <a:moveTo>
                  <a:pt x="221853" y="169862"/>
                </a:moveTo>
                <a:cubicBezTo>
                  <a:pt x="221853" y="169862"/>
                  <a:pt x="221853" y="169862"/>
                  <a:pt x="243284" y="169862"/>
                </a:cubicBezTo>
                <a:cubicBezTo>
                  <a:pt x="248642" y="169862"/>
                  <a:pt x="254000" y="175121"/>
                  <a:pt x="254000" y="180379"/>
                </a:cubicBezTo>
                <a:cubicBezTo>
                  <a:pt x="254000" y="180379"/>
                  <a:pt x="254000" y="180379"/>
                  <a:pt x="254000" y="243483"/>
                </a:cubicBezTo>
                <a:cubicBezTo>
                  <a:pt x="254000" y="248742"/>
                  <a:pt x="248642" y="254000"/>
                  <a:pt x="243284" y="254000"/>
                </a:cubicBezTo>
                <a:cubicBezTo>
                  <a:pt x="243284" y="254000"/>
                  <a:pt x="243284" y="254000"/>
                  <a:pt x="221853" y="254000"/>
                </a:cubicBezTo>
                <a:cubicBezTo>
                  <a:pt x="216495" y="254000"/>
                  <a:pt x="211137" y="248742"/>
                  <a:pt x="211137" y="243483"/>
                </a:cubicBezTo>
                <a:cubicBezTo>
                  <a:pt x="211137" y="243483"/>
                  <a:pt x="211137" y="243483"/>
                  <a:pt x="211137" y="180379"/>
                </a:cubicBezTo>
                <a:cubicBezTo>
                  <a:pt x="211137" y="175121"/>
                  <a:pt x="216495" y="169862"/>
                  <a:pt x="221853" y="169862"/>
                </a:cubicBezTo>
                <a:close/>
                <a:moveTo>
                  <a:pt x="94853" y="127000"/>
                </a:moveTo>
                <a:cubicBezTo>
                  <a:pt x="94853" y="127000"/>
                  <a:pt x="94853" y="127000"/>
                  <a:pt x="116284" y="127000"/>
                </a:cubicBezTo>
                <a:cubicBezTo>
                  <a:pt x="121642" y="127000"/>
                  <a:pt x="127000" y="132292"/>
                  <a:pt x="127000" y="137583"/>
                </a:cubicBezTo>
                <a:cubicBezTo>
                  <a:pt x="127000" y="137583"/>
                  <a:pt x="127000" y="137583"/>
                  <a:pt x="127000" y="243417"/>
                </a:cubicBezTo>
                <a:cubicBezTo>
                  <a:pt x="127000" y="248708"/>
                  <a:pt x="121642" y="254000"/>
                  <a:pt x="116284" y="254000"/>
                </a:cubicBezTo>
                <a:cubicBezTo>
                  <a:pt x="116284" y="254000"/>
                  <a:pt x="116284" y="254000"/>
                  <a:pt x="94853" y="254000"/>
                </a:cubicBezTo>
                <a:cubicBezTo>
                  <a:pt x="89495" y="254000"/>
                  <a:pt x="84137" y="248708"/>
                  <a:pt x="84137" y="243417"/>
                </a:cubicBezTo>
                <a:cubicBezTo>
                  <a:pt x="84137" y="243417"/>
                  <a:pt x="84137" y="243417"/>
                  <a:pt x="84137" y="137583"/>
                </a:cubicBezTo>
                <a:cubicBezTo>
                  <a:pt x="84137" y="132292"/>
                  <a:pt x="89495" y="127000"/>
                  <a:pt x="94853" y="127000"/>
                </a:cubicBezTo>
                <a:close/>
                <a:moveTo>
                  <a:pt x="285353" y="85725"/>
                </a:moveTo>
                <a:cubicBezTo>
                  <a:pt x="285353" y="85725"/>
                  <a:pt x="285353" y="85725"/>
                  <a:pt x="306784" y="85725"/>
                </a:cubicBezTo>
                <a:cubicBezTo>
                  <a:pt x="312142" y="85725"/>
                  <a:pt x="317500" y="90984"/>
                  <a:pt x="317500" y="96242"/>
                </a:cubicBezTo>
                <a:cubicBezTo>
                  <a:pt x="317500" y="96242"/>
                  <a:pt x="317500" y="96242"/>
                  <a:pt x="317500" y="243483"/>
                </a:cubicBezTo>
                <a:cubicBezTo>
                  <a:pt x="317500" y="248742"/>
                  <a:pt x="312142" y="254000"/>
                  <a:pt x="306784" y="254000"/>
                </a:cubicBezTo>
                <a:cubicBezTo>
                  <a:pt x="306784" y="254000"/>
                  <a:pt x="306784" y="254000"/>
                  <a:pt x="285353" y="254000"/>
                </a:cubicBezTo>
                <a:cubicBezTo>
                  <a:pt x="279995" y="254000"/>
                  <a:pt x="274637" y="248742"/>
                  <a:pt x="274637" y="243483"/>
                </a:cubicBezTo>
                <a:cubicBezTo>
                  <a:pt x="274637" y="243483"/>
                  <a:pt x="274637" y="243483"/>
                  <a:pt x="274637" y="96242"/>
                </a:cubicBezTo>
                <a:cubicBezTo>
                  <a:pt x="274637" y="90984"/>
                  <a:pt x="279995" y="85725"/>
                  <a:pt x="285353" y="85725"/>
                </a:cubicBezTo>
                <a:close/>
                <a:moveTo>
                  <a:pt x="158353" y="42862"/>
                </a:moveTo>
                <a:cubicBezTo>
                  <a:pt x="158353" y="42862"/>
                  <a:pt x="158353" y="42862"/>
                  <a:pt x="179784" y="42862"/>
                </a:cubicBezTo>
                <a:cubicBezTo>
                  <a:pt x="185142" y="42862"/>
                  <a:pt x="190500" y="48140"/>
                  <a:pt x="190500" y="53419"/>
                </a:cubicBezTo>
                <a:cubicBezTo>
                  <a:pt x="190500" y="53419"/>
                  <a:pt x="190500" y="53419"/>
                  <a:pt x="190500" y="243443"/>
                </a:cubicBezTo>
                <a:cubicBezTo>
                  <a:pt x="190500" y="248722"/>
                  <a:pt x="185142" y="254000"/>
                  <a:pt x="179784" y="254000"/>
                </a:cubicBezTo>
                <a:cubicBezTo>
                  <a:pt x="179784" y="254000"/>
                  <a:pt x="179784" y="254000"/>
                  <a:pt x="158353" y="254000"/>
                </a:cubicBezTo>
                <a:cubicBezTo>
                  <a:pt x="152995" y="254000"/>
                  <a:pt x="147637" y="248722"/>
                  <a:pt x="147637" y="243443"/>
                </a:cubicBezTo>
                <a:cubicBezTo>
                  <a:pt x="147637" y="243443"/>
                  <a:pt x="147637" y="243443"/>
                  <a:pt x="147637" y="53419"/>
                </a:cubicBezTo>
                <a:cubicBezTo>
                  <a:pt x="147637" y="48140"/>
                  <a:pt x="152995" y="42862"/>
                  <a:pt x="158353" y="42862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42267" y="0"/>
                </a:cubicBezTo>
                <a:cubicBezTo>
                  <a:pt x="42267" y="0"/>
                  <a:pt x="42267" y="0"/>
                  <a:pt x="42267" y="295871"/>
                </a:cubicBezTo>
                <a:lnTo>
                  <a:pt x="338138" y="295871"/>
                </a:lnTo>
                <a:cubicBezTo>
                  <a:pt x="338138" y="295871"/>
                  <a:pt x="338138" y="295871"/>
                  <a:pt x="338138" y="338138"/>
                </a:cubicBezTo>
                <a:cubicBezTo>
                  <a:pt x="338138" y="338138"/>
                  <a:pt x="338138" y="338138"/>
                  <a:pt x="21133" y="338138"/>
                </a:cubicBezTo>
                <a:cubicBezTo>
                  <a:pt x="9246" y="338138"/>
                  <a:pt x="0" y="328892"/>
                  <a:pt x="0" y="317005"/>
                </a:cubicBezTo>
                <a:cubicBezTo>
                  <a:pt x="0" y="317005"/>
                  <a:pt x="0" y="317005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16" name="PA_弧形 15"/>
          <p:cNvSpPr/>
          <p:nvPr/>
        </p:nvSpPr>
        <p:spPr>
          <a:xfrm rot="5400000">
            <a:off x="767408" y="1412777"/>
            <a:ext cx="4535609" cy="4535609"/>
          </a:xfrm>
          <a:prstGeom prst="arc">
            <a:avLst>
              <a:gd name="adj1" fmla="val 11926710"/>
              <a:gd name="adj2" fmla="val 1730256"/>
            </a:avLst>
          </a:prstGeom>
          <a:ln w="73025" cap="rnd">
            <a:solidFill>
              <a:schemeClr val="accent1">
                <a:shade val="50000"/>
                <a:alpha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17" name="PA_椭圆 16"/>
          <p:cNvSpPr/>
          <p:nvPr/>
        </p:nvSpPr>
        <p:spPr>
          <a:xfrm>
            <a:off x="5037917" y="3401376"/>
            <a:ext cx="558411" cy="55841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18" name="PA_任意多边形 17"/>
          <p:cNvSpPr/>
          <p:nvPr/>
        </p:nvSpPr>
        <p:spPr bwMode="auto">
          <a:xfrm>
            <a:off x="5214542" y="3573593"/>
            <a:ext cx="205160" cy="205159"/>
          </a:xfrm>
          <a:custGeom>
            <a:avLst/>
            <a:gdLst>
              <a:gd name="connsiteX0" fmla="*/ 221853 w 338138"/>
              <a:gd name="connsiteY0" fmla="*/ 169862 h 338138"/>
              <a:gd name="connsiteX1" fmla="*/ 243284 w 338138"/>
              <a:gd name="connsiteY1" fmla="*/ 169862 h 338138"/>
              <a:gd name="connsiteX2" fmla="*/ 254000 w 338138"/>
              <a:gd name="connsiteY2" fmla="*/ 180379 h 338138"/>
              <a:gd name="connsiteX3" fmla="*/ 254000 w 338138"/>
              <a:gd name="connsiteY3" fmla="*/ 243483 h 338138"/>
              <a:gd name="connsiteX4" fmla="*/ 243284 w 338138"/>
              <a:gd name="connsiteY4" fmla="*/ 254000 h 338138"/>
              <a:gd name="connsiteX5" fmla="*/ 221853 w 338138"/>
              <a:gd name="connsiteY5" fmla="*/ 254000 h 338138"/>
              <a:gd name="connsiteX6" fmla="*/ 211137 w 338138"/>
              <a:gd name="connsiteY6" fmla="*/ 243483 h 338138"/>
              <a:gd name="connsiteX7" fmla="*/ 211137 w 338138"/>
              <a:gd name="connsiteY7" fmla="*/ 180379 h 338138"/>
              <a:gd name="connsiteX8" fmla="*/ 221853 w 338138"/>
              <a:gd name="connsiteY8" fmla="*/ 169862 h 338138"/>
              <a:gd name="connsiteX9" fmla="*/ 94853 w 338138"/>
              <a:gd name="connsiteY9" fmla="*/ 127000 h 338138"/>
              <a:gd name="connsiteX10" fmla="*/ 116284 w 338138"/>
              <a:gd name="connsiteY10" fmla="*/ 127000 h 338138"/>
              <a:gd name="connsiteX11" fmla="*/ 127000 w 338138"/>
              <a:gd name="connsiteY11" fmla="*/ 137583 h 338138"/>
              <a:gd name="connsiteX12" fmla="*/ 127000 w 338138"/>
              <a:gd name="connsiteY12" fmla="*/ 243417 h 338138"/>
              <a:gd name="connsiteX13" fmla="*/ 116284 w 338138"/>
              <a:gd name="connsiteY13" fmla="*/ 254000 h 338138"/>
              <a:gd name="connsiteX14" fmla="*/ 94853 w 338138"/>
              <a:gd name="connsiteY14" fmla="*/ 254000 h 338138"/>
              <a:gd name="connsiteX15" fmla="*/ 84137 w 338138"/>
              <a:gd name="connsiteY15" fmla="*/ 243417 h 338138"/>
              <a:gd name="connsiteX16" fmla="*/ 84137 w 338138"/>
              <a:gd name="connsiteY16" fmla="*/ 137583 h 338138"/>
              <a:gd name="connsiteX17" fmla="*/ 94853 w 338138"/>
              <a:gd name="connsiteY17" fmla="*/ 127000 h 338138"/>
              <a:gd name="connsiteX18" fmla="*/ 285353 w 338138"/>
              <a:gd name="connsiteY18" fmla="*/ 85725 h 338138"/>
              <a:gd name="connsiteX19" fmla="*/ 306784 w 338138"/>
              <a:gd name="connsiteY19" fmla="*/ 85725 h 338138"/>
              <a:gd name="connsiteX20" fmla="*/ 317500 w 338138"/>
              <a:gd name="connsiteY20" fmla="*/ 96242 h 338138"/>
              <a:gd name="connsiteX21" fmla="*/ 317500 w 338138"/>
              <a:gd name="connsiteY21" fmla="*/ 243483 h 338138"/>
              <a:gd name="connsiteX22" fmla="*/ 306784 w 338138"/>
              <a:gd name="connsiteY22" fmla="*/ 254000 h 338138"/>
              <a:gd name="connsiteX23" fmla="*/ 285353 w 338138"/>
              <a:gd name="connsiteY23" fmla="*/ 254000 h 338138"/>
              <a:gd name="connsiteX24" fmla="*/ 274637 w 338138"/>
              <a:gd name="connsiteY24" fmla="*/ 243483 h 338138"/>
              <a:gd name="connsiteX25" fmla="*/ 274637 w 338138"/>
              <a:gd name="connsiteY25" fmla="*/ 96242 h 338138"/>
              <a:gd name="connsiteX26" fmla="*/ 285353 w 338138"/>
              <a:gd name="connsiteY26" fmla="*/ 85725 h 338138"/>
              <a:gd name="connsiteX27" fmla="*/ 158353 w 338138"/>
              <a:gd name="connsiteY27" fmla="*/ 42862 h 338138"/>
              <a:gd name="connsiteX28" fmla="*/ 179784 w 338138"/>
              <a:gd name="connsiteY28" fmla="*/ 42862 h 338138"/>
              <a:gd name="connsiteX29" fmla="*/ 190500 w 338138"/>
              <a:gd name="connsiteY29" fmla="*/ 53419 h 338138"/>
              <a:gd name="connsiteX30" fmla="*/ 190500 w 338138"/>
              <a:gd name="connsiteY30" fmla="*/ 243443 h 338138"/>
              <a:gd name="connsiteX31" fmla="*/ 179784 w 338138"/>
              <a:gd name="connsiteY31" fmla="*/ 254000 h 338138"/>
              <a:gd name="connsiteX32" fmla="*/ 158353 w 338138"/>
              <a:gd name="connsiteY32" fmla="*/ 254000 h 338138"/>
              <a:gd name="connsiteX33" fmla="*/ 147637 w 338138"/>
              <a:gd name="connsiteY33" fmla="*/ 243443 h 338138"/>
              <a:gd name="connsiteX34" fmla="*/ 147637 w 338138"/>
              <a:gd name="connsiteY34" fmla="*/ 53419 h 338138"/>
              <a:gd name="connsiteX35" fmla="*/ 158353 w 338138"/>
              <a:gd name="connsiteY35" fmla="*/ 42862 h 338138"/>
              <a:gd name="connsiteX36" fmla="*/ 0 w 338138"/>
              <a:gd name="connsiteY36" fmla="*/ 0 h 338138"/>
              <a:gd name="connsiteX37" fmla="*/ 42267 w 338138"/>
              <a:gd name="connsiteY37" fmla="*/ 0 h 338138"/>
              <a:gd name="connsiteX38" fmla="*/ 42267 w 338138"/>
              <a:gd name="connsiteY38" fmla="*/ 295871 h 338138"/>
              <a:gd name="connsiteX39" fmla="*/ 338138 w 338138"/>
              <a:gd name="connsiteY39" fmla="*/ 295871 h 338138"/>
              <a:gd name="connsiteX40" fmla="*/ 338138 w 338138"/>
              <a:gd name="connsiteY40" fmla="*/ 338138 h 338138"/>
              <a:gd name="connsiteX41" fmla="*/ 21133 w 338138"/>
              <a:gd name="connsiteY41" fmla="*/ 338138 h 338138"/>
              <a:gd name="connsiteX42" fmla="*/ 0 w 338138"/>
              <a:gd name="connsiteY42" fmla="*/ 317005 h 338138"/>
              <a:gd name="connsiteX43" fmla="*/ 0 w 338138"/>
              <a:gd name="connsiteY43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38138" h="338138">
                <a:moveTo>
                  <a:pt x="221853" y="169862"/>
                </a:moveTo>
                <a:cubicBezTo>
                  <a:pt x="221853" y="169862"/>
                  <a:pt x="221853" y="169862"/>
                  <a:pt x="243284" y="169862"/>
                </a:cubicBezTo>
                <a:cubicBezTo>
                  <a:pt x="248642" y="169862"/>
                  <a:pt x="254000" y="175121"/>
                  <a:pt x="254000" y="180379"/>
                </a:cubicBezTo>
                <a:cubicBezTo>
                  <a:pt x="254000" y="180379"/>
                  <a:pt x="254000" y="180379"/>
                  <a:pt x="254000" y="243483"/>
                </a:cubicBezTo>
                <a:cubicBezTo>
                  <a:pt x="254000" y="248742"/>
                  <a:pt x="248642" y="254000"/>
                  <a:pt x="243284" y="254000"/>
                </a:cubicBezTo>
                <a:cubicBezTo>
                  <a:pt x="243284" y="254000"/>
                  <a:pt x="243284" y="254000"/>
                  <a:pt x="221853" y="254000"/>
                </a:cubicBezTo>
                <a:cubicBezTo>
                  <a:pt x="216495" y="254000"/>
                  <a:pt x="211137" y="248742"/>
                  <a:pt x="211137" y="243483"/>
                </a:cubicBezTo>
                <a:cubicBezTo>
                  <a:pt x="211137" y="243483"/>
                  <a:pt x="211137" y="243483"/>
                  <a:pt x="211137" y="180379"/>
                </a:cubicBezTo>
                <a:cubicBezTo>
                  <a:pt x="211137" y="175121"/>
                  <a:pt x="216495" y="169862"/>
                  <a:pt x="221853" y="169862"/>
                </a:cubicBezTo>
                <a:close/>
                <a:moveTo>
                  <a:pt x="94853" y="127000"/>
                </a:moveTo>
                <a:cubicBezTo>
                  <a:pt x="94853" y="127000"/>
                  <a:pt x="94853" y="127000"/>
                  <a:pt x="116284" y="127000"/>
                </a:cubicBezTo>
                <a:cubicBezTo>
                  <a:pt x="121642" y="127000"/>
                  <a:pt x="127000" y="132292"/>
                  <a:pt x="127000" y="137583"/>
                </a:cubicBezTo>
                <a:cubicBezTo>
                  <a:pt x="127000" y="137583"/>
                  <a:pt x="127000" y="137583"/>
                  <a:pt x="127000" y="243417"/>
                </a:cubicBezTo>
                <a:cubicBezTo>
                  <a:pt x="127000" y="248708"/>
                  <a:pt x="121642" y="254000"/>
                  <a:pt x="116284" y="254000"/>
                </a:cubicBezTo>
                <a:cubicBezTo>
                  <a:pt x="116284" y="254000"/>
                  <a:pt x="116284" y="254000"/>
                  <a:pt x="94853" y="254000"/>
                </a:cubicBezTo>
                <a:cubicBezTo>
                  <a:pt x="89495" y="254000"/>
                  <a:pt x="84137" y="248708"/>
                  <a:pt x="84137" y="243417"/>
                </a:cubicBezTo>
                <a:cubicBezTo>
                  <a:pt x="84137" y="243417"/>
                  <a:pt x="84137" y="243417"/>
                  <a:pt x="84137" y="137583"/>
                </a:cubicBezTo>
                <a:cubicBezTo>
                  <a:pt x="84137" y="132292"/>
                  <a:pt x="89495" y="127000"/>
                  <a:pt x="94853" y="127000"/>
                </a:cubicBezTo>
                <a:close/>
                <a:moveTo>
                  <a:pt x="285353" y="85725"/>
                </a:moveTo>
                <a:cubicBezTo>
                  <a:pt x="285353" y="85725"/>
                  <a:pt x="285353" y="85725"/>
                  <a:pt x="306784" y="85725"/>
                </a:cubicBezTo>
                <a:cubicBezTo>
                  <a:pt x="312142" y="85725"/>
                  <a:pt x="317500" y="90984"/>
                  <a:pt x="317500" y="96242"/>
                </a:cubicBezTo>
                <a:cubicBezTo>
                  <a:pt x="317500" y="96242"/>
                  <a:pt x="317500" y="96242"/>
                  <a:pt x="317500" y="243483"/>
                </a:cubicBezTo>
                <a:cubicBezTo>
                  <a:pt x="317500" y="248742"/>
                  <a:pt x="312142" y="254000"/>
                  <a:pt x="306784" y="254000"/>
                </a:cubicBezTo>
                <a:cubicBezTo>
                  <a:pt x="306784" y="254000"/>
                  <a:pt x="306784" y="254000"/>
                  <a:pt x="285353" y="254000"/>
                </a:cubicBezTo>
                <a:cubicBezTo>
                  <a:pt x="279995" y="254000"/>
                  <a:pt x="274637" y="248742"/>
                  <a:pt x="274637" y="243483"/>
                </a:cubicBezTo>
                <a:cubicBezTo>
                  <a:pt x="274637" y="243483"/>
                  <a:pt x="274637" y="243483"/>
                  <a:pt x="274637" y="96242"/>
                </a:cubicBezTo>
                <a:cubicBezTo>
                  <a:pt x="274637" y="90984"/>
                  <a:pt x="279995" y="85725"/>
                  <a:pt x="285353" y="85725"/>
                </a:cubicBezTo>
                <a:close/>
                <a:moveTo>
                  <a:pt x="158353" y="42862"/>
                </a:moveTo>
                <a:cubicBezTo>
                  <a:pt x="158353" y="42862"/>
                  <a:pt x="158353" y="42862"/>
                  <a:pt x="179784" y="42862"/>
                </a:cubicBezTo>
                <a:cubicBezTo>
                  <a:pt x="185142" y="42862"/>
                  <a:pt x="190500" y="48140"/>
                  <a:pt x="190500" y="53419"/>
                </a:cubicBezTo>
                <a:cubicBezTo>
                  <a:pt x="190500" y="53419"/>
                  <a:pt x="190500" y="53419"/>
                  <a:pt x="190500" y="243443"/>
                </a:cubicBezTo>
                <a:cubicBezTo>
                  <a:pt x="190500" y="248722"/>
                  <a:pt x="185142" y="254000"/>
                  <a:pt x="179784" y="254000"/>
                </a:cubicBezTo>
                <a:cubicBezTo>
                  <a:pt x="179784" y="254000"/>
                  <a:pt x="179784" y="254000"/>
                  <a:pt x="158353" y="254000"/>
                </a:cubicBezTo>
                <a:cubicBezTo>
                  <a:pt x="152995" y="254000"/>
                  <a:pt x="147637" y="248722"/>
                  <a:pt x="147637" y="243443"/>
                </a:cubicBezTo>
                <a:cubicBezTo>
                  <a:pt x="147637" y="243443"/>
                  <a:pt x="147637" y="243443"/>
                  <a:pt x="147637" y="53419"/>
                </a:cubicBezTo>
                <a:cubicBezTo>
                  <a:pt x="147637" y="48140"/>
                  <a:pt x="152995" y="42862"/>
                  <a:pt x="158353" y="42862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42267" y="0"/>
                </a:cubicBezTo>
                <a:cubicBezTo>
                  <a:pt x="42267" y="0"/>
                  <a:pt x="42267" y="0"/>
                  <a:pt x="42267" y="295871"/>
                </a:cubicBezTo>
                <a:lnTo>
                  <a:pt x="338138" y="295871"/>
                </a:lnTo>
                <a:cubicBezTo>
                  <a:pt x="338138" y="295871"/>
                  <a:pt x="338138" y="295871"/>
                  <a:pt x="338138" y="338138"/>
                </a:cubicBezTo>
                <a:cubicBezTo>
                  <a:pt x="338138" y="338138"/>
                  <a:pt x="338138" y="338138"/>
                  <a:pt x="21133" y="338138"/>
                </a:cubicBezTo>
                <a:cubicBezTo>
                  <a:pt x="9246" y="338138"/>
                  <a:pt x="0" y="328892"/>
                  <a:pt x="0" y="317005"/>
                </a:cubicBezTo>
                <a:cubicBezTo>
                  <a:pt x="0" y="317005"/>
                  <a:pt x="0" y="317005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19" name="PA_文本框 42"/>
          <p:cNvSpPr txBox="1"/>
          <p:nvPr/>
        </p:nvSpPr>
        <p:spPr>
          <a:xfrm>
            <a:off x="4835878" y="3959787"/>
            <a:ext cx="962488" cy="368447"/>
          </a:xfrm>
          <a:prstGeom prst="rect">
            <a:avLst/>
          </a:prstGeom>
          <a:solidFill>
            <a:schemeClr val="bg1"/>
          </a:solidFill>
        </p:spPr>
        <p:txBody>
          <a:bodyPr wrap="none" lIns="72000" tIns="72000" rIns="72000" bIns="72000" anchor="ctr" anchorCtr="0">
            <a:normAutofit fontScale="77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zh-CN" altLang="en-US" sz="1800" b="1">
                <a:ea typeface="黑体" charset="0"/>
              </a:rPr>
              <a:t>关键词</a:t>
            </a:r>
            <a:endParaRPr>
              <a:ea typeface="黑体" charset="0"/>
            </a:endParaRPr>
          </a:p>
        </p:txBody>
      </p:sp>
      <p:sp>
        <p:nvSpPr>
          <p:cNvPr id="20" name="PA_文本框 43"/>
          <p:cNvSpPr txBox="1"/>
          <p:nvPr/>
        </p:nvSpPr>
        <p:spPr>
          <a:xfrm>
            <a:off x="3801475" y="2773134"/>
            <a:ext cx="962488" cy="368447"/>
          </a:xfrm>
          <a:prstGeom prst="rect">
            <a:avLst/>
          </a:prstGeom>
          <a:solidFill>
            <a:schemeClr val="bg1"/>
          </a:solidFill>
        </p:spPr>
        <p:txBody>
          <a:bodyPr wrap="none" lIns="72000" tIns="72000" rIns="72000" bIns="72000" anchor="ctr" anchorCtr="0">
            <a:normAutofit fontScale="77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zh-CN" altLang="en-US" sz="1800" b="1">
                <a:ea typeface="黑体" charset="0"/>
              </a:rPr>
              <a:t>关键词</a:t>
            </a:r>
            <a:endParaRPr>
              <a:ea typeface="黑体" charset="0"/>
            </a:endParaRPr>
          </a:p>
        </p:txBody>
      </p:sp>
      <p:sp>
        <p:nvSpPr>
          <p:cNvPr id="21" name="PA_文本框 44"/>
          <p:cNvSpPr txBox="1"/>
          <p:nvPr/>
        </p:nvSpPr>
        <p:spPr>
          <a:xfrm>
            <a:off x="1468484" y="4869495"/>
            <a:ext cx="962488" cy="368447"/>
          </a:xfrm>
          <a:prstGeom prst="rect">
            <a:avLst/>
          </a:prstGeom>
          <a:solidFill>
            <a:schemeClr val="bg1"/>
          </a:solidFill>
        </p:spPr>
        <p:txBody>
          <a:bodyPr wrap="none" lIns="72000" tIns="72000" rIns="72000" bIns="72000" anchor="ctr" anchorCtr="0">
            <a:normAutofit fontScale="77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zh-CN" altLang="en-US" sz="1800" b="1">
                <a:ea typeface="黑体" charset="0"/>
              </a:rPr>
              <a:t>关键词</a:t>
            </a:r>
            <a:endParaRPr>
              <a:ea typeface="黑体" charset="0"/>
            </a:endParaRPr>
          </a:p>
        </p:txBody>
      </p:sp>
      <p:sp>
        <p:nvSpPr>
          <p:cNvPr id="6" name="PA_文本框 16"/>
          <p:cNvSpPr txBox="1"/>
          <p:nvPr/>
        </p:nvSpPr>
        <p:spPr>
          <a:xfrm>
            <a:off x="6664817" y="2993908"/>
            <a:ext cx="4234974" cy="1169551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r>
              <a:rPr lang="zh-CN" altLang="en-US" sz="3200" b="1">
                <a:ea typeface="黑体" charset="0"/>
              </a:rPr>
              <a:t>更能够让枯燥的段落赋予变化！</a:t>
            </a:r>
            <a:endParaRPr lang="zh-CN" altLang="en-US" sz="3200" b="1" dirty="0">
              <a:ea typeface="黑体" charset="0"/>
            </a:endParaRPr>
          </a:p>
        </p:txBody>
      </p:sp>
      <p:sp>
        <p:nvSpPr>
          <p:cNvPr id="7" name="PA_文本框 17"/>
          <p:cNvSpPr txBox="1"/>
          <p:nvPr/>
        </p:nvSpPr>
        <p:spPr>
          <a:xfrm>
            <a:off x="6726056" y="2624873"/>
            <a:ext cx="4415573" cy="276999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r>
              <a:rPr lang="zh-CN" altLang="en-US" sz="1200">
                <a:ea typeface="黑体" charset="0"/>
              </a:rPr>
              <a:t>或许大小不同的文字错落的排版</a:t>
            </a:r>
            <a:endParaRPr lang="zh-CN" altLang="en-US" sz="1200" dirty="0">
              <a:ea typeface="黑体" charset="0"/>
            </a:endParaRPr>
          </a:p>
        </p:txBody>
      </p:sp>
      <p:sp>
        <p:nvSpPr>
          <p:cNvPr id="8" name="PA_文本框 18"/>
          <p:cNvSpPr txBox="1"/>
          <p:nvPr/>
        </p:nvSpPr>
        <p:spPr>
          <a:xfrm>
            <a:off x="6664817" y="4122536"/>
            <a:ext cx="4476812" cy="830997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r>
              <a:rPr lang="zh-CN" altLang="en-US" sz="2000">
                <a:ea typeface="黑体" charset="0"/>
              </a:rPr>
              <a:t>主次分明的布局排版帮助</a:t>
            </a:r>
            <a:r>
              <a:rPr lang="en-US" altLang="zh-CN" sz="2000">
                <a:ea typeface="黑体" charset="0"/>
              </a:rPr>
              <a:t>PPT</a:t>
            </a:r>
            <a:r>
              <a:rPr lang="zh-CN" altLang="en-US" sz="2000">
                <a:ea typeface="黑体" charset="0"/>
              </a:rPr>
              <a:t>更好的传递和表达信息</a:t>
            </a:r>
            <a:endParaRPr lang="zh-CN" altLang="en-US" sz="2000" dirty="0">
              <a:ea typeface="黑体" charset="0"/>
            </a:endParaRPr>
          </a:p>
        </p:txBody>
      </p:sp>
      <p:sp>
        <p:nvSpPr>
          <p:cNvPr id="22" name="PA_标题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黑体" charset="0"/>
                <a:cs typeface="黑体" charset="0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23" name="PA_Text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ea typeface="黑体" charset="0"/>
                <a:cs typeface="黑体" charset="0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ea typeface="黑体" charset="0"/>
              <a:cs typeface="黑体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6" grpId="0"/>
      <p:bldP spid="7" grpId="0"/>
      <p:bldP spid="8" grpId="0"/>
      <p:bldP spid="22" grpId="0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29123" y="-2704874"/>
            <a:ext cx="6865499" cy="12260253"/>
          </a:xfrm>
          <a:prstGeom prst="rect">
            <a:avLst/>
          </a:prstGeom>
        </p:spPr>
      </p:pic>
      <p:sp>
        <p:nvSpPr>
          <p:cNvPr id="45" name="椭圆 44"/>
          <p:cNvSpPr/>
          <p:nvPr/>
        </p:nvSpPr>
        <p:spPr>
          <a:xfrm>
            <a:off x="1662439" y="6349646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2893769" y="4854507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-3241869" y="4898723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-2020861" y="5330553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1048122" y="6339434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-171822" y="6686178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5993543" y="4848613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2248793" y="6479707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5529021" y="6273214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7430394" y="6215158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6443423" y="6374815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1033559" y="4081001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1709381" y="4180787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3535515" y="6550668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2258202" y="3738000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4196822" y="6181360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2805176" y="5883918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-3682830" y="4520344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-3211759" y="5439615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5416196" y="6627104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2653946" y="6764182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-508354" y="6116482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5815409" y="6389807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2054610" y="5940384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971149" y="5924009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70" name="椭圆 69"/>
          <p:cNvSpPr/>
          <p:nvPr/>
        </p:nvSpPr>
        <p:spPr>
          <a:xfrm>
            <a:off x="1611482" y="3421774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2684342" y="6858000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3231133" y="6396208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4909807" y="6430381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2142853" y="6858000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4487011" y="6047279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-3116347" y="5686639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5889529" y="6651529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3360747" y="6858000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427783" y="6651529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80" name="椭圆 79"/>
          <p:cNvSpPr/>
          <p:nvPr/>
        </p:nvSpPr>
        <p:spPr>
          <a:xfrm>
            <a:off x="1541049" y="6858000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81" name="椭圆 80"/>
          <p:cNvSpPr/>
          <p:nvPr/>
        </p:nvSpPr>
        <p:spPr>
          <a:xfrm>
            <a:off x="5200816" y="3521663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924735" y="3585786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83" name="椭圆 82"/>
          <p:cNvSpPr/>
          <p:nvPr/>
        </p:nvSpPr>
        <p:spPr>
          <a:xfrm>
            <a:off x="1435131" y="6307495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1952131" y="6901548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85" name="椭圆 84"/>
          <p:cNvSpPr/>
          <p:nvPr/>
        </p:nvSpPr>
        <p:spPr>
          <a:xfrm>
            <a:off x="-827225" y="6530088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4733948" y="5021109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87" name="椭圆 86"/>
          <p:cNvSpPr/>
          <p:nvPr/>
        </p:nvSpPr>
        <p:spPr>
          <a:xfrm>
            <a:off x="793255" y="6269724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88" name="椭圆 87"/>
          <p:cNvSpPr/>
          <p:nvPr/>
        </p:nvSpPr>
        <p:spPr>
          <a:xfrm>
            <a:off x="3179753" y="6748453"/>
            <a:ext cx="109547" cy="109547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89" name="椭圆 88"/>
          <p:cNvSpPr/>
          <p:nvPr/>
        </p:nvSpPr>
        <p:spPr>
          <a:xfrm>
            <a:off x="-426689" y="6616468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90" name="椭圆 89"/>
          <p:cNvSpPr/>
          <p:nvPr/>
        </p:nvSpPr>
        <p:spPr>
          <a:xfrm>
            <a:off x="853128" y="7124252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91" name="椭圆 90"/>
          <p:cNvSpPr/>
          <p:nvPr/>
        </p:nvSpPr>
        <p:spPr>
          <a:xfrm>
            <a:off x="4121121" y="4036479"/>
            <a:ext cx="109547" cy="109547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92" name="椭圆 91"/>
          <p:cNvSpPr/>
          <p:nvPr/>
        </p:nvSpPr>
        <p:spPr>
          <a:xfrm>
            <a:off x="1993926" y="6409997"/>
            <a:ext cx="109547" cy="109547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93" name="椭圆 92"/>
          <p:cNvSpPr/>
          <p:nvPr/>
        </p:nvSpPr>
        <p:spPr>
          <a:xfrm>
            <a:off x="2858544" y="6277577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94" name="椭圆 93"/>
          <p:cNvSpPr/>
          <p:nvPr/>
        </p:nvSpPr>
        <p:spPr>
          <a:xfrm>
            <a:off x="3534366" y="6377363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95" name="椭圆 94"/>
          <p:cNvSpPr/>
          <p:nvPr/>
        </p:nvSpPr>
        <p:spPr>
          <a:xfrm>
            <a:off x="3041732" y="3970751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96" name="椭圆 95"/>
          <p:cNvSpPr/>
          <p:nvPr/>
        </p:nvSpPr>
        <p:spPr>
          <a:xfrm>
            <a:off x="2176325" y="6590766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97" name="椭圆 96"/>
          <p:cNvSpPr/>
          <p:nvPr/>
        </p:nvSpPr>
        <p:spPr>
          <a:xfrm>
            <a:off x="3492493" y="3913601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98" name="椭圆 97"/>
          <p:cNvSpPr/>
          <p:nvPr/>
        </p:nvSpPr>
        <p:spPr>
          <a:xfrm>
            <a:off x="-2703405" y="5799599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99" name="椭圆 98"/>
          <p:cNvSpPr/>
          <p:nvPr/>
        </p:nvSpPr>
        <p:spPr>
          <a:xfrm>
            <a:off x="-1268186" y="6151709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100" name="椭圆 99"/>
          <p:cNvSpPr/>
          <p:nvPr/>
        </p:nvSpPr>
        <p:spPr>
          <a:xfrm>
            <a:off x="3375406" y="4603653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101" name="椭圆 100"/>
          <p:cNvSpPr/>
          <p:nvPr/>
        </p:nvSpPr>
        <p:spPr>
          <a:xfrm>
            <a:off x="1074088" y="6379131"/>
            <a:ext cx="246358" cy="246358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102" name="椭圆 101"/>
          <p:cNvSpPr/>
          <p:nvPr/>
        </p:nvSpPr>
        <p:spPr>
          <a:xfrm>
            <a:off x="3305604" y="4758206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103" name="椭圆 102"/>
          <p:cNvSpPr/>
          <p:nvPr/>
        </p:nvSpPr>
        <p:spPr>
          <a:xfrm>
            <a:off x="-3439067" y="5988014"/>
            <a:ext cx="246358" cy="246358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104" name="椭圆 103"/>
          <p:cNvSpPr/>
          <p:nvPr/>
        </p:nvSpPr>
        <p:spPr>
          <a:xfrm>
            <a:off x="3672711" y="6829242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106" name="椭圆 105"/>
          <p:cNvSpPr/>
          <p:nvPr/>
        </p:nvSpPr>
        <p:spPr>
          <a:xfrm>
            <a:off x="-1923905" y="5831200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108" name="椭圆 107"/>
          <p:cNvSpPr/>
          <p:nvPr/>
        </p:nvSpPr>
        <p:spPr>
          <a:xfrm>
            <a:off x="1529605" y="6274540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109" name="椭圆 108"/>
          <p:cNvSpPr/>
          <p:nvPr/>
        </p:nvSpPr>
        <p:spPr>
          <a:xfrm>
            <a:off x="3336000" y="4852024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110" name="椭圆 109"/>
          <p:cNvSpPr/>
          <p:nvPr/>
        </p:nvSpPr>
        <p:spPr>
          <a:xfrm>
            <a:off x="3882791" y="4390232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111" name="椭圆 110"/>
          <p:cNvSpPr/>
          <p:nvPr/>
        </p:nvSpPr>
        <p:spPr>
          <a:xfrm>
            <a:off x="1904150" y="6804454"/>
            <a:ext cx="131638" cy="13163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112" name="椭圆 111"/>
          <p:cNvSpPr/>
          <p:nvPr/>
        </p:nvSpPr>
        <p:spPr>
          <a:xfrm>
            <a:off x="1158105" y="6614760"/>
            <a:ext cx="220298" cy="22029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113" name="椭圆 112"/>
          <p:cNvSpPr/>
          <p:nvPr/>
        </p:nvSpPr>
        <p:spPr>
          <a:xfrm>
            <a:off x="4001010" y="4840629"/>
            <a:ext cx="131638" cy="13163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114" name="椭圆 113"/>
          <p:cNvSpPr/>
          <p:nvPr/>
        </p:nvSpPr>
        <p:spPr>
          <a:xfrm>
            <a:off x="189080" y="6597983"/>
            <a:ext cx="220298" cy="22029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115" name="椭圆 114"/>
          <p:cNvSpPr/>
          <p:nvPr/>
        </p:nvSpPr>
        <p:spPr>
          <a:xfrm>
            <a:off x="1302346" y="6804454"/>
            <a:ext cx="131638" cy="13163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116" name="椭圆 115"/>
          <p:cNvSpPr/>
          <p:nvPr/>
        </p:nvSpPr>
        <p:spPr>
          <a:xfrm>
            <a:off x="795804" y="6391498"/>
            <a:ext cx="220298" cy="22029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117" name="椭圆 116"/>
          <p:cNvSpPr/>
          <p:nvPr/>
        </p:nvSpPr>
        <p:spPr>
          <a:xfrm>
            <a:off x="2558564" y="4969658"/>
            <a:ext cx="1973942" cy="1973942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63000"/>
                </a:schemeClr>
              </a:gs>
              <a:gs pos="55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118" name="椭圆 117"/>
          <p:cNvSpPr/>
          <p:nvPr/>
        </p:nvSpPr>
        <p:spPr>
          <a:xfrm>
            <a:off x="5577566" y="4270738"/>
            <a:ext cx="928980" cy="928980"/>
          </a:xfrm>
          <a:prstGeom prst="ellipse">
            <a:avLst/>
          </a:prstGeom>
          <a:gradFill>
            <a:gsLst>
              <a:gs pos="21000">
                <a:schemeClr val="accent1">
                  <a:lumMod val="5000"/>
                  <a:lumOff val="95000"/>
                </a:schemeClr>
              </a:gs>
              <a:gs pos="57000">
                <a:schemeClr val="bg1">
                  <a:alpha val="73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105" name="矩形 259"/>
          <p:cNvSpPr>
            <a:spLocks noChangeArrowheads="1"/>
          </p:cNvSpPr>
          <p:nvPr/>
        </p:nvSpPr>
        <p:spPr bwMode="auto">
          <a:xfrm>
            <a:off x="2682726" y="2052712"/>
            <a:ext cx="9582150" cy="92333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buNone/>
            </a:pPr>
            <a:r>
              <a:rPr lang="zh-CN" altLang="en-US" sz="6000" dirty="0">
                <a:latin typeface="+mn-lt"/>
                <a:ea typeface="黑体" charset="0"/>
                <a:cs typeface="黑体" charset="0"/>
                <a:sym typeface="+mn-lt"/>
              </a:rPr>
              <a:t>感谢聆听</a:t>
            </a:r>
            <a:endParaRPr lang="zh-CN" altLang="en-US" sz="6000" dirty="0">
              <a:latin typeface="黑体" charset="0"/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120" name="矩形 259"/>
          <p:cNvSpPr>
            <a:spLocks noChangeArrowheads="1"/>
          </p:cNvSpPr>
          <p:nvPr/>
        </p:nvSpPr>
        <p:spPr bwMode="auto">
          <a:xfrm>
            <a:off x="3022500" y="3084205"/>
            <a:ext cx="8716126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buNone/>
            </a:pP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latin typeface="+mn-lt"/>
                <a:ea typeface="黑体" charset="0"/>
                <a:cs typeface="黑体" charset="0"/>
                <a:sym typeface="+mn-lt"/>
              </a:rPr>
              <a:t>Korean Style Pure And Fresh </a:t>
            </a:r>
            <a:r>
              <a:rPr lang="en-US" altLang="zh-CN" sz="2000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黑体" charset="0"/>
                <a:cs typeface="黑体" charset="0"/>
                <a:sym typeface="+mn-lt"/>
              </a:rPr>
              <a:t>Powerpoint</a:t>
            </a: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latin typeface="+mn-lt"/>
                <a:ea typeface="黑体" charset="0"/>
                <a:cs typeface="黑体" charset="0"/>
                <a:sym typeface="+mn-lt"/>
              </a:rPr>
              <a:t> Template</a:t>
            </a:r>
            <a:endParaRPr lang="zh-CN" altLang="en-US" sz="2000" dirty="0">
              <a:solidFill>
                <a:schemeClr val="accent1">
                  <a:lumMod val="75000"/>
                </a:schemeClr>
              </a:solidFill>
              <a:latin typeface="+mn-lt"/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121" name="PA_矩形 19"/>
          <p:cNvSpPr/>
          <p:nvPr/>
        </p:nvSpPr>
        <p:spPr>
          <a:xfrm>
            <a:off x="6170046" y="3790577"/>
            <a:ext cx="3809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黑体" charset="0"/>
                <a:cs typeface="黑体" charset="0"/>
                <a:sym typeface="+mn-lt"/>
              </a:rPr>
              <a:t>汇报人：</a:t>
            </a:r>
            <a:r>
              <a:rPr lang="en-US" altLang="zh-CN" sz="24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黑体" charset="0"/>
                <a:cs typeface="黑体" charset="0"/>
                <a:sym typeface="+mn-lt"/>
              </a:rPr>
              <a:t>FREEPPT7.COM</a:t>
            </a:r>
            <a:endParaRPr lang="zh-CN" altLang="en-US" sz="2400" i="0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黑体" charset="0"/>
              <a:cs typeface="黑体" charset="0"/>
              <a:sym typeface="+mn-lt"/>
            </a:endParaRPr>
          </a:p>
        </p:txBody>
      </p:sp>
      <p:pic>
        <p:nvPicPr>
          <p:cNvPr id="6" name="图片 5" descr="图片包含 餐桌, 室内, 就坐&#10;&#10;已生成高可信度的说明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8" y="-3405388"/>
            <a:ext cx="5892640" cy="88389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49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49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949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5" grpId="1"/>
      <p:bldP spid="120" grpId="0"/>
      <p:bldP spid="120" grpId="1"/>
      <p:bldP spid="1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1551" y="3807884"/>
            <a:ext cx="596900" cy="656167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3810000"/>
            <a:ext cx="9359900" cy="65828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fontAlgn="base">
              <a:defRPr/>
            </a:pPr>
            <a:r>
              <a:rPr lang="en-US" altLang="zh-CN" sz="2800" strike="noStrike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https://www.freeppt7.com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3043767"/>
            <a:ext cx="9313333" cy="774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3200" strike="noStrike" spc="200" noProof="1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sz="2400" strike="noStrike" spc="2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Best PPT templates for free download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1217" y="3039533"/>
            <a:ext cx="855133" cy="778933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15365" name="矩形 11"/>
          <p:cNvSpPr/>
          <p:nvPr/>
        </p:nvSpPr>
        <p:spPr>
          <a:xfrm>
            <a:off x="2643717" y="3920067"/>
            <a:ext cx="6904567" cy="1693333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lstStyle/>
          <a:p>
            <a:pPr>
              <a:lnSpc>
                <a:spcPts val="2400"/>
              </a:lnSpc>
            </a:pPr>
            <a:r>
              <a:rPr lang="en-US" altLang="zh-CN" sz="12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15366" name="图片 4" descr="logo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051" y="844551"/>
            <a:ext cx="5549900" cy="128058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组合 176"/>
          <p:cNvGrpSpPr/>
          <p:nvPr/>
        </p:nvGrpSpPr>
        <p:grpSpPr>
          <a:xfrm>
            <a:off x="1291414" y="4723006"/>
            <a:ext cx="422917" cy="405218"/>
            <a:chOff x="1231900" y="3257535"/>
            <a:chExt cx="423070" cy="405365"/>
          </a:xfrm>
        </p:grpSpPr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1231900" y="3257535"/>
              <a:ext cx="423070" cy="405365"/>
            </a:xfrm>
            <a:custGeom>
              <a:avLst/>
              <a:gdLst>
                <a:gd name="T0" fmla="*/ 174 w 192"/>
                <a:gd name="T1" fmla="*/ 8 h 184"/>
                <a:gd name="T2" fmla="*/ 184 w 192"/>
                <a:gd name="T3" fmla="*/ 18 h 184"/>
                <a:gd name="T4" fmla="*/ 184 w 192"/>
                <a:gd name="T5" fmla="*/ 165 h 184"/>
                <a:gd name="T6" fmla="*/ 151 w 192"/>
                <a:gd name="T7" fmla="*/ 131 h 184"/>
                <a:gd name="T8" fmla="*/ 149 w 192"/>
                <a:gd name="T9" fmla="*/ 129 h 184"/>
                <a:gd name="T10" fmla="*/ 145 w 192"/>
                <a:gd name="T11" fmla="*/ 129 h 184"/>
                <a:gd name="T12" fmla="*/ 18 w 192"/>
                <a:gd name="T13" fmla="*/ 129 h 184"/>
                <a:gd name="T14" fmla="*/ 8 w 192"/>
                <a:gd name="T15" fmla="*/ 119 h 184"/>
                <a:gd name="T16" fmla="*/ 8 w 192"/>
                <a:gd name="T17" fmla="*/ 18 h 184"/>
                <a:gd name="T18" fmla="*/ 18 w 192"/>
                <a:gd name="T19" fmla="*/ 8 h 184"/>
                <a:gd name="T20" fmla="*/ 174 w 192"/>
                <a:gd name="T21" fmla="*/ 8 h 184"/>
                <a:gd name="T22" fmla="*/ 174 w 192"/>
                <a:gd name="T23" fmla="*/ 0 h 184"/>
                <a:gd name="T24" fmla="*/ 18 w 192"/>
                <a:gd name="T25" fmla="*/ 0 h 184"/>
                <a:gd name="T26" fmla="*/ 0 w 192"/>
                <a:gd name="T27" fmla="*/ 18 h 184"/>
                <a:gd name="T28" fmla="*/ 0 w 192"/>
                <a:gd name="T29" fmla="*/ 119 h 184"/>
                <a:gd name="T30" fmla="*/ 18 w 192"/>
                <a:gd name="T31" fmla="*/ 137 h 184"/>
                <a:gd name="T32" fmla="*/ 145 w 192"/>
                <a:gd name="T33" fmla="*/ 137 h 184"/>
                <a:gd name="T34" fmla="*/ 192 w 192"/>
                <a:gd name="T35" fmla="*/ 184 h 184"/>
                <a:gd name="T36" fmla="*/ 192 w 192"/>
                <a:gd name="T37" fmla="*/ 18 h 184"/>
                <a:gd name="T38" fmla="*/ 174 w 192"/>
                <a:gd name="T3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184">
                  <a:moveTo>
                    <a:pt x="174" y="8"/>
                  </a:moveTo>
                  <a:cubicBezTo>
                    <a:pt x="179" y="8"/>
                    <a:pt x="184" y="12"/>
                    <a:pt x="184" y="18"/>
                  </a:cubicBezTo>
                  <a:cubicBezTo>
                    <a:pt x="184" y="165"/>
                    <a:pt x="184" y="165"/>
                    <a:pt x="184" y="165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49" y="129"/>
                    <a:pt x="149" y="129"/>
                    <a:pt x="149" y="129"/>
                  </a:cubicBezTo>
                  <a:cubicBezTo>
                    <a:pt x="145" y="129"/>
                    <a:pt x="145" y="129"/>
                    <a:pt x="145" y="129"/>
                  </a:cubicBezTo>
                  <a:cubicBezTo>
                    <a:pt x="18" y="129"/>
                    <a:pt x="18" y="129"/>
                    <a:pt x="18" y="129"/>
                  </a:cubicBezTo>
                  <a:cubicBezTo>
                    <a:pt x="13" y="129"/>
                    <a:pt x="8" y="125"/>
                    <a:pt x="8" y="1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2"/>
                    <a:pt x="13" y="8"/>
                    <a:pt x="18" y="8"/>
                  </a:cubicBezTo>
                  <a:cubicBezTo>
                    <a:pt x="174" y="8"/>
                    <a:pt x="174" y="8"/>
                    <a:pt x="174" y="8"/>
                  </a:cubicBezTo>
                  <a:moveTo>
                    <a:pt x="17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9" y="0"/>
                    <a:pt x="0" y="8"/>
                    <a:pt x="0" y="1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9"/>
                    <a:pt x="9" y="137"/>
                    <a:pt x="18" y="137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192" y="184"/>
                    <a:pt x="192" y="184"/>
                    <a:pt x="192" y="184"/>
                  </a:cubicBezTo>
                  <a:cubicBezTo>
                    <a:pt x="192" y="18"/>
                    <a:pt x="192" y="18"/>
                    <a:pt x="192" y="18"/>
                  </a:cubicBezTo>
                  <a:cubicBezTo>
                    <a:pt x="192" y="8"/>
                    <a:pt x="184" y="0"/>
                    <a:pt x="174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10"/>
            <p:cNvSpPr>
              <a:spLocks noEditPoints="1"/>
            </p:cNvSpPr>
            <p:nvPr/>
          </p:nvSpPr>
          <p:spPr bwMode="auto">
            <a:xfrm>
              <a:off x="1320428" y="3375883"/>
              <a:ext cx="68027" cy="68959"/>
            </a:xfrm>
            <a:custGeom>
              <a:avLst/>
              <a:gdLst>
                <a:gd name="T0" fmla="*/ 16 w 31"/>
                <a:gd name="T1" fmla="*/ 31 h 31"/>
                <a:gd name="T2" fmla="*/ 0 w 31"/>
                <a:gd name="T3" fmla="*/ 16 h 31"/>
                <a:gd name="T4" fmla="*/ 16 w 31"/>
                <a:gd name="T5" fmla="*/ 0 h 31"/>
                <a:gd name="T6" fmla="*/ 31 w 31"/>
                <a:gd name="T7" fmla="*/ 16 h 31"/>
                <a:gd name="T8" fmla="*/ 16 w 31"/>
                <a:gd name="T9" fmla="*/ 31 h 31"/>
                <a:gd name="T10" fmla="*/ 16 w 31"/>
                <a:gd name="T11" fmla="*/ 4 h 31"/>
                <a:gd name="T12" fmla="*/ 4 w 31"/>
                <a:gd name="T13" fmla="*/ 16 h 31"/>
                <a:gd name="T14" fmla="*/ 16 w 31"/>
                <a:gd name="T15" fmla="*/ 27 h 31"/>
                <a:gd name="T16" fmla="*/ 27 w 31"/>
                <a:gd name="T17" fmla="*/ 16 h 31"/>
                <a:gd name="T18" fmla="*/ 16 w 31"/>
                <a:gd name="T1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6" y="31"/>
                  </a:moveTo>
                  <a:cubicBezTo>
                    <a:pt x="7" y="31"/>
                    <a:pt x="0" y="24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6"/>
                  </a:cubicBezTo>
                  <a:cubicBezTo>
                    <a:pt x="31" y="24"/>
                    <a:pt x="24" y="31"/>
                    <a:pt x="16" y="31"/>
                  </a:cubicBezTo>
                  <a:close/>
                  <a:moveTo>
                    <a:pt x="16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2"/>
                    <a:pt x="10" y="27"/>
                    <a:pt x="16" y="27"/>
                  </a:cubicBezTo>
                  <a:cubicBezTo>
                    <a:pt x="22" y="27"/>
                    <a:pt x="27" y="22"/>
                    <a:pt x="27" y="16"/>
                  </a:cubicBezTo>
                  <a:cubicBezTo>
                    <a:pt x="27" y="9"/>
                    <a:pt x="22" y="4"/>
                    <a:pt x="16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1410820" y="3375883"/>
              <a:ext cx="68027" cy="68959"/>
            </a:xfrm>
            <a:custGeom>
              <a:avLst/>
              <a:gdLst>
                <a:gd name="T0" fmla="*/ 15 w 31"/>
                <a:gd name="T1" fmla="*/ 31 h 31"/>
                <a:gd name="T2" fmla="*/ 0 w 31"/>
                <a:gd name="T3" fmla="*/ 16 h 31"/>
                <a:gd name="T4" fmla="*/ 15 w 31"/>
                <a:gd name="T5" fmla="*/ 0 h 31"/>
                <a:gd name="T6" fmla="*/ 31 w 31"/>
                <a:gd name="T7" fmla="*/ 16 h 31"/>
                <a:gd name="T8" fmla="*/ 15 w 31"/>
                <a:gd name="T9" fmla="*/ 31 h 31"/>
                <a:gd name="T10" fmla="*/ 15 w 31"/>
                <a:gd name="T11" fmla="*/ 4 h 31"/>
                <a:gd name="T12" fmla="*/ 4 w 31"/>
                <a:gd name="T13" fmla="*/ 16 h 31"/>
                <a:gd name="T14" fmla="*/ 15 w 31"/>
                <a:gd name="T15" fmla="*/ 27 h 31"/>
                <a:gd name="T16" fmla="*/ 27 w 31"/>
                <a:gd name="T17" fmla="*/ 16 h 31"/>
                <a:gd name="T18" fmla="*/ 15 w 31"/>
                <a:gd name="T1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5" y="31"/>
                  </a:moveTo>
                  <a:cubicBezTo>
                    <a:pt x="7" y="31"/>
                    <a:pt x="0" y="24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4" y="0"/>
                    <a:pt x="31" y="7"/>
                    <a:pt x="31" y="16"/>
                  </a:cubicBezTo>
                  <a:cubicBezTo>
                    <a:pt x="31" y="24"/>
                    <a:pt x="24" y="31"/>
                    <a:pt x="15" y="31"/>
                  </a:cubicBezTo>
                  <a:close/>
                  <a:moveTo>
                    <a:pt x="15" y="4"/>
                  </a:moveTo>
                  <a:cubicBezTo>
                    <a:pt x="9" y="4"/>
                    <a:pt x="4" y="9"/>
                    <a:pt x="4" y="16"/>
                  </a:cubicBezTo>
                  <a:cubicBezTo>
                    <a:pt x="4" y="22"/>
                    <a:pt x="9" y="27"/>
                    <a:pt x="15" y="27"/>
                  </a:cubicBezTo>
                  <a:cubicBezTo>
                    <a:pt x="22" y="27"/>
                    <a:pt x="27" y="22"/>
                    <a:pt x="27" y="16"/>
                  </a:cubicBezTo>
                  <a:cubicBezTo>
                    <a:pt x="27" y="9"/>
                    <a:pt x="22" y="4"/>
                    <a:pt x="15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1496552" y="3375883"/>
              <a:ext cx="68027" cy="68959"/>
            </a:xfrm>
            <a:custGeom>
              <a:avLst/>
              <a:gdLst>
                <a:gd name="T0" fmla="*/ 16 w 31"/>
                <a:gd name="T1" fmla="*/ 31 h 31"/>
                <a:gd name="T2" fmla="*/ 0 w 31"/>
                <a:gd name="T3" fmla="*/ 16 h 31"/>
                <a:gd name="T4" fmla="*/ 16 w 31"/>
                <a:gd name="T5" fmla="*/ 0 h 31"/>
                <a:gd name="T6" fmla="*/ 31 w 31"/>
                <a:gd name="T7" fmla="*/ 16 h 31"/>
                <a:gd name="T8" fmla="*/ 16 w 31"/>
                <a:gd name="T9" fmla="*/ 31 h 31"/>
                <a:gd name="T10" fmla="*/ 16 w 31"/>
                <a:gd name="T11" fmla="*/ 4 h 31"/>
                <a:gd name="T12" fmla="*/ 4 w 31"/>
                <a:gd name="T13" fmla="*/ 16 h 31"/>
                <a:gd name="T14" fmla="*/ 16 w 31"/>
                <a:gd name="T15" fmla="*/ 27 h 31"/>
                <a:gd name="T16" fmla="*/ 27 w 31"/>
                <a:gd name="T17" fmla="*/ 16 h 31"/>
                <a:gd name="T18" fmla="*/ 16 w 31"/>
                <a:gd name="T1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6" y="31"/>
                  </a:moveTo>
                  <a:cubicBezTo>
                    <a:pt x="7" y="31"/>
                    <a:pt x="0" y="24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6"/>
                  </a:cubicBezTo>
                  <a:cubicBezTo>
                    <a:pt x="31" y="24"/>
                    <a:pt x="24" y="31"/>
                    <a:pt x="16" y="31"/>
                  </a:cubicBezTo>
                  <a:close/>
                  <a:moveTo>
                    <a:pt x="16" y="4"/>
                  </a:moveTo>
                  <a:cubicBezTo>
                    <a:pt x="9" y="4"/>
                    <a:pt x="4" y="9"/>
                    <a:pt x="4" y="16"/>
                  </a:cubicBezTo>
                  <a:cubicBezTo>
                    <a:pt x="4" y="22"/>
                    <a:pt x="9" y="27"/>
                    <a:pt x="16" y="27"/>
                  </a:cubicBezTo>
                  <a:cubicBezTo>
                    <a:pt x="22" y="27"/>
                    <a:pt x="27" y="22"/>
                    <a:pt x="27" y="16"/>
                  </a:cubicBezTo>
                  <a:cubicBezTo>
                    <a:pt x="27" y="9"/>
                    <a:pt x="22" y="4"/>
                    <a:pt x="16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4" name="组合 173"/>
          <p:cNvGrpSpPr/>
          <p:nvPr/>
        </p:nvGrpSpPr>
        <p:grpSpPr>
          <a:xfrm>
            <a:off x="4682205" y="4715553"/>
            <a:ext cx="407081" cy="350257"/>
            <a:chOff x="4623918" y="3250080"/>
            <a:chExt cx="407228" cy="350384"/>
          </a:xfrm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4623918" y="3250080"/>
              <a:ext cx="407228" cy="350384"/>
            </a:xfrm>
            <a:custGeom>
              <a:avLst/>
              <a:gdLst>
                <a:gd name="T0" fmla="*/ 22 w 185"/>
                <a:gd name="T1" fmla="*/ 159 h 159"/>
                <a:gd name="T2" fmla="*/ 13 w 185"/>
                <a:gd name="T3" fmla="*/ 152 h 159"/>
                <a:gd name="T4" fmla="*/ 13 w 185"/>
                <a:gd name="T5" fmla="*/ 152 h 159"/>
                <a:gd name="T6" fmla="*/ 16 w 185"/>
                <a:gd name="T7" fmla="*/ 144 h 159"/>
                <a:gd name="T8" fmla="*/ 17 w 185"/>
                <a:gd name="T9" fmla="*/ 143 h 159"/>
                <a:gd name="T10" fmla="*/ 19 w 185"/>
                <a:gd name="T11" fmla="*/ 140 h 159"/>
                <a:gd name="T12" fmla="*/ 33 w 185"/>
                <a:gd name="T13" fmla="*/ 118 h 159"/>
                <a:gd name="T14" fmla="*/ 0 w 185"/>
                <a:gd name="T15" fmla="*/ 67 h 159"/>
                <a:gd name="T16" fmla="*/ 93 w 185"/>
                <a:gd name="T17" fmla="*/ 0 h 159"/>
                <a:gd name="T18" fmla="*/ 185 w 185"/>
                <a:gd name="T19" fmla="*/ 67 h 159"/>
                <a:gd name="T20" fmla="*/ 93 w 185"/>
                <a:gd name="T21" fmla="*/ 134 h 159"/>
                <a:gd name="T22" fmla="*/ 80 w 185"/>
                <a:gd name="T23" fmla="*/ 133 h 159"/>
                <a:gd name="T24" fmla="*/ 34 w 185"/>
                <a:gd name="T25" fmla="*/ 157 h 159"/>
                <a:gd name="T26" fmla="*/ 22 w 185"/>
                <a:gd name="T27" fmla="*/ 159 h 159"/>
                <a:gd name="T28" fmla="*/ 21 w 185"/>
                <a:gd name="T29" fmla="*/ 151 h 159"/>
                <a:gd name="T30" fmla="*/ 22 w 185"/>
                <a:gd name="T31" fmla="*/ 151 h 159"/>
                <a:gd name="T32" fmla="*/ 32 w 185"/>
                <a:gd name="T33" fmla="*/ 149 h 159"/>
                <a:gd name="T34" fmla="*/ 76 w 185"/>
                <a:gd name="T35" fmla="*/ 126 h 159"/>
                <a:gd name="T36" fmla="*/ 77 w 185"/>
                <a:gd name="T37" fmla="*/ 125 h 159"/>
                <a:gd name="T38" fmla="*/ 79 w 185"/>
                <a:gd name="T39" fmla="*/ 125 h 159"/>
                <a:gd name="T40" fmla="*/ 93 w 185"/>
                <a:gd name="T41" fmla="*/ 126 h 159"/>
                <a:gd name="T42" fmla="*/ 177 w 185"/>
                <a:gd name="T43" fmla="*/ 67 h 159"/>
                <a:gd name="T44" fmla="*/ 93 w 185"/>
                <a:gd name="T45" fmla="*/ 8 h 159"/>
                <a:gd name="T46" fmla="*/ 8 w 185"/>
                <a:gd name="T47" fmla="*/ 67 h 159"/>
                <a:gd name="T48" fmla="*/ 40 w 185"/>
                <a:gd name="T49" fmla="*/ 113 h 159"/>
                <a:gd name="T50" fmla="*/ 42 w 185"/>
                <a:gd name="T51" fmla="*/ 114 h 159"/>
                <a:gd name="T52" fmla="*/ 42 w 185"/>
                <a:gd name="T53" fmla="*/ 118 h 159"/>
                <a:gd name="T54" fmla="*/ 25 w 185"/>
                <a:gd name="T55" fmla="*/ 146 h 159"/>
                <a:gd name="T56" fmla="*/ 23 w 185"/>
                <a:gd name="T57" fmla="*/ 148 h 159"/>
                <a:gd name="T58" fmla="*/ 22 w 185"/>
                <a:gd name="T59" fmla="*/ 149 h 159"/>
                <a:gd name="T60" fmla="*/ 21 w 185"/>
                <a:gd name="T61" fmla="*/ 15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5" h="159">
                  <a:moveTo>
                    <a:pt x="22" y="159"/>
                  </a:moveTo>
                  <a:cubicBezTo>
                    <a:pt x="18" y="159"/>
                    <a:pt x="14" y="156"/>
                    <a:pt x="13" y="152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3" y="148"/>
                    <a:pt x="15" y="145"/>
                    <a:pt x="16" y="144"/>
                  </a:cubicBezTo>
                  <a:cubicBezTo>
                    <a:pt x="17" y="143"/>
                    <a:pt x="17" y="143"/>
                    <a:pt x="17" y="143"/>
                  </a:cubicBezTo>
                  <a:cubicBezTo>
                    <a:pt x="18" y="142"/>
                    <a:pt x="19" y="141"/>
                    <a:pt x="19" y="140"/>
                  </a:cubicBezTo>
                  <a:cubicBezTo>
                    <a:pt x="24" y="135"/>
                    <a:pt x="29" y="130"/>
                    <a:pt x="33" y="118"/>
                  </a:cubicBezTo>
                  <a:cubicBezTo>
                    <a:pt x="12" y="106"/>
                    <a:pt x="0" y="87"/>
                    <a:pt x="0" y="67"/>
                  </a:cubicBezTo>
                  <a:cubicBezTo>
                    <a:pt x="0" y="30"/>
                    <a:pt x="42" y="0"/>
                    <a:pt x="93" y="0"/>
                  </a:cubicBezTo>
                  <a:cubicBezTo>
                    <a:pt x="143" y="0"/>
                    <a:pt x="185" y="30"/>
                    <a:pt x="185" y="67"/>
                  </a:cubicBezTo>
                  <a:cubicBezTo>
                    <a:pt x="185" y="104"/>
                    <a:pt x="143" y="134"/>
                    <a:pt x="93" y="134"/>
                  </a:cubicBezTo>
                  <a:cubicBezTo>
                    <a:pt x="88" y="134"/>
                    <a:pt x="84" y="134"/>
                    <a:pt x="80" y="133"/>
                  </a:cubicBezTo>
                  <a:cubicBezTo>
                    <a:pt x="67" y="145"/>
                    <a:pt x="51" y="153"/>
                    <a:pt x="34" y="157"/>
                  </a:cubicBezTo>
                  <a:cubicBezTo>
                    <a:pt x="31" y="158"/>
                    <a:pt x="27" y="159"/>
                    <a:pt x="22" y="159"/>
                  </a:cubicBezTo>
                  <a:close/>
                  <a:moveTo>
                    <a:pt x="21" y="151"/>
                  </a:moveTo>
                  <a:cubicBezTo>
                    <a:pt x="21" y="151"/>
                    <a:pt x="21" y="151"/>
                    <a:pt x="22" y="151"/>
                  </a:cubicBezTo>
                  <a:cubicBezTo>
                    <a:pt x="25" y="151"/>
                    <a:pt x="29" y="150"/>
                    <a:pt x="32" y="149"/>
                  </a:cubicBezTo>
                  <a:cubicBezTo>
                    <a:pt x="49" y="145"/>
                    <a:pt x="63" y="137"/>
                    <a:pt x="76" y="126"/>
                  </a:cubicBezTo>
                  <a:cubicBezTo>
                    <a:pt x="77" y="125"/>
                    <a:pt x="77" y="125"/>
                    <a:pt x="77" y="125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83" y="126"/>
                    <a:pt x="88" y="126"/>
                    <a:pt x="93" y="126"/>
                  </a:cubicBezTo>
                  <a:cubicBezTo>
                    <a:pt x="139" y="126"/>
                    <a:pt x="177" y="100"/>
                    <a:pt x="177" y="67"/>
                  </a:cubicBezTo>
                  <a:cubicBezTo>
                    <a:pt x="177" y="35"/>
                    <a:pt x="139" y="8"/>
                    <a:pt x="93" y="8"/>
                  </a:cubicBezTo>
                  <a:cubicBezTo>
                    <a:pt x="46" y="8"/>
                    <a:pt x="8" y="35"/>
                    <a:pt x="8" y="67"/>
                  </a:cubicBezTo>
                  <a:cubicBezTo>
                    <a:pt x="8" y="85"/>
                    <a:pt x="20" y="102"/>
                    <a:pt x="40" y="113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37" y="133"/>
                    <a:pt x="31" y="140"/>
                    <a:pt x="25" y="146"/>
                  </a:cubicBezTo>
                  <a:cubicBezTo>
                    <a:pt x="24" y="147"/>
                    <a:pt x="24" y="147"/>
                    <a:pt x="23" y="148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22" y="150"/>
                    <a:pt x="21" y="150"/>
                    <a:pt x="21" y="15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4696604" y="3367496"/>
              <a:ext cx="68027" cy="68027"/>
            </a:xfrm>
            <a:custGeom>
              <a:avLst/>
              <a:gdLst>
                <a:gd name="T0" fmla="*/ 16 w 31"/>
                <a:gd name="T1" fmla="*/ 31 h 31"/>
                <a:gd name="T2" fmla="*/ 0 w 31"/>
                <a:gd name="T3" fmla="*/ 16 h 31"/>
                <a:gd name="T4" fmla="*/ 16 w 31"/>
                <a:gd name="T5" fmla="*/ 0 h 31"/>
                <a:gd name="T6" fmla="*/ 31 w 31"/>
                <a:gd name="T7" fmla="*/ 16 h 31"/>
                <a:gd name="T8" fmla="*/ 16 w 31"/>
                <a:gd name="T9" fmla="*/ 31 h 31"/>
                <a:gd name="T10" fmla="*/ 16 w 31"/>
                <a:gd name="T11" fmla="*/ 4 h 31"/>
                <a:gd name="T12" fmla="*/ 4 w 31"/>
                <a:gd name="T13" fmla="*/ 16 h 31"/>
                <a:gd name="T14" fmla="*/ 16 w 31"/>
                <a:gd name="T15" fmla="*/ 27 h 31"/>
                <a:gd name="T16" fmla="*/ 27 w 31"/>
                <a:gd name="T17" fmla="*/ 16 h 31"/>
                <a:gd name="T18" fmla="*/ 16 w 31"/>
                <a:gd name="T1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6" y="31"/>
                  </a:moveTo>
                  <a:cubicBezTo>
                    <a:pt x="7" y="31"/>
                    <a:pt x="0" y="24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6"/>
                  </a:cubicBezTo>
                  <a:cubicBezTo>
                    <a:pt x="31" y="24"/>
                    <a:pt x="24" y="31"/>
                    <a:pt x="16" y="31"/>
                  </a:cubicBezTo>
                  <a:close/>
                  <a:moveTo>
                    <a:pt x="16" y="4"/>
                  </a:moveTo>
                  <a:cubicBezTo>
                    <a:pt x="9" y="4"/>
                    <a:pt x="4" y="9"/>
                    <a:pt x="4" y="16"/>
                  </a:cubicBezTo>
                  <a:cubicBezTo>
                    <a:pt x="4" y="22"/>
                    <a:pt x="9" y="27"/>
                    <a:pt x="16" y="27"/>
                  </a:cubicBezTo>
                  <a:cubicBezTo>
                    <a:pt x="22" y="27"/>
                    <a:pt x="27" y="22"/>
                    <a:pt x="27" y="16"/>
                  </a:cubicBezTo>
                  <a:cubicBezTo>
                    <a:pt x="27" y="9"/>
                    <a:pt x="22" y="4"/>
                    <a:pt x="16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4786995" y="3367496"/>
              <a:ext cx="68027" cy="68027"/>
            </a:xfrm>
            <a:custGeom>
              <a:avLst/>
              <a:gdLst>
                <a:gd name="T0" fmla="*/ 15 w 31"/>
                <a:gd name="T1" fmla="*/ 31 h 31"/>
                <a:gd name="T2" fmla="*/ 0 w 31"/>
                <a:gd name="T3" fmla="*/ 16 h 31"/>
                <a:gd name="T4" fmla="*/ 15 w 31"/>
                <a:gd name="T5" fmla="*/ 0 h 31"/>
                <a:gd name="T6" fmla="*/ 31 w 31"/>
                <a:gd name="T7" fmla="*/ 16 h 31"/>
                <a:gd name="T8" fmla="*/ 15 w 31"/>
                <a:gd name="T9" fmla="*/ 31 h 31"/>
                <a:gd name="T10" fmla="*/ 15 w 31"/>
                <a:gd name="T11" fmla="*/ 4 h 31"/>
                <a:gd name="T12" fmla="*/ 4 w 31"/>
                <a:gd name="T13" fmla="*/ 16 h 31"/>
                <a:gd name="T14" fmla="*/ 15 w 31"/>
                <a:gd name="T15" fmla="*/ 27 h 31"/>
                <a:gd name="T16" fmla="*/ 27 w 31"/>
                <a:gd name="T17" fmla="*/ 16 h 31"/>
                <a:gd name="T18" fmla="*/ 15 w 31"/>
                <a:gd name="T1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5" y="31"/>
                  </a:moveTo>
                  <a:cubicBezTo>
                    <a:pt x="7" y="31"/>
                    <a:pt x="0" y="24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4" y="0"/>
                    <a:pt x="31" y="7"/>
                    <a:pt x="31" y="16"/>
                  </a:cubicBezTo>
                  <a:cubicBezTo>
                    <a:pt x="31" y="24"/>
                    <a:pt x="24" y="31"/>
                    <a:pt x="15" y="31"/>
                  </a:cubicBezTo>
                  <a:close/>
                  <a:moveTo>
                    <a:pt x="15" y="4"/>
                  </a:moveTo>
                  <a:cubicBezTo>
                    <a:pt x="9" y="4"/>
                    <a:pt x="4" y="9"/>
                    <a:pt x="4" y="16"/>
                  </a:cubicBezTo>
                  <a:cubicBezTo>
                    <a:pt x="4" y="22"/>
                    <a:pt x="9" y="27"/>
                    <a:pt x="15" y="27"/>
                  </a:cubicBezTo>
                  <a:cubicBezTo>
                    <a:pt x="21" y="27"/>
                    <a:pt x="27" y="22"/>
                    <a:pt x="27" y="16"/>
                  </a:cubicBezTo>
                  <a:cubicBezTo>
                    <a:pt x="27" y="9"/>
                    <a:pt x="21" y="4"/>
                    <a:pt x="15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5"/>
            <p:cNvSpPr>
              <a:spLocks noEditPoints="1"/>
            </p:cNvSpPr>
            <p:nvPr/>
          </p:nvSpPr>
          <p:spPr bwMode="auto">
            <a:xfrm>
              <a:off x="4872728" y="3367496"/>
              <a:ext cx="68027" cy="68027"/>
            </a:xfrm>
            <a:custGeom>
              <a:avLst/>
              <a:gdLst>
                <a:gd name="T0" fmla="*/ 15 w 31"/>
                <a:gd name="T1" fmla="*/ 31 h 31"/>
                <a:gd name="T2" fmla="*/ 0 w 31"/>
                <a:gd name="T3" fmla="*/ 16 h 31"/>
                <a:gd name="T4" fmla="*/ 15 w 31"/>
                <a:gd name="T5" fmla="*/ 0 h 31"/>
                <a:gd name="T6" fmla="*/ 31 w 31"/>
                <a:gd name="T7" fmla="*/ 16 h 31"/>
                <a:gd name="T8" fmla="*/ 15 w 31"/>
                <a:gd name="T9" fmla="*/ 31 h 31"/>
                <a:gd name="T10" fmla="*/ 15 w 31"/>
                <a:gd name="T11" fmla="*/ 4 h 31"/>
                <a:gd name="T12" fmla="*/ 4 w 31"/>
                <a:gd name="T13" fmla="*/ 16 h 31"/>
                <a:gd name="T14" fmla="*/ 15 w 31"/>
                <a:gd name="T15" fmla="*/ 27 h 31"/>
                <a:gd name="T16" fmla="*/ 27 w 31"/>
                <a:gd name="T17" fmla="*/ 16 h 31"/>
                <a:gd name="T18" fmla="*/ 15 w 31"/>
                <a:gd name="T1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5" y="31"/>
                  </a:moveTo>
                  <a:cubicBezTo>
                    <a:pt x="7" y="31"/>
                    <a:pt x="0" y="24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4" y="0"/>
                    <a:pt x="31" y="7"/>
                    <a:pt x="31" y="16"/>
                  </a:cubicBezTo>
                  <a:cubicBezTo>
                    <a:pt x="31" y="24"/>
                    <a:pt x="24" y="31"/>
                    <a:pt x="15" y="31"/>
                  </a:cubicBezTo>
                  <a:close/>
                  <a:moveTo>
                    <a:pt x="15" y="4"/>
                  </a:moveTo>
                  <a:cubicBezTo>
                    <a:pt x="9" y="4"/>
                    <a:pt x="4" y="9"/>
                    <a:pt x="4" y="16"/>
                  </a:cubicBezTo>
                  <a:cubicBezTo>
                    <a:pt x="4" y="22"/>
                    <a:pt x="9" y="27"/>
                    <a:pt x="15" y="27"/>
                  </a:cubicBezTo>
                  <a:cubicBezTo>
                    <a:pt x="22" y="27"/>
                    <a:pt x="27" y="22"/>
                    <a:pt x="27" y="16"/>
                  </a:cubicBezTo>
                  <a:cubicBezTo>
                    <a:pt x="27" y="9"/>
                    <a:pt x="22" y="4"/>
                    <a:pt x="15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6" name="组合 175"/>
          <p:cNvGrpSpPr/>
          <p:nvPr/>
        </p:nvGrpSpPr>
        <p:grpSpPr>
          <a:xfrm>
            <a:off x="2137249" y="4723006"/>
            <a:ext cx="422917" cy="405218"/>
            <a:chOff x="2078041" y="3257535"/>
            <a:chExt cx="423070" cy="405365"/>
          </a:xfrm>
        </p:grpSpPr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2078041" y="3257535"/>
              <a:ext cx="423070" cy="405365"/>
            </a:xfrm>
            <a:custGeom>
              <a:avLst/>
              <a:gdLst>
                <a:gd name="T0" fmla="*/ 174 w 192"/>
                <a:gd name="T1" fmla="*/ 8 h 184"/>
                <a:gd name="T2" fmla="*/ 184 w 192"/>
                <a:gd name="T3" fmla="*/ 18 h 184"/>
                <a:gd name="T4" fmla="*/ 184 w 192"/>
                <a:gd name="T5" fmla="*/ 165 h 184"/>
                <a:gd name="T6" fmla="*/ 151 w 192"/>
                <a:gd name="T7" fmla="*/ 131 h 184"/>
                <a:gd name="T8" fmla="*/ 149 w 192"/>
                <a:gd name="T9" fmla="*/ 129 h 184"/>
                <a:gd name="T10" fmla="*/ 145 w 192"/>
                <a:gd name="T11" fmla="*/ 129 h 184"/>
                <a:gd name="T12" fmla="*/ 18 w 192"/>
                <a:gd name="T13" fmla="*/ 129 h 184"/>
                <a:gd name="T14" fmla="*/ 8 w 192"/>
                <a:gd name="T15" fmla="*/ 119 h 184"/>
                <a:gd name="T16" fmla="*/ 8 w 192"/>
                <a:gd name="T17" fmla="*/ 18 h 184"/>
                <a:gd name="T18" fmla="*/ 18 w 192"/>
                <a:gd name="T19" fmla="*/ 8 h 184"/>
                <a:gd name="T20" fmla="*/ 174 w 192"/>
                <a:gd name="T21" fmla="*/ 8 h 184"/>
                <a:gd name="T22" fmla="*/ 174 w 192"/>
                <a:gd name="T23" fmla="*/ 0 h 184"/>
                <a:gd name="T24" fmla="*/ 18 w 192"/>
                <a:gd name="T25" fmla="*/ 0 h 184"/>
                <a:gd name="T26" fmla="*/ 0 w 192"/>
                <a:gd name="T27" fmla="*/ 18 h 184"/>
                <a:gd name="T28" fmla="*/ 0 w 192"/>
                <a:gd name="T29" fmla="*/ 119 h 184"/>
                <a:gd name="T30" fmla="*/ 18 w 192"/>
                <a:gd name="T31" fmla="*/ 137 h 184"/>
                <a:gd name="T32" fmla="*/ 145 w 192"/>
                <a:gd name="T33" fmla="*/ 137 h 184"/>
                <a:gd name="T34" fmla="*/ 192 w 192"/>
                <a:gd name="T35" fmla="*/ 184 h 184"/>
                <a:gd name="T36" fmla="*/ 192 w 192"/>
                <a:gd name="T37" fmla="*/ 18 h 184"/>
                <a:gd name="T38" fmla="*/ 174 w 192"/>
                <a:gd name="T3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184">
                  <a:moveTo>
                    <a:pt x="174" y="8"/>
                  </a:moveTo>
                  <a:cubicBezTo>
                    <a:pt x="179" y="8"/>
                    <a:pt x="184" y="12"/>
                    <a:pt x="184" y="18"/>
                  </a:cubicBezTo>
                  <a:cubicBezTo>
                    <a:pt x="184" y="165"/>
                    <a:pt x="184" y="165"/>
                    <a:pt x="184" y="165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49" y="129"/>
                    <a:pt x="149" y="129"/>
                    <a:pt x="149" y="129"/>
                  </a:cubicBezTo>
                  <a:cubicBezTo>
                    <a:pt x="145" y="129"/>
                    <a:pt x="145" y="129"/>
                    <a:pt x="145" y="129"/>
                  </a:cubicBezTo>
                  <a:cubicBezTo>
                    <a:pt x="18" y="129"/>
                    <a:pt x="18" y="129"/>
                    <a:pt x="18" y="129"/>
                  </a:cubicBezTo>
                  <a:cubicBezTo>
                    <a:pt x="13" y="129"/>
                    <a:pt x="8" y="125"/>
                    <a:pt x="8" y="1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2"/>
                    <a:pt x="13" y="8"/>
                    <a:pt x="18" y="8"/>
                  </a:cubicBezTo>
                  <a:cubicBezTo>
                    <a:pt x="174" y="8"/>
                    <a:pt x="174" y="8"/>
                    <a:pt x="174" y="8"/>
                  </a:cubicBezTo>
                  <a:moveTo>
                    <a:pt x="17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9" y="0"/>
                    <a:pt x="0" y="8"/>
                    <a:pt x="0" y="1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9"/>
                    <a:pt x="9" y="137"/>
                    <a:pt x="18" y="137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192" y="184"/>
                    <a:pt x="192" y="184"/>
                    <a:pt x="192" y="184"/>
                  </a:cubicBezTo>
                  <a:cubicBezTo>
                    <a:pt x="192" y="18"/>
                    <a:pt x="192" y="18"/>
                    <a:pt x="192" y="18"/>
                  </a:cubicBezTo>
                  <a:cubicBezTo>
                    <a:pt x="192" y="8"/>
                    <a:pt x="184" y="0"/>
                    <a:pt x="174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2218753" y="3400112"/>
              <a:ext cx="140713" cy="9319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2284916" y="3333949"/>
              <a:ext cx="8387" cy="141645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3" name="组合 172"/>
          <p:cNvGrpSpPr/>
          <p:nvPr/>
        </p:nvGrpSpPr>
        <p:grpSpPr>
          <a:xfrm>
            <a:off x="5525245" y="4715553"/>
            <a:ext cx="405218" cy="350257"/>
            <a:chOff x="5467263" y="3250080"/>
            <a:chExt cx="405365" cy="350384"/>
          </a:xfrm>
        </p:grpSpPr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5467263" y="3250080"/>
              <a:ext cx="405365" cy="350384"/>
            </a:xfrm>
            <a:custGeom>
              <a:avLst/>
              <a:gdLst>
                <a:gd name="T0" fmla="*/ 21 w 184"/>
                <a:gd name="T1" fmla="*/ 159 h 159"/>
                <a:gd name="T2" fmla="*/ 13 w 184"/>
                <a:gd name="T3" fmla="*/ 152 h 159"/>
                <a:gd name="T4" fmla="*/ 13 w 184"/>
                <a:gd name="T5" fmla="*/ 152 h 159"/>
                <a:gd name="T6" fmla="*/ 16 w 184"/>
                <a:gd name="T7" fmla="*/ 144 h 159"/>
                <a:gd name="T8" fmla="*/ 17 w 184"/>
                <a:gd name="T9" fmla="*/ 143 h 159"/>
                <a:gd name="T10" fmla="*/ 19 w 184"/>
                <a:gd name="T11" fmla="*/ 140 h 159"/>
                <a:gd name="T12" fmla="*/ 33 w 184"/>
                <a:gd name="T13" fmla="*/ 118 h 159"/>
                <a:gd name="T14" fmla="*/ 0 w 184"/>
                <a:gd name="T15" fmla="*/ 67 h 159"/>
                <a:gd name="T16" fmla="*/ 92 w 184"/>
                <a:gd name="T17" fmla="*/ 0 h 159"/>
                <a:gd name="T18" fmla="*/ 184 w 184"/>
                <a:gd name="T19" fmla="*/ 67 h 159"/>
                <a:gd name="T20" fmla="*/ 92 w 184"/>
                <a:gd name="T21" fmla="*/ 134 h 159"/>
                <a:gd name="T22" fmla="*/ 79 w 184"/>
                <a:gd name="T23" fmla="*/ 133 h 159"/>
                <a:gd name="T24" fmla="*/ 34 w 184"/>
                <a:gd name="T25" fmla="*/ 157 h 159"/>
                <a:gd name="T26" fmla="*/ 22 w 184"/>
                <a:gd name="T27" fmla="*/ 159 h 159"/>
                <a:gd name="T28" fmla="*/ 21 w 184"/>
                <a:gd name="T29" fmla="*/ 159 h 159"/>
                <a:gd name="T30" fmla="*/ 21 w 184"/>
                <a:gd name="T31" fmla="*/ 151 h 159"/>
                <a:gd name="T32" fmla="*/ 21 w 184"/>
                <a:gd name="T33" fmla="*/ 151 h 159"/>
                <a:gd name="T34" fmla="*/ 32 w 184"/>
                <a:gd name="T35" fmla="*/ 149 h 159"/>
                <a:gd name="T36" fmla="*/ 75 w 184"/>
                <a:gd name="T37" fmla="*/ 126 h 159"/>
                <a:gd name="T38" fmla="*/ 77 w 184"/>
                <a:gd name="T39" fmla="*/ 125 h 159"/>
                <a:gd name="T40" fmla="*/ 79 w 184"/>
                <a:gd name="T41" fmla="*/ 125 h 159"/>
                <a:gd name="T42" fmla="*/ 92 w 184"/>
                <a:gd name="T43" fmla="*/ 126 h 159"/>
                <a:gd name="T44" fmla="*/ 176 w 184"/>
                <a:gd name="T45" fmla="*/ 67 h 159"/>
                <a:gd name="T46" fmla="*/ 92 w 184"/>
                <a:gd name="T47" fmla="*/ 8 h 159"/>
                <a:gd name="T48" fmla="*/ 8 w 184"/>
                <a:gd name="T49" fmla="*/ 67 h 159"/>
                <a:gd name="T50" fmla="*/ 40 w 184"/>
                <a:gd name="T51" fmla="*/ 113 h 159"/>
                <a:gd name="T52" fmla="*/ 42 w 184"/>
                <a:gd name="T53" fmla="*/ 114 h 159"/>
                <a:gd name="T54" fmla="*/ 41 w 184"/>
                <a:gd name="T55" fmla="*/ 118 h 159"/>
                <a:gd name="T56" fmla="*/ 25 w 184"/>
                <a:gd name="T57" fmla="*/ 146 h 159"/>
                <a:gd name="T58" fmla="*/ 23 w 184"/>
                <a:gd name="T59" fmla="*/ 148 h 159"/>
                <a:gd name="T60" fmla="*/ 22 w 184"/>
                <a:gd name="T61" fmla="*/ 149 h 159"/>
                <a:gd name="T62" fmla="*/ 21 w 184"/>
                <a:gd name="T63" fmla="*/ 15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4" h="159">
                  <a:moveTo>
                    <a:pt x="21" y="159"/>
                  </a:moveTo>
                  <a:cubicBezTo>
                    <a:pt x="17" y="159"/>
                    <a:pt x="14" y="156"/>
                    <a:pt x="13" y="152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2" y="148"/>
                    <a:pt x="15" y="145"/>
                    <a:pt x="16" y="144"/>
                  </a:cubicBezTo>
                  <a:cubicBezTo>
                    <a:pt x="17" y="143"/>
                    <a:pt x="17" y="143"/>
                    <a:pt x="17" y="143"/>
                  </a:cubicBezTo>
                  <a:cubicBezTo>
                    <a:pt x="18" y="142"/>
                    <a:pt x="18" y="141"/>
                    <a:pt x="19" y="140"/>
                  </a:cubicBezTo>
                  <a:cubicBezTo>
                    <a:pt x="24" y="135"/>
                    <a:pt x="29" y="130"/>
                    <a:pt x="33" y="118"/>
                  </a:cubicBezTo>
                  <a:cubicBezTo>
                    <a:pt x="12" y="106"/>
                    <a:pt x="0" y="87"/>
                    <a:pt x="0" y="67"/>
                  </a:cubicBezTo>
                  <a:cubicBezTo>
                    <a:pt x="0" y="30"/>
                    <a:pt x="42" y="0"/>
                    <a:pt x="92" y="0"/>
                  </a:cubicBezTo>
                  <a:cubicBezTo>
                    <a:pt x="143" y="0"/>
                    <a:pt x="184" y="30"/>
                    <a:pt x="184" y="67"/>
                  </a:cubicBezTo>
                  <a:cubicBezTo>
                    <a:pt x="184" y="104"/>
                    <a:pt x="143" y="134"/>
                    <a:pt x="92" y="134"/>
                  </a:cubicBezTo>
                  <a:cubicBezTo>
                    <a:pt x="88" y="134"/>
                    <a:pt x="84" y="134"/>
                    <a:pt x="79" y="133"/>
                  </a:cubicBezTo>
                  <a:cubicBezTo>
                    <a:pt x="66" y="145"/>
                    <a:pt x="51" y="153"/>
                    <a:pt x="34" y="157"/>
                  </a:cubicBezTo>
                  <a:cubicBezTo>
                    <a:pt x="31" y="158"/>
                    <a:pt x="27" y="159"/>
                    <a:pt x="22" y="159"/>
                  </a:cubicBezTo>
                  <a:lnTo>
                    <a:pt x="21" y="159"/>
                  </a:lnTo>
                  <a:close/>
                  <a:moveTo>
                    <a:pt x="21" y="151"/>
                  </a:moveTo>
                  <a:cubicBezTo>
                    <a:pt x="21" y="151"/>
                    <a:pt x="21" y="151"/>
                    <a:pt x="21" y="151"/>
                  </a:cubicBezTo>
                  <a:cubicBezTo>
                    <a:pt x="25" y="151"/>
                    <a:pt x="29" y="150"/>
                    <a:pt x="32" y="149"/>
                  </a:cubicBezTo>
                  <a:cubicBezTo>
                    <a:pt x="48" y="145"/>
                    <a:pt x="63" y="137"/>
                    <a:pt x="75" y="126"/>
                  </a:cubicBezTo>
                  <a:cubicBezTo>
                    <a:pt x="77" y="125"/>
                    <a:pt x="77" y="125"/>
                    <a:pt x="77" y="125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83" y="126"/>
                    <a:pt x="88" y="126"/>
                    <a:pt x="92" y="126"/>
                  </a:cubicBezTo>
                  <a:cubicBezTo>
                    <a:pt x="139" y="126"/>
                    <a:pt x="176" y="100"/>
                    <a:pt x="176" y="67"/>
                  </a:cubicBezTo>
                  <a:cubicBezTo>
                    <a:pt x="176" y="35"/>
                    <a:pt x="139" y="8"/>
                    <a:pt x="92" y="8"/>
                  </a:cubicBezTo>
                  <a:cubicBezTo>
                    <a:pt x="46" y="8"/>
                    <a:pt x="8" y="35"/>
                    <a:pt x="8" y="67"/>
                  </a:cubicBezTo>
                  <a:cubicBezTo>
                    <a:pt x="8" y="85"/>
                    <a:pt x="20" y="102"/>
                    <a:pt x="40" y="113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1" y="118"/>
                    <a:pt x="41" y="118"/>
                    <a:pt x="41" y="118"/>
                  </a:cubicBezTo>
                  <a:cubicBezTo>
                    <a:pt x="37" y="133"/>
                    <a:pt x="31" y="140"/>
                    <a:pt x="25" y="146"/>
                  </a:cubicBezTo>
                  <a:cubicBezTo>
                    <a:pt x="24" y="147"/>
                    <a:pt x="23" y="147"/>
                    <a:pt x="23" y="148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22" y="150"/>
                    <a:pt x="21" y="150"/>
                    <a:pt x="21" y="15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5602384" y="3400112"/>
              <a:ext cx="140713" cy="9319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5667615" y="3333949"/>
              <a:ext cx="9319" cy="141645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5" name="组合 174"/>
          <p:cNvGrpSpPr/>
          <p:nvPr/>
        </p:nvGrpSpPr>
        <p:grpSpPr>
          <a:xfrm>
            <a:off x="2982151" y="4723006"/>
            <a:ext cx="422917" cy="405218"/>
            <a:chOff x="2923249" y="3257535"/>
            <a:chExt cx="423070" cy="405365"/>
          </a:xfrm>
        </p:grpSpPr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2923249" y="3257535"/>
              <a:ext cx="423070" cy="405365"/>
            </a:xfrm>
            <a:custGeom>
              <a:avLst/>
              <a:gdLst>
                <a:gd name="T0" fmla="*/ 174 w 192"/>
                <a:gd name="T1" fmla="*/ 8 h 184"/>
                <a:gd name="T2" fmla="*/ 184 w 192"/>
                <a:gd name="T3" fmla="*/ 18 h 184"/>
                <a:gd name="T4" fmla="*/ 184 w 192"/>
                <a:gd name="T5" fmla="*/ 165 h 184"/>
                <a:gd name="T6" fmla="*/ 151 w 192"/>
                <a:gd name="T7" fmla="*/ 131 h 184"/>
                <a:gd name="T8" fmla="*/ 149 w 192"/>
                <a:gd name="T9" fmla="*/ 129 h 184"/>
                <a:gd name="T10" fmla="*/ 145 w 192"/>
                <a:gd name="T11" fmla="*/ 129 h 184"/>
                <a:gd name="T12" fmla="*/ 18 w 192"/>
                <a:gd name="T13" fmla="*/ 129 h 184"/>
                <a:gd name="T14" fmla="*/ 8 w 192"/>
                <a:gd name="T15" fmla="*/ 119 h 184"/>
                <a:gd name="T16" fmla="*/ 8 w 192"/>
                <a:gd name="T17" fmla="*/ 18 h 184"/>
                <a:gd name="T18" fmla="*/ 18 w 192"/>
                <a:gd name="T19" fmla="*/ 8 h 184"/>
                <a:gd name="T20" fmla="*/ 174 w 192"/>
                <a:gd name="T21" fmla="*/ 8 h 184"/>
                <a:gd name="T22" fmla="*/ 174 w 192"/>
                <a:gd name="T23" fmla="*/ 0 h 184"/>
                <a:gd name="T24" fmla="*/ 18 w 192"/>
                <a:gd name="T25" fmla="*/ 0 h 184"/>
                <a:gd name="T26" fmla="*/ 0 w 192"/>
                <a:gd name="T27" fmla="*/ 18 h 184"/>
                <a:gd name="T28" fmla="*/ 0 w 192"/>
                <a:gd name="T29" fmla="*/ 119 h 184"/>
                <a:gd name="T30" fmla="*/ 18 w 192"/>
                <a:gd name="T31" fmla="*/ 137 h 184"/>
                <a:gd name="T32" fmla="*/ 145 w 192"/>
                <a:gd name="T33" fmla="*/ 137 h 184"/>
                <a:gd name="T34" fmla="*/ 192 w 192"/>
                <a:gd name="T35" fmla="*/ 184 h 184"/>
                <a:gd name="T36" fmla="*/ 192 w 192"/>
                <a:gd name="T37" fmla="*/ 18 h 184"/>
                <a:gd name="T38" fmla="*/ 174 w 192"/>
                <a:gd name="T3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184">
                  <a:moveTo>
                    <a:pt x="174" y="8"/>
                  </a:moveTo>
                  <a:cubicBezTo>
                    <a:pt x="179" y="8"/>
                    <a:pt x="184" y="12"/>
                    <a:pt x="184" y="18"/>
                  </a:cubicBezTo>
                  <a:cubicBezTo>
                    <a:pt x="184" y="165"/>
                    <a:pt x="184" y="165"/>
                    <a:pt x="184" y="165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49" y="129"/>
                    <a:pt x="149" y="129"/>
                    <a:pt x="149" y="129"/>
                  </a:cubicBezTo>
                  <a:cubicBezTo>
                    <a:pt x="145" y="129"/>
                    <a:pt x="145" y="129"/>
                    <a:pt x="145" y="129"/>
                  </a:cubicBezTo>
                  <a:cubicBezTo>
                    <a:pt x="18" y="129"/>
                    <a:pt x="18" y="129"/>
                    <a:pt x="18" y="129"/>
                  </a:cubicBezTo>
                  <a:cubicBezTo>
                    <a:pt x="13" y="129"/>
                    <a:pt x="8" y="125"/>
                    <a:pt x="8" y="1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2"/>
                    <a:pt x="13" y="8"/>
                    <a:pt x="18" y="8"/>
                  </a:cubicBezTo>
                  <a:cubicBezTo>
                    <a:pt x="174" y="8"/>
                    <a:pt x="174" y="8"/>
                    <a:pt x="174" y="8"/>
                  </a:cubicBezTo>
                  <a:moveTo>
                    <a:pt x="17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9" y="0"/>
                    <a:pt x="0" y="8"/>
                    <a:pt x="0" y="1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9"/>
                    <a:pt x="9" y="137"/>
                    <a:pt x="18" y="137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192" y="184"/>
                    <a:pt x="192" y="184"/>
                    <a:pt x="192" y="184"/>
                  </a:cubicBezTo>
                  <a:cubicBezTo>
                    <a:pt x="192" y="18"/>
                    <a:pt x="192" y="18"/>
                    <a:pt x="192" y="18"/>
                  </a:cubicBezTo>
                  <a:cubicBezTo>
                    <a:pt x="192" y="8"/>
                    <a:pt x="184" y="0"/>
                    <a:pt x="174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3064894" y="3400112"/>
              <a:ext cx="140713" cy="9319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3" name="Freeform 23"/>
          <p:cNvSpPr>
            <a:spLocks noEditPoints="1"/>
          </p:cNvSpPr>
          <p:nvPr/>
        </p:nvSpPr>
        <p:spPr bwMode="auto">
          <a:xfrm>
            <a:off x="3843822" y="2153830"/>
            <a:ext cx="389382" cy="421055"/>
          </a:xfrm>
          <a:custGeom>
            <a:avLst/>
            <a:gdLst>
              <a:gd name="T0" fmla="*/ 39 w 177"/>
              <a:gd name="T1" fmla="*/ 191 h 191"/>
              <a:gd name="T2" fmla="*/ 0 w 177"/>
              <a:gd name="T3" fmla="*/ 166 h 191"/>
              <a:gd name="T4" fmla="*/ 39 w 177"/>
              <a:gd name="T5" fmla="*/ 141 h 191"/>
              <a:gd name="T6" fmla="*/ 56 w 177"/>
              <a:gd name="T7" fmla="*/ 143 h 191"/>
              <a:gd name="T8" fmla="*/ 56 w 177"/>
              <a:gd name="T9" fmla="*/ 43 h 191"/>
              <a:gd name="T10" fmla="*/ 67 w 177"/>
              <a:gd name="T11" fmla="*/ 29 h 191"/>
              <a:gd name="T12" fmla="*/ 158 w 177"/>
              <a:gd name="T13" fmla="*/ 1 h 191"/>
              <a:gd name="T14" fmla="*/ 162 w 177"/>
              <a:gd name="T15" fmla="*/ 0 h 191"/>
              <a:gd name="T16" fmla="*/ 177 w 177"/>
              <a:gd name="T17" fmla="*/ 15 h 191"/>
              <a:gd name="T18" fmla="*/ 177 w 177"/>
              <a:gd name="T19" fmla="*/ 138 h 191"/>
              <a:gd name="T20" fmla="*/ 138 w 177"/>
              <a:gd name="T21" fmla="*/ 163 h 191"/>
              <a:gd name="T22" fmla="*/ 98 w 177"/>
              <a:gd name="T23" fmla="*/ 138 h 191"/>
              <a:gd name="T24" fmla="*/ 138 w 177"/>
              <a:gd name="T25" fmla="*/ 113 h 191"/>
              <a:gd name="T26" fmla="*/ 155 w 177"/>
              <a:gd name="T27" fmla="*/ 115 h 191"/>
              <a:gd name="T28" fmla="*/ 155 w 177"/>
              <a:gd name="T29" fmla="*/ 68 h 191"/>
              <a:gd name="T30" fmla="*/ 78 w 177"/>
              <a:gd name="T31" fmla="*/ 91 h 191"/>
              <a:gd name="T32" fmla="*/ 78 w 177"/>
              <a:gd name="T33" fmla="*/ 166 h 191"/>
              <a:gd name="T34" fmla="*/ 39 w 177"/>
              <a:gd name="T35" fmla="*/ 191 h 191"/>
              <a:gd name="T36" fmla="*/ 39 w 177"/>
              <a:gd name="T37" fmla="*/ 149 h 191"/>
              <a:gd name="T38" fmla="*/ 8 w 177"/>
              <a:gd name="T39" fmla="*/ 166 h 191"/>
              <a:gd name="T40" fmla="*/ 39 w 177"/>
              <a:gd name="T41" fmla="*/ 183 h 191"/>
              <a:gd name="T42" fmla="*/ 70 w 177"/>
              <a:gd name="T43" fmla="*/ 166 h 191"/>
              <a:gd name="T44" fmla="*/ 70 w 177"/>
              <a:gd name="T45" fmla="*/ 85 h 191"/>
              <a:gd name="T46" fmla="*/ 163 w 177"/>
              <a:gd name="T47" fmla="*/ 57 h 191"/>
              <a:gd name="T48" fmla="*/ 163 w 177"/>
              <a:gd name="T49" fmla="*/ 127 h 191"/>
              <a:gd name="T50" fmla="*/ 157 w 177"/>
              <a:gd name="T51" fmla="*/ 125 h 191"/>
              <a:gd name="T52" fmla="*/ 138 w 177"/>
              <a:gd name="T53" fmla="*/ 121 h 191"/>
              <a:gd name="T54" fmla="*/ 106 w 177"/>
              <a:gd name="T55" fmla="*/ 138 h 191"/>
              <a:gd name="T56" fmla="*/ 138 w 177"/>
              <a:gd name="T57" fmla="*/ 155 h 191"/>
              <a:gd name="T58" fmla="*/ 169 w 177"/>
              <a:gd name="T59" fmla="*/ 138 h 191"/>
              <a:gd name="T60" fmla="*/ 169 w 177"/>
              <a:gd name="T61" fmla="*/ 15 h 191"/>
              <a:gd name="T62" fmla="*/ 162 w 177"/>
              <a:gd name="T63" fmla="*/ 8 h 191"/>
              <a:gd name="T64" fmla="*/ 160 w 177"/>
              <a:gd name="T65" fmla="*/ 9 h 191"/>
              <a:gd name="T66" fmla="*/ 69 w 177"/>
              <a:gd name="T67" fmla="*/ 37 h 191"/>
              <a:gd name="T68" fmla="*/ 64 w 177"/>
              <a:gd name="T69" fmla="*/ 43 h 191"/>
              <a:gd name="T70" fmla="*/ 64 w 177"/>
              <a:gd name="T71" fmla="*/ 155 h 191"/>
              <a:gd name="T72" fmla="*/ 59 w 177"/>
              <a:gd name="T73" fmla="*/ 153 h 191"/>
              <a:gd name="T74" fmla="*/ 39 w 177"/>
              <a:gd name="T75" fmla="*/ 149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7" h="191">
                <a:moveTo>
                  <a:pt x="39" y="191"/>
                </a:moveTo>
                <a:cubicBezTo>
                  <a:pt x="27" y="191"/>
                  <a:pt x="0" y="185"/>
                  <a:pt x="0" y="166"/>
                </a:cubicBezTo>
                <a:cubicBezTo>
                  <a:pt x="0" y="147"/>
                  <a:pt x="27" y="141"/>
                  <a:pt x="39" y="141"/>
                </a:cubicBezTo>
                <a:cubicBezTo>
                  <a:pt x="45" y="141"/>
                  <a:pt x="51" y="142"/>
                  <a:pt x="56" y="143"/>
                </a:cubicBezTo>
                <a:cubicBezTo>
                  <a:pt x="56" y="43"/>
                  <a:pt x="56" y="43"/>
                  <a:pt x="56" y="43"/>
                </a:cubicBezTo>
                <a:cubicBezTo>
                  <a:pt x="56" y="37"/>
                  <a:pt x="60" y="31"/>
                  <a:pt x="67" y="29"/>
                </a:cubicBezTo>
                <a:cubicBezTo>
                  <a:pt x="158" y="1"/>
                  <a:pt x="158" y="1"/>
                  <a:pt x="158" y="1"/>
                </a:cubicBezTo>
                <a:cubicBezTo>
                  <a:pt x="159" y="1"/>
                  <a:pt x="160" y="0"/>
                  <a:pt x="162" y="0"/>
                </a:cubicBezTo>
                <a:cubicBezTo>
                  <a:pt x="170" y="0"/>
                  <a:pt x="177" y="7"/>
                  <a:pt x="177" y="15"/>
                </a:cubicBezTo>
                <a:cubicBezTo>
                  <a:pt x="177" y="138"/>
                  <a:pt x="177" y="138"/>
                  <a:pt x="177" y="138"/>
                </a:cubicBezTo>
                <a:cubicBezTo>
                  <a:pt x="177" y="157"/>
                  <a:pt x="150" y="163"/>
                  <a:pt x="138" y="163"/>
                </a:cubicBezTo>
                <a:cubicBezTo>
                  <a:pt x="125" y="163"/>
                  <a:pt x="98" y="157"/>
                  <a:pt x="98" y="138"/>
                </a:cubicBezTo>
                <a:cubicBezTo>
                  <a:pt x="98" y="119"/>
                  <a:pt x="125" y="113"/>
                  <a:pt x="138" y="113"/>
                </a:cubicBezTo>
                <a:cubicBezTo>
                  <a:pt x="144" y="113"/>
                  <a:pt x="149" y="114"/>
                  <a:pt x="155" y="115"/>
                </a:cubicBezTo>
                <a:cubicBezTo>
                  <a:pt x="155" y="68"/>
                  <a:pt x="155" y="68"/>
                  <a:pt x="155" y="68"/>
                </a:cubicBezTo>
                <a:cubicBezTo>
                  <a:pt x="78" y="91"/>
                  <a:pt x="78" y="91"/>
                  <a:pt x="78" y="91"/>
                </a:cubicBezTo>
                <a:cubicBezTo>
                  <a:pt x="78" y="166"/>
                  <a:pt x="78" y="166"/>
                  <a:pt x="78" y="166"/>
                </a:cubicBezTo>
                <a:cubicBezTo>
                  <a:pt x="78" y="185"/>
                  <a:pt x="52" y="191"/>
                  <a:pt x="39" y="191"/>
                </a:cubicBezTo>
                <a:close/>
                <a:moveTo>
                  <a:pt x="39" y="149"/>
                </a:moveTo>
                <a:cubicBezTo>
                  <a:pt x="28" y="149"/>
                  <a:pt x="8" y="154"/>
                  <a:pt x="8" y="166"/>
                </a:cubicBezTo>
                <a:cubicBezTo>
                  <a:pt x="8" y="178"/>
                  <a:pt x="28" y="183"/>
                  <a:pt x="39" y="183"/>
                </a:cubicBezTo>
                <a:cubicBezTo>
                  <a:pt x="50" y="183"/>
                  <a:pt x="70" y="178"/>
                  <a:pt x="70" y="166"/>
                </a:cubicBezTo>
                <a:cubicBezTo>
                  <a:pt x="70" y="85"/>
                  <a:pt x="70" y="85"/>
                  <a:pt x="70" y="85"/>
                </a:cubicBezTo>
                <a:cubicBezTo>
                  <a:pt x="163" y="57"/>
                  <a:pt x="163" y="57"/>
                  <a:pt x="163" y="57"/>
                </a:cubicBezTo>
                <a:cubicBezTo>
                  <a:pt x="163" y="127"/>
                  <a:pt x="163" y="127"/>
                  <a:pt x="163" y="127"/>
                </a:cubicBezTo>
                <a:cubicBezTo>
                  <a:pt x="157" y="125"/>
                  <a:pt x="157" y="125"/>
                  <a:pt x="157" y="125"/>
                </a:cubicBezTo>
                <a:cubicBezTo>
                  <a:pt x="151" y="122"/>
                  <a:pt x="145" y="121"/>
                  <a:pt x="138" y="121"/>
                </a:cubicBezTo>
                <a:cubicBezTo>
                  <a:pt x="127" y="121"/>
                  <a:pt x="106" y="126"/>
                  <a:pt x="106" y="138"/>
                </a:cubicBezTo>
                <a:cubicBezTo>
                  <a:pt x="106" y="150"/>
                  <a:pt x="127" y="155"/>
                  <a:pt x="138" y="155"/>
                </a:cubicBezTo>
                <a:cubicBezTo>
                  <a:pt x="148" y="155"/>
                  <a:pt x="169" y="150"/>
                  <a:pt x="169" y="138"/>
                </a:cubicBezTo>
                <a:cubicBezTo>
                  <a:pt x="169" y="15"/>
                  <a:pt x="169" y="15"/>
                  <a:pt x="169" y="15"/>
                </a:cubicBezTo>
                <a:cubicBezTo>
                  <a:pt x="169" y="11"/>
                  <a:pt x="166" y="8"/>
                  <a:pt x="162" y="8"/>
                </a:cubicBezTo>
                <a:cubicBezTo>
                  <a:pt x="161" y="8"/>
                  <a:pt x="161" y="8"/>
                  <a:pt x="160" y="9"/>
                </a:cubicBezTo>
                <a:cubicBezTo>
                  <a:pt x="69" y="37"/>
                  <a:pt x="69" y="37"/>
                  <a:pt x="69" y="37"/>
                </a:cubicBezTo>
                <a:cubicBezTo>
                  <a:pt x="66" y="38"/>
                  <a:pt x="64" y="40"/>
                  <a:pt x="64" y="43"/>
                </a:cubicBezTo>
                <a:cubicBezTo>
                  <a:pt x="64" y="155"/>
                  <a:pt x="64" y="155"/>
                  <a:pt x="64" y="155"/>
                </a:cubicBezTo>
                <a:cubicBezTo>
                  <a:pt x="59" y="153"/>
                  <a:pt x="59" y="153"/>
                  <a:pt x="59" y="153"/>
                </a:cubicBezTo>
                <a:cubicBezTo>
                  <a:pt x="53" y="150"/>
                  <a:pt x="46" y="149"/>
                  <a:pt x="39" y="14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4" name="Freeform 24"/>
          <p:cNvSpPr>
            <a:spLocks noEditPoints="1"/>
          </p:cNvSpPr>
          <p:nvPr/>
        </p:nvSpPr>
        <p:spPr bwMode="auto">
          <a:xfrm>
            <a:off x="1299797" y="2205064"/>
            <a:ext cx="421055" cy="312996"/>
          </a:xfrm>
          <a:custGeom>
            <a:avLst/>
            <a:gdLst>
              <a:gd name="T0" fmla="*/ 151 w 191"/>
              <a:gd name="T1" fmla="*/ 142 h 142"/>
              <a:gd name="T2" fmla="*/ 47 w 191"/>
              <a:gd name="T3" fmla="*/ 142 h 142"/>
              <a:gd name="T4" fmla="*/ 0 w 191"/>
              <a:gd name="T5" fmla="*/ 95 h 142"/>
              <a:gd name="T6" fmla="*/ 25 w 191"/>
              <a:gd name="T7" fmla="*/ 54 h 142"/>
              <a:gd name="T8" fmla="*/ 25 w 191"/>
              <a:gd name="T9" fmla="*/ 53 h 142"/>
              <a:gd name="T10" fmla="*/ 78 w 191"/>
              <a:gd name="T11" fmla="*/ 0 h 142"/>
              <a:gd name="T12" fmla="*/ 124 w 191"/>
              <a:gd name="T13" fmla="*/ 28 h 142"/>
              <a:gd name="T14" fmla="*/ 139 w 191"/>
              <a:gd name="T15" fmla="*/ 24 h 142"/>
              <a:gd name="T16" fmla="*/ 167 w 191"/>
              <a:gd name="T17" fmla="*/ 53 h 142"/>
              <a:gd name="T18" fmla="*/ 165 w 191"/>
              <a:gd name="T19" fmla="*/ 63 h 142"/>
              <a:gd name="T20" fmla="*/ 191 w 191"/>
              <a:gd name="T21" fmla="*/ 101 h 142"/>
              <a:gd name="T22" fmla="*/ 151 w 191"/>
              <a:gd name="T23" fmla="*/ 142 h 142"/>
              <a:gd name="T24" fmla="*/ 78 w 191"/>
              <a:gd name="T25" fmla="*/ 8 h 142"/>
              <a:gd name="T26" fmla="*/ 33 w 191"/>
              <a:gd name="T27" fmla="*/ 53 h 142"/>
              <a:gd name="T28" fmla="*/ 33 w 191"/>
              <a:gd name="T29" fmla="*/ 56 h 142"/>
              <a:gd name="T30" fmla="*/ 33 w 191"/>
              <a:gd name="T31" fmla="*/ 59 h 142"/>
              <a:gd name="T32" fmla="*/ 31 w 191"/>
              <a:gd name="T33" fmla="*/ 60 h 142"/>
              <a:gd name="T34" fmla="*/ 8 w 191"/>
              <a:gd name="T35" fmla="*/ 95 h 142"/>
              <a:gd name="T36" fmla="*/ 47 w 191"/>
              <a:gd name="T37" fmla="*/ 134 h 142"/>
              <a:gd name="T38" fmla="*/ 151 w 191"/>
              <a:gd name="T39" fmla="*/ 134 h 142"/>
              <a:gd name="T40" fmla="*/ 183 w 191"/>
              <a:gd name="T41" fmla="*/ 101 h 142"/>
              <a:gd name="T42" fmla="*/ 158 w 191"/>
              <a:gd name="T43" fmla="*/ 70 h 142"/>
              <a:gd name="T44" fmla="*/ 153 w 191"/>
              <a:gd name="T45" fmla="*/ 68 h 142"/>
              <a:gd name="T46" fmla="*/ 156 w 191"/>
              <a:gd name="T47" fmla="*/ 64 h 142"/>
              <a:gd name="T48" fmla="*/ 159 w 191"/>
              <a:gd name="T49" fmla="*/ 53 h 142"/>
              <a:gd name="T50" fmla="*/ 139 w 191"/>
              <a:gd name="T51" fmla="*/ 32 h 142"/>
              <a:gd name="T52" fmla="*/ 125 w 191"/>
              <a:gd name="T53" fmla="*/ 37 h 142"/>
              <a:gd name="T54" fmla="*/ 121 w 191"/>
              <a:gd name="T55" fmla="*/ 41 h 142"/>
              <a:gd name="T56" fmla="*/ 119 w 191"/>
              <a:gd name="T57" fmla="*/ 36 h 142"/>
              <a:gd name="T58" fmla="*/ 78 w 191"/>
              <a:gd name="T59" fmla="*/ 8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1" h="142">
                <a:moveTo>
                  <a:pt x="151" y="142"/>
                </a:moveTo>
                <a:cubicBezTo>
                  <a:pt x="47" y="142"/>
                  <a:pt x="47" y="142"/>
                  <a:pt x="47" y="142"/>
                </a:cubicBezTo>
                <a:cubicBezTo>
                  <a:pt x="21" y="142"/>
                  <a:pt x="0" y="121"/>
                  <a:pt x="0" y="95"/>
                </a:cubicBezTo>
                <a:cubicBezTo>
                  <a:pt x="0" y="78"/>
                  <a:pt x="10" y="62"/>
                  <a:pt x="25" y="54"/>
                </a:cubicBezTo>
                <a:cubicBezTo>
                  <a:pt x="25" y="54"/>
                  <a:pt x="25" y="53"/>
                  <a:pt x="25" y="53"/>
                </a:cubicBezTo>
                <a:cubicBezTo>
                  <a:pt x="25" y="24"/>
                  <a:pt x="49" y="0"/>
                  <a:pt x="78" y="0"/>
                </a:cubicBezTo>
                <a:cubicBezTo>
                  <a:pt x="97" y="0"/>
                  <a:pt x="115" y="11"/>
                  <a:pt x="124" y="28"/>
                </a:cubicBezTo>
                <a:cubicBezTo>
                  <a:pt x="129" y="26"/>
                  <a:pt x="134" y="24"/>
                  <a:pt x="139" y="24"/>
                </a:cubicBezTo>
                <a:cubicBezTo>
                  <a:pt x="154" y="24"/>
                  <a:pt x="167" y="37"/>
                  <a:pt x="167" y="53"/>
                </a:cubicBezTo>
                <a:cubicBezTo>
                  <a:pt x="167" y="56"/>
                  <a:pt x="166" y="60"/>
                  <a:pt x="165" y="63"/>
                </a:cubicBezTo>
                <a:cubicBezTo>
                  <a:pt x="181" y="69"/>
                  <a:pt x="191" y="84"/>
                  <a:pt x="191" y="101"/>
                </a:cubicBezTo>
                <a:cubicBezTo>
                  <a:pt x="191" y="124"/>
                  <a:pt x="173" y="142"/>
                  <a:pt x="151" y="142"/>
                </a:cubicBezTo>
                <a:close/>
                <a:moveTo>
                  <a:pt x="78" y="8"/>
                </a:moveTo>
                <a:cubicBezTo>
                  <a:pt x="53" y="8"/>
                  <a:pt x="33" y="28"/>
                  <a:pt x="33" y="53"/>
                </a:cubicBezTo>
                <a:cubicBezTo>
                  <a:pt x="33" y="54"/>
                  <a:pt x="33" y="55"/>
                  <a:pt x="33" y="56"/>
                </a:cubicBezTo>
                <a:cubicBezTo>
                  <a:pt x="33" y="59"/>
                  <a:pt x="33" y="59"/>
                  <a:pt x="33" y="59"/>
                </a:cubicBezTo>
                <a:cubicBezTo>
                  <a:pt x="31" y="60"/>
                  <a:pt x="31" y="60"/>
                  <a:pt x="31" y="60"/>
                </a:cubicBezTo>
                <a:cubicBezTo>
                  <a:pt x="17" y="67"/>
                  <a:pt x="8" y="80"/>
                  <a:pt x="8" y="95"/>
                </a:cubicBezTo>
                <a:cubicBezTo>
                  <a:pt x="8" y="117"/>
                  <a:pt x="26" y="134"/>
                  <a:pt x="47" y="134"/>
                </a:cubicBezTo>
                <a:cubicBezTo>
                  <a:pt x="151" y="134"/>
                  <a:pt x="151" y="134"/>
                  <a:pt x="151" y="134"/>
                </a:cubicBezTo>
                <a:cubicBezTo>
                  <a:pt x="169" y="134"/>
                  <a:pt x="183" y="119"/>
                  <a:pt x="183" y="101"/>
                </a:cubicBezTo>
                <a:cubicBezTo>
                  <a:pt x="183" y="86"/>
                  <a:pt x="173" y="73"/>
                  <a:pt x="158" y="70"/>
                </a:cubicBezTo>
                <a:cubicBezTo>
                  <a:pt x="153" y="68"/>
                  <a:pt x="153" y="68"/>
                  <a:pt x="153" y="68"/>
                </a:cubicBezTo>
                <a:cubicBezTo>
                  <a:pt x="156" y="64"/>
                  <a:pt x="156" y="64"/>
                  <a:pt x="156" y="64"/>
                </a:cubicBezTo>
                <a:cubicBezTo>
                  <a:pt x="158" y="60"/>
                  <a:pt x="159" y="57"/>
                  <a:pt x="159" y="53"/>
                </a:cubicBezTo>
                <a:cubicBezTo>
                  <a:pt x="159" y="41"/>
                  <a:pt x="150" y="32"/>
                  <a:pt x="139" y="32"/>
                </a:cubicBezTo>
                <a:cubicBezTo>
                  <a:pt x="134" y="32"/>
                  <a:pt x="129" y="34"/>
                  <a:pt x="125" y="37"/>
                </a:cubicBezTo>
                <a:cubicBezTo>
                  <a:pt x="121" y="41"/>
                  <a:pt x="121" y="41"/>
                  <a:pt x="121" y="41"/>
                </a:cubicBezTo>
                <a:cubicBezTo>
                  <a:pt x="119" y="36"/>
                  <a:pt x="119" y="36"/>
                  <a:pt x="119" y="36"/>
                </a:cubicBezTo>
                <a:cubicBezTo>
                  <a:pt x="112" y="19"/>
                  <a:pt x="96" y="8"/>
                  <a:pt x="78" y="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" name="Freeform 25"/>
          <p:cNvSpPr>
            <a:spLocks noEditPoints="1"/>
          </p:cNvSpPr>
          <p:nvPr/>
        </p:nvSpPr>
        <p:spPr bwMode="auto">
          <a:xfrm>
            <a:off x="2169851" y="2209721"/>
            <a:ext cx="354916" cy="349325"/>
          </a:xfrm>
          <a:custGeom>
            <a:avLst/>
            <a:gdLst>
              <a:gd name="T0" fmla="*/ 81 w 161"/>
              <a:gd name="T1" fmla="*/ 159 h 159"/>
              <a:gd name="T2" fmla="*/ 78 w 161"/>
              <a:gd name="T3" fmla="*/ 158 h 159"/>
              <a:gd name="T4" fmla="*/ 70 w 161"/>
              <a:gd name="T5" fmla="*/ 148 h 159"/>
              <a:gd name="T6" fmla="*/ 70 w 161"/>
              <a:gd name="T7" fmla="*/ 90 h 159"/>
              <a:gd name="T8" fmla="*/ 12 w 161"/>
              <a:gd name="T9" fmla="*/ 90 h 159"/>
              <a:gd name="T10" fmla="*/ 2 w 161"/>
              <a:gd name="T11" fmla="*/ 82 h 159"/>
              <a:gd name="T12" fmla="*/ 7 w 161"/>
              <a:gd name="T13" fmla="*/ 70 h 159"/>
              <a:gd name="T14" fmla="*/ 144 w 161"/>
              <a:gd name="T15" fmla="*/ 1 h 159"/>
              <a:gd name="T16" fmla="*/ 149 w 161"/>
              <a:gd name="T17" fmla="*/ 0 h 159"/>
              <a:gd name="T18" fmla="*/ 157 w 161"/>
              <a:gd name="T19" fmla="*/ 3 h 159"/>
              <a:gd name="T20" fmla="*/ 159 w 161"/>
              <a:gd name="T21" fmla="*/ 16 h 159"/>
              <a:gd name="T22" fmla="*/ 90 w 161"/>
              <a:gd name="T23" fmla="*/ 153 h 159"/>
              <a:gd name="T24" fmla="*/ 81 w 161"/>
              <a:gd name="T25" fmla="*/ 159 h 159"/>
              <a:gd name="T26" fmla="*/ 149 w 161"/>
              <a:gd name="T27" fmla="*/ 8 h 159"/>
              <a:gd name="T28" fmla="*/ 148 w 161"/>
              <a:gd name="T29" fmla="*/ 8 h 159"/>
              <a:gd name="T30" fmla="*/ 11 w 161"/>
              <a:gd name="T31" fmla="*/ 77 h 159"/>
              <a:gd name="T32" fmla="*/ 9 w 161"/>
              <a:gd name="T33" fmla="*/ 80 h 159"/>
              <a:gd name="T34" fmla="*/ 12 w 161"/>
              <a:gd name="T35" fmla="*/ 82 h 159"/>
              <a:gd name="T36" fmla="*/ 78 w 161"/>
              <a:gd name="T37" fmla="*/ 82 h 159"/>
              <a:gd name="T38" fmla="*/ 78 w 161"/>
              <a:gd name="T39" fmla="*/ 148 h 159"/>
              <a:gd name="T40" fmla="*/ 80 w 161"/>
              <a:gd name="T41" fmla="*/ 151 h 159"/>
              <a:gd name="T42" fmla="*/ 81 w 161"/>
              <a:gd name="T43" fmla="*/ 151 h 159"/>
              <a:gd name="T44" fmla="*/ 83 w 161"/>
              <a:gd name="T45" fmla="*/ 149 h 159"/>
              <a:gd name="T46" fmla="*/ 152 w 161"/>
              <a:gd name="T47" fmla="*/ 12 h 159"/>
              <a:gd name="T48" fmla="*/ 151 w 161"/>
              <a:gd name="T49" fmla="*/ 9 h 159"/>
              <a:gd name="T50" fmla="*/ 149 w 161"/>
              <a:gd name="T51" fmla="*/ 8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1" h="159">
                <a:moveTo>
                  <a:pt x="81" y="159"/>
                </a:moveTo>
                <a:cubicBezTo>
                  <a:pt x="80" y="159"/>
                  <a:pt x="79" y="159"/>
                  <a:pt x="78" y="158"/>
                </a:cubicBezTo>
                <a:cubicBezTo>
                  <a:pt x="73" y="157"/>
                  <a:pt x="70" y="153"/>
                  <a:pt x="70" y="148"/>
                </a:cubicBezTo>
                <a:cubicBezTo>
                  <a:pt x="70" y="90"/>
                  <a:pt x="70" y="90"/>
                  <a:pt x="70" y="90"/>
                </a:cubicBezTo>
                <a:cubicBezTo>
                  <a:pt x="12" y="90"/>
                  <a:pt x="12" y="90"/>
                  <a:pt x="12" y="90"/>
                </a:cubicBezTo>
                <a:cubicBezTo>
                  <a:pt x="7" y="90"/>
                  <a:pt x="3" y="87"/>
                  <a:pt x="2" y="82"/>
                </a:cubicBezTo>
                <a:cubicBezTo>
                  <a:pt x="0" y="77"/>
                  <a:pt x="3" y="72"/>
                  <a:pt x="7" y="70"/>
                </a:cubicBezTo>
                <a:cubicBezTo>
                  <a:pt x="144" y="1"/>
                  <a:pt x="144" y="1"/>
                  <a:pt x="144" y="1"/>
                </a:cubicBezTo>
                <a:cubicBezTo>
                  <a:pt x="145" y="0"/>
                  <a:pt x="147" y="0"/>
                  <a:pt x="149" y="0"/>
                </a:cubicBezTo>
                <a:cubicBezTo>
                  <a:pt x="152" y="0"/>
                  <a:pt x="155" y="1"/>
                  <a:pt x="157" y="3"/>
                </a:cubicBezTo>
                <a:cubicBezTo>
                  <a:pt x="160" y="6"/>
                  <a:pt x="161" y="12"/>
                  <a:pt x="159" y="16"/>
                </a:cubicBezTo>
                <a:cubicBezTo>
                  <a:pt x="90" y="153"/>
                  <a:pt x="90" y="153"/>
                  <a:pt x="90" y="153"/>
                </a:cubicBezTo>
                <a:cubicBezTo>
                  <a:pt x="88" y="156"/>
                  <a:pt x="85" y="159"/>
                  <a:pt x="81" y="159"/>
                </a:cubicBezTo>
                <a:close/>
                <a:moveTo>
                  <a:pt x="149" y="8"/>
                </a:moveTo>
                <a:cubicBezTo>
                  <a:pt x="149" y="8"/>
                  <a:pt x="148" y="8"/>
                  <a:pt x="148" y="8"/>
                </a:cubicBezTo>
                <a:cubicBezTo>
                  <a:pt x="11" y="77"/>
                  <a:pt x="11" y="77"/>
                  <a:pt x="11" y="77"/>
                </a:cubicBezTo>
                <a:cubicBezTo>
                  <a:pt x="10" y="77"/>
                  <a:pt x="9" y="79"/>
                  <a:pt x="9" y="80"/>
                </a:cubicBezTo>
                <a:cubicBezTo>
                  <a:pt x="10" y="81"/>
                  <a:pt x="11" y="82"/>
                  <a:pt x="12" y="82"/>
                </a:cubicBezTo>
                <a:cubicBezTo>
                  <a:pt x="78" y="82"/>
                  <a:pt x="78" y="82"/>
                  <a:pt x="78" y="82"/>
                </a:cubicBezTo>
                <a:cubicBezTo>
                  <a:pt x="78" y="148"/>
                  <a:pt x="78" y="148"/>
                  <a:pt x="78" y="148"/>
                </a:cubicBezTo>
                <a:cubicBezTo>
                  <a:pt x="78" y="149"/>
                  <a:pt x="79" y="150"/>
                  <a:pt x="80" y="151"/>
                </a:cubicBezTo>
                <a:cubicBezTo>
                  <a:pt x="80" y="151"/>
                  <a:pt x="80" y="151"/>
                  <a:pt x="81" y="151"/>
                </a:cubicBezTo>
                <a:cubicBezTo>
                  <a:pt x="82" y="151"/>
                  <a:pt x="83" y="150"/>
                  <a:pt x="83" y="149"/>
                </a:cubicBezTo>
                <a:cubicBezTo>
                  <a:pt x="152" y="12"/>
                  <a:pt x="152" y="12"/>
                  <a:pt x="152" y="12"/>
                </a:cubicBezTo>
                <a:cubicBezTo>
                  <a:pt x="152" y="11"/>
                  <a:pt x="152" y="10"/>
                  <a:pt x="151" y="9"/>
                </a:cubicBezTo>
                <a:cubicBezTo>
                  <a:pt x="150" y="8"/>
                  <a:pt x="150" y="8"/>
                  <a:pt x="149" y="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6" name="Freeform 26"/>
          <p:cNvSpPr>
            <a:spLocks noEditPoints="1"/>
          </p:cNvSpPr>
          <p:nvPr/>
        </p:nvSpPr>
        <p:spPr bwMode="auto">
          <a:xfrm>
            <a:off x="4699904" y="2156625"/>
            <a:ext cx="394040" cy="409876"/>
          </a:xfrm>
          <a:custGeom>
            <a:avLst/>
            <a:gdLst>
              <a:gd name="T0" fmla="*/ 137 w 179"/>
              <a:gd name="T1" fmla="*/ 186 h 186"/>
              <a:gd name="T2" fmla="*/ 42 w 179"/>
              <a:gd name="T3" fmla="*/ 186 h 186"/>
              <a:gd name="T4" fmla="*/ 31 w 179"/>
              <a:gd name="T5" fmla="*/ 175 h 186"/>
              <a:gd name="T6" fmla="*/ 42 w 179"/>
              <a:gd name="T7" fmla="*/ 164 h 186"/>
              <a:gd name="T8" fmla="*/ 72 w 179"/>
              <a:gd name="T9" fmla="*/ 164 h 186"/>
              <a:gd name="T10" fmla="*/ 72 w 179"/>
              <a:gd name="T11" fmla="*/ 88 h 186"/>
              <a:gd name="T12" fmla="*/ 6 w 179"/>
              <a:gd name="T13" fmla="*/ 22 h 186"/>
              <a:gd name="T14" fmla="*/ 0 w 179"/>
              <a:gd name="T15" fmla="*/ 11 h 186"/>
              <a:gd name="T16" fmla="*/ 14 w 179"/>
              <a:gd name="T17" fmla="*/ 0 h 186"/>
              <a:gd name="T18" fmla="*/ 165 w 179"/>
              <a:gd name="T19" fmla="*/ 0 h 186"/>
              <a:gd name="T20" fmla="*/ 179 w 179"/>
              <a:gd name="T21" fmla="*/ 11 h 186"/>
              <a:gd name="T22" fmla="*/ 173 w 179"/>
              <a:gd name="T23" fmla="*/ 22 h 186"/>
              <a:gd name="T24" fmla="*/ 107 w 179"/>
              <a:gd name="T25" fmla="*/ 88 h 186"/>
              <a:gd name="T26" fmla="*/ 107 w 179"/>
              <a:gd name="T27" fmla="*/ 164 h 186"/>
              <a:gd name="T28" fmla="*/ 137 w 179"/>
              <a:gd name="T29" fmla="*/ 164 h 186"/>
              <a:gd name="T30" fmla="*/ 148 w 179"/>
              <a:gd name="T31" fmla="*/ 175 h 186"/>
              <a:gd name="T32" fmla="*/ 137 w 179"/>
              <a:gd name="T33" fmla="*/ 186 h 186"/>
              <a:gd name="T34" fmla="*/ 42 w 179"/>
              <a:gd name="T35" fmla="*/ 172 h 186"/>
              <a:gd name="T36" fmla="*/ 39 w 179"/>
              <a:gd name="T37" fmla="*/ 175 h 186"/>
              <a:gd name="T38" fmla="*/ 42 w 179"/>
              <a:gd name="T39" fmla="*/ 178 h 186"/>
              <a:gd name="T40" fmla="*/ 137 w 179"/>
              <a:gd name="T41" fmla="*/ 178 h 186"/>
              <a:gd name="T42" fmla="*/ 140 w 179"/>
              <a:gd name="T43" fmla="*/ 175 h 186"/>
              <a:gd name="T44" fmla="*/ 137 w 179"/>
              <a:gd name="T45" fmla="*/ 172 h 186"/>
              <a:gd name="T46" fmla="*/ 99 w 179"/>
              <a:gd name="T47" fmla="*/ 172 h 186"/>
              <a:gd name="T48" fmla="*/ 99 w 179"/>
              <a:gd name="T49" fmla="*/ 85 h 186"/>
              <a:gd name="T50" fmla="*/ 168 w 179"/>
              <a:gd name="T51" fmla="*/ 16 h 186"/>
              <a:gd name="T52" fmla="*/ 171 w 179"/>
              <a:gd name="T53" fmla="*/ 11 h 186"/>
              <a:gd name="T54" fmla="*/ 165 w 179"/>
              <a:gd name="T55" fmla="*/ 8 h 186"/>
              <a:gd name="T56" fmla="*/ 14 w 179"/>
              <a:gd name="T57" fmla="*/ 8 h 186"/>
              <a:gd name="T58" fmla="*/ 8 w 179"/>
              <a:gd name="T59" fmla="*/ 11 h 186"/>
              <a:gd name="T60" fmla="*/ 11 w 179"/>
              <a:gd name="T61" fmla="*/ 16 h 186"/>
              <a:gd name="T62" fmla="*/ 80 w 179"/>
              <a:gd name="T63" fmla="*/ 85 h 186"/>
              <a:gd name="T64" fmla="*/ 80 w 179"/>
              <a:gd name="T65" fmla="*/ 172 h 186"/>
              <a:gd name="T66" fmla="*/ 42 w 179"/>
              <a:gd name="T67" fmla="*/ 172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9" h="186">
                <a:moveTo>
                  <a:pt x="137" y="186"/>
                </a:moveTo>
                <a:cubicBezTo>
                  <a:pt x="42" y="186"/>
                  <a:pt x="42" y="186"/>
                  <a:pt x="42" y="186"/>
                </a:cubicBezTo>
                <a:cubicBezTo>
                  <a:pt x="36" y="186"/>
                  <a:pt x="31" y="181"/>
                  <a:pt x="31" y="175"/>
                </a:cubicBezTo>
                <a:cubicBezTo>
                  <a:pt x="31" y="169"/>
                  <a:pt x="36" y="164"/>
                  <a:pt x="42" y="164"/>
                </a:cubicBezTo>
                <a:cubicBezTo>
                  <a:pt x="72" y="164"/>
                  <a:pt x="72" y="164"/>
                  <a:pt x="72" y="164"/>
                </a:cubicBezTo>
                <a:cubicBezTo>
                  <a:pt x="72" y="88"/>
                  <a:pt x="72" y="88"/>
                  <a:pt x="72" y="88"/>
                </a:cubicBezTo>
                <a:cubicBezTo>
                  <a:pt x="6" y="22"/>
                  <a:pt x="6" y="22"/>
                  <a:pt x="6" y="22"/>
                </a:cubicBezTo>
                <a:cubicBezTo>
                  <a:pt x="2" y="18"/>
                  <a:pt x="0" y="14"/>
                  <a:pt x="0" y="11"/>
                </a:cubicBezTo>
                <a:cubicBezTo>
                  <a:pt x="0" y="4"/>
                  <a:pt x="5" y="0"/>
                  <a:pt x="14" y="0"/>
                </a:cubicBezTo>
                <a:cubicBezTo>
                  <a:pt x="165" y="0"/>
                  <a:pt x="165" y="0"/>
                  <a:pt x="165" y="0"/>
                </a:cubicBezTo>
                <a:cubicBezTo>
                  <a:pt x="174" y="0"/>
                  <a:pt x="179" y="4"/>
                  <a:pt x="179" y="11"/>
                </a:cubicBezTo>
                <a:cubicBezTo>
                  <a:pt x="179" y="14"/>
                  <a:pt x="177" y="18"/>
                  <a:pt x="173" y="22"/>
                </a:cubicBezTo>
                <a:cubicBezTo>
                  <a:pt x="107" y="88"/>
                  <a:pt x="107" y="88"/>
                  <a:pt x="107" y="88"/>
                </a:cubicBezTo>
                <a:cubicBezTo>
                  <a:pt x="107" y="164"/>
                  <a:pt x="107" y="164"/>
                  <a:pt x="107" y="164"/>
                </a:cubicBezTo>
                <a:cubicBezTo>
                  <a:pt x="137" y="164"/>
                  <a:pt x="137" y="164"/>
                  <a:pt x="137" y="164"/>
                </a:cubicBezTo>
                <a:cubicBezTo>
                  <a:pt x="143" y="164"/>
                  <a:pt x="148" y="169"/>
                  <a:pt x="148" y="175"/>
                </a:cubicBezTo>
                <a:cubicBezTo>
                  <a:pt x="148" y="181"/>
                  <a:pt x="143" y="186"/>
                  <a:pt x="137" y="186"/>
                </a:cubicBezTo>
                <a:close/>
                <a:moveTo>
                  <a:pt x="42" y="172"/>
                </a:moveTo>
                <a:cubicBezTo>
                  <a:pt x="40" y="172"/>
                  <a:pt x="39" y="174"/>
                  <a:pt x="39" y="175"/>
                </a:cubicBezTo>
                <a:cubicBezTo>
                  <a:pt x="39" y="177"/>
                  <a:pt x="40" y="178"/>
                  <a:pt x="42" y="178"/>
                </a:cubicBezTo>
                <a:cubicBezTo>
                  <a:pt x="137" y="178"/>
                  <a:pt x="137" y="178"/>
                  <a:pt x="137" y="178"/>
                </a:cubicBezTo>
                <a:cubicBezTo>
                  <a:pt x="139" y="178"/>
                  <a:pt x="140" y="177"/>
                  <a:pt x="140" y="175"/>
                </a:cubicBezTo>
                <a:cubicBezTo>
                  <a:pt x="140" y="174"/>
                  <a:pt x="139" y="172"/>
                  <a:pt x="137" y="172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99" y="85"/>
                  <a:pt x="99" y="85"/>
                  <a:pt x="99" y="85"/>
                </a:cubicBezTo>
                <a:cubicBezTo>
                  <a:pt x="168" y="16"/>
                  <a:pt x="168" y="16"/>
                  <a:pt x="168" y="16"/>
                </a:cubicBezTo>
                <a:cubicBezTo>
                  <a:pt x="171" y="13"/>
                  <a:pt x="171" y="11"/>
                  <a:pt x="171" y="11"/>
                </a:cubicBezTo>
                <a:cubicBezTo>
                  <a:pt x="171" y="9"/>
                  <a:pt x="167" y="8"/>
                  <a:pt x="165" y="8"/>
                </a:cubicBezTo>
                <a:cubicBezTo>
                  <a:pt x="14" y="8"/>
                  <a:pt x="14" y="8"/>
                  <a:pt x="14" y="8"/>
                </a:cubicBezTo>
                <a:cubicBezTo>
                  <a:pt x="12" y="8"/>
                  <a:pt x="8" y="9"/>
                  <a:pt x="8" y="11"/>
                </a:cubicBezTo>
                <a:cubicBezTo>
                  <a:pt x="8" y="11"/>
                  <a:pt x="8" y="13"/>
                  <a:pt x="11" y="16"/>
                </a:cubicBezTo>
                <a:cubicBezTo>
                  <a:pt x="80" y="85"/>
                  <a:pt x="80" y="85"/>
                  <a:pt x="80" y="85"/>
                </a:cubicBezTo>
                <a:cubicBezTo>
                  <a:pt x="80" y="172"/>
                  <a:pt x="80" y="172"/>
                  <a:pt x="80" y="172"/>
                </a:cubicBezTo>
                <a:lnTo>
                  <a:pt x="42" y="17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7" name="Freeform 27"/>
          <p:cNvSpPr>
            <a:spLocks noEditPoints="1"/>
          </p:cNvSpPr>
          <p:nvPr/>
        </p:nvSpPr>
        <p:spPr bwMode="auto">
          <a:xfrm>
            <a:off x="5525245" y="2171529"/>
            <a:ext cx="409876" cy="354916"/>
          </a:xfrm>
          <a:custGeom>
            <a:avLst/>
            <a:gdLst>
              <a:gd name="T0" fmla="*/ 93 w 186"/>
              <a:gd name="T1" fmla="*/ 161 h 161"/>
              <a:gd name="T2" fmla="*/ 86 w 186"/>
              <a:gd name="T3" fmla="*/ 158 h 161"/>
              <a:gd name="T4" fmla="*/ 24 w 186"/>
              <a:gd name="T5" fmla="*/ 98 h 161"/>
              <a:gd name="T6" fmla="*/ 0 w 186"/>
              <a:gd name="T7" fmla="*/ 51 h 161"/>
              <a:gd name="T8" fmla="*/ 52 w 186"/>
              <a:gd name="T9" fmla="*/ 0 h 161"/>
              <a:gd name="T10" fmla="*/ 93 w 186"/>
              <a:gd name="T11" fmla="*/ 20 h 161"/>
              <a:gd name="T12" fmla="*/ 135 w 186"/>
              <a:gd name="T13" fmla="*/ 0 h 161"/>
              <a:gd name="T14" fmla="*/ 186 w 186"/>
              <a:gd name="T15" fmla="*/ 51 h 161"/>
              <a:gd name="T16" fmla="*/ 162 w 186"/>
              <a:gd name="T17" fmla="*/ 98 h 161"/>
              <a:gd name="T18" fmla="*/ 100 w 186"/>
              <a:gd name="T19" fmla="*/ 158 h 161"/>
              <a:gd name="T20" fmla="*/ 93 w 186"/>
              <a:gd name="T21" fmla="*/ 161 h 161"/>
              <a:gd name="T22" fmla="*/ 52 w 186"/>
              <a:gd name="T23" fmla="*/ 8 h 161"/>
              <a:gd name="T24" fmla="*/ 8 w 186"/>
              <a:gd name="T25" fmla="*/ 51 h 161"/>
              <a:gd name="T26" fmla="*/ 30 w 186"/>
              <a:gd name="T27" fmla="*/ 92 h 161"/>
              <a:gd name="T28" fmla="*/ 92 w 186"/>
              <a:gd name="T29" fmla="*/ 152 h 161"/>
              <a:gd name="T30" fmla="*/ 93 w 186"/>
              <a:gd name="T31" fmla="*/ 153 h 161"/>
              <a:gd name="T32" fmla="*/ 95 w 186"/>
              <a:gd name="T33" fmla="*/ 152 h 161"/>
              <a:gd name="T34" fmla="*/ 157 w 186"/>
              <a:gd name="T35" fmla="*/ 93 h 161"/>
              <a:gd name="T36" fmla="*/ 178 w 186"/>
              <a:gd name="T37" fmla="*/ 51 h 161"/>
              <a:gd name="T38" fmla="*/ 135 w 186"/>
              <a:gd name="T39" fmla="*/ 8 h 161"/>
              <a:gd name="T40" fmla="*/ 96 w 186"/>
              <a:gd name="T41" fmla="*/ 29 h 161"/>
              <a:gd name="T42" fmla="*/ 93 w 186"/>
              <a:gd name="T43" fmla="*/ 31 h 161"/>
              <a:gd name="T44" fmla="*/ 90 w 186"/>
              <a:gd name="T45" fmla="*/ 29 h 161"/>
              <a:gd name="T46" fmla="*/ 52 w 186"/>
              <a:gd name="T47" fmla="*/ 8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6" h="161">
                <a:moveTo>
                  <a:pt x="93" y="161"/>
                </a:moveTo>
                <a:cubicBezTo>
                  <a:pt x="91" y="161"/>
                  <a:pt x="88" y="160"/>
                  <a:pt x="86" y="158"/>
                </a:cubicBezTo>
                <a:cubicBezTo>
                  <a:pt x="24" y="98"/>
                  <a:pt x="24" y="98"/>
                  <a:pt x="24" y="98"/>
                </a:cubicBezTo>
                <a:cubicBezTo>
                  <a:pt x="24" y="98"/>
                  <a:pt x="0" y="77"/>
                  <a:pt x="0" y="51"/>
                </a:cubicBezTo>
                <a:cubicBezTo>
                  <a:pt x="0" y="20"/>
                  <a:pt x="20" y="0"/>
                  <a:pt x="52" y="0"/>
                </a:cubicBezTo>
                <a:cubicBezTo>
                  <a:pt x="69" y="0"/>
                  <a:pt x="84" y="12"/>
                  <a:pt x="93" y="20"/>
                </a:cubicBezTo>
                <a:cubicBezTo>
                  <a:pt x="102" y="12"/>
                  <a:pt x="118" y="0"/>
                  <a:pt x="135" y="0"/>
                </a:cubicBezTo>
                <a:cubicBezTo>
                  <a:pt x="166" y="0"/>
                  <a:pt x="186" y="20"/>
                  <a:pt x="186" y="51"/>
                </a:cubicBezTo>
                <a:cubicBezTo>
                  <a:pt x="186" y="74"/>
                  <a:pt x="168" y="93"/>
                  <a:pt x="162" y="98"/>
                </a:cubicBezTo>
                <a:cubicBezTo>
                  <a:pt x="100" y="158"/>
                  <a:pt x="100" y="158"/>
                  <a:pt x="100" y="158"/>
                </a:cubicBezTo>
                <a:cubicBezTo>
                  <a:pt x="99" y="160"/>
                  <a:pt x="96" y="161"/>
                  <a:pt x="93" y="161"/>
                </a:cubicBezTo>
                <a:close/>
                <a:moveTo>
                  <a:pt x="52" y="8"/>
                </a:moveTo>
                <a:cubicBezTo>
                  <a:pt x="24" y="8"/>
                  <a:pt x="8" y="24"/>
                  <a:pt x="8" y="51"/>
                </a:cubicBezTo>
                <a:cubicBezTo>
                  <a:pt x="8" y="73"/>
                  <a:pt x="29" y="92"/>
                  <a:pt x="30" y="92"/>
                </a:cubicBezTo>
                <a:cubicBezTo>
                  <a:pt x="92" y="152"/>
                  <a:pt x="92" y="152"/>
                  <a:pt x="92" y="152"/>
                </a:cubicBezTo>
                <a:cubicBezTo>
                  <a:pt x="92" y="153"/>
                  <a:pt x="93" y="153"/>
                  <a:pt x="93" y="153"/>
                </a:cubicBezTo>
                <a:cubicBezTo>
                  <a:pt x="94" y="153"/>
                  <a:pt x="94" y="153"/>
                  <a:pt x="95" y="152"/>
                </a:cubicBezTo>
                <a:cubicBezTo>
                  <a:pt x="157" y="93"/>
                  <a:pt x="157" y="93"/>
                  <a:pt x="157" y="93"/>
                </a:cubicBezTo>
                <a:cubicBezTo>
                  <a:pt x="162" y="88"/>
                  <a:pt x="178" y="71"/>
                  <a:pt x="178" y="51"/>
                </a:cubicBezTo>
                <a:cubicBezTo>
                  <a:pt x="178" y="24"/>
                  <a:pt x="162" y="8"/>
                  <a:pt x="135" y="8"/>
                </a:cubicBezTo>
                <a:cubicBezTo>
                  <a:pt x="119" y="8"/>
                  <a:pt x="104" y="21"/>
                  <a:pt x="96" y="29"/>
                </a:cubicBezTo>
                <a:cubicBezTo>
                  <a:pt x="93" y="31"/>
                  <a:pt x="93" y="31"/>
                  <a:pt x="93" y="31"/>
                </a:cubicBezTo>
                <a:cubicBezTo>
                  <a:pt x="90" y="29"/>
                  <a:pt x="90" y="29"/>
                  <a:pt x="90" y="29"/>
                </a:cubicBezTo>
                <a:cubicBezTo>
                  <a:pt x="83" y="21"/>
                  <a:pt x="68" y="8"/>
                  <a:pt x="52" y="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8" name="Freeform 28"/>
          <p:cNvSpPr>
            <a:spLocks noEditPoints="1"/>
          </p:cNvSpPr>
          <p:nvPr/>
        </p:nvSpPr>
        <p:spPr bwMode="auto">
          <a:xfrm>
            <a:off x="9781432" y="5617280"/>
            <a:ext cx="354916" cy="279461"/>
          </a:xfrm>
          <a:custGeom>
            <a:avLst/>
            <a:gdLst>
              <a:gd name="T0" fmla="*/ 63 w 161"/>
              <a:gd name="T1" fmla="*/ 127 h 127"/>
              <a:gd name="T2" fmla="*/ 53 w 161"/>
              <a:gd name="T3" fmla="*/ 123 h 127"/>
              <a:gd name="T4" fmla="*/ 3 w 161"/>
              <a:gd name="T5" fmla="*/ 74 h 127"/>
              <a:gd name="T6" fmla="*/ 0 w 161"/>
              <a:gd name="T7" fmla="*/ 64 h 127"/>
              <a:gd name="T8" fmla="*/ 3 w 161"/>
              <a:gd name="T9" fmla="*/ 54 h 127"/>
              <a:gd name="T10" fmla="*/ 17 w 161"/>
              <a:gd name="T11" fmla="*/ 41 h 127"/>
              <a:gd name="T12" fmla="*/ 36 w 161"/>
              <a:gd name="T13" fmla="*/ 41 h 127"/>
              <a:gd name="T14" fmla="*/ 63 w 161"/>
              <a:gd name="T15" fmla="*/ 67 h 127"/>
              <a:gd name="T16" fmla="*/ 125 w 161"/>
              <a:gd name="T17" fmla="*/ 5 h 127"/>
              <a:gd name="T18" fmla="*/ 144 w 161"/>
              <a:gd name="T19" fmla="*/ 5 h 127"/>
              <a:gd name="T20" fmla="*/ 158 w 161"/>
              <a:gd name="T21" fmla="*/ 19 h 127"/>
              <a:gd name="T22" fmla="*/ 161 w 161"/>
              <a:gd name="T23" fmla="*/ 28 h 127"/>
              <a:gd name="T24" fmla="*/ 158 w 161"/>
              <a:gd name="T25" fmla="*/ 38 h 127"/>
              <a:gd name="T26" fmla="*/ 72 w 161"/>
              <a:gd name="T27" fmla="*/ 123 h 127"/>
              <a:gd name="T28" fmla="*/ 63 w 161"/>
              <a:gd name="T29" fmla="*/ 127 h 127"/>
              <a:gd name="T30" fmla="*/ 27 w 161"/>
              <a:gd name="T31" fmla="*/ 45 h 127"/>
              <a:gd name="T32" fmla="*/ 23 w 161"/>
              <a:gd name="T33" fmla="*/ 47 h 127"/>
              <a:gd name="T34" fmla="*/ 9 w 161"/>
              <a:gd name="T35" fmla="*/ 60 h 127"/>
              <a:gd name="T36" fmla="*/ 8 w 161"/>
              <a:gd name="T37" fmla="*/ 64 h 127"/>
              <a:gd name="T38" fmla="*/ 9 w 161"/>
              <a:gd name="T39" fmla="*/ 68 h 127"/>
              <a:gd name="T40" fmla="*/ 59 w 161"/>
              <a:gd name="T41" fmla="*/ 117 h 127"/>
              <a:gd name="T42" fmla="*/ 66 w 161"/>
              <a:gd name="T43" fmla="*/ 117 h 127"/>
              <a:gd name="T44" fmla="*/ 152 w 161"/>
              <a:gd name="T45" fmla="*/ 32 h 127"/>
              <a:gd name="T46" fmla="*/ 153 w 161"/>
              <a:gd name="T47" fmla="*/ 28 h 127"/>
              <a:gd name="T48" fmla="*/ 152 w 161"/>
              <a:gd name="T49" fmla="*/ 24 h 127"/>
              <a:gd name="T50" fmla="*/ 138 w 161"/>
              <a:gd name="T51" fmla="*/ 11 h 127"/>
              <a:gd name="T52" fmla="*/ 130 w 161"/>
              <a:gd name="T53" fmla="*/ 11 h 127"/>
              <a:gd name="T54" fmla="*/ 63 w 161"/>
              <a:gd name="T55" fmla="*/ 79 h 127"/>
              <a:gd name="T56" fmla="*/ 30 w 161"/>
              <a:gd name="T57" fmla="*/ 47 h 127"/>
              <a:gd name="T58" fmla="*/ 27 w 161"/>
              <a:gd name="T59" fmla="*/ 45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61" h="127">
                <a:moveTo>
                  <a:pt x="63" y="127"/>
                </a:moveTo>
                <a:cubicBezTo>
                  <a:pt x="59" y="127"/>
                  <a:pt x="55" y="126"/>
                  <a:pt x="53" y="123"/>
                </a:cubicBezTo>
                <a:cubicBezTo>
                  <a:pt x="3" y="74"/>
                  <a:pt x="3" y="74"/>
                  <a:pt x="3" y="74"/>
                </a:cubicBezTo>
                <a:cubicBezTo>
                  <a:pt x="1" y="71"/>
                  <a:pt x="0" y="68"/>
                  <a:pt x="0" y="64"/>
                </a:cubicBezTo>
                <a:cubicBezTo>
                  <a:pt x="0" y="60"/>
                  <a:pt x="1" y="57"/>
                  <a:pt x="3" y="54"/>
                </a:cubicBezTo>
                <a:cubicBezTo>
                  <a:pt x="17" y="41"/>
                  <a:pt x="17" y="41"/>
                  <a:pt x="17" y="41"/>
                </a:cubicBezTo>
                <a:cubicBezTo>
                  <a:pt x="22" y="36"/>
                  <a:pt x="31" y="36"/>
                  <a:pt x="36" y="41"/>
                </a:cubicBezTo>
                <a:cubicBezTo>
                  <a:pt x="63" y="67"/>
                  <a:pt x="63" y="67"/>
                  <a:pt x="63" y="67"/>
                </a:cubicBezTo>
                <a:cubicBezTo>
                  <a:pt x="125" y="5"/>
                  <a:pt x="125" y="5"/>
                  <a:pt x="125" y="5"/>
                </a:cubicBezTo>
                <a:cubicBezTo>
                  <a:pt x="130" y="0"/>
                  <a:pt x="139" y="0"/>
                  <a:pt x="144" y="5"/>
                </a:cubicBezTo>
                <a:cubicBezTo>
                  <a:pt x="158" y="19"/>
                  <a:pt x="158" y="19"/>
                  <a:pt x="158" y="19"/>
                </a:cubicBezTo>
                <a:cubicBezTo>
                  <a:pt x="160" y="21"/>
                  <a:pt x="161" y="25"/>
                  <a:pt x="161" y="28"/>
                </a:cubicBezTo>
                <a:cubicBezTo>
                  <a:pt x="161" y="32"/>
                  <a:pt x="160" y="35"/>
                  <a:pt x="158" y="38"/>
                </a:cubicBezTo>
                <a:cubicBezTo>
                  <a:pt x="72" y="123"/>
                  <a:pt x="72" y="123"/>
                  <a:pt x="72" y="123"/>
                </a:cubicBezTo>
                <a:cubicBezTo>
                  <a:pt x="70" y="126"/>
                  <a:pt x="66" y="127"/>
                  <a:pt x="63" y="127"/>
                </a:cubicBezTo>
                <a:close/>
                <a:moveTo>
                  <a:pt x="27" y="45"/>
                </a:moveTo>
                <a:cubicBezTo>
                  <a:pt x="25" y="45"/>
                  <a:pt x="24" y="46"/>
                  <a:pt x="23" y="47"/>
                </a:cubicBezTo>
                <a:cubicBezTo>
                  <a:pt x="9" y="60"/>
                  <a:pt x="9" y="60"/>
                  <a:pt x="9" y="60"/>
                </a:cubicBezTo>
                <a:cubicBezTo>
                  <a:pt x="8" y="61"/>
                  <a:pt x="8" y="63"/>
                  <a:pt x="8" y="64"/>
                </a:cubicBezTo>
                <a:cubicBezTo>
                  <a:pt x="8" y="65"/>
                  <a:pt x="8" y="67"/>
                  <a:pt x="9" y="68"/>
                </a:cubicBezTo>
                <a:cubicBezTo>
                  <a:pt x="59" y="117"/>
                  <a:pt x="59" y="117"/>
                  <a:pt x="59" y="117"/>
                </a:cubicBezTo>
                <a:cubicBezTo>
                  <a:pt x="61" y="119"/>
                  <a:pt x="64" y="119"/>
                  <a:pt x="66" y="117"/>
                </a:cubicBezTo>
                <a:cubicBezTo>
                  <a:pt x="152" y="32"/>
                  <a:pt x="152" y="32"/>
                  <a:pt x="152" y="32"/>
                </a:cubicBezTo>
                <a:cubicBezTo>
                  <a:pt x="153" y="31"/>
                  <a:pt x="153" y="30"/>
                  <a:pt x="153" y="28"/>
                </a:cubicBezTo>
                <a:cubicBezTo>
                  <a:pt x="153" y="27"/>
                  <a:pt x="153" y="25"/>
                  <a:pt x="152" y="24"/>
                </a:cubicBezTo>
                <a:cubicBezTo>
                  <a:pt x="138" y="11"/>
                  <a:pt x="138" y="11"/>
                  <a:pt x="138" y="11"/>
                </a:cubicBezTo>
                <a:cubicBezTo>
                  <a:pt x="136" y="9"/>
                  <a:pt x="133" y="9"/>
                  <a:pt x="130" y="11"/>
                </a:cubicBezTo>
                <a:cubicBezTo>
                  <a:pt x="63" y="79"/>
                  <a:pt x="63" y="79"/>
                  <a:pt x="63" y="79"/>
                </a:cubicBezTo>
                <a:cubicBezTo>
                  <a:pt x="30" y="47"/>
                  <a:pt x="30" y="47"/>
                  <a:pt x="30" y="47"/>
                </a:cubicBezTo>
                <a:cubicBezTo>
                  <a:pt x="29" y="46"/>
                  <a:pt x="28" y="45"/>
                  <a:pt x="27" y="45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9" name="Freeform 29"/>
          <p:cNvSpPr>
            <a:spLocks noEditPoints="1"/>
          </p:cNvSpPr>
          <p:nvPr/>
        </p:nvSpPr>
        <p:spPr bwMode="auto">
          <a:xfrm>
            <a:off x="9799132" y="2160350"/>
            <a:ext cx="324175" cy="392176"/>
          </a:xfrm>
          <a:custGeom>
            <a:avLst/>
            <a:gdLst>
              <a:gd name="T0" fmla="*/ 132 w 147"/>
              <a:gd name="T1" fmla="*/ 178 h 178"/>
              <a:gd name="T2" fmla="*/ 16 w 147"/>
              <a:gd name="T3" fmla="*/ 178 h 178"/>
              <a:gd name="T4" fmla="*/ 0 w 147"/>
              <a:gd name="T5" fmla="*/ 162 h 178"/>
              <a:gd name="T6" fmla="*/ 0 w 147"/>
              <a:gd name="T7" fmla="*/ 93 h 178"/>
              <a:gd name="T8" fmla="*/ 15 w 147"/>
              <a:gd name="T9" fmla="*/ 77 h 178"/>
              <a:gd name="T10" fmla="*/ 15 w 147"/>
              <a:gd name="T11" fmla="*/ 58 h 178"/>
              <a:gd name="T12" fmla="*/ 74 w 147"/>
              <a:gd name="T13" fmla="*/ 0 h 178"/>
              <a:gd name="T14" fmla="*/ 132 w 147"/>
              <a:gd name="T15" fmla="*/ 58 h 178"/>
              <a:gd name="T16" fmla="*/ 132 w 147"/>
              <a:gd name="T17" fmla="*/ 77 h 178"/>
              <a:gd name="T18" fmla="*/ 147 w 147"/>
              <a:gd name="T19" fmla="*/ 93 h 178"/>
              <a:gd name="T20" fmla="*/ 147 w 147"/>
              <a:gd name="T21" fmla="*/ 162 h 178"/>
              <a:gd name="T22" fmla="*/ 132 w 147"/>
              <a:gd name="T23" fmla="*/ 178 h 178"/>
              <a:gd name="T24" fmla="*/ 16 w 147"/>
              <a:gd name="T25" fmla="*/ 85 h 178"/>
              <a:gd name="T26" fmla="*/ 8 w 147"/>
              <a:gd name="T27" fmla="*/ 93 h 178"/>
              <a:gd name="T28" fmla="*/ 8 w 147"/>
              <a:gd name="T29" fmla="*/ 162 h 178"/>
              <a:gd name="T30" fmla="*/ 16 w 147"/>
              <a:gd name="T31" fmla="*/ 170 h 178"/>
              <a:gd name="T32" fmla="*/ 132 w 147"/>
              <a:gd name="T33" fmla="*/ 170 h 178"/>
              <a:gd name="T34" fmla="*/ 139 w 147"/>
              <a:gd name="T35" fmla="*/ 162 h 178"/>
              <a:gd name="T36" fmla="*/ 139 w 147"/>
              <a:gd name="T37" fmla="*/ 93 h 178"/>
              <a:gd name="T38" fmla="*/ 132 w 147"/>
              <a:gd name="T39" fmla="*/ 85 h 178"/>
              <a:gd name="T40" fmla="*/ 124 w 147"/>
              <a:gd name="T41" fmla="*/ 85 h 178"/>
              <a:gd name="T42" fmla="*/ 124 w 147"/>
              <a:gd name="T43" fmla="*/ 58 h 178"/>
              <a:gd name="T44" fmla="*/ 74 w 147"/>
              <a:gd name="T45" fmla="*/ 8 h 178"/>
              <a:gd name="T46" fmla="*/ 23 w 147"/>
              <a:gd name="T47" fmla="*/ 58 h 178"/>
              <a:gd name="T48" fmla="*/ 23 w 147"/>
              <a:gd name="T49" fmla="*/ 85 h 178"/>
              <a:gd name="T50" fmla="*/ 16 w 147"/>
              <a:gd name="T51" fmla="*/ 85 h 178"/>
              <a:gd name="T52" fmla="*/ 109 w 147"/>
              <a:gd name="T53" fmla="*/ 85 h 178"/>
              <a:gd name="T54" fmla="*/ 39 w 147"/>
              <a:gd name="T55" fmla="*/ 85 h 178"/>
              <a:gd name="T56" fmla="*/ 39 w 147"/>
              <a:gd name="T57" fmla="*/ 58 h 178"/>
              <a:gd name="T58" fmla="*/ 74 w 147"/>
              <a:gd name="T59" fmla="*/ 23 h 178"/>
              <a:gd name="T60" fmla="*/ 109 w 147"/>
              <a:gd name="T61" fmla="*/ 58 h 178"/>
              <a:gd name="T62" fmla="*/ 109 w 147"/>
              <a:gd name="T63" fmla="*/ 85 h 178"/>
              <a:gd name="T64" fmla="*/ 47 w 147"/>
              <a:gd name="T65" fmla="*/ 77 h 178"/>
              <a:gd name="T66" fmla="*/ 101 w 147"/>
              <a:gd name="T67" fmla="*/ 77 h 178"/>
              <a:gd name="T68" fmla="*/ 101 w 147"/>
              <a:gd name="T69" fmla="*/ 58 h 178"/>
              <a:gd name="T70" fmla="*/ 74 w 147"/>
              <a:gd name="T71" fmla="*/ 31 h 178"/>
              <a:gd name="T72" fmla="*/ 47 w 147"/>
              <a:gd name="T73" fmla="*/ 58 h 178"/>
              <a:gd name="T74" fmla="*/ 47 w 147"/>
              <a:gd name="T75" fmla="*/ 77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7" h="178">
                <a:moveTo>
                  <a:pt x="132" y="178"/>
                </a:moveTo>
                <a:cubicBezTo>
                  <a:pt x="16" y="178"/>
                  <a:pt x="16" y="178"/>
                  <a:pt x="16" y="178"/>
                </a:cubicBezTo>
                <a:cubicBezTo>
                  <a:pt x="7" y="178"/>
                  <a:pt x="0" y="171"/>
                  <a:pt x="0" y="162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84"/>
                  <a:pt x="7" y="77"/>
                  <a:pt x="15" y="77"/>
                </a:cubicBezTo>
                <a:cubicBezTo>
                  <a:pt x="15" y="58"/>
                  <a:pt x="15" y="58"/>
                  <a:pt x="15" y="58"/>
                </a:cubicBezTo>
                <a:cubicBezTo>
                  <a:pt x="15" y="26"/>
                  <a:pt x="42" y="0"/>
                  <a:pt x="74" y="0"/>
                </a:cubicBezTo>
                <a:cubicBezTo>
                  <a:pt x="106" y="0"/>
                  <a:pt x="132" y="26"/>
                  <a:pt x="132" y="58"/>
                </a:cubicBezTo>
                <a:cubicBezTo>
                  <a:pt x="132" y="77"/>
                  <a:pt x="132" y="77"/>
                  <a:pt x="132" y="77"/>
                </a:cubicBezTo>
                <a:cubicBezTo>
                  <a:pt x="140" y="77"/>
                  <a:pt x="147" y="84"/>
                  <a:pt x="147" y="93"/>
                </a:cubicBezTo>
                <a:cubicBezTo>
                  <a:pt x="147" y="162"/>
                  <a:pt x="147" y="162"/>
                  <a:pt x="147" y="162"/>
                </a:cubicBezTo>
                <a:cubicBezTo>
                  <a:pt x="147" y="171"/>
                  <a:pt x="140" y="178"/>
                  <a:pt x="132" y="178"/>
                </a:cubicBezTo>
                <a:close/>
                <a:moveTo>
                  <a:pt x="16" y="85"/>
                </a:moveTo>
                <a:cubicBezTo>
                  <a:pt x="11" y="85"/>
                  <a:pt x="8" y="89"/>
                  <a:pt x="8" y="93"/>
                </a:cubicBezTo>
                <a:cubicBezTo>
                  <a:pt x="8" y="162"/>
                  <a:pt x="8" y="162"/>
                  <a:pt x="8" y="162"/>
                </a:cubicBezTo>
                <a:cubicBezTo>
                  <a:pt x="8" y="167"/>
                  <a:pt x="11" y="170"/>
                  <a:pt x="16" y="170"/>
                </a:cubicBezTo>
                <a:cubicBezTo>
                  <a:pt x="132" y="170"/>
                  <a:pt x="132" y="170"/>
                  <a:pt x="132" y="170"/>
                </a:cubicBezTo>
                <a:cubicBezTo>
                  <a:pt x="136" y="170"/>
                  <a:pt x="139" y="167"/>
                  <a:pt x="139" y="162"/>
                </a:cubicBezTo>
                <a:cubicBezTo>
                  <a:pt x="139" y="93"/>
                  <a:pt x="139" y="93"/>
                  <a:pt x="139" y="93"/>
                </a:cubicBezTo>
                <a:cubicBezTo>
                  <a:pt x="139" y="89"/>
                  <a:pt x="136" y="85"/>
                  <a:pt x="132" y="85"/>
                </a:cubicBezTo>
                <a:cubicBezTo>
                  <a:pt x="124" y="85"/>
                  <a:pt x="124" y="85"/>
                  <a:pt x="124" y="85"/>
                </a:cubicBezTo>
                <a:cubicBezTo>
                  <a:pt x="124" y="58"/>
                  <a:pt x="124" y="58"/>
                  <a:pt x="124" y="58"/>
                </a:cubicBezTo>
                <a:cubicBezTo>
                  <a:pt x="124" y="30"/>
                  <a:pt x="101" y="8"/>
                  <a:pt x="74" y="8"/>
                </a:cubicBezTo>
                <a:cubicBezTo>
                  <a:pt x="46" y="8"/>
                  <a:pt x="23" y="30"/>
                  <a:pt x="23" y="58"/>
                </a:cubicBezTo>
                <a:cubicBezTo>
                  <a:pt x="23" y="85"/>
                  <a:pt x="23" y="85"/>
                  <a:pt x="23" y="85"/>
                </a:cubicBezTo>
                <a:lnTo>
                  <a:pt x="16" y="85"/>
                </a:lnTo>
                <a:close/>
                <a:moveTo>
                  <a:pt x="109" y="85"/>
                </a:moveTo>
                <a:cubicBezTo>
                  <a:pt x="39" y="85"/>
                  <a:pt x="39" y="85"/>
                  <a:pt x="39" y="85"/>
                </a:cubicBezTo>
                <a:cubicBezTo>
                  <a:pt x="39" y="58"/>
                  <a:pt x="39" y="58"/>
                  <a:pt x="39" y="58"/>
                </a:cubicBezTo>
                <a:cubicBezTo>
                  <a:pt x="39" y="39"/>
                  <a:pt x="54" y="23"/>
                  <a:pt x="74" y="23"/>
                </a:cubicBezTo>
                <a:cubicBezTo>
                  <a:pt x="93" y="23"/>
                  <a:pt x="109" y="39"/>
                  <a:pt x="109" y="58"/>
                </a:cubicBezTo>
                <a:lnTo>
                  <a:pt x="109" y="85"/>
                </a:lnTo>
                <a:close/>
                <a:moveTo>
                  <a:pt x="47" y="77"/>
                </a:moveTo>
                <a:cubicBezTo>
                  <a:pt x="101" y="77"/>
                  <a:pt x="101" y="77"/>
                  <a:pt x="101" y="77"/>
                </a:cubicBezTo>
                <a:cubicBezTo>
                  <a:pt x="101" y="58"/>
                  <a:pt x="101" y="58"/>
                  <a:pt x="101" y="58"/>
                </a:cubicBezTo>
                <a:cubicBezTo>
                  <a:pt x="101" y="43"/>
                  <a:pt x="88" y="31"/>
                  <a:pt x="74" y="31"/>
                </a:cubicBezTo>
                <a:cubicBezTo>
                  <a:pt x="59" y="31"/>
                  <a:pt x="47" y="43"/>
                  <a:pt x="47" y="58"/>
                </a:cubicBezTo>
                <a:lnTo>
                  <a:pt x="47" y="77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0" name="Freeform 30"/>
          <p:cNvSpPr>
            <a:spLocks noEditPoints="1"/>
          </p:cNvSpPr>
          <p:nvPr/>
        </p:nvSpPr>
        <p:spPr bwMode="auto">
          <a:xfrm>
            <a:off x="10651487" y="2156625"/>
            <a:ext cx="303681" cy="400560"/>
          </a:xfrm>
          <a:custGeom>
            <a:avLst/>
            <a:gdLst>
              <a:gd name="T0" fmla="*/ 123 w 138"/>
              <a:gd name="T1" fmla="*/ 182 h 182"/>
              <a:gd name="T2" fmla="*/ 15 w 138"/>
              <a:gd name="T3" fmla="*/ 182 h 182"/>
              <a:gd name="T4" fmla="*/ 0 w 138"/>
              <a:gd name="T5" fmla="*/ 167 h 182"/>
              <a:gd name="T6" fmla="*/ 0 w 138"/>
              <a:gd name="T7" fmla="*/ 102 h 182"/>
              <a:gd name="T8" fmla="*/ 14 w 138"/>
              <a:gd name="T9" fmla="*/ 87 h 182"/>
              <a:gd name="T10" fmla="*/ 14 w 138"/>
              <a:gd name="T11" fmla="*/ 55 h 182"/>
              <a:gd name="T12" fmla="*/ 69 w 138"/>
              <a:gd name="T13" fmla="*/ 0 h 182"/>
              <a:gd name="T14" fmla="*/ 123 w 138"/>
              <a:gd name="T15" fmla="*/ 55 h 182"/>
              <a:gd name="T16" fmla="*/ 112 w 138"/>
              <a:gd name="T17" fmla="*/ 66 h 182"/>
              <a:gd name="T18" fmla="*/ 105 w 138"/>
              <a:gd name="T19" fmla="*/ 66 h 182"/>
              <a:gd name="T20" fmla="*/ 94 w 138"/>
              <a:gd name="T21" fmla="*/ 55 h 182"/>
              <a:gd name="T22" fmla="*/ 69 w 138"/>
              <a:gd name="T23" fmla="*/ 30 h 182"/>
              <a:gd name="T24" fmla="*/ 44 w 138"/>
              <a:gd name="T25" fmla="*/ 55 h 182"/>
              <a:gd name="T26" fmla="*/ 44 w 138"/>
              <a:gd name="T27" fmla="*/ 87 h 182"/>
              <a:gd name="T28" fmla="*/ 123 w 138"/>
              <a:gd name="T29" fmla="*/ 87 h 182"/>
              <a:gd name="T30" fmla="*/ 138 w 138"/>
              <a:gd name="T31" fmla="*/ 102 h 182"/>
              <a:gd name="T32" fmla="*/ 138 w 138"/>
              <a:gd name="T33" fmla="*/ 167 h 182"/>
              <a:gd name="T34" fmla="*/ 123 w 138"/>
              <a:gd name="T35" fmla="*/ 182 h 182"/>
              <a:gd name="T36" fmla="*/ 15 w 138"/>
              <a:gd name="T37" fmla="*/ 95 h 182"/>
              <a:gd name="T38" fmla="*/ 8 w 138"/>
              <a:gd name="T39" fmla="*/ 102 h 182"/>
              <a:gd name="T40" fmla="*/ 8 w 138"/>
              <a:gd name="T41" fmla="*/ 167 h 182"/>
              <a:gd name="T42" fmla="*/ 15 w 138"/>
              <a:gd name="T43" fmla="*/ 174 h 182"/>
              <a:gd name="T44" fmla="*/ 123 w 138"/>
              <a:gd name="T45" fmla="*/ 174 h 182"/>
              <a:gd name="T46" fmla="*/ 130 w 138"/>
              <a:gd name="T47" fmla="*/ 167 h 182"/>
              <a:gd name="T48" fmla="*/ 130 w 138"/>
              <a:gd name="T49" fmla="*/ 102 h 182"/>
              <a:gd name="T50" fmla="*/ 123 w 138"/>
              <a:gd name="T51" fmla="*/ 95 h 182"/>
              <a:gd name="T52" fmla="*/ 36 w 138"/>
              <a:gd name="T53" fmla="*/ 95 h 182"/>
              <a:gd name="T54" fmla="*/ 36 w 138"/>
              <a:gd name="T55" fmla="*/ 55 h 182"/>
              <a:gd name="T56" fmla="*/ 69 w 138"/>
              <a:gd name="T57" fmla="*/ 22 h 182"/>
              <a:gd name="T58" fmla="*/ 102 w 138"/>
              <a:gd name="T59" fmla="*/ 55 h 182"/>
              <a:gd name="T60" fmla="*/ 105 w 138"/>
              <a:gd name="T61" fmla="*/ 58 h 182"/>
              <a:gd name="T62" fmla="*/ 112 w 138"/>
              <a:gd name="T63" fmla="*/ 58 h 182"/>
              <a:gd name="T64" fmla="*/ 115 w 138"/>
              <a:gd name="T65" fmla="*/ 55 h 182"/>
              <a:gd name="T66" fmla="*/ 69 w 138"/>
              <a:gd name="T67" fmla="*/ 8 h 182"/>
              <a:gd name="T68" fmla="*/ 22 w 138"/>
              <a:gd name="T69" fmla="*/ 55 h 182"/>
              <a:gd name="T70" fmla="*/ 22 w 138"/>
              <a:gd name="T71" fmla="*/ 95 h 182"/>
              <a:gd name="T72" fmla="*/ 15 w 138"/>
              <a:gd name="T73" fmla="*/ 95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8" h="182">
                <a:moveTo>
                  <a:pt x="123" y="182"/>
                </a:moveTo>
                <a:cubicBezTo>
                  <a:pt x="15" y="182"/>
                  <a:pt x="15" y="182"/>
                  <a:pt x="15" y="182"/>
                </a:cubicBezTo>
                <a:cubicBezTo>
                  <a:pt x="6" y="182"/>
                  <a:pt x="0" y="175"/>
                  <a:pt x="0" y="167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94"/>
                  <a:pt x="6" y="87"/>
                  <a:pt x="14" y="87"/>
                </a:cubicBezTo>
                <a:cubicBezTo>
                  <a:pt x="14" y="55"/>
                  <a:pt x="14" y="55"/>
                  <a:pt x="14" y="55"/>
                </a:cubicBezTo>
                <a:cubicBezTo>
                  <a:pt x="14" y="25"/>
                  <a:pt x="39" y="0"/>
                  <a:pt x="69" y="0"/>
                </a:cubicBezTo>
                <a:cubicBezTo>
                  <a:pt x="99" y="0"/>
                  <a:pt x="123" y="25"/>
                  <a:pt x="123" y="55"/>
                </a:cubicBezTo>
                <a:cubicBezTo>
                  <a:pt x="123" y="61"/>
                  <a:pt x="118" y="66"/>
                  <a:pt x="112" y="66"/>
                </a:cubicBezTo>
                <a:cubicBezTo>
                  <a:pt x="105" y="66"/>
                  <a:pt x="105" y="66"/>
                  <a:pt x="105" y="66"/>
                </a:cubicBezTo>
                <a:cubicBezTo>
                  <a:pt x="99" y="66"/>
                  <a:pt x="94" y="61"/>
                  <a:pt x="94" y="55"/>
                </a:cubicBezTo>
                <a:cubicBezTo>
                  <a:pt x="94" y="41"/>
                  <a:pt x="83" y="30"/>
                  <a:pt x="69" y="30"/>
                </a:cubicBezTo>
                <a:cubicBezTo>
                  <a:pt x="55" y="30"/>
                  <a:pt x="44" y="41"/>
                  <a:pt x="44" y="55"/>
                </a:cubicBezTo>
                <a:cubicBezTo>
                  <a:pt x="44" y="87"/>
                  <a:pt x="44" y="87"/>
                  <a:pt x="44" y="87"/>
                </a:cubicBezTo>
                <a:cubicBezTo>
                  <a:pt x="123" y="87"/>
                  <a:pt x="123" y="87"/>
                  <a:pt x="123" y="87"/>
                </a:cubicBezTo>
                <a:cubicBezTo>
                  <a:pt x="131" y="87"/>
                  <a:pt x="138" y="94"/>
                  <a:pt x="138" y="102"/>
                </a:cubicBezTo>
                <a:cubicBezTo>
                  <a:pt x="138" y="167"/>
                  <a:pt x="138" y="167"/>
                  <a:pt x="138" y="167"/>
                </a:cubicBezTo>
                <a:cubicBezTo>
                  <a:pt x="138" y="175"/>
                  <a:pt x="131" y="182"/>
                  <a:pt x="123" y="182"/>
                </a:cubicBezTo>
                <a:close/>
                <a:moveTo>
                  <a:pt x="15" y="95"/>
                </a:moveTo>
                <a:cubicBezTo>
                  <a:pt x="11" y="95"/>
                  <a:pt x="8" y="98"/>
                  <a:pt x="8" y="102"/>
                </a:cubicBezTo>
                <a:cubicBezTo>
                  <a:pt x="8" y="167"/>
                  <a:pt x="8" y="167"/>
                  <a:pt x="8" y="167"/>
                </a:cubicBezTo>
                <a:cubicBezTo>
                  <a:pt x="8" y="171"/>
                  <a:pt x="11" y="174"/>
                  <a:pt x="15" y="174"/>
                </a:cubicBezTo>
                <a:cubicBezTo>
                  <a:pt x="123" y="174"/>
                  <a:pt x="123" y="174"/>
                  <a:pt x="123" y="174"/>
                </a:cubicBezTo>
                <a:cubicBezTo>
                  <a:pt x="127" y="174"/>
                  <a:pt x="130" y="171"/>
                  <a:pt x="130" y="167"/>
                </a:cubicBezTo>
                <a:cubicBezTo>
                  <a:pt x="130" y="102"/>
                  <a:pt x="130" y="102"/>
                  <a:pt x="130" y="102"/>
                </a:cubicBezTo>
                <a:cubicBezTo>
                  <a:pt x="130" y="98"/>
                  <a:pt x="127" y="95"/>
                  <a:pt x="123" y="95"/>
                </a:cubicBezTo>
                <a:cubicBezTo>
                  <a:pt x="36" y="95"/>
                  <a:pt x="36" y="95"/>
                  <a:pt x="36" y="95"/>
                </a:cubicBezTo>
                <a:cubicBezTo>
                  <a:pt x="36" y="55"/>
                  <a:pt x="36" y="55"/>
                  <a:pt x="36" y="55"/>
                </a:cubicBezTo>
                <a:cubicBezTo>
                  <a:pt x="36" y="37"/>
                  <a:pt x="51" y="22"/>
                  <a:pt x="69" y="22"/>
                </a:cubicBezTo>
                <a:cubicBezTo>
                  <a:pt x="87" y="22"/>
                  <a:pt x="102" y="37"/>
                  <a:pt x="102" y="55"/>
                </a:cubicBezTo>
                <a:cubicBezTo>
                  <a:pt x="102" y="57"/>
                  <a:pt x="103" y="58"/>
                  <a:pt x="105" y="58"/>
                </a:cubicBezTo>
                <a:cubicBezTo>
                  <a:pt x="112" y="58"/>
                  <a:pt x="112" y="58"/>
                  <a:pt x="112" y="58"/>
                </a:cubicBezTo>
                <a:cubicBezTo>
                  <a:pt x="114" y="58"/>
                  <a:pt x="115" y="57"/>
                  <a:pt x="115" y="55"/>
                </a:cubicBezTo>
                <a:cubicBezTo>
                  <a:pt x="115" y="29"/>
                  <a:pt x="95" y="8"/>
                  <a:pt x="69" y="8"/>
                </a:cubicBezTo>
                <a:cubicBezTo>
                  <a:pt x="43" y="8"/>
                  <a:pt x="22" y="29"/>
                  <a:pt x="22" y="55"/>
                </a:cubicBezTo>
                <a:cubicBezTo>
                  <a:pt x="22" y="95"/>
                  <a:pt x="22" y="95"/>
                  <a:pt x="22" y="95"/>
                </a:cubicBezTo>
                <a:lnTo>
                  <a:pt x="15" y="95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" name="Freeform 31"/>
          <p:cNvSpPr>
            <a:spLocks noEditPoints="1"/>
          </p:cNvSpPr>
          <p:nvPr/>
        </p:nvSpPr>
        <p:spPr bwMode="auto">
          <a:xfrm>
            <a:off x="8902995" y="2160350"/>
            <a:ext cx="460178" cy="392176"/>
          </a:xfrm>
          <a:custGeom>
            <a:avLst/>
            <a:gdLst>
              <a:gd name="T0" fmla="*/ 132 w 209"/>
              <a:gd name="T1" fmla="*/ 178 h 178"/>
              <a:gd name="T2" fmla="*/ 16 w 209"/>
              <a:gd name="T3" fmla="*/ 178 h 178"/>
              <a:gd name="T4" fmla="*/ 0 w 209"/>
              <a:gd name="T5" fmla="*/ 162 h 178"/>
              <a:gd name="T6" fmla="*/ 0 w 209"/>
              <a:gd name="T7" fmla="*/ 93 h 178"/>
              <a:gd name="T8" fmla="*/ 16 w 209"/>
              <a:gd name="T9" fmla="*/ 77 h 178"/>
              <a:gd name="T10" fmla="*/ 93 w 209"/>
              <a:gd name="T11" fmla="*/ 77 h 178"/>
              <a:gd name="T12" fmla="*/ 93 w 209"/>
              <a:gd name="T13" fmla="*/ 58 h 178"/>
              <a:gd name="T14" fmla="*/ 151 w 209"/>
              <a:gd name="T15" fmla="*/ 0 h 178"/>
              <a:gd name="T16" fmla="*/ 209 w 209"/>
              <a:gd name="T17" fmla="*/ 58 h 178"/>
              <a:gd name="T18" fmla="*/ 209 w 209"/>
              <a:gd name="T19" fmla="*/ 89 h 178"/>
              <a:gd name="T20" fmla="*/ 198 w 209"/>
              <a:gd name="T21" fmla="*/ 101 h 178"/>
              <a:gd name="T22" fmla="*/ 190 w 209"/>
              <a:gd name="T23" fmla="*/ 101 h 178"/>
              <a:gd name="T24" fmla="*/ 178 w 209"/>
              <a:gd name="T25" fmla="*/ 89 h 178"/>
              <a:gd name="T26" fmla="*/ 178 w 209"/>
              <a:gd name="T27" fmla="*/ 58 h 178"/>
              <a:gd name="T28" fmla="*/ 151 w 209"/>
              <a:gd name="T29" fmla="*/ 31 h 178"/>
              <a:gd name="T30" fmla="*/ 124 w 209"/>
              <a:gd name="T31" fmla="*/ 58 h 178"/>
              <a:gd name="T32" fmla="*/ 124 w 209"/>
              <a:gd name="T33" fmla="*/ 77 h 178"/>
              <a:gd name="T34" fmla="*/ 132 w 209"/>
              <a:gd name="T35" fmla="*/ 77 h 178"/>
              <a:gd name="T36" fmla="*/ 148 w 209"/>
              <a:gd name="T37" fmla="*/ 93 h 178"/>
              <a:gd name="T38" fmla="*/ 148 w 209"/>
              <a:gd name="T39" fmla="*/ 162 h 178"/>
              <a:gd name="T40" fmla="*/ 132 w 209"/>
              <a:gd name="T41" fmla="*/ 178 h 178"/>
              <a:gd name="T42" fmla="*/ 16 w 209"/>
              <a:gd name="T43" fmla="*/ 85 h 178"/>
              <a:gd name="T44" fmla="*/ 8 w 209"/>
              <a:gd name="T45" fmla="*/ 93 h 178"/>
              <a:gd name="T46" fmla="*/ 8 w 209"/>
              <a:gd name="T47" fmla="*/ 162 h 178"/>
              <a:gd name="T48" fmla="*/ 16 w 209"/>
              <a:gd name="T49" fmla="*/ 170 h 178"/>
              <a:gd name="T50" fmla="*/ 132 w 209"/>
              <a:gd name="T51" fmla="*/ 170 h 178"/>
              <a:gd name="T52" fmla="*/ 140 w 209"/>
              <a:gd name="T53" fmla="*/ 162 h 178"/>
              <a:gd name="T54" fmla="*/ 140 w 209"/>
              <a:gd name="T55" fmla="*/ 93 h 178"/>
              <a:gd name="T56" fmla="*/ 132 w 209"/>
              <a:gd name="T57" fmla="*/ 85 h 178"/>
              <a:gd name="T58" fmla="*/ 116 w 209"/>
              <a:gd name="T59" fmla="*/ 85 h 178"/>
              <a:gd name="T60" fmla="*/ 116 w 209"/>
              <a:gd name="T61" fmla="*/ 58 h 178"/>
              <a:gd name="T62" fmla="*/ 151 w 209"/>
              <a:gd name="T63" fmla="*/ 23 h 178"/>
              <a:gd name="T64" fmla="*/ 186 w 209"/>
              <a:gd name="T65" fmla="*/ 58 h 178"/>
              <a:gd name="T66" fmla="*/ 186 w 209"/>
              <a:gd name="T67" fmla="*/ 89 h 178"/>
              <a:gd name="T68" fmla="*/ 190 w 209"/>
              <a:gd name="T69" fmla="*/ 93 h 178"/>
              <a:gd name="T70" fmla="*/ 198 w 209"/>
              <a:gd name="T71" fmla="*/ 93 h 178"/>
              <a:gd name="T72" fmla="*/ 201 w 209"/>
              <a:gd name="T73" fmla="*/ 89 h 178"/>
              <a:gd name="T74" fmla="*/ 201 w 209"/>
              <a:gd name="T75" fmla="*/ 58 h 178"/>
              <a:gd name="T76" fmla="*/ 151 w 209"/>
              <a:gd name="T77" fmla="*/ 8 h 178"/>
              <a:gd name="T78" fmla="*/ 101 w 209"/>
              <a:gd name="T79" fmla="*/ 58 h 178"/>
              <a:gd name="T80" fmla="*/ 101 w 209"/>
              <a:gd name="T81" fmla="*/ 85 h 178"/>
              <a:gd name="T82" fmla="*/ 16 w 209"/>
              <a:gd name="T83" fmla="*/ 85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9" h="178">
                <a:moveTo>
                  <a:pt x="132" y="178"/>
                </a:moveTo>
                <a:cubicBezTo>
                  <a:pt x="16" y="178"/>
                  <a:pt x="16" y="178"/>
                  <a:pt x="16" y="178"/>
                </a:cubicBezTo>
                <a:cubicBezTo>
                  <a:pt x="7" y="178"/>
                  <a:pt x="0" y="171"/>
                  <a:pt x="0" y="162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84"/>
                  <a:pt x="7" y="77"/>
                  <a:pt x="16" y="77"/>
                </a:cubicBezTo>
                <a:cubicBezTo>
                  <a:pt x="93" y="77"/>
                  <a:pt x="93" y="77"/>
                  <a:pt x="93" y="77"/>
                </a:cubicBezTo>
                <a:cubicBezTo>
                  <a:pt x="93" y="58"/>
                  <a:pt x="93" y="58"/>
                  <a:pt x="93" y="58"/>
                </a:cubicBezTo>
                <a:cubicBezTo>
                  <a:pt x="93" y="26"/>
                  <a:pt x="119" y="0"/>
                  <a:pt x="151" y="0"/>
                </a:cubicBezTo>
                <a:cubicBezTo>
                  <a:pt x="183" y="0"/>
                  <a:pt x="209" y="26"/>
                  <a:pt x="209" y="58"/>
                </a:cubicBezTo>
                <a:cubicBezTo>
                  <a:pt x="209" y="89"/>
                  <a:pt x="209" y="89"/>
                  <a:pt x="209" y="89"/>
                </a:cubicBezTo>
                <a:cubicBezTo>
                  <a:pt x="209" y="95"/>
                  <a:pt x="204" y="101"/>
                  <a:pt x="198" y="101"/>
                </a:cubicBezTo>
                <a:cubicBezTo>
                  <a:pt x="190" y="101"/>
                  <a:pt x="190" y="101"/>
                  <a:pt x="190" y="101"/>
                </a:cubicBezTo>
                <a:cubicBezTo>
                  <a:pt x="183" y="101"/>
                  <a:pt x="178" y="95"/>
                  <a:pt x="178" y="89"/>
                </a:cubicBezTo>
                <a:cubicBezTo>
                  <a:pt x="178" y="58"/>
                  <a:pt x="178" y="58"/>
                  <a:pt x="178" y="58"/>
                </a:cubicBezTo>
                <a:cubicBezTo>
                  <a:pt x="178" y="43"/>
                  <a:pt x="166" y="31"/>
                  <a:pt x="151" y="31"/>
                </a:cubicBezTo>
                <a:cubicBezTo>
                  <a:pt x="136" y="31"/>
                  <a:pt x="124" y="43"/>
                  <a:pt x="124" y="58"/>
                </a:cubicBezTo>
                <a:cubicBezTo>
                  <a:pt x="124" y="77"/>
                  <a:pt x="124" y="77"/>
                  <a:pt x="124" y="77"/>
                </a:cubicBezTo>
                <a:cubicBezTo>
                  <a:pt x="132" y="77"/>
                  <a:pt x="132" y="77"/>
                  <a:pt x="132" y="77"/>
                </a:cubicBezTo>
                <a:cubicBezTo>
                  <a:pt x="141" y="77"/>
                  <a:pt x="148" y="84"/>
                  <a:pt x="148" y="93"/>
                </a:cubicBezTo>
                <a:cubicBezTo>
                  <a:pt x="148" y="162"/>
                  <a:pt x="148" y="162"/>
                  <a:pt x="148" y="162"/>
                </a:cubicBezTo>
                <a:cubicBezTo>
                  <a:pt x="148" y="171"/>
                  <a:pt x="141" y="178"/>
                  <a:pt x="132" y="178"/>
                </a:cubicBezTo>
                <a:close/>
                <a:moveTo>
                  <a:pt x="16" y="85"/>
                </a:moveTo>
                <a:cubicBezTo>
                  <a:pt x="12" y="85"/>
                  <a:pt x="8" y="89"/>
                  <a:pt x="8" y="93"/>
                </a:cubicBezTo>
                <a:cubicBezTo>
                  <a:pt x="8" y="162"/>
                  <a:pt x="8" y="162"/>
                  <a:pt x="8" y="162"/>
                </a:cubicBezTo>
                <a:cubicBezTo>
                  <a:pt x="8" y="167"/>
                  <a:pt x="12" y="170"/>
                  <a:pt x="16" y="170"/>
                </a:cubicBezTo>
                <a:cubicBezTo>
                  <a:pt x="132" y="170"/>
                  <a:pt x="132" y="170"/>
                  <a:pt x="132" y="170"/>
                </a:cubicBezTo>
                <a:cubicBezTo>
                  <a:pt x="136" y="170"/>
                  <a:pt x="140" y="167"/>
                  <a:pt x="140" y="162"/>
                </a:cubicBezTo>
                <a:cubicBezTo>
                  <a:pt x="140" y="93"/>
                  <a:pt x="140" y="93"/>
                  <a:pt x="140" y="93"/>
                </a:cubicBezTo>
                <a:cubicBezTo>
                  <a:pt x="140" y="89"/>
                  <a:pt x="136" y="85"/>
                  <a:pt x="132" y="85"/>
                </a:cubicBezTo>
                <a:cubicBezTo>
                  <a:pt x="116" y="85"/>
                  <a:pt x="116" y="85"/>
                  <a:pt x="116" y="85"/>
                </a:cubicBezTo>
                <a:cubicBezTo>
                  <a:pt x="116" y="58"/>
                  <a:pt x="116" y="58"/>
                  <a:pt x="116" y="58"/>
                </a:cubicBezTo>
                <a:cubicBezTo>
                  <a:pt x="116" y="39"/>
                  <a:pt x="132" y="23"/>
                  <a:pt x="151" y="23"/>
                </a:cubicBezTo>
                <a:cubicBezTo>
                  <a:pt x="171" y="23"/>
                  <a:pt x="186" y="39"/>
                  <a:pt x="186" y="58"/>
                </a:cubicBezTo>
                <a:cubicBezTo>
                  <a:pt x="186" y="89"/>
                  <a:pt x="186" y="89"/>
                  <a:pt x="186" y="89"/>
                </a:cubicBezTo>
                <a:cubicBezTo>
                  <a:pt x="186" y="91"/>
                  <a:pt x="188" y="93"/>
                  <a:pt x="190" y="93"/>
                </a:cubicBezTo>
                <a:cubicBezTo>
                  <a:pt x="198" y="93"/>
                  <a:pt x="198" y="93"/>
                  <a:pt x="198" y="93"/>
                </a:cubicBezTo>
                <a:cubicBezTo>
                  <a:pt x="200" y="93"/>
                  <a:pt x="201" y="91"/>
                  <a:pt x="201" y="89"/>
                </a:cubicBezTo>
                <a:cubicBezTo>
                  <a:pt x="201" y="58"/>
                  <a:pt x="201" y="58"/>
                  <a:pt x="201" y="58"/>
                </a:cubicBezTo>
                <a:cubicBezTo>
                  <a:pt x="201" y="30"/>
                  <a:pt x="179" y="8"/>
                  <a:pt x="151" y="8"/>
                </a:cubicBezTo>
                <a:cubicBezTo>
                  <a:pt x="124" y="8"/>
                  <a:pt x="101" y="30"/>
                  <a:pt x="101" y="58"/>
                </a:cubicBezTo>
                <a:cubicBezTo>
                  <a:pt x="101" y="85"/>
                  <a:pt x="101" y="85"/>
                  <a:pt x="101" y="85"/>
                </a:cubicBezTo>
                <a:lnTo>
                  <a:pt x="16" y="85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2" name="Freeform 32"/>
          <p:cNvSpPr>
            <a:spLocks noEditPoints="1"/>
          </p:cNvSpPr>
          <p:nvPr/>
        </p:nvSpPr>
        <p:spPr bwMode="auto">
          <a:xfrm>
            <a:off x="1365938" y="5551141"/>
            <a:ext cx="258035" cy="398698"/>
          </a:xfrm>
          <a:custGeom>
            <a:avLst/>
            <a:gdLst>
              <a:gd name="T0" fmla="*/ 104 w 117"/>
              <a:gd name="T1" fmla="*/ 181 h 181"/>
              <a:gd name="T2" fmla="*/ 95 w 117"/>
              <a:gd name="T3" fmla="*/ 177 h 181"/>
              <a:gd name="T4" fmla="*/ 48 w 117"/>
              <a:gd name="T5" fmla="*/ 131 h 181"/>
              <a:gd name="T6" fmla="*/ 13 w 117"/>
              <a:gd name="T7" fmla="*/ 131 h 181"/>
              <a:gd name="T8" fmla="*/ 0 w 117"/>
              <a:gd name="T9" fmla="*/ 118 h 181"/>
              <a:gd name="T10" fmla="*/ 0 w 117"/>
              <a:gd name="T11" fmla="*/ 63 h 181"/>
              <a:gd name="T12" fmla="*/ 13 w 117"/>
              <a:gd name="T13" fmla="*/ 50 h 181"/>
              <a:gd name="T14" fmla="*/ 48 w 117"/>
              <a:gd name="T15" fmla="*/ 50 h 181"/>
              <a:gd name="T16" fmla="*/ 95 w 117"/>
              <a:gd name="T17" fmla="*/ 4 h 181"/>
              <a:gd name="T18" fmla="*/ 104 w 117"/>
              <a:gd name="T19" fmla="*/ 0 h 181"/>
              <a:gd name="T20" fmla="*/ 117 w 117"/>
              <a:gd name="T21" fmla="*/ 13 h 181"/>
              <a:gd name="T22" fmla="*/ 117 w 117"/>
              <a:gd name="T23" fmla="*/ 168 h 181"/>
              <a:gd name="T24" fmla="*/ 104 w 117"/>
              <a:gd name="T25" fmla="*/ 181 h 181"/>
              <a:gd name="T26" fmla="*/ 13 w 117"/>
              <a:gd name="T27" fmla="*/ 58 h 181"/>
              <a:gd name="T28" fmla="*/ 8 w 117"/>
              <a:gd name="T29" fmla="*/ 63 h 181"/>
              <a:gd name="T30" fmla="*/ 8 w 117"/>
              <a:gd name="T31" fmla="*/ 118 h 181"/>
              <a:gd name="T32" fmla="*/ 13 w 117"/>
              <a:gd name="T33" fmla="*/ 123 h 181"/>
              <a:gd name="T34" fmla="*/ 52 w 117"/>
              <a:gd name="T35" fmla="*/ 123 h 181"/>
              <a:gd name="T36" fmla="*/ 100 w 117"/>
              <a:gd name="T37" fmla="*/ 172 h 181"/>
              <a:gd name="T38" fmla="*/ 104 w 117"/>
              <a:gd name="T39" fmla="*/ 173 h 181"/>
              <a:gd name="T40" fmla="*/ 109 w 117"/>
              <a:gd name="T41" fmla="*/ 168 h 181"/>
              <a:gd name="T42" fmla="*/ 109 w 117"/>
              <a:gd name="T43" fmla="*/ 13 h 181"/>
              <a:gd name="T44" fmla="*/ 104 w 117"/>
              <a:gd name="T45" fmla="*/ 8 h 181"/>
              <a:gd name="T46" fmla="*/ 100 w 117"/>
              <a:gd name="T47" fmla="*/ 10 h 181"/>
              <a:gd name="T48" fmla="*/ 52 w 117"/>
              <a:gd name="T49" fmla="*/ 58 h 181"/>
              <a:gd name="T50" fmla="*/ 13 w 117"/>
              <a:gd name="T51" fmla="*/ 58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17" h="181">
                <a:moveTo>
                  <a:pt x="104" y="181"/>
                </a:moveTo>
                <a:cubicBezTo>
                  <a:pt x="100" y="181"/>
                  <a:pt x="97" y="180"/>
                  <a:pt x="95" y="177"/>
                </a:cubicBezTo>
                <a:cubicBezTo>
                  <a:pt x="48" y="131"/>
                  <a:pt x="48" y="131"/>
                  <a:pt x="48" y="131"/>
                </a:cubicBezTo>
                <a:cubicBezTo>
                  <a:pt x="13" y="131"/>
                  <a:pt x="13" y="131"/>
                  <a:pt x="13" y="131"/>
                </a:cubicBezTo>
                <a:cubicBezTo>
                  <a:pt x="6" y="131"/>
                  <a:pt x="0" y="125"/>
                  <a:pt x="0" y="118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56"/>
                  <a:pt x="6" y="50"/>
                  <a:pt x="13" y="50"/>
                </a:cubicBezTo>
                <a:cubicBezTo>
                  <a:pt x="48" y="50"/>
                  <a:pt x="48" y="50"/>
                  <a:pt x="48" y="50"/>
                </a:cubicBezTo>
                <a:cubicBezTo>
                  <a:pt x="95" y="4"/>
                  <a:pt x="95" y="4"/>
                  <a:pt x="95" y="4"/>
                </a:cubicBezTo>
                <a:cubicBezTo>
                  <a:pt x="97" y="2"/>
                  <a:pt x="100" y="0"/>
                  <a:pt x="104" y="0"/>
                </a:cubicBezTo>
                <a:cubicBezTo>
                  <a:pt x="111" y="0"/>
                  <a:pt x="117" y="6"/>
                  <a:pt x="117" y="13"/>
                </a:cubicBezTo>
                <a:cubicBezTo>
                  <a:pt x="117" y="168"/>
                  <a:pt x="117" y="168"/>
                  <a:pt x="117" y="168"/>
                </a:cubicBezTo>
                <a:cubicBezTo>
                  <a:pt x="117" y="175"/>
                  <a:pt x="111" y="181"/>
                  <a:pt x="104" y="181"/>
                </a:cubicBezTo>
                <a:close/>
                <a:moveTo>
                  <a:pt x="13" y="58"/>
                </a:moveTo>
                <a:cubicBezTo>
                  <a:pt x="10" y="58"/>
                  <a:pt x="8" y="61"/>
                  <a:pt x="8" y="63"/>
                </a:cubicBezTo>
                <a:cubicBezTo>
                  <a:pt x="8" y="118"/>
                  <a:pt x="8" y="118"/>
                  <a:pt x="8" y="118"/>
                </a:cubicBezTo>
                <a:cubicBezTo>
                  <a:pt x="8" y="121"/>
                  <a:pt x="10" y="123"/>
                  <a:pt x="13" y="123"/>
                </a:cubicBezTo>
                <a:cubicBezTo>
                  <a:pt x="52" y="123"/>
                  <a:pt x="52" y="123"/>
                  <a:pt x="52" y="123"/>
                </a:cubicBezTo>
                <a:cubicBezTo>
                  <a:pt x="100" y="172"/>
                  <a:pt x="100" y="172"/>
                  <a:pt x="100" y="172"/>
                </a:cubicBezTo>
                <a:cubicBezTo>
                  <a:pt x="101" y="173"/>
                  <a:pt x="102" y="173"/>
                  <a:pt x="104" y="173"/>
                </a:cubicBezTo>
                <a:cubicBezTo>
                  <a:pt x="107" y="173"/>
                  <a:pt x="109" y="171"/>
                  <a:pt x="109" y="168"/>
                </a:cubicBezTo>
                <a:cubicBezTo>
                  <a:pt x="109" y="13"/>
                  <a:pt x="109" y="13"/>
                  <a:pt x="109" y="13"/>
                </a:cubicBezTo>
                <a:cubicBezTo>
                  <a:pt x="109" y="11"/>
                  <a:pt x="107" y="8"/>
                  <a:pt x="104" y="8"/>
                </a:cubicBezTo>
                <a:cubicBezTo>
                  <a:pt x="102" y="8"/>
                  <a:pt x="101" y="9"/>
                  <a:pt x="100" y="10"/>
                </a:cubicBezTo>
                <a:cubicBezTo>
                  <a:pt x="52" y="58"/>
                  <a:pt x="52" y="58"/>
                  <a:pt x="52" y="58"/>
                </a:cubicBezTo>
                <a:lnTo>
                  <a:pt x="13" y="5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3" name="Freeform 33"/>
          <p:cNvSpPr>
            <a:spLocks noEditPoints="1"/>
          </p:cNvSpPr>
          <p:nvPr/>
        </p:nvSpPr>
        <p:spPr bwMode="auto">
          <a:xfrm>
            <a:off x="8101872" y="2156625"/>
            <a:ext cx="347464" cy="409876"/>
          </a:xfrm>
          <a:custGeom>
            <a:avLst/>
            <a:gdLst>
              <a:gd name="T0" fmla="*/ 17 w 158"/>
              <a:gd name="T1" fmla="*/ 186 h 186"/>
              <a:gd name="T2" fmla="*/ 10 w 158"/>
              <a:gd name="T3" fmla="*/ 185 h 186"/>
              <a:gd name="T4" fmla="*/ 0 w 158"/>
              <a:gd name="T5" fmla="*/ 169 h 186"/>
              <a:gd name="T6" fmla="*/ 0 w 158"/>
              <a:gd name="T7" fmla="*/ 17 h 186"/>
              <a:gd name="T8" fmla="*/ 11 w 158"/>
              <a:gd name="T9" fmla="*/ 1 h 186"/>
              <a:gd name="T10" fmla="*/ 17 w 158"/>
              <a:gd name="T11" fmla="*/ 0 h 186"/>
              <a:gd name="T12" fmla="*/ 141 w 158"/>
              <a:gd name="T13" fmla="*/ 0 h 186"/>
              <a:gd name="T14" fmla="*/ 147 w 158"/>
              <a:gd name="T15" fmla="*/ 2 h 186"/>
              <a:gd name="T16" fmla="*/ 158 w 158"/>
              <a:gd name="T17" fmla="*/ 17 h 186"/>
              <a:gd name="T18" fmla="*/ 158 w 158"/>
              <a:gd name="T19" fmla="*/ 169 h 186"/>
              <a:gd name="T20" fmla="*/ 147 w 158"/>
              <a:gd name="T21" fmla="*/ 185 h 186"/>
              <a:gd name="T22" fmla="*/ 141 w 158"/>
              <a:gd name="T23" fmla="*/ 186 h 186"/>
              <a:gd name="T24" fmla="*/ 128 w 158"/>
              <a:gd name="T25" fmla="*/ 181 h 186"/>
              <a:gd name="T26" fmla="*/ 79 w 158"/>
              <a:gd name="T27" fmla="*/ 134 h 186"/>
              <a:gd name="T28" fmla="*/ 30 w 158"/>
              <a:gd name="T29" fmla="*/ 181 h 186"/>
              <a:gd name="T30" fmla="*/ 17 w 158"/>
              <a:gd name="T31" fmla="*/ 186 h 186"/>
              <a:gd name="T32" fmla="*/ 17 w 158"/>
              <a:gd name="T33" fmla="*/ 8 h 186"/>
              <a:gd name="T34" fmla="*/ 14 w 158"/>
              <a:gd name="T35" fmla="*/ 9 h 186"/>
              <a:gd name="T36" fmla="*/ 8 w 158"/>
              <a:gd name="T37" fmla="*/ 17 h 186"/>
              <a:gd name="T38" fmla="*/ 8 w 158"/>
              <a:gd name="T39" fmla="*/ 169 h 186"/>
              <a:gd name="T40" fmla="*/ 13 w 158"/>
              <a:gd name="T41" fmla="*/ 177 h 186"/>
              <a:gd name="T42" fmla="*/ 24 w 158"/>
              <a:gd name="T43" fmla="*/ 175 h 186"/>
              <a:gd name="T44" fmla="*/ 79 w 158"/>
              <a:gd name="T45" fmla="*/ 123 h 186"/>
              <a:gd name="T46" fmla="*/ 134 w 158"/>
              <a:gd name="T47" fmla="*/ 175 h 186"/>
              <a:gd name="T48" fmla="*/ 141 w 158"/>
              <a:gd name="T49" fmla="*/ 178 h 186"/>
              <a:gd name="T50" fmla="*/ 144 w 158"/>
              <a:gd name="T51" fmla="*/ 177 h 186"/>
              <a:gd name="T52" fmla="*/ 150 w 158"/>
              <a:gd name="T53" fmla="*/ 169 h 186"/>
              <a:gd name="T54" fmla="*/ 150 w 158"/>
              <a:gd name="T55" fmla="*/ 17 h 186"/>
              <a:gd name="T56" fmla="*/ 144 w 158"/>
              <a:gd name="T57" fmla="*/ 9 h 186"/>
              <a:gd name="T58" fmla="*/ 141 w 158"/>
              <a:gd name="T59" fmla="*/ 8 h 186"/>
              <a:gd name="T60" fmla="*/ 17 w 158"/>
              <a:gd name="T61" fmla="*/ 8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58" h="186">
                <a:moveTo>
                  <a:pt x="17" y="186"/>
                </a:moveTo>
                <a:cubicBezTo>
                  <a:pt x="15" y="186"/>
                  <a:pt x="13" y="186"/>
                  <a:pt x="10" y="185"/>
                </a:cubicBezTo>
                <a:cubicBezTo>
                  <a:pt x="4" y="182"/>
                  <a:pt x="0" y="176"/>
                  <a:pt x="0" y="169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0"/>
                  <a:pt x="4" y="4"/>
                  <a:pt x="11" y="1"/>
                </a:cubicBezTo>
                <a:cubicBezTo>
                  <a:pt x="13" y="1"/>
                  <a:pt x="15" y="0"/>
                  <a:pt x="17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3" y="0"/>
                  <a:pt x="145" y="1"/>
                  <a:pt x="147" y="2"/>
                </a:cubicBezTo>
                <a:cubicBezTo>
                  <a:pt x="154" y="4"/>
                  <a:pt x="158" y="10"/>
                  <a:pt x="158" y="17"/>
                </a:cubicBezTo>
                <a:cubicBezTo>
                  <a:pt x="158" y="169"/>
                  <a:pt x="158" y="169"/>
                  <a:pt x="158" y="169"/>
                </a:cubicBezTo>
                <a:cubicBezTo>
                  <a:pt x="158" y="176"/>
                  <a:pt x="154" y="182"/>
                  <a:pt x="147" y="185"/>
                </a:cubicBezTo>
                <a:cubicBezTo>
                  <a:pt x="145" y="186"/>
                  <a:pt x="143" y="186"/>
                  <a:pt x="141" y="186"/>
                </a:cubicBezTo>
                <a:cubicBezTo>
                  <a:pt x="136" y="186"/>
                  <a:pt x="131" y="184"/>
                  <a:pt x="128" y="181"/>
                </a:cubicBezTo>
                <a:cubicBezTo>
                  <a:pt x="79" y="134"/>
                  <a:pt x="79" y="134"/>
                  <a:pt x="79" y="134"/>
                </a:cubicBezTo>
                <a:cubicBezTo>
                  <a:pt x="30" y="181"/>
                  <a:pt x="30" y="181"/>
                  <a:pt x="30" y="181"/>
                </a:cubicBezTo>
                <a:cubicBezTo>
                  <a:pt x="26" y="184"/>
                  <a:pt x="22" y="186"/>
                  <a:pt x="17" y="186"/>
                </a:cubicBezTo>
                <a:close/>
                <a:moveTo>
                  <a:pt x="17" y="8"/>
                </a:moveTo>
                <a:cubicBezTo>
                  <a:pt x="16" y="8"/>
                  <a:pt x="15" y="8"/>
                  <a:pt x="14" y="9"/>
                </a:cubicBezTo>
                <a:cubicBezTo>
                  <a:pt x="10" y="10"/>
                  <a:pt x="8" y="14"/>
                  <a:pt x="8" y="17"/>
                </a:cubicBezTo>
                <a:cubicBezTo>
                  <a:pt x="8" y="169"/>
                  <a:pt x="8" y="169"/>
                  <a:pt x="8" y="169"/>
                </a:cubicBezTo>
                <a:cubicBezTo>
                  <a:pt x="8" y="173"/>
                  <a:pt x="10" y="176"/>
                  <a:pt x="13" y="177"/>
                </a:cubicBezTo>
                <a:cubicBezTo>
                  <a:pt x="17" y="179"/>
                  <a:pt x="21" y="178"/>
                  <a:pt x="24" y="175"/>
                </a:cubicBezTo>
                <a:cubicBezTo>
                  <a:pt x="79" y="123"/>
                  <a:pt x="79" y="123"/>
                  <a:pt x="79" y="123"/>
                </a:cubicBezTo>
                <a:cubicBezTo>
                  <a:pt x="134" y="175"/>
                  <a:pt x="134" y="175"/>
                  <a:pt x="134" y="175"/>
                </a:cubicBezTo>
                <a:cubicBezTo>
                  <a:pt x="135" y="177"/>
                  <a:pt x="138" y="178"/>
                  <a:pt x="141" y="178"/>
                </a:cubicBezTo>
                <a:cubicBezTo>
                  <a:pt x="142" y="178"/>
                  <a:pt x="143" y="178"/>
                  <a:pt x="144" y="177"/>
                </a:cubicBezTo>
                <a:cubicBezTo>
                  <a:pt x="148" y="176"/>
                  <a:pt x="150" y="173"/>
                  <a:pt x="150" y="169"/>
                </a:cubicBezTo>
                <a:cubicBezTo>
                  <a:pt x="150" y="17"/>
                  <a:pt x="150" y="17"/>
                  <a:pt x="150" y="17"/>
                </a:cubicBezTo>
                <a:cubicBezTo>
                  <a:pt x="150" y="14"/>
                  <a:pt x="148" y="10"/>
                  <a:pt x="144" y="9"/>
                </a:cubicBezTo>
                <a:cubicBezTo>
                  <a:pt x="143" y="8"/>
                  <a:pt x="142" y="8"/>
                  <a:pt x="141" y="8"/>
                </a:cubicBezTo>
                <a:lnTo>
                  <a:pt x="17" y="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4" name="Freeform 34"/>
          <p:cNvSpPr>
            <a:spLocks noEditPoints="1"/>
          </p:cNvSpPr>
          <p:nvPr/>
        </p:nvSpPr>
        <p:spPr bwMode="auto">
          <a:xfrm>
            <a:off x="7220640" y="2156625"/>
            <a:ext cx="405218" cy="407081"/>
          </a:xfrm>
          <a:custGeom>
            <a:avLst/>
            <a:gdLst>
              <a:gd name="T0" fmla="*/ 108 w 184"/>
              <a:gd name="T1" fmla="*/ 185 h 185"/>
              <a:gd name="T2" fmla="*/ 95 w 184"/>
              <a:gd name="T3" fmla="*/ 179 h 185"/>
              <a:gd name="T4" fmla="*/ 11 w 184"/>
              <a:gd name="T5" fmla="*/ 96 h 185"/>
              <a:gd name="T6" fmla="*/ 0 w 184"/>
              <a:gd name="T7" fmla="*/ 67 h 185"/>
              <a:gd name="T8" fmla="*/ 0 w 184"/>
              <a:gd name="T9" fmla="*/ 19 h 185"/>
              <a:gd name="T10" fmla="*/ 19 w 184"/>
              <a:gd name="T11" fmla="*/ 0 h 185"/>
              <a:gd name="T12" fmla="*/ 67 w 184"/>
              <a:gd name="T13" fmla="*/ 0 h 185"/>
              <a:gd name="T14" fmla="*/ 96 w 184"/>
              <a:gd name="T15" fmla="*/ 12 h 185"/>
              <a:gd name="T16" fmla="*/ 179 w 184"/>
              <a:gd name="T17" fmla="*/ 95 h 185"/>
              <a:gd name="T18" fmla="*/ 184 w 184"/>
              <a:gd name="T19" fmla="*/ 108 h 185"/>
              <a:gd name="T20" fmla="*/ 179 w 184"/>
              <a:gd name="T21" fmla="*/ 122 h 185"/>
              <a:gd name="T22" fmla="*/ 122 w 184"/>
              <a:gd name="T23" fmla="*/ 179 h 185"/>
              <a:gd name="T24" fmla="*/ 108 w 184"/>
              <a:gd name="T25" fmla="*/ 185 h 185"/>
              <a:gd name="T26" fmla="*/ 19 w 184"/>
              <a:gd name="T27" fmla="*/ 8 h 185"/>
              <a:gd name="T28" fmla="*/ 8 w 184"/>
              <a:gd name="T29" fmla="*/ 19 h 185"/>
              <a:gd name="T30" fmla="*/ 8 w 184"/>
              <a:gd name="T31" fmla="*/ 67 h 185"/>
              <a:gd name="T32" fmla="*/ 17 w 184"/>
              <a:gd name="T33" fmla="*/ 90 h 185"/>
              <a:gd name="T34" fmla="*/ 101 w 184"/>
              <a:gd name="T35" fmla="*/ 173 h 185"/>
              <a:gd name="T36" fmla="*/ 116 w 184"/>
              <a:gd name="T37" fmla="*/ 173 h 185"/>
              <a:gd name="T38" fmla="*/ 173 w 184"/>
              <a:gd name="T39" fmla="*/ 116 h 185"/>
              <a:gd name="T40" fmla="*/ 176 w 184"/>
              <a:gd name="T41" fmla="*/ 108 h 185"/>
              <a:gd name="T42" fmla="*/ 173 w 184"/>
              <a:gd name="T43" fmla="*/ 101 h 185"/>
              <a:gd name="T44" fmla="*/ 90 w 184"/>
              <a:gd name="T45" fmla="*/ 17 h 185"/>
              <a:gd name="T46" fmla="*/ 67 w 184"/>
              <a:gd name="T47" fmla="*/ 8 h 185"/>
              <a:gd name="T48" fmla="*/ 19 w 184"/>
              <a:gd name="T49" fmla="*/ 8 h 185"/>
              <a:gd name="T50" fmla="*/ 41 w 184"/>
              <a:gd name="T51" fmla="*/ 60 h 185"/>
              <a:gd name="T52" fmla="*/ 22 w 184"/>
              <a:gd name="T53" fmla="*/ 41 h 185"/>
              <a:gd name="T54" fmla="*/ 41 w 184"/>
              <a:gd name="T55" fmla="*/ 22 h 185"/>
              <a:gd name="T56" fmla="*/ 60 w 184"/>
              <a:gd name="T57" fmla="*/ 41 h 185"/>
              <a:gd name="T58" fmla="*/ 41 w 184"/>
              <a:gd name="T59" fmla="*/ 60 h 185"/>
              <a:gd name="T60" fmla="*/ 41 w 184"/>
              <a:gd name="T61" fmla="*/ 30 h 185"/>
              <a:gd name="T62" fmla="*/ 30 w 184"/>
              <a:gd name="T63" fmla="*/ 41 h 185"/>
              <a:gd name="T64" fmla="*/ 41 w 184"/>
              <a:gd name="T65" fmla="*/ 52 h 185"/>
              <a:gd name="T66" fmla="*/ 52 w 184"/>
              <a:gd name="T67" fmla="*/ 41 h 185"/>
              <a:gd name="T68" fmla="*/ 41 w 184"/>
              <a:gd name="T69" fmla="*/ 30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" h="185">
                <a:moveTo>
                  <a:pt x="108" y="185"/>
                </a:moveTo>
                <a:cubicBezTo>
                  <a:pt x="103" y="185"/>
                  <a:pt x="98" y="183"/>
                  <a:pt x="95" y="179"/>
                </a:cubicBezTo>
                <a:cubicBezTo>
                  <a:pt x="11" y="96"/>
                  <a:pt x="11" y="96"/>
                  <a:pt x="11" y="96"/>
                </a:cubicBezTo>
                <a:cubicBezTo>
                  <a:pt x="5" y="89"/>
                  <a:pt x="0" y="77"/>
                  <a:pt x="0" y="67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8"/>
                  <a:pt x="8" y="0"/>
                  <a:pt x="19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7" y="0"/>
                  <a:pt x="89" y="5"/>
                  <a:pt x="96" y="12"/>
                </a:cubicBezTo>
                <a:cubicBezTo>
                  <a:pt x="179" y="95"/>
                  <a:pt x="179" y="95"/>
                  <a:pt x="179" y="95"/>
                </a:cubicBezTo>
                <a:cubicBezTo>
                  <a:pt x="182" y="99"/>
                  <a:pt x="184" y="103"/>
                  <a:pt x="184" y="108"/>
                </a:cubicBezTo>
                <a:cubicBezTo>
                  <a:pt x="184" y="113"/>
                  <a:pt x="182" y="118"/>
                  <a:pt x="179" y="122"/>
                </a:cubicBezTo>
                <a:cubicBezTo>
                  <a:pt x="122" y="179"/>
                  <a:pt x="122" y="179"/>
                  <a:pt x="122" y="179"/>
                </a:cubicBezTo>
                <a:cubicBezTo>
                  <a:pt x="118" y="183"/>
                  <a:pt x="113" y="185"/>
                  <a:pt x="108" y="185"/>
                </a:cubicBezTo>
                <a:close/>
                <a:moveTo>
                  <a:pt x="19" y="8"/>
                </a:moveTo>
                <a:cubicBezTo>
                  <a:pt x="13" y="8"/>
                  <a:pt x="8" y="13"/>
                  <a:pt x="8" y="19"/>
                </a:cubicBezTo>
                <a:cubicBezTo>
                  <a:pt x="8" y="67"/>
                  <a:pt x="8" y="67"/>
                  <a:pt x="8" y="67"/>
                </a:cubicBezTo>
                <a:cubicBezTo>
                  <a:pt x="8" y="75"/>
                  <a:pt x="12" y="85"/>
                  <a:pt x="17" y="90"/>
                </a:cubicBezTo>
                <a:cubicBezTo>
                  <a:pt x="101" y="173"/>
                  <a:pt x="101" y="173"/>
                  <a:pt x="101" y="173"/>
                </a:cubicBezTo>
                <a:cubicBezTo>
                  <a:pt x="104" y="177"/>
                  <a:pt x="112" y="177"/>
                  <a:pt x="116" y="173"/>
                </a:cubicBezTo>
                <a:cubicBezTo>
                  <a:pt x="173" y="116"/>
                  <a:pt x="173" y="116"/>
                  <a:pt x="173" y="116"/>
                </a:cubicBezTo>
                <a:cubicBezTo>
                  <a:pt x="175" y="114"/>
                  <a:pt x="176" y="111"/>
                  <a:pt x="176" y="108"/>
                </a:cubicBezTo>
                <a:cubicBezTo>
                  <a:pt x="176" y="105"/>
                  <a:pt x="175" y="103"/>
                  <a:pt x="173" y="101"/>
                </a:cubicBezTo>
                <a:cubicBezTo>
                  <a:pt x="90" y="17"/>
                  <a:pt x="90" y="17"/>
                  <a:pt x="90" y="17"/>
                </a:cubicBezTo>
                <a:cubicBezTo>
                  <a:pt x="85" y="12"/>
                  <a:pt x="74" y="8"/>
                  <a:pt x="67" y="8"/>
                </a:cubicBezTo>
                <a:lnTo>
                  <a:pt x="19" y="8"/>
                </a:lnTo>
                <a:close/>
                <a:moveTo>
                  <a:pt x="41" y="60"/>
                </a:moveTo>
                <a:cubicBezTo>
                  <a:pt x="31" y="60"/>
                  <a:pt x="22" y="52"/>
                  <a:pt x="22" y="41"/>
                </a:cubicBezTo>
                <a:cubicBezTo>
                  <a:pt x="22" y="31"/>
                  <a:pt x="31" y="22"/>
                  <a:pt x="41" y="22"/>
                </a:cubicBezTo>
                <a:cubicBezTo>
                  <a:pt x="51" y="22"/>
                  <a:pt x="60" y="31"/>
                  <a:pt x="60" y="41"/>
                </a:cubicBezTo>
                <a:cubicBezTo>
                  <a:pt x="60" y="52"/>
                  <a:pt x="51" y="60"/>
                  <a:pt x="41" y="60"/>
                </a:cubicBezTo>
                <a:close/>
                <a:moveTo>
                  <a:pt x="41" y="30"/>
                </a:moveTo>
                <a:cubicBezTo>
                  <a:pt x="35" y="30"/>
                  <a:pt x="30" y="35"/>
                  <a:pt x="30" y="41"/>
                </a:cubicBezTo>
                <a:cubicBezTo>
                  <a:pt x="30" y="47"/>
                  <a:pt x="35" y="52"/>
                  <a:pt x="41" y="52"/>
                </a:cubicBezTo>
                <a:cubicBezTo>
                  <a:pt x="47" y="52"/>
                  <a:pt x="52" y="47"/>
                  <a:pt x="52" y="41"/>
                </a:cubicBezTo>
                <a:cubicBezTo>
                  <a:pt x="52" y="35"/>
                  <a:pt x="47" y="30"/>
                  <a:pt x="41" y="3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6" name="Freeform 36"/>
          <p:cNvSpPr>
            <a:spLocks noEditPoints="1"/>
          </p:cNvSpPr>
          <p:nvPr/>
        </p:nvSpPr>
        <p:spPr bwMode="auto">
          <a:xfrm>
            <a:off x="7207599" y="4755609"/>
            <a:ext cx="403355" cy="293434"/>
          </a:xfrm>
          <a:custGeom>
            <a:avLst/>
            <a:gdLst>
              <a:gd name="T0" fmla="*/ 101 w 183"/>
              <a:gd name="T1" fmla="*/ 133 h 133"/>
              <a:gd name="T2" fmla="*/ 32 w 183"/>
              <a:gd name="T3" fmla="*/ 133 h 133"/>
              <a:gd name="T4" fmla="*/ 0 w 183"/>
              <a:gd name="T5" fmla="*/ 101 h 133"/>
              <a:gd name="T6" fmla="*/ 0 w 183"/>
              <a:gd name="T7" fmla="*/ 32 h 133"/>
              <a:gd name="T8" fmla="*/ 32 w 183"/>
              <a:gd name="T9" fmla="*/ 0 h 133"/>
              <a:gd name="T10" fmla="*/ 101 w 183"/>
              <a:gd name="T11" fmla="*/ 0 h 133"/>
              <a:gd name="T12" fmla="*/ 133 w 183"/>
              <a:gd name="T13" fmla="*/ 32 h 133"/>
              <a:gd name="T14" fmla="*/ 133 w 183"/>
              <a:gd name="T15" fmla="*/ 39 h 133"/>
              <a:gd name="T16" fmla="*/ 165 w 183"/>
              <a:gd name="T17" fmla="*/ 6 h 133"/>
              <a:gd name="T18" fmla="*/ 173 w 183"/>
              <a:gd name="T19" fmla="*/ 3 h 133"/>
              <a:gd name="T20" fmla="*/ 177 w 183"/>
              <a:gd name="T21" fmla="*/ 4 h 133"/>
              <a:gd name="T22" fmla="*/ 183 w 183"/>
              <a:gd name="T23" fmla="*/ 14 h 133"/>
              <a:gd name="T24" fmla="*/ 183 w 183"/>
              <a:gd name="T25" fmla="*/ 120 h 133"/>
              <a:gd name="T26" fmla="*/ 177 w 183"/>
              <a:gd name="T27" fmla="*/ 129 h 133"/>
              <a:gd name="T28" fmla="*/ 173 w 183"/>
              <a:gd name="T29" fmla="*/ 130 h 133"/>
              <a:gd name="T30" fmla="*/ 165 w 183"/>
              <a:gd name="T31" fmla="*/ 127 h 133"/>
              <a:gd name="T32" fmla="*/ 133 w 183"/>
              <a:gd name="T33" fmla="*/ 94 h 133"/>
              <a:gd name="T34" fmla="*/ 133 w 183"/>
              <a:gd name="T35" fmla="*/ 101 h 133"/>
              <a:gd name="T36" fmla="*/ 101 w 183"/>
              <a:gd name="T37" fmla="*/ 133 h 133"/>
              <a:gd name="T38" fmla="*/ 32 w 183"/>
              <a:gd name="T39" fmla="*/ 8 h 133"/>
              <a:gd name="T40" fmla="*/ 8 w 183"/>
              <a:gd name="T41" fmla="*/ 32 h 133"/>
              <a:gd name="T42" fmla="*/ 8 w 183"/>
              <a:gd name="T43" fmla="*/ 101 h 133"/>
              <a:gd name="T44" fmla="*/ 32 w 183"/>
              <a:gd name="T45" fmla="*/ 125 h 133"/>
              <a:gd name="T46" fmla="*/ 101 w 183"/>
              <a:gd name="T47" fmla="*/ 125 h 133"/>
              <a:gd name="T48" fmla="*/ 125 w 183"/>
              <a:gd name="T49" fmla="*/ 101 h 133"/>
              <a:gd name="T50" fmla="*/ 125 w 183"/>
              <a:gd name="T51" fmla="*/ 75 h 133"/>
              <a:gd name="T52" fmla="*/ 171 w 183"/>
              <a:gd name="T53" fmla="*/ 121 h 133"/>
              <a:gd name="T54" fmla="*/ 173 w 183"/>
              <a:gd name="T55" fmla="*/ 122 h 133"/>
              <a:gd name="T56" fmla="*/ 174 w 183"/>
              <a:gd name="T57" fmla="*/ 122 h 133"/>
              <a:gd name="T58" fmla="*/ 175 w 183"/>
              <a:gd name="T59" fmla="*/ 120 h 133"/>
              <a:gd name="T60" fmla="*/ 175 w 183"/>
              <a:gd name="T61" fmla="*/ 14 h 133"/>
              <a:gd name="T62" fmla="*/ 174 w 183"/>
              <a:gd name="T63" fmla="*/ 11 h 133"/>
              <a:gd name="T64" fmla="*/ 171 w 183"/>
              <a:gd name="T65" fmla="*/ 12 h 133"/>
              <a:gd name="T66" fmla="*/ 125 w 183"/>
              <a:gd name="T67" fmla="*/ 58 h 133"/>
              <a:gd name="T68" fmla="*/ 125 w 183"/>
              <a:gd name="T69" fmla="*/ 32 h 133"/>
              <a:gd name="T70" fmla="*/ 101 w 183"/>
              <a:gd name="T71" fmla="*/ 8 h 133"/>
              <a:gd name="T72" fmla="*/ 32 w 183"/>
              <a:gd name="T73" fmla="*/ 8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83" h="133">
                <a:moveTo>
                  <a:pt x="101" y="133"/>
                </a:moveTo>
                <a:cubicBezTo>
                  <a:pt x="32" y="133"/>
                  <a:pt x="32" y="133"/>
                  <a:pt x="32" y="133"/>
                </a:cubicBezTo>
                <a:cubicBezTo>
                  <a:pt x="15" y="133"/>
                  <a:pt x="0" y="119"/>
                  <a:pt x="0" y="101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5"/>
                  <a:pt x="15" y="0"/>
                  <a:pt x="32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119" y="0"/>
                  <a:pt x="133" y="15"/>
                  <a:pt x="133" y="32"/>
                </a:cubicBezTo>
                <a:cubicBezTo>
                  <a:pt x="133" y="39"/>
                  <a:pt x="133" y="39"/>
                  <a:pt x="133" y="39"/>
                </a:cubicBezTo>
                <a:cubicBezTo>
                  <a:pt x="165" y="6"/>
                  <a:pt x="165" y="6"/>
                  <a:pt x="165" y="6"/>
                </a:cubicBezTo>
                <a:cubicBezTo>
                  <a:pt x="167" y="4"/>
                  <a:pt x="170" y="3"/>
                  <a:pt x="173" y="3"/>
                </a:cubicBezTo>
                <a:cubicBezTo>
                  <a:pt x="174" y="3"/>
                  <a:pt x="176" y="4"/>
                  <a:pt x="177" y="4"/>
                </a:cubicBezTo>
                <a:cubicBezTo>
                  <a:pt x="180" y="6"/>
                  <a:pt x="183" y="9"/>
                  <a:pt x="183" y="14"/>
                </a:cubicBezTo>
                <a:cubicBezTo>
                  <a:pt x="183" y="120"/>
                  <a:pt x="183" y="120"/>
                  <a:pt x="183" y="120"/>
                </a:cubicBezTo>
                <a:cubicBezTo>
                  <a:pt x="183" y="124"/>
                  <a:pt x="180" y="127"/>
                  <a:pt x="177" y="129"/>
                </a:cubicBezTo>
                <a:cubicBezTo>
                  <a:pt x="176" y="130"/>
                  <a:pt x="174" y="130"/>
                  <a:pt x="173" y="130"/>
                </a:cubicBezTo>
                <a:cubicBezTo>
                  <a:pt x="170" y="130"/>
                  <a:pt x="167" y="129"/>
                  <a:pt x="165" y="127"/>
                </a:cubicBezTo>
                <a:cubicBezTo>
                  <a:pt x="133" y="94"/>
                  <a:pt x="133" y="94"/>
                  <a:pt x="133" y="94"/>
                </a:cubicBezTo>
                <a:cubicBezTo>
                  <a:pt x="133" y="101"/>
                  <a:pt x="133" y="101"/>
                  <a:pt x="133" y="101"/>
                </a:cubicBezTo>
                <a:cubicBezTo>
                  <a:pt x="133" y="119"/>
                  <a:pt x="119" y="133"/>
                  <a:pt x="101" y="133"/>
                </a:cubicBezTo>
                <a:close/>
                <a:moveTo>
                  <a:pt x="32" y="8"/>
                </a:moveTo>
                <a:cubicBezTo>
                  <a:pt x="19" y="8"/>
                  <a:pt x="8" y="19"/>
                  <a:pt x="8" y="32"/>
                </a:cubicBezTo>
                <a:cubicBezTo>
                  <a:pt x="8" y="101"/>
                  <a:pt x="8" y="101"/>
                  <a:pt x="8" y="101"/>
                </a:cubicBezTo>
                <a:cubicBezTo>
                  <a:pt x="8" y="114"/>
                  <a:pt x="19" y="125"/>
                  <a:pt x="32" y="125"/>
                </a:cubicBezTo>
                <a:cubicBezTo>
                  <a:pt x="101" y="125"/>
                  <a:pt x="101" y="125"/>
                  <a:pt x="101" y="125"/>
                </a:cubicBezTo>
                <a:cubicBezTo>
                  <a:pt x="114" y="125"/>
                  <a:pt x="125" y="114"/>
                  <a:pt x="125" y="101"/>
                </a:cubicBezTo>
                <a:cubicBezTo>
                  <a:pt x="125" y="75"/>
                  <a:pt x="125" y="75"/>
                  <a:pt x="125" y="75"/>
                </a:cubicBezTo>
                <a:cubicBezTo>
                  <a:pt x="171" y="121"/>
                  <a:pt x="171" y="121"/>
                  <a:pt x="171" y="121"/>
                </a:cubicBezTo>
                <a:cubicBezTo>
                  <a:pt x="171" y="122"/>
                  <a:pt x="172" y="122"/>
                  <a:pt x="173" y="122"/>
                </a:cubicBezTo>
                <a:cubicBezTo>
                  <a:pt x="173" y="122"/>
                  <a:pt x="173" y="122"/>
                  <a:pt x="174" y="122"/>
                </a:cubicBezTo>
                <a:cubicBezTo>
                  <a:pt x="174" y="121"/>
                  <a:pt x="175" y="121"/>
                  <a:pt x="175" y="120"/>
                </a:cubicBezTo>
                <a:cubicBezTo>
                  <a:pt x="175" y="14"/>
                  <a:pt x="175" y="14"/>
                  <a:pt x="175" y="14"/>
                </a:cubicBezTo>
                <a:cubicBezTo>
                  <a:pt x="175" y="13"/>
                  <a:pt x="174" y="12"/>
                  <a:pt x="174" y="11"/>
                </a:cubicBezTo>
                <a:cubicBezTo>
                  <a:pt x="172" y="11"/>
                  <a:pt x="171" y="12"/>
                  <a:pt x="171" y="12"/>
                </a:cubicBezTo>
                <a:cubicBezTo>
                  <a:pt x="125" y="58"/>
                  <a:pt x="125" y="58"/>
                  <a:pt x="125" y="58"/>
                </a:cubicBezTo>
                <a:cubicBezTo>
                  <a:pt x="125" y="32"/>
                  <a:pt x="125" y="32"/>
                  <a:pt x="125" y="32"/>
                </a:cubicBezTo>
                <a:cubicBezTo>
                  <a:pt x="125" y="19"/>
                  <a:pt x="114" y="8"/>
                  <a:pt x="101" y="8"/>
                </a:cubicBezTo>
                <a:lnTo>
                  <a:pt x="32" y="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7" name="Freeform 37"/>
          <p:cNvSpPr>
            <a:spLocks noEditPoints="1"/>
          </p:cNvSpPr>
          <p:nvPr/>
        </p:nvSpPr>
        <p:spPr bwMode="auto">
          <a:xfrm>
            <a:off x="8986831" y="3007117"/>
            <a:ext cx="264557" cy="387519"/>
          </a:xfrm>
          <a:custGeom>
            <a:avLst/>
            <a:gdLst>
              <a:gd name="T0" fmla="*/ 60 w 120"/>
              <a:gd name="T1" fmla="*/ 176 h 176"/>
              <a:gd name="T2" fmla="*/ 44 w 120"/>
              <a:gd name="T3" fmla="*/ 166 h 176"/>
              <a:gd name="T4" fmla="*/ 4 w 120"/>
              <a:gd name="T5" fmla="*/ 81 h 176"/>
              <a:gd name="T6" fmla="*/ 0 w 120"/>
              <a:gd name="T7" fmla="*/ 60 h 176"/>
              <a:gd name="T8" fmla="*/ 60 w 120"/>
              <a:gd name="T9" fmla="*/ 0 h 176"/>
              <a:gd name="T10" fmla="*/ 120 w 120"/>
              <a:gd name="T11" fmla="*/ 60 h 176"/>
              <a:gd name="T12" fmla="*/ 116 w 120"/>
              <a:gd name="T13" fmla="*/ 81 h 176"/>
              <a:gd name="T14" fmla="*/ 76 w 120"/>
              <a:gd name="T15" fmla="*/ 166 h 176"/>
              <a:gd name="T16" fmla="*/ 60 w 120"/>
              <a:gd name="T17" fmla="*/ 176 h 176"/>
              <a:gd name="T18" fmla="*/ 60 w 120"/>
              <a:gd name="T19" fmla="*/ 8 h 176"/>
              <a:gd name="T20" fmla="*/ 8 w 120"/>
              <a:gd name="T21" fmla="*/ 60 h 176"/>
              <a:gd name="T22" fmla="*/ 11 w 120"/>
              <a:gd name="T23" fmla="*/ 78 h 176"/>
              <a:gd name="T24" fmla="*/ 51 w 120"/>
              <a:gd name="T25" fmla="*/ 163 h 176"/>
              <a:gd name="T26" fmla="*/ 60 w 120"/>
              <a:gd name="T27" fmla="*/ 168 h 176"/>
              <a:gd name="T28" fmla="*/ 69 w 120"/>
              <a:gd name="T29" fmla="*/ 163 h 176"/>
              <a:gd name="T30" fmla="*/ 108 w 120"/>
              <a:gd name="T31" fmla="*/ 78 h 176"/>
              <a:gd name="T32" fmla="*/ 112 w 120"/>
              <a:gd name="T33" fmla="*/ 60 h 176"/>
              <a:gd name="T34" fmla="*/ 60 w 120"/>
              <a:gd name="T35" fmla="*/ 8 h 176"/>
              <a:gd name="T36" fmla="*/ 60 w 120"/>
              <a:gd name="T37" fmla="*/ 92 h 176"/>
              <a:gd name="T38" fmla="*/ 28 w 120"/>
              <a:gd name="T39" fmla="*/ 60 h 176"/>
              <a:gd name="T40" fmla="*/ 60 w 120"/>
              <a:gd name="T41" fmla="*/ 28 h 176"/>
              <a:gd name="T42" fmla="*/ 92 w 120"/>
              <a:gd name="T43" fmla="*/ 60 h 176"/>
              <a:gd name="T44" fmla="*/ 60 w 120"/>
              <a:gd name="T45" fmla="*/ 92 h 176"/>
              <a:gd name="T46" fmla="*/ 60 w 120"/>
              <a:gd name="T47" fmla="*/ 36 h 176"/>
              <a:gd name="T48" fmla="*/ 36 w 120"/>
              <a:gd name="T49" fmla="*/ 60 h 176"/>
              <a:gd name="T50" fmla="*/ 60 w 120"/>
              <a:gd name="T51" fmla="*/ 84 h 176"/>
              <a:gd name="T52" fmla="*/ 84 w 120"/>
              <a:gd name="T53" fmla="*/ 60 h 176"/>
              <a:gd name="T54" fmla="*/ 60 w 120"/>
              <a:gd name="T55" fmla="*/ 3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0" h="176">
                <a:moveTo>
                  <a:pt x="60" y="176"/>
                </a:moveTo>
                <a:cubicBezTo>
                  <a:pt x="53" y="176"/>
                  <a:pt x="46" y="172"/>
                  <a:pt x="44" y="166"/>
                </a:cubicBezTo>
                <a:cubicBezTo>
                  <a:pt x="4" y="81"/>
                  <a:pt x="4" y="81"/>
                  <a:pt x="4" y="81"/>
                </a:cubicBezTo>
                <a:cubicBezTo>
                  <a:pt x="1" y="76"/>
                  <a:pt x="0" y="69"/>
                  <a:pt x="0" y="60"/>
                </a:cubicBezTo>
                <a:cubicBezTo>
                  <a:pt x="0" y="27"/>
                  <a:pt x="27" y="0"/>
                  <a:pt x="60" y="0"/>
                </a:cubicBezTo>
                <a:cubicBezTo>
                  <a:pt x="93" y="0"/>
                  <a:pt x="120" y="27"/>
                  <a:pt x="120" y="60"/>
                </a:cubicBezTo>
                <a:cubicBezTo>
                  <a:pt x="120" y="69"/>
                  <a:pt x="118" y="76"/>
                  <a:pt x="116" y="81"/>
                </a:cubicBezTo>
                <a:cubicBezTo>
                  <a:pt x="76" y="166"/>
                  <a:pt x="76" y="166"/>
                  <a:pt x="76" y="166"/>
                </a:cubicBezTo>
                <a:cubicBezTo>
                  <a:pt x="73" y="172"/>
                  <a:pt x="67" y="176"/>
                  <a:pt x="60" y="176"/>
                </a:cubicBezTo>
                <a:close/>
                <a:moveTo>
                  <a:pt x="60" y="8"/>
                </a:moveTo>
                <a:cubicBezTo>
                  <a:pt x="31" y="8"/>
                  <a:pt x="8" y="32"/>
                  <a:pt x="8" y="60"/>
                </a:cubicBezTo>
                <a:cubicBezTo>
                  <a:pt x="8" y="68"/>
                  <a:pt x="9" y="73"/>
                  <a:pt x="11" y="78"/>
                </a:cubicBezTo>
                <a:cubicBezTo>
                  <a:pt x="51" y="163"/>
                  <a:pt x="51" y="163"/>
                  <a:pt x="51" y="163"/>
                </a:cubicBezTo>
                <a:cubicBezTo>
                  <a:pt x="52" y="166"/>
                  <a:pt x="56" y="168"/>
                  <a:pt x="60" y="168"/>
                </a:cubicBezTo>
                <a:cubicBezTo>
                  <a:pt x="64" y="168"/>
                  <a:pt x="67" y="166"/>
                  <a:pt x="69" y="163"/>
                </a:cubicBezTo>
                <a:cubicBezTo>
                  <a:pt x="108" y="78"/>
                  <a:pt x="108" y="78"/>
                  <a:pt x="108" y="78"/>
                </a:cubicBezTo>
                <a:cubicBezTo>
                  <a:pt x="111" y="73"/>
                  <a:pt x="112" y="68"/>
                  <a:pt x="112" y="60"/>
                </a:cubicBezTo>
                <a:cubicBezTo>
                  <a:pt x="112" y="32"/>
                  <a:pt x="88" y="8"/>
                  <a:pt x="60" y="8"/>
                </a:cubicBezTo>
                <a:close/>
                <a:moveTo>
                  <a:pt x="60" y="92"/>
                </a:moveTo>
                <a:cubicBezTo>
                  <a:pt x="42" y="92"/>
                  <a:pt x="28" y="78"/>
                  <a:pt x="28" y="60"/>
                </a:cubicBezTo>
                <a:cubicBezTo>
                  <a:pt x="28" y="43"/>
                  <a:pt x="42" y="28"/>
                  <a:pt x="60" y="28"/>
                </a:cubicBezTo>
                <a:cubicBezTo>
                  <a:pt x="77" y="28"/>
                  <a:pt x="92" y="43"/>
                  <a:pt x="92" y="60"/>
                </a:cubicBezTo>
                <a:cubicBezTo>
                  <a:pt x="92" y="78"/>
                  <a:pt x="77" y="92"/>
                  <a:pt x="60" y="92"/>
                </a:cubicBezTo>
                <a:close/>
                <a:moveTo>
                  <a:pt x="60" y="36"/>
                </a:moveTo>
                <a:cubicBezTo>
                  <a:pt x="46" y="36"/>
                  <a:pt x="36" y="47"/>
                  <a:pt x="36" y="60"/>
                </a:cubicBezTo>
                <a:cubicBezTo>
                  <a:pt x="36" y="73"/>
                  <a:pt x="46" y="84"/>
                  <a:pt x="60" y="84"/>
                </a:cubicBezTo>
                <a:cubicBezTo>
                  <a:pt x="73" y="84"/>
                  <a:pt x="84" y="73"/>
                  <a:pt x="84" y="60"/>
                </a:cubicBezTo>
                <a:cubicBezTo>
                  <a:pt x="84" y="47"/>
                  <a:pt x="73" y="36"/>
                  <a:pt x="60" y="36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8" name="Freeform 38"/>
          <p:cNvSpPr>
            <a:spLocks noEditPoints="1"/>
          </p:cNvSpPr>
          <p:nvPr/>
        </p:nvSpPr>
        <p:spPr bwMode="auto">
          <a:xfrm>
            <a:off x="8927213" y="4713691"/>
            <a:ext cx="356778" cy="354916"/>
          </a:xfrm>
          <a:custGeom>
            <a:avLst/>
            <a:gdLst>
              <a:gd name="T0" fmla="*/ 56 w 162"/>
              <a:gd name="T1" fmla="*/ 161 h 161"/>
              <a:gd name="T2" fmla="*/ 56 w 162"/>
              <a:gd name="T3" fmla="*/ 161 h 161"/>
              <a:gd name="T4" fmla="*/ 50 w 162"/>
              <a:gd name="T5" fmla="*/ 158 h 161"/>
              <a:gd name="T6" fmla="*/ 30 w 162"/>
              <a:gd name="T7" fmla="*/ 131 h 161"/>
              <a:gd name="T8" fmla="*/ 3 w 162"/>
              <a:gd name="T9" fmla="*/ 111 h 161"/>
              <a:gd name="T10" fmla="*/ 0 w 162"/>
              <a:gd name="T11" fmla="*/ 105 h 161"/>
              <a:gd name="T12" fmla="*/ 2 w 162"/>
              <a:gd name="T13" fmla="*/ 100 h 161"/>
              <a:gd name="T14" fmla="*/ 13 w 162"/>
              <a:gd name="T15" fmla="*/ 89 h 161"/>
              <a:gd name="T16" fmla="*/ 18 w 162"/>
              <a:gd name="T17" fmla="*/ 87 h 161"/>
              <a:gd name="T18" fmla="*/ 20 w 162"/>
              <a:gd name="T19" fmla="*/ 87 h 161"/>
              <a:gd name="T20" fmla="*/ 39 w 162"/>
              <a:gd name="T21" fmla="*/ 92 h 161"/>
              <a:gd name="T22" fmla="*/ 62 w 162"/>
              <a:gd name="T23" fmla="*/ 69 h 161"/>
              <a:gd name="T24" fmla="*/ 11 w 162"/>
              <a:gd name="T25" fmla="*/ 41 h 161"/>
              <a:gd name="T26" fmla="*/ 7 w 162"/>
              <a:gd name="T27" fmla="*/ 36 h 161"/>
              <a:gd name="T28" fmla="*/ 9 w 162"/>
              <a:gd name="T29" fmla="*/ 29 h 161"/>
              <a:gd name="T30" fmla="*/ 23 w 162"/>
              <a:gd name="T31" fmla="*/ 15 h 161"/>
              <a:gd name="T32" fmla="*/ 30 w 162"/>
              <a:gd name="T33" fmla="*/ 13 h 161"/>
              <a:gd name="T34" fmla="*/ 101 w 162"/>
              <a:gd name="T35" fmla="*/ 30 h 161"/>
              <a:gd name="T36" fmla="*/ 116 w 162"/>
              <a:gd name="T37" fmla="*/ 14 h 161"/>
              <a:gd name="T38" fmla="*/ 146 w 162"/>
              <a:gd name="T39" fmla="*/ 0 h 161"/>
              <a:gd name="T40" fmla="*/ 157 w 162"/>
              <a:gd name="T41" fmla="*/ 4 h 161"/>
              <a:gd name="T42" fmla="*/ 159 w 162"/>
              <a:gd name="T43" fmla="*/ 24 h 161"/>
              <a:gd name="T44" fmla="*/ 147 w 162"/>
              <a:gd name="T45" fmla="*/ 44 h 161"/>
              <a:gd name="T46" fmla="*/ 131 w 162"/>
              <a:gd name="T47" fmla="*/ 61 h 161"/>
              <a:gd name="T48" fmla="*/ 148 w 162"/>
              <a:gd name="T49" fmla="*/ 134 h 161"/>
              <a:gd name="T50" fmla="*/ 145 w 162"/>
              <a:gd name="T51" fmla="*/ 142 h 161"/>
              <a:gd name="T52" fmla="*/ 131 w 162"/>
              <a:gd name="T53" fmla="*/ 153 h 161"/>
              <a:gd name="T54" fmla="*/ 126 w 162"/>
              <a:gd name="T55" fmla="*/ 154 h 161"/>
              <a:gd name="T56" fmla="*/ 124 w 162"/>
              <a:gd name="T57" fmla="*/ 154 h 161"/>
              <a:gd name="T58" fmla="*/ 120 w 162"/>
              <a:gd name="T59" fmla="*/ 150 h 161"/>
              <a:gd name="T60" fmla="*/ 92 w 162"/>
              <a:gd name="T61" fmla="*/ 99 h 161"/>
              <a:gd name="T62" fmla="*/ 69 w 162"/>
              <a:gd name="T63" fmla="*/ 122 h 161"/>
              <a:gd name="T64" fmla="*/ 74 w 162"/>
              <a:gd name="T65" fmla="*/ 141 h 161"/>
              <a:gd name="T66" fmla="*/ 72 w 162"/>
              <a:gd name="T67" fmla="*/ 148 h 161"/>
              <a:gd name="T68" fmla="*/ 62 w 162"/>
              <a:gd name="T69" fmla="*/ 159 h 161"/>
              <a:gd name="T70" fmla="*/ 56 w 162"/>
              <a:gd name="T71" fmla="*/ 161 h 161"/>
              <a:gd name="T72" fmla="*/ 8 w 162"/>
              <a:gd name="T73" fmla="*/ 105 h 161"/>
              <a:gd name="T74" fmla="*/ 36 w 162"/>
              <a:gd name="T75" fmla="*/ 126 h 161"/>
              <a:gd name="T76" fmla="*/ 56 w 162"/>
              <a:gd name="T77" fmla="*/ 153 h 161"/>
              <a:gd name="T78" fmla="*/ 66 w 162"/>
              <a:gd name="T79" fmla="*/ 143 h 161"/>
              <a:gd name="T80" fmla="*/ 60 w 162"/>
              <a:gd name="T81" fmla="*/ 120 h 161"/>
              <a:gd name="T82" fmla="*/ 94 w 162"/>
              <a:gd name="T83" fmla="*/ 86 h 161"/>
              <a:gd name="T84" fmla="*/ 126 w 162"/>
              <a:gd name="T85" fmla="*/ 146 h 161"/>
              <a:gd name="T86" fmla="*/ 140 w 162"/>
              <a:gd name="T87" fmla="*/ 136 h 161"/>
              <a:gd name="T88" fmla="*/ 122 w 162"/>
              <a:gd name="T89" fmla="*/ 58 h 161"/>
              <a:gd name="T90" fmla="*/ 141 w 162"/>
              <a:gd name="T91" fmla="*/ 39 h 161"/>
              <a:gd name="T92" fmla="*/ 152 w 162"/>
              <a:gd name="T93" fmla="*/ 22 h 161"/>
              <a:gd name="T94" fmla="*/ 151 w 162"/>
              <a:gd name="T95" fmla="*/ 10 h 161"/>
              <a:gd name="T96" fmla="*/ 146 w 162"/>
              <a:gd name="T97" fmla="*/ 8 h 161"/>
              <a:gd name="T98" fmla="*/ 122 w 162"/>
              <a:gd name="T99" fmla="*/ 20 h 161"/>
              <a:gd name="T100" fmla="*/ 103 w 162"/>
              <a:gd name="T101" fmla="*/ 39 h 161"/>
              <a:gd name="T102" fmla="*/ 28 w 162"/>
              <a:gd name="T103" fmla="*/ 21 h 161"/>
              <a:gd name="T104" fmla="*/ 15 w 162"/>
              <a:gd name="T105" fmla="*/ 35 h 161"/>
              <a:gd name="T106" fmla="*/ 75 w 162"/>
              <a:gd name="T107" fmla="*/ 67 h 161"/>
              <a:gd name="T108" fmla="*/ 41 w 162"/>
              <a:gd name="T109" fmla="*/ 101 h 161"/>
              <a:gd name="T110" fmla="*/ 18 w 162"/>
              <a:gd name="T111" fmla="*/ 95 h 161"/>
              <a:gd name="T112" fmla="*/ 8 w 162"/>
              <a:gd name="T113" fmla="*/ 105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62" h="161">
                <a:moveTo>
                  <a:pt x="56" y="161"/>
                </a:moveTo>
                <a:cubicBezTo>
                  <a:pt x="56" y="161"/>
                  <a:pt x="56" y="161"/>
                  <a:pt x="56" y="161"/>
                </a:cubicBezTo>
                <a:cubicBezTo>
                  <a:pt x="53" y="161"/>
                  <a:pt x="52" y="160"/>
                  <a:pt x="50" y="158"/>
                </a:cubicBezTo>
                <a:cubicBezTo>
                  <a:pt x="30" y="131"/>
                  <a:pt x="30" y="131"/>
                  <a:pt x="30" y="131"/>
                </a:cubicBezTo>
                <a:cubicBezTo>
                  <a:pt x="3" y="111"/>
                  <a:pt x="3" y="111"/>
                  <a:pt x="3" y="111"/>
                </a:cubicBezTo>
                <a:cubicBezTo>
                  <a:pt x="1" y="110"/>
                  <a:pt x="0" y="108"/>
                  <a:pt x="0" y="105"/>
                </a:cubicBezTo>
                <a:cubicBezTo>
                  <a:pt x="0" y="103"/>
                  <a:pt x="0" y="101"/>
                  <a:pt x="2" y="100"/>
                </a:cubicBezTo>
                <a:cubicBezTo>
                  <a:pt x="13" y="89"/>
                  <a:pt x="13" y="89"/>
                  <a:pt x="13" y="89"/>
                </a:cubicBezTo>
                <a:cubicBezTo>
                  <a:pt x="14" y="87"/>
                  <a:pt x="16" y="87"/>
                  <a:pt x="18" y="87"/>
                </a:cubicBezTo>
                <a:cubicBezTo>
                  <a:pt x="18" y="87"/>
                  <a:pt x="19" y="87"/>
                  <a:pt x="20" y="87"/>
                </a:cubicBezTo>
                <a:cubicBezTo>
                  <a:pt x="39" y="92"/>
                  <a:pt x="39" y="92"/>
                  <a:pt x="39" y="92"/>
                </a:cubicBezTo>
                <a:cubicBezTo>
                  <a:pt x="62" y="69"/>
                  <a:pt x="62" y="69"/>
                  <a:pt x="62" y="69"/>
                </a:cubicBezTo>
                <a:cubicBezTo>
                  <a:pt x="11" y="41"/>
                  <a:pt x="11" y="41"/>
                  <a:pt x="11" y="41"/>
                </a:cubicBezTo>
                <a:cubicBezTo>
                  <a:pt x="9" y="40"/>
                  <a:pt x="7" y="38"/>
                  <a:pt x="7" y="36"/>
                </a:cubicBezTo>
                <a:cubicBezTo>
                  <a:pt x="7" y="33"/>
                  <a:pt x="7" y="31"/>
                  <a:pt x="9" y="29"/>
                </a:cubicBezTo>
                <a:cubicBezTo>
                  <a:pt x="23" y="15"/>
                  <a:pt x="23" y="15"/>
                  <a:pt x="23" y="15"/>
                </a:cubicBezTo>
                <a:cubicBezTo>
                  <a:pt x="25" y="13"/>
                  <a:pt x="28" y="13"/>
                  <a:pt x="30" y="13"/>
                </a:cubicBezTo>
                <a:cubicBezTo>
                  <a:pt x="101" y="30"/>
                  <a:pt x="101" y="30"/>
                  <a:pt x="101" y="30"/>
                </a:cubicBezTo>
                <a:cubicBezTo>
                  <a:pt x="116" y="14"/>
                  <a:pt x="116" y="14"/>
                  <a:pt x="116" y="14"/>
                </a:cubicBezTo>
                <a:cubicBezTo>
                  <a:pt x="125" y="6"/>
                  <a:pt x="137" y="0"/>
                  <a:pt x="146" y="0"/>
                </a:cubicBezTo>
                <a:cubicBezTo>
                  <a:pt x="151" y="0"/>
                  <a:pt x="154" y="1"/>
                  <a:pt x="157" y="4"/>
                </a:cubicBezTo>
                <a:cubicBezTo>
                  <a:pt x="161" y="8"/>
                  <a:pt x="162" y="15"/>
                  <a:pt x="159" y="24"/>
                </a:cubicBezTo>
                <a:cubicBezTo>
                  <a:pt x="157" y="31"/>
                  <a:pt x="152" y="39"/>
                  <a:pt x="147" y="44"/>
                </a:cubicBezTo>
                <a:cubicBezTo>
                  <a:pt x="131" y="61"/>
                  <a:pt x="131" y="61"/>
                  <a:pt x="131" y="61"/>
                </a:cubicBezTo>
                <a:cubicBezTo>
                  <a:pt x="148" y="134"/>
                  <a:pt x="148" y="134"/>
                  <a:pt x="148" y="134"/>
                </a:cubicBezTo>
                <a:cubicBezTo>
                  <a:pt x="148" y="137"/>
                  <a:pt x="147" y="140"/>
                  <a:pt x="145" y="142"/>
                </a:cubicBezTo>
                <a:cubicBezTo>
                  <a:pt x="131" y="153"/>
                  <a:pt x="131" y="153"/>
                  <a:pt x="131" y="153"/>
                </a:cubicBezTo>
                <a:cubicBezTo>
                  <a:pt x="130" y="154"/>
                  <a:pt x="128" y="154"/>
                  <a:pt x="126" y="154"/>
                </a:cubicBezTo>
                <a:cubicBezTo>
                  <a:pt x="126" y="154"/>
                  <a:pt x="125" y="154"/>
                  <a:pt x="124" y="154"/>
                </a:cubicBezTo>
                <a:cubicBezTo>
                  <a:pt x="122" y="153"/>
                  <a:pt x="120" y="152"/>
                  <a:pt x="120" y="150"/>
                </a:cubicBezTo>
                <a:cubicBezTo>
                  <a:pt x="92" y="99"/>
                  <a:pt x="92" y="99"/>
                  <a:pt x="92" y="99"/>
                </a:cubicBezTo>
                <a:cubicBezTo>
                  <a:pt x="69" y="122"/>
                  <a:pt x="69" y="122"/>
                  <a:pt x="69" y="122"/>
                </a:cubicBezTo>
                <a:cubicBezTo>
                  <a:pt x="74" y="141"/>
                  <a:pt x="74" y="141"/>
                  <a:pt x="74" y="141"/>
                </a:cubicBezTo>
                <a:cubicBezTo>
                  <a:pt x="75" y="144"/>
                  <a:pt x="74" y="146"/>
                  <a:pt x="72" y="148"/>
                </a:cubicBezTo>
                <a:cubicBezTo>
                  <a:pt x="62" y="159"/>
                  <a:pt x="62" y="159"/>
                  <a:pt x="62" y="159"/>
                </a:cubicBezTo>
                <a:cubicBezTo>
                  <a:pt x="60" y="160"/>
                  <a:pt x="58" y="161"/>
                  <a:pt x="56" y="161"/>
                </a:cubicBezTo>
                <a:close/>
                <a:moveTo>
                  <a:pt x="8" y="105"/>
                </a:moveTo>
                <a:cubicBezTo>
                  <a:pt x="36" y="126"/>
                  <a:pt x="36" y="126"/>
                  <a:pt x="36" y="126"/>
                </a:cubicBezTo>
                <a:cubicBezTo>
                  <a:pt x="56" y="153"/>
                  <a:pt x="56" y="153"/>
                  <a:pt x="56" y="153"/>
                </a:cubicBezTo>
                <a:cubicBezTo>
                  <a:pt x="66" y="143"/>
                  <a:pt x="66" y="143"/>
                  <a:pt x="66" y="143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94" y="86"/>
                  <a:pt x="94" y="86"/>
                  <a:pt x="94" y="86"/>
                </a:cubicBezTo>
                <a:cubicBezTo>
                  <a:pt x="126" y="146"/>
                  <a:pt x="126" y="146"/>
                  <a:pt x="126" y="146"/>
                </a:cubicBezTo>
                <a:cubicBezTo>
                  <a:pt x="140" y="136"/>
                  <a:pt x="140" y="136"/>
                  <a:pt x="140" y="136"/>
                </a:cubicBezTo>
                <a:cubicBezTo>
                  <a:pt x="122" y="58"/>
                  <a:pt x="122" y="58"/>
                  <a:pt x="122" y="58"/>
                </a:cubicBezTo>
                <a:cubicBezTo>
                  <a:pt x="141" y="39"/>
                  <a:pt x="141" y="39"/>
                  <a:pt x="141" y="39"/>
                </a:cubicBezTo>
                <a:cubicBezTo>
                  <a:pt x="146" y="34"/>
                  <a:pt x="150" y="28"/>
                  <a:pt x="152" y="22"/>
                </a:cubicBezTo>
                <a:cubicBezTo>
                  <a:pt x="154" y="16"/>
                  <a:pt x="153" y="12"/>
                  <a:pt x="151" y="10"/>
                </a:cubicBezTo>
                <a:cubicBezTo>
                  <a:pt x="150" y="8"/>
                  <a:pt x="149" y="8"/>
                  <a:pt x="146" y="8"/>
                </a:cubicBezTo>
                <a:cubicBezTo>
                  <a:pt x="139" y="8"/>
                  <a:pt x="129" y="13"/>
                  <a:pt x="122" y="20"/>
                </a:cubicBezTo>
                <a:cubicBezTo>
                  <a:pt x="103" y="39"/>
                  <a:pt x="103" y="39"/>
                  <a:pt x="103" y="39"/>
                </a:cubicBezTo>
                <a:cubicBezTo>
                  <a:pt x="28" y="21"/>
                  <a:pt x="28" y="21"/>
                  <a:pt x="28" y="21"/>
                </a:cubicBezTo>
                <a:cubicBezTo>
                  <a:pt x="15" y="35"/>
                  <a:pt x="15" y="35"/>
                  <a:pt x="15" y="35"/>
                </a:cubicBezTo>
                <a:cubicBezTo>
                  <a:pt x="75" y="67"/>
                  <a:pt x="75" y="67"/>
                  <a:pt x="75" y="67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18" y="95"/>
                  <a:pt x="18" y="95"/>
                  <a:pt x="18" y="95"/>
                </a:cubicBezTo>
                <a:lnTo>
                  <a:pt x="8" y="105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9" name="Freeform 39"/>
          <p:cNvSpPr>
            <a:spLocks noEditPoints="1"/>
          </p:cNvSpPr>
          <p:nvPr/>
        </p:nvSpPr>
        <p:spPr bwMode="auto">
          <a:xfrm>
            <a:off x="3843823" y="4715553"/>
            <a:ext cx="404286" cy="350257"/>
          </a:xfrm>
          <a:custGeom>
            <a:avLst/>
            <a:gdLst>
              <a:gd name="T0" fmla="*/ 21 w 184"/>
              <a:gd name="T1" fmla="*/ 159 h 159"/>
              <a:gd name="T2" fmla="*/ 13 w 184"/>
              <a:gd name="T3" fmla="*/ 152 h 159"/>
              <a:gd name="T4" fmla="*/ 13 w 184"/>
              <a:gd name="T5" fmla="*/ 152 h 159"/>
              <a:gd name="T6" fmla="*/ 16 w 184"/>
              <a:gd name="T7" fmla="*/ 144 h 159"/>
              <a:gd name="T8" fmla="*/ 16 w 184"/>
              <a:gd name="T9" fmla="*/ 143 h 159"/>
              <a:gd name="T10" fmla="*/ 19 w 184"/>
              <a:gd name="T11" fmla="*/ 140 h 159"/>
              <a:gd name="T12" fmla="*/ 33 w 184"/>
              <a:gd name="T13" fmla="*/ 118 h 159"/>
              <a:gd name="T14" fmla="*/ 0 w 184"/>
              <a:gd name="T15" fmla="*/ 67 h 159"/>
              <a:gd name="T16" fmla="*/ 92 w 184"/>
              <a:gd name="T17" fmla="*/ 0 h 159"/>
              <a:gd name="T18" fmla="*/ 184 w 184"/>
              <a:gd name="T19" fmla="*/ 67 h 159"/>
              <a:gd name="T20" fmla="*/ 92 w 184"/>
              <a:gd name="T21" fmla="*/ 134 h 159"/>
              <a:gd name="T22" fmla="*/ 79 w 184"/>
              <a:gd name="T23" fmla="*/ 133 h 159"/>
              <a:gd name="T24" fmla="*/ 34 w 184"/>
              <a:gd name="T25" fmla="*/ 157 h 159"/>
              <a:gd name="T26" fmla="*/ 22 w 184"/>
              <a:gd name="T27" fmla="*/ 159 h 159"/>
              <a:gd name="T28" fmla="*/ 21 w 184"/>
              <a:gd name="T29" fmla="*/ 159 h 159"/>
              <a:gd name="T30" fmla="*/ 21 w 184"/>
              <a:gd name="T31" fmla="*/ 151 h 159"/>
              <a:gd name="T32" fmla="*/ 21 w 184"/>
              <a:gd name="T33" fmla="*/ 151 h 159"/>
              <a:gd name="T34" fmla="*/ 32 w 184"/>
              <a:gd name="T35" fmla="*/ 149 h 159"/>
              <a:gd name="T36" fmla="*/ 75 w 184"/>
              <a:gd name="T37" fmla="*/ 126 h 159"/>
              <a:gd name="T38" fmla="*/ 77 w 184"/>
              <a:gd name="T39" fmla="*/ 125 h 159"/>
              <a:gd name="T40" fmla="*/ 78 w 184"/>
              <a:gd name="T41" fmla="*/ 125 h 159"/>
              <a:gd name="T42" fmla="*/ 92 w 184"/>
              <a:gd name="T43" fmla="*/ 126 h 159"/>
              <a:gd name="T44" fmla="*/ 176 w 184"/>
              <a:gd name="T45" fmla="*/ 67 h 159"/>
              <a:gd name="T46" fmla="*/ 92 w 184"/>
              <a:gd name="T47" fmla="*/ 8 h 159"/>
              <a:gd name="T48" fmla="*/ 8 w 184"/>
              <a:gd name="T49" fmla="*/ 67 h 159"/>
              <a:gd name="T50" fmla="*/ 39 w 184"/>
              <a:gd name="T51" fmla="*/ 113 h 159"/>
              <a:gd name="T52" fmla="*/ 42 w 184"/>
              <a:gd name="T53" fmla="*/ 114 h 159"/>
              <a:gd name="T54" fmla="*/ 41 w 184"/>
              <a:gd name="T55" fmla="*/ 118 h 159"/>
              <a:gd name="T56" fmla="*/ 25 w 184"/>
              <a:gd name="T57" fmla="*/ 146 h 159"/>
              <a:gd name="T58" fmla="*/ 22 w 184"/>
              <a:gd name="T59" fmla="*/ 148 h 159"/>
              <a:gd name="T60" fmla="*/ 22 w 184"/>
              <a:gd name="T61" fmla="*/ 149 h 159"/>
              <a:gd name="T62" fmla="*/ 21 w 184"/>
              <a:gd name="T63" fmla="*/ 151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4" h="159">
                <a:moveTo>
                  <a:pt x="21" y="159"/>
                </a:moveTo>
                <a:cubicBezTo>
                  <a:pt x="17" y="159"/>
                  <a:pt x="14" y="156"/>
                  <a:pt x="13" y="152"/>
                </a:cubicBezTo>
                <a:cubicBezTo>
                  <a:pt x="13" y="152"/>
                  <a:pt x="13" y="152"/>
                  <a:pt x="13" y="152"/>
                </a:cubicBezTo>
                <a:cubicBezTo>
                  <a:pt x="12" y="148"/>
                  <a:pt x="14" y="145"/>
                  <a:pt x="16" y="144"/>
                </a:cubicBezTo>
                <a:cubicBezTo>
                  <a:pt x="16" y="143"/>
                  <a:pt x="16" y="143"/>
                  <a:pt x="16" y="143"/>
                </a:cubicBezTo>
                <a:cubicBezTo>
                  <a:pt x="17" y="142"/>
                  <a:pt x="18" y="141"/>
                  <a:pt x="19" y="140"/>
                </a:cubicBezTo>
                <a:cubicBezTo>
                  <a:pt x="24" y="135"/>
                  <a:pt x="29" y="130"/>
                  <a:pt x="33" y="118"/>
                </a:cubicBezTo>
                <a:cubicBezTo>
                  <a:pt x="12" y="106"/>
                  <a:pt x="0" y="87"/>
                  <a:pt x="0" y="67"/>
                </a:cubicBezTo>
                <a:cubicBezTo>
                  <a:pt x="0" y="30"/>
                  <a:pt x="41" y="0"/>
                  <a:pt x="92" y="0"/>
                </a:cubicBezTo>
                <a:cubicBezTo>
                  <a:pt x="143" y="0"/>
                  <a:pt x="184" y="30"/>
                  <a:pt x="184" y="67"/>
                </a:cubicBezTo>
                <a:cubicBezTo>
                  <a:pt x="184" y="104"/>
                  <a:pt x="143" y="134"/>
                  <a:pt x="92" y="134"/>
                </a:cubicBezTo>
                <a:cubicBezTo>
                  <a:pt x="88" y="134"/>
                  <a:pt x="84" y="134"/>
                  <a:pt x="79" y="133"/>
                </a:cubicBezTo>
                <a:cubicBezTo>
                  <a:pt x="66" y="145"/>
                  <a:pt x="51" y="153"/>
                  <a:pt x="34" y="157"/>
                </a:cubicBezTo>
                <a:cubicBezTo>
                  <a:pt x="30" y="158"/>
                  <a:pt x="27" y="159"/>
                  <a:pt x="22" y="159"/>
                </a:cubicBezTo>
                <a:lnTo>
                  <a:pt x="21" y="159"/>
                </a:lnTo>
                <a:close/>
                <a:moveTo>
                  <a:pt x="21" y="151"/>
                </a:moveTo>
                <a:cubicBezTo>
                  <a:pt x="21" y="151"/>
                  <a:pt x="21" y="151"/>
                  <a:pt x="21" y="151"/>
                </a:cubicBezTo>
                <a:cubicBezTo>
                  <a:pt x="25" y="151"/>
                  <a:pt x="29" y="150"/>
                  <a:pt x="32" y="149"/>
                </a:cubicBezTo>
                <a:cubicBezTo>
                  <a:pt x="48" y="145"/>
                  <a:pt x="63" y="137"/>
                  <a:pt x="75" y="126"/>
                </a:cubicBezTo>
                <a:cubicBezTo>
                  <a:pt x="77" y="125"/>
                  <a:pt x="77" y="125"/>
                  <a:pt x="77" y="125"/>
                </a:cubicBezTo>
                <a:cubicBezTo>
                  <a:pt x="78" y="125"/>
                  <a:pt x="78" y="125"/>
                  <a:pt x="78" y="125"/>
                </a:cubicBezTo>
                <a:cubicBezTo>
                  <a:pt x="83" y="126"/>
                  <a:pt x="88" y="126"/>
                  <a:pt x="92" y="126"/>
                </a:cubicBezTo>
                <a:cubicBezTo>
                  <a:pt x="139" y="126"/>
                  <a:pt x="176" y="100"/>
                  <a:pt x="176" y="67"/>
                </a:cubicBezTo>
                <a:cubicBezTo>
                  <a:pt x="176" y="35"/>
                  <a:pt x="139" y="8"/>
                  <a:pt x="92" y="8"/>
                </a:cubicBezTo>
                <a:cubicBezTo>
                  <a:pt x="46" y="8"/>
                  <a:pt x="8" y="35"/>
                  <a:pt x="8" y="67"/>
                </a:cubicBezTo>
                <a:cubicBezTo>
                  <a:pt x="8" y="85"/>
                  <a:pt x="20" y="102"/>
                  <a:pt x="39" y="113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37" y="133"/>
                  <a:pt x="31" y="140"/>
                  <a:pt x="25" y="146"/>
                </a:cubicBezTo>
                <a:cubicBezTo>
                  <a:pt x="24" y="147"/>
                  <a:pt x="23" y="147"/>
                  <a:pt x="22" y="148"/>
                </a:cubicBezTo>
                <a:cubicBezTo>
                  <a:pt x="22" y="149"/>
                  <a:pt x="22" y="149"/>
                  <a:pt x="22" y="149"/>
                </a:cubicBezTo>
                <a:cubicBezTo>
                  <a:pt x="21" y="150"/>
                  <a:pt x="21" y="150"/>
                  <a:pt x="21" y="15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72" name="组合 171"/>
          <p:cNvGrpSpPr/>
          <p:nvPr/>
        </p:nvGrpSpPr>
        <p:grpSpPr>
          <a:xfrm>
            <a:off x="6372943" y="4715553"/>
            <a:ext cx="405218" cy="350257"/>
            <a:chOff x="6315267" y="3250080"/>
            <a:chExt cx="405365" cy="350384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6315267" y="3250080"/>
              <a:ext cx="405365" cy="350384"/>
            </a:xfrm>
            <a:custGeom>
              <a:avLst/>
              <a:gdLst>
                <a:gd name="T0" fmla="*/ 21 w 184"/>
                <a:gd name="T1" fmla="*/ 159 h 159"/>
                <a:gd name="T2" fmla="*/ 13 w 184"/>
                <a:gd name="T3" fmla="*/ 152 h 159"/>
                <a:gd name="T4" fmla="*/ 13 w 184"/>
                <a:gd name="T5" fmla="*/ 152 h 159"/>
                <a:gd name="T6" fmla="*/ 16 w 184"/>
                <a:gd name="T7" fmla="*/ 144 h 159"/>
                <a:gd name="T8" fmla="*/ 16 w 184"/>
                <a:gd name="T9" fmla="*/ 143 h 159"/>
                <a:gd name="T10" fmla="*/ 19 w 184"/>
                <a:gd name="T11" fmla="*/ 140 h 159"/>
                <a:gd name="T12" fmla="*/ 33 w 184"/>
                <a:gd name="T13" fmla="*/ 118 h 159"/>
                <a:gd name="T14" fmla="*/ 0 w 184"/>
                <a:gd name="T15" fmla="*/ 67 h 159"/>
                <a:gd name="T16" fmla="*/ 92 w 184"/>
                <a:gd name="T17" fmla="*/ 0 h 159"/>
                <a:gd name="T18" fmla="*/ 184 w 184"/>
                <a:gd name="T19" fmla="*/ 67 h 159"/>
                <a:gd name="T20" fmla="*/ 92 w 184"/>
                <a:gd name="T21" fmla="*/ 134 h 159"/>
                <a:gd name="T22" fmla="*/ 79 w 184"/>
                <a:gd name="T23" fmla="*/ 133 h 159"/>
                <a:gd name="T24" fmla="*/ 34 w 184"/>
                <a:gd name="T25" fmla="*/ 157 h 159"/>
                <a:gd name="T26" fmla="*/ 22 w 184"/>
                <a:gd name="T27" fmla="*/ 159 h 159"/>
                <a:gd name="T28" fmla="*/ 21 w 184"/>
                <a:gd name="T29" fmla="*/ 159 h 159"/>
                <a:gd name="T30" fmla="*/ 21 w 184"/>
                <a:gd name="T31" fmla="*/ 151 h 159"/>
                <a:gd name="T32" fmla="*/ 21 w 184"/>
                <a:gd name="T33" fmla="*/ 151 h 159"/>
                <a:gd name="T34" fmla="*/ 32 w 184"/>
                <a:gd name="T35" fmla="*/ 149 h 159"/>
                <a:gd name="T36" fmla="*/ 75 w 184"/>
                <a:gd name="T37" fmla="*/ 126 h 159"/>
                <a:gd name="T38" fmla="*/ 77 w 184"/>
                <a:gd name="T39" fmla="*/ 125 h 159"/>
                <a:gd name="T40" fmla="*/ 78 w 184"/>
                <a:gd name="T41" fmla="*/ 125 h 159"/>
                <a:gd name="T42" fmla="*/ 92 w 184"/>
                <a:gd name="T43" fmla="*/ 126 h 159"/>
                <a:gd name="T44" fmla="*/ 176 w 184"/>
                <a:gd name="T45" fmla="*/ 67 h 159"/>
                <a:gd name="T46" fmla="*/ 92 w 184"/>
                <a:gd name="T47" fmla="*/ 8 h 159"/>
                <a:gd name="T48" fmla="*/ 8 w 184"/>
                <a:gd name="T49" fmla="*/ 67 h 159"/>
                <a:gd name="T50" fmla="*/ 39 w 184"/>
                <a:gd name="T51" fmla="*/ 113 h 159"/>
                <a:gd name="T52" fmla="*/ 42 w 184"/>
                <a:gd name="T53" fmla="*/ 114 h 159"/>
                <a:gd name="T54" fmla="*/ 41 w 184"/>
                <a:gd name="T55" fmla="*/ 118 h 159"/>
                <a:gd name="T56" fmla="*/ 25 w 184"/>
                <a:gd name="T57" fmla="*/ 146 h 159"/>
                <a:gd name="T58" fmla="*/ 22 w 184"/>
                <a:gd name="T59" fmla="*/ 148 h 159"/>
                <a:gd name="T60" fmla="*/ 22 w 184"/>
                <a:gd name="T61" fmla="*/ 149 h 159"/>
                <a:gd name="T62" fmla="*/ 21 w 184"/>
                <a:gd name="T63" fmla="*/ 15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4" h="159">
                  <a:moveTo>
                    <a:pt x="21" y="159"/>
                  </a:moveTo>
                  <a:cubicBezTo>
                    <a:pt x="17" y="159"/>
                    <a:pt x="14" y="156"/>
                    <a:pt x="13" y="152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2" y="148"/>
                    <a:pt x="14" y="145"/>
                    <a:pt x="16" y="144"/>
                  </a:cubicBezTo>
                  <a:cubicBezTo>
                    <a:pt x="16" y="143"/>
                    <a:pt x="16" y="143"/>
                    <a:pt x="16" y="143"/>
                  </a:cubicBezTo>
                  <a:cubicBezTo>
                    <a:pt x="17" y="142"/>
                    <a:pt x="18" y="141"/>
                    <a:pt x="19" y="140"/>
                  </a:cubicBezTo>
                  <a:cubicBezTo>
                    <a:pt x="24" y="135"/>
                    <a:pt x="29" y="130"/>
                    <a:pt x="33" y="118"/>
                  </a:cubicBezTo>
                  <a:cubicBezTo>
                    <a:pt x="12" y="106"/>
                    <a:pt x="0" y="87"/>
                    <a:pt x="0" y="67"/>
                  </a:cubicBezTo>
                  <a:cubicBezTo>
                    <a:pt x="0" y="30"/>
                    <a:pt x="41" y="0"/>
                    <a:pt x="92" y="0"/>
                  </a:cubicBezTo>
                  <a:cubicBezTo>
                    <a:pt x="143" y="0"/>
                    <a:pt x="184" y="30"/>
                    <a:pt x="184" y="67"/>
                  </a:cubicBezTo>
                  <a:cubicBezTo>
                    <a:pt x="184" y="104"/>
                    <a:pt x="143" y="134"/>
                    <a:pt x="92" y="134"/>
                  </a:cubicBezTo>
                  <a:cubicBezTo>
                    <a:pt x="88" y="134"/>
                    <a:pt x="84" y="134"/>
                    <a:pt x="79" y="133"/>
                  </a:cubicBezTo>
                  <a:cubicBezTo>
                    <a:pt x="66" y="145"/>
                    <a:pt x="51" y="153"/>
                    <a:pt x="34" y="157"/>
                  </a:cubicBezTo>
                  <a:cubicBezTo>
                    <a:pt x="30" y="158"/>
                    <a:pt x="27" y="159"/>
                    <a:pt x="22" y="159"/>
                  </a:cubicBezTo>
                  <a:lnTo>
                    <a:pt x="21" y="159"/>
                  </a:lnTo>
                  <a:close/>
                  <a:moveTo>
                    <a:pt x="21" y="151"/>
                  </a:moveTo>
                  <a:cubicBezTo>
                    <a:pt x="21" y="151"/>
                    <a:pt x="21" y="151"/>
                    <a:pt x="21" y="151"/>
                  </a:cubicBezTo>
                  <a:cubicBezTo>
                    <a:pt x="25" y="151"/>
                    <a:pt x="29" y="150"/>
                    <a:pt x="32" y="149"/>
                  </a:cubicBezTo>
                  <a:cubicBezTo>
                    <a:pt x="48" y="145"/>
                    <a:pt x="63" y="137"/>
                    <a:pt x="75" y="126"/>
                  </a:cubicBezTo>
                  <a:cubicBezTo>
                    <a:pt x="77" y="125"/>
                    <a:pt x="77" y="125"/>
                    <a:pt x="77" y="125"/>
                  </a:cubicBezTo>
                  <a:cubicBezTo>
                    <a:pt x="78" y="125"/>
                    <a:pt x="78" y="125"/>
                    <a:pt x="78" y="125"/>
                  </a:cubicBezTo>
                  <a:cubicBezTo>
                    <a:pt x="83" y="126"/>
                    <a:pt x="88" y="126"/>
                    <a:pt x="92" y="126"/>
                  </a:cubicBezTo>
                  <a:cubicBezTo>
                    <a:pt x="139" y="126"/>
                    <a:pt x="176" y="100"/>
                    <a:pt x="176" y="67"/>
                  </a:cubicBezTo>
                  <a:cubicBezTo>
                    <a:pt x="176" y="35"/>
                    <a:pt x="139" y="8"/>
                    <a:pt x="92" y="8"/>
                  </a:cubicBezTo>
                  <a:cubicBezTo>
                    <a:pt x="46" y="8"/>
                    <a:pt x="8" y="35"/>
                    <a:pt x="8" y="67"/>
                  </a:cubicBezTo>
                  <a:cubicBezTo>
                    <a:pt x="8" y="85"/>
                    <a:pt x="20" y="102"/>
                    <a:pt x="39" y="113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1" y="118"/>
                    <a:pt x="41" y="118"/>
                    <a:pt x="41" y="118"/>
                  </a:cubicBezTo>
                  <a:cubicBezTo>
                    <a:pt x="37" y="133"/>
                    <a:pt x="31" y="140"/>
                    <a:pt x="25" y="146"/>
                  </a:cubicBezTo>
                  <a:cubicBezTo>
                    <a:pt x="24" y="147"/>
                    <a:pt x="23" y="147"/>
                    <a:pt x="22" y="148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21" y="150"/>
                    <a:pt x="21" y="150"/>
                    <a:pt x="21" y="15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Rectangle 43"/>
            <p:cNvSpPr>
              <a:spLocks noChangeArrowheads="1"/>
            </p:cNvSpPr>
            <p:nvPr/>
          </p:nvSpPr>
          <p:spPr bwMode="auto">
            <a:xfrm>
              <a:off x="6450388" y="3400112"/>
              <a:ext cx="140713" cy="9319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4" name="Freeform 44"/>
          <p:cNvSpPr>
            <a:spLocks noEditPoints="1"/>
          </p:cNvSpPr>
          <p:nvPr/>
        </p:nvSpPr>
        <p:spPr bwMode="auto">
          <a:xfrm>
            <a:off x="6372943" y="5606101"/>
            <a:ext cx="379135" cy="321380"/>
          </a:xfrm>
          <a:custGeom>
            <a:avLst/>
            <a:gdLst>
              <a:gd name="T0" fmla="*/ 126 w 172"/>
              <a:gd name="T1" fmla="*/ 129 h 146"/>
              <a:gd name="T2" fmla="*/ 69 w 172"/>
              <a:gd name="T3" fmla="*/ 121 h 146"/>
              <a:gd name="T4" fmla="*/ 54 w 172"/>
              <a:gd name="T5" fmla="*/ 146 h 146"/>
              <a:gd name="T6" fmla="*/ 42 w 172"/>
              <a:gd name="T7" fmla="*/ 119 h 146"/>
              <a:gd name="T8" fmla="*/ 43 w 172"/>
              <a:gd name="T9" fmla="*/ 98 h 146"/>
              <a:gd name="T10" fmla="*/ 27 w 172"/>
              <a:gd name="T11" fmla="*/ 20 h 146"/>
              <a:gd name="T12" fmla="*/ 0 w 172"/>
              <a:gd name="T13" fmla="*/ 10 h 146"/>
              <a:gd name="T14" fmla="*/ 36 w 172"/>
              <a:gd name="T15" fmla="*/ 0 h 146"/>
              <a:gd name="T16" fmla="*/ 161 w 172"/>
              <a:gd name="T17" fmla="*/ 12 h 146"/>
              <a:gd name="T18" fmla="*/ 172 w 172"/>
              <a:gd name="T19" fmla="*/ 73 h 146"/>
              <a:gd name="T20" fmla="*/ 64 w 172"/>
              <a:gd name="T21" fmla="*/ 95 h 146"/>
              <a:gd name="T22" fmla="*/ 64 w 172"/>
              <a:gd name="T23" fmla="*/ 100 h 146"/>
              <a:gd name="T24" fmla="*/ 159 w 172"/>
              <a:gd name="T25" fmla="*/ 111 h 146"/>
              <a:gd name="T26" fmla="*/ 159 w 172"/>
              <a:gd name="T27" fmla="*/ 129 h 146"/>
              <a:gd name="T28" fmla="*/ 143 w 172"/>
              <a:gd name="T29" fmla="*/ 121 h 146"/>
              <a:gd name="T30" fmla="*/ 143 w 172"/>
              <a:gd name="T31" fmla="*/ 138 h 146"/>
              <a:gd name="T32" fmla="*/ 143 w 172"/>
              <a:gd name="T33" fmla="*/ 121 h 146"/>
              <a:gd name="T34" fmla="*/ 46 w 172"/>
              <a:gd name="T35" fmla="*/ 129 h 146"/>
              <a:gd name="T36" fmla="*/ 63 w 172"/>
              <a:gd name="T37" fmla="*/ 129 h 146"/>
              <a:gd name="T38" fmla="*/ 143 w 172"/>
              <a:gd name="T39" fmla="*/ 113 h 146"/>
              <a:gd name="T40" fmla="*/ 151 w 172"/>
              <a:gd name="T41" fmla="*/ 111 h 146"/>
              <a:gd name="T42" fmla="*/ 52 w 172"/>
              <a:gd name="T43" fmla="*/ 108 h 146"/>
              <a:gd name="T44" fmla="*/ 57 w 172"/>
              <a:gd name="T45" fmla="*/ 98 h 146"/>
              <a:gd name="T46" fmla="*/ 56 w 172"/>
              <a:gd name="T47" fmla="*/ 92 h 146"/>
              <a:gd name="T48" fmla="*/ 162 w 172"/>
              <a:gd name="T49" fmla="*/ 75 h 146"/>
              <a:gd name="T50" fmla="*/ 164 w 172"/>
              <a:gd name="T51" fmla="*/ 22 h 146"/>
              <a:gd name="T52" fmla="*/ 40 w 172"/>
              <a:gd name="T53" fmla="*/ 20 h 146"/>
              <a:gd name="T54" fmla="*/ 39 w 172"/>
              <a:gd name="T55" fmla="*/ 15 h 146"/>
              <a:gd name="T56" fmla="*/ 10 w 172"/>
              <a:gd name="T57" fmla="*/ 8 h 146"/>
              <a:gd name="T58" fmla="*/ 10 w 172"/>
              <a:gd name="T59" fmla="*/ 12 h 146"/>
              <a:gd name="T60" fmla="*/ 52 w 172"/>
              <a:gd name="T61" fmla="*/ 98 h 146"/>
              <a:gd name="T62" fmla="*/ 50 w 172"/>
              <a:gd name="T63" fmla="*/ 102 h 146"/>
              <a:gd name="T64" fmla="*/ 48 w 172"/>
              <a:gd name="T65" fmla="*/ 113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" h="146">
                <a:moveTo>
                  <a:pt x="143" y="146"/>
                </a:moveTo>
                <a:cubicBezTo>
                  <a:pt x="133" y="146"/>
                  <a:pt x="126" y="139"/>
                  <a:pt x="126" y="129"/>
                </a:cubicBezTo>
                <a:cubicBezTo>
                  <a:pt x="126" y="126"/>
                  <a:pt x="127" y="123"/>
                  <a:pt x="128" y="121"/>
                </a:cubicBezTo>
                <a:cubicBezTo>
                  <a:pt x="69" y="121"/>
                  <a:pt x="69" y="121"/>
                  <a:pt x="69" y="121"/>
                </a:cubicBezTo>
                <a:cubicBezTo>
                  <a:pt x="70" y="123"/>
                  <a:pt x="71" y="126"/>
                  <a:pt x="71" y="129"/>
                </a:cubicBezTo>
                <a:cubicBezTo>
                  <a:pt x="71" y="139"/>
                  <a:pt x="64" y="146"/>
                  <a:pt x="54" y="146"/>
                </a:cubicBezTo>
                <a:cubicBezTo>
                  <a:pt x="45" y="146"/>
                  <a:pt x="38" y="139"/>
                  <a:pt x="38" y="129"/>
                </a:cubicBezTo>
                <a:cubicBezTo>
                  <a:pt x="38" y="125"/>
                  <a:pt x="39" y="122"/>
                  <a:pt x="42" y="119"/>
                </a:cubicBezTo>
                <a:cubicBezTo>
                  <a:pt x="39" y="117"/>
                  <a:pt x="38" y="114"/>
                  <a:pt x="38" y="111"/>
                </a:cubicBezTo>
                <a:cubicBezTo>
                  <a:pt x="38" y="107"/>
                  <a:pt x="40" y="103"/>
                  <a:pt x="43" y="98"/>
                </a:cubicBezTo>
                <a:cubicBezTo>
                  <a:pt x="43" y="97"/>
                  <a:pt x="43" y="97"/>
                  <a:pt x="44" y="97"/>
                </a:cubicBezTo>
                <a:cubicBezTo>
                  <a:pt x="27" y="20"/>
                  <a:pt x="27" y="20"/>
                  <a:pt x="27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5" y="20"/>
                  <a:pt x="0" y="16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44" y="0"/>
                  <a:pt x="46" y="7"/>
                  <a:pt x="47" y="12"/>
                </a:cubicBezTo>
                <a:cubicBezTo>
                  <a:pt x="161" y="12"/>
                  <a:pt x="161" y="12"/>
                  <a:pt x="161" y="12"/>
                </a:cubicBezTo>
                <a:cubicBezTo>
                  <a:pt x="167" y="12"/>
                  <a:pt x="172" y="17"/>
                  <a:pt x="172" y="22"/>
                </a:cubicBezTo>
                <a:cubicBezTo>
                  <a:pt x="172" y="73"/>
                  <a:pt x="172" y="73"/>
                  <a:pt x="172" y="73"/>
                </a:cubicBezTo>
                <a:cubicBezTo>
                  <a:pt x="172" y="78"/>
                  <a:pt x="168" y="82"/>
                  <a:pt x="163" y="83"/>
                </a:cubicBezTo>
                <a:cubicBezTo>
                  <a:pt x="64" y="95"/>
                  <a:pt x="64" y="95"/>
                  <a:pt x="64" y="95"/>
                </a:cubicBezTo>
                <a:cubicBezTo>
                  <a:pt x="65" y="96"/>
                  <a:pt x="65" y="97"/>
                  <a:pt x="65" y="98"/>
                </a:cubicBezTo>
                <a:cubicBezTo>
                  <a:pt x="65" y="99"/>
                  <a:pt x="65" y="100"/>
                  <a:pt x="64" y="100"/>
                </a:cubicBezTo>
                <a:cubicBezTo>
                  <a:pt x="149" y="100"/>
                  <a:pt x="149" y="100"/>
                  <a:pt x="149" y="100"/>
                </a:cubicBezTo>
                <a:cubicBezTo>
                  <a:pt x="154" y="100"/>
                  <a:pt x="159" y="105"/>
                  <a:pt x="159" y="111"/>
                </a:cubicBezTo>
                <a:cubicBezTo>
                  <a:pt x="159" y="114"/>
                  <a:pt x="158" y="117"/>
                  <a:pt x="155" y="119"/>
                </a:cubicBezTo>
                <a:cubicBezTo>
                  <a:pt x="158" y="122"/>
                  <a:pt x="159" y="125"/>
                  <a:pt x="159" y="129"/>
                </a:cubicBezTo>
                <a:cubicBezTo>
                  <a:pt x="159" y="139"/>
                  <a:pt x="152" y="146"/>
                  <a:pt x="143" y="146"/>
                </a:cubicBezTo>
                <a:close/>
                <a:moveTo>
                  <a:pt x="143" y="121"/>
                </a:moveTo>
                <a:cubicBezTo>
                  <a:pt x="138" y="121"/>
                  <a:pt x="134" y="125"/>
                  <a:pt x="134" y="129"/>
                </a:cubicBezTo>
                <a:cubicBezTo>
                  <a:pt x="134" y="134"/>
                  <a:pt x="138" y="138"/>
                  <a:pt x="143" y="138"/>
                </a:cubicBezTo>
                <a:cubicBezTo>
                  <a:pt x="147" y="138"/>
                  <a:pt x="151" y="134"/>
                  <a:pt x="151" y="129"/>
                </a:cubicBezTo>
                <a:cubicBezTo>
                  <a:pt x="151" y="125"/>
                  <a:pt x="147" y="121"/>
                  <a:pt x="143" y="121"/>
                </a:cubicBezTo>
                <a:close/>
                <a:moveTo>
                  <a:pt x="54" y="121"/>
                </a:moveTo>
                <a:cubicBezTo>
                  <a:pt x="50" y="121"/>
                  <a:pt x="46" y="125"/>
                  <a:pt x="46" y="129"/>
                </a:cubicBezTo>
                <a:cubicBezTo>
                  <a:pt x="46" y="134"/>
                  <a:pt x="50" y="138"/>
                  <a:pt x="54" y="138"/>
                </a:cubicBezTo>
                <a:cubicBezTo>
                  <a:pt x="59" y="138"/>
                  <a:pt x="63" y="134"/>
                  <a:pt x="63" y="129"/>
                </a:cubicBezTo>
                <a:cubicBezTo>
                  <a:pt x="63" y="125"/>
                  <a:pt x="59" y="121"/>
                  <a:pt x="54" y="121"/>
                </a:cubicBezTo>
                <a:close/>
                <a:moveTo>
                  <a:pt x="143" y="113"/>
                </a:moveTo>
                <a:cubicBezTo>
                  <a:pt x="149" y="113"/>
                  <a:pt x="149" y="113"/>
                  <a:pt x="149" y="113"/>
                </a:cubicBezTo>
                <a:cubicBezTo>
                  <a:pt x="150" y="113"/>
                  <a:pt x="151" y="112"/>
                  <a:pt x="151" y="111"/>
                </a:cubicBezTo>
                <a:cubicBezTo>
                  <a:pt x="151" y="109"/>
                  <a:pt x="150" y="108"/>
                  <a:pt x="149" y="108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55" y="101"/>
                  <a:pt x="55" y="101"/>
                  <a:pt x="55" y="101"/>
                </a:cubicBezTo>
                <a:cubicBezTo>
                  <a:pt x="56" y="100"/>
                  <a:pt x="57" y="99"/>
                  <a:pt x="57" y="98"/>
                </a:cubicBezTo>
                <a:cubicBezTo>
                  <a:pt x="57" y="97"/>
                  <a:pt x="56" y="96"/>
                  <a:pt x="56" y="94"/>
                </a:cubicBezTo>
                <a:cubicBezTo>
                  <a:pt x="56" y="93"/>
                  <a:pt x="56" y="93"/>
                  <a:pt x="56" y="92"/>
                </a:cubicBezTo>
                <a:cubicBezTo>
                  <a:pt x="55" y="88"/>
                  <a:pt x="55" y="88"/>
                  <a:pt x="55" y="88"/>
                </a:cubicBezTo>
                <a:cubicBezTo>
                  <a:pt x="162" y="75"/>
                  <a:pt x="162" y="75"/>
                  <a:pt x="162" y="75"/>
                </a:cubicBezTo>
                <a:cubicBezTo>
                  <a:pt x="163" y="75"/>
                  <a:pt x="164" y="74"/>
                  <a:pt x="164" y="73"/>
                </a:cubicBezTo>
                <a:cubicBezTo>
                  <a:pt x="164" y="22"/>
                  <a:pt x="164" y="22"/>
                  <a:pt x="164" y="22"/>
                </a:cubicBezTo>
                <a:cubicBezTo>
                  <a:pt x="164" y="21"/>
                  <a:pt x="163" y="20"/>
                  <a:pt x="161" y="20"/>
                </a:cubicBezTo>
                <a:cubicBezTo>
                  <a:pt x="40" y="20"/>
                  <a:pt x="40" y="20"/>
                  <a:pt x="40" y="20"/>
                </a:cubicBezTo>
                <a:cubicBezTo>
                  <a:pt x="39" y="17"/>
                  <a:pt x="39" y="17"/>
                  <a:pt x="39" y="17"/>
                </a:cubicBezTo>
                <a:cubicBezTo>
                  <a:pt x="39" y="16"/>
                  <a:pt x="39" y="15"/>
                  <a:pt x="39" y="15"/>
                </a:cubicBezTo>
                <a:cubicBezTo>
                  <a:pt x="38" y="9"/>
                  <a:pt x="37" y="8"/>
                  <a:pt x="36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9" y="8"/>
                  <a:pt x="8" y="9"/>
                  <a:pt x="8" y="10"/>
                </a:cubicBezTo>
                <a:cubicBezTo>
                  <a:pt x="8" y="11"/>
                  <a:pt x="9" y="12"/>
                  <a:pt x="10" y="12"/>
                </a:cubicBezTo>
                <a:cubicBezTo>
                  <a:pt x="34" y="12"/>
                  <a:pt x="34" y="12"/>
                  <a:pt x="34" y="12"/>
                </a:cubicBezTo>
                <a:cubicBezTo>
                  <a:pt x="52" y="98"/>
                  <a:pt x="52" y="98"/>
                  <a:pt x="52" y="98"/>
                </a:cubicBezTo>
                <a:cubicBezTo>
                  <a:pt x="51" y="99"/>
                  <a:pt x="51" y="99"/>
                  <a:pt x="51" y="99"/>
                </a:cubicBezTo>
                <a:cubicBezTo>
                  <a:pt x="51" y="100"/>
                  <a:pt x="51" y="101"/>
                  <a:pt x="50" y="102"/>
                </a:cubicBezTo>
                <a:cubicBezTo>
                  <a:pt x="49" y="104"/>
                  <a:pt x="46" y="109"/>
                  <a:pt x="46" y="111"/>
                </a:cubicBezTo>
                <a:cubicBezTo>
                  <a:pt x="46" y="112"/>
                  <a:pt x="47" y="113"/>
                  <a:pt x="48" y="113"/>
                </a:cubicBezTo>
                <a:lnTo>
                  <a:pt x="143" y="113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5" name="Freeform 45"/>
          <p:cNvSpPr>
            <a:spLocks noEditPoints="1"/>
          </p:cNvSpPr>
          <p:nvPr/>
        </p:nvSpPr>
        <p:spPr bwMode="auto">
          <a:xfrm>
            <a:off x="7234613" y="5594922"/>
            <a:ext cx="378203" cy="321380"/>
          </a:xfrm>
          <a:custGeom>
            <a:avLst/>
            <a:gdLst>
              <a:gd name="T0" fmla="*/ 146 w 172"/>
              <a:gd name="T1" fmla="*/ 146 h 146"/>
              <a:gd name="T2" fmla="*/ 26 w 172"/>
              <a:gd name="T3" fmla="*/ 146 h 146"/>
              <a:gd name="T4" fmla="*/ 0 w 172"/>
              <a:gd name="T5" fmla="*/ 120 h 146"/>
              <a:gd name="T6" fmla="*/ 0 w 172"/>
              <a:gd name="T7" fmla="*/ 26 h 146"/>
              <a:gd name="T8" fmla="*/ 26 w 172"/>
              <a:gd name="T9" fmla="*/ 0 h 146"/>
              <a:gd name="T10" fmla="*/ 58 w 172"/>
              <a:gd name="T11" fmla="*/ 0 h 146"/>
              <a:gd name="T12" fmla="*/ 84 w 172"/>
              <a:gd name="T13" fmla="*/ 25 h 146"/>
              <a:gd name="T14" fmla="*/ 146 w 172"/>
              <a:gd name="T15" fmla="*/ 25 h 146"/>
              <a:gd name="T16" fmla="*/ 172 w 172"/>
              <a:gd name="T17" fmla="*/ 51 h 146"/>
              <a:gd name="T18" fmla="*/ 172 w 172"/>
              <a:gd name="T19" fmla="*/ 120 h 146"/>
              <a:gd name="T20" fmla="*/ 146 w 172"/>
              <a:gd name="T21" fmla="*/ 146 h 146"/>
              <a:gd name="T22" fmla="*/ 26 w 172"/>
              <a:gd name="T23" fmla="*/ 8 h 146"/>
              <a:gd name="T24" fmla="*/ 8 w 172"/>
              <a:gd name="T25" fmla="*/ 26 h 146"/>
              <a:gd name="T26" fmla="*/ 8 w 172"/>
              <a:gd name="T27" fmla="*/ 120 h 146"/>
              <a:gd name="T28" fmla="*/ 26 w 172"/>
              <a:gd name="T29" fmla="*/ 138 h 146"/>
              <a:gd name="T30" fmla="*/ 146 w 172"/>
              <a:gd name="T31" fmla="*/ 138 h 146"/>
              <a:gd name="T32" fmla="*/ 164 w 172"/>
              <a:gd name="T33" fmla="*/ 120 h 146"/>
              <a:gd name="T34" fmla="*/ 164 w 172"/>
              <a:gd name="T35" fmla="*/ 51 h 146"/>
              <a:gd name="T36" fmla="*/ 146 w 172"/>
              <a:gd name="T37" fmla="*/ 33 h 146"/>
              <a:gd name="T38" fmla="*/ 76 w 172"/>
              <a:gd name="T39" fmla="*/ 33 h 146"/>
              <a:gd name="T40" fmla="*/ 76 w 172"/>
              <a:gd name="T41" fmla="*/ 26 h 146"/>
              <a:gd name="T42" fmla="*/ 58 w 172"/>
              <a:gd name="T43" fmla="*/ 8 h 146"/>
              <a:gd name="T44" fmla="*/ 26 w 172"/>
              <a:gd name="T45" fmla="*/ 8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2" h="146">
                <a:moveTo>
                  <a:pt x="146" y="146"/>
                </a:moveTo>
                <a:cubicBezTo>
                  <a:pt x="26" y="146"/>
                  <a:pt x="26" y="146"/>
                  <a:pt x="26" y="146"/>
                </a:cubicBezTo>
                <a:cubicBezTo>
                  <a:pt x="12" y="146"/>
                  <a:pt x="0" y="135"/>
                  <a:pt x="0" y="120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12"/>
                  <a:pt x="12" y="0"/>
                  <a:pt x="26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72" y="0"/>
                  <a:pt x="83" y="11"/>
                  <a:pt x="84" y="25"/>
                </a:cubicBezTo>
                <a:cubicBezTo>
                  <a:pt x="146" y="25"/>
                  <a:pt x="146" y="25"/>
                  <a:pt x="146" y="25"/>
                </a:cubicBezTo>
                <a:cubicBezTo>
                  <a:pt x="160" y="25"/>
                  <a:pt x="172" y="37"/>
                  <a:pt x="172" y="51"/>
                </a:cubicBezTo>
                <a:cubicBezTo>
                  <a:pt x="172" y="120"/>
                  <a:pt x="172" y="120"/>
                  <a:pt x="172" y="120"/>
                </a:cubicBezTo>
                <a:cubicBezTo>
                  <a:pt x="172" y="135"/>
                  <a:pt x="160" y="146"/>
                  <a:pt x="146" y="146"/>
                </a:cubicBezTo>
                <a:close/>
                <a:moveTo>
                  <a:pt x="26" y="8"/>
                </a:moveTo>
                <a:cubicBezTo>
                  <a:pt x="16" y="8"/>
                  <a:pt x="8" y="16"/>
                  <a:pt x="8" y="26"/>
                </a:cubicBezTo>
                <a:cubicBezTo>
                  <a:pt x="8" y="120"/>
                  <a:pt x="8" y="120"/>
                  <a:pt x="8" y="120"/>
                </a:cubicBezTo>
                <a:cubicBezTo>
                  <a:pt x="8" y="130"/>
                  <a:pt x="16" y="138"/>
                  <a:pt x="26" y="138"/>
                </a:cubicBezTo>
                <a:cubicBezTo>
                  <a:pt x="146" y="138"/>
                  <a:pt x="146" y="138"/>
                  <a:pt x="146" y="138"/>
                </a:cubicBezTo>
                <a:cubicBezTo>
                  <a:pt x="156" y="138"/>
                  <a:pt x="164" y="130"/>
                  <a:pt x="164" y="120"/>
                </a:cubicBezTo>
                <a:cubicBezTo>
                  <a:pt x="164" y="51"/>
                  <a:pt x="164" y="51"/>
                  <a:pt x="164" y="51"/>
                </a:cubicBezTo>
                <a:cubicBezTo>
                  <a:pt x="164" y="41"/>
                  <a:pt x="156" y="33"/>
                  <a:pt x="146" y="33"/>
                </a:cubicBezTo>
                <a:cubicBezTo>
                  <a:pt x="76" y="33"/>
                  <a:pt x="76" y="33"/>
                  <a:pt x="76" y="33"/>
                </a:cubicBezTo>
                <a:cubicBezTo>
                  <a:pt x="76" y="26"/>
                  <a:pt x="76" y="26"/>
                  <a:pt x="76" y="26"/>
                </a:cubicBezTo>
                <a:cubicBezTo>
                  <a:pt x="76" y="16"/>
                  <a:pt x="68" y="8"/>
                  <a:pt x="58" y="8"/>
                </a:cubicBezTo>
                <a:lnTo>
                  <a:pt x="26" y="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6" name="Freeform 46"/>
          <p:cNvSpPr>
            <a:spLocks noEditPoints="1"/>
          </p:cNvSpPr>
          <p:nvPr/>
        </p:nvSpPr>
        <p:spPr bwMode="auto">
          <a:xfrm>
            <a:off x="11411620" y="2160350"/>
            <a:ext cx="394972" cy="394972"/>
          </a:xfrm>
          <a:custGeom>
            <a:avLst/>
            <a:gdLst>
              <a:gd name="T0" fmla="*/ 140 w 179"/>
              <a:gd name="T1" fmla="*/ 174 h 179"/>
              <a:gd name="T2" fmla="*/ 99 w 179"/>
              <a:gd name="T3" fmla="*/ 126 h 179"/>
              <a:gd name="T4" fmla="*/ 82 w 179"/>
              <a:gd name="T5" fmla="*/ 97 h 179"/>
              <a:gd name="T6" fmla="*/ 72 w 179"/>
              <a:gd name="T7" fmla="*/ 108 h 179"/>
              <a:gd name="T8" fmla="*/ 69 w 179"/>
              <a:gd name="T9" fmla="*/ 123 h 179"/>
              <a:gd name="T10" fmla="*/ 54 w 179"/>
              <a:gd name="T11" fmla="*/ 133 h 179"/>
              <a:gd name="T12" fmla="*/ 4 w 179"/>
              <a:gd name="T13" fmla="*/ 89 h 179"/>
              <a:gd name="T14" fmla="*/ 9 w 179"/>
              <a:gd name="T15" fmla="*/ 65 h 179"/>
              <a:gd name="T16" fmla="*/ 19 w 179"/>
              <a:gd name="T17" fmla="*/ 60 h 179"/>
              <a:gd name="T18" fmla="*/ 26 w 179"/>
              <a:gd name="T19" fmla="*/ 60 h 179"/>
              <a:gd name="T20" fmla="*/ 62 w 179"/>
              <a:gd name="T21" fmla="*/ 25 h 179"/>
              <a:gd name="T22" fmla="*/ 64 w 179"/>
              <a:gd name="T23" fmla="*/ 10 h 179"/>
              <a:gd name="T24" fmla="*/ 79 w 179"/>
              <a:gd name="T25" fmla="*/ 0 h 179"/>
              <a:gd name="T26" fmla="*/ 129 w 179"/>
              <a:gd name="T27" fmla="*/ 44 h 179"/>
              <a:gd name="T28" fmla="*/ 124 w 179"/>
              <a:gd name="T29" fmla="*/ 68 h 179"/>
              <a:gd name="T30" fmla="*/ 114 w 179"/>
              <a:gd name="T31" fmla="*/ 73 h 179"/>
              <a:gd name="T32" fmla="*/ 107 w 179"/>
              <a:gd name="T33" fmla="*/ 73 h 179"/>
              <a:gd name="T34" fmla="*/ 117 w 179"/>
              <a:gd name="T35" fmla="*/ 102 h 179"/>
              <a:gd name="T36" fmla="*/ 174 w 179"/>
              <a:gd name="T37" fmla="*/ 140 h 179"/>
              <a:gd name="T38" fmla="*/ 174 w 179"/>
              <a:gd name="T39" fmla="*/ 163 h 179"/>
              <a:gd name="T40" fmla="*/ 151 w 179"/>
              <a:gd name="T41" fmla="*/ 179 h 179"/>
              <a:gd name="T42" fmla="*/ 113 w 179"/>
              <a:gd name="T43" fmla="*/ 117 h 179"/>
              <a:gd name="T44" fmla="*/ 107 w 179"/>
              <a:gd name="T45" fmla="*/ 126 h 179"/>
              <a:gd name="T46" fmla="*/ 145 w 179"/>
              <a:gd name="T47" fmla="*/ 168 h 179"/>
              <a:gd name="T48" fmla="*/ 168 w 179"/>
              <a:gd name="T49" fmla="*/ 157 h 179"/>
              <a:gd name="T50" fmla="*/ 168 w 179"/>
              <a:gd name="T51" fmla="*/ 145 h 179"/>
              <a:gd name="T52" fmla="*/ 126 w 179"/>
              <a:gd name="T53" fmla="*/ 107 h 179"/>
              <a:gd name="T54" fmla="*/ 117 w 179"/>
              <a:gd name="T55" fmla="*/ 113 h 179"/>
              <a:gd name="T56" fmla="*/ 101 w 179"/>
              <a:gd name="T57" fmla="*/ 67 h 179"/>
              <a:gd name="T58" fmla="*/ 101 w 179"/>
              <a:gd name="T59" fmla="*/ 66 h 179"/>
              <a:gd name="T60" fmla="*/ 107 w 179"/>
              <a:gd name="T61" fmla="*/ 60 h 179"/>
              <a:gd name="T62" fmla="*/ 107 w 179"/>
              <a:gd name="T63" fmla="*/ 60 h 179"/>
              <a:gd name="T64" fmla="*/ 108 w 179"/>
              <a:gd name="T65" fmla="*/ 61 h 179"/>
              <a:gd name="T66" fmla="*/ 118 w 179"/>
              <a:gd name="T67" fmla="*/ 63 h 179"/>
              <a:gd name="T68" fmla="*/ 125 w 179"/>
              <a:gd name="T69" fmla="*/ 54 h 179"/>
              <a:gd name="T70" fmla="*/ 83 w 179"/>
              <a:gd name="T71" fmla="*/ 10 h 179"/>
              <a:gd name="T72" fmla="*/ 71 w 179"/>
              <a:gd name="T73" fmla="*/ 14 h 179"/>
              <a:gd name="T74" fmla="*/ 68 w 179"/>
              <a:gd name="T75" fmla="*/ 19 h 179"/>
              <a:gd name="T76" fmla="*/ 73 w 179"/>
              <a:gd name="T77" fmla="*/ 26 h 179"/>
              <a:gd name="T78" fmla="*/ 73 w 179"/>
              <a:gd name="T79" fmla="*/ 26 h 179"/>
              <a:gd name="T80" fmla="*/ 67 w 179"/>
              <a:gd name="T81" fmla="*/ 32 h 179"/>
              <a:gd name="T82" fmla="*/ 66 w 179"/>
              <a:gd name="T83" fmla="*/ 32 h 179"/>
              <a:gd name="T84" fmla="*/ 32 w 179"/>
              <a:gd name="T85" fmla="*/ 67 h 179"/>
              <a:gd name="T86" fmla="*/ 26 w 179"/>
              <a:gd name="T87" fmla="*/ 73 h 179"/>
              <a:gd name="T88" fmla="*/ 26 w 179"/>
              <a:gd name="T89" fmla="*/ 73 h 179"/>
              <a:gd name="T90" fmla="*/ 19 w 179"/>
              <a:gd name="T91" fmla="*/ 68 h 179"/>
              <a:gd name="T92" fmla="*/ 14 w 179"/>
              <a:gd name="T93" fmla="*/ 71 h 179"/>
              <a:gd name="T94" fmla="*/ 10 w 179"/>
              <a:gd name="T95" fmla="*/ 83 h 179"/>
              <a:gd name="T96" fmla="*/ 54 w 179"/>
              <a:gd name="T97" fmla="*/ 125 h 179"/>
              <a:gd name="T98" fmla="*/ 63 w 179"/>
              <a:gd name="T99" fmla="*/ 118 h 179"/>
              <a:gd name="T100" fmla="*/ 61 w 179"/>
              <a:gd name="T101" fmla="*/ 108 h 179"/>
              <a:gd name="T102" fmla="*/ 60 w 179"/>
              <a:gd name="T103" fmla="*/ 107 h 179"/>
              <a:gd name="T104" fmla="*/ 66 w 179"/>
              <a:gd name="T105" fmla="*/ 101 h 179"/>
              <a:gd name="T106" fmla="*/ 82 w 179"/>
              <a:gd name="T107" fmla="*/ 86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79" h="179">
                <a:moveTo>
                  <a:pt x="151" y="179"/>
                </a:moveTo>
                <a:cubicBezTo>
                  <a:pt x="147" y="179"/>
                  <a:pt x="143" y="177"/>
                  <a:pt x="140" y="174"/>
                </a:cubicBezTo>
                <a:cubicBezTo>
                  <a:pt x="104" y="138"/>
                  <a:pt x="104" y="138"/>
                  <a:pt x="104" y="138"/>
                </a:cubicBezTo>
                <a:cubicBezTo>
                  <a:pt x="101" y="135"/>
                  <a:pt x="99" y="131"/>
                  <a:pt x="99" y="126"/>
                </a:cubicBezTo>
                <a:cubicBezTo>
                  <a:pt x="99" y="123"/>
                  <a:pt x="100" y="120"/>
                  <a:pt x="102" y="117"/>
                </a:cubicBezTo>
                <a:cubicBezTo>
                  <a:pt x="82" y="97"/>
                  <a:pt x="82" y="97"/>
                  <a:pt x="82" y="97"/>
                </a:cubicBezTo>
                <a:cubicBezTo>
                  <a:pt x="73" y="107"/>
                  <a:pt x="73" y="107"/>
                  <a:pt x="73" y="107"/>
                </a:cubicBezTo>
                <a:cubicBezTo>
                  <a:pt x="72" y="107"/>
                  <a:pt x="72" y="108"/>
                  <a:pt x="72" y="108"/>
                </a:cubicBezTo>
                <a:cubicBezTo>
                  <a:pt x="72" y="109"/>
                  <a:pt x="73" y="111"/>
                  <a:pt x="73" y="114"/>
                </a:cubicBezTo>
                <a:cubicBezTo>
                  <a:pt x="73" y="117"/>
                  <a:pt x="72" y="120"/>
                  <a:pt x="69" y="123"/>
                </a:cubicBezTo>
                <a:cubicBezTo>
                  <a:pt x="68" y="124"/>
                  <a:pt x="68" y="124"/>
                  <a:pt x="68" y="124"/>
                </a:cubicBezTo>
                <a:cubicBezTo>
                  <a:pt x="65" y="128"/>
                  <a:pt x="60" y="133"/>
                  <a:pt x="54" y="133"/>
                </a:cubicBezTo>
                <a:cubicBezTo>
                  <a:pt x="50" y="133"/>
                  <a:pt x="47" y="131"/>
                  <a:pt x="44" y="129"/>
                </a:cubicBezTo>
                <a:cubicBezTo>
                  <a:pt x="4" y="89"/>
                  <a:pt x="4" y="89"/>
                  <a:pt x="4" y="89"/>
                </a:cubicBezTo>
                <a:cubicBezTo>
                  <a:pt x="2" y="86"/>
                  <a:pt x="0" y="83"/>
                  <a:pt x="0" y="79"/>
                </a:cubicBezTo>
                <a:cubicBezTo>
                  <a:pt x="0" y="73"/>
                  <a:pt x="5" y="69"/>
                  <a:pt x="9" y="65"/>
                </a:cubicBezTo>
                <a:cubicBezTo>
                  <a:pt x="10" y="64"/>
                  <a:pt x="10" y="64"/>
                  <a:pt x="10" y="64"/>
                </a:cubicBezTo>
                <a:cubicBezTo>
                  <a:pt x="13" y="61"/>
                  <a:pt x="16" y="60"/>
                  <a:pt x="19" y="60"/>
                </a:cubicBezTo>
                <a:cubicBezTo>
                  <a:pt x="22" y="60"/>
                  <a:pt x="24" y="61"/>
                  <a:pt x="25" y="61"/>
                </a:cubicBezTo>
                <a:cubicBezTo>
                  <a:pt x="26" y="61"/>
                  <a:pt x="26" y="61"/>
                  <a:pt x="26" y="60"/>
                </a:cubicBezTo>
                <a:cubicBezTo>
                  <a:pt x="60" y="26"/>
                  <a:pt x="60" y="26"/>
                  <a:pt x="60" y="26"/>
                </a:cubicBezTo>
                <a:cubicBezTo>
                  <a:pt x="61" y="26"/>
                  <a:pt x="61" y="25"/>
                  <a:pt x="62" y="25"/>
                </a:cubicBezTo>
                <a:cubicBezTo>
                  <a:pt x="61" y="24"/>
                  <a:pt x="60" y="22"/>
                  <a:pt x="60" y="19"/>
                </a:cubicBezTo>
                <a:cubicBezTo>
                  <a:pt x="60" y="16"/>
                  <a:pt x="62" y="13"/>
                  <a:pt x="64" y="10"/>
                </a:cubicBezTo>
                <a:cubicBezTo>
                  <a:pt x="65" y="9"/>
                  <a:pt x="65" y="9"/>
                  <a:pt x="65" y="9"/>
                </a:cubicBezTo>
                <a:cubicBezTo>
                  <a:pt x="69" y="5"/>
                  <a:pt x="73" y="0"/>
                  <a:pt x="79" y="0"/>
                </a:cubicBezTo>
                <a:cubicBezTo>
                  <a:pt x="83" y="0"/>
                  <a:pt x="86" y="2"/>
                  <a:pt x="89" y="4"/>
                </a:cubicBezTo>
                <a:cubicBezTo>
                  <a:pt x="129" y="44"/>
                  <a:pt x="129" y="44"/>
                  <a:pt x="129" y="44"/>
                </a:cubicBezTo>
                <a:cubicBezTo>
                  <a:pt x="131" y="47"/>
                  <a:pt x="133" y="50"/>
                  <a:pt x="133" y="54"/>
                </a:cubicBezTo>
                <a:cubicBezTo>
                  <a:pt x="133" y="60"/>
                  <a:pt x="128" y="64"/>
                  <a:pt x="124" y="68"/>
                </a:cubicBezTo>
                <a:cubicBezTo>
                  <a:pt x="123" y="69"/>
                  <a:pt x="123" y="69"/>
                  <a:pt x="123" y="69"/>
                </a:cubicBezTo>
                <a:cubicBezTo>
                  <a:pt x="121" y="72"/>
                  <a:pt x="117" y="73"/>
                  <a:pt x="114" y="73"/>
                </a:cubicBezTo>
                <a:cubicBezTo>
                  <a:pt x="111" y="73"/>
                  <a:pt x="110" y="72"/>
                  <a:pt x="108" y="72"/>
                </a:cubicBezTo>
                <a:cubicBezTo>
                  <a:pt x="108" y="72"/>
                  <a:pt x="107" y="72"/>
                  <a:pt x="107" y="73"/>
                </a:cubicBezTo>
                <a:cubicBezTo>
                  <a:pt x="97" y="82"/>
                  <a:pt x="97" y="82"/>
                  <a:pt x="97" y="82"/>
                </a:cubicBezTo>
                <a:cubicBezTo>
                  <a:pt x="117" y="102"/>
                  <a:pt x="117" y="102"/>
                  <a:pt x="117" y="102"/>
                </a:cubicBezTo>
                <a:cubicBezTo>
                  <a:pt x="124" y="98"/>
                  <a:pt x="132" y="99"/>
                  <a:pt x="138" y="104"/>
                </a:cubicBezTo>
                <a:cubicBezTo>
                  <a:pt x="174" y="140"/>
                  <a:pt x="174" y="140"/>
                  <a:pt x="174" y="140"/>
                </a:cubicBezTo>
                <a:cubicBezTo>
                  <a:pt x="177" y="143"/>
                  <a:pt x="179" y="147"/>
                  <a:pt x="179" y="151"/>
                </a:cubicBezTo>
                <a:cubicBezTo>
                  <a:pt x="179" y="156"/>
                  <a:pt x="177" y="160"/>
                  <a:pt x="174" y="163"/>
                </a:cubicBezTo>
                <a:cubicBezTo>
                  <a:pt x="163" y="174"/>
                  <a:pt x="163" y="174"/>
                  <a:pt x="163" y="174"/>
                </a:cubicBezTo>
                <a:cubicBezTo>
                  <a:pt x="160" y="177"/>
                  <a:pt x="156" y="179"/>
                  <a:pt x="151" y="179"/>
                </a:cubicBezTo>
                <a:close/>
                <a:moveTo>
                  <a:pt x="82" y="86"/>
                </a:moveTo>
                <a:cubicBezTo>
                  <a:pt x="113" y="117"/>
                  <a:pt x="113" y="117"/>
                  <a:pt x="113" y="117"/>
                </a:cubicBezTo>
                <a:cubicBezTo>
                  <a:pt x="110" y="120"/>
                  <a:pt x="110" y="120"/>
                  <a:pt x="110" y="120"/>
                </a:cubicBezTo>
                <a:cubicBezTo>
                  <a:pt x="108" y="122"/>
                  <a:pt x="107" y="124"/>
                  <a:pt x="107" y="126"/>
                </a:cubicBezTo>
                <a:cubicBezTo>
                  <a:pt x="107" y="128"/>
                  <a:pt x="108" y="131"/>
                  <a:pt x="110" y="132"/>
                </a:cubicBezTo>
                <a:cubicBezTo>
                  <a:pt x="145" y="168"/>
                  <a:pt x="145" y="168"/>
                  <a:pt x="145" y="168"/>
                </a:cubicBezTo>
                <a:cubicBezTo>
                  <a:pt x="149" y="171"/>
                  <a:pt x="154" y="171"/>
                  <a:pt x="158" y="168"/>
                </a:cubicBezTo>
                <a:cubicBezTo>
                  <a:pt x="168" y="157"/>
                  <a:pt x="168" y="157"/>
                  <a:pt x="168" y="157"/>
                </a:cubicBezTo>
                <a:cubicBezTo>
                  <a:pt x="170" y="156"/>
                  <a:pt x="171" y="154"/>
                  <a:pt x="171" y="151"/>
                </a:cubicBezTo>
                <a:cubicBezTo>
                  <a:pt x="171" y="149"/>
                  <a:pt x="170" y="147"/>
                  <a:pt x="168" y="145"/>
                </a:cubicBezTo>
                <a:cubicBezTo>
                  <a:pt x="132" y="110"/>
                  <a:pt x="132" y="110"/>
                  <a:pt x="132" y="110"/>
                </a:cubicBezTo>
                <a:cubicBezTo>
                  <a:pt x="131" y="108"/>
                  <a:pt x="129" y="107"/>
                  <a:pt x="126" y="107"/>
                </a:cubicBezTo>
                <a:cubicBezTo>
                  <a:pt x="124" y="107"/>
                  <a:pt x="122" y="108"/>
                  <a:pt x="120" y="110"/>
                </a:cubicBezTo>
                <a:cubicBezTo>
                  <a:pt x="117" y="113"/>
                  <a:pt x="117" y="113"/>
                  <a:pt x="117" y="113"/>
                </a:cubicBezTo>
                <a:cubicBezTo>
                  <a:pt x="86" y="82"/>
                  <a:pt x="86" y="82"/>
                  <a:pt x="86" y="82"/>
                </a:cubicBezTo>
                <a:cubicBezTo>
                  <a:pt x="101" y="67"/>
                  <a:pt x="101" y="67"/>
                  <a:pt x="101" y="67"/>
                </a:cubicBezTo>
                <a:cubicBezTo>
                  <a:pt x="101" y="67"/>
                  <a:pt x="101" y="67"/>
                  <a:pt x="101" y="67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7" y="60"/>
                  <a:pt x="107" y="60"/>
                  <a:pt x="107" y="60"/>
                </a:cubicBezTo>
                <a:cubicBezTo>
                  <a:pt x="107" y="60"/>
                  <a:pt x="107" y="60"/>
                  <a:pt x="107" y="60"/>
                </a:cubicBezTo>
                <a:cubicBezTo>
                  <a:pt x="107" y="60"/>
                  <a:pt x="107" y="60"/>
                  <a:pt x="107" y="60"/>
                </a:cubicBezTo>
                <a:cubicBezTo>
                  <a:pt x="107" y="60"/>
                  <a:pt x="107" y="60"/>
                  <a:pt x="107" y="60"/>
                </a:cubicBezTo>
                <a:cubicBezTo>
                  <a:pt x="108" y="61"/>
                  <a:pt x="108" y="61"/>
                  <a:pt x="108" y="61"/>
                </a:cubicBezTo>
                <a:cubicBezTo>
                  <a:pt x="110" y="64"/>
                  <a:pt x="111" y="65"/>
                  <a:pt x="114" y="65"/>
                </a:cubicBezTo>
                <a:cubicBezTo>
                  <a:pt x="115" y="65"/>
                  <a:pt x="116" y="64"/>
                  <a:pt x="118" y="63"/>
                </a:cubicBezTo>
                <a:cubicBezTo>
                  <a:pt x="119" y="62"/>
                  <a:pt x="119" y="62"/>
                  <a:pt x="119" y="62"/>
                </a:cubicBezTo>
                <a:cubicBezTo>
                  <a:pt x="122" y="59"/>
                  <a:pt x="125" y="57"/>
                  <a:pt x="125" y="54"/>
                </a:cubicBezTo>
                <a:cubicBezTo>
                  <a:pt x="125" y="53"/>
                  <a:pt x="124" y="51"/>
                  <a:pt x="123" y="50"/>
                </a:cubicBezTo>
                <a:cubicBezTo>
                  <a:pt x="83" y="10"/>
                  <a:pt x="83" y="10"/>
                  <a:pt x="83" y="10"/>
                </a:cubicBezTo>
                <a:cubicBezTo>
                  <a:pt x="82" y="9"/>
                  <a:pt x="81" y="8"/>
                  <a:pt x="79" y="8"/>
                </a:cubicBezTo>
                <a:cubicBezTo>
                  <a:pt x="76" y="8"/>
                  <a:pt x="74" y="11"/>
                  <a:pt x="71" y="14"/>
                </a:cubicBezTo>
                <a:cubicBezTo>
                  <a:pt x="70" y="15"/>
                  <a:pt x="70" y="15"/>
                  <a:pt x="70" y="15"/>
                </a:cubicBezTo>
                <a:cubicBezTo>
                  <a:pt x="69" y="17"/>
                  <a:pt x="68" y="18"/>
                  <a:pt x="68" y="19"/>
                </a:cubicBezTo>
                <a:cubicBezTo>
                  <a:pt x="68" y="22"/>
                  <a:pt x="69" y="23"/>
                  <a:pt x="72" y="25"/>
                </a:cubicBezTo>
                <a:cubicBezTo>
                  <a:pt x="73" y="26"/>
                  <a:pt x="73" y="26"/>
                  <a:pt x="73" y="26"/>
                </a:cubicBezTo>
                <a:cubicBezTo>
                  <a:pt x="73" y="26"/>
                  <a:pt x="73" y="26"/>
                  <a:pt x="73" y="26"/>
                </a:cubicBezTo>
                <a:cubicBezTo>
                  <a:pt x="73" y="26"/>
                  <a:pt x="73" y="26"/>
                  <a:pt x="73" y="26"/>
                </a:cubicBezTo>
                <a:cubicBezTo>
                  <a:pt x="67" y="32"/>
                  <a:pt x="67" y="32"/>
                  <a:pt x="67" y="32"/>
                </a:cubicBezTo>
                <a:cubicBezTo>
                  <a:pt x="67" y="32"/>
                  <a:pt x="67" y="32"/>
                  <a:pt x="67" y="32"/>
                </a:cubicBezTo>
                <a:cubicBezTo>
                  <a:pt x="67" y="32"/>
                  <a:pt x="67" y="32"/>
                  <a:pt x="67" y="32"/>
                </a:cubicBezTo>
                <a:cubicBezTo>
                  <a:pt x="67" y="32"/>
                  <a:pt x="66" y="32"/>
                  <a:pt x="66" y="32"/>
                </a:cubicBezTo>
                <a:cubicBezTo>
                  <a:pt x="32" y="66"/>
                  <a:pt x="32" y="66"/>
                  <a:pt x="32" y="66"/>
                </a:cubicBezTo>
                <a:cubicBezTo>
                  <a:pt x="32" y="66"/>
                  <a:pt x="32" y="66"/>
                  <a:pt x="32" y="67"/>
                </a:cubicBezTo>
                <a:cubicBezTo>
                  <a:pt x="32" y="67"/>
                  <a:pt x="32" y="67"/>
                  <a:pt x="32" y="67"/>
                </a:cubicBezTo>
                <a:cubicBezTo>
                  <a:pt x="26" y="73"/>
                  <a:pt x="26" y="73"/>
                  <a:pt x="26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25" y="72"/>
                  <a:pt x="25" y="72"/>
                  <a:pt x="25" y="72"/>
                </a:cubicBezTo>
                <a:cubicBezTo>
                  <a:pt x="23" y="69"/>
                  <a:pt x="22" y="68"/>
                  <a:pt x="19" y="68"/>
                </a:cubicBezTo>
                <a:cubicBezTo>
                  <a:pt x="18" y="68"/>
                  <a:pt x="17" y="69"/>
                  <a:pt x="15" y="70"/>
                </a:cubicBezTo>
                <a:cubicBezTo>
                  <a:pt x="14" y="71"/>
                  <a:pt x="14" y="71"/>
                  <a:pt x="14" y="71"/>
                </a:cubicBezTo>
                <a:cubicBezTo>
                  <a:pt x="11" y="74"/>
                  <a:pt x="8" y="76"/>
                  <a:pt x="8" y="79"/>
                </a:cubicBezTo>
                <a:cubicBezTo>
                  <a:pt x="8" y="81"/>
                  <a:pt x="9" y="82"/>
                  <a:pt x="10" y="8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1" y="124"/>
                  <a:pt x="53" y="125"/>
                  <a:pt x="54" y="125"/>
                </a:cubicBezTo>
                <a:cubicBezTo>
                  <a:pt x="57" y="125"/>
                  <a:pt x="59" y="122"/>
                  <a:pt x="62" y="119"/>
                </a:cubicBezTo>
                <a:cubicBezTo>
                  <a:pt x="63" y="118"/>
                  <a:pt x="63" y="118"/>
                  <a:pt x="63" y="118"/>
                </a:cubicBezTo>
                <a:cubicBezTo>
                  <a:pt x="64" y="116"/>
                  <a:pt x="65" y="115"/>
                  <a:pt x="65" y="114"/>
                </a:cubicBezTo>
                <a:cubicBezTo>
                  <a:pt x="65" y="111"/>
                  <a:pt x="64" y="110"/>
                  <a:pt x="61" y="108"/>
                </a:cubicBezTo>
                <a:cubicBezTo>
                  <a:pt x="60" y="107"/>
                  <a:pt x="60" y="107"/>
                  <a:pt x="60" y="107"/>
                </a:cubicBezTo>
                <a:cubicBezTo>
                  <a:pt x="60" y="107"/>
                  <a:pt x="60" y="107"/>
                  <a:pt x="60" y="107"/>
                </a:cubicBezTo>
                <a:cubicBezTo>
                  <a:pt x="60" y="107"/>
                  <a:pt x="60" y="107"/>
                  <a:pt x="60" y="107"/>
                </a:cubicBezTo>
                <a:cubicBezTo>
                  <a:pt x="66" y="101"/>
                  <a:pt x="66" y="101"/>
                  <a:pt x="66" y="101"/>
                </a:cubicBezTo>
                <a:cubicBezTo>
                  <a:pt x="66" y="102"/>
                  <a:pt x="67" y="101"/>
                  <a:pt x="67" y="101"/>
                </a:cubicBezTo>
                <a:lnTo>
                  <a:pt x="82" y="8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7" name="Freeform 47"/>
          <p:cNvSpPr>
            <a:spLocks noEditPoints="1"/>
          </p:cNvSpPr>
          <p:nvPr/>
        </p:nvSpPr>
        <p:spPr bwMode="auto">
          <a:xfrm>
            <a:off x="8221109" y="5603307"/>
            <a:ext cx="113647" cy="322311"/>
          </a:xfrm>
          <a:custGeom>
            <a:avLst/>
            <a:gdLst>
              <a:gd name="T0" fmla="*/ 39 w 52"/>
              <a:gd name="T1" fmla="*/ 146 h 146"/>
              <a:gd name="T2" fmla="*/ 13 w 52"/>
              <a:gd name="T3" fmla="*/ 146 h 146"/>
              <a:gd name="T4" fmla="*/ 3 w 52"/>
              <a:gd name="T5" fmla="*/ 136 h 146"/>
              <a:gd name="T6" fmla="*/ 3 w 52"/>
              <a:gd name="T7" fmla="*/ 114 h 146"/>
              <a:gd name="T8" fmla="*/ 13 w 52"/>
              <a:gd name="T9" fmla="*/ 104 h 146"/>
              <a:gd name="T10" fmla="*/ 39 w 52"/>
              <a:gd name="T11" fmla="*/ 104 h 146"/>
              <a:gd name="T12" fmla="*/ 49 w 52"/>
              <a:gd name="T13" fmla="*/ 114 h 146"/>
              <a:gd name="T14" fmla="*/ 49 w 52"/>
              <a:gd name="T15" fmla="*/ 136 h 146"/>
              <a:gd name="T16" fmla="*/ 39 w 52"/>
              <a:gd name="T17" fmla="*/ 146 h 146"/>
              <a:gd name="T18" fmla="*/ 13 w 52"/>
              <a:gd name="T19" fmla="*/ 112 h 146"/>
              <a:gd name="T20" fmla="*/ 11 w 52"/>
              <a:gd name="T21" fmla="*/ 114 h 146"/>
              <a:gd name="T22" fmla="*/ 11 w 52"/>
              <a:gd name="T23" fmla="*/ 136 h 146"/>
              <a:gd name="T24" fmla="*/ 13 w 52"/>
              <a:gd name="T25" fmla="*/ 138 h 146"/>
              <a:gd name="T26" fmla="*/ 39 w 52"/>
              <a:gd name="T27" fmla="*/ 138 h 146"/>
              <a:gd name="T28" fmla="*/ 41 w 52"/>
              <a:gd name="T29" fmla="*/ 136 h 146"/>
              <a:gd name="T30" fmla="*/ 41 w 52"/>
              <a:gd name="T31" fmla="*/ 114 h 146"/>
              <a:gd name="T32" fmla="*/ 39 w 52"/>
              <a:gd name="T33" fmla="*/ 112 h 146"/>
              <a:gd name="T34" fmla="*/ 13 w 52"/>
              <a:gd name="T35" fmla="*/ 112 h 146"/>
              <a:gd name="T36" fmla="*/ 39 w 52"/>
              <a:gd name="T37" fmla="*/ 96 h 146"/>
              <a:gd name="T38" fmla="*/ 13 w 52"/>
              <a:gd name="T39" fmla="*/ 96 h 146"/>
              <a:gd name="T40" fmla="*/ 3 w 52"/>
              <a:gd name="T41" fmla="*/ 86 h 146"/>
              <a:gd name="T42" fmla="*/ 0 w 52"/>
              <a:gd name="T43" fmla="*/ 10 h 146"/>
              <a:gd name="T44" fmla="*/ 3 w 52"/>
              <a:gd name="T45" fmla="*/ 3 h 146"/>
              <a:gd name="T46" fmla="*/ 10 w 52"/>
              <a:gd name="T47" fmla="*/ 0 h 146"/>
              <a:gd name="T48" fmla="*/ 42 w 52"/>
              <a:gd name="T49" fmla="*/ 0 h 146"/>
              <a:gd name="T50" fmla="*/ 49 w 52"/>
              <a:gd name="T51" fmla="*/ 3 h 146"/>
              <a:gd name="T52" fmla="*/ 52 w 52"/>
              <a:gd name="T53" fmla="*/ 10 h 146"/>
              <a:gd name="T54" fmla="*/ 49 w 52"/>
              <a:gd name="T55" fmla="*/ 86 h 146"/>
              <a:gd name="T56" fmla="*/ 39 w 52"/>
              <a:gd name="T57" fmla="*/ 96 h 146"/>
              <a:gd name="T58" fmla="*/ 10 w 52"/>
              <a:gd name="T59" fmla="*/ 8 h 146"/>
              <a:gd name="T60" fmla="*/ 9 w 52"/>
              <a:gd name="T61" fmla="*/ 9 h 146"/>
              <a:gd name="T62" fmla="*/ 8 w 52"/>
              <a:gd name="T63" fmla="*/ 10 h 146"/>
              <a:gd name="T64" fmla="*/ 11 w 52"/>
              <a:gd name="T65" fmla="*/ 86 h 146"/>
              <a:gd name="T66" fmla="*/ 13 w 52"/>
              <a:gd name="T67" fmla="*/ 88 h 146"/>
              <a:gd name="T68" fmla="*/ 39 w 52"/>
              <a:gd name="T69" fmla="*/ 88 h 146"/>
              <a:gd name="T70" fmla="*/ 41 w 52"/>
              <a:gd name="T71" fmla="*/ 86 h 146"/>
              <a:gd name="T72" fmla="*/ 44 w 52"/>
              <a:gd name="T73" fmla="*/ 10 h 146"/>
              <a:gd name="T74" fmla="*/ 43 w 52"/>
              <a:gd name="T75" fmla="*/ 9 h 146"/>
              <a:gd name="T76" fmla="*/ 42 w 52"/>
              <a:gd name="T77" fmla="*/ 8 h 146"/>
              <a:gd name="T78" fmla="*/ 10 w 52"/>
              <a:gd name="T79" fmla="*/ 8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2" h="146">
                <a:moveTo>
                  <a:pt x="39" y="146"/>
                </a:moveTo>
                <a:cubicBezTo>
                  <a:pt x="13" y="146"/>
                  <a:pt x="13" y="146"/>
                  <a:pt x="13" y="146"/>
                </a:cubicBezTo>
                <a:cubicBezTo>
                  <a:pt x="8" y="146"/>
                  <a:pt x="3" y="142"/>
                  <a:pt x="3" y="136"/>
                </a:cubicBezTo>
                <a:cubicBezTo>
                  <a:pt x="3" y="114"/>
                  <a:pt x="3" y="114"/>
                  <a:pt x="3" y="114"/>
                </a:cubicBezTo>
                <a:cubicBezTo>
                  <a:pt x="3" y="108"/>
                  <a:pt x="8" y="104"/>
                  <a:pt x="13" y="104"/>
                </a:cubicBezTo>
                <a:cubicBezTo>
                  <a:pt x="39" y="104"/>
                  <a:pt x="39" y="104"/>
                  <a:pt x="39" y="104"/>
                </a:cubicBezTo>
                <a:cubicBezTo>
                  <a:pt x="44" y="104"/>
                  <a:pt x="49" y="108"/>
                  <a:pt x="49" y="114"/>
                </a:cubicBezTo>
                <a:cubicBezTo>
                  <a:pt x="49" y="136"/>
                  <a:pt x="49" y="136"/>
                  <a:pt x="49" y="136"/>
                </a:cubicBezTo>
                <a:cubicBezTo>
                  <a:pt x="49" y="142"/>
                  <a:pt x="44" y="146"/>
                  <a:pt x="39" y="146"/>
                </a:cubicBezTo>
                <a:close/>
                <a:moveTo>
                  <a:pt x="13" y="112"/>
                </a:moveTo>
                <a:cubicBezTo>
                  <a:pt x="12" y="112"/>
                  <a:pt x="11" y="113"/>
                  <a:pt x="11" y="114"/>
                </a:cubicBezTo>
                <a:cubicBezTo>
                  <a:pt x="11" y="136"/>
                  <a:pt x="11" y="136"/>
                  <a:pt x="11" y="136"/>
                </a:cubicBezTo>
                <a:cubicBezTo>
                  <a:pt x="11" y="137"/>
                  <a:pt x="12" y="138"/>
                  <a:pt x="13" y="138"/>
                </a:cubicBezTo>
                <a:cubicBezTo>
                  <a:pt x="39" y="138"/>
                  <a:pt x="39" y="138"/>
                  <a:pt x="39" y="138"/>
                </a:cubicBezTo>
                <a:cubicBezTo>
                  <a:pt x="40" y="138"/>
                  <a:pt x="41" y="137"/>
                  <a:pt x="41" y="136"/>
                </a:cubicBezTo>
                <a:cubicBezTo>
                  <a:pt x="41" y="114"/>
                  <a:pt x="41" y="114"/>
                  <a:pt x="41" y="114"/>
                </a:cubicBezTo>
                <a:cubicBezTo>
                  <a:pt x="41" y="113"/>
                  <a:pt x="40" y="112"/>
                  <a:pt x="39" y="112"/>
                </a:cubicBezTo>
                <a:lnTo>
                  <a:pt x="13" y="112"/>
                </a:lnTo>
                <a:close/>
                <a:moveTo>
                  <a:pt x="39" y="96"/>
                </a:moveTo>
                <a:cubicBezTo>
                  <a:pt x="13" y="96"/>
                  <a:pt x="13" y="96"/>
                  <a:pt x="13" y="96"/>
                </a:cubicBezTo>
                <a:cubicBezTo>
                  <a:pt x="8" y="96"/>
                  <a:pt x="3" y="92"/>
                  <a:pt x="3" y="86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8"/>
                  <a:pt x="1" y="5"/>
                  <a:pt x="3" y="3"/>
                </a:cubicBezTo>
                <a:cubicBezTo>
                  <a:pt x="5" y="1"/>
                  <a:pt x="8" y="0"/>
                  <a:pt x="10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4" y="0"/>
                  <a:pt x="47" y="1"/>
                  <a:pt x="49" y="3"/>
                </a:cubicBezTo>
                <a:cubicBezTo>
                  <a:pt x="51" y="5"/>
                  <a:pt x="52" y="8"/>
                  <a:pt x="52" y="10"/>
                </a:cubicBezTo>
                <a:cubicBezTo>
                  <a:pt x="49" y="86"/>
                  <a:pt x="49" y="86"/>
                  <a:pt x="49" y="86"/>
                </a:cubicBezTo>
                <a:cubicBezTo>
                  <a:pt x="49" y="92"/>
                  <a:pt x="44" y="96"/>
                  <a:pt x="39" y="96"/>
                </a:cubicBezTo>
                <a:close/>
                <a:moveTo>
                  <a:pt x="10" y="8"/>
                </a:moveTo>
                <a:cubicBezTo>
                  <a:pt x="9" y="8"/>
                  <a:pt x="9" y="8"/>
                  <a:pt x="9" y="9"/>
                </a:cubicBezTo>
                <a:cubicBezTo>
                  <a:pt x="9" y="9"/>
                  <a:pt x="8" y="9"/>
                  <a:pt x="8" y="10"/>
                </a:cubicBezTo>
                <a:cubicBezTo>
                  <a:pt x="11" y="86"/>
                  <a:pt x="11" y="86"/>
                  <a:pt x="11" y="86"/>
                </a:cubicBezTo>
                <a:cubicBezTo>
                  <a:pt x="11" y="87"/>
                  <a:pt x="12" y="88"/>
                  <a:pt x="13" y="88"/>
                </a:cubicBezTo>
                <a:cubicBezTo>
                  <a:pt x="39" y="88"/>
                  <a:pt x="39" y="88"/>
                  <a:pt x="39" y="88"/>
                </a:cubicBezTo>
                <a:cubicBezTo>
                  <a:pt x="40" y="88"/>
                  <a:pt x="41" y="87"/>
                  <a:pt x="41" y="86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9"/>
                  <a:pt x="43" y="9"/>
                  <a:pt x="43" y="9"/>
                </a:cubicBezTo>
                <a:cubicBezTo>
                  <a:pt x="43" y="8"/>
                  <a:pt x="42" y="8"/>
                  <a:pt x="42" y="8"/>
                </a:cubicBezTo>
                <a:lnTo>
                  <a:pt x="10" y="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8" name="Freeform 48"/>
          <p:cNvSpPr>
            <a:spLocks noEditPoints="1"/>
          </p:cNvSpPr>
          <p:nvPr/>
        </p:nvSpPr>
        <p:spPr bwMode="auto">
          <a:xfrm>
            <a:off x="9773049" y="3050900"/>
            <a:ext cx="374477" cy="371683"/>
          </a:xfrm>
          <a:custGeom>
            <a:avLst/>
            <a:gdLst>
              <a:gd name="T0" fmla="*/ 100 w 170"/>
              <a:gd name="T1" fmla="*/ 169 h 169"/>
              <a:gd name="T2" fmla="*/ 92 w 170"/>
              <a:gd name="T3" fmla="*/ 166 h 169"/>
              <a:gd name="T4" fmla="*/ 63 w 170"/>
              <a:gd name="T5" fmla="*/ 136 h 169"/>
              <a:gd name="T6" fmla="*/ 59 w 170"/>
              <a:gd name="T7" fmla="*/ 128 h 169"/>
              <a:gd name="T8" fmla="*/ 59 w 170"/>
              <a:gd name="T9" fmla="*/ 75 h 169"/>
              <a:gd name="T10" fmla="*/ 4 w 170"/>
              <a:gd name="T11" fmla="*/ 19 h 169"/>
              <a:gd name="T12" fmla="*/ 2 w 170"/>
              <a:gd name="T13" fmla="*/ 7 h 169"/>
              <a:gd name="T14" fmla="*/ 12 w 170"/>
              <a:gd name="T15" fmla="*/ 0 h 169"/>
              <a:gd name="T16" fmla="*/ 158 w 170"/>
              <a:gd name="T17" fmla="*/ 0 h 169"/>
              <a:gd name="T18" fmla="*/ 169 w 170"/>
              <a:gd name="T19" fmla="*/ 7 h 169"/>
              <a:gd name="T20" fmla="*/ 166 w 170"/>
              <a:gd name="T21" fmla="*/ 20 h 169"/>
              <a:gd name="T22" fmla="*/ 111 w 170"/>
              <a:gd name="T23" fmla="*/ 75 h 169"/>
              <a:gd name="T24" fmla="*/ 111 w 170"/>
              <a:gd name="T25" fmla="*/ 158 h 169"/>
              <a:gd name="T26" fmla="*/ 104 w 170"/>
              <a:gd name="T27" fmla="*/ 168 h 169"/>
              <a:gd name="T28" fmla="*/ 100 w 170"/>
              <a:gd name="T29" fmla="*/ 169 h 169"/>
              <a:gd name="T30" fmla="*/ 12 w 170"/>
              <a:gd name="T31" fmla="*/ 8 h 169"/>
              <a:gd name="T32" fmla="*/ 9 w 170"/>
              <a:gd name="T33" fmla="*/ 10 h 169"/>
              <a:gd name="T34" fmla="*/ 10 w 170"/>
              <a:gd name="T35" fmla="*/ 14 h 169"/>
              <a:gd name="T36" fmla="*/ 67 w 170"/>
              <a:gd name="T37" fmla="*/ 71 h 169"/>
              <a:gd name="T38" fmla="*/ 67 w 170"/>
              <a:gd name="T39" fmla="*/ 128 h 169"/>
              <a:gd name="T40" fmla="*/ 68 w 170"/>
              <a:gd name="T41" fmla="*/ 131 h 169"/>
              <a:gd name="T42" fmla="*/ 97 w 170"/>
              <a:gd name="T43" fmla="*/ 160 h 169"/>
              <a:gd name="T44" fmla="*/ 100 w 170"/>
              <a:gd name="T45" fmla="*/ 161 h 169"/>
              <a:gd name="T46" fmla="*/ 101 w 170"/>
              <a:gd name="T47" fmla="*/ 161 h 169"/>
              <a:gd name="T48" fmla="*/ 103 w 170"/>
              <a:gd name="T49" fmla="*/ 158 h 169"/>
              <a:gd name="T50" fmla="*/ 103 w 170"/>
              <a:gd name="T51" fmla="*/ 71 h 169"/>
              <a:gd name="T52" fmla="*/ 161 w 170"/>
              <a:gd name="T53" fmla="*/ 14 h 169"/>
              <a:gd name="T54" fmla="*/ 161 w 170"/>
              <a:gd name="T55" fmla="*/ 10 h 169"/>
              <a:gd name="T56" fmla="*/ 158 w 170"/>
              <a:gd name="T57" fmla="*/ 8 h 169"/>
              <a:gd name="T58" fmla="*/ 12 w 170"/>
              <a:gd name="T59" fmla="*/ 8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0" h="169">
                <a:moveTo>
                  <a:pt x="100" y="169"/>
                </a:moveTo>
                <a:cubicBezTo>
                  <a:pt x="97" y="169"/>
                  <a:pt x="94" y="168"/>
                  <a:pt x="92" y="166"/>
                </a:cubicBezTo>
                <a:cubicBezTo>
                  <a:pt x="63" y="136"/>
                  <a:pt x="63" y="136"/>
                  <a:pt x="63" y="136"/>
                </a:cubicBezTo>
                <a:cubicBezTo>
                  <a:pt x="60" y="134"/>
                  <a:pt x="59" y="131"/>
                  <a:pt x="59" y="128"/>
                </a:cubicBezTo>
                <a:cubicBezTo>
                  <a:pt x="59" y="75"/>
                  <a:pt x="59" y="75"/>
                  <a:pt x="59" y="75"/>
                </a:cubicBezTo>
                <a:cubicBezTo>
                  <a:pt x="4" y="19"/>
                  <a:pt x="4" y="19"/>
                  <a:pt x="4" y="19"/>
                </a:cubicBezTo>
                <a:cubicBezTo>
                  <a:pt x="1" y="16"/>
                  <a:pt x="0" y="11"/>
                  <a:pt x="2" y="7"/>
                </a:cubicBezTo>
                <a:cubicBezTo>
                  <a:pt x="3" y="3"/>
                  <a:pt x="8" y="0"/>
                  <a:pt x="12" y="0"/>
                </a:cubicBezTo>
                <a:cubicBezTo>
                  <a:pt x="158" y="0"/>
                  <a:pt x="158" y="0"/>
                  <a:pt x="158" y="0"/>
                </a:cubicBezTo>
                <a:cubicBezTo>
                  <a:pt x="163" y="0"/>
                  <a:pt x="167" y="3"/>
                  <a:pt x="169" y="7"/>
                </a:cubicBezTo>
                <a:cubicBezTo>
                  <a:pt x="170" y="11"/>
                  <a:pt x="169" y="16"/>
                  <a:pt x="166" y="20"/>
                </a:cubicBezTo>
                <a:cubicBezTo>
                  <a:pt x="111" y="75"/>
                  <a:pt x="111" y="75"/>
                  <a:pt x="111" y="75"/>
                </a:cubicBezTo>
                <a:cubicBezTo>
                  <a:pt x="111" y="158"/>
                  <a:pt x="111" y="158"/>
                  <a:pt x="111" y="158"/>
                </a:cubicBezTo>
                <a:cubicBezTo>
                  <a:pt x="111" y="162"/>
                  <a:pt x="108" y="166"/>
                  <a:pt x="104" y="168"/>
                </a:cubicBezTo>
                <a:cubicBezTo>
                  <a:pt x="103" y="169"/>
                  <a:pt x="101" y="169"/>
                  <a:pt x="100" y="169"/>
                </a:cubicBezTo>
                <a:close/>
                <a:moveTo>
                  <a:pt x="12" y="8"/>
                </a:moveTo>
                <a:cubicBezTo>
                  <a:pt x="11" y="8"/>
                  <a:pt x="10" y="9"/>
                  <a:pt x="9" y="10"/>
                </a:cubicBezTo>
                <a:cubicBezTo>
                  <a:pt x="9" y="11"/>
                  <a:pt x="9" y="13"/>
                  <a:pt x="10" y="14"/>
                </a:cubicBezTo>
                <a:cubicBezTo>
                  <a:pt x="67" y="71"/>
                  <a:pt x="67" y="71"/>
                  <a:pt x="67" y="71"/>
                </a:cubicBezTo>
                <a:cubicBezTo>
                  <a:pt x="67" y="128"/>
                  <a:pt x="67" y="128"/>
                  <a:pt x="67" y="128"/>
                </a:cubicBezTo>
                <a:cubicBezTo>
                  <a:pt x="67" y="129"/>
                  <a:pt x="68" y="130"/>
                  <a:pt x="68" y="131"/>
                </a:cubicBezTo>
                <a:cubicBezTo>
                  <a:pt x="97" y="160"/>
                  <a:pt x="97" y="160"/>
                  <a:pt x="97" y="160"/>
                </a:cubicBezTo>
                <a:cubicBezTo>
                  <a:pt x="98" y="161"/>
                  <a:pt x="99" y="161"/>
                  <a:pt x="100" y="161"/>
                </a:cubicBezTo>
                <a:cubicBezTo>
                  <a:pt x="100" y="161"/>
                  <a:pt x="101" y="161"/>
                  <a:pt x="101" y="161"/>
                </a:cubicBezTo>
                <a:cubicBezTo>
                  <a:pt x="102" y="160"/>
                  <a:pt x="103" y="159"/>
                  <a:pt x="103" y="158"/>
                </a:cubicBezTo>
                <a:cubicBezTo>
                  <a:pt x="103" y="71"/>
                  <a:pt x="103" y="71"/>
                  <a:pt x="103" y="71"/>
                </a:cubicBezTo>
                <a:cubicBezTo>
                  <a:pt x="161" y="14"/>
                  <a:pt x="161" y="14"/>
                  <a:pt x="161" y="14"/>
                </a:cubicBezTo>
                <a:cubicBezTo>
                  <a:pt x="162" y="13"/>
                  <a:pt x="162" y="11"/>
                  <a:pt x="161" y="10"/>
                </a:cubicBezTo>
                <a:cubicBezTo>
                  <a:pt x="161" y="9"/>
                  <a:pt x="160" y="8"/>
                  <a:pt x="158" y="8"/>
                </a:cubicBezTo>
                <a:lnTo>
                  <a:pt x="12" y="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9" name="Freeform 49"/>
          <p:cNvSpPr>
            <a:spLocks noEditPoints="1"/>
          </p:cNvSpPr>
          <p:nvPr/>
        </p:nvSpPr>
        <p:spPr bwMode="auto">
          <a:xfrm>
            <a:off x="1397608" y="3890212"/>
            <a:ext cx="231021" cy="337216"/>
          </a:xfrm>
          <a:custGeom>
            <a:avLst/>
            <a:gdLst>
              <a:gd name="T0" fmla="*/ 99 w 105"/>
              <a:gd name="T1" fmla="*/ 153 h 153"/>
              <a:gd name="T2" fmla="*/ 94 w 105"/>
              <a:gd name="T3" fmla="*/ 150 h 153"/>
              <a:gd name="T4" fmla="*/ 33 w 105"/>
              <a:gd name="T5" fmla="*/ 89 h 153"/>
              <a:gd name="T6" fmla="*/ 33 w 105"/>
              <a:gd name="T7" fmla="*/ 143 h 153"/>
              <a:gd name="T8" fmla="*/ 23 w 105"/>
              <a:gd name="T9" fmla="*/ 153 h 153"/>
              <a:gd name="T10" fmla="*/ 11 w 105"/>
              <a:gd name="T11" fmla="*/ 153 h 153"/>
              <a:gd name="T12" fmla="*/ 0 w 105"/>
              <a:gd name="T13" fmla="*/ 143 h 153"/>
              <a:gd name="T14" fmla="*/ 0 w 105"/>
              <a:gd name="T15" fmla="*/ 10 h 153"/>
              <a:gd name="T16" fmla="*/ 11 w 105"/>
              <a:gd name="T17" fmla="*/ 0 h 153"/>
              <a:gd name="T18" fmla="*/ 23 w 105"/>
              <a:gd name="T19" fmla="*/ 0 h 153"/>
              <a:gd name="T20" fmla="*/ 33 w 105"/>
              <a:gd name="T21" fmla="*/ 10 h 153"/>
              <a:gd name="T22" fmla="*/ 33 w 105"/>
              <a:gd name="T23" fmla="*/ 64 h 153"/>
              <a:gd name="T24" fmla="*/ 94 w 105"/>
              <a:gd name="T25" fmla="*/ 2 h 153"/>
              <a:gd name="T26" fmla="*/ 99 w 105"/>
              <a:gd name="T27" fmla="*/ 0 h 153"/>
              <a:gd name="T28" fmla="*/ 105 w 105"/>
              <a:gd name="T29" fmla="*/ 7 h 153"/>
              <a:gd name="T30" fmla="*/ 105 w 105"/>
              <a:gd name="T31" fmla="*/ 146 h 153"/>
              <a:gd name="T32" fmla="*/ 99 w 105"/>
              <a:gd name="T33" fmla="*/ 153 h 153"/>
              <a:gd name="T34" fmla="*/ 11 w 105"/>
              <a:gd name="T35" fmla="*/ 8 h 153"/>
              <a:gd name="T36" fmla="*/ 8 w 105"/>
              <a:gd name="T37" fmla="*/ 10 h 153"/>
              <a:gd name="T38" fmla="*/ 8 w 105"/>
              <a:gd name="T39" fmla="*/ 143 h 153"/>
              <a:gd name="T40" fmla="*/ 11 w 105"/>
              <a:gd name="T41" fmla="*/ 145 h 153"/>
              <a:gd name="T42" fmla="*/ 23 w 105"/>
              <a:gd name="T43" fmla="*/ 145 h 153"/>
              <a:gd name="T44" fmla="*/ 25 w 105"/>
              <a:gd name="T45" fmla="*/ 143 h 153"/>
              <a:gd name="T46" fmla="*/ 25 w 105"/>
              <a:gd name="T47" fmla="*/ 10 h 153"/>
              <a:gd name="T48" fmla="*/ 23 w 105"/>
              <a:gd name="T49" fmla="*/ 8 h 153"/>
              <a:gd name="T50" fmla="*/ 11 w 105"/>
              <a:gd name="T51" fmla="*/ 8 h 153"/>
              <a:gd name="T52" fmla="*/ 32 w 105"/>
              <a:gd name="T53" fmla="*/ 76 h 153"/>
              <a:gd name="T54" fmla="*/ 32 w 105"/>
              <a:gd name="T55" fmla="*/ 77 h 153"/>
              <a:gd name="T56" fmla="*/ 33 w 105"/>
              <a:gd name="T57" fmla="*/ 78 h 153"/>
              <a:gd name="T58" fmla="*/ 97 w 105"/>
              <a:gd name="T59" fmla="*/ 142 h 153"/>
              <a:gd name="T60" fmla="*/ 97 w 105"/>
              <a:gd name="T61" fmla="*/ 10 h 153"/>
              <a:gd name="T62" fmla="*/ 33 w 105"/>
              <a:gd name="T63" fmla="*/ 75 h 153"/>
              <a:gd name="T64" fmla="*/ 32 w 105"/>
              <a:gd name="T65" fmla="*/ 75 h 153"/>
              <a:gd name="T66" fmla="*/ 32 w 105"/>
              <a:gd name="T67" fmla="*/ 76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5" h="153">
                <a:moveTo>
                  <a:pt x="99" y="153"/>
                </a:moveTo>
                <a:cubicBezTo>
                  <a:pt x="97" y="153"/>
                  <a:pt x="96" y="152"/>
                  <a:pt x="94" y="150"/>
                </a:cubicBezTo>
                <a:cubicBezTo>
                  <a:pt x="33" y="89"/>
                  <a:pt x="33" y="89"/>
                  <a:pt x="33" y="89"/>
                </a:cubicBezTo>
                <a:cubicBezTo>
                  <a:pt x="33" y="143"/>
                  <a:pt x="33" y="143"/>
                  <a:pt x="33" y="143"/>
                </a:cubicBezTo>
                <a:cubicBezTo>
                  <a:pt x="33" y="148"/>
                  <a:pt x="28" y="153"/>
                  <a:pt x="23" y="153"/>
                </a:cubicBezTo>
                <a:cubicBezTo>
                  <a:pt x="11" y="153"/>
                  <a:pt x="11" y="153"/>
                  <a:pt x="11" y="153"/>
                </a:cubicBezTo>
                <a:cubicBezTo>
                  <a:pt x="5" y="153"/>
                  <a:pt x="0" y="148"/>
                  <a:pt x="0" y="143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8" y="0"/>
                  <a:pt x="33" y="4"/>
                  <a:pt x="33" y="10"/>
                </a:cubicBezTo>
                <a:cubicBezTo>
                  <a:pt x="33" y="64"/>
                  <a:pt x="33" y="64"/>
                  <a:pt x="33" y="64"/>
                </a:cubicBezTo>
                <a:cubicBezTo>
                  <a:pt x="94" y="2"/>
                  <a:pt x="94" y="2"/>
                  <a:pt x="94" y="2"/>
                </a:cubicBezTo>
                <a:cubicBezTo>
                  <a:pt x="96" y="1"/>
                  <a:pt x="97" y="0"/>
                  <a:pt x="99" y="0"/>
                </a:cubicBezTo>
                <a:cubicBezTo>
                  <a:pt x="102" y="0"/>
                  <a:pt x="105" y="2"/>
                  <a:pt x="105" y="7"/>
                </a:cubicBezTo>
                <a:cubicBezTo>
                  <a:pt x="105" y="146"/>
                  <a:pt x="105" y="146"/>
                  <a:pt x="105" y="146"/>
                </a:cubicBezTo>
                <a:cubicBezTo>
                  <a:pt x="105" y="151"/>
                  <a:pt x="102" y="153"/>
                  <a:pt x="99" y="153"/>
                </a:cubicBezTo>
                <a:close/>
                <a:moveTo>
                  <a:pt x="11" y="8"/>
                </a:moveTo>
                <a:cubicBezTo>
                  <a:pt x="9" y="8"/>
                  <a:pt x="8" y="9"/>
                  <a:pt x="8" y="10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4"/>
                  <a:pt x="9" y="145"/>
                  <a:pt x="11" y="145"/>
                </a:cubicBezTo>
                <a:cubicBezTo>
                  <a:pt x="23" y="145"/>
                  <a:pt x="23" y="145"/>
                  <a:pt x="23" y="145"/>
                </a:cubicBezTo>
                <a:cubicBezTo>
                  <a:pt x="24" y="145"/>
                  <a:pt x="25" y="144"/>
                  <a:pt x="25" y="143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9"/>
                  <a:pt x="24" y="8"/>
                  <a:pt x="23" y="8"/>
                </a:cubicBezTo>
                <a:lnTo>
                  <a:pt x="11" y="8"/>
                </a:lnTo>
                <a:close/>
                <a:moveTo>
                  <a:pt x="32" y="76"/>
                </a:moveTo>
                <a:cubicBezTo>
                  <a:pt x="32" y="77"/>
                  <a:pt x="32" y="77"/>
                  <a:pt x="32" y="77"/>
                </a:cubicBezTo>
                <a:cubicBezTo>
                  <a:pt x="32" y="77"/>
                  <a:pt x="32" y="77"/>
                  <a:pt x="33" y="78"/>
                </a:cubicBezTo>
                <a:cubicBezTo>
                  <a:pt x="97" y="142"/>
                  <a:pt x="97" y="142"/>
                  <a:pt x="97" y="142"/>
                </a:cubicBezTo>
                <a:cubicBezTo>
                  <a:pt x="97" y="10"/>
                  <a:pt x="97" y="10"/>
                  <a:pt x="97" y="10"/>
                </a:cubicBezTo>
                <a:cubicBezTo>
                  <a:pt x="33" y="75"/>
                  <a:pt x="33" y="75"/>
                  <a:pt x="33" y="75"/>
                </a:cubicBezTo>
                <a:cubicBezTo>
                  <a:pt x="32" y="75"/>
                  <a:pt x="32" y="75"/>
                  <a:pt x="32" y="75"/>
                </a:cubicBezTo>
                <a:lnTo>
                  <a:pt x="32" y="7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0" name="Freeform 50"/>
          <p:cNvSpPr>
            <a:spLocks noEditPoints="1"/>
          </p:cNvSpPr>
          <p:nvPr/>
        </p:nvSpPr>
        <p:spPr bwMode="auto">
          <a:xfrm>
            <a:off x="2158673" y="3890212"/>
            <a:ext cx="390314" cy="337216"/>
          </a:xfrm>
          <a:custGeom>
            <a:avLst/>
            <a:gdLst>
              <a:gd name="T0" fmla="*/ 172 w 177"/>
              <a:gd name="T1" fmla="*/ 153 h 153"/>
              <a:gd name="T2" fmla="*/ 166 w 177"/>
              <a:gd name="T3" fmla="*/ 150 h 153"/>
              <a:gd name="T4" fmla="*/ 105 w 177"/>
              <a:gd name="T5" fmla="*/ 89 h 153"/>
              <a:gd name="T6" fmla="*/ 105 w 177"/>
              <a:gd name="T7" fmla="*/ 146 h 153"/>
              <a:gd name="T8" fmla="*/ 99 w 177"/>
              <a:gd name="T9" fmla="*/ 153 h 153"/>
              <a:gd name="T10" fmla="*/ 94 w 177"/>
              <a:gd name="T11" fmla="*/ 150 h 153"/>
              <a:gd name="T12" fmla="*/ 33 w 177"/>
              <a:gd name="T13" fmla="*/ 89 h 153"/>
              <a:gd name="T14" fmla="*/ 33 w 177"/>
              <a:gd name="T15" fmla="*/ 143 h 153"/>
              <a:gd name="T16" fmla="*/ 23 w 177"/>
              <a:gd name="T17" fmla="*/ 153 h 153"/>
              <a:gd name="T18" fmla="*/ 11 w 177"/>
              <a:gd name="T19" fmla="*/ 153 h 153"/>
              <a:gd name="T20" fmla="*/ 0 w 177"/>
              <a:gd name="T21" fmla="*/ 143 h 153"/>
              <a:gd name="T22" fmla="*/ 0 w 177"/>
              <a:gd name="T23" fmla="*/ 10 h 153"/>
              <a:gd name="T24" fmla="*/ 11 w 177"/>
              <a:gd name="T25" fmla="*/ 0 h 153"/>
              <a:gd name="T26" fmla="*/ 23 w 177"/>
              <a:gd name="T27" fmla="*/ 0 h 153"/>
              <a:gd name="T28" fmla="*/ 33 w 177"/>
              <a:gd name="T29" fmla="*/ 10 h 153"/>
              <a:gd name="T30" fmla="*/ 33 w 177"/>
              <a:gd name="T31" fmla="*/ 64 h 153"/>
              <a:gd name="T32" fmla="*/ 94 w 177"/>
              <a:gd name="T33" fmla="*/ 2 h 153"/>
              <a:gd name="T34" fmla="*/ 99 w 177"/>
              <a:gd name="T35" fmla="*/ 0 h 153"/>
              <a:gd name="T36" fmla="*/ 105 w 177"/>
              <a:gd name="T37" fmla="*/ 7 h 153"/>
              <a:gd name="T38" fmla="*/ 105 w 177"/>
              <a:gd name="T39" fmla="*/ 64 h 153"/>
              <a:gd name="T40" fmla="*/ 166 w 177"/>
              <a:gd name="T41" fmla="*/ 2 h 153"/>
              <a:gd name="T42" fmla="*/ 172 w 177"/>
              <a:gd name="T43" fmla="*/ 0 h 153"/>
              <a:gd name="T44" fmla="*/ 177 w 177"/>
              <a:gd name="T45" fmla="*/ 7 h 153"/>
              <a:gd name="T46" fmla="*/ 177 w 177"/>
              <a:gd name="T47" fmla="*/ 146 h 153"/>
              <a:gd name="T48" fmla="*/ 172 w 177"/>
              <a:gd name="T49" fmla="*/ 153 h 153"/>
              <a:gd name="T50" fmla="*/ 11 w 177"/>
              <a:gd name="T51" fmla="*/ 8 h 153"/>
              <a:gd name="T52" fmla="*/ 8 w 177"/>
              <a:gd name="T53" fmla="*/ 10 h 153"/>
              <a:gd name="T54" fmla="*/ 8 w 177"/>
              <a:gd name="T55" fmla="*/ 143 h 153"/>
              <a:gd name="T56" fmla="*/ 11 w 177"/>
              <a:gd name="T57" fmla="*/ 145 h 153"/>
              <a:gd name="T58" fmla="*/ 23 w 177"/>
              <a:gd name="T59" fmla="*/ 145 h 153"/>
              <a:gd name="T60" fmla="*/ 25 w 177"/>
              <a:gd name="T61" fmla="*/ 143 h 153"/>
              <a:gd name="T62" fmla="*/ 25 w 177"/>
              <a:gd name="T63" fmla="*/ 10 h 153"/>
              <a:gd name="T64" fmla="*/ 23 w 177"/>
              <a:gd name="T65" fmla="*/ 8 h 153"/>
              <a:gd name="T66" fmla="*/ 11 w 177"/>
              <a:gd name="T67" fmla="*/ 8 h 153"/>
              <a:gd name="T68" fmla="*/ 104 w 177"/>
              <a:gd name="T69" fmla="*/ 76 h 153"/>
              <a:gd name="T70" fmla="*/ 105 w 177"/>
              <a:gd name="T71" fmla="*/ 77 h 153"/>
              <a:gd name="T72" fmla="*/ 105 w 177"/>
              <a:gd name="T73" fmla="*/ 78 h 153"/>
              <a:gd name="T74" fmla="*/ 169 w 177"/>
              <a:gd name="T75" fmla="*/ 142 h 153"/>
              <a:gd name="T76" fmla="*/ 169 w 177"/>
              <a:gd name="T77" fmla="*/ 10 h 153"/>
              <a:gd name="T78" fmla="*/ 105 w 177"/>
              <a:gd name="T79" fmla="*/ 75 h 153"/>
              <a:gd name="T80" fmla="*/ 105 w 177"/>
              <a:gd name="T81" fmla="*/ 75 h 153"/>
              <a:gd name="T82" fmla="*/ 104 w 177"/>
              <a:gd name="T83" fmla="*/ 76 h 153"/>
              <a:gd name="T84" fmla="*/ 32 w 177"/>
              <a:gd name="T85" fmla="*/ 76 h 153"/>
              <a:gd name="T86" fmla="*/ 32 w 177"/>
              <a:gd name="T87" fmla="*/ 77 h 153"/>
              <a:gd name="T88" fmla="*/ 33 w 177"/>
              <a:gd name="T89" fmla="*/ 78 h 153"/>
              <a:gd name="T90" fmla="*/ 97 w 177"/>
              <a:gd name="T91" fmla="*/ 142 h 153"/>
              <a:gd name="T92" fmla="*/ 97 w 177"/>
              <a:gd name="T93" fmla="*/ 10 h 153"/>
              <a:gd name="T94" fmla="*/ 33 w 177"/>
              <a:gd name="T95" fmla="*/ 75 h 153"/>
              <a:gd name="T96" fmla="*/ 32 w 177"/>
              <a:gd name="T97" fmla="*/ 75 h 153"/>
              <a:gd name="T98" fmla="*/ 32 w 177"/>
              <a:gd name="T99" fmla="*/ 76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7" h="153">
                <a:moveTo>
                  <a:pt x="172" y="153"/>
                </a:moveTo>
                <a:cubicBezTo>
                  <a:pt x="170" y="153"/>
                  <a:pt x="168" y="152"/>
                  <a:pt x="166" y="150"/>
                </a:cubicBezTo>
                <a:cubicBezTo>
                  <a:pt x="105" y="89"/>
                  <a:pt x="105" y="89"/>
                  <a:pt x="105" y="89"/>
                </a:cubicBezTo>
                <a:cubicBezTo>
                  <a:pt x="105" y="146"/>
                  <a:pt x="105" y="146"/>
                  <a:pt x="105" y="146"/>
                </a:cubicBezTo>
                <a:cubicBezTo>
                  <a:pt x="105" y="151"/>
                  <a:pt x="102" y="153"/>
                  <a:pt x="99" y="153"/>
                </a:cubicBezTo>
                <a:cubicBezTo>
                  <a:pt x="97" y="153"/>
                  <a:pt x="96" y="152"/>
                  <a:pt x="94" y="150"/>
                </a:cubicBezTo>
                <a:cubicBezTo>
                  <a:pt x="33" y="89"/>
                  <a:pt x="33" y="89"/>
                  <a:pt x="33" y="89"/>
                </a:cubicBezTo>
                <a:cubicBezTo>
                  <a:pt x="33" y="143"/>
                  <a:pt x="33" y="143"/>
                  <a:pt x="33" y="143"/>
                </a:cubicBezTo>
                <a:cubicBezTo>
                  <a:pt x="33" y="148"/>
                  <a:pt x="28" y="153"/>
                  <a:pt x="23" y="153"/>
                </a:cubicBezTo>
                <a:cubicBezTo>
                  <a:pt x="11" y="153"/>
                  <a:pt x="11" y="153"/>
                  <a:pt x="11" y="153"/>
                </a:cubicBezTo>
                <a:cubicBezTo>
                  <a:pt x="5" y="153"/>
                  <a:pt x="0" y="148"/>
                  <a:pt x="0" y="143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8" y="0"/>
                  <a:pt x="33" y="4"/>
                  <a:pt x="33" y="10"/>
                </a:cubicBezTo>
                <a:cubicBezTo>
                  <a:pt x="33" y="64"/>
                  <a:pt x="33" y="64"/>
                  <a:pt x="33" y="64"/>
                </a:cubicBezTo>
                <a:cubicBezTo>
                  <a:pt x="94" y="2"/>
                  <a:pt x="94" y="2"/>
                  <a:pt x="94" y="2"/>
                </a:cubicBezTo>
                <a:cubicBezTo>
                  <a:pt x="96" y="1"/>
                  <a:pt x="97" y="0"/>
                  <a:pt x="99" y="0"/>
                </a:cubicBezTo>
                <a:cubicBezTo>
                  <a:pt x="102" y="0"/>
                  <a:pt x="105" y="2"/>
                  <a:pt x="105" y="7"/>
                </a:cubicBezTo>
                <a:cubicBezTo>
                  <a:pt x="105" y="64"/>
                  <a:pt x="105" y="64"/>
                  <a:pt x="105" y="64"/>
                </a:cubicBezTo>
                <a:cubicBezTo>
                  <a:pt x="166" y="2"/>
                  <a:pt x="166" y="2"/>
                  <a:pt x="166" y="2"/>
                </a:cubicBezTo>
                <a:cubicBezTo>
                  <a:pt x="168" y="1"/>
                  <a:pt x="170" y="0"/>
                  <a:pt x="172" y="0"/>
                </a:cubicBezTo>
                <a:cubicBezTo>
                  <a:pt x="175" y="0"/>
                  <a:pt x="177" y="2"/>
                  <a:pt x="177" y="7"/>
                </a:cubicBezTo>
                <a:cubicBezTo>
                  <a:pt x="177" y="146"/>
                  <a:pt x="177" y="146"/>
                  <a:pt x="177" y="146"/>
                </a:cubicBezTo>
                <a:cubicBezTo>
                  <a:pt x="177" y="151"/>
                  <a:pt x="175" y="153"/>
                  <a:pt x="172" y="153"/>
                </a:cubicBezTo>
                <a:close/>
                <a:moveTo>
                  <a:pt x="11" y="8"/>
                </a:moveTo>
                <a:cubicBezTo>
                  <a:pt x="9" y="8"/>
                  <a:pt x="8" y="9"/>
                  <a:pt x="8" y="10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4"/>
                  <a:pt x="9" y="145"/>
                  <a:pt x="11" y="145"/>
                </a:cubicBezTo>
                <a:cubicBezTo>
                  <a:pt x="23" y="145"/>
                  <a:pt x="23" y="145"/>
                  <a:pt x="23" y="145"/>
                </a:cubicBezTo>
                <a:cubicBezTo>
                  <a:pt x="24" y="145"/>
                  <a:pt x="25" y="144"/>
                  <a:pt x="25" y="143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9"/>
                  <a:pt x="24" y="8"/>
                  <a:pt x="23" y="8"/>
                </a:cubicBezTo>
                <a:lnTo>
                  <a:pt x="11" y="8"/>
                </a:lnTo>
                <a:close/>
                <a:moveTo>
                  <a:pt x="104" y="76"/>
                </a:moveTo>
                <a:cubicBezTo>
                  <a:pt x="105" y="77"/>
                  <a:pt x="105" y="77"/>
                  <a:pt x="105" y="77"/>
                </a:cubicBezTo>
                <a:cubicBezTo>
                  <a:pt x="105" y="77"/>
                  <a:pt x="105" y="77"/>
                  <a:pt x="105" y="78"/>
                </a:cubicBezTo>
                <a:cubicBezTo>
                  <a:pt x="169" y="142"/>
                  <a:pt x="169" y="142"/>
                  <a:pt x="169" y="142"/>
                </a:cubicBezTo>
                <a:cubicBezTo>
                  <a:pt x="169" y="10"/>
                  <a:pt x="169" y="10"/>
                  <a:pt x="169" y="10"/>
                </a:cubicBezTo>
                <a:cubicBezTo>
                  <a:pt x="105" y="75"/>
                  <a:pt x="105" y="75"/>
                  <a:pt x="105" y="75"/>
                </a:cubicBezTo>
                <a:cubicBezTo>
                  <a:pt x="105" y="75"/>
                  <a:pt x="105" y="75"/>
                  <a:pt x="105" y="75"/>
                </a:cubicBezTo>
                <a:lnTo>
                  <a:pt x="104" y="76"/>
                </a:lnTo>
                <a:close/>
                <a:moveTo>
                  <a:pt x="32" y="76"/>
                </a:moveTo>
                <a:cubicBezTo>
                  <a:pt x="32" y="77"/>
                  <a:pt x="32" y="77"/>
                  <a:pt x="32" y="77"/>
                </a:cubicBezTo>
                <a:cubicBezTo>
                  <a:pt x="32" y="77"/>
                  <a:pt x="32" y="77"/>
                  <a:pt x="33" y="78"/>
                </a:cubicBezTo>
                <a:cubicBezTo>
                  <a:pt x="97" y="142"/>
                  <a:pt x="97" y="142"/>
                  <a:pt x="97" y="142"/>
                </a:cubicBezTo>
                <a:cubicBezTo>
                  <a:pt x="97" y="10"/>
                  <a:pt x="97" y="10"/>
                  <a:pt x="97" y="10"/>
                </a:cubicBezTo>
                <a:cubicBezTo>
                  <a:pt x="33" y="75"/>
                  <a:pt x="33" y="75"/>
                  <a:pt x="33" y="75"/>
                </a:cubicBezTo>
                <a:cubicBezTo>
                  <a:pt x="32" y="75"/>
                  <a:pt x="32" y="75"/>
                  <a:pt x="32" y="75"/>
                </a:cubicBezTo>
                <a:lnTo>
                  <a:pt x="32" y="7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1" name="Freeform 51"/>
          <p:cNvSpPr>
            <a:spLocks noEditPoints="1"/>
          </p:cNvSpPr>
          <p:nvPr/>
        </p:nvSpPr>
        <p:spPr bwMode="auto">
          <a:xfrm>
            <a:off x="3017551" y="3890212"/>
            <a:ext cx="341873" cy="337216"/>
          </a:xfrm>
          <a:custGeom>
            <a:avLst/>
            <a:gdLst>
              <a:gd name="T0" fmla="*/ 149 w 155"/>
              <a:gd name="T1" fmla="*/ 153 h 153"/>
              <a:gd name="T2" fmla="*/ 144 w 155"/>
              <a:gd name="T3" fmla="*/ 150 h 153"/>
              <a:gd name="T4" fmla="*/ 82 w 155"/>
              <a:gd name="T5" fmla="*/ 89 h 153"/>
              <a:gd name="T6" fmla="*/ 82 w 155"/>
              <a:gd name="T7" fmla="*/ 146 h 153"/>
              <a:gd name="T8" fmla="*/ 76 w 155"/>
              <a:gd name="T9" fmla="*/ 153 h 153"/>
              <a:gd name="T10" fmla="*/ 71 w 155"/>
              <a:gd name="T11" fmla="*/ 150 h 153"/>
              <a:gd name="T12" fmla="*/ 4 w 155"/>
              <a:gd name="T13" fmla="*/ 83 h 153"/>
              <a:gd name="T14" fmla="*/ 4 w 155"/>
              <a:gd name="T15" fmla="*/ 69 h 153"/>
              <a:gd name="T16" fmla="*/ 71 w 155"/>
              <a:gd name="T17" fmla="*/ 2 h 153"/>
              <a:gd name="T18" fmla="*/ 76 w 155"/>
              <a:gd name="T19" fmla="*/ 0 h 153"/>
              <a:gd name="T20" fmla="*/ 82 w 155"/>
              <a:gd name="T21" fmla="*/ 7 h 153"/>
              <a:gd name="T22" fmla="*/ 82 w 155"/>
              <a:gd name="T23" fmla="*/ 64 h 153"/>
              <a:gd name="T24" fmla="*/ 144 w 155"/>
              <a:gd name="T25" fmla="*/ 2 h 153"/>
              <a:gd name="T26" fmla="*/ 149 w 155"/>
              <a:gd name="T27" fmla="*/ 0 h 153"/>
              <a:gd name="T28" fmla="*/ 155 w 155"/>
              <a:gd name="T29" fmla="*/ 7 h 153"/>
              <a:gd name="T30" fmla="*/ 155 w 155"/>
              <a:gd name="T31" fmla="*/ 146 h 153"/>
              <a:gd name="T32" fmla="*/ 149 w 155"/>
              <a:gd name="T33" fmla="*/ 153 h 153"/>
              <a:gd name="T34" fmla="*/ 82 w 155"/>
              <a:gd name="T35" fmla="*/ 76 h 153"/>
              <a:gd name="T36" fmla="*/ 82 w 155"/>
              <a:gd name="T37" fmla="*/ 77 h 153"/>
              <a:gd name="T38" fmla="*/ 82 w 155"/>
              <a:gd name="T39" fmla="*/ 78 h 153"/>
              <a:gd name="T40" fmla="*/ 147 w 155"/>
              <a:gd name="T41" fmla="*/ 142 h 153"/>
              <a:gd name="T42" fmla="*/ 147 w 155"/>
              <a:gd name="T43" fmla="*/ 10 h 153"/>
              <a:gd name="T44" fmla="*/ 82 w 155"/>
              <a:gd name="T45" fmla="*/ 75 h 153"/>
              <a:gd name="T46" fmla="*/ 82 w 155"/>
              <a:gd name="T47" fmla="*/ 75 h 153"/>
              <a:gd name="T48" fmla="*/ 82 w 155"/>
              <a:gd name="T49" fmla="*/ 76 h 153"/>
              <a:gd name="T50" fmla="*/ 74 w 155"/>
              <a:gd name="T51" fmla="*/ 10 h 153"/>
              <a:gd name="T52" fmla="*/ 10 w 155"/>
              <a:gd name="T53" fmla="*/ 75 h 153"/>
              <a:gd name="T54" fmla="*/ 10 w 155"/>
              <a:gd name="T55" fmla="*/ 78 h 153"/>
              <a:gd name="T56" fmla="*/ 74 w 155"/>
              <a:gd name="T57" fmla="*/ 142 h 153"/>
              <a:gd name="T58" fmla="*/ 74 w 155"/>
              <a:gd name="T59" fmla="*/ 1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55" h="153">
                <a:moveTo>
                  <a:pt x="149" y="153"/>
                </a:moveTo>
                <a:cubicBezTo>
                  <a:pt x="147" y="153"/>
                  <a:pt x="145" y="152"/>
                  <a:pt x="144" y="150"/>
                </a:cubicBezTo>
                <a:cubicBezTo>
                  <a:pt x="82" y="89"/>
                  <a:pt x="82" y="89"/>
                  <a:pt x="82" y="89"/>
                </a:cubicBezTo>
                <a:cubicBezTo>
                  <a:pt x="82" y="146"/>
                  <a:pt x="82" y="146"/>
                  <a:pt x="82" y="146"/>
                </a:cubicBezTo>
                <a:cubicBezTo>
                  <a:pt x="82" y="151"/>
                  <a:pt x="79" y="153"/>
                  <a:pt x="76" y="153"/>
                </a:cubicBezTo>
                <a:cubicBezTo>
                  <a:pt x="75" y="153"/>
                  <a:pt x="73" y="152"/>
                  <a:pt x="71" y="150"/>
                </a:cubicBezTo>
                <a:cubicBezTo>
                  <a:pt x="4" y="83"/>
                  <a:pt x="4" y="83"/>
                  <a:pt x="4" y="83"/>
                </a:cubicBezTo>
                <a:cubicBezTo>
                  <a:pt x="0" y="79"/>
                  <a:pt x="0" y="73"/>
                  <a:pt x="4" y="69"/>
                </a:cubicBezTo>
                <a:cubicBezTo>
                  <a:pt x="71" y="2"/>
                  <a:pt x="71" y="2"/>
                  <a:pt x="71" y="2"/>
                </a:cubicBezTo>
                <a:cubicBezTo>
                  <a:pt x="73" y="1"/>
                  <a:pt x="75" y="0"/>
                  <a:pt x="76" y="0"/>
                </a:cubicBezTo>
                <a:cubicBezTo>
                  <a:pt x="79" y="0"/>
                  <a:pt x="82" y="2"/>
                  <a:pt x="82" y="7"/>
                </a:cubicBezTo>
                <a:cubicBezTo>
                  <a:pt x="82" y="64"/>
                  <a:pt x="82" y="64"/>
                  <a:pt x="82" y="64"/>
                </a:cubicBezTo>
                <a:cubicBezTo>
                  <a:pt x="144" y="2"/>
                  <a:pt x="144" y="2"/>
                  <a:pt x="144" y="2"/>
                </a:cubicBezTo>
                <a:cubicBezTo>
                  <a:pt x="145" y="1"/>
                  <a:pt x="147" y="0"/>
                  <a:pt x="149" y="0"/>
                </a:cubicBezTo>
                <a:cubicBezTo>
                  <a:pt x="152" y="0"/>
                  <a:pt x="155" y="2"/>
                  <a:pt x="155" y="7"/>
                </a:cubicBezTo>
                <a:cubicBezTo>
                  <a:pt x="155" y="146"/>
                  <a:pt x="155" y="146"/>
                  <a:pt x="155" y="146"/>
                </a:cubicBezTo>
                <a:cubicBezTo>
                  <a:pt x="155" y="151"/>
                  <a:pt x="152" y="153"/>
                  <a:pt x="149" y="153"/>
                </a:cubicBezTo>
                <a:close/>
                <a:moveTo>
                  <a:pt x="82" y="76"/>
                </a:moveTo>
                <a:cubicBezTo>
                  <a:pt x="82" y="77"/>
                  <a:pt x="82" y="77"/>
                  <a:pt x="82" y="77"/>
                </a:cubicBezTo>
                <a:cubicBezTo>
                  <a:pt x="82" y="77"/>
                  <a:pt x="82" y="77"/>
                  <a:pt x="82" y="78"/>
                </a:cubicBezTo>
                <a:cubicBezTo>
                  <a:pt x="147" y="142"/>
                  <a:pt x="147" y="142"/>
                  <a:pt x="147" y="142"/>
                </a:cubicBezTo>
                <a:cubicBezTo>
                  <a:pt x="147" y="10"/>
                  <a:pt x="147" y="10"/>
                  <a:pt x="147" y="10"/>
                </a:cubicBezTo>
                <a:cubicBezTo>
                  <a:pt x="82" y="75"/>
                  <a:pt x="82" y="75"/>
                  <a:pt x="82" y="75"/>
                </a:cubicBezTo>
                <a:cubicBezTo>
                  <a:pt x="82" y="75"/>
                  <a:pt x="82" y="75"/>
                  <a:pt x="82" y="75"/>
                </a:cubicBezTo>
                <a:lnTo>
                  <a:pt x="82" y="76"/>
                </a:lnTo>
                <a:close/>
                <a:moveTo>
                  <a:pt x="74" y="10"/>
                </a:moveTo>
                <a:cubicBezTo>
                  <a:pt x="10" y="75"/>
                  <a:pt x="10" y="75"/>
                  <a:pt x="10" y="75"/>
                </a:cubicBezTo>
                <a:cubicBezTo>
                  <a:pt x="9" y="76"/>
                  <a:pt x="9" y="77"/>
                  <a:pt x="10" y="78"/>
                </a:cubicBezTo>
                <a:cubicBezTo>
                  <a:pt x="74" y="142"/>
                  <a:pt x="74" y="142"/>
                  <a:pt x="74" y="142"/>
                </a:cubicBezTo>
                <a:lnTo>
                  <a:pt x="74" y="1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2" name="Freeform 52"/>
          <p:cNvSpPr>
            <a:spLocks noEditPoints="1"/>
          </p:cNvSpPr>
          <p:nvPr/>
        </p:nvSpPr>
        <p:spPr bwMode="auto">
          <a:xfrm>
            <a:off x="3895989" y="3887417"/>
            <a:ext cx="311133" cy="340011"/>
          </a:xfrm>
          <a:custGeom>
            <a:avLst/>
            <a:gdLst>
              <a:gd name="T0" fmla="*/ 7 w 141"/>
              <a:gd name="T1" fmla="*/ 154 h 154"/>
              <a:gd name="T2" fmla="*/ 0 w 141"/>
              <a:gd name="T3" fmla="*/ 147 h 154"/>
              <a:gd name="T4" fmla="*/ 0 w 141"/>
              <a:gd name="T5" fmla="*/ 8 h 154"/>
              <a:gd name="T6" fmla="*/ 7 w 141"/>
              <a:gd name="T7" fmla="*/ 0 h 154"/>
              <a:gd name="T8" fmla="*/ 11 w 141"/>
              <a:gd name="T9" fmla="*/ 1 h 154"/>
              <a:gd name="T10" fmla="*/ 137 w 141"/>
              <a:gd name="T11" fmla="*/ 71 h 154"/>
              <a:gd name="T12" fmla="*/ 141 w 141"/>
              <a:gd name="T13" fmla="*/ 77 h 154"/>
              <a:gd name="T14" fmla="*/ 137 w 141"/>
              <a:gd name="T15" fmla="*/ 84 h 154"/>
              <a:gd name="T16" fmla="*/ 11 w 141"/>
              <a:gd name="T17" fmla="*/ 153 h 154"/>
              <a:gd name="T18" fmla="*/ 7 w 141"/>
              <a:gd name="T19" fmla="*/ 154 h 154"/>
              <a:gd name="T20" fmla="*/ 8 w 141"/>
              <a:gd name="T21" fmla="*/ 9 h 154"/>
              <a:gd name="T22" fmla="*/ 8 w 141"/>
              <a:gd name="T23" fmla="*/ 146 h 154"/>
              <a:gd name="T24" fmla="*/ 132 w 141"/>
              <a:gd name="T25" fmla="*/ 77 h 154"/>
              <a:gd name="T26" fmla="*/ 8 w 141"/>
              <a:gd name="T27" fmla="*/ 9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1" h="154">
                <a:moveTo>
                  <a:pt x="7" y="154"/>
                </a:moveTo>
                <a:cubicBezTo>
                  <a:pt x="3" y="154"/>
                  <a:pt x="0" y="151"/>
                  <a:pt x="0" y="147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3" y="0"/>
                  <a:pt x="7" y="0"/>
                </a:cubicBezTo>
                <a:cubicBezTo>
                  <a:pt x="9" y="0"/>
                  <a:pt x="10" y="0"/>
                  <a:pt x="11" y="1"/>
                </a:cubicBezTo>
                <a:cubicBezTo>
                  <a:pt x="137" y="71"/>
                  <a:pt x="137" y="71"/>
                  <a:pt x="137" y="71"/>
                </a:cubicBezTo>
                <a:cubicBezTo>
                  <a:pt x="139" y="72"/>
                  <a:pt x="141" y="75"/>
                  <a:pt x="141" y="77"/>
                </a:cubicBezTo>
                <a:cubicBezTo>
                  <a:pt x="141" y="80"/>
                  <a:pt x="139" y="82"/>
                  <a:pt x="137" y="84"/>
                </a:cubicBezTo>
                <a:cubicBezTo>
                  <a:pt x="11" y="153"/>
                  <a:pt x="11" y="153"/>
                  <a:pt x="11" y="153"/>
                </a:cubicBezTo>
                <a:cubicBezTo>
                  <a:pt x="10" y="154"/>
                  <a:pt x="9" y="154"/>
                  <a:pt x="7" y="154"/>
                </a:cubicBezTo>
                <a:close/>
                <a:moveTo>
                  <a:pt x="8" y="9"/>
                </a:moveTo>
                <a:cubicBezTo>
                  <a:pt x="8" y="146"/>
                  <a:pt x="8" y="146"/>
                  <a:pt x="8" y="146"/>
                </a:cubicBezTo>
                <a:cubicBezTo>
                  <a:pt x="132" y="77"/>
                  <a:pt x="132" y="77"/>
                  <a:pt x="132" y="77"/>
                </a:cubicBezTo>
                <a:lnTo>
                  <a:pt x="8" y="9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3" name="Freeform 53"/>
          <p:cNvSpPr>
            <a:spLocks noEditPoints="1"/>
          </p:cNvSpPr>
          <p:nvPr/>
        </p:nvSpPr>
        <p:spPr bwMode="auto">
          <a:xfrm>
            <a:off x="4724124" y="3890212"/>
            <a:ext cx="337216" cy="337216"/>
          </a:xfrm>
          <a:custGeom>
            <a:avLst/>
            <a:gdLst>
              <a:gd name="T0" fmla="*/ 143 w 153"/>
              <a:gd name="T1" fmla="*/ 153 h 153"/>
              <a:gd name="T2" fmla="*/ 95 w 153"/>
              <a:gd name="T3" fmla="*/ 153 h 153"/>
              <a:gd name="T4" fmla="*/ 85 w 153"/>
              <a:gd name="T5" fmla="*/ 143 h 153"/>
              <a:gd name="T6" fmla="*/ 85 w 153"/>
              <a:gd name="T7" fmla="*/ 10 h 153"/>
              <a:gd name="T8" fmla="*/ 95 w 153"/>
              <a:gd name="T9" fmla="*/ 0 h 153"/>
              <a:gd name="T10" fmla="*/ 143 w 153"/>
              <a:gd name="T11" fmla="*/ 0 h 153"/>
              <a:gd name="T12" fmla="*/ 153 w 153"/>
              <a:gd name="T13" fmla="*/ 10 h 153"/>
              <a:gd name="T14" fmla="*/ 153 w 153"/>
              <a:gd name="T15" fmla="*/ 143 h 153"/>
              <a:gd name="T16" fmla="*/ 143 w 153"/>
              <a:gd name="T17" fmla="*/ 153 h 153"/>
              <a:gd name="T18" fmla="*/ 95 w 153"/>
              <a:gd name="T19" fmla="*/ 8 h 153"/>
              <a:gd name="T20" fmla="*/ 93 w 153"/>
              <a:gd name="T21" fmla="*/ 10 h 153"/>
              <a:gd name="T22" fmla="*/ 93 w 153"/>
              <a:gd name="T23" fmla="*/ 143 h 153"/>
              <a:gd name="T24" fmla="*/ 95 w 153"/>
              <a:gd name="T25" fmla="*/ 145 h 153"/>
              <a:gd name="T26" fmla="*/ 143 w 153"/>
              <a:gd name="T27" fmla="*/ 145 h 153"/>
              <a:gd name="T28" fmla="*/ 145 w 153"/>
              <a:gd name="T29" fmla="*/ 143 h 153"/>
              <a:gd name="T30" fmla="*/ 145 w 153"/>
              <a:gd name="T31" fmla="*/ 10 h 153"/>
              <a:gd name="T32" fmla="*/ 143 w 153"/>
              <a:gd name="T33" fmla="*/ 8 h 153"/>
              <a:gd name="T34" fmla="*/ 95 w 153"/>
              <a:gd name="T35" fmla="*/ 8 h 153"/>
              <a:gd name="T36" fmla="*/ 58 w 153"/>
              <a:gd name="T37" fmla="*/ 153 h 153"/>
              <a:gd name="T38" fmla="*/ 10 w 153"/>
              <a:gd name="T39" fmla="*/ 153 h 153"/>
              <a:gd name="T40" fmla="*/ 0 w 153"/>
              <a:gd name="T41" fmla="*/ 143 h 153"/>
              <a:gd name="T42" fmla="*/ 0 w 153"/>
              <a:gd name="T43" fmla="*/ 10 h 153"/>
              <a:gd name="T44" fmla="*/ 10 w 153"/>
              <a:gd name="T45" fmla="*/ 0 h 153"/>
              <a:gd name="T46" fmla="*/ 58 w 153"/>
              <a:gd name="T47" fmla="*/ 0 h 153"/>
              <a:gd name="T48" fmla="*/ 69 w 153"/>
              <a:gd name="T49" fmla="*/ 10 h 153"/>
              <a:gd name="T50" fmla="*/ 69 w 153"/>
              <a:gd name="T51" fmla="*/ 143 h 153"/>
              <a:gd name="T52" fmla="*/ 58 w 153"/>
              <a:gd name="T53" fmla="*/ 153 h 153"/>
              <a:gd name="T54" fmla="*/ 10 w 153"/>
              <a:gd name="T55" fmla="*/ 8 h 153"/>
              <a:gd name="T56" fmla="*/ 8 w 153"/>
              <a:gd name="T57" fmla="*/ 10 h 153"/>
              <a:gd name="T58" fmla="*/ 8 w 153"/>
              <a:gd name="T59" fmla="*/ 143 h 153"/>
              <a:gd name="T60" fmla="*/ 10 w 153"/>
              <a:gd name="T61" fmla="*/ 145 h 153"/>
              <a:gd name="T62" fmla="*/ 58 w 153"/>
              <a:gd name="T63" fmla="*/ 145 h 153"/>
              <a:gd name="T64" fmla="*/ 61 w 153"/>
              <a:gd name="T65" fmla="*/ 143 h 153"/>
              <a:gd name="T66" fmla="*/ 61 w 153"/>
              <a:gd name="T67" fmla="*/ 10 h 153"/>
              <a:gd name="T68" fmla="*/ 58 w 153"/>
              <a:gd name="T69" fmla="*/ 8 h 153"/>
              <a:gd name="T70" fmla="*/ 10 w 153"/>
              <a:gd name="T71" fmla="*/ 8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53" h="153">
                <a:moveTo>
                  <a:pt x="143" y="153"/>
                </a:moveTo>
                <a:cubicBezTo>
                  <a:pt x="95" y="153"/>
                  <a:pt x="95" y="153"/>
                  <a:pt x="95" y="153"/>
                </a:cubicBezTo>
                <a:cubicBezTo>
                  <a:pt x="89" y="153"/>
                  <a:pt x="85" y="148"/>
                  <a:pt x="85" y="143"/>
                </a:cubicBezTo>
                <a:cubicBezTo>
                  <a:pt x="85" y="10"/>
                  <a:pt x="85" y="10"/>
                  <a:pt x="85" y="10"/>
                </a:cubicBezTo>
                <a:cubicBezTo>
                  <a:pt x="85" y="4"/>
                  <a:pt x="89" y="0"/>
                  <a:pt x="95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49" y="0"/>
                  <a:pt x="153" y="4"/>
                  <a:pt x="153" y="10"/>
                </a:cubicBezTo>
                <a:cubicBezTo>
                  <a:pt x="153" y="143"/>
                  <a:pt x="153" y="143"/>
                  <a:pt x="153" y="143"/>
                </a:cubicBezTo>
                <a:cubicBezTo>
                  <a:pt x="153" y="148"/>
                  <a:pt x="149" y="153"/>
                  <a:pt x="143" y="153"/>
                </a:cubicBezTo>
                <a:close/>
                <a:moveTo>
                  <a:pt x="95" y="8"/>
                </a:moveTo>
                <a:cubicBezTo>
                  <a:pt x="94" y="8"/>
                  <a:pt x="93" y="9"/>
                  <a:pt x="93" y="10"/>
                </a:cubicBezTo>
                <a:cubicBezTo>
                  <a:pt x="93" y="143"/>
                  <a:pt x="93" y="143"/>
                  <a:pt x="93" y="143"/>
                </a:cubicBezTo>
                <a:cubicBezTo>
                  <a:pt x="93" y="144"/>
                  <a:pt x="94" y="145"/>
                  <a:pt x="95" y="145"/>
                </a:cubicBezTo>
                <a:cubicBezTo>
                  <a:pt x="143" y="145"/>
                  <a:pt x="143" y="145"/>
                  <a:pt x="143" y="145"/>
                </a:cubicBezTo>
                <a:cubicBezTo>
                  <a:pt x="144" y="145"/>
                  <a:pt x="145" y="144"/>
                  <a:pt x="145" y="143"/>
                </a:cubicBezTo>
                <a:cubicBezTo>
                  <a:pt x="145" y="10"/>
                  <a:pt x="145" y="10"/>
                  <a:pt x="145" y="10"/>
                </a:cubicBezTo>
                <a:cubicBezTo>
                  <a:pt x="145" y="9"/>
                  <a:pt x="144" y="8"/>
                  <a:pt x="143" y="8"/>
                </a:cubicBezTo>
                <a:lnTo>
                  <a:pt x="95" y="8"/>
                </a:lnTo>
                <a:close/>
                <a:moveTo>
                  <a:pt x="58" y="153"/>
                </a:moveTo>
                <a:cubicBezTo>
                  <a:pt x="10" y="153"/>
                  <a:pt x="10" y="153"/>
                  <a:pt x="10" y="153"/>
                </a:cubicBezTo>
                <a:cubicBezTo>
                  <a:pt x="5" y="153"/>
                  <a:pt x="0" y="148"/>
                  <a:pt x="0" y="143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64" y="0"/>
                  <a:pt x="69" y="4"/>
                  <a:pt x="69" y="10"/>
                </a:cubicBezTo>
                <a:cubicBezTo>
                  <a:pt x="69" y="143"/>
                  <a:pt x="69" y="143"/>
                  <a:pt x="69" y="143"/>
                </a:cubicBezTo>
                <a:cubicBezTo>
                  <a:pt x="69" y="148"/>
                  <a:pt x="64" y="153"/>
                  <a:pt x="58" y="153"/>
                </a:cubicBezTo>
                <a:close/>
                <a:moveTo>
                  <a:pt x="10" y="8"/>
                </a:moveTo>
                <a:cubicBezTo>
                  <a:pt x="9" y="8"/>
                  <a:pt x="8" y="9"/>
                  <a:pt x="8" y="10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4"/>
                  <a:pt x="9" y="145"/>
                  <a:pt x="10" y="145"/>
                </a:cubicBezTo>
                <a:cubicBezTo>
                  <a:pt x="58" y="145"/>
                  <a:pt x="58" y="145"/>
                  <a:pt x="58" y="145"/>
                </a:cubicBezTo>
                <a:cubicBezTo>
                  <a:pt x="60" y="145"/>
                  <a:pt x="61" y="144"/>
                  <a:pt x="61" y="143"/>
                </a:cubicBezTo>
                <a:cubicBezTo>
                  <a:pt x="61" y="10"/>
                  <a:pt x="61" y="10"/>
                  <a:pt x="61" y="10"/>
                </a:cubicBezTo>
                <a:cubicBezTo>
                  <a:pt x="61" y="9"/>
                  <a:pt x="60" y="8"/>
                  <a:pt x="58" y="8"/>
                </a:cubicBezTo>
                <a:lnTo>
                  <a:pt x="10" y="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4" name="Freeform 54"/>
          <p:cNvSpPr>
            <a:spLocks noEditPoints="1"/>
          </p:cNvSpPr>
          <p:nvPr/>
        </p:nvSpPr>
        <p:spPr bwMode="auto">
          <a:xfrm>
            <a:off x="5560643" y="3890212"/>
            <a:ext cx="337216" cy="337216"/>
          </a:xfrm>
          <a:custGeom>
            <a:avLst/>
            <a:gdLst>
              <a:gd name="T0" fmla="*/ 143 w 153"/>
              <a:gd name="T1" fmla="*/ 153 h 153"/>
              <a:gd name="T2" fmla="*/ 10 w 153"/>
              <a:gd name="T3" fmla="*/ 153 h 153"/>
              <a:gd name="T4" fmla="*/ 0 w 153"/>
              <a:gd name="T5" fmla="*/ 143 h 153"/>
              <a:gd name="T6" fmla="*/ 0 w 153"/>
              <a:gd name="T7" fmla="*/ 10 h 153"/>
              <a:gd name="T8" fmla="*/ 10 w 153"/>
              <a:gd name="T9" fmla="*/ 0 h 153"/>
              <a:gd name="T10" fmla="*/ 143 w 153"/>
              <a:gd name="T11" fmla="*/ 0 h 153"/>
              <a:gd name="T12" fmla="*/ 153 w 153"/>
              <a:gd name="T13" fmla="*/ 10 h 153"/>
              <a:gd name="T14" fmla="*/ 153 w 153"/>
              <a:gd name="T15" fmla="*/ 143 h 153"/>
              <a:gd name="T16" fmla="*/ 143 w 153"/>
              <a:gd name="T17" fmla="*/ 153 h 153"/>
              <a:gd name="T18" fmla="*/ 10 w 153"/>
              <a:gd name="T19" fmla="*/ 8 h 153"/>
              <a:gd name="T20" fmla="*/ 8 w 153"/>
              <a:gd name="T21" fmla="*/ 10 h 153"/>
              <a:gd name="T22" fmla="*/ 8 w 153"/>
              <a:gd name="T23" fmla="*/ 143 h 153"/>
              <a:gd name="T24" fmla="*/ 10 w 153"/>
              <a:gd name="T25" fmla="*/ 145 h 153"/>
              <a:gd name="T26" fmla="*/ 143 w 153"/>
              <a:gd name="T27" fmla="*/ 145 h 153"/>
              <a:gd name="T28" fmla="*/ 145 w 153"/>
              <a:gd name="T29" fmla="*/ 143 h 153"/>
              <a:gd name="T30" fmla="*/ 145 w 153"/>
              <a:gd name="T31" fmla="*/ 10 h 153"/>
              <a:gd name="T32" fmla="*/ 143 w 153"/>
              <a:gd name="T33" fmla="*/ 8 h 153"/>
              <a:gd name="T34" fmla="*/ 10 w 153"/>
              <a:gd name="T35" fmla="*/ 8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3" h="153">
                <a:moveTo>
                  <a:pt x="143" y="153"/>
                </a:moveTo>
                <a:cubicBezTo>
                  <a:pt x="10" y="153"/>
                  <a:pt x="10" y="153"/>
                  <a:pt x="10" y="153"/>
                </a:cubicBezTo>
                <a:cubicBezTo>
                  <a:pt x="5" y="153"/>
                  <a:pt x="0" y="148"/>
                  <a:pt x="0" y="143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49" y="0"/>
                  <a:pt x="153" y="4"/>
                  <a:pt x="153" y="10"/>
                </a:cubicBezTo>
                <a:cubicBezTo>
                  <a:pt x="153" y="143"/>
                  <a:pt x="153" y="143"/>
                  <a:pt x="153" y="143"/>
                </a:cubicBezTo>
                <a:cubicBezTo>
                  <a:pt x="153" y="148"/>
                  <a:pt x="149" y="153"/>
                  <a:pt x="143" y="153"/>
                </a:cubicBezTo>
                <a:close/>
                <a:moveTo>
                  <a:pt x="10" y="8"/>
                </a:moveTo>
                <a:cubicBezTo>
                  <a:pt x="9" y="8"/>
                  <a:pt x="8" y="9"/>
                  <a:pt x="8" y="10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4"/>
                  <a:pt x="9" y="145"/>
                  <a:pt x="10" y="145"/>
                </a:cubicBezTo>
                <a:cubicBezTo>
                  <a:pt x="143" y="145"/>
                  <a:pt x="143" y="145"/>
                  <a:pt x="143" y="145"/>
                </a:cubicBezTo>
                <a:cubicBezTo>
                  <a:pt x="144" y="145"/>
                  <a:pt x="145" y="144"/>
                  <a:pt x="145" y="143"/>
                </a:cubicBezTo>
                <a:cubicBezTo>
                  <a:pt x="145" y="10"/>
                  <a:pt x="145" y="10"/>
                  <a:pt x="145" y="10"/>
                </a:cubicBezTo>
                <a:cubicBezTo>
                  <a:pt x="145" y="9"/>
                  <a:pt x="144" y="8"/>
                  <a:pt x="143" y="8"/>
                </a:cubicBezTo>
                <a:lnTo>
                  <a:pt x="10" y="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5" name="Freeform 55"/>
          <p:cNvSpPr>
            <a:spLocks noEditPoints="1"/>
          </p:cNvSpPr>
          <p:nvPr/>
        </p:nvSpPr>
        <p:spPr bwMode="auto">
          <a:xfrm>
            <a:off x="6419519" y="3890212"/>
            <a:ext cx="339080" cy="337216"/>
          </a:xfrm>
          <a:custGeom>
            <a:avLst/>
            <a:gdLst>
              <a:gd name="T0" fmla="*/ 78 w 154"/>
              <a:gd name="T1" fmla="*/ 153 h 153"/>
              <a:gd name="T2" fmla="*/ 73 w 154"/>
              <a:gd name="T3" fmla="*/ 150 h 153"/>
              <a:gd name="T4" fmla="*/ 72 w 154"/>
              <a:gd name="T5" fmla="*/ 146 h 153"/>
              <a:gd name="T6" fmla="*/ 72 w 154"/>
              <a:gd name="T7" fmla="*/ 89 h 153"/>
              <a:gd name="T8" fmla="*/ 11 w 154"/>
              <a:gd name="T9" fmla="*/ 150 h 153"/>
              <a:gd name="T10" fmla="*/ 6 w 154"/>
              <a:gd name="T11" fmla="*/ 153 h 153"/>
              <a:gd name="T12" fmla="*/ 0 w 154"/>
              <a:gd name="T13" fmla="*/ 146 h 153"/>
              <a:gd name="T14" fmla="*/ 0 w 154"/>
              <a:gd name="T15" fmla="*/ 7 h 153"/>
              <a:gd name="T16" fmla="*/ 6 w 154"/>
              <a:gd name="T17" fmla="*/ 0 h 153"/>
              <a:gd name="T18" fmla="*/ 11 w 154"/>
              <a:gd name="T19" fmla="*/ 2 h 153"/>
              <a:gd name="T20" fmla="*/ 72 w 154"/>
              <a:gd name="T21" fmla="*/ 64 h 153"/>
              <a:gd name="T22" fmla="*/ 72 w 154"/>
              <a:gd name="T23" fmla="*/ 7 h 153"/>
              <a:gd name="T24" fmla="*/ 78 w 154"/>
              <a:gd name="T25" fmla="*/ 0 h 153"/>
              <a:gd name="T26" fmla="*/ 83 w 154"/>
              <a:gd name="T27" fmla="*/ 2 h 153"/>
              <a:gd name="T28" fmla="*/ 150 w 154"/>
              <a:gd name="T29" fmla="*/ 69 h 153"/>
              <a:gd name="T30" fmla="*/ 150 w 154"/>
              <a:gd name="T31" fmla="*/ 83 h 153"/>
              <a:gd name="T32" fmla="*/ 83 w 154"/>
              <a:gd name="T33" fmla="*/ 150 h 153"/>
              <a:gd name="T34" fmla="*/ 78 w 154"/>
              <a:gd name="T35" fmla="*/ 153 h 153"/>
              <a:gd name="T36" fmla="*/ 80 w 154"/>
              <a:gd name="T37" fmla="*/ 59 h 153"/>
              <a:gd name="T38" fmla="*/ 80 w 154"/>
              <a:gd name="T39" fmla="*/ 142 h 153"/>
              <a:gd name="T40" fmla="*/ 145 w 154"/>
              <a:gd name="T41" fmla="*/ 78 h 153"/>
              <a:gd name="T42" fmla="*/ 145 w 154"/>
              <a:gd name="T43" fmla="*/ 75 h 153"/>
              <a:gd name="T44" fmla="*/ 80 w 154"/>
              <a:gd name="T45" fmla="*/ 10 h 153"/>
              <a:gd name="T46" fmla="*/ 80 w 154"/>
              <a:gd name="T47" fmla="*/ 59 h 153"/>
              <a:gd name="T48" fmla="*/ 8 w 154"/>
              <a:gd name="T49" fmla="*/ 10 h 153"/>
              <a:gd name="T50" fmla="*/ 8 w 154"/>
              <a:gd name="T51" fmla="*/ 142 h 153"/>
              <a:gd name="T52" fmla="*/ 72 w 154"/>
              <a:gd name="T53" fmla="*/ 78 h 153"/>
              <a:gd name="T54" fmla="*/ 73 w 154"/>
              <a:gd name="T55" fmla="*/ 77 h 153"/>
              <a:gd name="T56" fmla="*/ 73 w 154"/>
              <a:gd name="T57" fmla="*/ 76 h 153"/>
              <a:gd name="T58" fmla="*/ 73 w 154"/>
              <a:gd name="T59" fmla="*/ 75 h 153"/>
              <a:gd name="T60" fmla="*/ 72 w 154"/>
              <a:gd name="T61" fmla="*/ 75 h 153"/>
              <a:gd name="T62" fmla="*/ 8 w 154"/>
              <a:gd name="T63" fmla="*/ 1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54" h="153">
                <a:moveTo>
                  <a:pt x="78" y="153"/>
                </a:moveTo>
                <a:cubicBezTo>
                  <a:pt x="76" y="153"/>
                  <a:pt x="74" y="152"/>
                  <a:pt x="73" y="150"/>
                </a:cubicBezTo>
                <a:cubicBezTo>
                  <a:pt x="73" y="149"/>
                  <a:pt x="72" y="147"/>
                  <a:pt x="72" y="146"/>
                </a:cubicBezTo>
                <a:cubicBezTo>
                  <a:pt x="72" y="89"/>
                  <a:pt x="72" y="89"/>
                  <a:pt x="72" y="89"/>
                </a:cubicBezTo>
                <a:cubicBezTo>
                  <a:pt x="11" y="150"/>
                  <a:pt x="11" y="150"/>
                  <a:pt x="11" y="150"/>
                </a:cubicBezTo>
                <a:cubicBezTo>
                  <a:pt x="9" y="152"/>
                  <a:pt x="7" y="153"/>
                  <a:pt x="6" y="153"/>
                </a:cubicBezTo>
                <a:cubicBezTo>
                  <a:pt x="3" y="153"/>
                  <a:pt x="0" y="151"/>
                  <a:pt x="0" y="146"/>
                </a:cubicBezTo>
                <a:cubicBezTo>
                  <a:pt x="0" y="7"/>
                  <a:pt x="0" y="7"/>
                  <a:pt x="0" y="7"/>
                </a:cubicBezTo>
                <a:cubicBezTo>
                  <a:pt x="0" y="2"/>
                  <a:pt x="3" y="0"/>
                  <a:pt x="6" y="0"/>
                </a:cubicBezTo>
                <a:cubicBezTo>
                  <a:pt x="7" y="0"/>
                  <a:pt x="9" y="1"/>
                  <a:pt x="11" y="2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7"/>
                  <a:pt x="72" y="7"/>
                  <a:pt x="72" y="7"/>
                </a:cubicBezTo>
                <a:cubicBezTo>
                  <a:pt x="72" y="2"/>
                  <a:pt x="75" y="0"/>
                  <a:pt x="78" y="0"/>
                </a:cubicBezTo>
                <a:cubicBezTo>
                  <a:pt x="80" y="0"/>
                  <a:pt x="82" y="1"/>
                  <a:pt x="83" y="2"/>
                </a:cubicBezTo>
                <a:cubicBezTo>
                  <a:pt x="150" y="69"/>
                  <a:pt x="150" y="69"/>
                  <a:pt x="150" y="69"/>
                </a:cubicBezTo>
                <a:cubicBezTo>
                  <a:pt x="154" y="73"/>
                  <a:pt x="154" y="79"/>
                  <a:pt x="150" y="83"/>
                </a:cubicBezTo>
                <a:cubicBezTo>
                  <a:pt x="83" y="150"/>
                  <a:pt x="83" y="150"/>
                  <a:pt x="83" y="150"/>
                </a:cubicBezTo>
                <a:cubicBezTo>
                  <a:pt x="82" y="152"/>
                  <a:pt x="80" y="153"/>
                  <a:pt x="78" y="153"/>
                </a:cubicBezTo>
                <a:close/>
                <a:moveTo>
                  <a:pt x="80" y="59"/>
                </a:moveTo>
                <a:cubicBezTo>
                  <a:pt x="80" y="142"/>
                  <a:pt x="80" y="142"/>
                  <a:pt x="80" y="142"/>
                </a:cubicBezTo>
                <a:cubicBezTo>
                  <a:pt x="145" y="78"/>
                  <a:pt x="145" y="78"/>
                  <a:pt x="145" y="78"/>
                </a:cubicBezTo>
                <a:cubicBezTo>
                  <a:pt x="145" y="77"/>
                  <a:pt x="145" y="76"/>
                  <a:pt x="145" y="75"/>
                </a:cubicBezTo>
                <a:cubicBezTo>
                  <a:pt x="80" y="10"/>
                  <a:pt x="80" y="10"/>
                  <a:pt x="80" y="10"/>
                </a:cubicBezTo>
                <a:lnTo>
                  <a:pt x="80" y="59"/>
                </a:lnTo>
                <a:close/>
                <a:moveTo>
                  <a:pt x="8" y="10"/>
                </a:moveTo>
                <a:cubicBezTo>
                  <a:pt x="8" y="142"/>
                  <a:pt x="8" y="142"/>
                  <a:pt x="8" y="142"/>
                </a:cubicBezTo>
                <a:cubicBezTo>
                  <a:pt x="72" y="78"/>
                  <a:pt x="72" y="78"/>
                  <a:pt x="72" y="78"/>
                </a:cubicBezTo>
                <a:cubicBezTo>
                  <a:pt x="72" y="77"/>
                  <a:pt x="72" y="77"/>
                  <a:pt x="73" y="77"/>
                </a:cubicBezTo>
                <a:cubicBezTo>
                  <a:pt x="73" y="76"/>
                  <a:pt x="73" y="76"/>
                  <a:pt x="73" y="76"/>
                </a:cubicBezTo>
                <a:cubicBezTo>
                  <a:pt x="73" y="75"/>
                  <a:pt x="73" y="75"/>
                  <a:pt x="73" y="75"/>
                </a:cubicBezTo>
                <a:cubicBezTo>
                  <a:pt x="72" y="75"/>
                  <a:pt x="72" y="75"/>
                  <a:pt x="72" y="75"/>
                </a:cubicBezTo>
                <a:lnTo>
                  <a:pt x="8" y="1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6" name="Freeform 56"/>
          <p:cNvSpPr>
            <a:spLocks noEditPoints="1"/>
          </p:cNvSpPr>
          <p:nvPr/>
        </p:nvSpPr>
        <p:spPr bwMode="auto">
          <a:xfrm>
            <a:off x="7238339" y="3890212"/>
            <a:ext cx="390314" cy="337216"/>
          </a:xfrm>
          <a:custGeom>
            <a:avLst/>
            <a:gdLst>
              <a:gd name="T0" fmla="*/ 78 w 177"/>
              <a:gd name="T1" fmla="*/ 153 h 153"/>
              <a:gd name="T2" fmla="*/ 73 w 177"/>
              <a:gd name="T3" fmla="*/ 150 h 153"/>
              <a:gd name="T4" fmla="*/ 72 w 177"/>
              <a:gd name="T5" fmla="*/ 146 h 153"/>
              <a:gd name="T6" fmla="*/ 72 w 177"/>
              <a:gd name="T7" fmla="*/ 89 h 153"/>
              <a:gd name="T8" fmla="*/ 11 w 177"/>
              <a:gd name="T9" fmla="*/ 150 h 153"/>
              <a:gd name="T10" fmla="*/ 5 w 177"/>
              <a:gd name="T11" fmla="*/ 153 h 153"/>
              <a:gd name="T12" fmla="*/ 0 w 177"/>
              <a:gd name="T13" fmla="*/ 146 h 153"/>
              <a:gd name="T14" fmla="*/ 0 w 177"/>
              <a:gd name="T15" fmla="*/ 7 h 153"/>
              <a:gd name="T16" fmla="*/ 5 w 177"/>
              <a:gd name="T17" fmla="*/ 0 h 153"/>
              <a:gd name="T18" fmla="*/ 11 w 177"/>
              <a:gd name="T19" fmla="*/ 2 h 153"/>
              <a:gd name="T20" fmla="*/ 72 w 177"/>
              <a:gd name="T21" fmla="*/ 64 h 153"/>
              <a:gd name="T22" fmla="*/ 72 w 177"/>
              <a:gd name="T23" fmla="*/ 7 h 153"/>
              <a:gd name="T24" fmla="*/ 78 w 177"/>
              <a:gd name="T25" fmla="*/ 0 h 153"/>
              <a:gd name="T26" fmla="*/ 83 w 177"/>
              <a:gd name="T27" fmla="*/ 2 h 153"/>
              <a:gd name="T28" fmla="*/ 144 w 177"/>
              <a:gd name="T29" fmla="*/ 64 h 153"/>
              <a:gd name="T30" fmla="*/ 144 w 177"/>
              <a:gd name="T31" fmla="*/ 10 h 153"/>
              <a:gd name="T32" fmla="*/ 155 w 177"/>
              <a:gd name="T33" fmla="*/ 0 h 153"/>
              <a:gd name="T34" fmla="*/ 167 w 177"/>
              <a:gd name="T35" fmla="*/ 0 h 153"/>
              <a:gd name="T36" fmla="*/ 177 w 177"/>
              <a:gd name="T37" fmla="*/ 10 h 153"/>
              <a:gd name="T38" fmla="*/ 177 w 177"/>
              <a:gd name="T39" fmla="*/ 143 h 153"/>
              <a:gd name="T40" fmla="*/ 167 w 177"/>
              <a:gd name="T41" fmla="*/ 153 h 153"/>
              <a:gd name="T42" fmla="*/ 155 w 177"/>
              <a:gd name="T43" fmla="*/ 153 h 153"/>
              <a:gd name="T44" fmla="*/ 144 w 177"/>
              <a:gd name="T45" fmla="*/ 143 h 153"/>
              <a:gd name="T46" fmla="*/ 144 w 177"/>
              <a:gd name="T47" fmla="*/ 89 h 153"/>
              <a:gd name="T48" fmla="*/ 83 w 177"/>
              <a:gd name="T49" fmla="*/ 150 h 153"/>
              <a:gd name="T50" fmla="*/ 78 w 177"/>
              <a:gd name="T51" fmla="*/ 153 h 153"/>
              <a:gd name="T52" fmla="*/ 152 w 177"/>
              <a:gd name="T53" fmla="*/ 93 h 153"/>
              <a:gd name="T54" fmla="*/ 152 w 177"/>
              <a:gd name="T55" fmla="*/ 143 h 153"/>
              <a:gd name="T56" fmla="*/ 155 w 177"/>
              <a:gd name="T57" fmla="*/ 145 h 153"/>
              <a:gd name="T58" fmla="*/ 167 w 177"/>
              <a:gd name="T59" fmla="*/ 145 h 153"/>
              <a:gd name="T60" fmla="*/ 169 w 177"/>
              <a:gd name="T61" fmla="*/ 143 h 153"/>
              <a:gd name="T62" fmla="*/ 169 w 177"/>
              <a:gd name="T63" fmla="*/ 10 h 153"/>
              <a:gd name="T64" fmla="*/ 167 w 177"/>
              <a:gd name="T65" fmla="*/ 8 h 153"/>
              <a:gd name="T66" fmla="*/ 155 w 177"/>
              <a:gd name="T67" fmla="*/ 8 h 153"/>
              <a:gd name="T68" fmla="*/ 152 w 177"/>
              <a:gd name="T69" fmla="*/ 10 h 153"/>
              <a:gd name="T70" fmla="*/ 152 w 177"/>
              <a:gd name="T71" fmla="*/ 93 h 153"/>
              <a:gd name="T72" fmla="*/ 80 w 177"/>
              <a:gd name="T73" fmla="*/ 59 h 153"/>
              <a:gd name="T74" fmla="*/ 80 w 177"/>
              <a:gd name="T75" fmla="*/ 142 h 153"/>
              <a:gd name="T76" fmla="*/ 144 w 177"/>
              <a:gd name="T77" fmla="*/ 78 h 153"/>
              <a:gd name="T78" fmla="*/ 145 w 177"/>
              <a:gd name="T79" fmla="*/ 77 h 153"/>
              <a:gd name="T80" fmla="*/ 145 w 177"/>
              <a:gd name="T81" fmla="*/ 76 h 153"/>
              <a:gd name="T82" fmla="*/ 145 w 177"/>
              <a:gd name="T83" fmla="*/ 75 h 153"/>
              <a:gd name="T84" fmla="*/ 144 w 177"/>
              <a:gd name="T85" fmla="*/ 75 h 153"/>
              <a:gd name="T86" fmla="*/ 80 w 177"/>
              <a:gd name="T87" fmla="*/ 10 h 153"/>
              <a:gd name="T88" fmla="*/ 80 w 177"/>
              <a:gd name="T89" fmla="*/ 59 h 153"/>
              <a:gd name="T90" fmla="*/ 8 w 177"/>
              <a:gd name="T91" fmla="*/ 10 h 153"/>
              <a:gd name="T92" fmla="*/ 8 w 177"/>
              <a:gd name="T93" fmla="*/ 142 h 153"/>
              <a:gd name="T94" fmla="*/ 72 w 177"/>
              <a:gd name="T95" fmla="*/ 78 h 153"/>
              <a:gd name="T96" fmla="*/ 72 w 177"/>
              <a:gd name="T97" fmla="*/ 77 h 153"/>
              <a:gd name="T98" fmla="*/ 73 w 177"/>
              <a:gd name="T99" fmla="*/ 76 h 153"/>
              <a:gd name="T100" fmla="*/ 72 w 177"/>
              <a:gd name="T101" fmla="*/ 75 h 153"/>
              <a:gd name="T102" fmla="*/ 72 w 177"/>
              <a:gd name="T103" fmla="*/ 75 h 153"/>
              <a:gd name="T104" fmla="*/ 8 w 177"/>
              <a:gd name="T105" fmla="*/ 1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" h="153">
                <a:moveTo>
                  <a:pt x="78" y="153"/>
                </a:moveTo>
                <a:cubicBezTo>
                  <a:pt x="76" y="153"/>
                  <a:pt x="74" y="152"/>
                  <a:pt x="73" y="150"/>
                </a:cubicBezTo>
                <a:cubicBezTo>
                  <a:pt x="72" y="149"/>
                  <a:pt x="72" y="147"/>
                  <a:pt x="72" y="146"/>
                </a:cubicBezTo>
                <a:cubicBezTo>
                  <a:pt x="72" y="89"/>
                  <a:pt x="72" y="89"/>
                  <a:pt x="72" y="89"/>
                </a:cubicBezTo>
                <a:cubicBezTo>
                  <a:pt x="11" y="150"/>
                  <a:pt x="11" y="150"/>
                  <a:pt x="11" y="150"/>
                </a:cubicBezTo>
                <a:cubicBezTo>
                  <a:pt x="9" y="152"/>
                  <a:pt x="7" y="153"/>
                  <a:pt x="5" y="153"/>
                </a:cubicBezTo>
                <a:cubicBezTo>
                  <a:pt x="3" y="153"/>
                  <a:pt x="0" y="151"/>
                  <a:pt x="0" y="146"/>
                </a:cubicBezTo>
                <a:cubicBezTo>
                  <a:pt x="0" y="7"/>
                  <a:pt x="0" y="7"/>
                  <a:pt x="0" y="7"/>
                </a:cubicBezTo>
                <a:cubicBezTo>
                  <a:pt x="0" y="2"/>
                  <a:pt x="3" y="0"/>
                  <a:pt x="5" y="0"/>
                </a:cubicBezTo>
                <a:cubicBezTo>
                  <a:pt x="7" y="0"/>
                  <a:pt x="9" y="1"/>
                  <a:pt x="11" y="2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7"/>
                  <a:pt x="72" y="7"/>
                  <a:pt x="72" y="7"/>
                </a:cubicBezTo>
                <a:cubicBezTo>
                  <a:pt x="72" y="2"/>
                  <a:pt x="75" y="0"/>
                  <a:pt x="78" y="0"/>
                </a:cubicBezTo>
                <a:cubicBezTo>
                  <a:pt x="80" y="0"/>
                  <a:pt x="81" y="1"/>
                  <a:pt x="83" y="2"/>
                </a:cubicBezTo>
                <a:cubicBezTo>
                  <a:pt x="144" y="64"/>
                  <a:pt x="144" y="64"/>
                  <a:pt x="144" y="64"/>
                </a:cubicBezTo>
                <a:cubicBezTo>
                  <a:pt x="144" y="10"/>
                  <a:pt x="144" y="10"/>
                  <a:pt x="144" y="10"/>
                </a:cubicBezTo>
                <a:cubicBezTo>
                  <a:pt x="144" y="4"/>
                  <a:pt x="149" y="0"/>
                  <a:pt x="155" y="0"/>
                </a:cubicBezTo>
                <a:cubicBezTo>
                  <a:pt x="167" y="0"/>
                  <a:pt x="167" y="0"/>
                  <a:pt x="167" y="0"/>
                </a:cubicBezTo>
                <a:cubicBezTo>
                  <a:pt x="172" y="0"/>
                  <a:pt x="177" y="4"/>
                  <a:pt x="177" y="10"/>
                </a:cubicBezTo>
                <a:cubicBezTo>
                  <a:pt x="177" y="143"/>
                  <a:pt x="177" y="143"/>
                  <a:pt x="177" y="143"/>
                </a:cubicBezTo>
                <a:cubicBezTo>
                  <a:pt x="177" y="148"/>
                  <a:pt x="172" y="153"/>
                  <a:pt x="167" y="153"/>
                </a:cubicBezTo>
                <a:cubicBezTo>
                  <a:pt x="155" y="153"/>
                  <a:pt x="155" y="153"/>
                  <a:pt x="155" y="153"/>
                </a:cubicBezTo>
                <a:cubicBezTo>
                  <a:pt x="149" y="153"/>
                  <a:pt x="144" y="148"/>
                  <a:pt x="144" y="143"/>
                </a:cubicBezTo>
                <a:cubicBezTo>
                  <a:pt x="144" y="89"/>
                  <a:pt x="144" y="89"/>
                  <a:pt x="144" y="89"/>
                </a:cubicBezTo>
                <a:cubicBezTo>
                  <a:pt x="83" y="150"/>
                  <a:pt x="83" y="150"/>
                  <a:pt x="83" y="150"/>
                </a:cubicBezTo>
                <a:cubicBezTo>
                  <a:pt x="81" y="152"/>
                  <a:pt x="80" y="153"/>
                  <a:pt x="78" y="153"/>
                </a:cubicBezTo>
                <a:close/>
                <a:moveTo>
                  <a:pt x="152" y="93"/>
                </a:moveTo>
                <a:cubicBezTo>
                  <a:pt x="152" y="143"/>
                  <a:pt x="152" y="143"/>
                  <a:pt x="152" y="143"/>
                </a:cubicBezTo>
                <a:cubicBezTo>
                  <a:pt x="152" y="144"/>
                  <a:pt x="153" y="145"/>
                  <a:pt x="155" y="145"/>
                </a:cubicBezTo>
                <a:cubicBezTo>
                  <a:pt x="167" y="145"/>
                  <a:pt x="167" y="145"/>
                  <a:pt x="167" y="145"/>
                </a:cubicBezTo>
                <a:cubicBezTo>
                  <a:pt x="168" y="145"/>
                  <a:pt x="169" y="144"/>
                  <a:pt x="169" y="143"/>
                </a:cubicBezTo>
                <a:cubicBezTo>
                  <a:pt x="169" y="10"/>
                  <a:pt x="169" y="10"/>
                  <a:pt x="169" y="10"/>
                </a:cubicBezTo>
                <a:cubicBezTo>
                  <a:pt x="169" y="9"/>
                  <a:pt x="168" y="8"/>
                  <a:pt x="167" y="8"/>
                </a:cubicBezTo>
                <a:cubicBezTo>
                  <a:pt x="155" y="8"/>
                  <a:pt x="155" y="8"/>
                  <a:pt x="155" y="8"/>
                </a:cubicBezTo>
                <a:cubicBezTo>
                  <a:pt x="153" y="8"/>
                  <a:pt x="152" y="9"/>
                  <a:pt x="152" y="10"/>
                </a:cubicBezTo>
                <a:lnTo>
                  <a:pt x="152" y="93"/>
                </a:lnTo>
                <a:close/>
                <a:moveTo>
                  <a:pt x="80" y="59"/>
                </a:moveTo>
                <a:cubicBezTo>
                  <a:pt x="80" y="142"/>
                  <a:pt x="80" y="142"/>
                  <a:pt x="80" y="142"/>
                </a:cubicBezTo>
                <a:cubicBezTo>
                  <a:pt x="144" y="78"/>
                  <a:pt x="144" y="78"/>
                  <a:pt x="144" y="78"/>
                </a:cubicBezTo>
                <a:cubicBezTo>
                  <a:pt x="145" y="77"/>
                  <a:pt x="145" y="77"/>
                  <a:pt x="145" y="77"/>
                </a:cubicBezTo>
                <a:cubicBezTo>
                  <a:pt x="145" y="76"/>
                  <a:pt x="145" y="76"/>
                  <a:pt x="145" y="76"/>
                </a:cubicBezTo>
                <a:cubicBezTo>
                  <a:pt x="145" y="75"/>
                  <a:pt x="145" y="75"/>
                  <a:pt x="145" y="75"/>
                </a:cubicBezTo>
                <a:cubicBezTo>
                  <a:pt x="145" y="75"/>
                  <a:pt x="145" y="75"/>
                  <a:pt x="144" y="75"/>
                </a:cubicBezTo>
                <a:cubicBezTo>
                  <a:pt x="80" y="10"/>
                  <a:pt x="80" y="10"/>
                  <a:pt x="80" y="10"/>
                </a:cubicBezTo>
                <a:lnTo>
                  <a:pt x="80" y="59"/>
                </a:lnTo>
                <a:close/>
                <a:moveTo>
                  <a:pt x="8" y="10"/>
                </a:moveTo>
                <a:cubicBezTo>
                  <a:pt x="8" y="142"/>
                  <a:pt x="8" y="142"/>
                  <a:pt x="8" y="142"/>
                </a:cubicBezTo>
                <a:cubicBezTo>
                  <a:pt x="72" y="78"/>
                  <a:pt x="72" y="78"/>
                  <a:pt x="72" y="78"/>
                </a:cubicBezTo>
                <a:cubicBezTo>
                  <a:pt x="72" y="77"/>
                  <a:pt x="72" y="77"/>
                  <a:pt x="72" y="77"/>
                </a:cubicBezTo>
                <a:cubicBezTo>
                  <a:pt x="73" y="76"/>
                  <a:pt x="73" y="76"/>
                  <a:pt x="73" y="76"/>
                </a:cubicBezTo>
                <a:cubicBezTo>
                  <a:pt x="72" y="75"/>
                  <a:pt x="72" y="75"/>
                  <a:pt x="72" y="75"/>
                </a:cubicBezTo>
                <a:cubicBezTo>
                  <a:pt x="72" y="75"/>
                  <a:pt x="72" y="75"/>
                  <a:pt x="72" y="75"/>
                </a:cubicBezTo>
                <a:lnTo>
                  <a:pt x="8" y="1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7" name="Freeform 57"/>
          <p:cNvSpPr>
            <a:spLocks noEditPoints="1"/>
          </p:cNvSpPr>
          <p:nvPr/>
        </p:nvSpPr>
        <p:spPr bwMode="auto">
          <a:xfrm>
            <a:off x="8152177" y="3890212"/>
            <a:ext cx="229158" cy="337216"/>
          </a:xfrm>
          <a:custGeom>
            <a:avLst/>
            <a:gdLst>
              <a:gd name="T0" fmla="*/ 5 w 104"/>
              <a:gd name="T1" fmla="*/ 153 h 153"/>
              <a:gd name="T2" fmla="*/ 0 w 104"/>
              <a:gd name="T3" fmla="*/ 146 h 153"/>
              <a:gd name="T4" fmla="*/ 0 w 104"/>
              <a:gd name="T5" fmla="*/ 7 h 153"/>
              <a:gd name="T6" fmla="*/ 5 w 104"/>
              <a:gd name="T7" fmla="*/ 0 h 153"/>
              <a:gd name="T8" fmla="*/ 11 w 104"/>
              <a:gd name="T9" fmla="*/ 2 h 153"/>
              <a:gd name="T10" fmla="*/ 72 w 104"/>
              <a:gd name="T11" fmla="*/ 64 h 153"/>
              <a:gd name="T12" fmla="*/ 72 w 104"/>
              <a:gd name="T13" fmla="*/ 10 h 153"/>
              <a:gd name="T14" fmla="*/ 82 w 104"/>
              <a:gd name="T15" fmla="*/ 0 h 153"/>
              <a:gd name="T16" fmla="*/ 94 w 104"/>
              <a:gd name="T17" fmla="*/ 0 h 153"/>
              <a:gd name="T18" fmla="*/ 104 w 104"/>
              <a:gd name="T19" fmla="*/ 10 h 153"/>
              <a:gd name="T20" fmla="*/ 104 w 104"/>
              <a:gd name="T21" fmla="*/ 143 h 153"/>
              <a:gd name="T22" fmla="*/ 94 w 104"/>
              <a:gd name="T23" fmla="*/ 153 h 153"/>
              <a:gd name="T24" fmla="*/ 82 w 104"/>
              <a:gd name="T25" fmla="*/ 153 h 153"/>
              <a:gd name="T26" fmla="*/ 72 w 104"/>
              <a:gd name="T27" fmla="*/ 143 h 153"/>
              <a:gd name="T28" fmla="*/ 72 w 104"/>
              <a:gd name="T29" fmla="*/ 89 h 153"/>
              <a:gd name="T30" fmla="*/ 11 w 104"/>
              <a:gd name="T31" fmla="*/ 150 h 153"/>
              <a:gd name="T32" fmla="*/ 5 w 104"/>
              <a:gd name="T33" fmla="*/ 153 h 153"/>
              <a:gd name="T34" fmla="*/ 80 w 104"/>
              <a:gd name="T35" fmla="*/ 93 h 153"/>
              <a:gd name="T36" fmla="*/ 80 w 104"/>
              <a:gd name="T37" fmla="*/ 143 h 153"/>
              <a:gd name="T38" fmla="*/ 82 w 104"/>
              <a:gd name="T39" fmla="*/ 145 h 153"/>
              <a:gd name="T40" fmla="*/ 94 w 104"/>
              <a:gd name="T41" fmla="*/ 145 h 153"/>
              <a:gd name="T42" fmla="*/ 96 w 104"/>
              <a:gd name="T43" fmla="*/ 143 h 153"/>
              <a:gd name="T44" fmla="*/ 96 w 104"/>
              <a:gd name="T45" fmla="*/ 10 h 153"/>
              <a:gd name="T46" fmla="*/ 94 w 104"/>
              <a:gd name="T47" fmla="*/ 8 h 153"/>
              <a:gd name="T48" fmla="*/ 82 w 104"/>
              <a:gd name="T49" fmla="*/ 8 h 153"/>
              <a:gd name="T50" fmla="*/ 80 w 104"/>
              <a:gd name="T51" fmla="*/ 10 h 153"/>
              <a:gd name="T52" fmla="*/ 80 w 104"/>
              <a:gd name="T53" fmla="*/ 93 h 153"/>
              <a:gd name="T54" fmla="*/ 8 w 104"/>
              <a:gd name="T55" fmla="*/ 10 h 153"/>
              <a:gd name="T56" fmla="*/ 8 w 104"/>
              <a:gd name="T57" fmla="*/ 142 h 153"/>
              <a:gd name="T58" fmla="*/ 72 w 104"/>
              <a:gd name="T59" fmla="*/ 78 h 153"/>
              <a:gd name="T60" fmla="*/ 72 w 104"/>
              <a:gd name="T61" fmla="*/ 77 h 153"/>
              <a:gd name="T62" fmla="*/ 73 w 104"/>
              <a:gd name="T63" fmla="*/ 76 h 153"/>
              <a:gd name="T64" fmla="*/ 72 w 104"/>
              <a:gd name="T65" fmla="*/ 75 h 153"/>
              <a:gd name="T66" fmla="*/ 72 w 104"/>
              <a:gd name="T67" fmla="*/ 75 h 153"/>
              <a:gd name="T68" fmla="*/ 8 w 104"/>
              <a:gd name="T69" fmla="*/ 1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4" h="153">
                <a:moveTo>
                  <a:pt x="5" y="153"/>
                </a:moveTo>
                <a:cubicBezTo>
                  <a:pt x="2" y="153"/>
                  <a:pt x="0" y="151"/>
                  <a:pt x="0" y="146"/>
                </a:cubicBezTo>
                <a:cubicBezTo>
                  <a:pt x="0" y="7"/>
                  <a:pt x="0" y="7"/>
                  <a:pt x="0" y="7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9" y="1"/>
                  <a:pt x="11" y="2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10"/>
                  <a:pt x="72" y="10"/>
                  <a:pt x="72" y="10"/>
                </a:cubicBezTo>
                <a:cubicBezTo>
                  <a:pt x="72" y="4"/>
                  <a:pt x="76" y="0"/>
                  <a:pt x="82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100" y="0"/>
                  <a:pt x="104" y="4"/>
                  <a:pt x="104" y="10"/>
                </a:cubicBezTo>
                <a:cubicBezTo>
                  <a:pt x="104" y="143"/>
                  <a:pt x="104" y="143"/>
                  <a:pt x="104" y="143"/>
                </a:cubicBezTo>
                <a:cubicBezTo>
                  <a:pt x="104" y="148"/>
                  <a:pt x="100" y="153"/>
                  <a:pt x="94" y="153"/>
                </a:cubicBezTo>
                <a:cubicBezTo>
                  <a:pt x="82" y="153"/>
                  <a:pt x="82" y="153"/>
                  <a:pt x="82" y="153"/>
                </a:cubicBezTo>
                <a:cubicBezTo>
                  <a:pt x="76" y="153"/>
                  <a:pt x="72" y="148"/>
                  <a:pt x="72" y="143"/>
                </a:cubicBezTo>
                <a:cubicBezTo>
                  <a:pt x="72" y="89"/>
                  <a:pt x="72" y="89"/>
                  <a:pt x="72" y="89"/>
                </a:cubicBezTo>
                <a:cubicBezTo>
                  <a:pt x="11" y="150"/>
                  <a:pt x="11" y="150"/>
                  <a:pt x="11" y="150"/>
                </a:cubicBezTo>
                <a:cubicBezTo>
                  <a:pt x="9" y="152"/>
                  <a:pt x="7" y="153"/>
                  <a:pt x="5" y="153"/>
                </a:cubicBezTo>
                <a:close/>
                <a:moveTo>
                  <a:pt x="80" y="93"/>
                </a:moveTo>
                <a:cubicBezTo>
                  <a:pt x="80" y="143"/>
                  <a:pt x="80" y="143"/>
                  <a:pt x="80" y="143"/>
                </a:cubicBezTo>
                <a:cubicBezTo>
                  <a:pt x="80" y="144"/>
                  <a:pt x="81" y="145"/>
                  <a:pt x="82" y="145"/>
                </a:cubicBezTo>
                <a:cubicBezTo>
                  <a:pt x="94" y="145"/>
                  <a:pt x="94" y="145"/>
                  <a:pt x="94" y="145"/>
                </a:cubicBezTo>
                <a:cubicBezTo>
                  <a:pt x="95" y="145"/>
                  <a:pt x="96" y="144"/>
                  <a:pt x="96" y="143"/>
                </a:cubicBezTo>
                <a:cubicBezTo>
                  <a:pt x="96" y="10"/>
                  <a:pt x="96" y="10"/>
                  <a:pt x="96" y="10"/>
                </a:cubicBezTo>
                <a:cubicBezTo>
                  <a:pt x="96" y="9"/>
                  <a:pt x="95" y="8"/>
                  <a:pt x="94" y="8"/>
                </a:cubicBezTo>
                <a:cubicBezTo>
                  <a:pt x="82" y="8"/>
                  <a:pt x="82" y="8"/>
                  <a:pt x="82" y="8"/>
                </a:cubicBezTo>
                <a:cubicBezTo>
                  <a:pt x="81" y="8"/>
                  <a:pt x="80" y="9"/>
                  <a:pt x="80" y="10"/>
                </a:cubicBezTo>
                <a:lnTo>
                  <a:pt x="80" y="93"/>
                </a:lnTo>
                <a:close/>
                <a:moveTo>
                  <a:pt x="8" y="10"/>
                </a:moveTo>
                <a:cubicBezTo>
                  <a:pt x="8" y="142"/>
                  <a:pt x="8" y="142"/>
                  <a:pt x="8" y="142"/>
                </a:cubicBezTo>
                <a:cubicBezTo>
                  <a:pt x="72" y="78"/>
                  <a:pt x="72" y="78"/>
                  <a:pt x="72" y="78"/>
                </a:cubicBezTo>
                <a:cubicBezTo>
                  <a:pt x="72" y="77"/>
                  <a:pt x="72" y="77"/>
                  <a:pt x="72" y="77"/>
                </a:cubicBezTo>
                <a:cubicBezTo>
                  <a:pt x="73" y="76"/>
                  <a:pt x="73" y="76"/>
                  <a:pt x="73" y="76"/>
                </a:cubicBezTo>
                <a:cubicBezTo>
                  <a:pt x="72" y="75"/>
                  <a:pt x="72" y="75"/>
                  <a:pt x="72" y="75"/>
                </a:cubicBezTo>
                <a:cubicBezTo>
                  <a:pt x="72" y="75"/>
                  <a:pt x="72" y="75"/>
                  <a:pt x="72" y="75"/>
                </a:cubicBezTo>
                <a:lnTo>
                  <a:pt x="8" y="1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8" name="Freeform 58"/>
          <p:cNvSpPr>
            <a:spLocks noEditPoints="1"/>
          </p:cNvSpPr>
          <p:nvPr/>
        </p:nvSpPr>
        <p:spPr bwMode="auto">
          <a:xfrm>
            <a:off x="8947707" y="3914433"/>
            <a:ext cx="339080" cy="285982"/>
          </a:xfrm>
          <a:custGeom>
            <a:avLst/>
            <a:gdLst>
              <a:gd name="T0" fmla="*/ 143 w 154"/>
              <a:gd name="T1" fmla="*/ 130 h 130"/>
              <a:gd name="T2" fmla="*/ 11 w 154"/>
              <a:gd name="T3" fmla="*/ 130 h 130"/>
              <a:gd name="T4" fmla="*/ 1 w 154"/>
              <a:gd name="T5" fmla="*/ 120 h 130"/>
              <a:gd name="T6" fmla="*/ 1 w 154"/>
              <a:gd name="T7" fmla="*/ 95 h 130"/>
              <a:gd name="T8" fmla="*/ 11 w 154"/>
              <a:gd name="T9" fmla="*/ 85 h 130"/>
              <a:gd name="T10" fmla="*/ 143 w 154"/>
              <a:gd name="T11" fmla="*/ 85 h 130"/>
              <a:gd name="T12" fmla="*/ 153 w 154"/>
              <a:gd name="T13" fmla="*/ 95 h 130"/>
              <a:gd name="T14" fmla="*/ 153 w 154"/>
              <a:gd name="T15" fmla="*/ 120 h 130"/>
              <a:gd name="T16" fmla="*/ 143 w 154"/>
              <a:gd name="T17" fmla="*/ 130 h 130"/>
              <a:gd name="T18" fmla="*/ 11 w 154"/>
              <a:gd name="T19" fmla="*/ 93 h 130"/>
              <a:gd name="T20" fmla="*/ 9 w 154"/>
              <a:gd name="T21" fmla="*/ 95 h 130"/>
              <a:gd name="T22" fmla="*/ 9 w 154"/>
              <a:gd name="T23" fmla="*/ 120 h 130"/>
              <a:gd name="T24" fmla="*/ 11 w 154"/>
              <a:gd name="T25" fmla="*/ 122 h 130"/>
              <a:gd name="T26" fmla="*/ 143 w 154"/>
              <a:gd name="T27" fmla="*/ 122 h 130"/>
              <a:gd name="T28" fmla="*/ 145 w 154"/>
              <a:gd name="T29" fmla="*/ 120 h 130"/>
              <a:gd name="T30" fmla="*/ 145 w 154"/>
              <a:gd name="T31" fmla="*/ 95 h 130"/>
              <a:gd name="T32" fmla="*/ 143 w 154"/>
              <a:gd name="T33" fmla="*/ 93 h 130"/>
              <a:gd name="T34" fmla="*/ 11 w 154"/>
              <a:gd name="T35" fmla="*/ 93 h 130"/>
              <a:gd name="T36" fmla="*/ 146 w 154"/>
              <a:gd name="T37" fmla="*/ 81 h 130"/>
              <a:gd name="T38" fmla="*/ 8 w 154"/>
              <a:gd name="T39" fmla="*/ 81 h 130"/>
              <a:gd name="T40" fmla="*/ 1 w 154"/>
              <a:gd name="T41" fmla="*/ 78 h 130"/>
              <a:gd name="T42" fmla="*/ 3 w 154"/>
              <a:gd name="T43" fmla="*/ 70 h 130"/>
              <a:gd name="T44" fmla="*/ 70 w 154"/>
              <a:gd name="T45" fmla="*/ 3 h 130"/>
              <a:gd name="T46" fmla="*/ 84 w 154"/>
              <a:gd name="T47" fmla="*/ 3 h 130"/>
              <a:gd name="T48" fmla="*/ 151 w 154"/>
              <a:gd name="T49" fmla="*/ 70 h 130"/>
              <a:gd name="T50" fmla="*/ 153 w 154"/>
              <a:gd name="T51" fmla="*/ 78 h 130"/>
              <a:gd name="T52" fmla="*/ 146 w 154"/>
              <a:gd name="T53" fmla="*/ 81 h 130"/>
              <a:gd name="T54" fmla="*/ 11 w 154"/>
              <a:gd name="T55" fmla="*/ 73 h 130"/>
              <a:gd name="T56" fmla="*/ 143 w 154"/>
              <a:gd name="T57" fmla="*/ 73 h 130"/>
              <a:gd name="T58" fmla="*/ 78 w 154"/>
              <a:gd name="T59" fmla="*/ 9 h 130"/>
              <a:gd name="T60" fmla="*/ 76 w 154"/>
              <a:gd name="T61" fmla="*/ 9 h 130"/>
              <a:gd name="T62" fmla="*/ 11 w 154"/>
              <a:gd name="T63" fmla="*/ 73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54" h="130">
                <a:moveTo>
                  <a:pt x="143" y="130"/>
                </a:moveTo>
                <a:cubicBezTo>
                  <a:pt x="11" y="130"/>
                  <a:pt x="11" y="130"/>
                  <a:pt x="11" y="130"/>
                </a:cubicBezTo>
                <a:cubicBezTo>
                  <a:pt x="5" y="130"/>
                  <a:pt x="1" y="125"/>
                  <a:pt x="1" y="120"/>
                </a:cubicBezTo>
                <a:cubicBezTo>
                  <a:pt x="1" y="95"/>
                  <a:pt x="1" y="95"/>
                  <a:pt x="1" y="95"/>
                </a:cubicBezTo>
                <a:cubicBezTo>
                  <a:pt x="1" y="90"/>
                  <a:pt x="5" y="85"/>
                  <a:pt x="11" y="85"/>
                </a:cubicBezTo>
                <a:cubicBezTo>
                  <a:pt x="143" y="85"/>
                  <a:pt x="143" y="85"/>
                  <a:pt x="143" y="85"/>
                </a:cubicBezTo>
                <a:cubicBezTo>
                  <a:pt x="149" y="85"/>
                  <a:pt x="153" y="90"/>
                  <a:pt x="153" y="95"/>
                </a:cubicBezTo>
                <a:cubicBezTo>
                  <a:pt x="153" y="120"/>
                  <a:pt x="153" y="120"/>
                  <a:pt x="153" y="120"/>
                </a:cubicBezTo>
                <a:cubicBezTo>
                  <a:pt x="153" y="125"/>
                  <a:pt x="149" y="130"/>
                  <a:pt x="143" y="130"/>
                </a:cubicBezTo>
                <a:close/>
                <a:moveTo>
                  <a:pt x="11" y="93"/>
                </a:moveTo>
                <a:cubicBezTo>
                  <a:pt x="10" y="93"/>
                  <a:pt x="9" y="94"/>
                  <a:pt x="9" y="95"/>
                </a:cubicBezTo>
                <a:cubicBezTo>
                  <a:pt x="9" y="120"/>
                  <a:pt x="9" y="120"/>
                  <a:pt x="9" y="120"/>
                </a:cubicBezTo>
                <a:cubicBezTo>
                  <a:pt x="9" y="121"/>
                  <a:pt x="10" y="122"/>
                  <a:pt x="11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5" y="122"/>
                  <a:pt x="145" y="121"/>
                  <a:pt x="145" y="120"/>
                </a:cubicBezTo>
                <a:cubicBezTo>
                  <a:pt x="145" y="95"/>
                  <a:pt x="145" y="95"/>
                  <a:pt x="145" y="95"/>
                </a:cubicBezTo>
                <a:cubicBezTo>
                  <a:pt x="145" y="94"/>
                  <a:pt x="145" y="93"/>
                  <a:pt x="143" y="93"/>
                </a:cubicBezTo>
                <a:lnTo>
                  <a:pt x="11" y="93"/>
                </a:lnTo>
                <a:close/>
                <a:moveTo>
                  <a:pt x="146" y="81"/>
                </a:moveTo>
                <a:cubicBezTo>
                  <a:pt x="8" y="81"/>
                  <a:pt x="8" y="81"/>
                  <a:pt x="8" y="81"/>
                </a:cubicBezTo>
                <a:cubicBezTo>
                  <a:pt x="3" y="81"/>
                  <a:pt x="1" y="79"/>
                  <a:pt x="1" y="78"/>
                </a:cubicBezTo>
                <a:cubicBezTo>
                  <a:pt x="0" y="77"/>
                  <a:pt x="0" y="74"/>
                  <a:pt x="3" y="70"/>
                </a:cubicBezTo>
                <a:cubicBezTo>
                  <a:pt x="70" y="3"/>
                  <a:pt x="70" y="3"/>
                  <a:pt x="70" y="3"/>
                </a:cubicBezTo>
                <a:cubicBezTo>
                  <a:pt x="74" y="0"/>
                  <a:pt x="80" y="0"/>
                  <a:pt x="84" y="3"/>
                </a:cubicBezTo>
                <a:cubicBezTo>
                  <a:pt x="151" y="70"/>
                  <a:pt x="151" y="70"/>
                  <a:pt x="151" y="70"/>
                </a:cubicBezTo>
                <a:cubicBezTo>
                  <a:pt x="154" y="74"/>
                  <a:pt x="154" y="77"/>
                  <a:pt x="153" y="78"/>
                </a:cubicBezTo>
                <a:cubicBezTo>
                  <a:pt x="153" y="79"/>
                  <a:pt x="151" y="81"/>
                  <a:pt x="146" y="81"/>
                </a:cubicBezTo>
                <a:close/>
                <a:moveTo>
                  <a:pt x="11" y="73"/>
                </a:moveTo>
                <a:cubicBezTo>
                  <a:pt x="143" y="73"/>
                  <a:pt x="143" y="73"/>
                  <a:pt x="143" y="73"/>
                </a:cubicBezTo>
                <a:cubicBezTo>
                  <a:pt x="78" y="9"/>
                  <a:pt x="78" y="9"/>
                  <a:pt x="78" y="9"/>
                </a:cubicBezTo>
                <a:cubicBezTo>
                  <a:pt x="78" y="8"/>
                  <a:pt x="76" y="8"/>
                  <a:pt x="76" y="9"/>
                </a:cubicBezTo>
                <a:lnTo>
                  <a:pt x="11" y="73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9" name="Freeform 59"/>
          <p:cNvSpPr>
            <a:spLocks noEditPoints="1"/>
          </p:cNvSpPr>
          <p:nvPr/>
        </p:nvSpPr>
        <p:spPr bwMode="auto">
          <a:xfrm>
            <a:off x="9821489" y="3874377"/>
            <a:ext cx="229158" cy="341873"/>
          </a:xfrm>
          <a:custGeom>
            <a:avLst/>
            <a:gdLst>
              <a:gd name="T0" fmla="*/ 79 w 104"/>
              <a:gd name="T1" fmla="*/ 155 h 155"/>
              <a:gd name="T2" fmla="*/ 68 w 104"/>
              <a:gd name="T3" fmla="*/ 150 h 155"/>
              <a:gd name="T4" fmla="*/ 6 w 104"/>
              <a:gd name="T5" fmla="*/ 89 h 155"/>
              <a:gd name="T6" fmla="*/ 6 w 104"/>
              <a:gd name="T7" fmla="*/ 66 h 155"/>
              <a:gd name="T8" fmla="*/ 68 w 104"/>
              <a:gd name="T9" fmla="*/ 4 h 155"/>
              <a:gd name="T10" fmla="*/ 79 w 104"/>
              <a:gd name="T11" fmla="*/ 0 h 155"/>
              <a:gd name="T12" fmla="*/ 90 w 104"/>
              <a:gd name="T13" fmla="*/ 4 h 155"/>
              <a:gd name="T14" fmla="*/ 97 w 104"/>
              <a:gd name="T15" fmla="*/ 12 h 155"/>
              <a:gd name="T16" fmla="*/ 97 w 104"/>
              <a:gd name="T17" fmla="*/ 34 h 155"/>
              <a:gd name="T18" fmla="*/ 54 w 104"/>
              <a:gd name="T19" fmla="*/ 77 h 155"/>
              <a:gd name="T20" fmla="*/ 97 w 104"/>
              <a:gd name="T21" fmla="*/ 120 h 155"/>
              <a:gd name="T22" fmla="*/ 97 w 104"/>
              <a:gd name="T23" fmla="*/ 143 h 155"/>
              <a:gd name="T24" fmla="*/ 90 w 104"/>
              <a:gd name="T25" fmla="*/ 150 h 155"/>
              <a:gd name="T26" fmla="*/ 79 w 104"/>
              <a:gd name="T27" fmla="*/ 155 h 155"/>
              <a:gd name="T28" fmla="*/ 79 w 104"/>
              <a:gd name="T29" fmla="*/ 8 h 155"/>
              <a:gd name="T30" fmla="*/ 73 w 104"/>
              <a:gd name="T31" fmla="*/ 10 h 155"/>
              <a:gd name="T32" fmla="*/ 12 w 104"/>
              <a:gd name="T33" fmla="*/ 71 h 155"/>
              <a:gd name="T34" fmla="*/ 12 w 104"/>
              <a:gd name="T35" fmla="*/ 83 h 155"/>
              <a:gd name="T36" fmla="*/ 73 w 104"/>
              <a:gd name="T37" fmla="*/ 144 h 155"/>
              <a:gd name="T38" fmla="*/ 85 w 104"/>
              <a:gd name="T39" fmla="*/ 144 h 155"/>
              <a:gd name="T40" fmla="*/ 92 w 104"/>
              <a:gd name="T41" fmla="*/ 137 h 155"/>
              <a:gd name="T42" fmla="*/ 92 w 104"/>
              <a:gd name="T43" fmla="*/ 126 h 155"/>
              <a:gd name="T44" fmla="*/ 43 w 104"/>
              <a:gd name="T45" fmla="*/ 77 h 155"/>
              <a:gd name="T46" fmla="*/ 92 w 104"/>
              <a:gd name="T47" fmla="*/ 29 h 155"/>
              <a:gd name="T48" fmla="*/ 92 w 104"/>
              <a:gd name="T49" fmla="*/ 17 h 155"/>
              <a:gd name="T50" fmla="*/ 85 w 104"/>
              <a:gd name="T51" fmla="*/ 10 h 155"/>
              <a:gd name="T52" fmla="*/ 79 w 104"/>
              <a:gd name="T53" fmla="*/ 8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4" h="155">
                <a:moveTo>
                  <a:pt x="79" y="155"/>
                </a:moveTo>
                <a:cubicBezTo>
                  <a:pt x="75" y="155"/>
                  <a:pt x="71" y="153"/>
                  <a:pt x="68" y="150"/>
                </a:cubicBezTo>
                <a:cubicBezTo>
                  <a:pt x="6" y="89"/>
                  <a:pt x="6" y="89"/>
                  <a:pt x="6" y="89"/>
                </a:cubicBezTo>
                <a:cubicBezTo>
                  <a:pt x="0" y="82"/>
                  <a:pt x="0" y="72"/>
                  <a:pt x="6" y="66"/>
                </a:cubicBezTo>
                <a:cubicBezTo>
                  <a:pt x="68" y="4"/>
                  <a:pt x="68" y="4"/>
                  <a:pt x="68" y="4"/>
                </a:cubicBezTo>
                <a:cubicBezTo>
                  <a:pt x="71" y="1"/>
                  <a:pt x="75" y="0"/>
                  <a:pt x="79" y="0"/>
                </a:cubicBezTo>
                <a:cubicBezTo>
                  <a:pt x="83" y="0"/>
                  <a:pt x="87" y="1"/>
                  <a:pt x="90" y="4"/>
                </a:cubicBezTo>
                <a:cubicBezTo>
                  <a:pt x="97" y="12"/>
                  <a:pt x="97" y="12"/>
                  <a:pt x="97" y="12"/>
                </a:cubicBezTo>
                <a:cubicBezTo>
                  <a:pt x="104" y="18"/>
                  <a:pt x="104" y="28"/>
                  <a:pt x="97" y="34"/>
                </a:cubicBezTo>
                <a:cubicBezTo>
                  <a:pt x="54" y="77"/>
                  <a:pt x="54" y="77"/>
                  <a:pt x="54" y="77"/>
                </a:cubicBezTo>
                <a:cubicBezTo>
                  <a:pt x="97" y="120"/>
                  <a:pt x="97" y="120"/>
                  <a:pt x="97" y="120"/>
                </a:cubicBezTo>
                <a:cubicBezTo>
                  <a:pt x="104" y="126"/>
                  <a:pt x="104" y="137"/>
                  <a:pt x="97" y="143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7" y="153"/>
                  <a:pt x="83" y="155"/>
                  <a:pt x="79" y="155"/>
                </a:cubicBezTo>
                <a:close/>
                <a:moveTo>
                  <a:pt x="79" y="8"/>
                </a:moveTo>
                <a:cubicBezTo>
                  <a:pt x="77" y="8"/>
                  <a:pt x="75" y="9"/>
                  <a:pt x="73" y="10"/>
                </a:cubicBezTo>
                <a:cubicBezTo>
                  <a:pt x="12" y="71"/>
                  <a:pt x="12" y="71"/>
                  <a:pt x="12" y="71"/>
                </a:cubicBezTo>
                <a:cubicBezTo>
                  <a:pt x="9" y="75"/>
                  <a:pt x="9" y="80"/>
                  <a:pt x="12" y="83"/>
                </a:cubicBezTo>
                <a:cubicBezTo>
                  <a:pt x="73" y="144"/>
                  <a:pt x="73" y="144"/>
                  <a:pt x="73" y="144"/>
                </a:cubicBezTo>
                <a:cubicBezTo>
                  <a:pt x="76" y="147"/>
                  <a:pt x="82" y="147"/>
                  <a:pt x="85" y="144"/>
                </a:cubicBezTo>
                <a:cubicBezTo>
                  <a:pt x="92" y="137"/>
                  <a:pt x="92" y="137"/>
                  <a:pt x="92" y="137"/>
                </a:cubicBezTo>
                <a:cubicBezTo>
                  <a:pt x="95" y="134"/>
                  <a:pt x="95" y="129"/>
                  <a:pt x="92" y="126"/>
                </a:cubicBezTo>
                <a:cubicBezTo>
                  <a:pt x="43" y="77"/>
                  <a:pt x="43" y="77"/>
                  <a:pt x="43" y="77"/>
                </a:cubicBezTo>
                <a:cubicBezTo>
                  <a:pt x="92" y="29"/>
                  <a:pt x="92" y="29"/>
                  <a:pt x="92" y="29"/>
                </a:cubicBezTo>
                <a:cubicBezTo>
                  <a:pt x="95" y="26"/>
                  <a:pt x="95" y="20"/>
                  <a:pt x="92" y="17"/>
                </a:cubicBezTo>
                <a:cubicBezTo>
                  <a:pt x="85" y="10"/>
                  <a:pt x="85" y="10"/>
                  <a:pt x="85" y="10"/>
                </a:cubicBezTo>
                <a:cubicBezTo>
                  <a:pt x="83" y="9"/>
                  <a:pt x="81" y="8"/>
                  <a:pt x="79" y="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0" name="Freeform 60"/>
          <p:cNvSpPr>
            <a:spLocks noEditPoints="1"/>
          </p:cNvSpPr>
          <p:nvPr/>
        </p:nvSpPr>
        <p:spPr bwMode="auto">
          <a:xfrm>
            <a:off x="10682228" y="3874377"/>
            <a:ext cx="219842" cy="341873"/>
          </a:xfrm>
          <a:custGeom>
            <a:avLst/>
            <a:gdLst>
              <a:gd name="T0" fmla="*/ 23 w 100"/>
              <a:gd name="T1" fmla="*/ 155 h 155"/>
              <a:gd name="T2" fmla="*/ 11 w 100"/>
              <a:gd name="T3" fmla="*/ 150 h 155"/>
              <a:gd name="T4" fmla="*/ 4 w 100"/>
              <a:gd name="T5" fmla="*/ 143 h 155"/>
              <a:gd name="T6" fmla="*/ 0 w 100"/>
              <a:gd name="T7" fmla="*/ 132 h 155"/>
              <a:gd name="T8" fmla="*/ 4 w 100"/>
              <a:gd name="T9" fmla="*/ 120 h 155"/>
              <a:gd name="T10" fmla="*/ 47 w 100"/>
              <a:gd name="T11" fmla="*/ 77 h 155"/>
              <a:gd name="T12" fmla="*/ 4 w 100"/>
              <a:gd name="T13" fmla="*/ 34 h 155"/>
              <a:gd name="T14" fmla="*/ 0 w 100"/>
              <a:gd name="T15" fmla="*/ 23 h 155"/>
              <a:gd name="T16" fmla="*/ 4 w 100"/>
              <a:gd name="T17" fmla="*/ 12 h 155"/>
              <a:gd name="T18" fmla="*/ 11 w 100"/>
              <a:gd name="T19" fmla="*/ 5 h 155"/>
              <a:gd name="T20" fmla="*/ 23 w 100"/>
              <a:gd name="T21" fmla="*/ 0 h 155"/>
              <a:gd name="T22" fmla="*/ 34 w 100"/>
              <a:gd name="T23" fmla="*/ 5 h 155"/>
              <a:gd name="T24" fmla="*/ 95 w 100"/>
              <a:gd name="T25" fmla="*/ 66 h 155"/>
              <a:gd name="T26" fmla="*/ 100 w 100"/>
              <a:gd name="T27" fmla="*/ 77 h 155"/>
              <a:gd name="T28" fmla="*/ 96 w 100"/>
              <a:gd name="T29" fmla="*/ 89 h 155"/>
              <a:gd name="T30" fmla="*/ 34 w 100"/>
              <a:gd name="T31" fmla="*/ 150 h 155"/>
              <a:gd name="T32" fmla="*/ 23 w 100"/>
              <a:gd name="T33" fmla="*/ 155 h 155"/>
              <a:gd name="T34" fmla="*/ 23 w 100"/>
              <a:gd name="T35" fmla="*/ 8 h 155"/>
              <a:gd name="T36" fmla="*/ 17 w 100"/>
              <a:gd name="T37" fmla="*/ 10 h 155"/>
              <a:gd name="T38" fmla="*/ 10 w 100"/>
              <a:gd name="T39" fmla="*/ 17 h 155"/>
              <a:gd name="T40" fmla="*/ 8 w 100"/>
              <a:gd name="T41" fmla="*/ 23 h 155"/>
              <a:gd name="T42" fmla="*/ 10 w 100"/>
              <a:gd name="T43" fmla="*/ 29 h 155"/>
              <a:gd name="T44" fmla="*/ 59 w 100"/>
              <a:gd name="T45" fmla="*/ 77 h 155"/>
              <a:gd name="T46" fmla="*/ 10 w 100"/>
              <a:gd name="T47" fmla="*/ 126 h 155"/>
              <a:gd name="T48" fmla="*/ 8 w 100"/>
              <a:gd name="T49" fmla="*/ 132 h 155"/>
              <a:gd name="T50" fmla="*/ 10 w 100"/>
              <a:gd name="T51" fmla="*/ 137 h 155"/>
              <a:gd name="T52" fmla="*/ 17 w 100"/>
              <a:gd name="T53" fmla="*/ 144 h 155"/>
              <a:gd name="T54" fmla="*/ 28 w 100"/>
              <a:gd name="T55" fmla="*/ 144 h 155"/>
              <a:gd name="T56" fmla="*/ 90 w 100"/>
              <a:gd name="T57" fmla="*/ 83 h 155"/>
              <a:gd name="T58" fmla="*/ 92 w 100"/>
              <a:gd name="T59" fmla="*/ 77 h 155"/>
              <a:gd name="T60" fmla="*/ 90 w 100"/>
              <a:gd name="T61" fmla="*/ 72 h 155"/>
              <a:gd name="T62" fmla="*/ 28 w 100"/>
              <a:gd name="T63" fmla="*/ 10 h 155"/>
              <a:gd name="T64" fmla="*/ 23 w 100"/>
              <a:gd name="T65" fmla="*/ 8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0" h="155">
                <a:moveTo>
                  <a:pt x="23" y="155"/>
                </a:moveTo>
                <a:cubicBezTo>
                  <a:pt x="18" y="155"/>
                  <a:pt x="14" y="153"/>
                  <a:pt x="11" y="150"/>
                </a:cubicBezTo>
                <a:cubicBezTo>
                  <a:pt x="4" y="143"/>
                  <a:pt x="4" y="143"/>
                  <a:pt x="4" y="143"/>
                </a:cubicBezTo>
                <a:cubicBezTo>
                  <a:pt x="1" y="140"/>
                  <a:pt x="0" y="136"/>
                  <a:pt x="0" y="132"/>
                </a:cubicBezTo>
                <a:cubicBezTo>
                  <a:pt x="0" y="127"/>
                  <a:pt x="1" y="123"/>
                  <a:pt x="4" y="120"/>
                </a:cubicBezTo>
                <a:cubicBezTo>
                  <a:pt x="47" y="77"/>
                  <a:pt x="47" y="77"/>
                  <a:pt x="47" y="77"/>
                </a:cubicBezTo>
                <a:cubicBezTo>
                  <a:pt x="4" y="34"/>
                  <a:pt x="4" y="34"/>
                  <a:pt x="4" y="34"/>
                </a:cubicBezTo>
                <a:cubicBezTo>
                  <a:pt x="1" y="31"/>
                  <a:pt x="0" y="27"/>
                  <a:pt x="0" y="23"/>
                </a:cubicBezTo>
                <a:cubicBezTo>
                  <a:pt x="0" y="19"/>
                  <a:pt x="1" y="15"/>
                  <a:pt x="4" y="12"/>
                </a:cubicBezTo>
                <a:cubicBezTo>
                  <a:pt x="11" y="5"/>
                  <a:pt x="11" y="5"/>
                  <a:pt x="11" y="5"/>
                </a:cubicBezTo>
                <a:cubicBezTo>
                  <a:pt x="14" y="2"/>
                  <a:pt x="18" y="0"/>
                  <a:pt x="23" y="0"/>
                </a:cubicBezTo>
                <a:cubicBezTo>
                  <a:pt x="27" y="0"/>
                  <a:pt x="31" y="2"/>
                  <a:pt x="34" y="5"/>
                </a:cubicBezTo>
                <a:cubicBezTo>
                  <a:pt x="95" y="66"/>
                  <a:pt x="95" y="66"/>
                  <a:pt x="95" y="66"/>
                </a:cubicBezTo>
                <a:cubicBezTo>
                  <a:pt x="98" y="69"/>
                  <a:pt x="100" y="73"/>
                  <a:pt x="100" y="77"/>
                </a:cubicBezTo>
                <a:cubicBezTo>
                  <a:pt x="100" y="81"/>
                  <a:pt x="98" y="86"/>
                  <a:pt x="96" y="89"/>
                </a:cubicBezTo>
                <a:cubicBezTo>
                  <a:pt x="34" y="150"/>
                  <a:pt x="34" y="150"/>
                  <a:pt x="34" y="150"/>
                </a:cubicBezTo>
                <a:cubicBezTo>
                  <a:pt x="31" y="153"/>
                  <a:pt x="27" y="155"/>
                  <a:pt x="23" y="155"/>
                </a:cubicBezTo>
                <a:close/>
                <a:moveTo>
                  <a:pt x="23" y="8"/>
                </a:moveTo>
                <a:cubicBezTo>
                  <a:pt x="21" y="8"/>
                  <a:pt x="19" y="9"/>
                  <a:pt x="17" y="10"/>
                </a:cubicBezTo>
                <a:cubicBezTo>
                  <a:pt x="10" y="17"/>
                  <a:pt x="10" y="17"/>
                  <a:pt x="10" y="17"/>
                </a:cubicBezTo>
                <a:cubicBezTo>
                  <a:pt x="8" y="19"/>
                  <a:pt x="8" y="21"/>
                  <a:pt x="8" y="23"/>
                </a:cubicBezTo>
                <a:cubicBezTo>
                  <a:pt x="8" y="25"/>
                  <a:pt x="8" y="27"/>
                  <a:pt x="10" y="29"/>
                </a:cubicBezTo>
                <a:cubicBezTo>
                  <a:pt x="59" y="77"/>
                  <a:pt x="59" y="77"/>
                  <a:pt x="59" y="77"/>
                </a:cubicBezTo>
                <a:cubicBezTo>
                  <a:pt x="10" y="126"/>
                  <a:pt x="10" y="126"/>
                  <a:pt x="10" y="126"/>
                </a:cubicBezTo>
                <a:cubicBezTo>
                  <a:pt x="8" y="127"/>
                  <a:pt x="8" y="129"/>
                  <a:pt x="8" y="132"/>
                </a:cubicBezTo>
                <a:cubicBezTo>
                  <a:pt x="8" y="134"/>
                  <a:pt x="8" y="136"/>
                  <a:pt x="10" y="137"/>
                </a:cubicBezTo>
                <a:cubicBezTo>
                  <a:pt x="17" y="144"/>
                  <a:pt x="17" y="144"/>
                  <a:pt x="17" y="144"/>
                </a:cubicBezTo>
                <a:cubicBezTo>
                  <a:pt x="20" y="147"/>
                  <a:pt x="25" y="147"/>
                  <a:pt x="28" y="144"/>
                </a:cubicBezTo>
                <a:cubicBezTo>
                  <a:pt x="90" y="83"/>
                  <a:pt x="90" y="83"/>
                  <a:pt x="90" y="83"/>
                </a:cubicBezTo>
                <a:cubicBezTo>
                  <a:pt x="91" y="81"/>
                  <a:pt x="92" y="79"/>
                  <a:pt x="92" y="77"/>
                </a:cubicBezTo>
                <a:cubicBezTo>
                  <a:pt x="92" y="75"/>
                  <a:pt x="91" y="73"/>
                  <a:pt x="90" y="72"/>
                </a:cubicBezTo>
                <a:cubicBezTo>
                  <a:pt x="28" y="10"/>
                  <a:pt x="28" y="10"/>
                  <a:pt x="28" y="10"/>
                </a:cubicBezTo>
                <a:cubicBezTo>
                  <a:pt x="27" y="9"/>
                  <a:pt x="25" y="8"/>
                  <a:pt x="23" y="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1" name="Freeform 61"/>
          <p:cNvSpPr>
            <a:spLocks noEditPoints="1"/>
          </p:cNvSpPr>
          <p:nvPr/>
        </p:nvSpPr>
        <p:spPr bwMode="auto">
          <a:xfrm>
            <a:off x="10633787" y="4757472"/>
            <a:ext cx="339080" cy="324175"/>
          </a:xfrm>
          <a:custGeom>
            <a:avLst/>
            <a:gdLst>
              <a:gd name="T0" fmla="*/ 83 w 154"/>
              <a:gd name="T1" fmla="*/ 147 h 147"/>
              <a:gd name="T2" fmla="*/ 71 w 154"/>
              <a:gd name="T3" fmla="*/ 147 h 147"/>
              <a:gd name="T4" fmla="*/ 55 w 154"/>
              <a:gd name="T5" fmla="*/ 132 h 147"/>
              <a:gd name="T6" fmla="*/ 55 w 154"/>
              <a:gd name="T7" fmla="*/ 75 h 147"/>
              <a:gd name="T8" fmla="*/ 34 w 154"/>
              <a:gd name="T9" fmla="*/ 96 h 147"/>
              <a:gd name="T10" fmla="*/ 23 w 154"/>
              <a:gd name="T11" fmla="*/ 100 h 147"/>
              <a:gd name="T12" fmla="*/ 11 w 154"/>
              <a:gd name="T13" fmla="*/ 96 h 147"/>
              <a:gd name="T14" fmla="*/ 4 w 154"/>
              <a:gd name="T15" fmla="*/ 89 h 147"/>
              <a:gd name="T16" fmla="*/ 0 w 154"/>
              <a:gd name="T17" fmla="*/ 77 h 147"/>
              <a:gd name="T18" fmla="*/ 4 w 154"/>
              <a:gd name="T19" fmla="*/ 66 h 147"/>
              <a:gd name="T20" fmla="*/ 66 w 154"/>
              <a:gd name="T21" fmla="*/ 5 h 147"/>
              <a:gd name="T22" fmla="*/ 77 w 154"/>
              <a:gd name="T23" fmla="*/ 0 h 147"/>
              <a:gd name="T24" fmla="*/ 88 w 154"/>
              <a:gd name="T25" fmla="*/ 5 h 147"/>
              <a:gd name="T26" fmla="*/ 150 w 154"/>
              <a:gd name="T27" fmla="*/ 66 h 147"/>
              <a:gd name="T28" fmla="*/ 154 w 154"/>
              <a:gd name="T29" fmla="*/ 77 h 147"/>
              <a:gd name="T30" fmla="*/ 150 w 154"/>
              <a:gd name="T31" fmla="*/ 89 h 147"/>
              <a:gd name="T32" fmla="*/ 143 w 154"/>
              <a:gd name="T33" fmla="*/ 96 h 147"/>
              <a:gd name="T34" fmla="*/ 131 w 154"/>
              <a:gd name="T35" fmla="*/ 100 h 147"/>
              <a:gd name="T36" fmla="*/ 120 w 154"/>
              <a:gd name="T37" fmla="*/ 96 h 147"/>
              <a:gd name="T38" fmla="*/ 99 w 154"/>
              <a:gd name="T39" fmla="*/ 75 h 147"/>
              <a:gd name="T40" fmla="*/ 99 w 154"/>
              <a:gd name="T41" fmla="*/ 132 h 147"/>
              <a:gd name="T42" fmla="*/ 83 w 154"/>
              <a:gd name="T43" fmla="*/ 147 h 147"/>
              <a:gd name="T44" fmla="*/ 63 w 154"/>
              <a:gd name="T45" fmla="*/ 56 h 147"/>
              <a:gd name="T46" fmla="*/ 63 w 154"/>
              <a:gd name="T47" fmla="*/ 132 h 147"/>
              <a:gd name="T48" fmla="*/ 71 w 154"/>
              <a:gd name="T49" fmla="*/ 139 h 147"/>
              <a:gd name="T50" fmla="*/ 83 w 154"/>
              <a:gd name="T51" fmla="*/ 139 h 147"/>
              <a:gd name="T52" fmla="*/ 91 w 154"/>
              <a:gd name="T53" fmla="*/ 132 h 147"/>
              <a:gd name="T54" fmla="*/ 91 w 154"/>
              <a:gd name="T55" fmla="*/ 56 h 147"/>
              <a:gd name="T56" fmla="*/ 126 w 154"/>
              <a:gd name="T57" fmla="*/ 90 h 147"/>
              <a:gd name="T58" fmla="*/ 137 w 154"/>
              <a:gd name="T59" fmla="*/ 90 h 147"/>
              <a:gd name="T60" fmla="*/ 144 w 154"/>
              <a:gd name="T61" fmla="*/ 83 h 147"/>
              <a:gd name="T62" fmla="*/ 146 w 154"/>
              <a:gd name="T63" fmla="*/ 77 h 147"/>
              <a:gd name="T64" fmla="*/ 144 w 154"/>
              <a:gd name="T65" fmla="*/ 72 h 147"/>
              <a:gd name="T66" fmla="*/ 83 w 154"/>
              <a:gd name="T67" fmla="*/ 10 h 147"/>
              <a:gd name="T68" fmla="*/ 71 w 154"/>
              <a:gd name="T69" fmla="*/ 10 h 147"/>
              <a:gd name="T70" fmla="*/ 10 w 154"/>
              <a:gd name="T71" fmla="*/ 72 h 147"/>
              <a:gd name="T72" fmla="*/ 8 w 154"/>
              <a:gd name="T73" fmla="*/ 77 h 147"/>
              <a:gd name="T74" fmla="*/ 10 w 154"/>
              <a:gd name="T75" fmla="*/ 83 h 147"/>
              <a:gd name="T76" fmla="*/ 17 w 154"/>
              <a:gd name="T77" fmla="*/ 90 h 147"/>
              <a:gd name="T78" fmla="*/ 28 w 154"/>
              <a:gd name="T79" fmla="*/ 90 h 147"/>
              <a:gd name="T80" fmla="*/ 63 w 154"/>
              <a:gd name="T81" fmla="*/ 56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54" h="147">
                <a:moveTo>
                  <a:pt x="83" y="147"/>
                </a:moveTo>
                <a:cubicBezTo>
                  <a:pt x="71" y="147"/>
                  <a:pt x="71" y="147"/>
                  <a:pt x="71" y="147"/>
                </a:cubicBezTo>
                <a:cubicBezTo>
                  <a:pt x="62" y="147"/>
                  <a:pt x="55" y="140"/>
                  <a:pt x="55" y="132"/>
                </a:cubicBezTo>
                <a:cubicBezTo>
                  <a:pt x="55" y="75"/>
                  <a:pt x="55" y="75"/>
                  <a:pt x="55" y="75"/>
                </a:cubicBezTo>
                <a:cubicBezTo>
                  <a:pt x="34" y="96"/>
                  <a:pt x="34" y="96"/>
                  <a:pt x="34" y="96"/>
                </a:cubicBezTo>
                <a:cubicBezTo>
                  <a:pt x="31" y="99"/>
                  <a:pt x="27" y="100"/>
                  <a:pt x="23" y="100"/>
                </a:cubicBezTo>
                <a:cubicBezTo>
                  <a:pt x="18" y="100"/>
                  <a:pt x="14" y="99"/>
                  <a:pt x="11" y="96"/>
                </a:cubicBezTo>
                <a:cubicBezTo>
                  <a:pt x="4" y="89"/>
                  <a:pt x="4" y="89"/>
                  <a:pt x="4" y="89"/>
                </a:cubicBezTo>
                <a:cubicBezTo>
                  <a:pt x="1" y="86"/>
                  <a:pt x="0" y="82"/>
                  <a:pt x="0" y="77"/>
                </a:cubicBezTo>
                <a:cubicBezTo>
                  <a:pt x="0" y="73"/>
                  <a:pt x="1" y="69"/>
                  <a:pt x="4" y="66"/>
                </a:cubicBezTo>
                <a:cubicBezTo>
                  <a:pt x="66" y="5"/>
                  <a:pt x="66" y="5"/>
                  <a:pt x="66" y="5"/>
                </a:cubicBezTo>
                <a:cubicBezTo>
                  <a:pt x="68" y="2"/>
                  <a:pt x="73" y="0"/>
                  <a:pt x="77" y="0"/>
                </a:cubicBezTo>
                <a:cubicBezTo>
                  <a:pt x="81" y="0"/>
                  <a:pt x="85" y="2"/>
                  <a:pt x="88" y="5"/>
                </a:cubicBezTo>
                <a:cubicBezTo>
                  <a:pt x="150" y="66"/>
                  <a:pt x="150" y="66"/>
                  <a:pt x="150" y="66"/>
                </a:cubicBezTo>
                <a:cubicBezTo>
                  <a:pt x="153" y="69"/>
                  <a:pt x="154" y="73"/>
                  <a:pt x="154" y="77"/>
                </a:cubicBezTo>
                <a:cubicBezTo>
                  <a:pt x="154" y="82"/>
                  <a:pt x="153" y="86"/>
                  <a:pt x="150" y="89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0" y="99"/>
                  <a:pt x="136" y="100"/>
                  <a:pt x="131" y="100"/>
                </a:cubicBezTo>
                <a:cubicBezTo>
                  <a:pt x="127" y="100"/>
                  <a:pt x="123" y="99"/>
                  <a:pt x="120" y="96"/>
                </a:cubicBezTo>
                <a:cubicBezTo>
                  <a:pt x="99" y="75"/>
                  <a:pt x="99" y="75"/>
                  <a:pt x="99" y="75"/>
                </a:cubicBezTo>
                <a:cubicBezTo>
                  <a:pt x="99" y="132"/>
                  <a:pt x="99" y="132"/>
                  <a:pt x="99" y="132"/>
                </a:cubicBezTo>
                <a:cubicBezTo>
                  <a:pt x="99" y="140"/>
                  <a:pt x="92" y="147"/>
                  <a:pt x="83" y="147"/>
                </a:cubicBezTo>
                <a:close/>
                <a:moveTo>
                  <a:pt x="63" y="56"/>
                </a:moveTo>
                <a:cubicBezTo>
                  <a:pt x="63" y="132"/>
                  <a:pt x="63" y="132"/>
                  <a:pt x="63" y="132"/>
                </a:cubicBezTo>
                <a:cubicBezTo>
                  <a:pt x="63" y="136"/>
                  <a:pt x="67" y="139"/>
                  <a:pt x="71" y="139"/>
                </a:cubicBezTo>
                <a:cubicBezTo>
                  <a:pt x="83" y="139"/>
                  <a:pt x="83" y="139"/>
                  <a:pt x="83" y="139"/>
                </a:cubicBezTo>
                <a:cubicBezTo>
                  <a:pt x="87" y="139"/>
                  <a:pt x="91" y="136"/>
                  <a:pt x="91" y="132"/>
                </a:cubicBezTo>
                <a:cubicBezTo>
                  <a:pt x="91" y="56"/>
                  <a:pt x="91" y="56"/>
                  <a:pt x="91" y="56"/>
                </a:cubicBezTo>
                <a:cubicBezTo>
                  <a:pt x="126" y="90"/>
                  <a:pt x="126" y="90"/>
                  <a:pt x="126" y="90"/>
                </a:cubicBezTo>
                <a:cubicBezTo>
                  <a:pt x="129" y="93"/>
                  <a:pt x="134" y="93"/>
                  <a:pt x="137" y="90"/>
                </a:cubicBezTo>
                <a:cubicBezTo>
                  <a:pt x="144" y="83"/>
                  <a:pt x="144" y="83"/>
                  <a:pt x="144" y="83"/>
                </a:cubicBezTo>
                <a:cubicBezTo>
                  <a:pt x="146" y="81"/>
                  <a:pt x="146" y="79"/>
                  <a:pt x="146" y="77"/>
                </a:cubicBezTo>
                <a:cubicBezTo>
                  <a:pt x="146" y="75"/>
                  <a:pt x="146" y="73"/>
                  <a:pt x="144" y="72"/>
                </a:cubicBezTo>
                <a:cubicBezTo>
                  <a:pt x="83" y="10"/>
                  <a:pt x="83" y="10"/>
                  <a:pt x="83" y="10"/>
                </a:cubicBezTo>
                <a:cubicBezTo>
                  <a:pt x="80" y="7"/>
                  <a:pt x="74" y="7"/>
                  <a:pt x="71" y="10"/>
                </a:cubicBezTo>
                <a:cubicBezTo>
                  <a:pt x="10" y="72"/>
                  <a:pt x="10" y="72"/>
                  <a:pt x="10" y="72"/>
                </a:cubicBezTo>
                <a:cubicBezTo>
                  <a:pt x="8" y="73"/>
                  <a:pt x="8" y="75"/>
                  <a:pt x="8" y="77"/>
                </a:cubicBezTo>
                <a:cubicBezTo>
                  <a:pt x="8" y="79"/>
                  <a:pt x="8" y="81"/>
                  <a:pt x="10" y="83"/>
                </a:cubicBezTo>
                <a:cubicBezTo>
                  <a:pt x="17" y="90"/>
                  <a:pt x="17" y="90"/>
                  <a:pt x="17" y="90"/>
                </a:cubicBezTo>
                <a:cubicBezTo>
                  <a:pt x="20" y="93"/>
                  <a:pt x="25" y="93"/>
                  <a:pt x="28" y="90"/>
                </a:cubicBezTo>
                <a:lnTo>
                  <a:pt x="63" y="5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2" name="Freeform 62"/>
          <p:cNvSpPr>
            <a:spLocks noEditPoints="1"/>
          </p:cNvSpPr>
          <p:nvPr/>
        </p:nvSpPr>
        <p:spPr bwMode="auto">
          <a:xfrm>
            <a:off x="9790747" y="4744429"/>
            <a:ext cx="339080" cy="326039"/>
          </a:xfrm>
          <a:custGeom>
            <a:avLst/>
            <a:gdLst>
              <a:gd name="T0" fmla="*/ 77 w 154"/>
              <a:gd name="T1" fmla="*/ 148 h 148"/>
              <a:gd name="T2" fmla="*/ 66 w 154"/>
              <a:gd name="T3" fmla="*/ 143 h 148"/>
              <a:gd name="T4" fmla="*/ 4 w 154"/>
              <a:gd name="T5" fmla="*/ 82 h 148"/>
              <a:gd name="T6" fmla="*/ 0 w 154"/>
              <a:gd name="T7" fmla="*/ 70 h 148"/>
              <a:gd name="T8" fmla="*/ 4 w 154"/>
              <a:gd name="T9" fmla="*/ 59 h 148"/>
              <a:gd name="T10" fmla="*/ 11 w 154"/>
              <a:gd name="T11" fmla="*/ 52 h 148"/>
              <a:gd name="T12" fmla="*/ 23 w 154"/>
              <a:gd name="T13" fmla="*/ 47 h 148"/>
              <a:gd name="T14" fmla="*/ 34 w 154"/>
              <a:gd name="T15" fmla="*/ 52 h 148"/>
              <a:gd name="T16" fmla="*/ 55 w 154"/>
              <a:gd name="T17" fmla="*/ 73 h 148"/>
              <a:gd name="T18" fmla="*/ 55 w 154"/>
              <a:gd name="T19" fmla="*/ 16 h 148"/>
              <a:gd name="T20" fmla="*/ 71 w 154"/>
              <a:gd name="T21" fmla="*/ 0 h 148"/>
              <a:gd name="T22" fmla="*/ 83 w 154"/>
              <a:gd name="T23" fmla="*/ 0 h 148"/>
              <a:gd name="T24" fmla="*/ 99 w 154"/>
              <a:gd name="T25" fmla="*/ 16 h 148"/>
              <a:gd name="T26" fmla="*/ 99 w 154"/>
              <a:gd name="T27" fmla="*/ 73 h 148"/>
              <a:gd name="T28" fmla="*/ 120 w 154"/>
              <a:gd name="T29" fmla="*/ 52 h 148"/>
              <a:gd name="T30" fmla="*/ 131 w 154"/>
              <a:gd name="T31" fmla="*/ 47 h 148"/>
              <a:gd name="T32" fmla="*/ 143 w 154"/>
              <a:gd name="T33" fmla="*/ 52 h 148"/>
              <a:gd name="T34" fmla="*/ 150 w 154"/>
              <a:gd name="T35" fmla="*/ 59 h 148"/>
              <a:gd name="T36" fmla="*/ 154 w 154"/>
              <a:gd name="T37" fmla="*/ 70 h 148"/>
              <a:gd name="T38" fmla="*/ 150 w 154"/>
              <a:gd name="T39" fmla="*/ 82 h 148"/>
              <a:gd name="T40" fmla="*/ 88 w 154"/>
              <a:gd name="T41" fmla="*/ 143 h 148"/>
              <a:gd name="T42" fmla="*/ 77 w 154"/>
              <a:gd name="T43" fmla="*/ 148 h 148"/>
              <a:gd name="T44" fmla="*/ 23 w 154"/>
              <a:gd name="T45" fmla="*/ 55 h 148"/>
              <a:gd name="T46" fmla="*/ 17 w 154"/>
              <a:gd name="T47" fmla="*/ 57 h 148"/>
              <a:gd name="T48" fmla="*/ 10 w 154"/>
              <a:gd name="T49" fmla="*/ 64 h 148"/>
              <a:gd name="T50" fmla="*/ 8 w 154"/>
              <a:gd name="T51" fmla="*/ 70 h 148"/>
              <a:gd name="T52" fmla="*/ 10 w 154"/>
              <a:gd name="T53" fmla="*/ 76 h 148"/>
              <a:gd name="T54" fmla="*/ 71 w 154"/>
              <a:gd name="T55" fmla="*/ 137 h 148"/>
              <a:gd name="T56" fmla="*/ 83 w 154"/>
              <a:gd name="T57" fmla="*/ 137 h 148"/>
              <a:gd name="T58" fmla="*/ 144 w 154"/>
              <a:gd name="T59" fmla="*/ 76 h 148"/>
              <a:gd name="T60" fmla="*/ 146 w 154"/>
              <a:gd name="T61" fmla="*/ 70 h 148"/>
              <a:gd name="T62" fmla="*/ 144 w 154"/>
              <a:gd name="T63" fmla="*/ 64 h 148"/>
              <a:gd name="T64" fmla="*/ 137 w 154"/>
              <a:gd name="T65" fmla="*/ 57 h 148"/>
              <a:gd name="T66" fmla="*/ 126 w 154"/>
              <a:gd name="T67" fmla="*/ 57 h 148"/>
              <a:gd name="T68" fmla="*/ 91 w 154"/>
              <a:gd name="T69" fmla="*/ 92 h 148"/>
              <a:gd name="T70" fmla="*/ 91 w 154"/>
              <a:gd name="T71" fmla="*/ 16 h 148"/>
              <a:gd name="T72" fmla="*/ 83 w 154"/>
              <a:gd name="T73" fmla="*/ 8 h 148"/>
              <a:gd name="T74" fmla="*/ 71 w 154"/>
              <a:gd name="T75" fmla="*/ 8 h 148"/>
              <a:gd name="T76" fmla="*/ 63 w 154"/>
              <a:gd name="T77" fmla="*/ 16 h 148"/>
              <a:gd name="T78" fmla="*/ 63 w 154"/>
              <a:gd name="T79" fmla="*/ 92 h 148"/>
              <a:gd name="T80" fmla="*/ 28 w 154"/>
              <a:gd name="T81" fmla="*/ 57 h 148"/>
              <a:gd name="T82" fmla="*/ 23 w 154"/>
              <a:gd name="T83" fmla="*/ 55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54" h="148">
                <a:moveTo>
                  <a:pt x="77" y="148"/>
                </a:moveTo>
                <a:cubicBezTo>
                  <a:pt x="73" y="148"/>
                  <a:pt x="69" y="146"/>
                  <a:pt x="66" y="143"/>
                </a:cubicBezTo>
                <a:cubicBezTo>
                  <a:pt x="4" y="82"/>
                  <a:pt x="4" y="82"/>
                  <a:pt x="4" y="82"/>
                </a:cubicBezTo>
                <a:cubicBezTo>
                  <a:pt x="1" y="79"/>
                  <a:pt x="0" y="75"/>
                  <a:pt x="0" y="70"/>
                </a:cubicBezTo>
                <a:cubicBezTo>
                  <a:pt x="0" y="66"/>
                  <a:pt x="1" y="62"/>
                  <a:pt x="4" y="59"/>
                </a:cubicBezTo>
                <a:cubicBezTo>
                  <a:pt x="11" y="52"/>
                  <a:pt x="11" y="52"/>
                  <a:pt x="11" y="52"/>
                </a:cubicBezTo>
                <a:cubicBezTo>
                  <a:pt x="14" y="49"/>
                  <a:pt x="19" y="47"/>
                  <a:pt x="23" y="47"/>
                </a:cubicBezTo>
                <a:cubicBezTo>
                  <a:pt x="27" y="47"/>
                  <a:pt x="31" y="49"/>
                  <a:pt x="34" y="52"/>
                </a:cubicBezTo>
                <a:cubicBezTo>
                  <a:pt x="55" y="73"/>
                  <a:pt x="55" y="73"/>
                  <a:pt x="55" y="73"/>
                </a:cubicBezTo>
                <a:cubicBezTo>
                  <a:pt x="55" y="16"/>
                  <a:pt x="55" y="16"/>
                  <a:pt x="55" y="16"/>
                </a:cubicBezTo>
                <a:cubicBezTo>
                  <a:pt x="55" y="7"/>
                  <a:pt x="62" y="0"/>
                  <a:pt x="71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92" y="0"/>
                  <a:pt x="99" y="7"/>
                  <a:pt x="99" y="16"/>
                </a:cubicBezTo>
                <a:cubicBezTo>
                  <a:pt x="99" y="73"/>
                  <a:pt x="99" y="73"/>
                  <a:pt x="99" y="73"/>
                </a:cubicBezTo>
                <a:cubicBezTo>
                  <a:pt x="120" y="52"/>
                  <a:pt x="120" y="52"/>
                  <a:pt x="120" y="52"/>
                </a:cubicBezTo>
                <a:cubicBezTo>
                  <a:pt x="123" y="49"/>
                  <a:pt x="127" y="47"/>
                  <a:pt x="131" y="47"/>
                </a:cubicBezTo>
                <a:cubicBezTo>
                  <a:pt x="135" y="47"/>
                  <a:pt x="140" y="49"/>
                  <a:pt x="143" y="52"/>
                </a:cubicBezTo>
                <a:cubicBezTo>
                  <a:pt x="150" y="59"/>
                  <a:pt x="150" y="59"/>
                  <a:pt x="150" y="59"/>
                </a:cubicBezTo>
                <a:cubicBezTo>
                  <a:pt x="153" y="62"/>
                  <a:pt x="154" y="66"/>
                  <a:pt x="154" y="70"/>
                </a:cubicBezTo>
                <a:cubicBezTo>
                  <a:pt x="154" y="74"/>
                  <a:pt x="153" y="79"/>
                  <a:pt x="150" y="82"/>
                </a:cubicBezTo>
                <a:cubicBezTo>
                  <a:pt x="88" y="143"/>
                  <a:pt x="88" y="143"/>
                  <a:pt x="88" y="143"/>
                </a:cubicBezTo>
                <a:cubicBezTo>
                  <a:pt x="85" y="146"/>
                  <a:pt x="81" y="148"/>
                  <a:pt x="77" y="148"/>
                </a:cubicBezTo>
                <a:close/>
                <a:moveTo>
                  <a:pt x="23" y="55"/>
                </a:moveTo>
                <a:cubicBezTo>
                  <a:pt x="21" y="55"/>
                  <a:pt x="18" y="56"/>
                  <a:pt x="17" y="57"/>
                </a:cubicBezTo>
                <a:cubicBezTo>
                  <a:pt x="10" y="64"/>
                  <a:pt x="10" y="64"/>
                  <a:pt x="10" y="64"/>
                </a:cubicBezTo>
                <a:cubicBezTo>
                  <a:pt x="8" y="66"/>
                  <a:pt x="8" y="68"/>
                  <a:pt x="8" y="70"/>
                </a:cubicBezTo>
                <a:cubicBezTo>
                  <a:pt x="8" y="72"/>
                  <a:pt x="8" y="74"/>
                  <a:pt x="10" y="76"/>
                </a:cubicBezTo>
                <a:cubicBezTo>
                  <a:pt x="71" y="137"/>
                  <a:pt x="71" y="137"/>
                  <a:pt x="71" y="137"/>
                </a:cubicBezTo>
                <a:cubicBezTo>
                  <a:pt x="74" y="140"/>
                  <a:pt x="80" y="140"/>
                  <a:pt x="83" y="137"/>
                </a:cubicBezTo>
                <a:cubicBezTo>
                  <a:pt x="144" y="76"/>
                  <a:pt x="144" y="76"/>
                  <a:pt x="144" y="76"/>
                </a:cubicBezTo>
                <a:cubicBezTo>
                  <a:pt x="146" y="74"/>
                  <a:pt x="146" y="72"/>
                  <a:pt x="146" y="70"/>
                </a:cubicBezTo>
                <a:cubicBezTo>
                  <a:pt x="146" y="68"/>
                  <a:pt x="146" y="66"/>
                  <a:pt x="144" y="64"/>
                </a:cubicBezTo>
                <a:cubicBezTo>
                  <a:pt x="137" y="57"/>
                  <a:pt x="137" y="57"/>
                  <a:pt x="137" y="57"/>
                </a:cubicBezTo>
                <a:cubicBezTo>
                  <a:pt x="134" y="55"/>
                  <a:pt x="129" y="54"/>
                  <a:pt x="126" y="57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16"/>
                  <a:pt x="91" y="16"/>
                  <a:pt x="91" y="16"/>
                </a:cubicBezTo>
                <a:cubicBezTo>
                  <a:pt x="91" y="12"/>
                  <a:pt x="87" y="8"/>
                  <a:pt x="83" y="8"/>
                </a:cubicBezTo>
                <a:cubicBezTo>
                  <a:pt x="71" y="8"/>
                  <a:pt x="71" y="8"/>
                  <a:pt x="71" y="8"/>
                </a:cubicBezTo>
                <a:cubicBezTo>
                  <a:pt x="67" y="8"/>
                  <a:pt x="63" y="12"/>
                  <a:pt x="63" y="16"/>
                </a:cubicBezTo>
                <a:cubicBezTo>
                  <a:pt x="63" y="92"/>
                  <a:pt x="63" y="92"/>
                  <a:pt x="63" y="92"/>
                </a:cubicBezTo>
                <a:cubicBezTo>
                  <a:pt x="28" y="57"/>
                  <a:pt x="28" y="57"/>
                  <a:pt x="28" y="57"/>
                </a:cubicBezTo>
                <a:cubicBezTo>
                  <a:pt x="27" y="56"/>
                  <a:pt x="25" y="55"/>
                  <a:pt x="23" y="55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3" name="Freeform 63"/>
          <p:cNvSpPr>
            <a:spLocks noEditPoints="1"/>
          </p:cNvSpPr>
          <p:nvPr/>
        </p:nvSpPr>
        <p:spPr bwMode="auto">
          <a:xfrm>
            <a:off x="10622609" y="3033200"/>
            <a:ext cx="390314" cy="350257"/>
          </a:xfrm>
          <a:custGeom>
            <a:avLst/>
            <a:gdLst>
              <a:gd name="T0" fmla="*/ 22 w 177"/>
              <a:gd name="T1" fmla="*/ 159 h 159"/>
              <a:gd name="T2" fmla="*/ 16 w 177"/>
              <a:gd name="T3" fmla="*/ 156 h 159"/>
              <a:gd name="T4" fmla="*/ 13 w 177"/>
              <a:gd name="T5" fmla="*/ 150 h 159"/>
              <a:gd name="T6" fmla="*/ 12 w 177"/>
              <a:gd name="T7" fmla="*/ 148 h 159"/>
              <a:gd name="T8" fmla="*/ 0 w 177"/>
              <a:gd name="T9" fmla="*/ 104 h 159"/>
              <a:gd name="T10" fmla="*/ 5 w 177"/>
              <a:gd name="T11" fmla="*/ 71 h 159"/>
              <a:gd name="T12" fmla="*/ 91 w 177"/>
              <a:gd name="T13" fmla="*/ 30 h 159"/>
              <a:gd name="T14" fmla="*/ 108 w 177"/>
              <a:gd name="T15" fmla="*/ 30 h 159"/>
              <a:gd name="T16" fmla="*/ 108 w 177"/>
              <a:gd name="T17" fmla="*/ 10 h 159"/>
              <a:gd name="T18" fmla="*/ 118 w 177"/>
              <a:gd name="T19" fmla="*/ 0 h 159"/>
              <a:gd name="T20" fmla="*/ 125 w 177"/>
              <a:gd name="T21" fmla="*/ 3 h 159"/>
              <a:gd name="T22" fmla="*/ 174 w 177"/>
              <a:gd name="T23" fmla="*/ 51 h 159"/>
              <a:gd name="T24" fmla="*/ 177 w 177"/>
              <a:gd name="T25" fmla="*/ 58 h 159"/>
              <a:gd name="T26" fmla="*/ 174 w 177"/>
              <a:gd name="T27" fmla="*/ 65 h 159"/>
              <a:gd name="T28" fmla="*/ 125 w 177"/>
              <a:gd name="T29" fmla="*/ 114 h 159"/>
              <a:gd name="T30" fmla="*/ 118 w 177"/>
              <a:gd name="T31" fmla="*/ 117 h 159"/>
              <a:gd name="T32" fmla="*/ 108 w 177"/>
              <a:gd name="T33" fmla="*/ 107 h 159"/>
              <a:gd name="T34" fmla="*/ 108 w 177"/>
              <a:gd name="T35" fmla="*/ 86 h 159"/>
              <a:gd name="T36" fmla="*/ 91 w 177"/>
              <a:gd name="T37" fmla="*/ 86 h 159"/>
              <a:gd name="T38" fmla="*/ 28 w 177"/>
              <a:gd name="T39" fmla="*/ 135 h 159"/>
              <a:gd name="T40" fmla="*/ 28 w 177"/>
              <a:gd name="T41" fmla="*/ 147 h 159"/>
              <a:gd name="T42" fmla="*/ 28 w 177"/>
              <a:gd name="T43" fmla="*/ 148 h 159"/>
              <a:gd name="T44" fmla="*/ 29 w 177"/>
              <a:gd name="T45" fmla="*/ 152 h 159"/>
              <a:gd name="T46" fmla="*/ 22 w 177"/>
              <a:gd name="T47" fmla="*/ 159 h 159"/>
              <a:gd name="T48" fmla="*/ 91 w 177"/>
              <a:gd name="T49" fmla="*/ 38 h 159"/>
              <a:gd name="T50" fmla="*/ 12 w 177"/>
              <a:gd name="T51" fmla="*/ 74 h 159"/>
              <a:gd name="T52" fmla="*/ 8 w 177"/>
              <a:gd name="T53" fmla="*/ 104 h 159"/>
              <a:gd name="T54" fmla="*/ 19 w 177"/>
              <a:gd name="T55" fmla="*/ 144 h 159"/>
              <a:gd name="T56" fmla="*/ 20 w 177"/>
              <a:gd name="T57" fmla="*/ 147 h 159"/>
              <a:gd name="T58" fmla="*/ 20 w 177"/>
              <a:gd name="T59" fmla="*/ 147 h 159"/>
              <a:gd name="T60" fmla="*/ 20 w 177"/>
              <a:gd name="T61" fmla="*/ 135 h 159"/>
              <a:gd name="T62" fmla="*/ 91 w 177"/>
              <a:gd name="T63" fmla="*/ 78 h 159"/>
              <a:gd name="T64" fmla="*/ 116 w 177"/>
              <a:gd name="T65" fmla="*/ 78 h 159"/>
              <a:gd name="T66" fmla="*/ 116 w 177"/>
              <a:gd name="T67" fmla="*/ 107 h 159"/>
              <a:gd name="T68" fmla="*/ 120 w 177"/>
              <a:gd name="T69" fmla="*/ 108 h 159"/>
              <a:gd name="T70" fmla="*/ 168 w 177"/>
              <a:gd name="T71" fmla="*/ 60 h 159"/>
              <a:gd name="T72" fmla="*/ 169 w 177"/>
              <a:gd name="T73" fmla="*/ 58 h 159"/>
              <a:gd name="T74" fmla="*/ 168 w 177"/>
              <a:gd name="T75" fmla="*/ 57 h 159"/>
              <a:gd name="T76" fmla="*/ 120 w 177"/>
              <a:gd name="T77" fmla="*/ 9 h 159"/>
              <a:gd name="T78" fmla="*/ 116 w 177"/>
              <a:gd name="T79" fmla="*/ 10 h 159"/>
              <a:gd name="T80" fmla="*/ 116 w 177"/>
              <a:gd name="T81" fmla="*/ 38 h 159"/>
              <a:gd name="T82" fmla="*/ 91 w 177"/>
              <a:gd name="T83" fmla="*/ 38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7" h="159">
                <a:moveTo>
                  <a:pt x="22" y="159"/>
                </a:moveTo>
                <a:cubicBezTo>
                  <a:pt x="18" y="159"/>
                  <a:pt x="16" y="156"/>
                  <a:pt x="16" y="156"/>
                </a:cubicBezTo>
                <a:cubicBezTo>
                  <a:pt x="14" y="154"/>
                  <a:pt x="14" y="152"/>
                  <a:pt x="13" y="150"/>
                </a:cubicBezTo>
                <a:cubicBezTo>
                  <a:pt x="12" y="149"/>
                  <a:pt x="12" y="148"/>
                  <a:pt x="12" y="148"/>
                </a:cubicBezTo>
                <a:cubicBezTo>
                  <a:pt x="4" y="129"/>
                  <a:pt x="0" y="114"/>
                  <a:pt x="0" y="104"/>
                </a:cubicBezTo>
                <a:cubicBezTo>
                  <a:pt x="0" y="90"/>
                  <a:pt x="1" y="80"/>
                  <a:pt x="5" y="71"/>
                </a:cubicBezTo>
                <a:cubicBezTo>
                  <a:pt x="16" y="43"/>
                  <a:pt x="44" y="30"/>
                  <a:pt x="91" y="30"/>
                </a:cubicBezTo>
                <a:cubicBezTo>
                  <a:pt x="108" y="30"/>
                  <a:pt x="108" y="30"/>
                  <a:pt x="108" y="30"/>
                </a:cubicBezTo>
                <a:cubicBezTo>
                  <a:pt x="108" y="10"/>
                  <a:pt x="108" y="10"/>
                  <a:pt x="108" y="10"/>
                </a:cubicBezTo>
                <a:cubicBezTo>
                  <a:pt x="108" y="4"/>
                  <a:pt x="113" y="0"/>
                  <a:pt x="118" y="0"/>
                </a:cubicBezTo>
                <a:cubicBezTo>
                  <a:pt x="121" y="0"/>
                  <a:pt x="123" y="1"/>
                  <a:pt x="125" y="3"/>
                </a:cubicBezTo>
                <a:cubicBezTo>
                  <a:pt x="174" y="51"/>
                  <a:pt x="174" y="51"/>
                  <a:pt x="174" y="51"/>
                </a:cubicBezTo>
                <a:cubicBezTo>
                  <a:pt x="175" y="53"/>
                  <a:pt x="177" y="56"/>
                  <a:pt x="177" y="58"/>
                </a:cubicBezTo>
                <a:cubicBezTo>
                  <a:pt x="177" y="61"/>
                  <a:pt x="175" y="63"/>
                  <a:pt x="174" y="65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3" y="116"/>
                  <a:pt x="121" y="117"/>
                  <a:pt x="118" y="117"/>
                </a:cubicBezTo>
                <a:cubicBezTo>
                  <a:pt x="113" y="117"/>
                  <a:pt x="108" y="112"/>
                  <a:pt x="108" y="107"/>
                </a:cubicBezTo>
                <a:cubicBezTo>
                  <a:pt x="108" y="86"/>
                  <a:pt x="108" y="86"/>
                  <a:pt x="108" y="86"/>
                </a:cubicBezTo>
                <a:cubicBezTo>
                  <a:pt x="91" y="86"/>
                  <a:pt x="91" y="86"/>
                  <a:pt x="91" y="86"/>
                </a:cubicBezTo>
                <a:cubicBezTo>
                  <a:pt x="50" y="86"/>
                  <a:pt x="28" y="94"/>
                  <a:pt x="28" y="135"/>
                </a:cubicBezTo>
                <a:cubicBezTo>
                  <a:pt x="28" y="139"/>
                  <a:pt x="28" y="142"/>
                  <a:pt x="28" y="147"/>
                </a:cubicBezTo>
                <a:cubicBezTo>
                  <a:pt x="28" y="147"/>
                  <a:pt x="28" y="148"/>
                  <a:pt x="28" y="148"/>
                </a:cubicBezTo>
                <a:cubicBezTo>
                  <a:pt x="29" y="149"/>
                  <a:pt x="29" y="150"/>
                  <a:pt x="29" y="152"/>
                </a:cubicBezTo>
                <a:cubicBezTo>
                  <a:pt x="29" y="156"/>
                  <a:pt x="26" y="159"/>
                  <a:pt x="22" y="159"/>
                </a:cubicBezTo>
                <a:close/>
                <a:moveTo>
                  <a:pt x="91" y="38"/>
                </a:moveTo>
                <a:cubicBezTo>
                  <a:pt x="48" y="38"/>
                  <a:pt x="22" y="50"/>
                  <a:pt x="12" y="74"/>
                </a:cubicBezTo>
                <a:cubicBezTo>
                  <a:pt x="9" y="82"/>
                  <a:pt x="8" y="91"/>
                  <a:pt x="8" y="104"/>
                </a:cubicBezTo>
                <a:cubicBezTo>
                  <a:pt x="8" y="113"/>
                  <a:pt x="12" y="127"/>
                  <a:pt x="19" y="144"/>
                </a:cubicBezTo>
                <a:cubicBezTo>
                  <a:pt x="19" y="145"/>
                  <a:pt x="20" y="146"/>
                  <a:pt x="20" y="147"/>
                </a:cubicBezTo>
                <a:cubicBezTo>
                  <a:pt x="20" y="147"/>
                  <a:pt x="20" y="147"/>
                  <a:pt x="20" y="147"/>
                </a:cubicBezTo>
                <a:cubicBezTo>
                  <a:pt x="20" y="142"/>
                  <a:pt x="20" y="139"/>
                  <a:pt x="20" y="135"/>
                </a:cubicBezTo>
                <a:cubicBezTo>
                  <a:pt x="20" y="83"/>
                  <a:pt x="57" y="78"/>
                  <a:pt x="91" y="78"/>
                </a:cubicBezTo>
                <a:cubicBezTo>
                  <a:pt x="116" y="78"/>
                  <a:pt x="116" y="78"/>
                  <a:pt x="116" y="78"/>
                </a:cubicBezTo>
                <a:cubicBezTo>
                  <a:pt x="116" y="107"/>
                  <a:pt x="116" y="107"/>
                  <a:pt x="116" y="107"/>
                </a:cubicBezTo>
                <a:cubicBezTo>
                  <a:pt x="116" y="108"/>
                  <a:pt x="118" y="109"/>
                  <a:pt x="120" y="108"/>
                </a:cubicBezTo>
                <a:cubicBezTo>
                  <a:pt x="168" y="60"/>
                  <a:pt x="168" y="60"/>
                  <a:pt x="168" y="60"/>
                </a:cubicBezTo>
                <a:cubicBezTo>
                  <a:pt x="168" y="59"/>
                  <a:pt x="169" y="59"/>
                  <a:pt x="169" y="58"/>
                </a:cubicBezTo>
                <a:cubicBezTo>
                  <a:pt x="169" y="58"/>
                  <a:pt x="168" y="57"/>
                  <a:pt x="168" y="57"/>
                </a:cubicBezTo>
                <a:cubicBezTo>
                  <a:pt x="120" y="9"/>
                  <a:pt x="120" y="9"/>
                  <a:pt x="120" y="9"/>
                </a:cubicBezTo>
                <a:cubicBezTo>
                  <a:pt x="118" y="7"/>
                  <a:pt x="116" y="8"/>
                  <a:pt x="116" y="10"/>
                </a:cubicBezTo>
                <a:cubicBezTo>
                  <a:pt x="116" y="38"/>
                  <a:pt x="116" y="38"/>
                  <a:pt x="116" y="38"/>
                </a:cubicBezTo>
                <a:lnTo>
                  <a:pt x="91" y="3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4" name="Freeform 64"/>
          <p:cNvSpPr>
            <a:spLocks noEditPoints="1"/>
          </p:cNvSpPr>
          <p:nvPr/>
        </p:nvSpPr>
        <p:spPr bwMode="auto">
          <a:xfrm>
            <a:off x="10680364" y="5623800"/>
            <a:ext cx="277598" cy="281324"/>
          </a:xfrm>
          <a:custGeom>
            <a:avLst/>
            <a:gdLst>
              <a:gd name="T0" fmla="*/ 99 w 126"/>
              <a:gd name="T1" fmla="*/ 127 h 128"/>
              <a:gd name="T2" fmla="*/ 90 w 126"/>
              <a:gd name="T3" fmla="*/ 123 h 128"/>
              <a:gd name="T4" fmla="*/ 63 w 126"/>
              <a:gd name="T5" fmla="*/ 97 h 128"/>
              <a:gd name="T6" fmla="*/ 37 w 126"/>
              <a:gd name="T7" fmla="*/ 123 h 128"/>
              <a:gd name="T8" fmla="*/ 18 w 126"/>
              <a:gd name="T9" fmla="*/ 123 h 128"/>
              <a:gd name="T10" fmla="*/ 4 w 126"/>
              <a:gd name="T11" fmla="*/ 110 h 128"/>
              <a:gd name="T12" fmla="*/ 0 w 126"/>
              <a:gd name="T13" fmla="*/ 100 h 128"/>
              <a:gd name="T14" fmla="*/ 4 w 126"/>
              <a:gd name="T15" fmla="*/ 91 h 128"/>
              <a:gd name="T16" fmla="*/ 31 w 126"/>
              <a:gd name="T17" fmla="*/ 64 h 128"/>
              <a:gd name="T18" fmla="*/ 4 w 126"/>
              <a:gd name="T19" fmla="*/ 38 h 128"/>
              <a:gd name="T20" fmla="*/ 0 w 126"/>
              <a:gd name="T21" fmla="*/ 28 h 128"/>
              <a:gd name="T22" fmla="*/ 4 w 126"/>
              <a:gd name="T23" fmla="*/ 19 h 128"/>
              <a:gd name="T24" fmla="*/ 18 w 126"/>
              <a:gd name="T25" fmla="*/ 5 h 128"/>
              <a:gd name="T26" fmla="*/ 37 w 126"/>
              <a:gd name="T27" fmla="*/ 5 h 128"/>
              <a:gd name="T28" fmla="*/ 63 w 126"/>
              <a:gd name="T29" fmla="*/ 32 h 128"/>
              <a:gd name="T30" fmla="*/ 90 w 126"/>
              <a:gd name="T31" fmla="*/ 5 h 128"/>
              <a:gd name="T32" fmla="*/ 109 w 126"/>
              <a:gd name="T33" fmla="*/ 5 h 128"/>
              <a:gd name="T34" fmla="*/ 122 w 126"/>
              <a:gd name="T35" fmla="*/ 19 h 128"/>
              <a:gd name="T36" fmla="*/ 126 w 126"/>
              <a:gd name="T37" fmla="*/ 28 h 128"/>
              <a:gd name="T38" fmla="*/ 122 w 126"/>
              <a:gd name="T39" fmla="*/ 38 h 128"/>
              <a:gd name="T40" fmla="*/ 96 w 126"/>
              <a:gd name="T41" fmla="*/ 64 h 128"/>
              <a:gd name="T42" fmla="*/ 122 w 126"/>
              <a:gd name="T43" fmla="*/ 91 h 128"/>
              <a:gd name="T44" fmla="*/ 126 w 126"/>
              <a:gd name="T45" fmla="*/ 100 h 128"/>
              <a:gd name="T46" fmla="*/ 122 w 126"/>
              <a:gd name="T47" fmla="*/ 110 h 128"/>
              <a:gd name="T48" fmla="*/ 109 w 126"/>
              <a:gd name="T49" fmla="*/ 123 h 128"/>
              <a:gd name="T50" fmla="*/ 99 w 126"/>
              <a:gd name="T51" fmla="*/ 127 h 128"/>
              <a:gd name="T52" fmla="*/ 63 w 126"/>
              <a:gd name="T53" fmla="*/ 86 h 128"/>
              <a:gd name="T54" fmla="*/ 95 w 126"/>
              <a:gd name="T55" fmla="*/ 118 h 128"/>
              <a:gd name="T56" fmla="*/ 103 w 126"/>
              <a:gd name="T57" fmla="*/ 118 h 128"/>
              <a:gd name="T58" fmla="*/ 117 w 126"/>
              <a:gd name="T59" fmla="*/ 104 h 128"/>
              <a:gd name="T60" fmla="*/ 118 w 126"/>
              <a:gd name="T61" fmla="*/ 100 h 128"/>
              <a:gd name="T62" fmla="*/ 117 w 126"/>
              <a:gd name="T63" fmla="*/ 96 h 128"/>
              <a:gd name="T64" fmla="*/ 85 w 126"/>
              <a:gd name="T65" fmla="*/ 64 h 128"/>
              <a:gd name="T66" fmla="*/ 117 w 126"/>
              <a:gd name="T67" fmla="*/ 32 h 128"/>
              <a:gd name="T68" fmla="*/ 118 w 126"/>
              <a:gd name="T69" fmla="*/ 28 h 128"/>
              <a:gd name="T70" fmla="*/ 117 w 126"/>
              <a:gd name="T71" fmla="*/ 24 h 128"/>
              <a:gd name="T72" fmla="*/ 103 w 126"/>
              <a:gd name="T73" fmla="*/ 11 h 128"/>
              <a:gd name="T74" fmla="*/ 95 w 126"/>
              <a:gd name="T75" fmla="*/ 11 h 128"/>
              <a:gd name="T76" fmla="*/ 63 w 126"/>
              <a:gd name="T77" fmla="*/ 43 h 128"/>
              <a:gd name="T78" fmla="*/ 31 w 126"/>
              <a:gd name="T79" fmla="*/ 11 h 128"/>
              <a:gd name="T80" fmla="*/ 24 w 126"/>
              <a:gd name="T81" fmla="*/ 11 h 128"/>
              <a:gd name="T82" fmla="*/ 10 w 126"/>
              <a:gd name="T83" fmla="*/ 24 h 128"/>
              <a:gd name="T84" fmla="*/ 8 w 126"/>
              <a:gd name="T85" fmla="*/ 28 h 128"/>
              <a:gd name="T86" fmla="*/ 10 w 126"/>
              <a:gd name="T87" fmla="*/ 32 h 128"/>
              <a:gd name="T88" fmla="*/ 42 w 126"/>
              <a:gd name="T89" fmla="*/ 64 h 128"/>
              <a:gd name="T90" fmla="*/ 10 w 126"/>
              <a:gd name="T91" fmla="*/ 96 h 128"/>
              <a:gd name="T92" fmla="*/ 8 w 126"/>
              <a:gd name="T93" fmla="*/ 100 h 128"/>
              <a:gd name="T94" fmla="*/ 10 w 126"/>
              <a:gd name="T95" fmla="*/ 104 h 128"/>
              <a:gd name="T96" fmla="*/ 24 w 126"/>
              <a:gd name="T97" fmla="*/ 118 h 128"/>
              <a:gd name="T98" fmla="*/ 31 w 126"/>
              <a:gd name="T99" fmla="*/ 118 h 128"/>
              <a:gd name="T100" fmla="*/ 63 w 126"/>
              <a:gd name="T101" fmla="*/ 8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6" h="128">
                <a:moveTo>
                  <a:pt x="99" y="127"/>
                </a:moveTo>
                <a:cubicBezTo>
                  <a:pt x="96" y="127"/>
                  <a:pt x="92" y="126"/>
                  <a:pt x="90" y="123"/>
                </a:cubicBezTo>
                <a:cubicBezTo>
                  <a:pt x="63" y="97"/>
                  <a:pt x="63" y="97"/>
                  <a:pt x="63" y="97"/>
                </a:cubicBezTo>
                <a:cubicBezTo>
                  <a:pt x="37" y="123"/>
                  <a:pt x="37" y="123"/>
                  <a:pt x="37" y="123"/>
                </a:cubicBezTo>
                <a:cubicBezTo>
                  <a:pt x="32" y="128"/>
                  <a:pt x="23" y="128"/>
                  <a:pt x="18" y="123"/>
                </a:cubicBezTo>
                <a:cubicBezTo>
                  <a:pt x="4" y="110"/>
                  <a:pt x="4" y="110"/>
                  <a:pt x="4" y="110"/>
                </a:cubicBezTo>
                <a:cubicBezTo>
                  <a:pt x="2" y="107"/>
                  <a:pt x="0" y="104"/>
                  <a:pt x="0" y="100"/>
                </a:cubicBezTo>
                <a:cubicBezTo>
                  <a:pt x="0" y="97"/>
                  <a:pt x="2" y="93"/>
                  <a:pt x="4" y="91"/>
                </a:cubicBezTo>
                <a:cubicBezTo>
                  <a:pt x="31" y="64"/>
                  <a:pt x="31" y="64"/>
                  <a:pt x="31" y="64"/>
                </a:cubicBezTo>
                <a:cubicBezTo>
                  <a:pt x="4" y="38"/>
                  <a:pt x="4" y="38"/>
                  <a:pt x="4" y="38"/>
                </a:cubicBezTo>
                <a:cubicBezTo>
                  <a:pt x="2" y="35"/>
                  <a:pt x="0" y="32"/>
                  <a:pt x="0" y="28"/>
                </a:cubicBezTo>
                <a:cubicBezTo>
                  <a:pt x="0" y="25"/>
                  <a:pt x="2" y="21"/>
                  <a:pt x="4" y="19"/>
                </a:cubicBezTo>
                <a:cubicBezTo>
                  <a:pt x="18" y="5"/>
                  <a:pt x="18" y="5"/>
                  <a:pt x="18" y="5"/>
                </a:cubicBezTo>
                <a:cubicBezTo>
                  <a:pt x="23" y="0"/>
                  <a:pt x="32" y="0"/>
                  <a:pt x="37" y="5"/>
                </a:cubicBezTo>
                <a:cubicBezTo>
                  <a:pt x="63" y="32"/>
                  <a:pt x="63" y="32"/>
                  <a:pt x="63" y="32"/>
                </a:cubicBezTo>
                <a:cubicBezTo>
                  <a:pt x="90" y="5"/>
                  <a:pt x="90" y="5"/>
                  <a:pt x="90" y="5"/>
                </a:cubicBezTo>
                <a:cubicBezTo>
                  <a:pt x="95" y="0"/>
                  <a:pt x="104" y="0"/>
                  <a:pt x="109" y="5"/>
                </a:cubicBezTo>
                <a:cubicBezTo>
                  <a:pt x="122" y="19"/>
                  <a:pt x="122" y="19"/>
                  <a:pt x="122" y="19"/>
                </a:cubicBezTo>
                <a:cubicBezTo>
                  <a:pt x="125" y="21"/>
                  <a:pt x="126" y="25"/>
                  <a:pt x="126" y="28"/>
                </a:cubicBezTo>
                <a:cubicBezTo>
                  <a:pt x="126" y="32"/>
                  <a:pt x="125" y="35"/>
                  <a:pt x="122" y="38"/>
                </a:cubicBezTo>
                <a:cubicBezTo>
                  <a:pt x="96" y="64"/>
                  <a:pt x="96" y="64"/>
                  <a:pt x="96" y="64"/>
                </a:cubicBezTo>
                <a:cubicBezTo>
                  <a:pt x="122" y="91"/>
                  <a:pt x="122" y="91"/>
                  <a:pt x="122" y="91"/>
                </a:cubicBezTo>
                <a:cubicBezTo>
                  <a:pt x="125" y="93"/>
                  <a:pt x="126" y="97"/>
                  <a:pt x="126" y="100"/>
                </a:cubicBezTo>
                <a:cubicBezTo>
                  <a:pt x="126" y="104"/>
                  <a:pt x="125" y="107"/>
                  <a:pt x="122" y="110"/>
                </a:cubicBezTo>
                <a:cubicBezTo>
                  <a:pt x="109" y="123"/>
                  <a:pt x="109" y="123"/>
                  <a:pt x="109" y="123"/>
                </a:cubicBezTo>
                <a:cubicBezTo>
                  <a:pt x="106" y="126"/>
                  <a:pt x="103" y="127"/>
                  <a:pt x="99" y="127"/>
                </a:cubicBezTo>
                <a:close/>
                <a:moveTo>
                  <a:pt x="63" y="86"/>
                </a:moveTo>
                <a:cubicBezTo>
                  <a:pt x="95" y="118"/>
                  <a:pt x="95" y="118"/>
                  <a:pt x="95" y="118"/>
                </a:cubicBezTo>
                <a:cubicBezTo>
                  <a:pt x="97" y="120"/>
                  <a:pt x="101" y="120"/>
                  <a:pt x="103" y="118"/>
                </a:cubicBezTo>
                <a:cubicBezTo>
                  <a:pt x="117" y="104"/>
                  <a:pt x="117" y="104"/>
                  <a:pt x="117" y="104"/>
                </a:cubicBezTo>
                <a:cubicBezTo>
                  <a:pt x="118" y="103"/>
                  <a:pt x="118" y="102"/>
                  <a:pt x="118" y="100"/>
                </a:cubicBezTo>
                <a:cubicBezTo>
                  <a:pt x="118" y="99"/>
                  <a:pt x="118" y="97"/>
                  <a:pt x="117" y="96"/>
                </a:cubicBezTo>
                <a:cubicBezTo>
                  <a:pt x="85" y="64"/>
                  <a:pt x="85" y="64"/>
                  <a:pt x="85" y="64"/>
                </a:cubicBezTo>
                <a:cubicBezTo>
                  <a:pt x="117" y="32"/>
                  <a:pt x="117" y="32"/>
                  <a:pt x="117" y="32"/>
                </a:cubicBezTo>
                <a:cubicBezTo>
                  <a:pt x="118" y="31"/>
                  <a:pt x="118" y="30"/>
                  <a:pt x="118" y="28"/>
                </a:cubicBezTo>
                <a:cubicBezTo>
                  <a:pt x="118" y="27"/>
                  <a:pt x="118" y="25"/>
                  <a:pt x="117" y="24"/>
                </a:cubicBezTo>
                <a:cubicBezTo>
                  <a:pt x="103" y="11"/>
                  <a:pt x="103" y="11"/>
                  <a:pt x="103" y="11"/>
                </a:cubicBezTo>
                <a:cubicBezTo>
                  <a:pt x="101" y="9"/>
                  <a:pt x="97" y="9"/>
                  <a:pt x="95" y="11"/>
                </a:cubicBezTo>
                <a:cubicBezTo>
                  <a:pt x="63" y="43"/>
                  <a:pt x="63" y="43"/>
                  <a:pt x="63" y="43"/>
                </a:cubicBezTo>
                <a:cubicBezTo>
                  <a:pt x="31" y="11"/>
                  <a:pt x="31" y="11"/>
                  <a:pt x="31" y="11"/>
                </a:cubicBezTo>
                <a:cubicBezTo>
                  <a:pt x="29" y="9"/>
                  <a:pt x="26" y="9"/>
                  <a:pt x="24" y="11"/>
                </a:cubicBezTo>
                <a:cubicBezTo>
                  <a:pt x="10" y="24"/>
                  <a:pt x="10" y="24"/>
                  <a:pt x="10" y="24"/>
                </a:cubicBezTo>
                <a:cubicBezTo>
                  <a:pt x="9" y="25"/>
                  <a:pt x="8" y="27"/>
                  <a:pt x="8" y="28"/>
                </a:cubicBezTo>
                <a:cubicBezTo>
                  <a:pt x="8" y="30"/>
                  <a:pt x="9" y="31"/>
                  <a:pt x="10" y="32"/>
                </a:cubicBezTo>
                <a:cubicBezTo>
                  <a:pt x="42" y="64"/>
                  <a:pt x="42" y="64"/>
                  <a:pt x="42" y="64"/>
                </a:cubicBezTo>
                <a:cubicBezTo>
                  <a:pt x="10" y="96"/>
                  <a:pt x="10" y="96"/>
                  <a:pt x="10" y="96"/>
                </a:cubicBezTo>
                <a:cubicBezTo>
                  <a:pt x="9" y="97"/>
                  <a:pt x="8" y="99"/>
                  <a:pt x="8" y="100"/>
                </a:cubicBezTo>
                <a:cubicBezTo>
                  <a:pt x="8" y="102"/>
                  <a:pt x="9" y="103"/>
                  <a:pt x="10" y="104"/>
                </a:cubicBezTo>
                <a:cubicBezTo>
                  <a:pt x="24" y="118"/>
                  <a:pt x="24" y="118"/>
                  <a:pt x="24" y="118"/>
                </a:cubicBezTo>
                <a:cubicBezTo>
                  <a:pt x="26" y="120"/>
                  <a:pt x="29" y="120"/>
                  <a:pt x="31" y="118"/>
                </a:cubicBezTo>
                <a:lnTo>
                  <a:pt x="63" y="8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8" name="Freeform 68"/>
          <p:cNvSpPr>
            <a:spLocks noEditPoints="1"/>
          </p:cNvSpPr>
          <p:nvPr/>
        </p:nvSpPr>
        <p:spPr bwMode="auto">
          <a:xfrm>
            <a:off x="8954228" y="5590264"/>
            <a:ext cx="325107" cy="326039"/>
          </a:xfrm>
          <a:custGeom>
            <a:avLst/>
            <a:gdLst>
              <a:gd name="T0" fmla="*/ 84 w 148"/>
              <a:gd name="T1" fmla="*/ 148 h 148"/>
              <a:gd name="T2" fmla="*/ 64 w 148"/>
              <a:gd name="T3" fmla="*/ 148 h 148"/>
              <a:gd name="T4" fmla="*/ 55 w 148"/>
              <a:gd name="T5" fmla="*/ 144 h 148"/>
              <a:gd name="T6" fmla="*/ 51 w 148"/>
              <a:gd name="T7" fmla="*/ 134 h 148"/>
              <a:gd name="T8" fmla="*/ 51 w 148"/>
              <a:gd name="T9" fmla="*/ 97 h 148"/>
              <a:gd name="T10" fmla="*/ 14 w 148"/>
              <a:gd name="T11" fmla="*/ 97 h 148"/>
              <a:gd name="T12" fmla="*/ 4 w 148"/>
              <a:gd name="T13" fmla="*/ 93 h 148"/>
              <a:gd name="T14" fmla="*/ 0 w 148"/>
              <a:gd name="T15" fmla="*/ 83 h 148"/>
              <a:gd name="T16" fmla="*/ 0 w 148"/>
              <a:gd name="T17" fmla="*/ 64 h 148"/>
              <a:gd name="T18" fmla="*/ 4 w 148"/>
              <a:gd name="T19" fmla="*/ 55 h 148"/>
              <a:gd name="T20" fmla="*/ 14 w 148"/>
              <a:gd name="T21" fmla="*/ 51 h 148"/>
              <a:gd name="T22" fmla="*/ 51 w 148"/>
              <a:gd name="T23" fmla="*/ 51 h 148"/>
              <a:gd name="T24" fmla="*/ 51 w 148"/>
              <a:gd name="T25" fmla="*/ 13 h 148"/>
              <a:gd name="T26" fmla="*/ 55 w 148"/>
              <a:gd name="T27" fmla="*/ 4 h 148"/>
              <a:gd name="T28" fmla="*/ 64 w 148"/>
              <a:gd name="T29" fmla="*/ 0 h 148"/>
              <a:gd name="T30" fmla="*/ 84 w 148"/>
              <a:gd name="T31" fmla="*/ 0 h 148"/>
              <a:gd name="T32" fmla="*/ 93 w 148"/>
              <a:gd name="T33" fmla="*/ 4 h 148"/>
              <a:gd name="T34" fmla="*/ 97 w 148"/>
              <a:gd name="T35" fmla="*/ 13 h 148"/>
              <a:gd name="T36" fmla="*/ 97 w 148"/>
              <a:gd name="T37" fmla="*/ 51 h 148"/>
              <a:gd name="T38" fmla="*/ 134 w 148"/>
              <a:gd name="T39" fmla="*/ 51 h 148"/>
              <a:gd name="T40" fmla="*/ 144 w 148"/>
              <a:gd name="T41" fmla="*/ 55 h 148"/>
              <a:gd name="T42" fmla="*/ 148 w 148"/>
              <a:gd name="T43" fmla="*/ 64 h 148"/>
              <a:gd name="T44" fmla="*/ 148 w 148"/>
              <a:gd name="T45" fmla="*/ 83 h 148"/>
              <a:gd name="T46" fmla="*/ 144 w 148"/>
              <a:gd name="T47" fmla="*/ 93 h 148"/>
              <a:gd name="T48" fmla="*/ 134 w 148"/>
              <a:gd name="T49" fmla="*/ 97 h 148"/>
              <a:gd name="T50" fmla="*/ 97 w 148"/>
              <a:gd name="T51" fmla="*/ 97 h 148"/>
              <a:gd name="T52" fmla="*/ 97 w 148"/>
              <a:gd name="T53" fmla="*/ 134 h 148"/>
              <a:gd name="T54" fmla="*/ 93 w 148"/>
              <a:gd name="T55" fmla="*/ 144 h 148"/>
              <a:gd name="T56" fmla="*/ 84 w 148"/>
              <a:gd name="T57" fmla="*/ 148 h 148"/>
              <a:gd name="T58" fmla="*/ 14 w 148"/>
              <a:gd name="T59" fmla="*/ 59 h 148"/>
              <a:gd name="T60" fmla="*/ 10 w 148"/>
              <a:gd name="T61" fmla="*/ 60 h 148"/>
              <a:gd name="T62" fmla="*/ 8 w 148"/>
              <a:gd name="T63" fmla="*/ 64 h 148"/>
              <a:gd name="T64" fmla="*/ 8 w 148"/>
              <a:gd name="T65" fmla="*/ 83 h 148"/>
              <a:gd name="T66" fmla="*/ 10 w 148"/>
              <a:gd name="T67" fmla="*/ 87 h 148"/>
              <a:gd name="T68" fmla="*/ 14 w 148"/>
              <a:gd name="T69" fmla="*/ 89 h 148"/>
              <a:gd name="T70" fmla="*/ 59 w 148"/>
              <a:gd name="T71" fmla="*/ 89 h 148"/>
              <a:gd name="T72" fmla="*/ 59 w 148"/>
              <a:gd name="T73" fmla="*/ 134 h 148"/>
              <a:gd name="T74" fmla="*/ 61 w 148"/>
              <a:gd name="T75" fmla="*/ 138 h 148"/>
              <a:gd name="T76" fmla="*/ 64 w 148"/>
              <a:gd name="T77" fmla="*/ 140 h 148"/>
              <a:gd name="T78" fmla="*/ 84 w 148"/>
              <a:gd name="T79" fmla="*/ 140 h 148"/>
              <a:gd name="T80" fmla="*/ 87 w 148"/>
              <a:gd name="T81" fmla="*/ 138 h 148"/>
              <a:gd name="T82" fmla="*/ 89 w 148"/>
              <a:gd name="T83" fmla="*/ 134 h 148"/>
              <a:gd name="T84" fmla="*/ 89 w 148"/>
              <a:gd name="T85" fmla="*/ 89 h 148"/>
              <a:gd name="T86" fmla="*/ 134 w 148"/>
              <a:gd name="T87" fmla="*/ 89 h 148"/>
              <a:gd name="T88" fmla="*/ 138 w 148"/>
              <a:gd name="T89" fmla="*/ 87 h 148"/>
              <a:gd name="T90" fmla="*/ 140 w 148"/>
              <a:gd name="T91" fmla="*/ 83 h 148"/>
              <a:gd name="T92" fmla="*/ 140 w 148"/>
              <a:gd name="T93" fmla="*/ 64 h 148"/>
              <a:gd name="T94" fmla="*/ 138 w 148"/>
              <a:gd name="T95" fmla="*/ 60 h 148"/>
              <a:gd name="T96" fmla="*/ 134 w 148"/>
              <a:gd name="T97" fmla="*/ 59 h 148"/>
              <a:gd name="T98" fmla="*/ 89 w 148"/>
              <a:gd name="T99" fmla="*/ 59 h 148"/>
              <a:gd name="T100" fmla="*/ 89 w 148"/>
              <a:gd name="T101" fmla="*/ 13 h 148"/>
              <a:gd name="T102" fmla="*/ 87 w 148"/>
              <a:gd name="T103" fmla="*/ 10 h 148"/>
              <a:gd name="T104" fmla="*/ 84 w 148"/>
              <a:gd name="T105" fmla="*/ 8 h 148"/>
              <a:gd name="T106" fmla="*/ 64 w 148"/>
              <a:gd name="T107" fmla="*/ 8 h 148"/>
              <a:gd name="T108" fmla="*/ 61 w 148"/>
              <a:gd name="T109" fmla="*/ 10 h 148"/>
              <a:gd name="T110" fmla="*/ 59 w 148"/>
              <a:gd name="T111" fmla="*/ 13 h 148"/>
              <a:gd name="T112" fmla="*/ 59 w 148"/>
              <a:gd name="T113" fmla="*/ 59 h 148"/>
              <a:gd name="T114" fmla="*/ 14 w 148"/>
              <a:gd name="T115" fmla="*/ 5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8" h="148">
                <a:moveTo>
                  <a:pt x="84" y="148"/>
                </a:moveTo>
                <a:cubicBezTo>
                  <a:pt x="64" y="148"/>
                  <a:pt x="64" y="148"/>
                  <a:pt x="64" y="148"/>
                </a:cubicBezTo>
                <a:cubicBezTo>
                  <a:pt x="61" y="148"/>
                  <a:pt x="57" y="146"/>
                  <a:pt x="55" y="144"/>
                </a:cubicBezTo>
                <a:cubicBezTo>
                  <a:pt x="52" y="141"/>
                  <a:pt x="51" y="138"/>
                  <a:pt x="51" y="134"/>
                </a:cubicBezTo>
                <a:cubicBezTo>
                  <a:pt x="51" y="97"/>
                  <a:pt x="51" y="97"/>
                  <a:pt x="51" y="97"/>
                </a:cubicBezTo>
                <a:cubicBezTo>
                  <a:pt x="14" y="97"/>
                  <a:pt x="14" y="97"/>
                  <a:pt x="14" y="97"/>
                </a:cubicBezTo>
                <a:cubicBezTo>
                  <a:pt x="10" y="97"/>
                  <a:pt x="7" y="95"/>
                  <a:pt x="4" y="93"/>
                </a:cubicBezTo>
                <a:cubicBezTo>
                  <a:pt x="2" y="90"/>
                  <a:pt x="0" y="87"/>
                  <a:pt x="0" y="83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1"/>
                  <a:pt x="2" y="57"/>
                  <a:pt x="4" y="55"/>
                </a:cubicBezTo>
                <a:cubicBezTo>
                  <a:pt x="7" y="52"/>
                  <a:pt x="10" y="51"/>
                  <a:pt x="14" y="51"/>
                </a:cubicBezTo>
                <a:cubicBezTo>
                  <a:pt x="51" y="51"/>
                  <a:pt x="51" y="51"/>
                  <a:pt x="51" y="51"/>
                </a:cubicBezTo>
                <a:cubicBezTo>
                  <a:pt x="51" y="13"/>
                  <a:pt x="51" y="13"/>
                  <a:pt x="51" y="13"/>
                </a:cubicBezTo>
                <a:cubicBezTo>
                  <a:pt x="51" y="10"/>
                  <a:pt x="52" y="6"/>
                  <a:pt x="55" y="4"/>
                </a:cubicBezTo>
                <a:cubicBezTo>
                  <a:pt x="57" y="1"/>
                  <a:pt x="61" y="0"/>
                  <a:pt x="64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7" y="0"/>
                  <a:pt x="91" y="1"/>
                  <a:pt x="93" y="4"/>
                </a:cubicBezTo>
                <a:cubicBezTo>
                  <a:pt x="96" y="6"/>
                  <a:pt x="97" y="10"/>
                  <a:pt x="97" y="13"/>
                </a:cubicBezTo>
                <a:cubicBezTo>
                  <a:pt x="97" y="51"/>
                  <a:pt x="97" y="51"/>
                  <a:pt x="97" y="51"/>
                </a:cubicBezTo>
                <a:cubicBezTo>
                  <a:pt x="134" y="51"/>
                  <a:pt x="134" y="51"/>
                  <a:pt x="134" y="51"/>
                </a:cubicBezTo>
                <a:cubicBezTo>
                  <a:pt x="138" y="51"/>
                  <a:pt x="141" y="52"/>
                  <a:pt x="144" y="55"/>
                </a:cubicBezTo>
                <a:cubicBezTo>
                  <a:pt x="146" y="57"/>
                  <a:pt x="148" y="61"/>
                  <a:pt x="148" y="64"/>
                </a:cubicBezTo>
                <a:cubicBezTo>
                  <a:pt x="148" y="83"/>
                  <a:pt x="148" y="83"/>
                  <a:pt x="148" y="83"/>
                </a:cubicBezTo>
                <a:cubicBezTo>
                  <a:pt x="148" y="87"/>
                  <a:pt x="146" y="90"/>
                  <a:pt x="144" y="93"/>
                </a:cubicBezTo>
                <a:cubicBezTo>
                  <a:pt x="141" y="95"/>
                  <a:pt x="138" y="97"/>
                  <a:pt x="134" y="97"/>
                </a:cubicBezTo>
                <a:cubicBezTo>
                  <a:pt x="97" y="97"/>
                  <a:pt x="97" y="97"/>
                  <a:pt x="97" y="97"/>
                </a:cubicBezTo>
                <a:cubicBezTo>
                  <a:pt x="97" y="134"/>
                  <a:pt x="97" y="134"/>
                  <a:pt x="97" y="134"/>
                </a:cubicBezTo>
                <a:cubicBezTo>
                  <a:pt x="97" y="138"/>
                  <a:pt x="96" y="141"/>
                  <a:pt x="93" y="144"/>
                </a:cubicBezTo>
                <a:cubicBezTo>
                  <a:pt x="91" y="146"/>
                  <a:pt x="87" y="148"/>
                  <a:pt x="84" y="148"/>
                </a:cubicBezTo>
                <a:close/>
                <a:moveTo>
                  <a:pt x="14" y="59"/>
                </a:moveTo>
                <a:cubicBezTo>
                  <a:pt x="12" y="59"/>
                  <a:pt x="11" y="59"/>
                  <a:pt x="10" y="60"/>
                </a:cubicBezTo>
                <a:cubicBezTo>
                  <a:pt x="9" y="61"/>
                  <a:pt x="8" y="63"/>
                  <a:pt x="8" y="64"/>
                </a:cubicBezTo>
                <a:cubicBezTo>
                  <a:pt x="8" y="83"/>
                  <a:pt x="8" y="83"/>
                  <a:pt x="8" y="83"/>
                </a:cubicBezTo>
                <a:cubicBezTo>
                  <a:pt x="8" y="85"/>
                  <a:pt x="9" y="86"/>
                  <a:pt x="10" y="87"/>
                </a:cubicBezTo>
                <a:cubicBezTo>
                  <a:pt x="11" y="88"/>
                  <a:pt x="12" y="89"/>
                  <a:pt x="14" y="89"/>
                </a:cubicBezTo>
                <a:cubicBezTo>
                  <a:pt x="59" y="89"/>
                  <a:pt x="59" y="89"/>
                  <a:pt x="59" y="89"/>
                </a:cubicBezTo>
                <a:cubicBezTo>
                  <a:pt x="59" y="134"/>
                  <a:pt x="59" y="134"/>
                  <a:pt x="59" y="134"/>
                </a:cubicBezTo>
                <a:cubicBezTo>
                  <a:pt x="59" y="136"/>
                  <a:pt x="60" y="137"/>
                  <a:pt x="61" y="138"/>
                </a:cubicBezTo>
                <a:cubicBezTo>
                  <a:pt x="62" y="139"/>
                  <a:pt x="63" y="140"/>
                  <a:pt x="64" y="140"/>
                </a:cubicBezTo>
                <a:cubicBezTo>
                  <a:pt x="84" y="140"/>
                  <a:pt x="84" y="140"/>
                  <a:pt x="84" y="140"/>
                </a:cubicBezTo>
                <a:cubicBezTo>
                  <a:pt x="85" y="140"/>
                  <a:pt x="86" y="139"/>
                  <a:pt x="87" y="138"/>
                </a:cubicBezTo>
                <a:cubicBezTo>
                  <a:pt x="88" y="137"/>
                  <a:pt x="89" y="136"/>
                  <a:pt x="89" y="134"/>
                </a:cubicBezTo>
                <a:cubicBezTo>
                  <a:pt x="89" y="89"/>
                  <a:pt x="89" y="89"/>
                  <a:pt x="89" y="89"/>
                </a:cubicBezTo>
                <a:cubicBezTo>
                  <a:pt x="134" y="89"/>
                  <a:pt x="134" y="89"/>
                  <a:pt x="134" y="89"/>
                </a:cubicBezTo>
                <a:cubicBezTo>
                  <a:pt x="136" y="89"/>
                  <a:pt x="137" y="88"/>
                  <a:pt x="138" y="87"/>
                </a:cubicBezTo>
                <a:cubicBezTo>
                  <a:pt x="139" y="86"/>
                  <a:pt x="140" y="85"/>
                  <a:pt x="140" y="83"/>
                </a:cubicBezTo>
                <a:cubicBezTo>
                  <a:pt x="140" y="64"/>
                  <a:pt x="140" y="64"/>
                  <a:pt x="140" y="64"/>
                </a:cubicBezTo>
                <a:cubicBezTo>
                  <a:pt x="140" y="63"/>
                  <a:pt x="139" y="61"/>
                  <a:pt x="138" y="60"/>
                </a:cubicBezTo>
                <a:cubicBezTo>
                  <a:pt x="137" y="59"/>
                  <a:pt x="136" y="59"/>
                  <a:pt x="134" y="59"/>
                </a:cubicBezTo>
                <a:cubicBezTo>
                  <a:pt x="89" y="59"/>
                  <a:pt x="89" y="59"/>
                  <a:pt x="89" y="59"/>
                </a:cubicBezTo>
                <a:cubicBezTo>
                  <a:pt x="89" y="13"/>
                  <a:pt x="89" y="13"/>
                  <a:pt x="89" y="13"/>
                </a:cubicBezTo>
                <a:cubicBezTo>
                  <a:pt x="89" y="12"/>
                  <a:pt x="88" y="11"/>
                  <a:pt x="87" y="10"/>
                </a:cubicBezTo>
                <a:cubicBezTo>
                  <a:pt x="86" y="9"/>
                  <a:pt x="85" y="8"/>
                  <a:pt x="84" y="8"/>
                </a:cubicBezTo>
                <a:cubicBezTo>
                  <a:pt x="64" y="8"/>
                  <a:pt x="64" y="8"/>
                  <a:pt x="64" y="8"/>
                </a:cubicBezTo>
                <a:cubicBezTo>
                  <a:pt x="63" y="8"/>
                  <a:pt x="62" y="9"/>
                  <a:pt x="61" y="10"/>
                </a:cubicBezTo>
                <a:cubicBezTo>
                  <a:pt x="60" y="11"/>
                  <a:pt x="59" y="12"/>
                  <a:pt x="59" y="13"/>
                </a:cubicBezTo>
                <a:cubicBezTo>
                  <a:pt x="59" y="59"/>
                  <a:pt x="59" y="59"/>
                  <a:pt x="59" y="59"/>
                </a:cubicBezTo>
                <a:lnTo>
                  <a:pt x="14" y="59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9" name="Freeform 69"/>
          <p:cNvSpPr>
            <a:spLocks noEditPoints="1"/>
          </p:cNvSpPr>
          <p:nvPr/>
        </p:nvSpPr>
        <p:spPr bwMode="auto">
          <a:xfrm>
            <a:off x="8068338" y="3031336"/>
            <a:ext cx="408013" cy="352120"/>
          </a:xfrm>
          <a:custGeom>
            <a:avLst/>
            <a:gdLst>
              <a:gd name="T0" fmla="*/ 159 w 185"/>
              <a:gd name="T1" fmla="*/ 160 h 160"/>
              <a:gd name="T2" fmla="*/ 152 w 185"/>
              <a:gd name="T3" fmla="*/ 7 h 160"/>
              <a:gd name="T4" fmla="*/ 178 w 185"/>
              <a:gd name="T5" fmla="*/ 0 h 160"/>
              <a:gd name="T6" fmla="*/ 185 w 185"/>
              <a:gd name="T7" fmla="*/ 153 h 160"/>
              <a:gd name="T8" fmla="*/ 160 w 185"/>
              <a:gd name="T9" fmla="*/ 152 h 160"/>
              <a:gd name="T10" fmla="*/ 177 w 185"/>
              <a:gd name="T11" fmla="*/ 8 h 160"/>
              <a:gd name="T12" fmla="*/ 160 w 185"/>
              <a:gd name="T13" fmla="*/ 152 h 160"/>
              <a:gd name="T14" fmla="*/ 121 w 185"/>
              <a:gd name="T15" fmla="*/ 160 h 160"/>
              <a:gd name="T16" fmla="*/ 114 w 185"/>
              <a:gd name="T17" fmla="*/ 58 h 160"/>
              <a:gd name="T18" fmla="*/ 140 w 185"/>
              <a:gd name="T19" fmla="*/ 51 h 160"/>
              <a:gd name="T20" fmla="*/ 147 w 185"/>
              <a:gd name="T21" fmla="*/ 153 h 160"/>
              <a:gd name="T22" fmla="*/ 122 w 185"/>
              <a:gd name="T23" fmla="*/ 152 h 160"/>
              <a:gd name="T24" fmla="*/ 139 w 185"/>
              <a:gd name="T25" fmla="*/ 59 h 160"/>
              <a:gd name="T26" fmla="*/ 122 w 185"/>
              <a:gd name="T27" fmla="*/ 152 h 160"/>
              <a:gd name="T28" fmla="*/ 83 w 185"/>
              <a:gd name="T29" fmla="*/ 160 h 160"/>
              <a:gd name="T30" fmla="*/ 76 w 185"/>
              <a:gd name="T31" fmla="*/ 96 h 160"/>
              <a:gd name="T32" fmla="*/ 102 w 185"/>
              <a:gd name="T33" fmla="*/ 89 h 160"/>
              <a:gd name="T34" fmla="*/ 109 w 185"/>
              <a:gd name="T35" fmla="*/ 153 h 160"/>
              <a:gd name="T36" fmla="*/ 84 w 185"/>
              <a:gd name="T37" fmla="*/ 152 h 160"/>
              <a:gd name="T38" fmla="*/ 101 w 185"/>
              <a:gd name="T39" fmla="*/ 97 h 160"/>
              <a:gd name="T40" fmla="*/ 84 w 185"/>
              <a:gd name="T41" fmla="*/ 152 h 160"/>
              <a:gd name="T42" fmla="*/ 45 w 185"/>
              <a:gd name="T43" fmla="*/ 160 h 160"/>
              <a:gd name="T44" fmla="*/ 38 w 185"/>
              <a:gd name="T45" fmla="*/ 121 h 160"/>
              <a:gd name="T46" fmla="*/ 64 w 185"/>
              <a:gd name="T47" fmla="*/ 114 h 160"/>
              <a:gd name="T48" fmla="*/ 71 w 185"/>
              <a:gd name="T49" fmla="*/ 153 h 160"/>
              <a:gd name="T50" fmla="*/ 46 w 185"/>
              <a:gd name="T51" fmla="*/ 152 h 160"/>
              <a:gd name="T52" fmla="*/ 63 w 185"/>
              <a:gd name="T53" fmla="*/ 122 h 160"/>
              <a:gd name="T54" fmla="*/ 46 w 185"/>
              <a:gd name="T55" fmla="*/ 152 h 160"/>
              <a:gd name="T56" fmla="*/ 7 w 185"/>
              <a:gd name="T57" fmla="*/ 160 h 160"/>
              <a:gd name="T58" fmla="*/ 0 w 185"/>
              <a:gd name="T59" fmla="*/ 134 h 160"/>
              <a:gd name="T60" fmla="*/ 26 w 185"/>
              <a:gd name="T61" fmla="*/ 127 h 160"/>
              <a:gd name="T62" fmla="*/ 33 w 185"/>
              <a:gd name="T63" fmla="*/ 153 h 160"/>
              <a:gd name="T64" fmla="*/ 8 w 185"/>
              <a:gd name="T65" fmla="*/ 152 h 160"/>
              <a:gd name="T66" fmla="*/ 25 w 185"/>
              <a:gd name="T67" fmla="*/ 135 h 160"/>
              <a:gd name="T68" fmla="*/ 8 w 185"/>
              <a:gd name="T69" fmla="*/ 15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5" h="160">
                <a:moveTo>
                  <a:pt x="178" y="160"/>
                </a:moveTo>
                <a:cubicBezTo>
                  <a:pt x="159" y="160"/>
                  <a:pt x="159" y="160"/>
                  <a:pt x="159" y="160"/>
                </a:cubicBezTo>
                <a:cubicBezTo>
                  <a:pt x="155" y="160"/>
                  <a:pt x="152" y="157"/>
                  <a:pt x="152" y="153"/>
                </a:cubicBezTo>
                <a:cubicBezTo>
                  <a:pt x="152" y="7"/>
                  <a:pt x="152" y="7"/>
                  <a:pt x="152" y="7"/>
                </a:cubicBezTo>
                <a:cubicBezTo>
                  <a:pt x="152" y="3"/>
                  <a:pt x="155" y="0"/>
                  <a:pt x="159" y="0"/>
                </a:cubicBezTo>
                <a:cubicBezTo>
                  <a:pt x="178" y="0"/>
                  <a:pt x="178" y="0"/>
                  <a:pt x="178" y="0"/>
                </a:cubicBezTo>
                <a:cubicBezTo>
                  <a:pt x="182" y="0"/>
                  <a:pt x="185" y="3"/>
                  <a:pt x="185" y="7"/>
                </a:cubicBezTo>
                <a:cubicBezTo>
                  <a:pt x="185" y="153"/>
                  <a:pt x="185" y="153"/>
                  <a:pt x="185" y="153"/>
                </a:cubicBezTo>
                <a:cubicBezTo>
                  <a:pt x="185" y="157"/>
                  <a:pt x="182" y="160"/>
                  <a:pt x="178" y="160"/>
                </a:cubicBezTo>
                <a:close/>
                <a:moveTo>
                  <a:pt x="160" y="152"/>
                </a:moveTo>
                <a:cubicBezTo>
                  <a:pt x="177" y="152"/>
                  <a:pt x="177" y="152"/>
                  <a:pt x="177" y="152"/>
                </a:cubicBezTo>
                <a:cubicBezTo>
                  <a:pt x="177" y="8"/>
                  <a:pt x="177" y="8"/>
                  <a:pt x="177" y="8"/>
                </a:cubicBezTo>
                <a:cubicBezTo>
                  <a:pt x="160" y="8"/>
                  <a:pt x="160" y="8"/>
                  <a:pt x="160" y="8"/>
                </a:cubicBezTo>
                <a:lnTo>
                  <a:pt x="160" y="152"/>
                </a:lnTo>
                <a:close/>
                <a:moveTo>
                  <a:pt x="140" y="160"/>
                </a:moveTo>
                <a:cubicBezTo>
                  <a:pt x="121" y="160"/>
                  <a:pt x="121" y="160"/>
                  <a:pt x="121" y="160"/>
                </a:cubicBezTo>
                <a:cubicBezTo>
                  <a:pt x="117" y="160"/>
                  <a:pt x="114" y="157"/>
                  <a:pt x="114" y="153"/>
                </a:cubicBezTo>
                <a:cubicBezTo>
                  <a:pt x="114" y="58"/>
                  <a:pt x="114" y="58"/>
                  <a:pt x="114" y="58"/>
                </a:cubicBezTo>
                <a:cubicBezTo>
                  <a:pt x="114" y="54"/>
                  <a:pt x="117" y="51"/>
                  <a:pt x="121" y="51"/>
                </a:cubicBezTo>
                <a:cubicBezTo>
                  <a:pt x="140" y="51"/>
                  <a:pt x="140" y="51"/>
                  <a:pt x="140" y="51"/>
                </a:cubicBezTo>
                <a:cubicBezTo>
                  <a:pt x="144" y="51"/>
                  <a:pt x="147" y="54"/>
                  <a:pt x="147" y="58"/>
                </a:cubicBezTo>
                <a:cubicBezTo>
                  <a:pt x="147" y="153"/>
                  <a:pt x="147" y="153"/>
                  <a:pt x="147" y="153"/>
                </a:cubicBezTo>
                <a:cubicBezTo>
                  <a:pt x="147" y="157"/>
                  <a:pt x="144" y="160"/>
                  <a:pt x="140" y="160"/>
                </a:cubicBezTo>
                <a:close/>
                <a:moveTo>
                  <a:pt x="122" y="152"/>
                </a:moveTo>
                <a:cubicBezTo>
                  <a:pt x="139" y="152"/>
                  <a:pt x="139" y="152"/>
                  <a:pt x="139" y="152"/>
                </a:cubicBezTo>
                <a:cubicBezTo>
                  <a:pt x="139" y="59"/>
                  <a:pt x="139" y="59"/>
                  <a:pt x="139" y="59"/>
                </a:cubicBezTo>
                <a:cubicBezTo>
                  <a:pt x="122" y="59"/>
                  <a:pt x="122" y="59"/>
                  <a:pt x="122" y="59"/>
                </a:cubicBezTo>
                <a:lnTo>
                  <a:pt x="122" y="152"/>
                </a:lnTo>
                <a:close/>
                <a:moveTo>
                  <a:pt x="102" y="160"/>
                </a:moveTo>
                <a:cubicBezTo>
                  <a:pt x="83" y="160"/>
                  <a:pt x="83" y="160"/>
                  <a:pt x="83" y="160"/>
                </a:cubicBezTo>
                <a:cubicBezTo>
                  <a:pt x="79" y="160"/>
                  <a:pt x="76" y="157"/>
                  <a:pt x="76" y="153"/>
                </a:cubicBezTo>
                <a:cubicBezTo>
                  <a:pt x="76" y="96"/>
                  <a:pt x="76" y="96"/>
                  <a:pt x="76" y="96"/>
                </a:cubicBezTo>
                <a:cubicBezTo>
                  <a:pt x="76" y="92"/>
                  <a:pt x="79" y="89"/>
                  <a:pt x="83" y="89"/>
                </a:cubicBezTo>
                <a:cubicBezTo>
                  <a:pt x="102" y="89"/>
                  <a:pt x="102" y="89"/>
                  <a:pt x="102" y="89"/>
                </a:cubicBezTo>
                <a:cubicBezTo>
                  <a:pt x="106" y="89"/>
                  <a:pt x="109" y="92"/>
                  <a:pt x="109" y="96"/>
                </a:cubicBezTo>
                <a:cubicBezTo>
                  <a:pt x="109" y="153"/>
                  <a:pt x="109" y="153"/>
                  <a:pt x="109" y="153"/>
                </a:cubicBezTo>
                <a:cubicBezTo>
                  <a:pt x="109" y="157"/>
                  <a:pt x="106" y="160"/>
                  <a:pt x="102" y="160"/>
                </a:cubicBezTo>
                <a:close/>
                <a:moveTo>
                  <a:pt x="84" y="152"/>
                </a:moveTo>
                <a:cubicBezTo>
                  <a:pt x="101" y="152"/>
                  <a:pt x="101" y="152"/>
                  <a:pt x="101" y="152"/>
                </a:cubicBezTo>
                <a:cubicBezTo>
                  <a:pt x="101" y="97"/>
                  <a:pt x="101" y="97"/>
                  <a:pt x="101" y="97"/>
                </a:cubicBezTo>
                <a:cubicBezTo>
                  <a:pt x="84" y="97"/>
                  <a:pt x="84" y="97"/>
                  <a:pt x="84" y="97"/>
                </a:cubicBezTo>
                <a:lnTo>
                  <a:pt x="84" y="152"/>
                </a:lnTo>
                <a:close/>
                <a:moveTo>
                  <a:pt x="64" y="160"/>
                </a:moveTo>
                <a:cubicBezTo>
                  <a:pt x="45" y="160"/>
                  <a:pt x="45" y="160"/>
                  <a:pt x="45" y="160"/>
                </a:cubicBezTo>
                <a:cubicBezTo>
                  <a:pt x="41" y="160"/>
                  <a:pt x="38" y="157"/>
                  <a:pt x="38" y="153"/>
                </a:cubicBezTo>
                <a:cubicBezTo>
                  <a:pt x="38" y="121"/>
                  <a:pt x="38" y="121"/>
                  <a:pt x="38" y="121"/>
                </a:cubicBezTo>
                <a:cubicBezTo>
                  <a:pt x="38" y="117"/>
                  <a:pt x="41" y="114"/>
                  <a:pt x="45" y="114"/>
                </a:cubicBezTo>
                <a:cubicBezTo>
                  <a:pt x="64" y="114"/>
                  <a:pt x="64" y="114"/>
                  <a:pt x="64" y="114"/>
                </a:cubicBezTo>
                <a:cubicBezTo>
                  <a:pt x="68" y="114"/>
                  <a:pt x="71" y="117"/>
                  <a:pt x="71" y="121"/>
                </a:cubicBezTo>
                <a:cubicBezTo>
                  <a:pt x="71" y="153"/>
                  <a:pt x="71" y="153"/>
                  <a:pt x="71" y="153"/>
                </a:cubicBezTo>
                <a:cubicBezTo>
                  <a:pt x="71" y="157"/>
                  <a:pt x="68" y="160"/>
                  <a:pt x="64" y="160"/>
                </a:cubicBezTo>
                <a:close/>
                <a:moveTo>
                  <a:pt x="46" y="152"/>
                </a:moveTo>
                <a:cubicBezTo>
                  <a:pt x="63" y="152"/>
                  <a:pt x="63" y="152"/>
                  <a:pt x="63" y="152"/>
                </a:cubicBezTo>
                <a:cubicBezTo>
                  <a:pt x="63" y="122"/>
                  <a:pt x="63" y="122"/>
                  <a:pt x="63" y="122"/>
                </a:cubicBezTo>
                <a:cubicBezTo>
                  <a:pt x="46" y="122"/>
                  <a:pt x="46" y="122"/>
                  <a:pt x="46" y="122"/>
                </a:cubicBezTo>
                <a:lnTo>
                  <a:pt x="46" y="152"/>
                </a:lnTo>
                <a:close/>
                <a:moveTo>
                  <a:pt x="26" y="160"/>
                </a:moveTo>
                <a:cubicBezTo>
                  <a:pt x="7" y="160"/>
                  <a:pt x="7" y="160"/>
                  <a:pt x="7" y="160"/>
                </a:cubicBezTo>
                <a:cubicBezTo>
                  <a:pt x="3" y="160"/>
                  <a:pt x="0" y="157"/>
                  <a:pt x="0" y="153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30"/>
                  <a:pt x="3" y="127"/>
                  <a:pt x="7" y="127"/>
                </a:cubicBezTo>
                <a:cubicBezTo>
                  <a:pt x="26" y="127"/>
                  <a:pt x="26" y="127"/>
                  <a:pt x="26" y="127"/>
                </a:cubicBezTo>
                <a:cubicBezTo>
                  <a:pt x="30" y="127"/>
                  <a:pt x="33" y="130"/>
                  <a:pt x="33" y="134"/>
                </a:cubicBezTo>
                <a:cubicBezTo>
                  <a:pt x="33" y="153"/>
                  <a:pt x="33" y="153"/>
                  <a:pt x="33" y="153"/>
                </a:cubicBezTo>
                <a:cubicBezTo>
                  <a:pt x="33" y="157"/>
                  <a:pt x="30" y="160"/>
                  <a:pt x="26" y="160"/>
                </a:cubicBezTo>
                <a:close/>
                <a:moveTo>
                  <a:pt x="8" y="152"/>
                </a:moveTo>
                <a:cubicBezTo>
                  <a:pt x="25" y="152"/>
                  <a:pt x="25" y="152"/>
                  <a:pt x="25" y="152"/>
                </a:cubicBezTo>
                <a:cubicBezTo>
                  <a:pt x="25" y="135"/>
                  <a:pt x="25" y="135"/>
                  <a:pt x="25" y="135"/>
                </a:cubicBezTo>
                <a:cubicBezTo>
                  <a:pt x="8" y="135"/>
                  <a:pt x="8" y="135"/>
                  <a:pt x="8" y="135"/>
                </a:cubicBezTo>
                <a:lnTo>
                  <a:pt x="8" y="152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78" name="组合 177"/>
          <p:cNvGrpSpPr/>
          <p:nvPr/>
        </p:nvGrpSpPr>
        <p:grpSpPr>
          <a:xfrm>
            <a:off x="2185689" y="5551141"/>
            <a:ext cx="305544" cy="398698"/>
            <a:chOff x="2126498" y="4085970"/>
            <a:chExt cx="305655" cy="398842"/>
          </a:xfrm>
        </p:grpSpPr>
        <p:sp>
          <p:nvSpPr>
            <p:cNvPr id="8" name="Freeform 8"/>
            <p:cNvSpPr/>
            <p:nvPr/>
          </p:nvSpPr>
          <p:spPr bwMode="auto">
            <a:xfrm>
              <a:off x="2126498" y="4085970"/>
              <a:ext cx="259993" cy="398842"/>
            </a:xfrm>
            <a:custGeom>
              <a:avLst/>
              <a:gdLst>
                <a:gd name="T0" fmla="*/ 110 w 118"/>
                <a:gd name="T1" fmla="*/ 129 h 181"/>
                <a:gd name="T2" fmla="*/ 110 w 118"/>
                <a:gd name="T3" fmla="*/ 168 h 181"/>
                <a:gd name="T4" fmla="*/ 105 w 118"/>
                <a:gd name="T5" fmla="*/ 173 h 181"/>
                <a:gd name="T6" fmla="*/ 101 w 118"/>
                <a:gd name="T7" fmla="*/ 172 h 181"/>
                <a:gd name="T8" fmla="*/ 52 w 118"/>
                <a:gd name="T9" fmla="*/ 123 h 181"/>
                <a:gd name="T10" fmla="*/ 14 w 118"/>
                <a:gd name="T11" fmla="*/ 123 h 181"/>
                <a:gd name="T12" fmla="*/ 8 w 118"/>
                <a:gd name="T13" fmla="*/ 118 h 181"/>
                <a:gd name="T14" fmla="*/ 8 w 118"/>
                <a:gd name="T15" fmla="*/ 63 h 181"/>
                <a:gd name="T16" fmla="*/ 14 w 118"/>
                <a:gd name="T17" fmla="*/ 58 h 181"/>
                <a:gd name="T18" fmla="*/ 52 w 118"/>
                <a:gd name="T19" fmla="*/ 58 h 181"/>
                <a:gd name="T20" fmla="*/ 101 w 118"/>
                <a:gd name="T21" fmla="*/ 10 h 181"/>
                <a:gd name="T22" fmla="*/ 105 w 118"/>
                <a:gd name="T23" fmla="*/ 8 h 181"/>
                <a:gd name="T24" fmla="*/ 110 w 118"/>
                <a:gd name="T25" fmla="*/ 13 h 181"/>
                <a:gd name="T26" fmla="*/ 110 w 118"/>
                <a:gd name="T27" fmla="*/ 50 h 181"/>
                <a:gd name="T28" fmla="*/ 118 w 118"/>
                <a:gd name="T29" fmla="*/ 50 h 181"/>
                <a:gd name="T30" fmla="*/ 118 w 118"/>
                <a:gd name="T31" fmla="*/ 13 h 181"/>
                <a:gd name="T32" fmla="*/ 105 w 118"/>
                <a:gd name="T33" fmla="*/ 0 h 181"/>
                <a:gd name="T34" fmla="*/ 95 w 118"/>
                <a:gd name="T35" fmla="*/ 4 h 181"/>
                <a:gd name="T36" fmla="*/ 49 w 118"/>
                <a:gd name="T37" fmla="*/ 50 h 181"/>
                <a:gd name="T38" fmla="*/ 14 w 118"/>
                <a:gd name="T39" fmla="*/ 50 h 181"/>
                <a:gd name="T40" fmla="*/ 0 w 118"/>
                <a:gd name="T41" fmla="*/ 63 h 181"/>
                <a:gd name="T42" fmla="*/ 0 w 118"/>
                <a:gd name="T43" fmla="*/ 118 h 181"/>
                <a:gd name="T44" fmla="*/ 14 w 118"/>
                <a:gd name="T45" fmla="*/ 131 h 181"/>
                <a:gd name="T46" fmla="*/ 49 w 118"/>
                <a:gd name="T47" fmla="*/ 131 h 181"/>
                <a:gd name="T48" fmla="*/ 95 w 118"/>
                <a:gd name="T49" fmla="*/ 177 h 181"/>
                <a:gd name="T50" fmla="*/ 105 w 118"/>
                <a:gd name="T51" fmla="*/ 181 h 181"/>
                <a:gd name="T52" fmla="*/ 118 w 118"/>
                <a:gd name="T53" fmla="*/ 168 h 181"/>
                <a:gd name="T54" fmla="*/ 118 w 118"/>
                <a:gd name="T55" fmla="*/ 129 h 181"/>
                <a:gd name="T56" fmla="*/ 110 w 118"/>
                <a:gd name="T57" fmla="*/ 12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81">
                  <a:moveTo>
                    <a:pt x="110" y="129"/>
                  </a:moveTo>
                  <a:cubicBezTo>
                    <a:pt x="110" y="168"/>
                    <a:pt x="110" y="168"/>
                    <a:pt x="110" y="168"/>
                  </a:cubicBezTo>
                  <a:cubicBezTo>
                    <a:pt x="110" y="171"/>
                    <a:pt x="107" y="173"/>
                    <a:pt x="105" y="173"/>
                  </a:cubicBezTo>
                  <a:cubicBezTo>
                    <a:pt x="103" y="173"/>
                    <a:pt x="102" y="173"/>
                    <a:pt x="101" y="172"/>
                  </a:cubicBezTo>
                  <a:cubicBezTo>
                    <a:pt x="52" y="123"/>
                    <a:pt x="52" y="123"/>
                    <a:pt x="52" y="123"/>
                  </a:cubicBezTo>
                  <a:cubicBezTo>
                    <a:pt x="14" y="123"/>
                    <a:pt x="14" y="123"/>
                    <a:pt x="14" y="123"/>
                  </a:cubicBezTo>
                  <a:cubicBezTo>
                    <a:pt x="11" y="123"/>
                    <a:pt x="8" y="121"/>
                    <a:pt x="8" y="118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1"/>
                    <a:pt x="11" y="58"/>
                    <a:pt x="14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02" y="9"/>
                    <a:pt x="103" y="8"/>
                    <a:pt x="105" y="8"/>
                  </a:cubicBezTo>
                  <a:cubicBezTo>
                    <a:pt x="107" y="8"/>
                    <a:pt x="110" y="11"/>
                    <a:pt x="110" y="13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18" y="50"/>
                    <a:pt x="118" y="50"/>
                    <a:pt x="118" y="50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6"/>
                    <a:pt x="112" y="0"/>
                    <a:pt x="105" y="0"/>
                  </a:cubicBezTo>
                  <a:cubicBezTo>
                    <a:pt x="101" y="0"/>
                    <a:pt x="98" y="2"/>
                    <a:pt x="95" y="4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6" y="50"/>
                    <a:pt x="0" y="56"/>
                    <a:pt x="0" y="6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5"/>
                    <a:pt x="6" y="131"/>
                    <a:pt x="14" y="131"/>
                  </a:cubicBezTo>
                  <a:cubicBezTo>
                    <a:pt x="49" y="131"/>
                    <a:pt x="49" y="131"/>
                    <a:pt x="49" y="131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8" y="180"/>
                    <a:pt x="101" y="181"/>
                    <a:pt x="105" y="181"/>
                  </a:cubicBezTo>
                  <a:cubicBezTo>
                    <a:pt x="112" y="181"/>
                    <a:pt x="118" y="175"/>
                    <a:pt x="118" y="168"/>
                  </a:cubicBezTo>
                  <a:cubicBezTo>
                    <a:pt x="118" y="129"/>
                    <a:pt x="118" y="129"/>
                    <a:pt x="118" y="129"/>
                  </a:cubicBezTo>
                  <a:lnTo>
                    <a:pt x="110" y="12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70"/>
            <p:cNvSpPr/>
            <p:nvPr/>
          </p:nvSpPr>
          <p:spPr bwMode="auto">
            <a:xfrm>
              <a:off x="2320328" y="4226683"/>
              <a:ext cx="111825" cy="112757"/>
            </a:xfrm>
            <a:custGeom>
              <a:avLst/>
              <a:gdLst>
                <a:gd name="T0" fmla="*/ 120 w 120"/>
                <a:gd name="T1" fmla="*/ 109 h 121"/>
                <a:gd name="T2" fmla="*/ 73 w 120"/>
                <a:gd name="T3" fmla="*/ 61 h 121"/>
                <a:gd name="T4" fmla="*/ 120 w 120"/>
                <a:gd name="T5" fmla="*/ 14 h 121"/>
                <a:gd name="T6" fmla="*/ 106 w 120"/>
                <a:gd name="T7" fmla="*/ 0 h 121"/>
                <a:gd name="T8" fmla="*/ 61 w 120"/>
                <a:gd name="T9" fmla="*/ 47 h 121"/>
                <a:gd name="T10" fmla="*/ 14 w 120"/>
                <a:gd name="T11" fmla="*/ 0 h 121"/>
                <a:gd name="T12" fmla="*/ 0 w 120"/>
                <a:gd name="T13" fmla="*/ 14 h 121"/>
                <a:gd name="T14" fmla="*/ 47 w 120"/>
                <a:gd name="T15" fmla="*/ 61 h 121"/>
                <a:gd name="T16" fmla="*/ 0 w 120"/>
                <a:gd name="T17" fmla="*/ 109 h 121"/>
                <a:gd name="T18" fmla="*/ 14 w 120"/>
                <a:gd name="T19" fmla="*/ 121 h 121"/>
                <a:gd name="T20" fmla="*/ 61 w 120"/>
                <a:gd name="T21" fmla="*/ 73 h 121"/>
                <a:gd name="T22" fmla="*/ 106 w 120"/>
                <a:gd name="T23" fmla="*/ 121 h 121"/>
                <a:gd name="T24" fmla="*/ 120 w 120"/>
                <a:gd name="T25" fmla="*/ 10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" h="121">
                  <a:moveTo>
                    <a:pt x="120" y="109"/>
                  </a:moveTo>
                  <a:lnTo>
                    <a:pt x="73" y="61"/>
                  </a:lnTo>
                  <a:lnTo>
                    <a:pt x="120" y="14"/>
                  </a:lnTo>
                  <a:lnTo>
                    <a:pt x="106" y="0"/>
                  </a:lnTo>
                  <a:lnTo>
                    <a:pt x="61" y="47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47" y="61"/>
                  </a:lnTo>
                  <a:lnTo>
                    <a:pt x="0" y="109"/>
                  </a:lnTo>
                  <a:lnTo>
                    <a:pt x="14" y="121"/>
                  </a:lnTo>
                  <a:lnTo>
                    <a:pt x="61" y="73"/>
                  </a:lnTo>
                  <a:lnTo>
                    <a:pt x="106" y="121"/>
                  </a:lnTo>
                  <a:lnTo>
                    <a:pt x="120" y="10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9" name="组合 178"/>
          <p:cNvGrpSpPr/>
          <p:nvPr/>
        </p:nvGrpSpPr>
        <p:grpSpPr>
          <a:xfrm>
            <a:off x="3039907" y="5551141"/>
            <a:ext cx="301817" cy="398698"/>
            <a:chOff x="2981026" y="4085970"/>
            <a:chExt cx="301926" cy="398842"/>
          </a:xfrm>
        </p:grpSpPr>
        <p:sp>
          <p:nvSpPr>
            <p:cNvPr id="71" name="Freeform 71"/>
            <p:cNvSpPr/>
            <p:nvPr/>
          </p:nvSpPr>
          <p:spPr bwMode="auto">
            <a:xfrm>
              <a:off x="2981026" y="4085970"/>
              <a:ext cx="257197" cy="398842"/>
            </a:xfrm>
            <a:custGeom>
              <a:avLst/>
              <a:gdLst>
                <a:gd name="T0" fmla="*/ 109 w 117"/>
                <a:gd name="T1" fmla="*/ 129 h 181"/>
                <a:gd name="T2" fmla="*/ 109 w 117"/>
                <a:gd name="T3" fmla="*/ 168 h 181"/>
                <a:gd name="T4" fmla="*/ 104 w 117"/>
                <a:gd name="T5" fmla="*/ 173 h 181"/>
                <a:gd name="T6" fmla="*/ 101 w 117"/>
                <a:gd name="T7" fmla="*/ 172 h 181"/>
                <a:gd name="T8" fmla="*/ 52 w 117"/>
                <a:gd name="T9" fmla="*/ 123 h 181"/>
                <a:gd name="T10" fmla="*/ 13 w 117"/>
                <a:gd name="T11" fmla="*/ 123 h 181"/>
                <a:gd name="T12" fmla="*/ 8 w 117"/>
                <a:gd name="T13" fmla="*/ 118 h 181"/>
                <a:gd name="T14" fmla="*/ 8 w 117"/>
                <a:gd name="T15" fmla="*/ 63 h 181"/>
                <a:gd name="T16" fmla="*/ 13 w 117"/>
                <a:gd name="T17" fmla="*/ 58 h 181"/>
                <a:gd name="T18" fmla="*/ 52 w 117"/>
                <a:gd name="T19" fmla="*/ 58 h 181"/>
                <a:gd name="T20" fmla="*/ 101 w 117"/>
                <a:gd name="T21" fmla="*/ 10 h 181"/>
                <a:gd name="T22" fmla="*/ 104 w 117"/>
                <a:gd name="T23" fmla="*/ 8 h 181"/>
                <a:gd name="T24" fmla="*/ 109 w 117"/>
                <a:gd name="T25" fmla="*/ 13 h 181"/>
                <a:gd name="T26" fmla="*/ 109 w 117"/>
                <a:gd name="T27" fmla="*/ 50 h 181"/>
                <a:gd name="T28" fmla="*/ 117 w 117"/>
                <a:gd name="T29" fmla="*/ 50 h 181"/>
                <a:gd name="T30" fmla="*/ 117 w 117"/>
                <a:gd name="T31" fmla="*/ 13 h 181"/>
                <a:gd name="T32" fmla="*/ 104 w 117"/>
                <a:gd name="T33" fmla="*/ 0 h 181"/>
                <a:gd name="T34" fmla="*/ 95 w 117"/>
                <a:gd name="T35" fmla="*/ 4 h 181"/>
                <a:gd name="T36" fmla="*/ 49 w 117"/>
                <a:gd name="T37" fmla="*/ 50 h 181"/>
                <a:gd name="T38" fmla="*/ 13 w 117"/>
                <a:gd name="T39" fmla="*/ 50 h 181"/>
                <a:gd name="T40" fmla="*/ 0 w 117"/>
                <a:gd name="T41" fmla="*/ 63 h 181"/>
                <a:gd name="T42" fmla="*/ 0 w 117"/>
                <a:gd name="T43" fmla="*/ 118 h 181"/>
                <a:gd name="T44" fmla="*/ 13 w 117"/>
                <a:gd name="T45" fmla="*/ 131 h 181"/>
                <a:gd name="T46" fmla="*/ 49 w 117"/>
                <a:gd name="T47" fmla="*/ 131 h 181"/>
                <a:gd name="T48" fmla="*/ 95 w 117"/>
                <a:gd name="T49" fmla="*/ 177 h 181"/>
                <a:gd name="T50" fmla="*/ 104 w 117"/>
                <a:gd name="T51" fmla="*/ 181 h 181"/>
                <a:gd name="T52" fmla="*/ 117 w 117"/>
                <a:gd name="T53" fmla="*/ 168 h 181"/>
                <a:gd name="T54" fmla="*/ 117 w 117"/>
                <a:gd name="T55" fmla="*/ 129 h 181"/>
                <a:gd name="T56" fmla="*/ 109 w 117"/>
                <a:gd name="T57" fmla="*/ 12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81">
                  <a:moveTo>
                    <a:pt x="109" y="129"/>
                  </a:moveTo>
                  <a:cubicBezTo>
                    <a:pt x="109" y="168"/>
                    <a:pt x="109" y="168"/>
                    <a:pt x="109" y="168"/>
                  </a:cubicBezTo>
                  <a:cubicBezTo>
                    <a:pt x="109" y="171"/>
                    <a:pt x="107" y="173"/>
                    <a:pt x="104" y="173"/>
                  </a:cubicBezTo>
                  <a:cubicBezTo>
                    <a:pt x="103" y="173"/>
                    <a:pt x="102" y="173"/>
                    <a:pt x="101" y="172"/>
                  </a:cubicBezTo>
                  <a:cubicBezTo>
                    <a:pt x="52" y="123"/>
                    <a:pt x="52" y="123"/>
                    <a:pt x="52" y="123"/>
                  </a:cubicBezTo>
                  <a:cubicBezTo>
                    <a:pt x="13" y="123"/>
                    <a:pt x="13" y="123"/>
                    <a:pt x="13" y="123"/>
                  </a:cubicBezTo>
                  <a:cubicBezTo>
                    <a:pt x="11" y="123"/>
                    <a:pt x="8" y="121"/>
                    <a:pt x="8" y="118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1"/>
                    <a:pt x="11" y="58"/>
                    <a:pt x="13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02" y="9"/>
                    <a:pt x="103" y="8"/>
                    <a:pt x="104" y="8"/>
                  </a:cubicBezTo>
                  <a:cubicBezTo>
                    <a:pt x="107" y="8"/>
                    <a:pt x="109" y="11"/>
                    <a:pt x="109" y="13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6"/>
                    <a:pt x="112" y="0"/>
                    <a:pt x="104" y="0"/>
                  </a:cubicBezTo>
                  <a:cubicBezTo>
                    <a:pt x="101" y="0"/>
                    <a:pt x="98" y="2"/>
                    <a:pt x="95" y="4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6" y="50"/>
                    <a:pt x="0" y="56"/>
                    <a:pt x="0" y="6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5"/>
                    <a:pt x="6" y="131"/>
                    <a:pt x="13" y="131"/>
                  </a:cubicBezTo>
                  <a:cubicBezTo>
                    <a:pt x="49" y="131"/>
                    <a:pt x="49" y="131"/>
                    <a:pt x="49" y="131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8" y="180"/>
                    <a:pt x="101" y="181"/>
                    <a:pt x="104" y="181"/>
                  </a:cubicBezTo>
                  <a:cubicBezTo>
                    <a:pt x="112" y="181"/>
                    <a:pt x="117" y="175"/>
                    <a:pt x="117" y="168"/>
                  </a:cubicBezTo>
                  <a:cubicBezTo>
                    <a:pt x="117" y="129"/>
                    <a:pt x="117" y="129"/>
                    <a:pt x="117" y="129"/>
                  </a:cubicBezTo>
                  <a:lnTo>
                    <a:pt x="109" y="12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72"/>
            <p:cNvSpPr/>
            <p:nvPr/>
          </p:nvSpPr>
          <p:spPr bwMode="auto">
            <a:xfrm>
              <a:off x="3179514" y="4231343"/>
              <a:ext cx="103438" cy="105302"/>
            </a:xfrm>
            <a:custGeom>
              <a:avLst/>
              <a:gdLst>
                <a:gd name="T0" fmla="*/ 66 w 111"/>
                <a:gd name="T1" fmla="*/ 113 h 113"/>
                <a:gd name="T2" fmla="*/ 66 w 111"/>
                <a:gd name="T3" fmla="*/ 66 h 113"/>
                <a:gd name="T4" fmla="*/ 111 w 111"/>
                <a:gd name="T5" fmla="*/ 66 h 113"/>
                <a:gd name="T6" fmla="*/ 111 w 111"/>
                <a:gd name="T7" fmla="*/ 47 h 113"/>
                <a:gd name="T8" fmla="*/ 66 w 111"/>
                <a:gd name="T9" fmla="*/ 47 h 113"/>
                <a:gd name="T10" fmla="*/ 66 w 111"/>
                <a:gd name="T11" fmla="*/ 0 h 113"/>
                <a:gd name="T12" fmla="*/ 47 w 111"/>
                <a:gd name="T13" fmla="*/ 0 h 113"/>
                <a:gd name="T14" fmla="*/ 47 w 111"/>
                <a:gd name="T15" fmla="*/ 47 h 113"/>
                <a:gd name="T16" fmla="*/ 0 w 111"/>
                <a:gd name="T17" fmla="*/ 47 h 113"/>
                <a:gd name="T18" fmla="*/ 0 w 111"/>
                <a:gd name="T19" fmla="*/ 66 h 113"/>
                <a:gd name="T20" fmla="*/ 47 w 111"/>
                <a:gd name="T21" fmla="*/ 66 h 113"/>
                <a:gd name="T22" fmla="*/ 47 w 111"/>
                <a:gd name="T23" fmla="*/ 113 h 113"/>
                <a:gd name="T24" fmla="*/ 66 w 111"/>
                <a:gd name="T2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113">
                  <a:moveTo>
                    <a:pt x="66" y="113"/>
                  </a:moveTo>
                  <a:lnTo>
                    <a:pt x="66" y="66"/>
                  </a:lnTo>
                  <a:lnTo>
                    <a:pt x="111" y="66"/>
                  </a:lnTo>
                  <a:lnTo>
                    <a:pt x="111" y="47"/>
                  </a:lnTo>
                  <a:lnTo>
                    <a:pt x="66" y="47"/>
                  </a:lnTo>
                  <a:lnTo>
                    <a:pt x="66" y="0"/>
                  </a:lnTo>
                  <a:lnTo>
                    <a:pt x="47" y="0"/>
                  </a:lnTo>
                  <a:lnTo>
                    <a:pt x="47" y="47"/>
                  </a:lnTo>
                  <a:lnTo>
                    <a:pt x="0" y="47"/>
                  </a:lnTo>
                  <a:lnTo>
                    <a:pt x="0" y="66"/>
                  </a:lnTo>
                  <a:lnTo>
                    <a:pt x="47" y="66"/>
                  </a:lnTo>
                  <a:lnTo>
                    <a:pt x="47" y="113"/>
                  </a:lnTo>
                  <a:lnTo>
                    <a:pt x="66" y="11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0" name="组合 179"/>
          <p:cNvGrpSpPr/>
          <p:nvPr/>
        </p:nvGrpSpPr>
        <p:grpSpPr>
          <a:xfrm>
            <a:off x="3894125" y="5551141"/>
            <a:ext cx="301818" cy="398698"/>
            <a:chOff x="3835553" y="4085970"/>
            <a:chExt cx="301927" cy="398842"/>
          </a:xfrm>
        </p:grpSpPr>
        <p:sp>
          <p:nvSpPr>
            <p:cNvPr id="73" name="Freeform 73"/>
            <p:cNvSpPr/>
            <p:nvPr/>
          </p:nvSpPr>
          <p:spPr bwMode="auto">
            <a:xfrm>
              <a:off x="3835553" y="4085970"/>
              <a:ext cx="257197" cy="398842"/>
            </a:xfrm>
            <a:custGeom>
              <a:avLst/>
              <a:gdLst>
                <a:gd name="T0" fmla="*/ 109 w 117"/>
                <a:gd name="T1" fmla="*/ 129 h 181"/>
                <a:gd name="T2" fmla="*/ 109 w 117"/>
                <a:gd name="T3" fmla="*/ 168 h 181"/>
                <a:gd name="T4" fmla="*/ 104 w 117"/>
                <a:gd name="T5" fmla="*/ 173 h 181"/>
                <a:gd name="T6" fmla="*/ 101 w 117"/>
                <a:gd name="T7" fmla="*/ 172 h 181"/>
                <a:gd name="T8" fmla="*/ 52 w 117"/>
                <a:gd name="T9" fmla="*/ 123 h 181"/>
                <a:gd name="T10" fmla="*/ 13 w 117"/>
                <a:gd name="T11" fmla="*/ 123 h 181"/>
                <a:gd name="T12" fmla="*/ 8 w 117"/>
                <a:gd name="T13" fmla="*/ 118 h 181"/>
                <a:gd name="T14" fmla="*/ 8 w 117"/>
                <a:gd name="T15" fmla="*/ 63 h 181"/>
                <a:gd name="T16" fmla="*/ 13 w 117"/>
                <a:gd name="T17" fmla="*/ 58 h 181"/>
                <a:gd name="T18" fmla="*/ 52 w 117"/>
                <a:gd name="T19" fmla="*/ 58 h 181"/>
                <a:gd name="T20" fmla="*/ 101 w 117"/>
                <a:gd name="T21" fmla="*/ 10 h 181"/>
                <a:gd name="T22" fmla="*/ 104 w 117"/>
                <a:gd name="T23" fmla="*/ 8 h 181"/>
                <a:gd name="T24" fmla="*/ 109 w 117"/>
                <a:gd name="T25" fmla="*/ 13 h 181"/>
                <a:gd name="T26" fmla="*/ 109 w 117"/>
                <a:gd name="T27" fmla="*/ 50 h 181"/>
                <a:gd name="T28" fmla="*/ 117 w 117"/>
                <a:gd name="T29" fmla="*/ 50 h 181"/>
                <a:gd name="T30" fmla="*/ 117 w 117"/>
                <a:gd name="T31" fmla="*/ 13 h 181"/>
                <a:gd name="T32" fmla="*/ 104 w 117"/>
                <a:gd name="T33" fmla="*/ 0 h 181"/>
                <a:gd name="T34" fmla="*/ 95 w 117"/>
                <a:gd name="T35" fmla="*/ 4 h 181"/>
                <a:gd name="T36" fmla="*/ 49 w 117"/>
                <a:gd name="T37" fmla="*/ 50 h 181"/>
                <a:gd name="T38" fmla="*/ 13 w 117"/>
                <a:gd name="T39" fmla="*/ 50 h 181"/>
                <a:gd name="T40" fmla="*/ 0 w 117"/>
                <a:gd name="T41" fmla="*/ 63 h 181"/>
                <a:gd name="T42" fmla="*/ 0 w 117"/>
                <a:gd name="T43" fmla="*/ 118 h 181"/>
                <a:gd name="T44" fmla="*/ 13 w 117"/>
                <a:gd name="T45" fmla="*/ 131 h 181"/>
                <a:gd name="T46" fmla="*/ 49 w 117"/>
                <a:gd name="T47" fmla="*/ 131 h 181"/>
                <a:gd name="T48" fmla="*/ 95 w 117"/>
                <a:gd name="T49" fmla="*/ 177 h 181"/>
                <a:gd name="T50" fmla="*/ 104 w 117"/>
                <a:gd name="T51" fmla="*/ 181 h 181"/>
                <a:gd name="T52" fmla="*/ 117 w 117"/>
                <a:gd name="T53" fmla="*/ 168 h 181"/>
                <a:gd name="T54" fmla="*/ 117 w 117"/>
                <a:gd name="T55" fmla="*/ 129 h 181"/>
                <a:gd name="T56" fmla="*/ 109 w 117"/>
                <a:gd name="T57" fmla="*/ 12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81">
                  <a:moveTo>
                    <a:pt x="109" y="129"/>
                  </a:moveTo>
                  <a:cubicBezTo>
                    <a:pt x="109" y="168"/>
                    <a:pt x="109" y="168"/>
                    <a:pt x="109" y="168"/>
                  </a:cubicBezTo>
                  <a:cubicBezTo>
                    <a:pt x="109" y="171"/>
                    <a:pt x="107" y="173"/>
                    <a:pt x="104" y="173"/>
                  </a:cubicBezTo>
                  <a:cubicBezTo>
                    <a:pt x="103" y="173"/>
                    <a:pt x="102" y="173"/>
                    <a:pt x="101" y="172"/>
                  </a:cubicBezTo>
                  <a:cubicBezTo>
                    <a:pt x="52" y="123"/>
                    <a:pt x="52" y="123"/>
                    <a:pt x="52" y="123"/>
                  </a:cubicBezTo>
                  <a:cubicBezTo>
                    <a:pt x="13" y="123"/>
                    <a:pt x="13" y="123"/>
                    <a:pt x="13" y="123"/>
                  </a:cubicBezTo>
                  <a:cubicBezTo>
                    <a:pt x="11" y="123"/>
                    <a:pt x="8" y="121"/>
                    <a:pt x="8" y="118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1"/>
                    <a:pt x="11" y="58"/>
                    <a:pt x="13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02" y="9"/>
                    <a:pt x="103" y="8"/>
                    <a:pt x="104" y="8"/>
                  </a:cubicBezTo>
                  <a:cubicBezTo>
                    <a:pt x="107" y="8"/>
                    <a:pt x="109" y="11"/>
                    <a:pt x="109" y="13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6"/>
                    <a:pt x="112" y="0"/>
                    <a:pt x="104" y="0"/>
                  </a:cubicBezTo>
                  <a:cubicBezTo>
                    <a:pt x="101" y="0"/>
                    <a:pt x="98" y="2"/>
                    <a:pt x="95" y="4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6" y="50"/>
                    <a:pt x="0" y="56"/>
                    <a:pt x="0" y="6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5"/>
                    <a:pt x="6" y="131"/>
                    <a:pt x="13" y="131"/>
                  </a:cubicBezTo>
                  <a:cubicBezTo>
                    <a:pt x="49" y="131"/>
                    <a:pt x="49" y="131"/>
                    <a:pt x="49" y="131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8" y="180"/>
                    <a:pt x="101" y="181"/>
                    <a:pt x="104" y="181"/>
                  </a:cubicBezTo>
                  <a:cubicBezTo>
                    <a:pt x="112" y="181"/>
                    <a:pt x="117" y="175"/>
                    <a:pt x="117" y="168"/>
                  </a:cubicBezTo>
                  <a:cubicBezTo>
                    <a:pt x="117" y="129"/>
                    <a:pt x="117" y="129"/>
                    <a:pt x="117" y="129"/>
                  </a:cubicBezTo>
                  <a:lnTo>
                    <a:pt x="109" y="12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Rectangle 74"/>
            <p:cNvSpPr>
              <a:spLocks noChangeArrowheads="1"/>
            </p:cNvSpPr>
            <p:nvPr/>
          </p:nvSpPr>
          <p:spPr bwMode="auto">
            <a:xfrm>
              <a:off x="4034042" y="4275141"/>
              <a:ext cx="103438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1" name="组合 180"/>
          <p:cNvGrpSpPr/>
          <p:nvPr/>
        </p:nvGrpSpPr>
        <p:grpSpPr>
          <a:xfrm>
            <a:off x="4688726" y="5551141"/>
            <a:ext cx="312996" cy="398698"/>
            <a:chOff x="4630441" y="4085970"/>
            <a:chExt cx="313109" cy="398842"/>
          </a:xfrm>
        </p:grpSpPr>
        <p:sp>
          <p:nvSpPr>
            <p:cNvPr id="75" name="Freeform 75"/>
            <p:cNvSpPr/>
            <p:nvPr/>
          </p:nvSpPr>
          <p:spPr bwMode="auto">
            <a:xfrm>
              <a:off x="4630441" y="4085970"/>
              <a:ext cx="258129" cy="398842"/>
            </a:xfrm>
            <a:custGeom>
              <a:avLst/>
              <a:gdLst>
                <a:gd name="T0" fmla="*/ 109 w 117"/>
                <a:gd name="T1" fmla="*/ 129 h 181"/>
                <a:gd name="T2" fmla="*/ 109 w 117"/>
                <a:gd name="T3" fmla="*/ 168 h 181"/>
                <a:gd name="T4" fmla="*/ 104 w 117"/>
                <a:gd name="T5" fmla="*/ 173 h 181"/>
                <a:gd name="T6" fmla="*/ 101 w 117"/>
                <a:gd name="T7" fmla="*/ 171 h 181"/>
                <a:gd name="T8" fmla="*/ 52 w 117"/>
                <a:gd name="T9" fmla="*/ 123 h 181"/>
                <a:gd name="T10" fmla="*/ 13 w 117"/>
                <a:gd name="T11" fmla="*/ 123 h 181"/>
                <a:gd name="T12" fmla="*/ 8 w 117"/>
                <a:gd name="T13" fmla="*/ 118 h 181"/>
                <a:gd name="T14" fmla="*/ 8 w 117"/>
                <a:gd name="T15" fmla="*/ 63 h 181"/>
                <a:gd name="T16" fmla="*/ 13 w 117"/>
                <a:gd name="T17" fmla="*/ 58 h 181"/>
                <a:gd name="T18" fmla="*/ 52 w 117"/>
                <a:gd name="T19" fmla="*/ 58 h 181"/>
                <a:gd name="T20" fmla="*/ 101 w 117"/>
                <a:gd name="T21" fmla="*/ 9 h 181"/>
                <a:gd name="T22" fmla="*/ 104 w 117"/>
                <a:gd name="T23" fmla="*/ 8 h 181"/>
                <a:gd name="T24" fmla="*/ 109 w 117"/>
                <a:gd name="T25" fmla="*/ 13 h 181"/>
                <a:gd name="T26" fmla="*/ 109 w 117"/>
                <a:gd name="T27" fmla="*/ 50 h 181"/>
                <a:gd name="T28" fmla="*/ 117 w 117"/>
                <a:gd name="T29" fmla="*/ 50 h 181"/>
                <a:gd name="T30" fmla="*/ 117 w 117"/>
                <a:gd name="T31" fmla="*/ 13 h 181"/>
                <a:gd name="T32" fmla="*/ 104 w 117"/>
                <a:gd name="T33" fmla="*/ 0 h 181"/>
                <a:gd name="T34" fmla="*/ 95 w 117"/>
                <a:gd name="T35" fmla="*/ 4 h 181"/>
                <a:gd name="T36" fmla="*/ 49 w 117"/>
                <a:gd name="T37" fmla="*/ 50 h 181"/>
                <a:gd name="T38" fmla="*/ 13 w 117"/>
                <a:gd name="T39" fmla="*/ 50 h 181"/>
                <a:gd name="T40" fmla="*/ 0 w 117"/>
                <a:gd name="T41" fmla="*/ 63 h 181"/>
                <a:gd name="T42" fmla="*/ 0 w 117"/>
                <a:gd name="T43" fmla="*/ 118 h 181"/>
                <a:gd name="T44" fmla="*/ 13 w 117"/>
                <a:gd name="T45" fmla="*/ 131 h 181"/>
                <a:gd name="T46" fmla="*/ 49 w 117"/>
                <a:gd name="T47" fmla="*/ 131 h 181"/>
                <a:gd name="T48" fmla="*/ 95 w 117"/>
                <a:gd name="T49" fmla="*/ 177 h 181"/>
                <a:gd name="T50" fmla="*/ 104 w 117"/>
                <a:gd name="T51" fmla="*/ 181 h 181"/>
                <a:gd name="T52" fmla="*/ 117 w 117"/>
                <a:gd name="T53" fmla="*/ 168 h 181"/>
                <a:gd name="T54" fmla="*/ 117 w 117"/>
                <a:gd name="T55" fmla="*/ 129 h 181"/>
                <a:gd name="T56" fmla="*/ 109 w 117"/>
                <a:gd name="T57" fmla="*/ 12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81">
                  <a:moveTo>
                    <a:pt x="109" y="129"/>
                  </a:moveTo>
                  <a:cubicBezTo>
                    <a:pt x="109" y="168"/>
                    <a:pt x="109" y="168"/>
                    <a:pt x="109" y="168"/>
                  </a:cubicBezTo>
                  <a:cubicBezTo>
                    <a:pt x="109" y="170"/>
                    <a:pt x="107" y="173"/>
                    <a:pt x="104" y="173"/>
                  </a:cubicBezTo>
                  <a:cubicBezTo>
                    <a:pt x="103" y="173"/>
                    <a:pt x="102" y="172"/>
                    <a:pt x="101" y="171"/>
                  </a:cubicBezTo>
                  <a:cubicBezTo>
                    <a:pt x="52" y="123"/>
                    <a:pt x="52" y="123"/>
                    <a:pt x="52" y="123"/>
                  </a:cubicBezTo>
                  <a:cubicBezTo>
                    <a:pt x="13" y="123"/>
                    <a:pt x="13" y="123"/>
                    <a:pt x="13" y="123"/>
                  </a:cubicBezTo>
                  <a:cubicBezTo>
                    <a:pt x="10" y="123"/>
                    <a:pt x="8" y="120"/>
                    <a:pt x="8" y="118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0"/>
                    <a:pt x="10" y="58"/>
                    <a:pt x="13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102" y="8"/>
                    <a:pt x="103" y="8"/>
                    <a:pt x="104" y="8"/>
                  </a:cubicBezTo>
                  <a:cubicBezTo>
                    <a:pt x="107" y="8"/>
                    <a:pt x="109" y="10"/>
                    <a:pt x="109" y="13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6"/>
                    <a:pt x="111" y="0"/>
                    <a:pt x="104" y="0"/>
                  </a:cubicBezTo>
                  <a:cubicBezTo>
                    <a:pt x="101" y="0"/>
                    <a:pt x="97" y="1"/>
                    <a:pt x="95" y="4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6" y="50"/>
                    <a:pt x="0" y="56"/>
                    <a:pt x="0" y="6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5"/>
                    <a:pt x="6" y="131"/>
                    <a:pt x="13" y="131"/>
                  </a:cubicBezTo>
                  <a:cubicBezTo>
                    <a:pt x="49" y="131"/>
                    <a:pt x="49" y="131"/>
                    <a:pt x="49" y="131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7" y="179"/>
                    <a:pt x="101" y="181"/>
                    <a:pt x="104" y="181"/>
                  </a:cubicBezTo>
                  <a:cubicBezTo>
                    <a:pt x="111" y="181"/>
                    <a:pt x="117" y="175"/>
                    <a:pt x="117" y="168"/>
                  </a:cubicBezTo>
                  <a:cubicBezTo>
                    <a:pt x="117" y="129"/>
                    <a:pt x="117" y="129"/>
                    <a:pt x="117" y="129"/>
                  </a:cubicBezTo>
                  <a:lnTo>
                    <a:pt x="109" y="12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76"/>
            <p:cNvSpPr/>
            <p:nvPr/>
          </p:nvSpPr>
          <p:spPr bwMode="auto">
            <a:xfrm>
              <a:off x="4906275" y="4249048"/>
              <a:ext cx="37275" cy="72686"/>
            </a:xfrm>
            <a:custGeom>
              <a:avLst/>
              <a:gdLst>
                <a:gd name="T0" fmla="*/ 7 w 17"/>
                <a:gd name="T1" fmla="*/ 33 h 33"/>
                <a:gd name="T2" fmla="*/ 5 w 17"/>
                <a:gd name="T3" fmla="*/ 33 h 33"/>
                <a:gd name="T4" fmla="*/ 0 w 17"/>
                <a:gd name="T5" fmla="*/ 28 h 33"/>
                <a:gd name="T6" fmla="*/ 9 w 17"/>
                <a:gd name="T7" fmla="*/ 16 h 33"/>
                <a:gd name="T8" fmla="*/ 0 w 17"/>
                <a:gd name="T9" fmla="*/ 4 h 33"/>
                <a:gd name="T10" fmla="*/ 5 w 17"/>
                <a:gd name="T11" fmla="*/ 0 h 33"/>
                <a:gd name="T12" fmla="*/ 7 w 17"/>
                <a:gd name="T13" fmla="*/ 0 h 33"/>
                <a:gd name="T14" fmla="*/ 17 w 17"/>
                <a:gd name="T15" fmla="*/ 16 h 33"/>
                <a:gd name="T16" fmla="*/ 7 w 17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33">
                  <a:moveTo>
                    <a:pt x="7" y="33"/>
                  </a:moveTo>
                  <a:cubicBezTo>
                    <a:pt x="6" y="33"/>
                    <a:pt x="6" y="33"/>
                    <a:pt x="5" y="33"/>
                  </a:cubicBezTo>
                  <a:cubicBezTo>
                    <a:pt x="3" y="33"/>
                    <a:pt x="0" y="31"/>
                    <a:pt x="0" y="28"/>
                  </a:cubicBezTo>
                  <a:cubicBezTo>
                    <a:pt x="0" y="23"/>
                    <a:pt x="9" y="25"/>
                    <a:pt x="9" y="16"/>
                  </a:cubicBezTo>
                  <a:cubicBezTo>
                    <a:pt x="9" y="8"/>
                    <a:pt x="0" y="9"/>
                    <a:pt x="0" y="4"/>
                  </a:cubicBezTo>
                  <a:cubicBezTo>
                    <a:pt x="0" y="1"/>
                    <a:pt x="3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13" y="2"/>
                    <a:pt x="17" y="9"/>
                    <a:pt x="17" y="16"/>
                  </a:cubicBezTo>
                  <a:cubicBezTo>
                    <a:pt x="17" y="23"/>
                    <a:pt x="13" y="30"/>
                    <a:pt x="7" y="33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2" name="组合 181"/>
          <p:cNvGrpSpPr/>
          <p:nvPr/>
        </p:nvGrpSpPr>
        <p:grpSpPr>
          <a:xfrm>
            <a:off x="5534560" y="5551141"/>
            <a:ext cx="392177" cy="398698"/>
            <a:chOff x="5476581" y="4085970"/>
            <a:chExt cx="392319" cy="398842"/>
          </a:xfrm>
        </p:grpSpPr>
        <p:sp>
          <p:nvSpPr>
            <p:cNvPr id="77" name="Freeform 77"/>
            <p:cNvSpPr/>
            <p:nvPr/>
          </p:nvSpPr>
          <p:spPr bwMode="auto">
            <a:xfrm>
              <a:off x="5476581" y="4085970"/>
              <a:ext cx="257197" cy="398842"/>
            </a:xfrm>
            <a:custGeom>
              <a:avLst/>
              <a:gdLst>
                <a:gd name="T0" fmla="*/ 109 w 117"/>
                <a:gd name="T1" fmla="*/ 129 h 181"/>
                <a:gd name="T2" fmla="*/ 109 w 117"/>
                <a:gd name="T3" fmla="*/ 168 h 181"/>
                <a:gd name="T4" fmla="*/ 104 w 117"/>
                <a:gd name="T5" fmla="*/ 173 h 181"/>
                <a:gd name="T6" fmla="*/ 100 w 117"/>
                <a:gd name="T7" fmla="*/ 171 h 181"/>
                <a:gd name="T8" fmla="*/ 52 w 117"/>
                <a:gd name="T9" fmla="*/ 123 h 181"/>
                <a:gd name="T10" fmla="*/ 13 w 117"/>
                <a:gd name="T11" fmla="*/ 123 h 181"/>
                <a:gd name="T12" fmla="*/ 8 w 117"/>
                <a:gd name="T13" fmla="*/ 118 h 181"/>
                <a:gd name="T14" fmla="*/ 8 w 117"/>
                <a:gd name="T15" fmla="*/ 63 h 181"/>
                <a:gd name="T16" fmla="*/ 13 w 117"/>
                <a:gd name="T17" fmla="*/ 58 h 181"/>
                <a:gd name="T18" fmla="*/ 52 w 117"/>
                <a:gd name="T19" fmla="*/ 58 h 181"/>
                <a:gd name="T20" fmla="*/ 100 w 117"/>
                <a:gd name="T21" fmla="*/ 9 h 181"/>
                <a:gd name="T22" fmla="*/ 104 w 117"/>
                <a:gd name="T23" fmla="*/ 8 h 181"/>
                <a:gd name="T24" fmla="*/ 109 w 117"/>
                <a:gd name="T25" fmla="*/ 13 h 181"/>
                <a:gd name="T26" fmla="*/ 109 w 117"/>
                <a:gd name="T27" fmla="*/ 50 h 181"/>
                <a:gd name="T28" fmla="*/ 117 w 117"/>
                <a:gd name="T29" fmla="*/ 50 h 181"/>
                <a:gd name="T30" fmla="*/ 117 w 117"/>
                <a:gd name="T31" fmla="*/ 13 h 181"/>
                <a:gd name="T32" fmla="*/ 104 w 117"/>
                <a:gd name="T33" fmla="*/ 0 h 181"/>
                <a:gd name="T34" fmla="*/ 95 w 117"/>
                <a:gd name="T35" fmla="*/ 4 h 181"/>
                <a:gd name="T36" fmla="*/ 49 w 117"/>
                <a:gd name="T37" fmla="*/ 50 h 181"/>
                <a:gd name="T38" fmla="*/ 13 w 117"/>
                <a:gd name="T39" fmla="*/ 50 h 181"/>
                <a:gd name="T40" fmla="*/ 0 w 117"/>
                <a:gd name="T41" fmla="*/ 63 h 181"/>
                <a:gd name="T42" fmla="*/ 0 w 117"/>
                <a:gd name="T43" fmla="*/ 118 h 181"/>
                <a:gd name="T44" fmla="*/ 13 w 117"/>
                <a:gd name="T45" fmla="*/ 131 h 181"/>
                <a:gd name="T46" fmla="*/ 49 w 117"/>
                <a:gd name="T47" fmla="*/ 131 h 181"/>
                <a:gd name="T48" fmla="*/ 95 w 117"/>
                <a:gd name="T49" fmla="*/ 177 h 181"/>
                <a:gd name="T50" fmla="*/ 104 w 117"/>
                <a:gd name="T51" fmla="*/ 181 h 181"/>
                <a:gd name="T52" fmla="*/ 117 w 117"/>
                <a:gd name="T53" fmla="*/ 168 h 181"/>
                <a:gd name="T54" fmla="*/ 117 w 117"/>
                <a:gd name="T55" fmla="*/ 129 h 181"/>
                <a:gd name="T56" fmla="*/ 109 w 117"/>
                <a:gd name="T57" fmla="*/ 12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81">
                  <a:moveTo>
                    <a:pt x="109" y="129"/>
                  </a:moveTo>
                  <a:cubicBezTo>
                    <a:pt x="109" y="168"/>
                    <a:pt x="109" y="168"/>
                    <a:pt x="109" y="168"/>
                  </a:cubicBezTo>
                  <a:cubicBezTo>
                    <a:pt x="109" y="170"/>
                    <a:pt x="107" y="173"/>
                    <a:pt x="104" y="173"/>
                  </a:cubicBezTo>
                  <a:cubicBezTo>
                    <a:pt x="103" y="173"/>
                    <a:pt x="101" y="172"/>
                    <a:pt x="100" y="171"/>
                  </a:cubicBezTo>
                  <a:cubicBezTo>
                    <a:pt x="52" y="123"/>
                    <a:pt x="52" y="123"/>
                    <a:pt x="52" y="123"/>
                  </a:cubicBezTo>
                  <a:cubicBezTo>
                    <a:pt x="13" y="123"/>
                    <a:pt x="13" y="123"/>
                    <a:pt x="13" y="123"/>
                  </a:cubicBezTo>
                  <a:cubicBezTo>
                    <a:pt x="10" y="123"/>
                    <a:pt x="8" y="120"/>
                    <a:pt x="8" y="118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0"/>
                    <a:pt x="10" y="58"/>
                    <a:pt x="13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101" y="8"/>
                    <a:pt x="103" y="8"/>
                    <a:pt x="104" y="8"/>
                  </a:cubicBezTo>
                  <a:cubicBezTo>
                    <a:pt x="107" y="8"/>
                    <a:pt x="109" y="10"/>
                    <a:pt x="109" y="13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6"/>
                    <a:pt x="111" y="0"/>
                    <a:pt x="104" y="0"/>
                  </a:cubicBezTo>
                  <a:cubicBezTo>
                    <a:pt x="101" y="0"/>
                    <a:pt x="97" y="1"/>
                    <a:pt x="95" y="4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6" y="50"/>
                    <a:pt x="0" y="56"/>
                    <a:pt x="0" y="6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5"/>
                    <a:pt x="6" y="131"/>
                    <a:pt x="13" y="131"/>
                  </a:cubicBezTo>
                  <a:cubicBezTo>
                    <a:pt x="49" y="131"/>
                    <a:pt x="49" y="131"/>
                    <a:pt x="49" y="131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7" y="179"/>
                    <a:pt x="101" y="181"/>
                    <a:pt x="104" y="181"/>
                  </a:cubicBezTo>
                  <a:cubicBezTo>
                    <a:pt x="111" y="181"/>
                    <a:pt x="117" y="175"/>
                    <a:pt x="117" y="168"/>
                  </a:cubicBezTo>
                  <a:cubicBezTo>
                    <a:pt x="117" y="129"/>
                    <a:pt x="117" y="129"/>
                    <a:pt x="117" y="129"/>
                  </a:cubicBezTo>
                  <a:lnTo>
                    <a:pt x="109" y="12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78"/>
            <p:cNvSpPr>
              <a:spLocks noEditPoints="1"/>
            </p:cNvSpPr>
            <p:nvPr/>
          </p:nvSpPr>
          <p:spPr bwMode="auto">
            <a:xfrm>
              <a:off x="5751484" y="4176362"/>
              <a:ext cx="117416" cy="218058"/>
            </a:xfrm>
            <a:custGeom>
              <a:avLst/>
              <a:gdLst>
                <a:gd name="T0" fmla="*/ 7 w 53"/>
                <a:gd name="T1" fmla="*/ 66 h 99"/>
                <a:gd name="T2" fmla="*/ 5 w 53"/>
                <a:gd name="T3" fmla="*/ 66 h 99"/>
                <a:gd name="T4" fmla="*/ 0 w 53"/>
                <a:gd name="T5" fmla="*/ 61 h 99"/>
                <a:gd name="T6" fmla="*/ 8 w 53"/>
                <a:gd name="T7" fmla="*/ 49 h 99"/>
                <a:gd name="T8" fmla="*/ 0 w 53"/>
                <a:gd name="T9" fmla="*/ 37 h 99"/>
                <a:gd name="T10" fmla="*/ 5 w 53"/>
                <a:gd name="T11" fmla="*/ 33 h 99"/>
                <a:gd name="T12" fmla="*/ 7 w 53"/>
                <a:gd name="T13" fmla="*/ 33 h 99"/>
                <a:gd name="T14" fmla="*/ 17 w 53"/>
                <a:gd name="T15" fmla="*/ 49 h 99"/>
                <a:gd name="T16" fmla="*/ 7 w 53"/>
                <a:gd name="T17" fmla="*/ 66 h 99"/>
                <a:gd name="T18" fmla="*/ 14 w 53"/>
                <a:gd name="T19" fmla="*/ 82 h 99"/>
                <a:gd name="T20" fmla="*/ 12 w 53"/>
                <a:gd name="T21" fmla="*/ 82 h 99"/>
                <a:gd name="T22" fmla="*/ 7 w 53"/>
                <a:gd name="T23" fmla="*/ 78 h 99"/>
                <a:gd name="T24" fmla="*/ 10 w 53"/>
                <a:gd name="T25" fmla="*/ 74 h 99"/>
                <a:gd name="T26" fmla="*/ 15 w 53"/>
                <a:gd name="T27" fmla="*/ 71 h 99"/>
                <a:gd name="T28" fmla="*/ 26 w 53"/>
                <a:gd name="T29" fmla="*/ 49 h 99"/>
                <a:gd name="T30" fmla="*/ 15 w 53"/>
                <a:gd name="T31" fmla="*/ 28 h 99"/>
                <a:gd name="T32" fmla="*/ 10 w 53"/>
                <a:gd name="T33" fmla="*/ 25 h 99"/>
                <a:gd name="T34" fmla="*/ 7 w 53"/>
                <a:gd name="T35" fmla="*/ 21 h 99"/>
                <a:gd name="T36" fmla="*/ 12 w 53"/>
                <a:gd name="T37" fmla="*/ 16 h 99"/>
                <a:gd name="T38" fmla="*/ 14 w 53"/>
                <a:gd name="T39" fmla="*/ 16 h 99"/>
                <a:gd name="T40" fmla="*/ 35 w 53"/>
                <a:gd name="T41" fmla="*/ 49 h 99"/>
                <a:gd name="T42" fmla="*/ 14 w 53"/>
                <a:gd name="T43" fmla="*/ 82 h 99"/>
                <a:gd name="T44" fmla="*/ 21 w 53"/>
                <a:gd name="T45" fmla="*/ 98 h 99"/>
                <a:gd name="T46" fmla="*/ 19 w 53"/>
                <a:gd name="T47" fmla="*/ 99 h 99"/>
                <a:gd name="T48" fmla="*/ 14 w 53"/>
                <a:gd name="T49" fmla="*/ 94 h 99"/>
                <a:gd name="T50" fmla="*/ 17 w 53"/>
                <a:gd name="T51" fmla="*/ 90 h 99"/>
                <a:gd name="T52" fmla="*/ 20 w 53"/>
                <a:gd name="T53" fmla="*/ 89 h 99"/>
                <a:gd name="T54" fmla="*/ 26 w 53"/>
                <a:gd name="T55" fmla="*/ 85 h 99"/>
                <a:gd name="T56" fmla="*/ 44 w 53"/>
                <a:gd name="T57" fmla="*/ 49 h 99"/>
                <a:gd name="T58" fmla="*/ 26 w 53"/>
                <a:gd name="T59" fmla="*/ 13 h 99"/>
                <a:gd name="T60" fmla="*/ 20 w 53"/>
                <a:gd name="T61" fmla="*/ 10 h 99"/>
                <a:gd name="T62" fmla="*/ 17 w 53"/>
                <a:gd name="T63" fmla="*/ 8 h 99"/>
                <a:gd name="T64" fmla="*/ 14 w 53"/>
                <a:gd name="T65" fmla="*/ 4 h 99"/>
                <a:gd name="T66" fmla="*/ 19 w 53"/>
                <a:gd name="T67" fmla="*/ 0 h 99"/>
                <a:gd name="T68" fmla="*/ 21 w 53"/>
                <a:gd name="T69" fmla="*/ 0 h 99"/>
                <a:gd name="T70" fmla="*/ 53 w 53"/>
                <a:gd name="T71" fmla="*/ 49 h 99"/>
                <a:gd name="T72" fmla="*/ 21 w 53"/>
                <a:gd name="T73" fmla="*/ 9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" h="99">
                  <a:moveTo>
                    <a:pt x="7" y="66"/>
                  </a:moveTo>
                  <a:cubicBezTo>
                    <a:pt x="6" y="66"/>
                    <a:pt x="5" y="66"/>
                    <a:pt x="5" y="66"/>
                  </a:cubicBezTo>
                  <a:cubicBezTo>
                    <a:pt x="2" y="66"/>
                    <a:pt x="0" y="64"/>
                    <a:pt x="0" y="61"/>
                  </a:cubicBezTo>
                  <a:cubicBezTo>
                    <a:pt x="0" y="56"/>
                    <a:pt x="8" y="58"/>
                    <a:pt x="8" y="49"/>
                  </a:cubicBezTo>
                  <a:cubicBezTo>
                    <a:pt x="8" y="41"/>
                    <a:pt x="0" y="42"/>
                    <a:pt x="0" y="37"/>
                  </a:cubicBezTo>
                  <a:cubicBezTo>
                    <a:pt x="0" y="34"/>
                    <a:pt x="2" y="33"/>
                    <a:pt x="5" y="33"/>
                  </a:cubicBezTo>
                  <a:cubicBezTo>
                    <a:pt x="5" y="33"/>
                    <a:pt x="6" y="33"/>
                    <a:pt x="7" y="33"/>
                  </a:cubicBezTo>
                  <a:cubicBezTo>
                    <a:pt x="13" y="35"/>
                    <a:pt x="17" y="42"/>
                    <a:pt x="17" y="49"/>
                  </a:cubicBezTo>
                  <a:cubicBezTo>
                    <a:pt x="17" y="56"/>
                    <a:pt x="13" y="63"/>
                    <a:pt x="7" y="66"/>
                  </a:cubicBezTo>
                  <a:close/>
                  <a:moveTo>
                    <a:pt x="14" y="82"/>
                  </a:moveTo>
                  <a:cubicBezTo>
                    <a:pt x="13" y="82"/>
                    <a:pt x="12" y="82"/>
                    <a:pt x="12" y="82"/>
                  </a:cubicBezTo>
                  <a:cubicBezTo>
                    <a:pt x="9" y="82"/>
                    <a:pt x="7" y="80"/>
                    <a:pt x="7" y="78"/>
                  </a:cubicBezTo>
                  <a:cubicBezTo>
                    <a:pt x="7" y="76"/>
                    <a:pt x="8" y="75"/>
                    <a:pt x="10" y="74"/>
                  </a:cubicBezTo>
                  <a:cubicBezTo>
                    <a:pt x="12" y="73"/>
                    <a:pt x="14" y="72"/>
                    <a:pt x="15" y="71"/>
                  </a:cubicBezTo>
                  <a:cubicBezTo>
                    <a:pt x="22" y="66"/>
                    <a:pt x="26" y="58"/>
                    <a:pt x="26" y="49"/>
                  </a:cubicBezTo>
                  <a:cubicBezTo>
                    <a:pt x="26" y="41"/>
                    <a:pt x="22" y="33"/>
                    <a:pt x="15" y="28"/>
                  </a:cubicBezTo>
                  <a:cubicBezTo>
                    <a:pt x="14" y="26"/>
                    <a:pt x="12" y="26"/>
                    <a:pt x="10" y="25"/>
                  </a:cubicBezTo>
                  <a:cubicBezTo>
                    <a:pt x="8" y="24"/>
                    <a:pt x="7" y="23"/>
                    <a:pt x="7" y="21"/>
                  </a:cubicBezTo>
                  <a:cubicBezTo>
                    <a:pt x="7" y="18"/>
                    <a:pt x="9" y="16"/>
                    <a:pt x="12" y="16"/>
                  </a:cubicBezTo>
                  <a:cubicBezTo>
                    <a:pt x="12" y="16"/>
                    <a:pt x="13" y="16"/>
                    <a:pt x="14" y="16"/>
                  </a:cubicBezTo>
                  <a:cubicBezTo>
                    <a:pt x="27" y="22"/>
                    <a:pt x="35" y="35"/>
                    <a:pt x="35" y="49"/>
                  </a:cubicBezTo>
                  <a:cubicBezTo>
                    <a:pt x="35" y="63"/>
                    <a:pt x="27" y="77"/>
                    <a:pt x="14" y="82"/>
                  </a:cubicBezTo>
                  <a:close/>
                  <a:moveTo>
                    <a:pt x="21" y="98"/>
                  </a:moveTo>
                  <a:cubicBezTo>
                    <a:pt x="20" y="99"/>
                    <a:pt x="19" y="99"/>
                    <a:pt x="19" y="99"/>
                  </a:cubicBezTo>
                  <a:cubicBezTo>
                    <a:pt x="16" y="99"/>
                    <a:pt x="14" y="97"/>
                    <a:pt x="14" y="94"/>
                  </a:cubicBezTo>
                  <a:cubicBezTo>
                    <a:pt x="14" y="92"/>
                    <a:pt x="15" y="91"/>
                    <a:pt x="17" y="90"/>
                  </a:cubicBezTo>
                  <a:cubicBezTo>
                    <a:pt x="18" y="90"/>
                    <a:pt x="19" y="89"/>
                    <a:pt x="20" y="89"/>
                  </a:cubicBezTo>
                  <a:cubicBezTo>
                    <a:pt x="22" y="88"/>
                    <a:pt x="24" y="86"/>
                    <a:pt x="26" y="85"/>
                  </a:cubicBezTo>
                  <a:cubicBezTo>
                    <a:pt x="37" y="77"/>
                    <a:pt x="44" y="63"/>
                    <a:pt x="44" y="49"/>
                  </a:cubicBezTo>
                  <a:cubicBezTo>
                    <a:pt x="44" y="35"/>
                    <a:pt x="37" y="22"/>
                    <a:pt x="26" y="13"/>
                  </a:cubicBezTo>
                  <a:cubicBezTo>
                    <a:pt x="24" y="12"/>
                    <a:pt x="22" y="11"/>
                    <a:pt x="20" y="10"/>
                  </a:cubicBezTo>
                  <a:cubicBezTo>
                    <a:pt x="19" y="9"/>
                    <a:pt x="18" y="9"/>
                    <a:pt x="17" y="8"/>
                  </a:cubicBezTo>
                  <a:cubicBezTo>
                    <a:pt x="15" y="7"/>
                    <a:pt x="14" y="6"/>
                    <a:pt x="14" y="4"/>
                  </a:cubicBezTo>
                  <a:cubicBezTo>
                    <a:pt x="14" y="2"/>
                    <a:pt x="16" y="0"/>
                    <a:pt x="19" y="0"/>
                  </a:cubicBezTo>
                  <a:cubicBezTo>
                    <a:pt x="19" y="0"/>
                    <a:pt x="20" y="0"/>
                    <a:pt x="21" y="0"/>
                  </a:cubicBezTo>
                  <a:cubicBezTo>
                    <a:pt x="40" y="9"/>
                    <a:pt x="53" y="28"/>
                    <a:pt x="53" y="49"/>
                  </a:cubicBezTo>
                  <a:cubicBezTo>
                    <a:pt x="53" y="71"/>
                    <a:pt x="40" y="90"/>
                    <a:pt x="21" y="9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0" name="组合 169"/>
          <p:cNvGrpSpPr/>
          <p:nvPr/>
        </p:nvGrpSpPr>
        <p:grpSpPr>
          <a:xfrm>
            <a:off x="1309114" y="3079777"/>
            <a:ext cx="371683" cy="255241"/>
            <a:chOff x="1249606" y="1613712"/>
            <a:chExt cx="371817" cy="255333"/>
          </a:xfrm>
        </p:grpSpPr>
        <p:sp>
          <p:nvSpPr>
            <p:cNvPr id="96" name="Rectangle 96"/>
            <p:cNvSpPr>
              <a:spLocks noChangeArrowheads="1"/>
            </p:cNvSpPr>
            <p:nvPr/>
          </p:nvSpPr>
          <p:spPr bwMode="auto">
            <a:xfrm>
              <a:off x="1249606" y="1613712"/>
              <a:ext cx="271175" cy="16774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Rectangle 97"/>
            <p:cNvSpPr>
              <a:spLocks noChangeArrowheads="1"/>
            </p:cNvSpPr>
            <p:nvPr/>
          </p:nvSpPr>
          <p:spPr bwMode="auto">
            <a:xfrm>
              <a:off x="1249606" y="1692921"/>
              <a:ext cx="271175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Rectangle 98"/>
            <p:cNvSpPr>
              <a:spLocks noChangeArrowheads="1"/>
            </p:cNvSpPr>
            <p:nvPr/>
          </p:nvSpPr>
          <p:spPr bwMode="auto">
            <a:xfrm>
              <a:off x="1249606" y="1692921"/>
              <a:ext cx="345725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Rectangle 99"/>
            <p:cNvSpPr>
              <a:spLocks noChangeArrowheads="1"/>
            </p:cNvSpPr>
            <p:nvPr/>
          </p:nvSpPr>
          <p:spPr bwMode="auto">
            <a:xfrm>
              <a:off x="1249606" y="1772130"/>
              <a:ext cx="301927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Rectangle 100"/>
            <p:cNvSpPr>
              <a:spLocks noChangeArrowheads="1"/>
            </p:cNvSpPr>
            <p:nvPr/>
          </p:nvSpPr>
          <p:spPr bwMode="auto">
            <a:xfrm>
              <a:off x="1249606" y="1851339"/>
              <a:ext cx="371817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9" name="组合 168"/>
          <p:cNvGrpSpPr/>
          <p:nvPr/>
        </p:nvGrpSpPr>
        <p:grpSpPr>
          <a:xfrm>
            <a:off x="2165194" y="3079777"/>
            <a:ext cx="370751" cy="255241"/>
            <a:chOff x="2105997" y="1613712"/>
            <a:chExt cx="370885" cy="255333"/>
          </a:xfrm>
        </p:grpSpPr>
        <p:sp>
          <p:nvSpPr>
            <p:cNvPr id="101" name="Rectangle 101"/>
            <p:cNvSpPr>
              <a:spLocks noChangeArrowheads="1"/>
            </p:cNvSpPr>
            <p:nvPr/>
          </p:nvSpPr>
          <p:spPr bwMode="auto">
            <a:xfrm>
              <a:off x="2157250" y="1613712"/>
              <a:ext cx="268379" cy="16774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Rectangle 102"/>
            <p:cNvSpPr>
              <a:spLocks noChangeArrowheads="1"/>
            </p:cNvSpPr>
            <p:nvPr/>
          </p:nvSpPr>
          <p:spPr bwMode="auto">
            <a:xfrm>
              <a:off x="2157250" y="1692921"/>
              <a:ext cx="268379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Rectangle 103"/>
            <p:cNvSpPr>
              <a:spLocks noChangeArrowheads="1"/>
            </p:cNvSpPr>
            <p:nvPr/>
          </p:nvSpPr>
          <p:spPr bwMode="auto">
            <a:xfrm>
              <a:off x="2119975" y="1692921"/>
              <a:ext cx="342929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Rectangle 104"/>
            <p:cNvSpPr>
              <a:spLocks noChangeArrowheads="1"/>
            </p:cNvSpPr>
            <p:nvPr/>
          </p:nvSpPr>
          <p:spPr bwMode="auto">
            <a:xfrm>
              <a:off x="2141408" y="1772130"/>
              <a:ext cx="300063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Rectangle 105"/>
            <p:cNvSpPr>
              <a:spLocks noChangeArrowheads="1"/>
            </p:cNvSpPr>
            <p:nvPr/>
          </p:nvSpPr>
          <p:spPr bwMode="auto">
            <a:xfrm>
              <a:off x="2105997" y="1851339"/>
              <a:ext cx="370885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8" name="组合 167"/>
          <p:cNvGrpSpPr/>
          <p:nvPr/>
        </p:nvGrpSpPr>
        <p:grpSpPr>
          <a:xfrm>
            <a:off x="3015686" y="3079777"/>
            <a:ext cx="369820" cy="255241"/>
            <a:chOff x="2956797" y="1613712"/>
            <a:chExt cx="369954" cy="255333"/>
          </a:xfrm>
        </p:grpSpPr>
        <p:sp>
          <p:nvSpPr>
            <p:cNvPr id="106" name="Rectangle 106"/>
            <p:cNvSpPr>
              <a:spLocks noChangeArrowheads="1"/>
            </p:cNvSpPr>
            <p:nvPr/>
          </p:nvSpPr>
          <p:spPr bwMode="auto">
            <a:xfrm>
              <a:off x="3058371" y="1613712"/>
              <a:ext cx="268379" cy="16774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Rectangle 107"/>
            <p:cNvSpPr>
              <a:spLocks noChangeArrowheads="1"/>
            </p:cNvSpPr>
            <p:nvPr/>
          </p:nvSpPr>
          <p:spPr bwMode="auto">
            <a:xfrm>
              <a:off x="3058371" y="1692921"/>
              <a:ext cx="268379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Rectangle 108"/>
            <p:cNvSpPr>
              <a:spLocks noChangeArrowheads="1"/>
            </p:cNvSpPr>
            <p:nvPr/>
          </p:nvSpPr>
          <p:spPr bwMode="auto">
            <a:xfrm>
              <a:off x="2982889" y="1692921"/>
              <a:ext cx="343861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Rectangle 109"/>
            <p:cNvSpPr>
              <a:spLocks noChangeArrowheads="1"/>
            </p:cNvSpPr>
            <p:nvPr/>
          </p:nvSpPr>
          <p:spPr bwMode="auto">
            <a:xfrm>
              <a:off x="3026687" y="1772130"/>
              <a:ext cx="300063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Rectangle 110"/>
            <p:cNvSpPr>
              <a:spLocks noChangeArrowheads="1"/>
            </p:cNvSpPr>
            <p:nvPr/>
          </p:nvSpPr>
          <p:spPr bwMode="auto">
            <a:xfrm>
              <a:off x="2956797" y="1851339"/>
              <a:ext cx="369954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7" name="组合 166"/>
          <p:cNvGrpSpPr/>
          <p:nvPr/>
        </p:nvGrpSpPr>
        <p:grpSpPr>
          <a:xfrm>
            <a:off x="3854068" y="3079777"/>
            <a:ext cx="369820" cy="255241"/>
            <a:chOff x="3795482" y="1613712"/>
            <a:chExt cx="369954" cy="255333"/>
          </a:xfrm>
        </p:grpSpPr>
        <p:sp>
          <p:nvSpPr>
            <p:cNvPr id="111" name="Rectangle 111"/>
            <p:cNvSpPr>
              <a:spLocks noChangeArrowheads="1"/>
            </p:cNvSpPr>
            <p:nvPr/>
          </p:nvSpPr>
          <p:spPr bwMode="auto">
            <a:xfrm>
              <a:off x="3795482" y="1851339"/>
              <a:ext cx="369954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Rectangle 112"/>
            <p:cNvSpPr>
              <a:spLocks noChangeArrowheads="1"/>
            </p:cNvSpPr>
            <p:nvPr/>
          </p:nvSpPr>
          <p:spPr bwMode="auto">
            <a:xfrm>
              <a:off x="3795482" y="1772130"/>
              <a:ext cx="369954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Rectangle 113"/>
            <p:cNvSpPr>
              <a:spLocks noChangeArrowheads="1"/>
            </p:cNvSpPr>
            <p:nvPr/>
          </p:nvSpPr>
          <p:spPr bwMode="auto">
            <a:xfrm>
              <a:off x="3795482" y="1692921"/>
              <a:ext cx="369954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Rectangle 114"/>
            <p:cNvSpPr>
              <a:spLocks noChangeArrowheads="1"/>
            </p:cNvSpPr>
            <p:nvPr/>
          </p:nvSpPr>
          <p:spPr bwMode="auto">
            <a:xfrm>
              <a:off x="3795482" y="1613712"/>
              <a:ext cx="369954" cy="16774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6" name="组合 165"/>
          <p:cNvGrpSpPr/>
          <p:nvPr/>
        </p:nvGrpSpPr>
        <p:grpSpPr>
          <a:xfrm>
            <a:off x="4706424" y="3079777"/>
            <a:ext cx="354916" cy="255241"/>
            <a:chOff x="4648146" y="1613712"/>
            <a:chExt cx="355044" cy="255333"/>
          </a:xfrm>
        </p:grpSpPr>
        <p:sp>
          <p:nvSpPr>
            <p:cNvPr id="115" name="Rectangle 115"/>
            <p:cNvSpPr>
              <a:spLocks noChangeArrowheads="1"/>
            </p:cNvSpPr>
            <p:nvPr/>
          </p:nvSpPr>
          <p:spPr bwMode="auto">
            <a:xfrm>
              <a:off x="4714309" y="1851339"/>
              <a:ext cx="288881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Rectangle 116"/>
            <p:cNvSpPr>
              <a:spLocks noChangeArrowheads="1"/>
            </p:cNvSpPr>
            <p:nvPr/>
          </p:nvSpPr>
          <p:spPr bwMode="auto">
            <a:xfrm>
              <a:off x="4714309" y="1772130"/>
              <a:ext cx="288881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7" name="Rectangle 117"/>
            <p:cNvSpPr>
              <a:spLocks noChangeArrowheads="1"/>
            </p:cNvSpPr>
            <p:nvPr/>
          </p:nvSpPr>
          <p:spPr bwMode="auto">
            <a:xfrm>
              <a:off x="4714309" y="1692921"/>
              <a:ext cx="288881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8" name="Rectangle 118"/>
            <p:cNvSpPr>
              <a:spLocks noChangeArrowheads="1"/>
            </p:cNvSpPr>
            <p:nvPr/>
          </p:nvSpPr>
          <p:spPr bwMode="auto">
            <a:xfrm>
              <a:off x="4714309" y="1613712"/>
              <a:ext cx="288881" cy="16774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Rectangle 119"/>
            <p:cNvSpPr>
              <a:spLocks noChangeArrowheads="1"/>
            </p:cNvSpPr>
            <p:nvPr/>
          </p:nvSpPr>
          <p:spPr bwMode="auto">
            <a:xfrm>
              <a:off x="4648146" y="1851339"/>
              <a:ext cx="41934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Rectangle 120"/>
            <p:cNvSpPr>
              <a:spLocks noChangeArrowheads="1"/>
            </p:cNvSpPr>
            <p:nvPr/>
          </p:nvSpPr>
          <p:spPr bwMode="auto">
            <a:xfrm>
              <a:off x="4648146" y="1772130"/>
              <a:ext cx="41934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Rectangle 121"/>
            <p:cNvSpPr>
              <a:spLocks noChangeArrowheads="1"/>
            </p:cNvSpPr>
            <p:nvPr/>
          </p:nvSpPr>
          <p:spPr bwMode="auto">
            <a:xfrm>
              <a:off x="4648146" y="1692921"/>
              <a:ext cx="41934" cy="17706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Rectangle 122"/>
            <p:cNvSpPr>
              <a:spLocks noChangeArrowheads="1"/>
            </p:cNvSpPr>
            <p:nvPr/>
          </p:nvSpPr>
          <p:spPr bwMode="auto">
            <a:xfrm>
              <a:off x="4648146" y="1613712"/>
              <a:ext cx="41934" cy="16774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4" name="组合 163"/>
          <p:cNvGrpSpPr/>
          <p:nvPr/>
        </p:nvGrpSpPr>
        <p:grpSpPr>
          <a:xfrm>
            <a:off x="6382258" y="3022022"/>
            <a:ext cx="389381" cy="374476"/>
            <a:chOff x="6324586" y="1555936"/>
            <a:chExt cx="389522" cy="374612"/>
          </a:xfrm>
        </p:grpSpPr>
        <p:sp>
          <p:nvSpPr>
            <p:cNvPr id="124" name="Freeform 124"/>
            <p:cNvSpPr>
              <a:spLocks noEditPoints="1"/>
            </p:cNvSpPr>
            <p:nvPr/>
          </p:nvSpPr>
          <p:spPr bwMode="auto">
            <a:xfrm>
              <a:off x="6324586" y="1555936"/>
              <a:ext cx="187306" cy="180783"/>
            </a:xfrm>
            <a:custGeom>
              <a:avLst/>
              <a:gdLst>
                <a:gd name="T0" fmla="*/ 201 w 201"/>
                <a:gd name="T1" fmla="*/ 194 h 194"/>
                <a:gd name="T2" fmla="*/ 0 w 201"/>
                <a:gd name="T3" fmla="*/ 194 h 194"/>
                <a:gd name="T4" fmla="*/ 0 w 201"/>
                <a:gd name="T5" fmla="*/ 0 h 194"/>
                <a:gd name="T6" fmla="*/ 201 w 201"/>
                <a:gd name="T7" fmla="*/ 0 h 194"/>
                <a:gd name="T8" fmla="*/ 201 w 201"/>
                <a:gd name="T9" fmla="*/ 194 h 194"/>
                <a:gd name="T10" fmla="*/ 19 w 201"/>
                <a:gd name="T11" fmla="*/ 175 h 194"/>
                <a:gd name="T12" fmla="*/ 182 w 201"/>
                <a:gd name="T13" fmla="*/ 175 h 194"/>
                <a:gd name="T14" fmla="*/ 182 w 201"/>
                <a:gd name="T15" fmla="*/ 19 h 194"/>
                <a:gd name="T16" fmla="*/ 19 w 201"/>
                <a:gd name="T17" fmla="*/ 19 h 194"/>
                <a:gd name="T18" fmla="*/ 19 w 201"/>
                <a:gd name="T19" fmla="*/ 17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1" h="194">
                  <a:moveTo>
                    <a:pt x="201" y="194"/>
                  </a:moveTo>
                  <a:lnTo>
                    <a:pt x="0" y="194"/>
                  </a:lnTo>
                  <a:lnTo>
                    <a:pt x="0" y="0"/>
                  </a:lnTo>
                  <a:lnTo>
                    <a:pt x="201" y="0"/>
                  </a:lnTo>
                  <a:lnTo>
                    <a:pt x="201" y="194"/>
                  </a:lnTo>
                  <a:close/>
                  <a:moveTo>
                    <a:pt x="19" y="175"/>
                  </a:moveTo>
                  <a:lnTo>
                    <a:pt x="182" y="175"/>
                  </a:lnTo>
                  <a:lnTo>
                    <a:pt x="182" y="19"/>
                  </a:lnTo>
                  <a:lnTo>
                    <a:pt x="19" y="19"/>
                  </a:lnTo>
                  <a:lnTo>
                    <a:pt x="19" y="17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 125"/>
            <p:cNvSpPr>
              <a:spLocks noEditPoints="1"/>
            </p:cNvSpPr>
            <p:nvPr/>
          </p:nvSpPr>
          <p:spPr bwMode="auto">
            <a:xfrm>
              <a:off x="6526802" y="1555936"/>
              <a:ext cx="187306" cy="180783"/>
            </a:xfrm>
            <a:custGeom>
              <a:avLst/>
              <a:gdLst>
                <a:gd name="T0" fmla="*/ 201 w 201"/>
                <a:gd name="T1" fmla="*/ 194 h 194"/>
                <a:gd name="T2" fmla="*/ 0 w 201"/>
                <a:gd name="T3" fmla="*/ 194 h 194"/>
                <a:gd name="T4" fmla="*/ 0 w 201"/>
                <a:gd name="T5" fmla="*/ 0 h 194"/>
                <a:gd name="T6" fmla="*/ 201 w 201"/>
                <a:gd name="T7" fmla="*/ 0 h 194"/>
                <a:gd name="T8" fmla="*/ 201 w 201"/>
                <a:gd name="T9" fmla="*/ 194 h 194"/>
                <a:gd name="T10" fmla="*/ 19 w 201"/>
                <a:gd name="T11" fmla="*/ 175 h 194"/>
                <a:gd name="T12" fmla="*/ 182 w 201"/>
                <a:gd name="T13" fmla="*/ 175 h 194"/>
                <a:gd name="T14" fmla="*/ 182 w 201"/>
                <a:gd name="T15" fmla="*/ 19 h 194"/>
                <a:gd name="T16" fmla="*/ 19 w 201"/>
                <a:gd name="T17" fmla="*/ 19 h 194"/>
                <a:gd name="T18" fmla="*/ 19 w 201"/>
                <a:gd name="T19" fmla="*/ 17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1" h="194">
                  <a:moveTo>
                    <a:pt x="201" y="194"/>
                  </a:moveTo>
                  <a:lnTo>
                    <a:pt x="0" y="194"/>
                  </a:lnTo>
                  <a:lnTo>
                    <a:pt x="0" y="0"/>
                  </a:lnTo>
                  <a:lnTo>
                    <a:pt x="201" y="0"/>
                  </a:lnTo>
                  <a:lnTo>
                    <a:pt x="201" y="194"/>
                  </a:lnTo>
                  <a:close/>
                  <a:moveTo>
                    <a:pt x="19" y="175"/>
                  </a:moveTo>
                  <a:lnTo>
                    <a:pt x="182" y="175"/>
                  </a:lnTo>
                  <a:lnTo>
                    <a:pt x="182" y="19"/>
                  </a:lnTo>
                  <a:lnTo>
                    <a:pt x="19" y="19"/>
                  </a:lnTo>
                  <a:lnTo>
                    <a:pt x="19" y="17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 126"/>
            <p:cNvSpPr>
              <a:spLocks noEditPoints="1"/>
            </p:cNvSpPr>
            <p:nvPr/>
          </p:nvSpPr>
          <p:spPr bwMode="auto">
            <a:xfrm>
              <a:off x="6324586" y="1749765"/>
              <a:ext cx="187306" cy="180783"/>
            </a:xfrm>
            <a:custGeom>
              <a:avLst/>
              <a:gdLst>
                <a:gd name="T0" fmla="*/ 201 w 201"/>
                <a:gd name="T1" fmla="*/ 194 h 194"/>
                <a:gd name="T2" fmla="*/ 0 w 201"/>
                <a:gd name="T3" fmla="*/ 194 h 194"/>
                <a:gd name="T4" fmla="*/ 0 w 201"/>
                <a:gd name="T5" fmla="*/ 0 h 194"/>
                <a:gd name="T6" fmla="*/ 201 w 201"/>
                <a:gd name="T7" fmla="*/ 0 h 194"/>
                <a:gd name="T8" fmla="*/ 201 w 201"/>
                <a:gd name="T9" fmla="*/ 194 h 194"/>
                <a:gd name="T10" fmla="*/ 19 w 201"/>
                <a:gd name="T11" fmla="*/ 175 h 194"/>
                <a:gd name="T12" fmla="*/ 182 w 201"/>
                <a:gd name="T13" fmla="*/ 175 h 194"/>
                <a:gd name="T14" fmla="*/ 182 w 201"/>
                <a:gd name="T15" fmla="*/ 19 h 194"/>
                <a:gd name="T16" fmla="*/ 19 w 201"/>
                <a:gd name="T17" fmla="*/ 19 h 194"/>
                <a:gd name="T18" fmla="*/ 19 w 201"/>
                <a:gd name="T19" fmla="*/ 17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1" h="194">
                  <a:moveTo>
                    <a:pt x="201" y="194"/>
                  </a:moveTo>
                  <a:lnTo>
                    <a:pt x="0" y="194"/>
                  </a:lnTo>
                  <a:lnTo>
                    <a:pt x="0" y="0"/>
                  </a:lnTo>
                  <a:lnTo>
                    <a:pt x="201" y="0"/>
                  </a:lnTo>
                  <a:lnTo>
                    <a:pt x="201" y="194"/>
                  </a:lnTo>
                  <a:close/>
                  <a:moveTo>
                    <a:pt x="19" y="175"/>
                  </a:moveTo>
                  <a:lnTo>
                    <a:pt x="182" y="175"/>
                  </a:lnTo>
                  <a:lnTo>
                    <a:pt x="182" y="19"/>
                  </a:lnTo>
                  <a:lnTo>
                    <a:pt x="19" y="19"/>
                  </a:lnTo>
                  <a:lnTo>
                    <a:pt x="19" y="17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127"/>
            <p:cNvSpPr>
              <a:spLocks noEditPoints="1"/>
            </p:cNvSpPr>
            <p:nvPr/>
          </p:nvSpPr>
          <p:spPr bwMode="auto">
            <a:xfrm>
              <a:off x="6526802" y="1749765"/>
              <a:ext cx="187306" cy="180783"/>
            </a:xfrm>
            <a:custGeom>
              <a:avLst/>
              <a:gdLst>
                <a:gd name="T0" fmla="*/ 201 w 201"/>
                <a:gd name="T1" fmla="*/ 194 h 194"/>
                <a:gd name="T2" fmla="*/ 0 w 201"/>
                <a:gd name="T3" fmla="*/ 194 h 194"/>
                <a:gd name="T4" fmla="*/ 0 w 201"/>
                <a:gd name="T5" fmla="*/ 0 h 194"/>
                <a:gd name="T6" fmla="*/ 201 w 201"/>
                <a:gd name="T7" fmla="*/ 0 h 194"/>
                <a:gd name="T8" fmla="*/ 201 w 201"/>
                <a:gd name="T9" fmla="*/ 194 h 194"/>
                <a:gd name="T10" fmla="*/ 19 w 201"/>
                <a:gd name="T11" fmla="*/ 175 h 194"/>
                <a:gd name="T12" fmla="*/ 182 w 201"/>
                <a:gd name="T13" fmla="*/ 175 h 194"/>
                <a:gd name="T14" fmla="*/ 182 w 201"/>
                <a:gd name="T15" fmla="*/ 19 h 194"/>
                <a:gd name="T16" fmla="*/ 19 w 201"/>
                <a:gd name="T17" fmla="*/ 19 h 194"/>
                <a:gd name="T18" fmla="*/ 19 w 201"/>
                <a:gd name="T19" fmla="*/ 17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1" h="194">
                  <a:moveTo>
                    <a:pt x="201" y="194"/>
                  </a:moveTo>
                  <a:lnTo>
                    <a:pt x="0" y="194"/>
                  </a:lnTo>
                  <a:lnTo>
                    <a:pt x="0" y="0"/>
                  </a:lnTo>
                  <a:lnTo>
                    <a:pt x="201" y="0"/>
                  </a:lnTo>
                  <a:lnTo>
                    <a:pt x="201" y="194"/>
                  </a:lnTo>
                  <a:close/>
                  <a:moveTo>
                    <a:pt x="19" y="175"/>
                  </a:moveTo>
                  <a:lnTo>
                    <a:pt x="182" y="175"/>
                  </a:lnTo>
                  <a:lnTo>
                    <a:pt x="182" y="19"/>
                  </a:lnTo>
                  <a:lnTo>
                    <a:pt x="19" y="19"/>
                  </a:lnTo>
                  <a:lnTo>
                    <a:pt x="19" y="17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3" name="组合 162"/>
          <p:cNvGrpSpPr/>
          <p:nvPr/>
        </p:nvGrpSpPr>
        <p:grpSpPr>
          <a:xfrm>
            <a:off x="7207598" y="3004322"/>
            <a:ext cx="422917" cy="405218"/>
            <a:chOff x="7150225" y="1538230"/>
            <a:chExt cx="423070" cy="405365"/>
          </a:xfrm>
        </p:grpSpPr>
        <p:sp>
          <p:nvSpPr>
            <p:cNvPr id="128" name="Freeform 128"/>
            <p:cNvSpPr>
              <a:spLocks noEditPoints="1"/>
            </p:cNvSpPr>
            <p:nvPr/>
          </p:nvSpPr>
          <p:spPr bwMode="auto">
            <a:xfrm>
              <a:off x="7150225" y="1538230"/>
              <a:ext cx="136985" cy="132326"/>
            </a:xfrm>
            <a:custGeom>
              <a:avLst/>
              <a:gdLst>
                <a:gd name="T0" fmla="*/ 147 w 147"/>
                <a:gd name="T1" fmla="*/ 142 h 142"/>
                <a:gd name="T2" fmla="*/ 0 w 147"/>
                <a:gd name="T3" fmla="*/ 142 h 142"/>
                <a:gd name="T4" fmla="*/ 0 w 147"/>
                <a:gd name="T5" fmla="*/ 0 h 142"/>
                <a:gd name="T6" fmla="*/ 147 w 147"/>
                <a:gd name="T7" fmla="*/ 0 h 142"/>
                <a:gd name="T8" fmla="*/ 147 w 147"/>
                <a:gd name="T9" fmla="*/ 142 h 142"/>
                <a:gd name="T10" fmla="*/ 19 w 147"/>
                <a:gd name="T11" fmla="*/ 123 h 142"/>
                <a:gd name="T12" fmla="*/ 128 w 147"/>
                <a:gd name="T13" fmla="*/ 123 h 142"/>
                <a:gd name="T14" fmla="*/ 128 w 147"/>
                <a:gd name="T15" fmla="*/ 19 h 142"/>
                <a:gd name="T16" fmla="*/ 19 w 147"/>
                <a:gd name="T17" fmla="*/ 19 h 142"/>
                <a:gd name="T18" fmla="*/ 19 w 147"/>
                <a:gd name="T19" fmla="*/ 1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42">
                  <a:moveTo>
                    <a:pt x="147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47" y="0"/>
                  </a:lnTo>
                  <a:lnTo>
                    <a:pt x="147" y="142"/>
                  </a:lnTo>
                  <a:close/>
                  <a:moveTo>
                    <a:pt x="19" y="123"/>
                  </a:moveTo>
                  <a:lnTo>
                    <a:pt x="128" y="123"/>
                  </a:lnTo>
                  <a:lnTo>
                    <a:pt x="128" y="19"/>
                  </a:lnTo>
                  <a:lnTo>
                    <a:pt x="19" y="19"/>
                  </a:lnTo>
                  <a:lnTo>
                    <a:pt x="19" y="12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129"/>
            <p:cNvSpPr>
              <a:spLocks noEditPoints="1"/>
            </p:cNvSpPr>
            <p:nvPr/>
          </p:nvSpPr>
          <p:spPr bwMode="auto">
            <a:xfrm>
              <a:off x="7293733" y="1538230"/>
              <a:ext cx="136053" cy="132326"/>
            </a:xfrm>
            <a:custGeom>
              <a:avLst/>
              <a:gdLst>
                <a:gd name="T0" fmla="*/ 146 w 146"/>
                <a:gd name="T1" fmla="*/ 142 h 142"/>
                <a:gd name="T2" fmla="*/ 0 w 146"/>
                <a:gd name="T3" fmla="*/ 142 h 142"/>
                <a:gd name="T4" fmla="*/ 0 w 146"/>
                <a:gd name="T5" fmla="*/ 0 h 142"/>
                <a:gd name="T6" fmla="*/ 146 w 146"/>
                <a:gd name="T7" fmla="*/ 0 h 142"/>
                <a:gd name="T8" fmla="*/ 146 w 146"/>
                <a:gd name="T9" fmla="*/ 142 h 142"/>
                <a:gd name="T10" fmla="*/ 19 w 146"/>
                <a:gd name="T11" fmla="*/ 123 h 142"/>
                <a:gd name="T12" fmla="*/ 128 w 146"/>
                <a:gd name="T13" fmla="*/ 123 h 142"/>
                <a:gd name="T14" fmla="*/ 128 w 146"/>
                <a:gd name="T15" fmla="*/ 19 h 142"/>
                <a:gd name="T16" fmla="*/ 19 w 146"/>
                <a:gd name="T17" fmla="*/ 19 h 142"/>
                <a:gd name="T18" fmla="*/ 19 w 146"/>
                <a:gd name="T19" fmla="*/ 1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2">
                  <a:moveTo>
                    <a:pt x="146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42"/>
                  </a:lnTo>
                  <a:close/>
                  <a:moveTo>
                    <a:pt x="19" y="123"/>
                  </a:moveTo>
                  <a:lnTo>
                    <a:pt x="128" y="123"/>
                  </a:lnTo>
                  <a:lnTo>
                    <a:pt x="128" y="19"/>
                  </a:lnTo>
                  <a:lnTo>
                    <a:pt x="19" y="19"/>
                  </a:lnTo>
                  <a:lnTo>
                    <a:pt x="19" y="12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130"/>
            <p:cNvSpPr>
              <a:spLocks noEditPoints="1"/>
            </p:cNvSpPr>
            <p:nvPr/>
          </p:nvSpPr>
          <p:spPr bwMode="auto">
            <a:xfrm>
              <a:off x="7150225" y="1675215"/>
              <a:ext cx="136985" cy="132326"/>
            </a:xfrm>
            <a:custGeom>
              <a:avLst/>
              <a:gdLst>
                <a:gd name="T0" fmla="*/ 147 w 147"/>
                <a:gd name="T1" fmla="*/ 142 h 142"/>
                <a:gd name="T2" fmla="*/ 0 w 147"/>
                <a:gd name="T3" fmla="*/ 142 h 142"/>
                <a:gd name="T4" fmla="*/ 0 w 147"/>
                <a:gd name="T5" fmla="*/ 0 h 142"/>
                <a:gd name="T6" fmla="*/ 147 w 147"/>
                <a:gd name="T7" fmla="*/ 0 h 142"/>
                <a:gd name="T8" fmla="*/ 147 w 147"/>
                <a:gd name="T9" fmla="*/ 142 h 142"/>
                <a:gd name="T10" fmla="*/ 19 w 147"/>
                <a:gd name="T11" fmla="*/ 123 h 142"/>
                <a:gd name="T12" fmla="*/ 128 w 147"/>
                <a:gd name="T13" fmla="*/ 123 h 142"/>
                <a:gd name="T14" fmla="*/ 128 w 147"/>
                <a:gd name="T15" fmla="*/ 19 h 142"/>
                <a:gd name="T16" fmla="*/ 19 w 147"/>
                <a:gd name="T17" fmla="*/ 19 h 142"/>
                <a:gd name="T18" fmla="*/ 19 w 147"/>
                <a:gd name="T19" fmla="*/ 1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42">
                  <a:moveTo>
                    <a:pt x="147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47" y="0"/>
                  </a:lnTo>
                  <a:lnTo>
                    <a:pt x="147" y="142"/>
                  </a:lnTo>
                  <a:close/>
                  <a:moveTo>
                    <a:pt x="19" y="123"/>
                  </a:moveTo>
                  <a:lnTo>
                    <a:pt x="128" y="123"/>
                  </a:lnTo>
                  <a:lnTo>
                    <a:pt x="128" y="19"/>
                  </a:lnTo>
                  <a:lnTo>
                    <a:pt x="19" y="19"/>
                  </a:lnTo>
                  <a:lnTo>
                    <a:pt x="19" y="12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131"/>
            <p:cNvSpPr>
              <a:spLocks noEditPoints="1"/>
            </p:cNvSpPr>
            <p:nvPr/>
          </p:nvSpPr>
          <p:spPr bwMode="auto">
            <a:xfrm>
              <a:off x="7293733" y="1675215"/>
              <a:ext cx="136053" cy="132326"/>
            </a:xfrm>
            <a:custGeom>
              <a:avLst/>
              <a:gdLst>
                <a:gd name="T0" fmla="*/ 146 w 146"/>
                <a:gd name="T1" fmla="*/ 142 h 142"/>
                <a:gd name="T2" fmla="*/ 0 w 146"/>
                <a:gd name="T3" fmla="*/ 142 h 142"/>
                <a:gd name="T4" fmla="*/ 0 w 146"/>
                <a:gd name="T5" fmla="*/ 0 h 142"/>
                <a:gd name="T6" fmla="*/ 146 w 146"/>
                <a:gd name="T7" fmla="*/ 0 h 142"/>
                <a:gd name="T8" fmla="*/ 146 w 146"/>
                <a:gd name="T9" fmla="*/ 142 h 142"/>
                <a:gd name="T10" fmla="*/ 19 w 146"/>
                <a:gd name="T11" fmla="*/ 123 h 142"/>
                <a:gd name="T12" fmla="*/ 128 w 146"/>
                <a:gd name="T13" fmla="*/ 123 h 142"/>
                <a:gd name="T14" fmla="*/ 128 w 146"/>
                <a:gd name="T15" fmla="*/ 19 h 142"/>
                <a:gd name="T16" fmla="*/ 19 w 146"/>
                <a:gd name="T17" fmla="*/ 19 h 142"/>
                <a:gd name="T18" fmla="*/ 19 w 146"/>
                <a:gd name="T19" fmla="*/ 1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2">
                  <a:moveTo>
                    <a:pt x="146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42"/>
                  </a:lnTo>
                  <a:close/>
                  <a:moveTo>
                    <a:pt x="19" y="123"/>
                  </a:moveTo>
                  <a:lnTo>
                    <a:pt x="128" y="123"/>
                  </a:lnTo>
                  <a:lnTo>
                    <a:pt x="128" y="19"/>
                  </a:lnTo>
                  <a:lnTo>
                    <a:pt x="19" y="19"/>
                  </a:lnTo>
                  <a:lnTo>
                    <a:pt x="19" y="12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132"/>
            <p:cNvSpPr>
              <a:spLocks noEditPoints="1"/>
            </p:cNvSpPr>
            <p:nvPr/>
          </p:nvSpPr>
          <p:spPr bwMode="auto">
            <a:xfrm>
              <a:off x="7437242" y="1538230"/>
              <a:ext cx="136053" cy="132326"/>
            </a:xfrm>
            <a:custGeom>
              <a:avLst/>
              <a:gdLst>
                <a:gd name="T0" fmla="*/ 146 w 146"/>
                <a:gd name="T1" fmla="*/ 142 h 142"/>
                <a:gd name="T2" fmla="*/ 0 w 146"/>
                <a:gd name="T3" fmla="*/ 142 h 142"/>
                <a:gd name="T4" fmla="*/ 0 w 146"/>
                <a:gd name="T5" fmla="*/ 0 h 142"/>
                <a:gd name="T6" fmla="*/ 146 w 146"/>
                <a:gd name="T7" fmla="*/ 0 h 142"/>
                <a:gd name="T8" fmla="*/ 146 w 146"/>
                <a:gd name="T9" fmla="*/ 142 h 142"/>
                <a:gd name="T10" fmla="*/ 18 w 146"/>
                <a:gd name="T11" fmla="*/ 123 h 142"/>
                <a:gd name="T12" fmla="*/ 127 w 146"/>
                <a:gd name="T13" fmla="*/ 123 h 142"/>
                <a:gd name="T14" fmla="*/ 127 w 146"/>
                <a:gd name="T15" fmla="*/ 19 h 142"/>
                <a:gd name="T16" fmla="*/ 18 w 146"/>
                <a:gd name="T17" fmla="*/ 19 h 142"/>
                <a:gd name="T18" fmla="*/ 18 w 146"/>
                <a:gd name="T19" fmla="*/ 1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2">
                  <a:moveTo>
                    <a:pt x="146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42"/>
                  </a:lnTo>
                  <a:close/>
                  <a:moveTo>
                    <a:pt x="18" y="123"/>
                  </a:moveTo>
                  <a:lnTo>
                    <a:pt x="127" y="123"/>
                  </a:lnTo>
                  <a:lnTo>
                    <a:pt x="127" y="19"/>
                  </a:lnTo>
                  <a:lnTo>
                    <a:pt x="18" y="19"/>
                  </a:lnTo>
                  <a:lnTo>
                    <a:pt x="18" y="12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 133"/>
            <p:cNvSpPr>
              <a:spLocks noEditPoints="1"/>
            </p:cNvSpPr>
            <p:nvPr/>
          </p:nvSpPr>
          <p:spPr bwMode="auto">
            <a:xfrm>
              <a:off x="7437242" y="1675215"/>
              <a:ext cx="136053" cy="132326"/>
            </a:xfrm>
            <a:custGeom>
              <a:avLst/>
              <a:gdLst>
                <a:gd name="T0" fmla="*/ 146 w 146"/>
                <a:gd name="T1" fmla="*/ 142 h 142"/>
                <a:gd name="T2" fmla="*/ 0 w 146"/>
                <a:gd name="T3" fmla="*/ 142 h 142"/>
                <a:gd name="T4" fmla="*/ 0 w 146"/>
                <a:gd name="T5" fmla="*/ 0 h 142"/>
                <a:gd name="T6" fmla="*/ 146 w 146"/>
                <a:gd name="T7" fmla="*/ 0 h 142"/>
                <a:gd name="T8" fmla="*/ 146 w 146"/>
                <a:gd name="T9" fmla="*/ 142 h 142"/>
                <a:gd name="T10" fmla="*/ 18 w 146"/>
                <a:gd name="T11" fmla="*/ 123 h 142"/>
                <a:gd name="T12" fmla="*/ 127 w 146"/>
                <a:gd name="T13" fmla="*/ 123 h 142"/>
                <a:gd name="T14" fmla="*/ 127 w 146"/>
                <a:gd name="T15" fmla="*/ 19 h 142"/>
                <a:gd name="T16" fmla="*/ 18 w 146"/>
                <a:gd name="T17" fmla="*/ 19 h 142"/>
                <a:gd name="T18" fmla="*/ 18 w 146"/>
                <a:gd name="T19" fmla="*/ 1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2">
                  <a:moveTo>
                    <a:pt x="146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42"/>
                  </a:lnTo>
                  <a:close/>
                  <a:moveTo>
                    <a:pt x="18" y="123"/>
                  </a:moveTo>
                  <a:lnTo>
                    <a:pt x="127" y="123"/>
                  </a:lnTo>
                  <a:lnTo>
                    <a:pt x="127" y="19"/>
                  </a:lnTo>
                  <a:lnTo>
                    <a:pt x="18" y="19"/>
                  </a:lnTo>
                  <a:lnTo>
                    <a:pt x="18" y="12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 134"/>
            <p:cNvSpPr>
              <a:spLocks noEditPoints="1"/>
            </p:cNvSpPr>
            <p:nvPr/>
          </p:nvSpPr>
          <p:spPr bwMode="auto">
            <a:xfrm>
              <a:off x="7150225" y="1811269"/>
              <a:ext cx="136985" cy="132326"/>
            </a:xfrm>
            <a:custGeom>
              <a:avLst/>
              <a:gdLst>
                <a:gd name="T0" fmla="*/ 147 w 147"/>
                <a:gd name="T1" fmla="*/ 142 h 142"/>
                <a:gd name="T2" fmla="*/ 0 w 147"/>
                <a:gd name="T3" fmla="*/ 142 h 142"/>
                <a:gd name="T4" fmla="*/ 0 w 147"/>
                <a:gd name="T5" fmla="*/ 0 h 142"/>
                <a:gd name="T6" fmla="*/ 147 w 147"/>
                <a:gd name="T7" fmla="*/ 0 h 142"/>
                <a:gd name="T8" fmla="*/ 147 w 147"/>
                <a:gd name="T9" fmla="*/ 142 h 142"/>
                <a:gd name="T10" fmla="*/ 19 w 147"/>
                <a:gd name="T11" fmla="*/ 123 h 142"/>
                <a:gd name="T12" fmla="*/ 128 w 147"/>
                <a:gd name="T13" fmla="*/ 123 h 142"/>
                <a:gd name="T14" fmla="*/ 128 w 147"/>
                <a:gd name="T15" fmla="*/ 19 h 142"/>
                <a:gd name="T16" fmla="*/ 19 w 147"/>
                <a:gd name="T17" fmla="*/ 19 h 142"/>
                <a:gd name="T18" fmla="*/ 19 w 147"/>
                <a:gd name="T19" fmla="*/ 1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42">
                  <a:moveTo>
                    <a:pt x="147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47" y="0"/>
                  </a:lnTo>
                  <a:lnTo>
                    <a:pt x="147" y="142"/>
                  </a:lnTo>
                  <a:close/>
                  <a:moveTo>
                    <a:pt x="19" y="123"/>
                  </a:moveTo>
                  <a:lnTo>
                    <a:pt x="128" y="123"/>
                  </a:lnTo>
                  <a:lnTo>
                    <a:pt x="128" y="19"/>
                  </a:lnTo>
                  <a:lnTo>
                    <a:pt x="19" y="19"/>
                  </a:lnTo>
                  <a:lnTo>
                    <a:pt x="19" y="12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135"/>
            <p:cNvSpPr>
              <a:spLocks noEditPoints="1"/>
            </p:cNvSpPr>
            <p:nvPr/>
          </p:nvSpPr>
          <p:spPr bwMode="auto">
            <a:xfrm>
              <a:off x="7293733" y="1811269"/>
              <a:ext cx="136053" cy="132326"/>
            </a:xfrm>
            <a:custGeom>
              <a:avLst/>
              <a:gdLst>
                <a:gd name="T0" fmla="*/ 146 w 146"/>
                <a:gd name="T1" fmla="*/ 142 h 142"/>
                <a:gd name="T2" fmla="*/ 0 w 146"/>
                <a:gd name="T3" fmla="*/ 142 h 142"/>
                <a:gd name="T4" fmla="*/ 0 w 146"/>
                <a:gd name="T5" fmla="*/ 0 h 142"/>
                <a:gd name="T6" fmla="*/ 146 w 146"/>
                <a:gd name="T7" fmla="*/ 0 h 142"/>
                <a:gd name="T8" fmla="*/ 146 w 146"/>
                <a:gd name="T9" fmla="*/ 142 h 142"/>
                <a:gd name="T10" fmla="*/ 19 w 146"/>
                <a:gd name="T11" fmla="*/ 123 h 142"/>
                <a:gd name="T12" fmla="*/ 128 w 146"/>
                <a:gd name="T13" fmla="*/ 123 h 142"/>
                <a:gd name="T14" fmla="*/ 128 w 146"/>
                <a:gd name="T15" fmla="*/ 19 h 142"/>
                <a:gd name="T16" fmla="*/ 19 w 146"/>
                <a:gd name="T17" fmla="*/ 19 h 142"/>
                <a:gd name="T18" fmla="*/ 19 w 146"/>
                <a:gd name="T19" fmla="*/ 1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2">
                  <a:moveTo>
                    <a:pt x="146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42"/>
                  </a:lnTo>
                  <a:close/>
                  <a:moveTo>
                    <a:pt x="19" y="123"/>
                  </a:moveTo>
                  <a:lnTo>
                    <a:pt x="128" y="123"/>
                  </a:lnTo>
                  <a:lnTo>
                    <a:pt x="128" y="19"/>
                  </a:lnTo>
                  <a:lnTo>
                    <a:pt x="19" y="19"/>
                  </a:lnTo>
                  <a:lnTo>
                    <a:pt x="19" y="12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136"/>
            <p:cNvSpPr>
              <a:spLocks noEditPoints="1"/>
            </p:cNvSpPr>
            <p:nvPr/>
          </p:nvSpPr>
          <p:spPr bwMode="auto">
            <a:xfrm>
              <a:off x="7437242" y="1811269"/>
              <a:ext cx="136053" cy="132326"/>
            </a:xfrm>
            <a:custGeom>
              <a:avLst/>
              <a:gdLst>
                <a:gd name="T0" fmla="*/ 146 w 146"/>
                <a:gd name="T1" fmla="*/ 142 h 142"/>
                <a:gd name="T2" fmla="*/ 0 w 146"/>
                <a:gd name="T3" fmla="*/ 142 h 142"/>
                <a:gd name="T4" fmla="*/ 0 w 146"/>
                <a:gd name="T5" fmla="*/ 0 h 142"/>
                <a:gd name="T6" fmla="*/ 146 w 146"/>
                <a:gd name="T7" fmla="*/ 0 h 142"/>
                <a:gd name="T8" fmla="*/ 146 w 146"/>
                <a:gd name="T9" fmla="*/ 142 h 142"/>
                <a:gd name="T10" fmla="*/ 18 w 146"/>
                <a:gd name="T11" fmla="*/ 123 h 142"/>
                <a:gd name="T12" fmla="*/ 127 w 146"/>
                <a:gd name="T13" fmla="*/ 123 h 142"/>
                <a:gd name="T14" fmla="*/ 127 w 146"/>
                <a:gd name="T15" fmla="*/ 19 h 142"/>
                <a:gd name="T16" fmla="*/ 18 w 146"/>
                <a:gd name="T17" fmla="*/ 19 h 142"/>
                <a:gd name="T18" fmla="*/ 18 w 146"/>
                <a:gd name="T19" fmla="*/ 1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2">
                  <a:moveTo>
                    <a:pt x="146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42"/>
                  </a:lnTo>
                  <a:close/>
                  <a:moveTo>
                    <a:pt x="18" y="123"/>
                  </a:moveTo>
                  <a:lnTo>
                    <a:pt x="127" y="123"/>
                  </a:lnTo>
                  <a:lnTo>
                    <a:pt x="127" y="19"/>
                  </a:lnTo>
                  <a:lnTo>
                    <a:pt x="18" y="19"/>
                  </a:lnTo>
                  <a:lnTo>
                    <a:pt x="18" y="12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5" name="组合 164"/>
          <p:cNvGrpSpPr/>
          <p:nvPr/>
        </p:nvGrpSpPr>
        <p:grpSpPr>
          <a:xfrm>
            <a:off x="5528038" y="3048104"/>
            <a:ext cx="407082" cy="328832"/>
            <a:chOff x="5470058" y="1582028"/>
            <a:chExt cx="407229" cy="328951"/>
          </a:xfrm>
        </p:grpSpPr>
        <p:sp>
          <p:nvSpPr>
            <p:cNvPr id="123" name="Freeform 123"/>
            <p:cNvSpPr>
              <a:spLocks noEditPoints="1"/>
            </p:cNvSpPr>
            <p:nvPr/>
          </p:nvSpPr>
          <p:spPr bwMode="auto">
            <a:xfrm>
              <a:off x="5470058" y="1582028"/>
              <a:ext cx="98779" cy="96915"/>
            </a:xfrm>
            <a:custGeom>
              <a:avLst/>
              <a:gdLst>
                <a:gd name="T0" fmla="*/ 106 w 106"/>
                <a:gd name="T1" fmla="*/ 104 h 104"/>
                <a:gd name="T2" fmla="*/ 0 w 106"/>
                <a:gd name="T3" fmla="*/ 104 h 104"/>
                <a:gd name="T4" fmla="*/ 0 w 106"/>
                <a:gd name="T5" fmla="*/ 0 h 104"/>
                <a:gd name="T6" fmla="*/ 106 w 106"/>
                <a:gd name="T7" fmla="*/ 0 h 104"/>
                <a:gd name="T8" fmla="*/ 106 w 106"/>
                <a:gd name="T9" fmla="*/ 104 h 104"/>
                <a:gd name="T10" fmla="*/ 19 w 106"/>
                <a:gd name="T11" fmla="*/ 86 h 104"/>
                <a:gd name="T12" fmla="*/ 87 w 106"/>
                <a:gd name="T13" fmla="*/ 86 h 104"/>
                <a:gd name="T14" fmla="*/ 87 w 106"/>
                <a:gd name="T15" fmla="*/ 19 h 104"/>
                <a:gd name="T16" fmla="*/ 19 w 106"/>
                <a:gd name="T17" fmla="*/ 19 h 104"/>
                <a:gd name="T18" fmla="*/ 19 w 106"/>
                <a:gd name="T19" fmla="*/ 8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04">
                  <a:moveTo>
                    <a:pt x="106" y="104"/>
                  </a:moveTo>
                  <a:lnTo>
                    <a:pt x="0" y="104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104"/>
                  </a:lnTo>
                  <a:close/>
                  <a:moveTo>
                    <a:pt x="19" y="86"/>
                  </a:moveTo>
                  <a:lnTo>
                    <a:pt x="87" y="86"/>
                  </a:lnTo>
                  <a:lnTo>
                    <a:pt x="87" y="19"/>
                  </a:lnTo>
                  <a:lnTo>
                    <a:pt x="19" y="19"/>
                  </a:lnTo>
                  <a:lnTo>
                    <a:pt x="19" y="8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 137"/>
            <p:cNvSpPr>
              <a:spLocks noEditPoints="1"/>
            </p:cNvSpPr>
            <p:nvPr/>
          </p:nvSpPr>
          <p:spPr bwMode="auto">
            <a:xfrm>
              <a:off x="5591202" y="1582028"/>
              <a:ext cx="286085" cy="96915"/>
            </a:xfrm>
            <a:custGeom>
              <a:avLst/>
              <a:gdLst>
                <a:gd name="T0" fmla="*/ 307 w 307"/>
                <a:gd name="T1" fmla="*/ 104 h 104"/>
                <a:gd name="T2" fmla="*/ 0 w 307"/>
                <a:gd name="T3" fmla="*/ 104 h 104"/>
                <a:gd name="T4" fmla="*/ 0 w 307"/>
                <a:gd name="T5" fmla="*/ 0 h 104"/>
                <a:gd name="T6" fmla="*/ 307 w 307"/>
                <a:gd name="T7" fmla="*/ 0 h 104"/>
                <a:gd name="T8" fmla="*/ 307 w 307"/>
                <a:gd name="T9" fmla="*/ 104 h 104"/>
                <a:gd name="T10" fmla="*/ 19 w 307"/>
                <a:gd name="T11" fmla="*/ 86 h 104"/>
                <a:gd name="T12" fmla="*/ 288 w 307"/>
                <a:gd name="T13" fmla="*/ 86 h 104"/>
                <a:gd name="T14" fmla="*/ 288 w 307"/>
                <a:gd name="T15" fmla="*/ 19 h 104"/>
                <a:gd name="T16" fmla="*/ 19 w 307"/>
                <a:gd name="T17" fmla="*/ 19 h 104"/>
                <a:gd name="T18" fmla="*/ 19 w 307"/>
                <a:gd name="T19" fmla="*/ 8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7" h="104">
                  <a:moveTo>
                    <a:pt x="307" y="104"/>
                  </a:moveTo>
                  <a:lnTo>
                    <a:pt x="0" y="104"/>
                  </a:lnTo>
                  <a:lnTo>
                    <a:pt x="0" y="0"/>
                  </a:lnTo>
                  <a:lnTo>
                    <a:pt x="307" y="0"/>
                  </a:lnTo>
                  <a:lnTo>
                    <a:pt x="307" y="104"/>
                  </a:lnTo>
                  <a:close/>
                  <a:moveTo>
                    <a:pt x="19" y="86"/>
                  </a:moveTo>
                  <a:lnTo>
                    <a:pt x="288" y="86"/>
                  </a:lnTo>
                  <a:lnTo>
                    <a:pt x="288" y="19"/>
                  </a:lnTo>
                  <a:lnTo>
                    <a:pt x="19" y="19"/>
                  </a:lnTo>
                  <a:lnTo>
                    <a:pt x="19" y="8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 138"/>
            <p:cNvSpPr>
              <a:spLocks noEditPoints="1"/>
            </p:cNvSpPr>
            <p:nvPr/>
          </p:nvSpPr>
          <p:spPr bwMode="auto">
            <a:xfrm>
              <a:off x="5470058" y="1696648"/>
              <a:ext cx="98779" cy="96915"/>
            </a:xfrm>
            <a:custGeom>
              <a:avLst/>
              <a:gdLst>
                <a:gd name="T0" fmla="*/ 106 w 106"/>
                <a:gd name="T1" fmla="*/ 104 h 104"/>
                <a:gd name="T2" fmla="*/ 0 w 106"/>
                <a:gd name="T3" fmla="*/ 104 h 104"/>
                <a:gd name="T4" fmla="*/ 0 w 106"/>
                <a:gd name="T5" fmla="*/ 0 h 104"/>
                <a:gd name="T6" fmla="*/ 106 w 106"/>
                <a:gd name="T7" fmla="*/ 0 h 104"/>
                <a:gd name="T8" fmla="*/ 106 w 106"/>
                <a:gd name="T9" fmla="*/ 104 h 104"/>
                <a:gd name="T10" fmla="*/ 19 w 106"/>
                <a:gd name="T11" fmla="*/ 86 h 104"/>
                <a:gd name="T12" fmla="*/ 87 w 106"/>
                <a:gd name="T13" fmla="*/ 86 h 104"/>
                <a:gd name="T14" fmla="*/ 87 w 106"/>
                <a:gd name="T15" fmla="*/ 19 h 104"/>
                <a:gd name="T16" fmla="*/ 19 w 106"/>
                <a:gd name="T17" fmla="*/ 19 h 104"/>
                <a:gd name="T18" fmla="*/ 19 w 106"/>
                <a:gd name="T19" fmla="*/ 8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04">
                  <a:moveTo>
                    <a:pt x="106" y="104"/>
                  </a:moveTo>
                  <a:lnTo>
                    <a:pt x="0" y="104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104"/>
                  </a:lnTo>
                  <a:close/>
                  <a:moveTo>
                    <a:pt x="19" y="86"/>
                  </a:moveTo>
                  <a:lnTo>
                    <a:pt x="87" y="86"/>
                  </a:lnTo>
                  <a:lnTo>
                    <a:pt x="87" y="19"/>
                  </a:lnTo>
                  <a:lnTo>
                    <a:pt x="19" y="19"/>
                  </a:lnTo>
                  <a:lnTo>
                    <a:pt x="19" y="8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139"/>
            <p:cNvSpPr>
              <a:spLocks noEditPoints="1"/>
            </p:cNvSpPr>
            <p:nvPr/>
          </p:nvSpPr>
          <p:spPr bwMode="auto">
            <a:xfrm>
              <a:off x="5591202" y="1696648"/>
              <a:ext cx="286085" cy="96915"/>
            </a:xfrm>
            <a:custGeom>
              <a:avLst/>
              <a:gdLst>
                <a:gd name="T0" fmla="*/ 307 w 307"/>
                <a:gd name="T1" fmla="*/ 104 h 104"/>
                <a:gd name="T2" fmla="*/ 0 w 307"/>
                <a:gd name="T3" fmla="*/ 104 h 104"/>
                <a:gd name="T4" fmla="*/ 0 w 307"/>
                <a:gd name="T5" fmla="*/ 0 h 104"/>
                <a:gd name="T6" fmla="*/ 307 w 307"/>
                <a:gd name="T7" fmla="*/ 0 h 104"/>
                <a:gd name="T8" fmla="*/ 307 w 307"/>
                <a:gd name="T9" fmla="*/ 104 h 104"/>
                <a:gd name="T10" fmla="*/ 19 w 307"/>
                <a:gd name="T11" fmla="*/ 86 h 104"/>
                <a:gd name="T12" fmla="*/ 288 w 307"/>
                <a:gd name="T13" fmla="*/ 86 h 104"/>
                <a:gd name="T14" fmla="*/ 288 w 307"/>
                <a:gd name="T15" fmla="*/ 19 h 104"/>
                <a:gd name="T16" fmla="*/ 19 w 307"/>
                <a:gd name="T17" fmla="*/ 19 h 104"/>
                <a:gd name="T18" fmla="*/ 19 w 307"/>
                <a:gd name="T19" fmla="*/ 8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7" h="104">
                  <a:moveTo>
                    <a:pt x="307" y="104"/>
                  </a:moveTo>
                  <a:lnTo>
                    <a:pt x="0" y="104"/>
                  </a:lnTo>
                  <a:lnTo>
                    <a:pt x="0" y="0"/>
                  </a:lnTo>
                  <a:lnTo>
                    <a:pt x="307" y="0"/>
                  </a:lnTo>
                  <a:lnTo>
                    <a:pt x="307" y="104"/>
                  </a:lnTo>
                  <a:close/>
                  <a:moveTo>
                    <a:pt x="19" y="86"/>
                  </a:moveTo>
                  <a:lnTo>
                    <a:pt x="288" y="86"/>
                  </a:lnTo>
                  <a:lnTo>
                    <a:pt x="288" y="19"/>
                  </a:lnTo>
                  <a:lnTo>
                    <a:pt x="19" y="19"/>
                  </a:lnTo>
                  <a:lnTo>
                    <a:pt x="19" y="8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140"/>
            <p:cNvSpPr>
              <a:spLocks noEditPoints="1"/>
            </p:cNvSpPr>
            <p:nvPr/>
          </p:nvSpPr>
          <p:spPr bwMode="auto">
            <a:xfrm>
              <a:off x="5470058" y="1814064"/>
              <a:ext cx="98779" cy="96915"/>
            </a:xfrm>
            <a:custGeom>
              <a:avLst/>
              <a:gdLst>
                <a:gd name="T0" fmla="*/ 106 w 106"/>
                <a:gd name="T1" fmla="*/ 104 h 104"/>
                <a:gd name="T2" fmla="*/ 0 w 106"/>
                <a:gd name="T3" fmla="*/ 104 h 104"/>
                <a:gd name="T4" fmla="*/ 0 w 106"/>
                <a:gd name="T5" fmla="*/ 0 h 104"/>
                <a:gd name="T6" fmla="*/ 106 w 106"/>
                <a:gd name="T7" fmla="*/ 0 h 104"/>
                <a:gd name="T8" fmla="*/ 106 w 106"/>
                <a:gd name="T9" fmla="*/ 104 h 104"/>
                <a:gd name="T10" fmla="*/ 19 w 106"/>
                <a:gd name="T11" fmla="*/ 85 h 104"/>
                <a:gd name="T12" fmla="*/ 87 w 106"/>
                <a:gd name="T13" fmla="*/ 85 h 104"/>
                <a:gd name="T14" fmla="*/ 87 w 106"/>
                <a:gd name="T15" fmla="*/ 19 h 104"/>
                <a:gd name="T16" fmla="*/ 19 w 106"/>
                <a:gd name="T17" fmla="*/ 19 h 104"/>
                <a:gd name="T18" fmla="*/ 19 w 106"/>
                <a:gd name="T19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04">
                  <a:moveTo>
                    <a:pt x="106" y="104"/>
                  </a:moveTo>
                  <a:lnTo>
                    <a:pt x="0" y="104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104"/>
                  </a:lnTo>
                  <a:close/>
                  <a:moveTo>
                    <a:pt x="19" y="85"/>
                  </a:moveTo>
                  <a:lnTo>
                    <a:pt x="87" y="85"/>
                  </a:lnTo>
                  <a:lnTo>
                    <a:pt x="87" y="19"/>
                  </a:lnTo>
                  <a:lnTo>
                    <a:pt x="19" y="19"/>
                  </a:lnTo>
                  <a:lnTo>
                    <a:pt x="19" y="8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 141"/>
            <p:cNvSpPr>
              <a:spLocks noEditPoints="1"/>
            </p:cNvSpPr>
            <p:nvPr/>
          </p:nvSpPr>
          <p:spPr bwMode="auto">
            <a:xfrm>
              <a:off x="5591202" y="1814064"/>
              <a:ext cx="286085" cy="96915"/>
            </a:xfrm>
            <a:custGeom>
              <a:avLst/>
              <a:gdLst>
                <a:gd name="T0" fmla="*/ 307 w 307"/>
                <a:gd name="T1" fmla="*/ 104 h 104"/>
                <a:gd name="T2" fmla="*/ 0 w 307"/>
                <a:gd name="T3" fmla="*/ 104 h 104"/>
                <a:gd name="T4" fmla="*/ 0 w 307"/>
                <a:gd name="T5" fmla="*/ 0 h 104"/>
                <a:gd name="T6" fmla="*/ 307 w 307"/>
                <a:gd name="T7" fmla="*/ 0 h 104"/>
                <a:gd name="T8" fmla="*/ 307 w 307"/>
                <a:gd name="T9" fmla="*/ 104 h 104"/>
                <a:gd name="T10" fmla="*/ 19 w 307"/>
                <a:gd name="T11" fmla="*/ 85 h 104"/>
                <a:gd name="T12" fmla="*/ 288 w 307"/>
                <a:gd name="T13" fmla="*/ 85 h 104"/>
                <a:gd name="T14" fmla="*/ 288 w 307"/>
                <a:gd name="T15" fmla="*/ 19 h 104"/>
                <a:gd name="T16" fmla="*/ 19 w 307"/>
                <a:gd name="T17" fmla="*/ 19 h 104"/>
                <a:gd name="T18" fmla="*/ 19 w 307"/>
                <a:gd name="T19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7" h="104">
                  <a:moveTo>
                    <a:pt x="307" y="104"/>
                  </a:moveTo>
                  <a:lnTo>
                    <a:pt x="0" y="104"/>
                  </a:lnTo>
                  <a:lnTo>
                    <a:pt x="0" y="0"/>
                  </a:lnTo>
                  <a:lnTo>
                    <a:pt x="307" y="0"/>
                  </a:lnTo>
                  <a:lnTo>
                    <a:pt x="307" y="104"/>
                  </a:lnTo>
                  <a:close/>
                  <a:moveTo>
                    <a:pt x="19" y="85"/>
                  </a:moveTo>
                  <a:lnTo>
                    <a:pt x="288" y="85"/>
                  </a:lnTo>
                  <a:lnTo>
                    <a:pt x="288" y="19"/>
                  </a:lnTo>
                  <a:lnTo>
                    <a:pt x="19" y="19"/>
                  </a:lnTo>
                  <a:lnTo>
                    <a:pt x="19" y="8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42" name="Freeform 142"/>
          <p:cNvSpPr>
            <a:spLocks noEditPoints="1"/>
          </p:cNvSpPr>
          <p:nvPr/>
        </p:nvSpPr>
        <p:spPr bwMode="auto">
          <a:xfrm>
            <a:off x="11416901" y="3083856"/>
            <a:ext cx="422917" cy="293434"/>
          </a:xfrm>
          <a:custGeom>
            <a:avLst/>
            <a:gdLst>
              <a:gd name="T0" fmla="*/ 454 w 454"/>
              <a:gd name="T1" fmla="*/ 315 h 315"/>
              <a:gd name="T2" fmla="*/ 0 w 454"/>
              <a:gd name="T3" fmla="*/ 315 h 315"/>
              <a:gd name="T4" fmla="*/ 0 w 454"/>
              <a:gd name="T5" fmla="*/ 0 h 315"/>
              <a:gd name="T6" fmla="*/ 454 w 454"/>
              <a:gd name="T7" fmla="*/ 0 h 315"/>
              <a:gd name="T8" fmla="*/ 454 w 454"/>
              <a:gd name="T9" fmla="*/ 315 h 315"/>
              <a:gd name="T10" fmla="*/ 19 w 454"/>
              <a:gd name="T11" fmla="*/ 296 h 315"/>
              <a:gd name="T12" fmla="*/ 435 w 454"/>
              <a:gd name="T13" fmla="*/ 296 h 315"/>
              <a:gd name="T14" fmla="*/ 435 w 454"/>
              <a:gd name="T15" fmla="*/ 19 h 315"/>
              <a:gd name="T16" fmla="*/ 19 w 454"/>
              <a:gd name="T17" fmla="*/ 19 h 315"/>
              <a:gd name="T18" fmla="*/ 19 w 454"/>
              <a:gd name="T19" fmla="*/ 296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4" h="315">
                <a:moveTo>
                  <a:pt x="454" y="315"/>
                </a:moveTo>
                <a:lnTo>
                  <a:pt x="0" y="315"/>
                </a:lnTo>
                <a:lnTo>
                  <a:pt x="0" y="0"/>
                </a:lnTo>
                <a:lnTo>
                  <a:pt x="454" y="0"/>
                </a:lnTo>
                <a:lnTo>
                  <a:pt x="454" y="315"/>
                </a:lnTo>
                <a:close/>
                <a:moveTo>
                  <a:pt x="19" y="296"/>
                </a:moveTo>
                <a:lnTo>
                  <a:pt x="435" y="296"/>
                </a:lnTo>
                <a:lnTo>
                  <a:pt x="435" y="19"/>
                </a:lnTo>
                <a:lnTo>
                  <a:pt x="19" y="19"/>
                </a:lnTo>
                <a:lnTo>
                  <a:pt x="19" y="29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3" name="Freeform 143"/>
          <p:cNvSpPr/>
          <p:nvPr/>
        </p:nvSpPr>
        <p:spPr bwMode="auto">
          <a:xfrm>
            <a:off x="11623703" y="3088514"/>
            <a:ext cx="214253" cy="176060"/>
          </a:xfrm>
          <a:custGeom>
            <a:avLst/>
            <a:gdLst>
              <a:gd name="T0" fmla="*/ 2 w 97"/>
              <a:gd name="T1" fmla="*/ 80 h 80"/>
              <a:gd name="T2" fmla="*/ 1 w 97"/>
              <a:gd name="T3" fmla="*/ 79 h 80"/>
              <a:gd name="T4" fmla="*/ 1 w 97"/>
              <a:gd name="T5" fmla="*/ 76 h 80"/>
              <a:gd name="T6" fmla="*/ 93 w 97"/>
              <a:gd name="T7" fmla="*/ 0 h 80"/>
              <a:gd name="T8" fmla="*/ 96 w 97"/>
              <a:gd name="T9" fmla="*/ 1 h 80"/>
              <a:gd name="T10" fmla="*/ 96 w 97"/>
              <a:gd name="T11" fmla="*/ 4 h 80"/>
              <a:gd name="T12" fmla="*/ 3 w 97"/>
              <a:gd name="T13" fmla="*/ 79 h 80"/>
              <a:gd name="T14" fmla="*/ 2 w 97"/>
              <a:gd name="T15" fmla="*/ 8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7" h="80">
                <a:moveTo>
                  <a:pt x="2" y="80"/>
                </a:moveTo>
                <a:cubicBezTo>
                  <a:pt x="1" y="80"/>
                  <a:pt x="1" y="79"/>
                  <a:pt x="1" y="79"/>
                </a:cubicBezTo>
                <a:cubicBezTo>
                  <a:pt x="0" y="78"/>
                  <a:pt x="0" y="77"/>
                  <a:pt x="1" y="76"/>
                </a:cubicBezTo>
                <a:cubicBezTo>
                  <a:pt x="93" y="0"/>
                  <a:pt x="93" y="0"/>
                  <a:pt x="93" y="0"/>
                </a:cubicBezTo>
                <a:cubicBezTo>
                  <a:pt x="94" y="0"/>
                  <a:pt x="95" y="0"/>
                  <a:pt x="96" y="1"/>
                </a:cubicBezTo>
                <a:cubicBezTo>
                  <a:pt x="97" y="2"/>
                  <a:pt x="96" y="3"/>
                  <a:pt x="96" y="4"/>
                </a:cubicBezTo>
                <a:cubicBezTo>
                  <a:pt x="3" y="79"/>
                  <a:pt x="3" y="79"/>
                  <a:pt x="3" y="79"/>
                </a:cubicBezTo>
                <a:cubicBezTo>
                  <a:pt x="3" y="79"/>
                  <a:pt x="3" y="80"/>
                  <a:pt x="2" y="8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4" name="Freeform 144"/>
          <p:cNvSpPr/>
          <p:nvPr/>
        </p:nvSpPr>
        <p:spPr bwMode="auto">
          <a:xfrm>
            <a:off x="11421559" y="3088514"/>
            <a:ext cx="211458" cy="176060"/>
          </a:xfrm>
          <a:custGeom>
            <a:avLst/>
            <a:gdLst>
              <a:gd name="T0" fmla="*/ 94 w 96"/>
              <a:gd name="T1" fmla="*/ 80 h 80"/>
              <a:gd name="T2" fmla="*/ 93 w 96"/>
              <a:gd name="T3" fmla="*/ 79 h 80"/>
              <a:gd name="T4" fmla="*/ 1 w 96"/>
              <a:gd name="T5" fmla="*/ 4 h 80"/>
              <a:gd name="T6" fmla="*/ 0 w 96"/>
              <a:gd name="T7" fmla="*/ 1 h 80"/>
              <a:gd name="T8" fmla="*/ 3 w 96"/>
              <a:gd name="T9" fmla="*/ 0 h 80"/>
              <a:gd name="T10" fmla="*/ 95 w 96"/>
              <a:gd name="T11" fmla="*/ 76 h 80"/>
              <a:gd name="T12" fmla="*/ 96 w 96"/>
              <a:gd name="T13" fmla="*/ 79 h 80"/>
              <a:gd name="T14" fmla="*/ 94 w 96"/>
              <a:gd name="T15" fmla="*/ 8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6" h="80">
                <a:moveTo>
                  <a:pt x="94" y="80"/>
                </a:moveTo>
                <a:cubicBezTo>
                  <a:pt x="94" y="80"/>
                  <a:pt x="93" y="79"/>
                  <a:pt x="93" y="79"/>
                </a:cubicBezTo>
                <a:cubicBezTo>
                  <a:pt x="1" y="4"/>
                  <a:pt x="1" y="4"/>
                  <a:pt x="1" y="4"/>
                </a:cubicBezTo>
                <a:cubicBezTo>
                  <a:pt x="0" y="3"/>
                  <a:pt x="0" y="2"/>
                  <a:pt x="0" y="1"/>
                </a:cubicBezTo>
                <a:cubicBezTo>
                  <a:pt x="1" y="0"/>
                  <a:pt x="2" y="0"/>
                  <a:pt x="3" y="0"/>
                </a:cubicBezTo>
                <a:cubicBezTo>
                  <a:pt x="95" y="76"/>
                  <a:pt x="95" y="76"/>
                  <a:pt x="95" y="76"/>
                </a:cubicBezTo>
                <a:cubicBezTo>
                  <a:pt x="96" y="77"/>
                  <a:pt x="96" y="78"/>
                  <a:pt x="96" y="79"/>
                </a:cubicBezTo>
                <a:cubicBezTo>
                  <a:pt x="95" y="79"/>
                  <a:pt x="95" y="80"/>
                  <a:pt x="94" y="8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5" name="Freeform 145"/>
          <p:cNvSpPr>
            <a:spLocks noEditPoints="1"/>
          </p:cNvSpPr>
          <p:nvPr/>
        </p:nvSpPr>
        <p:spPr bwMode="auto">
          <a:xfrm>
            <a:off x="11482107" y="3925611"/>
            <a:ext cx="301818" cy="301818"/>
          </a:xfrm>
          <a:custGeom>
            <a:avLst/>
            <a:gdLst>
              <a:gd name="T0" fmla="*/ 237 w 324"/>
              <a:gd name="T1" fmla="*/ 324 h 324"/>
              <a:gd name="T2" fmla="*/ 85 w 324"/>
              <a:gd name="T3" fmla="*/ 173 h 324"/>
              <a:gd name="T4" fmla="*/ 0 w 324"/>
              <a:gd name="T5" fmla="*/ 258 h 324"/>
              <a:gd name="T6" fmla="*/ 0 w 324"/>
              <a:gd name="T7" fmla="*/ 0 h 324"/>
              <a:gd name="T8" fmla="*/ 258 w 324"/>
              <a:gd name="T9" fmla="*/ 0 h 324"/>
              <a:gd name="T10" fmla="*/ 173 w 324"/>
              <a:gd name="T11" fmla="*/ 85 h 324"/>
              <a:gd name="T12" fmla="*/ 324 w 324"/>
              <a:gd name="T13" fmla="*/ 236 h 324"/>
              <a:gd name="T14" fmla="*/ 237 w 324"/>
              <a:gd name="T15" fmla="*/ 324 h 324"/>
              <a:gd name="T16" fmla="*/ 85 w 324"/>
              <a:gd name="T17" fmla="*/ 147 h 324"/>
              <a:gd name="T18" fmla="*/ 237 w 324"/>
              <a:gd name="T19" fmla="*/ 298 h 324"/>
              <a:gd name="T20" fmla="*/ 298 w 324"/>
              <a:gd name="T21" fmla="*/ 236 h 324"/>
              <a:gd name="T22" fmla="*/ 147 w 324"/>
              <a:gd name="T23" fmla="*/ 85 h 324"/>
              <a:gd name="T24" fmla="*/ 213 w 324"/>
              <a:gd name="T25" fmla="*/ 19 h 324"/>
              <a:gd name="T26" fmla="*/ 19 w 324"/>
              <a:gd name="T27" fmla="*/ 19 h 324"/>
              <a:gd name="T28" fmla="*/ 19 w 324"/>
              <a:gd name="T29" fmla="*/ 213 h 324"/>
              <a:gd name="T30" fmla="*/ 85 w 324"/>
              <a:gd name="T31" fmla="*/ 147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4" h="324">
                <a:moveTo>
                  <a:pt x="237" y="324"/>
                </a:moveTo>
                <a:lnTo>
                  <a:pt x="85" y="173"/>
                </a:lnTo>
                <a:lnTo>
                  <a:pt x="0" y="258"/>
                </a:lnTo>
                <a:lnTo>
                  <a:pt x="0" y="0"/>
                </a:lnTo>
                <a:lnTo>
                  <a:pt x="258" y="0"/>
                </a:lnTo>
                <a:lnTo>
                  <a:pt x="173" y="85"/>
                </a:lnTo>
                <a:lnTo>
                  <a:pt x="324" y="236"/>
                </a:lnTo>
                <a:lnTo>
                  <a:pt x="237" y="324"/>
                </a:lnTo>
                <a:close/>
                <a:moveTo>
                  <a:pt x="85" y="147"/>
                </a:moveTo>
                <a:lnTo>
                  <a:pt x="237" y="298"/>
                </a:lnTo>
                <a:lnTo>
                  <a:pt x="298" y="236"/>
                </a:lnTo>
                <a:lnTo>
                  <a:pt x="147" y="85"/>
                </a:lnTo>
                <a:lnTo>
                  <a:pt x="213" y="19"/>
                </a:lnTo>
                <a:lnTo>
                  <a:pt x="19" y="19"/>
                </a:lnTo>
                <a:lnTo>
                  <a:pt x="19" y="213"/>
                </a:lnTo>
                <a:lnTo>
                  <a:pt x="85" y="147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6" name="Freeform 146"/>
          <p:cNvSpPr>
            <a:spLocks noEditPoints="1"/>
          </p:cNvSpPr>
          <p:nvPr/>
        </p:nvSpPr>
        <p:spPr bwMode="auto">
          <a:xfrm>
            <a:off x="454327" y="3874377"/>
            <a:ext cx="326039" cy="303681"/>
          </a:xfrm>
          <a:custGeom>
            <a:avLst/>
            <a:gdLst>
              <a:gd name="T0" fmla="*/ 241 w 350"/>
              <a:gd name="T1" fmla="*/ 326 h 326"/>
              <a:gd name="T2" fmla="*/ 109 w 350"/>
              <a:gd name="T3" fmla="*/ 326 h 326"/>
              <a:gd name="T4" fmla="*/ 109 w 350"/>
              <a:gd name="T5" fmla="*/ 175 h 326"/>
              <a:gd name="T6" fmla="*/ 0 w 350"/>
              <a:gd name="T7" fmla="*/ 175 h 326"/>
              <a:gd name="T8" fmla="*/ 175 w 350"/>
              <a:gd name="T9" fmla="*/ 0 h 326"/>
              <a:gd name="T10" fmla="*/ 350 w 350"/>
              <a:gd name="T11" fmla="*/ 175 h 326"/>
              <a:gd name="T12" fmla="*/ 241 w 350"/>
              <a:gd name="T13" fmla="*/ 175 h 326"/>
              <a:gd name="T14" fmla="*/ 241 w 350"/>
              <a:gd name="T15" fmla="*/ 326 h 326"/>
              <a:gd name="T16" fmla="*/ 128 w 350"/>
              <a:gd name="T17" fmla="*/ 308 h 326"/>
              <a:gd name="T18" fmla="*/ 222 w 350"/>
              <a:gd name="T19" fmla="*/ 308 h 326"/>
              <a:gd name="T20" fmla="*/ 222 w 350"/>
              <a:gd name="T21" fmla="*/ 156 h 326"/>
              <a:gd name="T22" fmla="*/ 303 w 350"/>
              <a:gd name="T23" fmla="*/ 156 h 326"/>
              <a:gd name="T24" fmla="*/ 175 w 350"/>
              <a:gd name="T25" fmla="*/ 29 h 326"/>
              <a:gd name="T26" fmla="*/ 47 w 350"/>
              <a:gd name="T27" fmla="*/ 156 h 326"/>
              <a:gd name="T28" fmla="*/ 128 w 350"/>
              <a:gd name="T29" fmla="*/ 156 h 326"/>
              <a:gd name="T30" fmla="*/ 128 w 350"/>
              <a:gd name="T31" fmla="*/ 308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50" h="326">
                <a:moveTo>
                  <a:pt x="241" y="326"/>
                </a:moveTo>
                <a:lnTo>
                  <a:pt x="109" y="326"/>
                </a:lnTo>
                <a:lnTo>
                  <a:pt x="109" y="175"/>
                </a:lnTo>
                <a:lnTo>
                  <a:pt x="0" y="175"/>
                </a:lnTo>
                <a:lnTo>
                  <a:pt x="175" y="0"/>
                </a:lnTo>
                <a:lnTo>
                  <a:pt x="350" y="175"/>
                </a:lnTo>
                <a:lnTo>
                  <a:pt x="241" y="175"/>
                </a:lnTo>
                <a:lnTo>
                  <a:pt x="241" y="326"/>
                </a:lnTo>
                <a:close/>
                <a:moveTo>
                  <a:pt x="128" y="308"/>
                </a:moveTo>
                <a:lnTo>
                  <a:pt x="222" y="308"/>
                </a:lnTo>
                <a:lnTo>
                  <a:pt x="222" y="156"/>
                </a:lnTo>
                <a:lnTo>
                  <a:pt x="303" y="156"/>
                </a:lnTo>
                <a:lnTo>
                  <a:pt x="175" y="29"/>
                </a:lnTo>
                <a:lnTo>
                  <a:pt x="47" y="156"/>
                </a:lnTo>
                <a:lnTo>
                  <a:pt x="128" y="156"/>
                </a:lnTo>
                <a:lnTo>
                  <a:pt x="128" y="30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7" name="Freeform 147"/>
          <p:cNvSpPr>
            <a:spLocks noEditPoints="1"/>
          </p:cNvSpPr>
          <p:nvPr/>
        </p:nvSpPr>
        <p:spPr bwMode="auto">
          <a:xfrm>
            <a:off x="476685" y="4755609"/>
            <a:ext cx="303681" cy="303681"/>
          </a:xfrm>
          <a:custGeom>
            <a:avLst/>
            <a:gdLst>
              <a:gd name="T0" fmla="*/ 90 w 326"/>
              <a:gd name="T1" fmla="*/ 326 h 326"/>
              <a:gd name="T2" fmla="*/ 0 w 326"/>
              <a:gd name="T3" fmla="*/ 236 h 326"/>
              <a:gd name="T4" fmla="*/ 152 w 326"/>
              <a:gd name="T5" fmla="*/ 85 h 326"/>
              <a:gd name="T6" fmla="*/ 66 w 326"/>
              <a:gd name="T7" fmla="*/ 0 h 326"/>
              <a:gd name="T8" fmla="*/ 326 w 326"/>
              <a:gd name="T9" fmla="*/ 0 h 326"/>
              <a:gd name="T10" fmla="*/ 326 w 326"/>
              <a:gd name="T11" fmla="*/ 260 h 326"/>
              <a:gd name="T12" fmla="*/ 241 w 326"/>
              <a:gd name="T13" fmla="*/ 175 h 326"/>
              <a:gd name="T14" fmla="*/ 90 w 326"/>
              <a:gd name="T15" fmla="*/ 326 h 326"/>
              <a:gd name="T16" fmla="*/ 29 w 326"/>
              <a:gd name="T17" fmla="*/ 236 h 326"/>
              <a:gd name="T18" fmla="*/ 90 w 326"/>
              <a:gd name="T19" fmla="*/ 298 h 326"/>
              <a:gd name="T20" fmla="*/ 241 w 326"/>
              <a:gd name="T21" fmla="*/ 146 h 326"/>
              <a:gd name="T22" fmla="*/ 308 w 326"/>
              <a:gd name="T23" fmla="*/ 213 h 326"/>
              <a:gd name="T24" fmla="*/ 308 w 326"/>
              <a:gd name="T25" fmla="*/ 19 h 326"/>
              <a:gd name="T26" fmla="*/ 114 w 326"/>
              <a:gd name="T27" fmla="*/ 19 h 326"/>
              <a:gd name="T28" fmla="*/ 180 w 326"/>
              <a:gd name="T29" fmla="*/ 85 h 326"/>
              <a:gd name="T30" fmla="*/ 29 w 326"/>
              <a:gd name="T31" fmla="*/ 236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6" h="326">
                <a:moveTo>
                  <a:pt x="90" y="326"/>
                </a:moveTo>
                <a:lnTo>
                  <a:pt x="0" y="236"/>
                </a:lnTo>
                <a:lnTo>
                  <a:pt x="152" y="85"/>
                </a:lnTo>
                <a:lnTo>
                  <a:pt x="66" y="0"/>
                </a:lnTo>
                <a:lnTo>
                  <a:pt x="326" y="0"/>
                </a:lnTo>
                <a:lnTo>
                  <a:pt x="326" y="260"/>
                </a:lnTo>
                <a:lnTo>
                  <a:pt x="241" y="175"/>
                </a:lnTo>
                <a:lnTo>
                  <a:pt x="90" y="326"/>
                </a:lnTo>
                <a:close/>
                <a:moveTo>
                  <a:pt x="29" y="236"/>
                </a:moveTo>
                <a:lnTo>
                  <a:pt x="90" y="298"/>
                </a:lnTo>
                <a:lnTo>
                  <a:pt x="241" y="146"/>
                </a:lnTo>
                <a:lnTo>
                  <a:pt x="308" y="213"/>
                </a:lnTo>
                <a:lnTo>
                  <a:pt x="308" y="19"/>
                </a:lnTo>
                <a:lnTo>
                  <a:pt x="114" y="19"/>
                </a:lnTo>
                <a:lnTo>
                  <a:pt x="180" y="85"/>
                </a:lnTo>
                <a:lnTo>
                  <a:pt x="29" y="23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8" name="Freeform 148"/>
          <p:cNvSpPr>
            <a:spLocks noEditPoints="1"/>
          </p:cNvSpPr>
          <p:nvPr/>
        </p:nvSpPr>
        <p:spPr bwMode="auto">
          <a:xfrm>
            <a:off x="458620" y="5599579"/>
            <a:ext cx="303681" cy="326039"/>
          </a:xfrm>
          <a:custGeom>
            <a:avLst/>
            <a:gdLst>
              <a:gd name="T0" fmla="*/ 151 w 326"/>
              <a:gd name="T1" fmla="*/ 350 h 350"/>
              <a:gd name="T2" fmla="*/ 151 w 326"/>
              <a:gd name="T3" fmla="*/ 241 h 350"/>
              <a:gd name="T4" fmla="*/ 0 w 326"/>
              <a:gd name="T5" fmla="*/ 241 h 350"/>
              <a:gd name="T6" fmla="*/ 0 w 326"/>
              <a:gd name="T7" fmla="*/ 108 h 350"/>
              <a:gd name="T8" fmla="*/ 151 w 326"/>
              <a:gd name="T9" fmla="*/ 108 h 350"/>
              <a:gd name="T10" fmla="*/ 151 w 326"/>
              <a:gd name="T11" fmla="*/ 0 h 350"/>
              <a:gd name="T12" fmla="*/ 326 w 326"/>
              <a:gd name="T13" fmla="*/ 175 h 350"/>
              <a:gd name="T14" fmla="*/ 151 w 326"/>
              <a:gd name="T15" fmla="*/ 350 h 350"/>
              <a:gd name="T16" fmla="*/ 18 w 326"/>
              <a:gd name="T17" fmla="*/ 222 h 350"/>
              <a:gd name="T18" fmla="*/ 170 w 326"/>
              <a:gd name="T19" fmla="*/ 222 h 350"/>
              <a:gd name="T20" fmla="*/ 170 w 326"/>
              <a:gd name="T21" fmla="*/ 302 h 350"/>
              <a:gd name="T22" fmla="*/ 297 w 326"/>
              <a:gd name="T23" fmla="*/ 175 h 350"/>
              <a:gd name="T24" fmla="*/ 170 w 326"/>
              <a:gd name="T25" fmla="*/ 47 h 350"/>
              <a:gd name="T26" fmla="*/ 170 w 326"/>
              <a:gd name="T27" fmla="*/ 127 h 350"/>
              <a:gd name="T28" fmla="*/ 18 w 326"/>
              <a:gd name="T29" fmla="*/ 127 h 350"/>
              <a:gd name="T30" fmla="*/ 18 w 326"/>
              <a:gd name="T31" fmla="*/ 222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6" h="350">
                <a:moveTo>
                  <a:pt x="151" y="350"/>
                </a:moveTo>
                <a:lnTo>
                  <a:pt x="151" y="241"/>
                </a:lnTo>
                <a:lnTo>
                  <a:pt x="0" y="241"/>
                </a:lnTo>
                <a:lnTo>
                  <a:pt x="0" y="108"/>
                </a:lnTo>
                <a:lnTo>
                  <a:pt x="151" y="108"/>
                </a:lnTo>
                <a:lnTo>
                  <a:pt x="151" y="0"/>
                </a:lnTo>
                <a:lnTo>
                  <a:pt x="326" y="175"/>
                </a:lnTo>
                <a:lnTo>
                  <a:pt x="151" y="350"/>
                </a:lnTo>
                <a:close/>
                <a:moveTo>
                  <a:pt x="18" y="222"/>
                </a:moveTo>
                <a:lnTo>
                  <a:pt x="170" y="222"/>
                </a:lnTo>
                <a:lnTo>
                  <a:pt x="170" y="302"/>
                </a:lnTo>
                <a:lnTo>
                  <a:pt x="297" y="175"/>
                </a:lnTo>
                <a:lnTo>
                  <a:pt x="170" y="47"/>
                </a:lnTo>
                <a:lnTo>
                  <a:pt x="170" y="127"/>
                </a:lnTo>
                <a:lnTo>
                  <a:pt x="18" y="127"/>
                </a:lnTo>
                <a:lnTo>
                  <a:pt x="18" y="222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1" name="Freeform 151"/>
          <p:cNvSpPr>
            <a:spLocks noEditPoints="1"/>
          </p:cNvSpPr>
          <p:nvPr/>
        </p:nvSpPr>
        <p:spPr bwMode="auto">
          <a:xfrm>
            <a:off x="11503950" y="5593060"/>
            <a:ext cx="303681" cy="303681"/>
          </a:xfrm>
          <a:custGeom>
            <a:avLst/>
            <a:gdLst>
              <a:gd name="T0" fmla="*/ 260 w 326"/>
              <a:gd name="T1" fmla="*/ 326 h 326"/>
              <a:gd name="T2" fmla="*/ 0 w 326"/>
              <a:gd name="T3" fmla="*/ 326 h 326"/>
              <a:gd name="T4" fmla="*/ 0 w 326"/>
              <a:gd name="T5" fmla="*/ 66 h 326"/>
              <a:gd name="T6" fmla="*/ 85 w 326"/>
              <a:gd name="T7" fmla="*/ 151 h 326"/>
              <a:gd name="T8" fmla="*/ 236 w 326"/>
              <a:gd name="T9" fmla="*/ 0 h 326"/>
              <a:gd name="T10" fmla="*/ 326 w 326"/>
              <a:gd name="T11" fmla="*/ 90 h 326"/>
              <a:gd name="T12" fmla="*/ 174 w 326"/>
              <a:gd name="T13" fmla="*/ 241 h 326"/>
              <a:gd name="T14" fmla="*/ 260 w 326"/>
              <a:gd name="T15" fmla="*/ 326 h 326"/>
              <a:gd name="T16" fmla="*/ 18 w 326"/>
              <a:gd name="T17" fmla="*/ 308 h 326"/>
              <a:gd name="T18" fmla="*/ 212 w 326"/>
              <a:gd name="T19" fmla="*/ 308 h 326"/>
              <a:gd name="T20" fmla="*/ 146 w 326"/>
              <a:gd name="T21" fmla="*/ 241 h 326"/>
              <a:gd name="T22" fmla="*/ 297 w 326"/>
              <a:gd name="T23" fmla="*/ 90 h 326"/>
              <a:gd name="T24" fmla="*/ 236 w 326"/>
              <a:gd name="T25" fmla="*/ 29 h 326"/>
              <a:gd name="T26" fmla="*/ 85 w 326"/>
              <a:gd name="T27" fmla="*/ 180 h 326"/>
              <a:gd name="T28" fmla="*/ 18 w 326"/>
              <a:gd name="T29" fmla="*/ 114 h 326"/>
              <a:gd name="T30" fmla="*/ 18 w 326"/>
              <a:gd name="T31" fmla="*/ 308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6" h="326">
                <a:moveTo>
                  <a:pt x="260" y="326"/>
                </a:moveTo>
                <a:lnTo>
                  <a:pt x="0" y="326"/>
                </a:lnTo>
                <a:lnTo>
                  <a:pt x="0" y="66"/>
                </a:lnTo>
                <a:lnTo>
                  <a:pt x="85" y="151"/>
                </a:lnTo>
                <a:lnTo>
                  <a:pt x="236" y="0"/>
                </a:lnTo>
                <a:lnTo>
                  <a:pt x="326" y="90"/>
                </a:lnTo>
                <a:lnTo>
                  <a:pt x="174" y="241"/>
                </a:lnTo>
                <a:lnTo>
                  <a:pt x="260" y="326"/>
                </a:lnTo>
                <a:close/>
                <a:moveTo>
                  <a:pt x="18" y="308"/>
                </a:moveTo>
                <a:lnTo>
                  <a:pt x="212" y="308"/>
                </a:lnTo>
                <a:lnTo>
                  <a:pt x="146" y="241"/>
                </a:lnTo>
                <a:lnTo>
                  <a:pt x="297" y="90"/>
                </a:lnTo>
                <a:lnTo>
                  <a:pt x="236" y="29"/>
                </a:lnTo>
                <a:lnTo>
                  <a:pt x="85" y="180"/>
                </a:lnTo>
                <a:lnTo>
                  <a:pt x="18" y="114"/>
                </a:lnTo>
                <a:lnTo>
                  <a:pt x="18" y="30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2" name="Freeform 152"/>
          <p:cNvSpPr>
            <a:spLocks noEditPoints="1"/>
          </p:cNvSpPr>
          <p:nvPr/>
        </p:nvSpPr>
        <p:spPr bwMode="auto">
          <a:xfrm>
            <a:off x="11481175" y="4744429"/>
            <a:ext cx="303681" cy="326039"/>
          </a:xfrm>
          <a:custGeom>
            <a:avLst/>
            <a:gdLst>
              <a:gd name="T0" fmla="*/ 175 w 326"/>
              <a:gd name="T1" fmla="*/ 350 h 350"/>
              <a:gd name="T2" fmla="*/ 0 w 326"/>
              <a:gd name="T3" fmla="*/ 175 h 350"/>
              <a:gd name="T4" fmla="*/ 175 w 326"/>
              <a:gd name="T5" fmla="*/ 0 h 350"/>
              <a:gd name="T6" fmla="*/ 175 w 326"/>
              <a:gd name="T7" fmla="*/ 108 h 350"/>
              <a:gd name="T8" fmla="*/ 326 w 326"/>
              <a:gd name="T9" fmla="*/ 108 h 350"/>
              <a:gd name="T10" fmla="*/ 326 w 326"/>
              <a:gd name="T11" fmla="*/ 241 h 350"/>
              <a:gd name="T12" fmla="*/ 175 w 326"/>
              <a:gd name="T13" fmla="*/ 241 h 350"/>
              <a:gd name="T14" fmla="*/ 175 w 326"/>
              <a:gd name="T15" fmla="*/ 350 h 350"/>
              <a:gd name="T16" fmla="*/ 28 w 326"/>
              <a:gd name="T17" fmla="*/ 175 h 350"/>
              <a:gd name="T18" fmla="*/ 156 w 326"/>
              <a:gd name="T19" fmla="*/ 302 h 350"/>
              <a:gd name="T20" fmla="*/ 156 w 326"/>
              <a:gd name="T21" fmla="*/ 222 h 350"/>
              <a:gd name="T22" fmla="*/ 307 w 326"/>
              <a:gd name="T23" fmla="*/ 222 h 350"/>
              <a:gd name="T24" fmla="*/ 307 w 326"/>
              <a:gd name="T25" fmla="*/ 127 h 350"/>
              <a:gd name="T26" fmla="*/ 156 w 326"/>
              <a:gd name="T27" fmla="*/ 127 h 350"/>
              <a:gd name="T28" fmla="*/ 156 w 326"/>
              <a:gd name="T29" fmla="*/ 47 h 350"/>
              <a:gd name="T30" fmla="*/ 28 w 326"/>
              <a:gd name="T31" fmla="*/ 175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6" h="350">
                <a:moveTo>
                  <a:pt x="175" y="350"/>
                </a:moveTo>
                <a:lnTo>
                  <a:pt x="0" y="175"/>
                </a:lnTo>
                <a:lnTo>
                  <a:pt x="175" y="0"/>
                </a:lnTo>
                <a:lnTo>
                  <a:pt x="175" y="108"/>
                </a:lnTo>
                <a:lnTo>
                  <a:pt x="326" y="108"/>
                </a:lnTo>
                <a:lnTo>
                  <a:pt x="326" y="241"/>
                </a:lnTo>
                <a:lnTo>
                  <a:pt x="175" y="241"/>
                </a:lnTo>
                <a:lnTo>
                  <a:pt x="175" y="350"/>
                </a:lnTo>
                <a:close/>
                <a:moveTo>
                  <a:pt x="28" y="175"/>
                </a:moveTo>
                <a:lnTo>
                  <a:pt x="156" y="302"/>
                </a:lnTo>
                <a:lnTo>
                  <a:pt x="156" y="222"/>
                </a:lnTo>
                <a:lnTo>
                  <a:pt x="307" y="222"/>
                </a:lnTo>
                <a:lnTo>
                  <a:pt x="307" y="127"/>
                </a:lnTo>
                <a:lnTo>
                  <a:pt x="156" y="127"/>
                </a:lnTo>
                <a:lnTo>
                  <a:pt x="156" y="47"/>
                </a:lnTo>
                <a:lnTo>
                  <a:pt x="28" y="175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3" name="Freeform 153"/>
          <p:cNvSpPr>
            <a:spLocks noEditPoints="1"/>
          </p:cNvSpPr>
          <p:nvPr/>
        </p:nvSpPr>
        <p:spPr bwMode="auto">
          <a:xfrm>
            <a:off x="406360" y="2185036"/>
            <a:ext cx="352120" cy="308339"/>
          </a:xfrm>
          <a:custGeom>
            <a:avLst/>
            <a:gdLst>
              <a:gd name="T0" fmla="*/ 160 w 160"/>
              <a:gd name="T1" fmla="*/ 140 h 140"/>
              <a:gd name="T2" fmla="*/ 0 w 160"/>
              <a:gd name="T3" fmla="*/ 140 h 140"/>
              <a:gd name="T4" fmla="*/ 0 w 160"/>
              <a:gd name="T5" fmla="*/ 127 h 140"/>
              <a:gd name="T6" fmla="*/ 42 w 160"/>
              <a:gd name="T7" fmla="*/ 85 h 140"/>
              <a:gd name="T8" fmla="*/ 118 w 160"/>
              <a:gd name="T9" fmla="*/ 85 h 140"/>
              <a:gd name="T10" fmla="*/ 160 w 160"/>
              <a:gd name="T11" fmla="*/ 127 h 140"/>
              <a:gd name="T12" fmla="*/ 160 w 160"/>
              <a:gd name="T13" fmla="*/ 140 h 140"/>
              <a:gd name="T14" fmla="*/ 8 w 160"/>
              <a:gd name="T15" fmla="*/ 132 h 140"/>
              <a:gd name="T16" fmla="*/ 152 w 160"/>
              <a:gd name="T17" fmla="*/ 132 h 140"/>
              <a:gd name="T18" fmla="*/ 152 w 160"/>
              <a:gd name="T19" fmla="*/ 127 h 140"/>
              <a:gd name="T20" fmla="*/ 118 w 160"/>
              <a:gd name="T21" fmla="*/ 93 h 140"/>
              <a:gd name="T22" fmla="*/ 42 w 160"/>
              <a:gd name="T23" fmla="*/ 93 h 140"/>
              <a:gd name="T24" fmla="*/ 8 w 160"/>
              <a:gd name="T25" fmla="*/ 127 h 140"/>
              <a:gd name="T26" fmla="*/ 8 w 160"/>
              <a:gd name="T27" fmla="*/ 132 h 140"/>
              <a:gd name="T28" fmla="*/ 80 w 160"/>
              <a:gd name="T29" fmla="*/ 83 h 140"/>
              <a:gd name="T30" fmla="*/ 38 w 160"/>
              <a:gd name="T31" fmla="*/ 42 h 140"/>
              <a:gd name="T32" fmla="*/ 80 w 160"/>
              <a:gd name="T33" fmla="*/ 0 h 140"/>
              <a:gd name="T34" fmla="*/ 122 w 160"/>
              <a:gd name="T35" fmla="*/ 42 h 140"/>
              <a:gd name="T36" fmla="*/ 80 w 160"/>
              <a:gd name="T37" fmla="*/ 83 h 140"/>
              <a:gd name="T38" fmla="*/ 80 w 160"/>
              <a:gd name="T39" fmla="*/ 8 h 140"/>
              <a:gd name="T40" fmla="*/ 46 w 160"/>
              <a:gd name="T41" fmla="*/ 42 h 140"/>
              <a:gd name="T42" fmla="*/ 80 w 160"/>
              <a:gd name="T43" fmla="*/ 75 h 140"/>
              <a:gd name="T44" fmla="*/ 114 w 160"/>
              <a:gd name="T45" fmla="*/ 42 h 140"/>
              <a:gd name="T46" fmla="*/ 80 w 160"/>
              <a:gd name="T47" fmla="*/ 8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60" h="140">
                <a:moveTo>
                  <a:pt x="160" y="140"/>
                </a:moveTo>
                <a:cubicBezTo>
                  <a:pt x="0" y="140"/>
                  <a:pt x="0" y="140"/>
                  <a:pt x="0" y="140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04"/>
                  <a:pt x="19" y="85"/>
                  <a:pt x="42" y="85"/>
                </a:cubicBezTo>
                <a:cubicBezTo>
                  <a:pt x="118" y="85"/>
                  <a:pt x="118" y="85"/>
                  <a:pt x="118" y="85"/>
                </a:cubicBezTo>
                <a:cubicBezTo>
                  <a:pt x="141" y="85"/>
                  <a:pt x="160" y="104"/>
                  <a:pt x="160" y="127"/>
                </a:cubicBezTo>
                <a:lnTo>
                  <a:pt x="160" y="140"/>
                </a:lnTo>
                <a:close/>
                <a:moveTo>
                  <a:pt x="8" y="132"/>
                </a:moveTo>
                <a:cubicBezTo>
                  <a:pt x="152" y="132"/>
                  <a:pt x="152" y="132"/>
                  <a:pt x="152" y="132"/>
                </a:cubicBezTo>
                <a:cubicBezTo>
                  <a:pt x="152" y="127"/>
                  <a:pt x="152" y="127"/>
                  <a:pt x="152" y="127"/>
                </a:cubicBezTo>
                <a:cubicBezTo>
                  <a:pt x="152" y="108"/>
                  <a:pt x="137" y="93"/>
                  <a:pt x="118" y="93"/>
                </a:cubicBezTo>
                <a:cubicBezTo>
                  <a:pt x="42" y="93"/>
                  <a:pt x="42" y="93"/>
                  <a:pt x="42" y="93"/>
                </a:cubicBezTo>
                <a:cubicBezTo>
                  <a:pt x="23" y="93"/>
                  <a:pt x="8" y="108"/>
                  <a:pt x="8" y="127"/>
                </a:cubicBezTo>
                <a:lnTo>
                  <a:pt x="8" y="132"/>
                </a:lnTo>
                <a:close/>
                <a:moveTo>
                  <a:pt x="80" y="83"/>
                </a:moveTo>
                <a:cubicBezTo>
                  <a:pt x="57" y="83"/>
                  <a:pt x="38" y="65"/>
                  <a:pt x="38" y="42"/>
                </a:cubicBezTo>
                <a:cubicBezTo>
                  <a:pt x="38" y="18"/>
                  <a:pt x="57" y="0"/>
                  <a:pt x="80" y="0"/>
                </a:cubicBezTo>
                <a:cubicBezTo>
                  <a:pt x="103" y="0"/>
                  <a:pt x="122" y="18"/>
                  <a:pt x="122" y="42"/>
                </a:cubicBezTo>
                <a:cubicBezTo>
                  <a:pt x="122" y="65"/>
                  <a:pt x="103" y="83"/>
                  <a:pt x="80" y="83"/>
                </a:cubicBezTo>
                <a:close/>
                <a:moveTo>
                  <a:pt x="80" y="8"/>
                </a:moveTo>
                <a:cubicBezTo>
                  <a:pt x="61" y="8"/>
                  <a:pt x="46" y="23"/>
                  <a:pt x="46" y="42"/>
                </a:cubicBezTo>
                <a:cubicBezTo>
                  <a:pt x="46" y="60"/>
                  <a:pt x="61" y="75"/>
                  <a:pt x="80" y="75"/>
                </a:cubicBezTo>
                <a:cubicBezTo>
                  <a:pt x="99" y="75"/>
                  <a:pt x="114" y="60"/>
                  <a:pt x="114" y="42"/>
                </a:cubicBezTo>
                <a:cubicBezTo>
                  <a:pt x="114" y="23"/>
                  <a:pt x="99" y="8"/>
                  <a:pt x="80" y="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4" name="Freeform 154"/>
          <p:cNvSpPr>
            <a:spLocks noEditPoints="1"/>
          </p:cNvSpPr>
          <p:nvPr/>
        </p:nvSpPr>
        <p:spPr bwMode="auto">
          <a:xfrm>
            <a:off x="417256" y="3063941"/>
            <a:ext cx="342805" cy="330695"/>
          </a:xfrm>
          <a:custGeom>
            <a:avLst/>
            <a:gdLst>
              <a:gd name="T0" fmla="*/ 156 w 156"/>
              <a:gd name="T1" fmla="*/ 150 h 150"/>
              <a:gd name="T2" fmla="*/ 0 w 156"/>
              <a:gd name="T3" fmla="*/ 150 h 150"/>
              <a:gd name="T4" fmla="*/ 0 w 156"/>
              <a:gd name="T5" fmla="*/ 146 h 150"/>
              <a:gd name="T6" fmla="*/ 58 w 156"/>
              <a:gd name="T7" fmla="*/ 100 h 150"/>
              <a:gd name="T8" fmla="*/ 59 w 156"/>
              <a:gd name="T9" fmla="*/ 95 h 150"/>
              <a:gd name="T10" fmla="*/ 47 w 156"/>
              <a:gd name="T11" fmla="*/ 72 h 150"/>
              <a:gd name="T12" fmla="*/ 41 w 156"/>
              <a:gd name="T13" fmla="*/ 64 h 150"/>
              <a:gd name="T14" fmla="*/ 42 w 156"/>
              <a:gd name="T15" fmla="*/ 46 h 150"/>
              <a:gd name="T16" fmla="*/ 42 w 156"/>
              <a:gd name="T17" fmla="*/ 46 h 150"/>
              <a:gd name="T18" fmla="*/ 50 w 156"/>
              <a:gd name="T19" fmla="*/ 10 h 150"/>
              <a:gd name="T20" fmla="*/ 78 w 156"/>
              <a:gd name="T21" fmla="*/ 0 h 150"/>
              <a:gd name="T22" fmla="*/ 106 w 156"/>
              <a:gd name="T23" fmla="*/ 10 h 150"/>
              <a:gd name="T24" fmla="*/ 114 w 156"/>
              <a:gd name="T25" fmla="*/ 46 h 150"/>
              <a:gd name="T26" fmla="*/ 114 w 156"/>
              <a:gd name="T27" fmla="*/ 46 h 150"/>
              <a:gd name="T28" fmla="*/ 115 w 156"/>
              <a:gd name="T29" fmla="*/ 64 h 150"/>
              <a:gd name="T30" fmla="*/ 109 w 156"/>
              <a:gd name="T31" fmla="*/ 72 h 150"/>
              <a:gd name="T32" fmla="*/ 97 w 156"/>
              <a:gd name="T33" fmla="*/ 95 h 150"/>
              <a:gd name="T34" fmla="*/ 98 w 156"/>
              <a:gd name="T35" fmla="*/ 100 h 150"/>
              <a:gd name="T36" fmla="*/ 156 w 156"/>
              <a:gd name="T37" fmla="*/ 146 h 150"/>
              <a:gd name="T38" fmla="*/ 156 w 156"/>
              <a:gd name="T39" fmla="*/ 150 h 150"/>
              <a:gd name="T40" fmla="*/ 9 w 156"/>
              <a:gd name="T41" fmla="*/ 142 h 150"/>
              <a:gd name="T42" fmla="*/ 147 w 156"/>
              <a:gd name="T43" fmla="*/ 142 h 150"/>
              <a:gd name="T44" fmla="*/ 126 w 156"/>
              <a:gd name="T45" fmla="*/ 121 h 150"/>
              <a:gd name="T46" fmla="*/ 96 w 156"/>
              <a:gd name="T47" fmla="*/ 108 h 150"/>
              <a:gd name="T48" fmla="*/ 89 w 156"/>
              <a:gd name="T49" fmla="*/ 93 h 150"/>
              <a:gd name="T50" fmla="*/ 89 w 156"/>
              <a:gd name="T51" fmla="*/ 92 h 150"/>
              <a:gd name="T52" fmla="*/ 90 w 156"/>
              <a:gd name="T53" fmla="*/ 90 h 150"/>
              <a:gd name="T54" fmla="*/ 102 w 156"/>
              <a:gd name="T55" fmla="*/ 68 h 150"/>
              <a:gd name="T56" fmla="*/ 102 w 156"/>
              <a:gd name="T57" fmla="*/ 64 h 150"/>
              <a:gd name="T58" fmla="*/ 106 w 156"/>
              <a:gd name="T59" fmla="*/ 64 h 150"/>
              <a:gd name="T60" fmla="*/ 108 w 156"/>
              <a:gd name="T61" fmla="*/ 60 h 150"/>
              <a:gd name="T62" fmla="*/ 107 w 156"/>
              <a:gd name="T63" fmla="*/ 51 h 150"/>
              <a:gd name="T64" fmla="*/ 105 w 156"/>
              <a:gd name="T65" fmla="*/ 50 h 150"/>
              <a:gd name="T66" fmla="*/ 106 w 156"/>
              <a:gd name="T67" fmla="*/ 48 h 150"/>
              <a:gd name="T68" fmla="*/ 106 w 156"/>
              <a:gd name="T69" fmla="*/ 45 h 150"/>
              <a:gd name="T70" fmla="*/ 100 w 156"/>
              <a:gd name="T71" fmla="*/ 15 h 150"/>
              <a:gd name="T72" fmla="*/ 78 w 156"/>
              <a:gd name="T73" fmla="*/ 8 h 150"/>
              <a:gd name="T74" fmla="*/ 56 w 156"/>
              <a:gd name="T75" fmla="*/ 15 h 150"/>
              <a:gd name="T76" fmla="*/ 50 w 156"/>
              <a:gd name="T77" fmla="*/ 45 h 150"/>
              <a:gd name="T78" fmla="*/ 50 w 156"/>
              <a:gd name="T79" fmla="*/ 48 h 150"/>
              <a:gd name="T80" fmla="*/ 51 w 156"/>
              <a:gd name="T81" fmla="*/ 50 h 150"/>
              <a:gd name="T82" fmla="*/ 49 w 156"/>
              <a:gd name="T83" fmla="*/ 51 h 150"/>
              <a:gd name="T84" fmla="*/ 48 w 156"/>
              <a:gd name="T85" fmla="*/ 60 h 150"/>
              <a:gd name="T86" fmla="*/ 50 w 156"/>
              <a:gd name="T87" fmla="*/ 64 h 150"/>
              <a:gd name="T88" fmla="*/ 54 w 156"/>
              <a:gd name="T89" fmla="*/ 64 h 150"/>
              <a:gd name="T90" fmla="*/ 54 w 156"/>
              <a:gd name="T91" fmla="*/ 68 h 150"/>
              <a:gd name="T92" fmla="*/ 66 w 156"/>
              <a:gd name="T93" fmla="*/ 90 h 150"/>
              <a:gd name="T94" fmla="*/ 67 w 156"/>
              <a:gd name="T95" fmla="*/ 92 h 150"/>
              <a:gd name="T96" fmla="*/ 67 w 156"/>
              <a:gd name="T97" fmla="*/ 93 h 150"/>
              <a:gd name="T98" fmla="*/ 60 w 156"/>
              <a:gd name="T99" fmla="*/ 108 h 150"/>
              <a:gd name="T100" fmla="*/ 30 w 156"/>
              <a:gd name="T101" fmla="*/ 121 h 150"/>
              <a:gd name="T102" fmla="*/ 9 w 156"/>
              <a:gd name="T103" fmla="*/ 142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6" h="150">
                <a:moveTo>
                  <a:pt x="156" y="150"/>
                </a:moveTo>
                <a:cubicBezTo>
                  <a:pt x="0" y="150"/>
                  <a:pt x="0" y="150"/>
                  <a:pt x="0" y="150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22"/>
                  <a:pt x="46" y="103"/>
                  <a:pt x="58" y="100"/>
                </a:cubicBezTo>
                <a:cubicBezTo>
                  <a:pt x="59" y="99"/>
                  <a:pt x="59" y="97"/>
                  <a:pt x="59" y="95"/>
                </a:cubicBezTo>
                <a:cubicBezTo>
                  <a:pt x="56" y="92"/>
                  <a:pt x="50" y="83"/>
                  <a:pt x="47" y="72"/>
                </a:cubicBezTo>
                <a:cubicBezTo>
                  <a:pt x="44" y="70"/>
                  <a:pt x="42" y="68"/>
                  <a:pt x="41" y="64"/>
                </a:cubicBezTo>
                <a:cubicBezTo>
                  <a:pt x="39" y="58"/>
                  <a:pt x="39" y="51"/>
                  <a:pt x="42" y="46"/>
                </a:cubicBezTo>
                <a:cubicBezTo>
                  <a:pt x="42" y="46"/>
                  <a:pt x="42" y="46"/>
                  <a:pt x="42" y="46"/>
                </a:cubicBezTo>
                <a:cubicBezTo>
                  <a:pt x="42" y="39"/>
                  <a:pt x="40" y="22"/>
                  <a:pt x="50" y="10"/>
                </a:cubicBezTo>
                <a:cubicBezTo>
                  <a:pt x="56" y="3"/>
                  <a:pt x="66" y="0"/>
                  <a:pt x="78" y="0"/>
                </a:cubicBezTo>
                <a:cubicBezTo>
                  <a:pt x="90" y="0"/>
                  <a:pt x="100" y="3"/>
                  <a:pt x="106" y="10"/>
                </a:cubicBezTo>
                <a:cubicBezTo>
                  <a:pt x="116" y="22"/>
                  <a:pt x="114" y="39"/>
                  <a:pt x="114" y="46"/>
                </a:cubicBezTo>
                <a:cubicBezTo>
                  <a:pt x="114" y="46"/>
                  <a:pt x="114" y="46"/>
                  <a:pt x="114" y="46"/>
                </a:cubicBezTo>
                <a:cubicBezTo>
                  <a:pt x="117" y="51"/>
                  <a:pt x="117" y="58"/>
                  <a:pt x="115" y="64"/>
                </a:cubicBezTo>
                <a:cubicBezTo>
                  <a:pt x="114" y="68"/>
                  <a:pt x="112" y="70"/>
                  <a:pt x="109" y="72"/>
                </a:cubicBezTo>
                <a:cubicBezTo>
                  <a:pt x="106" y="83"/>
                  <a:pt x="100" y="92"/>
                  <a:pt x="97" y="95"/>
                </a:cubicBezTo>
                <a:cubicBezTo>
                  <a:pt x="97" y="97"/>
                  <a:pt x="97" y="99"/>
                  <a:pt x="98" y="100"/>
                </a:cubicBezTo>
                <a:cubicBezTo>
                  <a:pt x="110" y="103"/>
                  <a:pt x="156" y="122"/>
                  <a:pt x="156" y="146"/>
                </a:cubicBezTo>
                <a:lnTo>
                  <a:pt x="156" y="150"/>
                </a:lnTo>
                <a:close/>
                <a:moveTo>
                  <a:pt x="9" y="142"/>
                </a:moveTo>
                <a:cubicBezTo>
                  <a:pt x="147" y="142"/>
                  <a:pt x="147" y="142"/>
                  <a:pt x="147" y="142"/>
                </a:cubicBezTo>
                <a:cubicBezTo>
                  <a:pt x="145" y="136"/>
                  <a:pt x="138" y="128"/>
                  <a:pt x="126" y="121"/>
                </a:cubicBezTo>
                <a:cubicBezTo>
                  <a:pt x="114" y="114"/>
                  <a:pt x="101" y="109"/>
                  <a:pt x="96" y="108"/>
                </a:cubicBezTo>
                <a:cubicBezTo>
                  <a:pt x="89" y="107"/>
                  <a:pt x="89" y="97"/>
                  <a:pt x="89" y="93"/>
                </a:cubicBezTo>
                <a:cubicBezTo>
                  <a:pt x="89" y="92"/>
                  <a:pt x="89" y="92"/>
                  <a:pt x="89" y="92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100" y="80"/>
                  <a:pt x="102" y="68"/>
                </a:cubicBezTo>
                <a:cubicBezTo>
                  <a:pt x="102" y="64"/>
                  <a:pt x="102" y="64"/>
                  <a:pt x="102" y="64"/>
                </a:cubicBezTo>
                <a:cubicBezTo>
                  <a:pt x="106" y="64"/>
                  <a:pt x="106" y="64"/>
                  <a:pt x="106" y="64"/>
                </a:cubicBezTo>
                <a:cubicBezTo>
                  <a:pt x="106" y="64"/>
                  <a:pt x="107" y="63"/>
                  <a:pt x="108" y="60"/>
                </a:cubicBezTo>
                <a:cubicBezTo>
                  <a:pt x="109" y="56"/>
                  <a:pt x="109" y="52"/>
                  <a:pt x="107" y="51"/>
                </a:cubicBezTo>
                <a:cubicBezTo>
                  <a:pt x="105" y="50"/>
                  <a:pt x="105" y="50"/>
                  <a:pt x="105" y="50"/>
                </a:cubicBezTo>
                <a:cubicBezTo>
                  <a:pt x="106" y="48"/>
                  <a:pt x="106" y="48"/>
                  <a:pt x="106" y="48"/>
                </a:cubicBezTo>
                <a:cubicBezTo>
                  <a:pt x="106" y="47"/>
                  <a:pt x="106" y="46"/>
                  <a:pt x="106" y="45"/>
                </a:cubicBezTo>
                <a:cubicBezTo>
                  <a:pt x="106" y="39"/>
                  <a:pt x="108" y="24"/>
                  <a:pt x="100" y="15"/>
                </a:cubicBezTo>
                <a:cubicBezTo>
                  <a:pt x="95" y="10"/>
                  <a:pt x="88" y="8"/>
                  <a:pt x="78" y="8"/>
                </a:cubicBezTo>
                <a:cubicBezTo>
                  <a:pt x="68" y="8"/>
                  <a:pt x="61" y="10"/>
                  <a:pt x="56" y="15"/>
                </a:cubicBezTo>
                <a:cubicBezTo>
                  <a:pt x="48" y="24"/>
                  <a:pt x="50" y="39"/>
                  <a:pt x="50" y="45"/>
                </a:cubicBezTo>
                <a:cubicBezTo>
                  <a:pt x="50" y="46"/>
                  <a:pt x="50" y="47"/>
                  <a:pt x="50" y="48"/>
                </a:cubicBezTo>
                <a:cubicBezTo>
                  <a:pt x="51" y="50"/>
                  <a:pt x="51" y="50"/>
                  <a:pt x="51" y="50"/>
                </a:cubicBezTo>
                <a:cubicBezTo>
                  <a:pt x="49" y="51"/>
                  <a:pt x="49" y="51"/>
                  <a:pt x="49" y="51"/>
                </a:cubicBezTo>
                <a:cubicBezTo>
                  <a:pt x="47" y="52"/>
                  <a:pt x="47" y="56"/>
                  <a:pt x="48" y="60"/>
                </a:cubicBezTo>
                <a:cubicBezTo>
                  <a:pt x="49" y="63"/>
                  <a:pt x="50" y="64"/>
                  <a:pt x="50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8"/>
                  <a:pt x="54" y="68"/>
                  <a:pt x="54" y="68"/>
                </a:cubicBezTo>
                <a:cubicBezTo>
                  <a:pt x="56" y="80"/>
                  <a:pt x="66" y="90"/>
                  <a:pt x="66" y="90"/>
                </a:cubicBezTo>
                <a:cubicBezTo>
                  <a:pt x="67" y="92"/>
                  <a:pt x="67" y="92"/>
                  <a:pt x="67" y="92"/>
                </a:cubicBezTo>
                <a:cubicBezTo>
                  <a:pt x="67" y="93"/>
                  <a:pt x="67" y="93"/>
                  <a:pt x="67" y="93"/>
                </a:cubicBezTo>
                <a:cubicBezTo>
                  <a:pt x="67" y="97"/>
                  <a:pt x="67" y="107"/>
                  <a:pt x="60" y="108"/>
                </a:cubicBezTo>
                <a:cubicBezTo>
                  <a:pt x="55" y="109"/>
                  <a:pt x="42" y="114"/>
                  <a:pt x="30" y="121"/>
                </a:cubicBezTo>
                <a:cubicBezTo>
                  <a:pt x="18" y="128"/>
                  <a:pt x="11" y="136"/>
                  <a:pt x="9" y="142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61" name="组合 160"/>
          <p:cNvGrpSpPr/>
          <p:nvPr/>
        </p:nvGrpSpPr>
        <p:grpSpPr>
          <a:xfrm>
            <a:off x="3059469" y="2156625"/>
            <a:ext cx="272940" cy="409875"/>
            <a:chOff x="3000595" y="690226"/>
            <a:chExt cx="273039" cy="410023"/>
          </a:xfrm>
        </p:grpSpPr>
        <p:sp>
          <p:nvSpPr>
            <p:cNvPr id="155" name="Freeform 155"/>
            <p:cNvSpPr>
              <a:spLocks noEditPoints="1"/>
            </p:cNvSpPr>
            <p:nvPr/>
          </p:nvSpPr>
          <p:spPr bwMode="auto">
            <a:xfrm>
              <a:off x="3005254" y="690226"/>
              <a:ext cx="263720" cy="365294"/>
            </a:xfrm>
            <a:custGeom>
              <a:avLst/>
              <a:gdLst>
                <a:gd name="T0" fmla="*/ 60 w 120"/>
                <a:gd name="T1" fmla="*/ 166 h 166"/>
                <a:gd name="T2" fmla="*/ 57 w 120"/>
                <a:gd name="T3" fmla="*/ 162 h 166"/>
                <a:gd name="T4" fmla="*/ 0 w 120"/>
                <a:gd name="T5" fmla="*/ 60 h 166"/>
                <a:gd name="T6" fmla="*/ 60 w 120"/>
                <a:gd name="T7" fmla="*/ 0 h 166"/>
                <a:gd name="T8" fmla="*/ 120 w 120"/>
                <a:gd name="T9" fmla="*/ 60 h 166"/>
                <a:gd name="T10" fmla="*/ 63 w 120"/>
                <a:gd name="T11" fmla="*/ 162 h 166"/>
                <a:gd name="T12" fmla="*/ 60 w 120"/>
                <a:gd name="T13" fmla="*/ 166 h 166"/>
                <a:gd name="T14" fmla="*/ 60 w 120"/>
                <a:gd name="T15" fmla="*/ 8 h 166"/>
                <a:gd name="T16" fmla="*/ 8 w 120"/>
                <a:gd name="T17" fmla="*/ 60 h 166"/>
                <a:gd name="T18" fmla="*/ 60 w 120"/>
                <a:gd name="T19" fmla="*/ 154 h 166"/>
                <a:gd name="T20" fmla="*/ 112 w 120"/>
                <a:gd name="T21" fmla="*/ 60 h 166"/>
                <a:gd name="T22" fmla="*/ 60 w 120"/>
                <a:gd name="T23" fmla="*/ 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0" h="166">
                  <a:moveTo>
                    <a:pt x="60" y="166"/>
                  </a:moveTo>
                  <a:cubicBezTo>
                    <a:pt x="57" y="162"/>
                    <a:pt x="57" y="162"/>
                    <a:pt x="57" y="162"/>
                  </a:cubicBezTo>
                  <a:cubicBezTo>
                    <a:pt x="55" y="160"/>
                    <a:pt x="0" y="92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93" y="0"/>
                    <a:pt x="120" y="27"/>
                    <a:pt x="120" y="60"/>
                  </a:cubicBezTo>
                  <a:cubicBezTo>
                    <a:pt x="120" y="92"/>
                    <a:pt x="66" y="160"/>
                    <a:pt x="63" y="162"/>
                  </a:cubicBezTo>
                  <a:lnTo>
                    <a:pt x="60" y="166"/>
                  </a:lnTo>
                  <a:close/>
                  <a:moveTo>
                    <a:pt x="60" y="8"/>
                  </a:moveTo>
                  <a:cubicBezTo>
                    <a:pt x="32" y="8"/>
                    <a:pt x="8" y="31"/>
                    <a:pt x="8" y="60"/>
                  </a:cubicBezTo>
                  <a:cubicBezTo>
                    <a:pt x="8" y="85"/>
                    <a:pt x="49" y="139"/>
                    <a:pt x="60" y="154"/>
                  </a:cubicBezTo>
                  <a:cubicBezTo>
                    <a:pt x="72" y="139"/>
                    <a:pt x="112" y="85"/>
                    <a:pt x="112" y="60"/>
                  </a:cubicBezTo>
                  <a:cubicBezTo>
                    <a:pt x="112" y="31"/>
                    <a:pt x="89" y="8"/>
                    <a:pt x="60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156"/>
            <p:cNvSpPr>
              <a:spLocks noEditPoints="1"/>
            </p:cNvSpPr>
            <p:nvPr/>
          </p:nvSpPr>
          <p:spPr bwMode="auto">
            <a:xfrm>
              <a:off x="3071417" y="756389"/>
              <a:ext cx="132326" cy="132326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4 h 60"/>
                <a:gd name="T12" fmla="*/ 4 w 60"/>
                <a:gd name="T13" fmla="*/ 30 h 60"/>
                <a:gd name="T14" fmla="*/ 30 w 60"/>
                <a:gd name="T15" fmla="*/ 56 h 60"/>
                <a:gd name="T16" fmla="*/ 56 w 60"/>
                <a:gd name="T17" fmla="*/ 30 h 60"/>
                <a:gd name="T18" fmla="*/ 30 w 60"/>
                <a:gd name="T1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4" y="60"/>
                    <a:pt x="0" y="47"/>
                    <a:pt x="0" y="30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4"/>
                  </a:moveTo>
                  <a:cubicBezTo>
                    <a:pt x="16" y="4"/>
                    <a:pt x="4" y="16"/>
                    <a:pt x="4" y="30"/>
                  </a:cubicBezTo>
                  <a:cubicBezTo>
                    <a:pt x="4" y="44"/>
                    <a:pt x="16" y="56"/>
                    <a:pt x="30" y="56"/>
                  </a:cubicBezTo>
                  <a:cubicBezTo>
                    <a:pt x="45" y="56"/>
                    <a:pt x="56" y="44"/>
                    <a:pt x="56" y="30"/>
                  </a:cubicBezTo>
                  <a:cubicBezTo>
                    <a:pt x="56" y="16"/>
                    <a:pt x="45" y="4"/>
                    <a:pt x="30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157"/>
            <p:cNvSpPr/>
            <p:nvPr/>
          </p:nvSpPr>
          <p:spPr bwMode="auto">
            <a:xfrm>
              <a:off x="3000595" y="1007062"/>
              <a:ext cx="273039" cy="93187"/>
            </a:xfrm>
            <a:custGeom>
              <a:avLst/>
              <a:gdLst>
                <a:gd name="T0" fmla="*/ 92 w 124"/>
                <a:gd name="T1" fmla="*/ 0 h 42"/>
                <a:gd name="T2" fmla="*/ 92 w 124"/>
                <a:gd name="T3" fmla="*/ 5 h 42"/>
                <a:gd name="T4" fmla="*/ 120 w 124"/>
                <a:gd name="T5" fmla="*/ 20 h 42"/>
                <a:gd name="T6" fmla="*/ 62 w 124"/>
                <a:gd name="T7" fmla="*/ 38 h 42"/>
                <a:gd name="T8" fmla="*/ 4 w 124"/>
                <a:gd name="T9" fmla="*/ 20 h 42"/>
                <a:gd name="T10" fmla="*/ 33 w 124"/>
                <a:gd name="T11" fmla="*/ 5 h 42"/>
                <a:gd name="T12" fmla="*/ 33 w 124"/>
                <a:gd name="T13" fmla="*/ 0 h 42"/>
                <a:gd name="T14" fmla="*/ 0 w 124"/>
                <a:gd name="T15" fmla="*/ 20 h 42"/>
                <a:gd name="T16" fmla="*/ 62 w 124"/>
                <a:gd name="T17" fmla="*/ 42 h 42"/>
                <a:gd name="T18" fmla="*/ 124 w 124"/>
                <a:gd name="T19" fmla="*/ 20 h 42"/>
                <a:gd name="T20" fmla="*/ 92 w 124"/>
                <a:gd name="T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42">
                  <a:moveTo>
                    <a:pt x="92" y="0"/>
                  </a:moveTo>
                  <a:cubicBezTo>
                    <a:pt x="92" y="5"/>
                    <a:pt x="92" y="5"/>
                    <a:pt x="92" y="5"/>
                  </a:cubicBezTo>
                  <a:cubicBezTo>
                    <a:pt x="109" y="8"/>
                    <a:pt x="120" y="14"/>
                    <a:pt x="120" y="20"/>
                  </a:cubicBezTo>
                  <a:cubicBezTo>
                    <a:pt x="120" y="28"/>
                    <a:pt x="97" y="38"/>
                    <a:pt x="62" y="38"/>
                  </a:cubicBezTo>
                  <a:cubicBezTo>
                    <a:pt x="28" y="38"/>
                    <a:pt x="4" y="28"/>
                    <a:pt x="4" y="20"/>
                  </a:cubicBezTo>
                  <a:cubicBezTo>
                    <a:pt x="4" y="14"/>
                    <a:pt x="15" y="8"/>
                    <a:pt x="33" y="5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4"/>
                    <a:pt x="0" y="10"/>
                    <a:pt x="0" y="20"/>
                  </a:cubicBezTo>
                  <a:cubicBezTo>
                    <a:pt x="0" y="34"/>
                    <a:pt x="32" y="42"/>
                    <a:pt x="62" y="42"/>
                  </a:cubicBezTo>
                  <a:cubicBezTo>
                    <a:pt x="92" y="42"/>
                    <a:pt x="124" y="34"/>
                    <a:pt x="124" y="20"/>
                  </a:cubicBezTo>
                  <a:cubicBezTo>
                    <a:pt x="124" y="10"/>
                    <a:pt x="110" y="4"/>
                    <a:pt x="92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1" name="组合 170"/>
          <p:cNvGrpSpPr/>
          <p:nvPr/>
        </p:nvGrpSpPr>
        <p:grpSpPr>
          <a:xfrm>
            <a:off x="8066474" y="4715553"/>
            <a:ext cx="394040" cy="343736"/>
            <a:chOff x="8009412" y="3250080"/>
            <a:chExt cx="394182" cy="343861"/>
          </a:xfrm>
        </p:grpSpPr>
        <p:sp>
          <p:nvSpPr>
            <p:cNvPr id="35" name="Freeform 35"/>
            <p:cNvSpPr>
              <a:spLocks noEditPoints="1"/>
            </p:cNvSpPr>
            <p:nvPr/>
          </p:nvSpPr>
          <p:spPr bwMode="auto">
            <a:xfrm>
              <a:off x="8009412" y="3250080"/>
              <a:ext cx="394182" cy="343861"/>
            </a:xfrm>
            <a:custGeom>
              <a:avLst/>
              <a:gdLst>
                <a:gd name="T0" fmla="*/ 152 w 179"/>
                <a:gd name="T1" fmla="*/ 156 h 156"/>
                <a:gd name="T2" fmla="*/ 27 w 179"/>
                <a:gd name="T3" fmla="*/ 156 h 156"/>
                <a:gd name="T4" fmla="*/ 0 w 179"/>
                <a:gd name="T5" fmla="*/ 129 h 156"/>
                <a:gd name="T6" fmla="*/ 0 w 179"/>
                <a:gd name="T7" fmla="*/ 49 h 156"/>
                <a:gd name="T8" fmla="*/ 27 w 179"/>
                <a:gd name="T9" fmla="*/ 22 h 156"/>
                <a:gd name="T10" fmla="*/ 44 w 179"/>
                <a:gd name="T11" fmla="*/ 22 h 156"/>
                <a:gd name="T12" fmla="*/ 48 w 179"/>
                <a:gd name="T13" fmla="*/ 13 h 156"/>
                <a:gd name="T14" fmla="*/ 67 w 179"/>
                <a:gd name="T15" fmla="*/ 0 h 156"/>
                <a:gd name="T16" fmla="*/ 112 w 179"/>
                <a:gd name="T17" fmla="*/ 0 h 156"/>
                <a:gd name="T18" fmla="*/ 131 w 179"/>
                <a:gd name="T19" fmla="*/ 13 h 156"/>
                <a:gd name="T20" fmla="*/ 135 w 179"/>
                <a:gd name="T21" fmla="*/ 22 h 156"/>
                <a:gd name="T22" fmla="*/ 152 w 179"/>
                <a:gd name="T23" fmla="*/ 22 h 156"/>
                <a:gd name="T24" fmla="*/ 179 w 179"/>
                <a:gd name="T25" fmla="*/ 49 h 156"/>
                <a:gd name="T26" fmla="*/ 179 w 179"/>
                <a:gd name="T27" fmla="*/ 129 h 156"/>
                <a:gd name="T28" fmla="*/ 152 w 179"/>
                <a:gd name="T29" fmla="*/ 156 h 156"/>
                <a:gd name="T30" fmla="*/ 27 w 179"/>
                <a:gd name="T31" fmla="*/ 30 h 156"/>
                <a:gd name="T32" fmla="*/ 8 w 179"/>
                <a:gd name="T33" fmla="*/ 49 h 156"/>
                <a:gd name="T34" fmla="*/ 8 w 179"/>
                <a:gd name="T35" fmla="*/ 129 h 156"/>
                <a:gd name="T36" fmla="*/ 27 w 179"/>
                <a:gd name="T37" fmla="*/ 148 h 156"/>
                <a:gd name="T38" fmla="*/ 152 w 179"/>
                <a:gd name="T39" fmla="*/ 148 h 156"/>
                <a:gd name="T40" fmla="*/ 171 w 179"/>
                <a:gd name="T41" fmla="*/ 129 h 156"/>
                <a:gd name="T42" fmla="*/ 171 w 179"/>
                <a:gd name="T43" fmla="*/ 49 h 156"/>
                <a:gd name="T44" fmla="*/ 152 w 179"/>
                <a:gd name="T45" fmla="*/ 30 h 156"/>
                <a:gd name="T46" fmla="*/ 130 w 179"/>
                <a:gd name="T47" fmla="*/ 30 h 156"/>
                <a:gd name="T48" fmla="*/ 124 w 179"/>
                <a:gd name="T49" fmla="*/ 16 h 156"/>
                <a:gd name="T50" fmla="*/ 112 w 179"/>
                <a:gd name="T51" fmla="*/ 8 h 156"/>
                <a:gd name="T52" fmla="*/ 67 w 179"/>
                <a:gd name="T53" fmla="*/ 8 h 156"/>
                <a:gd name="T54" fmla="*/ 55 w 179"/>
                <a:gd name="T55" fmla="*/ 16 h 156"/>
                <a:gd name="T56" fmla="*/ 50 w 179"/>
                <a:gd name="T57" fmla="*/ 30 h 156"/>
                <a:gd name="T58" fmla="*/ 27 w 179"/>
                <a:gd name="T59" fmla="*/ 3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9" h="156">
                  <a:moveTo>
                    <a:pt x="152" y="156"/>
                  </a:moveTo>
                  <a:cubicBezTo>
                    <a:pt x="27" y="156"/>
                    <a:pt x="27" y="156"/>
                    <a:pt x="27" y="156"/>
                  </a:cubicBezTo>
                  <a:cubicBezTo>
                    <a:pt x="12" y="156"/>
                    <a:pt x="0" y="144"/>
                    <a:pt x="0" y="12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35"/>
                    <a:pt x="12" y="22"/>
                    <a:pt x="27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50" y="6"/>
                    <a:pt x="59" y="0"/>
                    <a:pt x="67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0" y="0"/>
                    <a:pt x="129" y="6"/>
                    <a:pt x="131" y="13"/>
                  </a:cubicBezTo>
                  <a:cubicBezTo>
                    <a:pt x="135" y="22"/>
                    <a:pt x="135" y="22"/>
                    <a:pt x="135" y="22"/>
                  </a:cubicBezTo>
                  <a:cubicBezTo>
                    <a:pt x="152" y="22"/>
                    <a:pt x="152" y="22"/>
                    <a:pt x="152" y="22"/>
                  </a:cubicBezTo>
                  <a:cubicBezTo>
                    <a:pt x="167" y="22"/>
                    <a:pt x="179" y="35"/>
                    <a:pt x="179" y="49"/>
                  </a:cubicBezTo>
                  <a:cubicBezTo>
                    <a:pt x="179" y="129"/>
                    <a:pt x="179" y="129"/>
                    <a:pt x="179" y="129"/>
                  </a:cubicBezTo>
                  <a:cubicBezTo>
                    <a:pt x="179" y="144"/>
                    <a:pt x="167" y="156"/>
                    <a:pt x="152" y="156"/>
                  </a:cubicBezTo>
                  <a:close/>
                  <a:moveTo>
                    <a:pt x="27" y="30"/>
                  </a:moveTo>
                  <a:cubicBezTo>
                    <a:pt x="16" y="30"/>
                    <a:pt x="8" y="39"/>
                    <a:pt x="8" y="49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8" y="140"/>
                    <a:pt x="16" y="148"/>
                    <a:pt x="27" y="148"/>
                  </a:cubicBezTo>
                  <a:cubicBezTo>
                    <a:pt x="152" y="148"/>
                    <a:pt x="152" y="148"/>
                    <a:pt x="152" y="148"/>
                  </a:cubicBezTo>
                  <a:cubicBezTo>
                    <a:pt x="163" y="148"/>
                    <a:pt x="171" y="140"/>
                    <a:pt x="171" y="129"/>
                  </a:cubicBezTo>
                  <a:cubicBezTo>
                    <a:pt x="171" y="49"/>
                    <a:pt x="171" y="49"/>
                    <a:pt x="171" y="49"/>
                  </a:cubicBezTo>
                  <a:cubicBezTo>
                    <a:pt x="171" y="39"/>
                    <a:pt x="163" y="30"/>
                    <a:pt x="152" y="30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24" y="16"/>
                    <a:pt x="124" y="16"/>
                    <a:pt x="124" y="16"/>
                  </a:cubicBezTo>
                  <a:cubicBezTo>
                    <a:pt x="122" y="11"/>
                    <a:pt x="117" y="8"/>
                    <a:pt x="112" y="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2" y="8"/>
                    <a:pt x="57" y="11"/>
                    <a:pt x="55" y="16"/>
                  </a:cubicBezTo>
                  <a:cubicBezTo>
                    <a:pt x="50" y="30"/>
                    <a:pt x="50" y="30"/>
                    <a:pt x="50" y="30"/>
                  </a:cubicBezTo>
                  <a:lnTo>
                    <a:pt x="27" y="3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158"/>
            <p:cNvSpPr>
              <a:spLocks noEditPoints="1"/>
            </p:cNvSpPr>
            <p:nvPr/>
          </p:nvSpPr>
          <p:spPr bwMode="auto">
            <a:xfrm>
              <a:off x="8146397" y="3387066"/>
              <a:ext cx="121143" cy="121143"/>
            </a:xfrm>
            <a:custGeom>
              <a:avLst/>
              <a:gdLst>
                <a:gd name="T0" fmla="*/ 28 w 55"/>
                <a:gd name="T1" fmla="*/ 55 h 55"/>
                <a:gd name="T2" fmla="*/ 0 w 55"/>
                <a:gd name="T3" fmla="*/ 27 h 55"/>
                <a:gd name="T4" fmla="*/ 28 w 55"/>
                <a:gd name="T5" fmla="*/ 0 h 55"/>
                <a:gd name="T6" fmla="*/ 55 w 55"/>
                <a:gd name="T7" fmla="*/ 27 h 55"/>
                <a:gd name="T8" fmla="*/ 28 w 55"/>
                <a:gd name="T9" fmla="*/ 55 h 55"/>
                <a:gd name="T10" fmla="*/ 28 w 55"/>
                <a:gd name="T11" fmla="*/ 4 h 55"/>
                <a:gd name="T12" fmla="*/ 4 w 55"/>
                <a:gd name="T13" fmla="*/ 27 h 55"/>
                <a:gd name="T14" fmla="*/ 28 w 55"/>
                <a:gd name="T15" fmla="*/ 51 h 55"/>
                <a:gd name="T16" fmla="*/ 51 w 55"/>
                <a:gd name="T17" fmla="*/ 27 h 55"/>
                <a:gd name="T18" fmla="*/ 28 w 55"/>
                <a:gd name="T19" fmla="*/ 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5">
                  <a:moveTo>
                    <a:pt x="28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43" y="0"/>
                    <a:pt x="55" y="12"/>
                    <a:pt x="55" y="27"/>
                  </a:cubicBezTo>
                  <a:cubicBezTo>
                    <a:pt x="55" y="42"/>
                    <a:pt x="43" y="55"/>
                    <a:pt x="28" y="55"/>
                  </a:cubicBezTo>
                  <a:close/>
                  <a:moveTo>
                    <a:pt x="28" y="4"/>
                  </a:moveTo>
                  <a:cubicBezTo>
                    <a:pt x="14" y="4"/>
                    <a:pt x="4" y="14"/>
                    <a:pt x="4" y="27"/>
                  </a:cubicBezTo>
                  <a:cubicBezTo>
                    <a:pt x="4" y="40"/>
                    <a:pt x="14" y="51"/>
                    <a:pt x="28" y="51"/>
                  </a:cubicBezTo>
                  <a:cubicBezTo>
                    <a:pt x="41" y="51"/>
                    <a:pt x="51" y="40"/>
                    <a:pt x="51" y="27"/>
                  </a:cubicBezTo>
                  <a:cubicBezTo>
                    <a:pt x="51" y="14"/>
                    <a:pt x="41" y="4"/>
                    <a:pt x="28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6364559" y="2174323"/>
            <a:ext cx="420123" cy="363299"/>
            <a:chOff x="6306880" y="707931"/>
            <a:chExt cx="420275" cy="363430"/>
          </a:xfrm>
        </p:grpSpPr>
        <p:sp>
          <p:nvSpPr>
            <p:cNvPr id="159" name="Freeform 159"/>
            <p:cNvSpPr>
              <a:spLocks noEditPoints="1"/>
            </p:cNvSpPr>
            <p:nvPr/>
          </p:nvSpPr>
          <p:spPr bwMode="auto">
            <a:xfrm>
              <a:off x="6306880" y="707931"/>
              <a:ext cx="420275" cy="363430"/>
            </a:xfrm>
            <a:custGeom>
              <a:avLst/>
              <a:gdLst>
                <a:gd name="T0" fmla="*/ 451 w 451"/>
                <a:gd name="T1" fmla="*/ 390 h 390"/>
                <a:gd name="T2" fmla="*/ 0 w 451"/>
                <a:gd name="T3" fmla="*/ 390 h 390"/>
                <a:gd name="T4" fmla="*/ 225 w 451"/>
                <a:gd name="T5" fmla="*/ 0 h 390"/>
                <a:gd name="T6" fmla="*/ 451 w 451"/>
                <a:gd name="T7" fmla="*/ 390 h 390"/>
                <a:gd name="T8" fmla="*/ 24 w 451"/>
                <a:gd name="T9" fmla="*/ 376 h 390"/>
                <a:gd name="T10" fmla="*/ 428 w 451"/>
                <a:gd name="T11" fmla="*/ 376 h 390"/>
                <a:gd name="T12" fmla="*/ 225 w 451"/>
                <a:gd name="T13" fmla="*/ 26 h 390"/>
                <a:gd name="T14" fmla="*/ 24 w 451"/>
                <a:gd name="T15" fmla="*/ 376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1" h="390">
                  <a:moveTo>
                    <a:pt x="451" y="390"/>
                  </a:moveTo>
                  <a:lnTo>
                    <a:pt x="0" y="390"/>
                  </a:lnTo>
                  <a:lnTo>
                    <a:pt x="225" y="0"/>
                  </a:lnTo>
                  <a:lnTo>
                    <a:pt x="451" y="390"/>
                  </a:lnTo>
                  <a:close/>
                  <a:moveTo>
                    <a:pt x="24" y="376"/>
                  </a:moveTo>
                  <a:lnTo>
                    <a:pt x="428" y="376"/>
                  </a:lnTo>
                  <a:lnTo>
                    <a:pt x="225" y="26"/>
                  </a:lnTo>
                  <a:lnTo>
                    <a:pt x="24" y="37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160"/>
            <p:cNvSpPr>
              <a:spLocks noEditPoints="1"/>
            </p:cNvSpPr>
            <p:nvPr/>
          </p:nvSpPr>
          <p:spPr bwMode="auto">
            <a:xfrm>
              <a:off x="6502573" y="859826"/>
              <a:ext cx="28888" cy="158418"/>
            </a:xfrm>
            <a:custGeom>
              <a:avLst/>
              <a:gdLst>
                <a:gd name="T0" fmla="*/ 0 w 13"/>
                <a:gd name="T1" fmla="*/ 65 h 72"/>
                <a:gd name="T2" fmla="*/ 7 w 13"/>
                <a:gd name="T3" fmla="*/ 58 h 72"/>
                <a:gd name="T4" fmla="*/ 13 w 13"/>
                <a:gd name="T5" fmla="*/ 65 h 72"/>
                <a:gd name="T6" fmla="*/ 7 w 13"/>
                <a:gd name="T7" fmla="*/ 72 h 72"/>
                <a:gd name="T8" fmla="*/ 0 w 13"/>
                <a:gd name="T9" fmla="*/ 65 h 72"/>
                <a:gd name="T10" fmla="*/ 13 w 13"/>
                <a:gd name="T11" fmla="*/ 6 h 72"/>
                <a:gd name="T12" fmla="*/ 11 w 13"/>
                <a:gd name="T13" fmla="*/ 47 h 72"/>
                <a:gd name="T14" fmla="*/ 7 w 13"/>
                <a:gd name="T15" fmla="*/ 51 h 72"/>
                <a:gd name="T16" fmla="*/ 2 w 13"/>
                <a:gd name="T17" fmla="*/ 47 h 72"/>
                <a:gd name="T18" fmla="*/ 0 w 13"/>
                <a:gd name="T19" fmla="*/ 6 h 72"/>
                <a:gd name="T20" fmla="*/ 7 w 13"/>
                <a:gd name="T21" fmla="*/ 0 h 72"/>
                <a:gd name="T22" fmla="*/ 13 w 13"/>
                <a:gd name="T23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72">
                  <a:moveTo>
                    <a:pt x="0" y="65"/>
                  </a:moveTo>
                  <a:cubicBezTo>
                    <a:pt x="0" y="60"/>
                    <a:pt x="2" y="58"/>
                    <a:pt x="7" y="58"/>
                  </a:cubicBezTo>
                  <a:cubicBezTo>
                    <a:pt x="11" y="58"/>
                    <a:pt x="13" y="60"/>
                    <a:pt x="13" y="65"/>
                  </a:cubicBezTo>
                  <a:cubicBezTo>
                    <a:pt x="13" y="69"/>
                    <a:pt x="11" y="72"/>
                    <a:pt x="7" y="72"/>
                  </a:cubicBezTo>
                  <a:cubicBezTo>
                    <a:pt x="2" y="72"/>
                    <a:pt x="0" y="69"/>
                    <a:pt x="0" y="65"/>
                  </a:cubicBezTo>
                  <a:close/>
                  <a:moveTo>
                    <a:pt x="13" y="6"/>
                  </a:moveTo>
                  <a:cubicBezTo>
                    <a:pt x="11" y="47"/>
                    <a:pt x="11" y="47"/>
                    <a:pt x="11" y="47"/>
                  </a:cubicBezTo>
                  <a:cubicBezTo>
                    <a:pt x="11" y="49"/>
                    <a:pt x="9" y="51"/>
                    <a:pt x="7" y="51"/>
                  </a:cubicBezTo>
                  <a:cubicBezTo>
                    <a:pt x="3" y="51"/>
                    <a:pt x="2" y="49"/>
                    <a:pt x="2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7" y="0"/>
                  </a:cubicBezTo>
                  <a:cubicBezTo>
                    <a:pt x="11" y="0"/>
                    <a:pt x="13" y="2"/>
                    <a:pt x="13" y="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5" name="组合 194"/>
          <p:cNvGrpSpPr/>
          <p:nvPr/>
        </p:nvGrpSpPr>
        <p:grpSpPr>
          <a:xfrm>
            <a:off x="4757073" y="991560"/>
            <a:ext cx="4058121" cy="927946"/>
            <a:chOff x="4756590" y="990677"/>
            <a:chExt cx="4059589" cy="928282"/>
          </a:xfrm>
        </p:grpSpPr>
        <p:sp>
          <p:nvSpPr>
            <p:cNvPr id="192" name="矩形 191"/>
            <p:cNvSpPr/>
            <p:nvPr/>
          </p:nvSpPr>
          <p:spPr>
            <a:xfrm>
              <a:off x="5739173" y="1848621"/>
              <a:ext cx="689317" cy="7033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3" name="Text Box 3"/>
            <p:cNvSpPr txBox="1">
              <a:spLocks noChangeArrowheads="1"/>
            </p:cNvSpPr>
            <p:nvPr/>
          </p:nvSpPr>
          <p:spPr bwMode="auto">
            <a:xfrm>
              <a:off x="4946346" y="990677"/>
              <a:ext cx="1959420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2400" dirty="0">
                  <a:solidFill>
                    <a:srgbClr val="FC621E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Gift icons</a:t>
              </a:r>
              <a:r>
                <a:rPr lang="en-US" altLang="zh-CN" sz="2400" dirty="0">
                  <a:solidFill>
                    <a:srgbClr val="FC621E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1</a:t>
              </a:r>
              <a:endParaRPr lang="zh-CN" altLang="en-US" sz="2400" dirty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endParaRPr>
            </a:p>
          </p:txBody>
        </p:sp>
        <p:sp>
          <p:nvSpPr>
            <p:cNvPr id="194" name="矩形 193"/>
            <p:cNvSpPr/>
            <p:nvPr/>
          </p:nvSpPr>
          <p:spPr>
            <a:xfrm>
              <a:off x="4756590" y="1359825"/>
              <a:ext cx="4059589" cy="3693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/>
              <a:r>
                <a:rPr lang="en-US" altLang="zh-CN" dirty="0" err="1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Ios</a:t>
              </a:r>
              <a:r>
                <a:rPr lang="zh-CN" altLang="en-US" dirty="0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Wireframe Style business Icons</a:t>
              </a:r>
              <a:r>
                <a:rPr lang="en-US" altLang="zh-CN" dirty="0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_MH_Number_2"/>
          <p:cNvSpPr/>
          <p:nvPr/>
        </p:nvSpPr>
        <p:spPr>
          <a:xfrm>
            <a:off x="5079423" y="2891338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ea typeface="黑体" charset="0"/>
                <a:cs typeface="黑体" charset="0"/>
                <a:sym typeface="+mn-lt"/>
              </a:rPr>
              <a:t>2</a:t>
            </a:r>
            <a:endParaRPr lang="zh-CN" altLang="en-US" dirty="0">
              <a:solidFill>
                <a:srgbClr val="FFFFFF"/>
              </a:solidFill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39" name="PA_MH_Entry_2"/>
          <p:cNvSpPr/>
          <p:nvPr/>
        </p:nvSpPr>
        <p:spPr>
          <a:xfrm>
            <a:off x="5754180" y="2745048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rgbClr val="B2B2B2"/>
                </a:solidFill>
                <a:ea typeface="黑体" charset="0"/>
                <a:cs typeface="黑体" charset="0"/>
                <a:sym typeface="+mn-lt"/>
              </a:rPr>
              <a:t>请在此处输入您的标题</a:t>
            </a:r>
            <a:endParaRPr>
              <a:ea typeface="黑体" charset="0"/>
            </a:endParaRPr>
          </a:p>
        </p:txBody>
      </p:sp>
      <p:sp>
        <p:nvSpPr>
          <p:cNvPr id="17" name="PA_MH_Number_3"/>
          <p:cNvSpPr/>
          <p:nvPr/>
        </p:nvSpPr>
        <p:spPr>
          <a:xfrm>
            <a:off x="5079423" y="3915873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ea typeface="黑体" charset="0"/>
                <a:cs typeface="黑体" charset="0"/>
                <a:sym typeface="+mn-lt"/>
              </a:rPr>
              <a:t>3</a:t>
            </a:r>
            <a:endParaRPr lang="zh-CN" altLang="en-US" dirty="0">
              <a:solidFill>
                <a:srgbClr val="FFFFFF"/>
              </a:solidFill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40" name="PA_MH_Entry_3"/>
          <p:cNvSpPr/>
          <p:nvPr/>
        </p:nvSpPr>
        <p:spPr>
          <a:xfrm>
            <a:off x="5754180" y="3770299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rgbClr val="B2B2B2"/>
                </a:solidFill>
                <a:ea typeface="黑体" charset="0"/>
                <a:cs typeface="黑体" charset="0"/>
                <a:sym typeface="+mn-lt"/>
              </a:rPr>
              <a:t>请在此处输入您的标题</a:t>
            </a:r>
            <a:endParaRPr>
              <a:ea typeface="黑体" charset="0"/>
            </a:endParaRPr>
          </a:p>
        </p:txBody>
      </p:sp>
      <p:sp>
        <p:nvSpPr>
          <p:cNvPr id="19" name="PA_MH_Number_4"/>
          <p:cNvSpPr/>
          <p:nvPr/>
        </p:nvSpPr>
        <p:spPr>
          <a:xfrm>
            <a:off x="5079423" y="4940408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ea typeface="黑体" charset="0"/>
                <a:cs typeface="黑体" charset="0"/>
                <a:sym typeface="+mn-lt"/>
              </a:rPr>
              <a:t>4</a:t>
            </a:r>
            <a:endParaRPr lang="zh-CN" altLang="en-US" dirty="0">
              <a:solidFill>
                <a:srgbClr val="FFFFFF"/>
              </a:solidFill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41" name="PA_MH_Entry_4"/>
          <p:cNvSpPr/>
          <p:nvPr/>
        </p:nvSpPr>
        <p:spPr>
          <a:xfrm>
            <a:off x="5754180" y="4795550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rgbClr val="B2B2B2"/>
                </a:solidFill>
                <a:ea typeface="黑体" charset="0"/>
                <a:cs typeface="黑体" charset="0"/>
                <a:sym typeface="+mn-lt"/>
              </a:rPr>
              <a:t>请在此处输入您的标题</a:t>
            </a:r>
            <a:endParaRPr>
              <a:ea typeface="黑体" charset="0"/>
            </a:endParaRPr>
          </a:p>
        </p:txBody>
      </p:sp>
      <p:sp>
        <p:nvSpPr>
          <p:cNvPr id="2" name="PA_MH_Number_1"/>
          <p:cNvSpPr/>
          <p:nvPr/>
        </p:nvSpPr>
        <p:spPr>
          <a:xfrm>
            <a:off x="5079423" y="1866803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ea typeface="黑体" charset="0"/>
                <a:cs typeface="黑体" charset="0"/>
                <a:sym typeface="+mn-lt"/>
              </a:rPr>
              <a:t>1</a:t>
            </a:r>
            <a:endParaRPr lang="zh-CN" altLang="en-US" sz="2800" b="1" dirty="0">
              <a:solidFill>
                <a:srgbClr val="FFFFFF"/>
              </a:solidFill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48" name="PA_MH_Entry_1"/>
          <p:cNvSpPr/>
          <p:nvPr/>
        </p:nvSpPr>
        <p:spPr>
          <a:xfrm>
            <a:off x="5754180" y="1719797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b="1">
                <a:solidFill>
                  <a:schemeClr val="tx1"/>
                </a:solidFill>
                <a:ea typeface="黑体" charset="0"/>
                <a:cs typeface="黑体" charset="0"/>
                <a:sym typeface="+mn-lt"/>
              </a:rPr>
              <a:t>请在此处输入您的标题</a:t>
            </a:r>
            <a:endParaRPr>
              <a:ea typeface="黑体" charset="0"/>
            </a:endParaRPr>
          </a:p>
        </p:txBody>
      </p:sp>
      <p:sp>
        <p:nvSpPr>
          <p:cNvPr id="21" name="PA_MH_Others_1"/>
          <p:cNvSpPr/>
          <p:nvPr/>
        </p:nvSpPr>
        <p:spPr>
          <a:xfrm>
            <a:off x="1506241" y="763082"/>
            <a:ext cx="1317336" cy="1321695"/>
          </a:xfrm>
          <a:prstGeom prst="hex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bIns="180000" anchor="ctr">
            <a:noAutofit/>
          </a:bodyPr>
          <a:lstStyle/>
          <a:p>
            <a:pPr algn="ctr">
              <a:defRPr/>
            </a:pPr>
            <a:r>
              <a:rPr lang="zh-CN" altLang="en-US" sz="8800" b="1" kern="0" dirty="0">
                <a:ln>
                  <a:solidFill>
                    <a:srgbClr val="FFFFFF"/>
                  </a:solidFill>
                </a:ln>
                <a:ea typeface="黑体" charset="0"/>
                <a:cs typeface="黑体" charset="0"/>
                <a:sym typeface="+mn-lt"/>
              </a:rPr>
              <a:t>目</a:t>
            </a:r>
            <a:endParaRPr>
              <a:ea typeface="黑体" charset="0"/>
            </a:endParaRPr>
          </a:p>
        </p:txBody>
      </p:sp>
      <p:sp>
        <p:nvSpPr>
          <p:cNvPr id="22" name="PA_MH_Others_2"/>
          <p:cNvSpPr/>
          <p:nvPr/>
        </p:nvSpPr>
        <p:spPr>
          <a:xfrm>
            <a:off x="2477292" y="1864894"/>
            <a:ext cx="772342" cy="764498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zh-CN" altLang="en-US" sz="5400" b="1" kern="0" dirty="0">
                <a:ln>
                  <a:solidFill>
                    <a:srgbClr val="FFFFFF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a typeface="黑体" charset="0"/>
                <a:cs typeface="黑体" charset="0"/>
                <a:sym typeface="+mn-lt"/>
              </a:rPr>
              <a:t>录</a:t>
            </a:r>
            <a:endParaRPr>
              <a:ea typeface="黑体" charset="0"/>
            </a:endParaRPr>
          </a:p>
        </p:txBody>
      </p:sp>
      <p:sp>
        <p:nvSpPr>
          <p:cNvPr id="23" name="PA_MH_Others_3"/>
          <p:cNvSpPr txBox="1"/>
          <p:nvPr/>
        </p:nvSpPr>
        <p:spPr>
          <a:xfrm rot="5400000">
            <a:off x="356682" y="3422023"/>
            <a:ext cx="3484512" cy="584775"/>
          </a:xfrm>
          <a:prstGeom prst="rect">
            <a:avLst/>
          </a:prstGeom>
          <a:noFill/>
        </p:spPr>
        <p:txBody>
          <a:bodyPr vert="horz" wrap="none" anchor="ctr" anchorCtr="0">
            <a:noAutofit/>
          </a:bodyPr>
          <a:lstStyle/>
          <a:p>
            <a:pPr>
              <a:defRPr/>
            </a:pPr>
            <a:r>
              <a:rPr lang="en-US" altLang="zh-CN" sz="4000" kern="0" spc="500" dirty="0">
                <a:solidFill>
                  <a:schemeClr val="tx1">
                    <a:lumMod val="65000"/>
                    <a:lumOff val="35000"/>
                  </a:schemeClr>
                </a:solidFill>
                <a:ea typeface="黑体" charset="0"/>
                <a:cs typeface="黑体" charset="0"/>
                <a:sym typeface="+mn-lt"/>
              </a:rPr>
              <a:t>CONTENTS</a:t>
            </a:r>
            <a:endParaRPr lang="zh-CN" altLang="en-US" sz="3600" kern="0" spc="500" dirty="0">
              <a:solidFill>
                <a:schemeClr val="tx1">
                  <a:lumMod val="65000"/>
                  <a:lumOff val="35000"/>
                </a:schemeClr>
              </a:solidFill>
              <a:ea typeface="黑体" charset="0"/>
              <a:cs typeface="黑体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crush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9" grpId="0" animBg="1"/>
      <p:bldP spid="17" grpId="0" animBg="1"/>
      <p:bldP spid="40" grpId="0" animBg="1"/>
      <p:bldP spid="19" grpId="0" animBg="1"/>
      <p:bldP spid="41" grpId="0" animBg="1"/>
      <p:bldP spid="2" grpId="0" animBg="1"/>
      <p:bldP spid="48" grpId="0" animBg="1"/>
      <p:bldP spid="21" grpId="0"/>
      <p:bldP spid="22" grpId="0"/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 30"/>
          <p:cNvSpPr>
            <a:spLocks noEditPoints="1"/>
          </p:cNvSpPr>
          <p:nvPr/>
        </p:nvSpPr>
        <p:spPr bwMode="auto">
          <a:xfrm>
            <a:off x="7951348" y="2212202"/>
            <a:ext cx="356922" cy="336922"/>
          </a:xfrm>
          <a:custGeom>
            <a:avLst/>
            <a:gdLst>
              <a:gd name="T0" fmla="*/ 10 w 162"/>
              <a:gd name="T1" fmla="*/ 153 h 153"/>
              <a:gd name="T2" fmla="*/ 10 w 162"/>
              <a:gd name="T3" fmla="*/ 142 h 153"/>
              <a:gd name="T4" fmla="*/ 12 w 162"/>
              <a:gd name="T5" fmla="*/ 141 h 153"/>
              <a:gd name="T6" fmla="*/ 29 w 162"/>
              <a:gd name="T7" fmla="*/ 120 h 153"/>
              <a:gd name="T8" fmla="*/ 29 w 162"/>
              <a:gd name="T9" fmla="*/ 118 h 153"/>
              <a:gd name="T10" fmla="*/ 0 w 162"/>
              <a:gd name="T11" fmla="*/ 67 h 153"/>
              <a:gd name="T12" fmla="*/ 81 w 162"/>
              <a:gd name="T13" fmla="*/ 0 h 153"/>
              <a:gd name="T14" fmla="*/ 162 w 162"/>
              <a:gd name="T15" fmla="*/ 67 h 153"/>
              <a:gd name="T16" fmla="*/ 81 w 162"/>
              <a:gd name="T17" fmla="*/ 133 h 153"/>
              <a:gd name="T18" fmla="*/ 70 w 162"/>
              <a:gd name="T19" fmla="*/ 133 h 153"/>
              <a:gd name="T20" fmla="*/ 14 w 162"/>
              <a:gd name="T21" fmla="*/ 153 h 153"/>
              <a:gd name="T22" fmla="*/ 10 w 162"/>
              <a:gd name="T23" fmla="*/ 153 h 153"/>
              <a:gd name="T24" fmla="*/ 81 w 162"/>
              <a:gd name="T25" fmla="*/ 8 h 153"/>
              <a:gd name="T26" fmla="*/ 8 w 162"/>
              <a:gd name="T27" fmla="*/ 67 h 153"/>
              <a:gd name="T28" fmla="*/ 35 w 162"/>
              <a:gd name="T29" fmla="*/ 112 h 153"/>
              <a:gd name="T30" fmla="*/ 36 w 162"/>
              <a:gd name="T31" fmla="*/ 113 h 153"/>
              <a:gd name="T32" fmla="*/ 37 w 162"/>
              <a:gd name="T33" fmla="*/ 115 h 153"/>
              <a:gd name="T34" fmla="*/ 37 w 162"/>
              <a:gd name="T35" fmla="*/ 120 h 153"/>
              <a:gd name="T36" fmla="*/ 22 w 162"/>
              <a:gd name="T37" fmla="*/ 144 h 153"/>
              <a:gd name="T38" fmla="*/ 66 w 162"/>
              <a:gd name="T39" fmla="*/ 126 h 153"/>
              <a:gd name="T40" fmla="*/ 68 w 162"/>
              <a:gd name="T41" fmla="*/ 124 h 153"/>
              <a:gd name="T42" fmla="*/ 70 w 162"/>
              <a:gd name="T43" fmla="*/ 125 h 153"/>
              <a:gd name="T44" fmla="*/ 81 w 162"/>
              <a:gd name="T45" fmla="*/ 125 h 153"/>
              <a:gd name="T46" fmla="*/ 154 w 162"/>
              <a:gd name="T47" fmla="*/ 67 h 153"/>
              <a:gd name="T48" fmla="*/ 81 w 162"/>
              <a:gd name="T49" fmla="*/ 8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2" h="153">
                <a:moveTo>
                  <a:pt x="10" y="153"/>
                </a:moveTo>
                <a:cubicBezTo>
                  <a:pt x="10" y="142"/>
                  <a:pt x="10" y="142"/>
                  <a:pt x="10" y="142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20" y="137"/>
                  <a:pt x="29" y="129"/>
                  <a:pt x="29" y="120"/>
                </a:cubicBezTo>
                <a:cubicBezTo>
                  <a:pt x="29" y="119"/>
                  <a:pt x="29" y="118"/>
                  <a:pt x="29" y="118"/>
                </a:cubicBezTo>
                <a:cubicBezTo>
                  <a:pt x="10" y="105"/>
                  <a:pt x="0" y="87"/>
                  <a:pt x="0" y="67"/>
                </a:cubicBezTo>
                <a:cubicBezTo>
                  <a:pt x="0" y="30"/>
                  <a:pt x="36" y="0"/>
                  <a:pt x="81" y="0"/>
                </a:cubicBezTo>
                <a:cubicBezTo>
                  <a:pt x="126" y="0"/>
                  <a:pt x="162" y="30"/>
                  <a:pt x="162" y="67"/>
                </a:cubicBezTo>
                <a:cubicBezTo>
                  <a:pt x="162" y="104"/>
                  <a:pt x="126" y="133"/>
                  <a:pt x="81" y="133"/>
                </a:cubicBezTo>
                <a:cubicBezTo>
                  <a:pt x="77" y="133"/>
                  <a:pt x="74" y="133"/>
                  <a:pt x="70" y="133"/>
                </a:cubicBezTo>
                <a:cubicBezTo>
                  <a:pt x="53" y="149"/>
                  <a:pt x="32" y="152"/>
                  <a:pt x="14" y="153"/>
                </a:cubicBezTo>
                <a:lnTo>
                  <a:pt x="10" y="153"/>
                </a:lnTo>
                <a:close/>
                <a:moveTo>
                  <a:pt x="81" y="8"/>
                </a:moveTo>
                <a:cubicBezTo>
                  <a:pt x="41" y="8"/>
                  <a:pt x="8" y="35"/>
                  <a:pt x="8" y="67"/>
                </a:cubicBezTo>
                <a:cubicBezTo>
                  <a:pt x="8" y="84"/>
                  <a:pt x="18" y="101"/>
                  <a:pt x="35" y="112"/>
                </a:cubicBezTo>
                <a:cubicBezTo>
                  <a:pt x="36" y="113"/>
                  <a:pt x="36" y="113"/>
                  <a:pt x="36" y="113"/>
                </a:cubicBezTo>
                <a:cubicBezTo>
                  <a:pt x="37" y="115"/>
                  <a:pt x="37" y="115"/>
                  <a:pt x="37" y="115"/>
                </a:cubicBezTo>
                <a:cubicBezTo>
                  <a:pt x="37" y="117"/>
                  <a:pt x="37" y="118"/>
                  <a:pt x="37" y="120"/>
                </a:cubicBezTo>
                <a:cubicBezTo>
                  <a:pt x="37" y="130"/>
                  <a:pt x="30" y="139"/>
                  <a:pt x="22" y="144"/>
                </a:cubicBezTo>
                <a:cubicBezTo>
                  <a:pt x="37" y="143"/>
                  <a:pt x="53" y="139"/>
                  <a:pt x="66" y="126"/>
                </a:cubicBezTo>
                <a:cubicBezTo>
                  <a:pt x="68" y="124"/>
                  <a:pt x="68" y="124"/>
                  <a:pt x="68" y="124"/>
                </a:cubicBezTo>
                <a:cubicBezTo>
                  <a:pt x="70" y="125"/>
                  <a:pt x="70" y="125"/>
                  <a:pt x="70" y="125"/>
                </a:cubicBezTo>
                <a:cubicBezTo>
                  <a:pt x="73" y="125"/>
                  <a:pt x="77" y="125"/>
                  <a:pt x="81" y="125"/>
                </a:cubicBezTo>
                <a:cubicBezTo>
                  <a:pt x="121" y="125"/>
                  <a:pt x="154" y="99"/>
                  <a:pt x="154" y="67"/>
                </a:cubicBezTo>
                <a:cubicBezTo>
                  <a:pt x="154" y="35"/>
                  <a:pt x="121" y="8"/>
                  <a:pt x="81" y="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32" name="组合 231"/>
          <p:cNvGrpSpPr/>
          <p:nvPr/>
        </p:nvGrpSpPr>
        <p:grpSpPr>
          <a:xfrm>
            <a:off x="8771345" y="2192204"/>
            <a:ext cx="393845" cy="352305"/>
            <a:chOff x="8948739" y="1497013"/>
            <a:chExt cx="406400" cy="363537"/>
          </a:xfrm>
        </p:grpSpPr>
        <p:sp>
          <p:nvSpPr>
            <p:cNvPr id="52" name="Freeform 31"/>
            <p:cNvSpPr>
              <a:spLocks noEditPoints="1"/>
            </p:cNvSpPr>
            <p:nvPr/>
          </p:nvSpPr>
          <p:spPr bwMode="auto">
            <a:xfrm>
              <a:off x="9151939" y="1654175"/>
              <a:ext cx="203200" cy="206375"/>
            </a:xfrm>
            <a:custGeom>
              <a:avLst/>
              <a:gdLst>
                <a:gd name="T0" fmla="*/ 83 w 90"/>
                <a:gd name="T1" fmla="*/ 91 h 91"/>
                <a:gd name="T2" fmla="*/ 57 w 90"/>
                <a:gd name="T3" fmla="*/ 80 h 91"/>
                <a:gd name="T4" fmla="*/ 45 w 90"/>
                <a:gd name="T5" fmla="*/ 81 h 91"/>
                <a:gd name="T6" fmla="*/ 0 w 90"/>
                <a:gd name="T7" fmla="*/ 41 h 91"/>
                <a:gd name="T8" fmla="*/ 45 w 90"/>
                <a:gd name="T9" fmla="*/ 0 h 91"/>
                <a:gd name="T10" fmla="*/ 90 w 90"/>
                <a:gd name="T11" fmla="*/ 41 h 91"/>
                <a:gd name="T12" fmla="*/ 82 w 90"/>
                <a:gd name="T13" fmla="*/ 64 h 91"/>
                <a:gd name="T14" fmla="*/ 81 w 90"/>
                <a:gd name="T15" fmla="*/ 70 h 91"/>
                <a:gd name="T16" fmla="*/ 89 w 90"/>
                <a:gd name="T17" fmla="*/ 84 h 91"/>
                <a:gd name="T18" fmla="*/ 90 w 90"/>
                <a:gd name="T19" fmla="*/ 85 h 91"/>
                <a:gd name="T20" fmla="*/ 90 w 90"/>
                <a:gd name="T21" fmla="*/ 90 h 91"/>
                <a:gd name="T22" fmla="*/ 89 w 90"/>
                <a:gd name="T23" fmla="*/ 90 h 91"/>
                <a:gd name="T24" fmla="*/ 83 w 90"/>
                <a:gd name="T25" fmla="*/ 91 h 91"/>
                <a:gd name="T26" fmla="*/ 58 w 90"/>
                <a:gd name="T27" fmla="*/ 75 h 91"/>
                <a:gd name="T28" fmla="*/ 59 w 90"/>
                <a:gd name="T29" fmla="*/ 76 h 91"/>
                <a:gd name="T30" fmla="*/ 85 w 90"/>
                <a:gd name="T31" fmla="*/ 87 h 91"/>
                <a:gd name="T32" fmla="*/ 77 w 90"/>
                <a:gd name="T33" fmla="*/ 70 h 91"/>
                <a:gd name="T34" fmla="*/ 78 w 90"/>
                <a:gd name="T35" fmla="*/ 62 h 91"/>
                <a:gd name="T36" fmla="*/ 79 w 90"/>
                <a:gd name="T37" fmla="*/ 62 h 91"/>
                <a:gd name="T38" fmla="*/ 86 w 90"/>
                <a:gd name="T39" fmla="*/ 41 h 91"/>
                <a:gd name="T40" fmla="*/ 45 w 90"/>
                <a:gd name="T41" fmla="*/ 4 h 91"/>
                <a:gd name="T42" fmla="*/ 4 w 90"/>
                <a:gd name="T43" fmla="*/ 41 h 91"/>
                <a:gd name="T44" fmla="*/ 45 w 90"/>
                <a:gd name="T45" fmla="*/ 77 h 91"/>
                <a:gd name="T46" fmla="*/ 57 w 90"/>
                <a:gd name="T47" fmla="*/ 75 h 91"/>
                <a:gd name="T48" fmla="*/ 58 w 90"/>
                <a:gd name="T49" fmla="*/ 7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0" h="91">
                  <a:moveTo>
                    <a:pt x="83" y="91"/>
                  </a:moveTo>
                  <a:cubicBezTo>
                    <a:pt x="73" y="91"/>
                    <a:pt x="64" y="87"/>
                    <a:pt x="57" y="80"/>
                  </a:cubicBezTo>
                  <a:cubicBezTo>
                    <a:pt x="53" y="81"/>
                    <a:pt x="49" y="81"/>
                    <a:pt x="45" y="81"/>
                  </a:cubicBezTo>
                  <a:cubicBezTo>
                    <a:pt x="20" y="81"/>
                    <a:pt x="0" y="63"/>
                    <a:pt x="0" y="41"/>
                  </a:cubicBezTo>
                  <a:cubicBezTo>
                    <a:pt x="0" y="18"/>
                    <a:pt x="20" y="0"/>
                    <a:pt x="45" y="0"/>
                  </a:cubicBezTo>
                  <a:cubicBezTo>
                    <a:pt x="70" y="0"/>
                    <a:pt x="90" y="18"/>
                    <a:pt x="90" y="41"/>
                  </a:cubicBezTo>
                  <a:cubicBezTo>
                    <a:pt x="90" y="49"/>
                    <a:pt x="87" y="57"/>
                    <a:pt x="82" y="64"/>
                  </a:cubicBezTo>
                  <a:cubicBezTo>
                    <a:pt x="81" y="66"/>
                    <a:pt x="81" y="68"/>
                    <a:pt x="81" y="70"/>
                  </a:cubicBezTo>
                  <a:cubicBezTo>
                    <a:pt x="81" y="76"/>
                    <a:pt x="84" y="81"/>
                    <a:pt x="89" y="84"/>
                  </a:cubicBezTo>
                  <a:cubicBezTo>
                    <a:pt x="90" y="85"/>
                    <a:pt x="90" y="85"/>
                    <a:pt x="90" y="85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89" y="90"/>
                    <a:pt x="89" y="90"/>
                    <a:pt x="89" y="90"/>
                  </a:cubicBezTo>
                  <a:cubicBezTo>
                    <a:pt x="87" y="90"/>
                    <a:pt x="85" y="91"/>
                    <a:pt x="83" y="91"/>
                  </a:cubicBezTo>
                  <a:close/>
                  <a:moveTo>
                    <a:pt x="58" y="75"/>
                  </a:moveTo>
                  <a:cubicBezTo>
                    <a:pt x="59" y="76"/>
                    <a:pt x="59" y="76"/>
                    <a:pt x="59" y="76"/>
                  </a:cubicBezTo>
                  <a:cubicBezTo>
                    <a:pt x="66" y="83"/>
                    <a:pt x="75" y="87"/>
                    <a:pt x="85" y="87"/>
                  </a:cubicBezTo>
                  <a:cubicBezTo>
                    <a:pt x="80" y="83"/>
                    <a:pt x="77" y="77"/>
                    <a:pt x="77" y="70"/>
                  </a:cubicBezTo>
                  <a:cubicBezTo>
                    <a:pt x="77" y="67"/>
                    <a:pt x="77" y="65"/>
                    <a:pt x="78" y="62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84" y="55"/>
                    <a:pt x="86" y="48"/>
                    <a:pt x="86" y="41"/>
                  </a:cubicBezTo>
                  <a:cubicBezTo>
                    <a:pt x="86" y="20"/>
                    <a:pt x="68" y="4"/>
                    <a:pt x="45" y="4"/>
                  </a:cubicBezTo>
                  <a:cubicBezTo>
                    <a:pt x="22" y="4"/>
                    <a:pt x="4" y="20"/>
                    <a:pt x="4" y="41"/>
                  </a:cubicBezTo>
                  <a:cubicBezTo>
                    <a:pt x="4" y="61"/>
                    <a:pt x="22" y="77"/>
                    <a:pt x="45" y="77"/>
                  </a:cubicBezTo>
                  <a:cubicBezTo>
                    <a:pt x="49" y="77"/>
                    <a:pt x="53" y="77"/>
                    <a:pt x="57" y="75"/>
                  </a:cubicBezTo>
                  <a:lnTo>
                    <a:pt x="58" y="7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32"/>
            <p:cNvSpPr>
              <a:spLocks noEditPoints="1"/>
            </p:cNvSpPr>
            <p:nvPr/>
          </p:nvSpPr>
          <p:spPr bwMode="auto">
            <a:xfrm>
              <a:off x="8948739" y="1497013"/>
              <a:ext cx="368300" cy="346075"/>
            </a:xfrm>
            <a:custGeom>
              <a:avLst/>
              <a:gdLst>
                <a:gd name="T0" fmla="*/ 10 w 162"/>
                <a:gd name="T1" fmla="*/ 152 h 152"/>
                <a:gd name="T2" fmla="*/ 10 w 162"/>
                <a:gd name="T3" fmla="*/ 141 h 152"/>
                <a:gd name="T4" fmla="*/ 12 w 162"/>
                <a:gd name="T5" fmla="*/ 140 h 152"/>
                <a:gd name="T6" fmla="*/ 29 w 162"/>
                <a:gd name="T7" fmla="*/ 119 h 152"/>
                <a:gd name="T8" fmla="*/ 29 w 162"/>
                <a:gd name="T9" fmla="*/ 117 h 152"/>
                <a:gd name="T10" fmla="*/ 0 w 162"/>
                <a:gd name="T11" fmla="*/ 66 h 152"/>
                <a:gd name="T12" fmla="*/ 81 w 162"/>
                <a:gd name="T13" fmla="*/ 0 h 152"/>
                <a:gd name="T14" fmla="*/ 162 w 162"/>
                <a:gd name="T15" fmla="*/ 65 h 152"/>
                <a:gd name="T16" fmla="*/ 162 w 162"/>
                <a:gd name="T17" fmla="*/ 71 h 152"/>
                <a:gd name="T18" fmla="*/ 156 w 162"/>
                <a:gd name="T19" fmla="*/ 68 h 152"/>
                <a:gd name="T20" fmla="*/ 134 w 162"/>
                <a:gd name="T21" fmla="*/ 64 h 152"/>
                <a:gd name="T22" fmla="*/ 98 w 162"/>
                <a:gd name="T23" fmla="*/ 77 h 152"/>
                <a:gd name="T24" fmla="*/ 83 w 162"/>
                <a:gd name="T25" fmla="*/ 110 h 152"/>
                <a:gd name="T26" fmla="*/ 87 w 162"/>
                <a:gd name="T27" fmla="*/ 127 h 152"/>
                <a:gd name="T28" fmla="*/ 90 w 162"/>
                <a:gd name="T29" fmla="*/ 133 h 152"/>
                <a:gd name="T30" fmla="*/ 84 w 162"/>
                <a:gd name="T31" fmla="*/ 133 h 152"/>
                <a:gd name="T32" fmla="*/ 70 w 162"/>
                <a:gd name="T33" fmla="*/ 132 h 152"/>
                <a:gd name="T34" fmla="*/ 14 w 162"/>
                <a:gd name="T35" fmla="*/ 152 h 152"/>
                <a:gd name="T36" fmla="*/ 10 w 162"/>
                <a:gd name="T37" fmla="*/ 152 h 152"/>
                <a:gd name="T38" fmla="*/ 81 w 162"/>
                <a:gd name="T39" fmla="*/ 8 h 152"/>
                <a:gd name="T40" fmla="*/ 8 w 162"/>
                <a:gd name="T41" fmla="*/ 66 h 152"/>
                <a:gd name="T42" fmla="*/ 35 w 162"/>
                <a:gd name="T43" fmla="*/ 112 h 152"/>
                <a:gd name="T44" fmla="*/ 36 w 162"/>
                <a:gd name="T45" fmla="*/ 112 h 152"/>
                <a:gd name="T46" fmla="*/ 37 w 162"/>
                <a:gd name="T47" fmla="*/ 114 h 152"/>
                <a:gd name="T48" fmla="*/ 37 w 162"/>
                <a:gd name="T49" fmla="*/ 119 h 152"/>
                <a:gd name="T50" fmla="*/ 22 w 162"/>
                <a:gd name="T51" fmla="*/ 144 h 152"/>
                <a:gd name="T52" fmla="*/ 66 w 162"/>
                <a:gd name="T53" fmla="*/ 125 h 152"/>
                <a:gd name="T54" fmla="*/ 68 w 162"/>
                <a:gd name="T55" fmla="*/ 124 h 152"/>
                <a:gd name="T56" fmla="*/ 70 w 162"/>
                <a:gd name="T57" fmla="*/ 124 h 152"/>
                <a:gd name="T58" fmla="*/ 78 w 162"/>
                <a:gd name="T59" fmla="*/ 125 h 152"/>
                <a:gd name="T60" fmla="*/ 75 w 162"/>
                <a:gd name="T61" fmla="*/ 110 h 152"/>
                <a:gd name="T62" fmla="*/ 93 w 162"/>
                <a:gd name="T63" fmla="*/ 71 h 152"/>
                <a:gd name="T64" fmla="*/ 134 w 162"/>
                <a:gd name="T65" fmla="*/ 56 h 152"/>
                <a:gd name="T66" fmla="*/ 153 w 162"/>
                <a:gd name="T67" fmla="*/ 59 h 152"/>
                <a:gd name="T68" fmla="*/ 81 w 162"/>
                <a:gd name="T69" fmla="*/ 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2" h="152">
                  <a:moveTo>
                    <a:pt x="10" y="152"/>
                  </a:moveTo>
                  <a:cubicBezTo>
                    <a:pt x="10" y="141"/>
                    <a:pt x="10" y="141"/>
                    <a:pt x="10" y="141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20" y="136"/>
                    <a:pt x="29" y="129"/>
                    <a:pt x="29" y="119"/>
                  </a:cubicBezTo>
                  <a:cubicBezTo>
                    <a:pt x="29" y="119"/>
                    <a:pt x="29" y="118"/>
                    <a:pt x="29" y="117"/>
                  </a:cubicBezTo>
                  <a:cubicBezTo>
                    <a:pt x="10" y="104"/>
                    <a:pt x="0" y="86"/>
                    <a:pt x="0" y="66"/>
                  </a:cubicBezTo>
                  <a:cubicBezTo>
                    <a:pt x="0" y="30"/>
                    <a:pt x="36" y="0"/>
                    <a:pt x="81" y="0"/>
                  </a:cubicBezTo>
                  <a:cubicBezTo>
                    <a:pt x="125" y="0"/>
                    <a:pt x="161" y="28"/>
                    <a:pt x="162" y="65"/>
                  </a:cubicBezTo>
                  <a:cubicBezTo>
                    <a:pt x="162" y="71"/>
                    <a:pt x="162" y="71"/>
                    <a:pt x="162" y="71"/>
                  </a:cubicBezTo>
                  <a:cubicBezTo>
                    <a:pt x="156" y="68"/>
                    <a:pt x="156" y="68"/>
                    <a:pt x="156" y="68"/>
                  </a:cubicBezTo>
                  <a:cubicBezTo>
                    <a:pt x="149" y="65"/>
                    <a:pt x="142" y="64"/>
                    <a:pt x="134" y="64"/>
                  </a:cubicBezTo>
                  <a:cubicBezTo>
                    <a:pt x="121" y="64"/>
                    <a:pt x="108" y="68"/>
                    <a:pt x="98" y="77"/>
                  </a:cubicBezTo>
                  <a:cubicBezTo>
                    <a:pt x="89" y="85"/>
                    <a:pt x="83" y="97"/>
                    <a:pt x="83" y="110"/>
                  </a:cubicBezTo>
                  <a:cubicBezTo>
                    <a:pt x="83" y="116"/>
                    <a:pt x="85" y="122"/>
                    <a:pt x="87" y="127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84" y="133"/>
                    <a:pt x="84" y="133"/>
                    <a:pt x="84" y="133"/>
                  </a:cubicBezTo>
                  <a:cubicBezTo>
                    <a:pt x="79" y="133"/>
                    <a:pt x="75" y="133"/>
                    <a:pt x="70" y="132"/>
                  </a:cubicBezTo>
                  <a:cubicBezTo>
                    <a:pt x="53" y="149"/>
                    <a:pt x="32" y="152"/>
                    <a:pt x="14" y="152"/>
                  </a:cubicBezTo>
                  <a:lnTo>
                    <a:pt x="10" y="152"/>
                  </a:lnTo>
                  <a:close/>
                  <a:moveTo>
                    <a:pt x="81" y="8"/>
                  </a:moveTo>
                  <a:cubicBezTo>
                    <a:pt x="41" y="8"/>
                    <a:pt x="8" y="34"/>
                    <a:pt x="8" y="66"/>
                  </a:cubicBezTo>
                  <a:cubicBezTo>
                    <a:pt x="8" y="84"/>
                    <a:pt x="18" y="100"/>
                    <a:pt x="35" y="112"/>
                  </a:cubicBezTo>
                  <a:cubicBezTo>
                    <a:pt x="36" y="112"/>
                    <a:pt x="36" y="112"/>
                    <a:pt x="36" y="112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16"/>
                    <a:pt x="37" y="118"/>
                    <a:pt x="37" y="119"/>
                  </a:cubicBezTo>
                  <a:cubicBezTo>
                    <a:pt x="37" y="129"/>
                    <a:pt x="30" y="138"/>
                    <a:pt x="22" y="144"/>
                  </a:cubicBezTo>
                  <a:cubicBezTo>
                    <a:pt x="37" y="142"/>
                    <a:pt x="53" y="139"/>
                    <a:pt x="66" y="125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70" y="124"/>
                    <a:pt x="70" y="124"/>
                    <a:pt x="70" y="124"/>
                  </a:cubicBezTo>
                  <a:cubicBezTo>
                    <a:pt x="72" y="124"/>
                    <a:pt x="75" y="125"/>
                    <a:pt x="78" y="125"/>
                  </a:cubicBezTo>
                  <a:cubicBezTo>
                    <a:pt x="76" y="120"/>
                    <a:pt x="75" y="115"/>
                    <a:pt x="75" y="110"/>
                  </a:cubicBezTo>
                  <a:cubicBezTo>
                    <a:pt x="75" y="95"/>
                    <a:pt x="82" y="81"/>
                    <a:pt x="93" y="71"/>
                  </a:cubicBezTo>
                  <a:cubicBezTo>
                    <a:pt x="104" y="61"/>
                    <a:pt x="119" y="56"/>
                    <a:pt x="134" y="56"/>
                  </a:cubicBezTo>
                  <a:cubicBezTo>
                    <a:pt x="141" y="56"/>
                    <a:pt x="147" y="57"/>
                    <a:pt x="153" y="59"/>
                  </a:cubicBezTo>
                  <a:cubicBezTo>
                    <a:pt x="149" y="30"/>
                    <a:pt x="118" y="8"/>
                    <a:pt x="81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3" name="组合 232"/>
          <p:cNvGrpSpPr/>
          <p:nvPr/>
        </p:nvGrpSpPr>
        <p:grpSpPr>
          <a:xfrm>
            <a:off x="9617495" y="2192203"/>
            <a:ext cx="395382" cy="352306"/>
            <a:chOff x="9821864" y="1497013"/>
            <a:chExt cx="407988" cy="363538"/>
          </a:xfrm>
        </p:grpSpPr>
        <p:sp>
          <p:nvSpPr>
            <p:cNvPr id="54" name="Freeform 33"/>
            <p:cNvSpPr>
              <a:spLocks noEditPoints="1"/>
            </p:cNvSpPr>
            <p:nvPr/>
          </p:nvSpPr>
          <p:spPr bwMode="auto">
            <a:xfrm>
              <a:off x="9821864" y="1497013"/>
              <a:ext cx="346075" cy="325438"/>
            </a:xfrm>
            <a:custGeom>
              <a:avLst/>
              <a:gdLst>
                <a:gd name="T0" fmla="*/ 10 w 152"/>
                <a:gd name="T1" fmla="*/ 143 h 143"/>
                <a:gd name="T2" fmla="*/ 10 w 152"/>
                <a:gd name="T3" fmla="*/ 132 h 143"/>
                <a:gd name="T4" fmla="*/ 12 w 152"/>
                <a:gd name="T5" fmla="*/ 131 h 143"/>
                <a:gd name="T6" fmla="*/ 27 w 152"/>
                <a:gd name="T7" fmla="*/ 112 h 143"/>
                <a:gd name="T8" fmla="*/ 27 w 152"/>
                <a:gd name="T9" fmla="*/ 110 h 143"/>
                <a:gd name="T10" fmla="*/ 0 w 152"/>
                <a:gd name="T11" fmla="*/ 62 h 143"/>
                <a:gd name="T12" fmla="*/ 76 w 152"/>
                <a:gd name="T13" fmla="*/ 0 h 143"/>
                <a:gd name="T14" fmla="*/ 152 w 152"/>
                <a:gd name="T15" fmla="*/ 62 h 143"/>
                <a:gd name="T16" fmla="*/ 76 w 152"/>
                <a:gd name="T17" fmla="*/ 125 h 143"/>
                <a:gd name="T18" fmla="*/ 66 w 152"/>
                <a:gd name="T19" fmla="*/ 124 h 143"/>
                <a:gd name="T20" fmla="*/ 14 w 152"/>
                <a:gd name="T21" fmla="*/ 142 h 143"/>
                <a:gd name="T22" fmla="*/ 10 w 152"/>
                <a:gd name="T23" fmla="*/ 143 h 143"/>
                <a:gd name="T24" fmla="*/ 76 w 152"/>
                <a:gd name="T25" fmla="*/ 8 h 143"/>
                <a:gd name="T26" fmla="*/ 8 w 152"/>
                <a:gd name="T27" fmla="*/ 62 h 143"/>
                <a:gd name="T28" fmla="*/ 33 w 152"/>
                <a:gd name="T29" fmla="*/ 104 h 143"/>
                <a:gd name="T30" fmla="*/ 35 w 152"/>
                <a:gd name="T31" fmla="*/ 105 h 143"/>
                <a:gd name="T32" fmla="*/ 35 w 152"/>
                <a:gd name="T33" fmla="*/ 107 h 143"/>
                <a:gd name="T34" fmla="*/ 35 w 152"/>
                <a:gd name="T35" fmla="*/ 112 h 143"/>
                <a:gd name="T36" fmla="*/ 22 w 152"/>
                <a:gd name="T37" fmla="*/ 134 h 143"/>
                <a:gd name="T38" fmla="*/ 62 w 152"/>
                <a:gd name="T39" fmla="*/ 117 h 143"/>
                <a:gd name="T40" fmla="*/ 64 w 152"/>
                <a:gd name="T41" fmla="*/ 116 h 143"/>
                <a:gd name="T42" fmla="*/ 65 w 152"/>
                <a:gd name="T43" fmla="*/ 116 h 143"/>
                <a:gd name="T44" fmla="*/ 76 w 152"/>
                <a:gd name="T45" fmla="*/ 117 h 143"/>
                <a:gd name="T46" fmla="*/ 144 w 152"/>
                <a:gd name="T47" fmla="*/ 62 h 143"/>
                <a:gd name="T48" fmla="*/ 76 w 152"/>
                <a:gd name="T49" fmla="*/ 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2" h="143">
                  <a:moveTo>
                    <a:pt x="10" y="143"/>
                  </a:moveTo>
                  <a:cubicBezTo>
                    <a:pt x="10" y="132"/>
                    <a:pt x="10" y="132"/>
                    <a:pt x="10" y="132"/>
                  </a:cubicBezTo>
                  <a:cubicBezTo>
                    <a:pt x="12" y="131"/>
                    <a:pt x="12" y="131"/>
                    <a:pt x="12" y="131"/>
                  </a:cubicBezTo>
                  <a:cubicBezTo>
                    <a:pt x="21" y="127"/>
                    <a:pt x="27" y="119"/>
                    <a:pt x="27" y="112"/>
                  </a:cubicBezTo>
                  <a:cubicBezTo>
                    <a:pt x="27" y="111"/>
                    <a:pt x="27" y="110"/>
                    <a:pt x="27" y="110"/>
                  </a:cubicBezTo>
                  <a:cubicBezTo>
                    <a:pt x="10" y="98"/>
                    <a:pt x="0" y="81"/>
                    <a:pt x="0" y="62"/>
                  </a:cubicBezTo>
                  <a:cubicBezTo>
                    <a:pt x="0" y="28"/>
                    <a:pt x="34" y="0"/>
                    <a:pt x="76" y="0"/>
                  </a:cubicBezTo>
                  <a:cubicBezTo>
                    <a:pt x="118" y="0"/>
                    <a:pt x="152" y="28"/>
                    <a:pt x="152" y="62"/>
                  </a:cubicBezTo>
                  <a:cubicBezTo>
                    <a:pt x="152" y="96"/>
                    <a:pt x="118" y="125"/>
                    <a:pt x="76" y="125"/>
                  </a:cubicBezTo>
                  <a:cubicBezTo>
                    <a:pt x="73" y="125"/>
                    <a:pt x="70" y="124"/>
                    <a:pt x="66" y="124"/>
                  </a:cubicBezTo>
                  <a:cubicBezTo>
                    <a:pt x="50" y="139"/>
                    <a:pt x="31" y="142"/>
                    <a:pt x="14" y="142"/>
                  </a:cubicBezTo>
                  <a:lnTo>
                    <a:pt x="10" y="143"/>
                  </a:lnTo>
                  <a:close/>
                  <a:moveTo>
                    <a:pt x="76" y="8"/>
                  </a:moveTo>
                  <a:cubicBezTo>
                    <a:pt x="39" y="8"/>
                    <a:pt x="8" y="32"/>
                    <a:pt x="8" y="62"/>
                  </a:cubicBezTo>
                  <a:cubicBezTo>
                    <a:pt x="8" y="78"/>
                    <a:pt x="17" y="94"/>
                    <a:pt x="33" y="104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35" y="108"/>
                    <a:pt x="35" y="110"/>
                    <a:pt x="35" y="112"/>
                  </a:cubicBezTo>
                  <a:cubicBezTo>
                    <a:pt x="35" y="120"/>
                    <a:pt x="30" y="128"/>
                    <a:pt x="22" y="134"/>
                  </a:cubicBezTo>
                  <a:cubicBezTo>
                    <a:pt x="36" y="133"/>
                    <a:pt x="50" y="129"/>
                    <a:pt x="62" y="117"/>
                  </a:cubicBezTo>
                  <a:cubicBezTo>
                    <a:pt x="64" y="116"/>
                    <a:pt x="64" y="116"/>
                    <a:pt x="64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9" y="116"/>
                    <a:pt x="73" y="117"/>
                    <a:pt x="76" y="117"/>
                  </a:cubicBezTo>
                  <a:cubicBezTo>
                    <a:pt x="114" y="117"/>
                    <a:pt x="144" y="92"/>
                    <a:pt x="144" y="62"/>
                  </a:cubicBezTo>
                  <a:cubicBezTo>
                    <a:pt x="144" y="32"/>
                    <a:pt x="114" y="8"/>
                    <a:pt x="76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34"/>
            <p:cNvSpPr>
              <a:spLocks noEditPoints="1"/>
            </p:cNvSpPr>
            <p:nvPr/>
          </p:nvSpPr>
          <p:spPr bwMode="auto">
            <a:xfrm>
              <a:off x="9980614" y="1617663"/>
              <a:ext cx="249238" cy="242888"/>
            </a:xfrm>
            <a:custGeom>
              <a:avLst/>
              <a:gdLst>
                <a:gd name="T0" fmla="*/ 100 w 109"/>
                <a:gd name="T1" fmla="*/ 107 h 107"/>
                <a:gd name="T2" fmla="*/ 98 w 109"/>
                <a:gd name="T3" fmla="*/ 107 h 107"/>
                <a:gd name="T4" fmla="*/ 54 w 109"/>
                <a:gd name="T5" fmla="*/ 91 h 107"/>
                <a:gd name="T6" fmla="*/ 6 w 109"/>
                <a:gd name="T7" fmla="*/ 81 h 107"/>
                <a:gd name="T8" fmla="*/ 0 w 109"/>
                <a:gd name="T9" fmla="*/ 77 h 107"/>
                <a:gd name="T10" fmla="*/ 7 w 109"/>
                <a:gd name="T11" fmla="*/ 77 h 107"/>
                <a:gd name="T12" fmla="*/ 63 w 109"/>
                <a:gd name="T13" fmla="*/ 58 h 107"/>
                <a:gd name="T14" fmla="*/ 81 w 109"/>
                <a:gd name="T15" fmla="*/ 36 h 107"/>
                <a:gd name="T16" fmla="*/ 88 w 109"/>
                <a:gd name="T17" fmla="*/ 9 h 107"/>
                <a:gd name="T18" fmla="*/ 88 w 109"/>
                <a:gd name="T19" fmla="*/ 5 h 107"/>
                <a:gd name="T20" fmla="*/ 87 w 109"/>
                <a:gd name="T21" fmla="*/ 0 h 107"/>
                <a:gd name="T22" fmla="*/ 91 w 109"/>
                <a:gd name="T23" fmla="*/ 3 h 107"/>
                <a:gd name="T24" fmla="*/ 109 w 109"/>
                <a:gd name="T25" fmla="*/ 39 h 107"/>
                <a:gd name="T26" fmla="*/ 86 w 109"/>
                <a:gd name="T27" fmla="*/ 79 h 107"/>
                <a:gd name="T28" fmla="*/ 86 w 109"/>
                <a:gd name="T29" fmla="*/ 82 h 107"/>
                <a:gd name="T30" fmla="*/ 99 w 109"/>
                <a:gd name="T31" fmla="*/ 100 h 107"/>
                <a:gd name="T32" fmla="*/ 100 w 109"/>
                <a:gd name="T33" fmla="*/ 100 h 107"/>
                <a:gd name="T34" fmla="*/ 100 w 109"/>
                <a:gd name="T35" fmla="*/ 107 h 107"/>
                <a:gd name="T36" fmla="*/ 55 w 109"/>
                <a:gd name="T37" fmla="*/ 87 h 107"/>
                <a:gd name="T38" fmla="*/ 56 w 109"/>
                <a:gd name="T39" fmla="*/ 87 h 107"/>
                <a:gd name="T40" fmla="*/ 96 w 109"/>
                <a:gd name="T41" fmla="*/ 103 h 107"/>
                <a:gd name="T42" fmla="*/ 82 w 109"/>
                <a:gd name="T43" fmla="*/ 82 h 107"/>
                <a:gd name="T44" fmla="*/ 82 w 109"/>
                <a:gd name="T45" fmla="*/ 78 h 107"/>
                <a:gd name="T46" fmla="*/ 82 w 109"/>
                <a:gd name="T47" fmla="*/ 77 h 107"/>
                <a:gd name="T48" fmla="*/ 83 w 109"/>
                <a:gd name="T49" fmla="*/ 76 h 107"/>
                <a:gd name="T50" fmla="*/ 105 w 109"/>
                <a:gd name="T51" fmla="*/ 39 h 107"/>
                <a:gd name="T52" fmla="*/ 92 w 109"/>
                <a:gd name="T53" fmla="*/ 9 h 107"/>
                <a:gd name="T54" fmla="*/ 92 w 109"/>
                <a:gd name="T55" fmla="*/ 9 h 107"/>
                <a:gd name="T56" fmla="*/ 85 w 109"/>
                <a:gd name="T57" fmla="*/ 38 h 107"/>
                <a:gd name="T58" fmla="*/ 66 w 109"/>
                <a:gd name="T59" fmla="*/ 61 h 107"/>
                <a:gd name="T60" fmla="*/ 14 w 109"/>
                <a:gd name="T61" fmla="*/ 81 h 107"/>
                <a:gd name="T62" fmla="*/ 54 w 109"/>
                <a:gd name="T63" fmla="*/ 87 h 107"/>
                <a:gd name="T64" fmla="*/ 55 w 109"/>
                <a:gd name="T65" fmla="*/ 8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9" h="107">
                  <a:moveTo>
                    <a:pt x="100" y="107"/>
                  </a:moveTo>
                  <a:cubicBezTo>
                    <a:pt x="98" y="107"/>
                    <a:pt x="98" y="107"/>
                    <a:pt x="98" y="107"/>
                  </a:cubicBezTo>
                  <a:cubicBezTo>
                    <a:pt x="81" y="106"/>
                    <a:pt x="67" y="103"/>
                    <a:pt x="54" y="91"/>
                  </a:cubicBezTo>
                  <a:cubicBezTo>
                    <a:pt x="36" y="93"/>
                    <a:pt x="19" y="89"/>
                    <a:pt x="6" y="8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28" y="77"/>
                    <a:pt x="48" y="70"/>
                    <a:pt x="63" y="58"/>
                  </a:cubicBezTo>
                  <a:cubicBezTo>
                    <a:pt x="71" y="52"/>
                    <a:pt x="77" y="44"/>
                    <a:pt x="81" y="36"/>
                  </a:cubicBezTo>
                  <a:cubicBezTo>
                    <a:pt x="86" y="28"/>
                    <a:pt x="88" y="18"/>
                    <a:pt x="88" y="9"/>
                  </a:cubicBezTo>
                  <a:cubicBezTo>
                    <a:pt x="88" y="8"/>
                    <a:pt x="88" y="6"/>
                    <a:pt x="88" y="5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103" y="13"/>
                    <a:pt x="109" y="26"/>
                    <a:pt x="109" y="39"/>
                  </a:cubicBezTo>
                  <a:cubicBezTo>
                    <a:pt x="109" y="55"/>
                    <a:pt x="101" y="69"/>
                    <a:pt x="86" y="79"/>
                  </a:cubicBezTo>
                  <a:cubicBezTo>
                    <a:pt x="86" y="80"/>
                    <a:pt x="86" y="81"/>
                    <a:pt x="86" y="82"/>
                  </a:cubicBezTo>
                  <a:cubicBezTo>
                    <a:pt x="86" y="89"/>
                    <a:pt x="91" y="96"/>
                    <a:pt x="99" y="100"/>
                  </a:cubicBezTo>
                  <a:cubicBezTo>
                    <a:pt x="100" y="100"/>
                    <a:pt x="100" y="100"/>
                    <a:pt x="100" y="100"/>
                  </a:cubicBezTo>
                  <a:lnTo>
                    <a:pt x="100" y="107"/>
                  </a:lnTo>
                  <a:close/>
                  <a:moveTo>
                    <a:pt x="55" y="87"/>
                  </a:moveTo>
                  <a:cubicBezTo>
                    <a:pt x="56" y="87"/>
                    <a:pt x="56" y="87"/>
                    <a:pt x="56" y="87"/>
                  </a:cubicBezTo>
                  <a:cubicBezTo>
                    <a:pt x="68" y="99"/>
                    <a:pt x="80" y="102"/>
                    <a:pt x="96" y="103"/>
                  </a:cubicBezTo>
                  <a:cubicBezTo>
                    <a:pt x="87" y="98"/>
                    <a:pt x="82" y="90"/>
                    <a:pt x="82" y="82"/>
                  </a:cubicBezTo>
                  <a:cubicBezTo>
                    <a:pt x="82" y="80"/>
                    <a:pt x="82" y="79"/>
                    <a:pt x="82" y="78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3" y="76"/>
                    <a:pt x="83" y="76"/>
                    <a:pt x="83" y="76"/>
                  </a:cubicBezTo>
                  <a:cubicBezTo>
                    <a:pt x="97" y="67"/>
                    <a:pt x="105" y="54"/>
                    <a:pt x="105" y="39"/>
                  </a:cubicBezTo>
                  <a:cubicBezTo>
                    <a:pt x="105" y="28"/>
                    <a:pt x="101" y="18"/>
                    <a:pt x="92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2" y="19"/>
                    <a:pt x="89" y="29"/>
                    <a:pt x="85" y="38"/>
                  </a:cubicBezTo>
                  <a:cubicBezTo>
                    <a:pt x="80" y="47"/>
                    <a:pt x="74" y="54"/>
                    <a:pt x="66" y="61"/>
                  </a:cubicBezTo>
                  <a:cubicBezTo>
                    <a:pt x="52" y="72"/>
                    <a:pt x="33" y="79"/>
                    <a:pt x="14" y="81"/>
                  </a:cubicBezTo>
                  <a:cubicBezTo>
                    <a:pt x="26" y="86"/>
                    <a:pt x="40" y="88"/>
                    <a:pt x="54" y="87"/>
                  </a:cubicBezTo>
                  <a:lnTo>
                    <a:pt x="55" y="87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5" name="组合 234"/>
          <p:cNvGrpSpPr/>
          <p:nvPr/>
        </p:nvGrpSpPr>
        <p:grpSpPr>
          <a:xfrm>
            <a:off x="7080583" y="2193740"/>
            <a:ext cx="392306" cy="353845"/>
            <a:chOff x="7204076" y="1498600"/>
            <a:chExt cx="404813" cy="365125"/>
          </a:xfrm>
        </p:grpSpPr>
        <p:sp>
          <p:nvSpPr>
            <p:cNvPr id="56" name="Freeform 35"/>
            <p:cNvSpPr>
              <a:spLocks noEditPoints="1"/>
            </p:cNvSpPr>
            <p:nvPr/>
          </p:nvSpPr>
          <p:spPr bwMode="auto">
            <a:xfrm>
              <a:off x="7204076" y="1498600"/>
              <a:ext cx="131763" cy="360363"/>
            </a:xfrm>
            <a:custGeom>
              <a:avLst/>
              <a:gdLst>
                <a:gd name="T0" fmla="*/ 0 w 83"/>
                <a:gd name="T1" fmla="*/ 227 h 227"/>
                <a:gd name="T2" fmla="*/ 0 w 83"/>
                <a:gd name="T3" fmla="*/ 33 h 227"/>
                <a:gd name="T4" fmla="*/ 83 w 83"/>
                <a:gd name="T5" fmla="*/ 0 h 227"/>
                <a:gd name="T6" fmla="*/ 83 w 83"/>
                <a:gd name="T7" fmla="*/ 192 h 227"/>
                <a:gd name="T8" fmla="*/ 0 w 83"/>
                <a:gd name="T9" fmla="*/ 227 h 227"/>
                <a:gd name="T10" fmla="*/ 6 w 83"/>
                <a:gd name="T11" fmla="*/ 38 h 227"/>
                <a:gd name="T12" fmla="*/ 6 w 83"/>
                <a:gd name="T13" fmla="*/ 218 h 227"/>
                <a:gd name="T14" fmla="*/ 78 w 83"/>
                <a:gd name="T15" fmla="*/ 189 h 227"/>
                <a:gd name="T16" fmla="*/ 78 w 83"/>
                <a:gd name="T17" fmla="*/ 9 h 227"/>
                <a:gd name="T18" fmla="*/ 6 w 83"/>
                <a:gd name="T19" fmla="*/ 3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227">
                  <a:moveTo>
                    <a:pt x="0" y="227"/>
                  </a:moveTo>
                  <a:lnTo>
                    <a:pt x="0" y="33"/>
                  </a:lnTo>
                  <a:lnTo>
                    <a:pt x="83" y="0"/>
                  </a:lnTo>
                  <a:lnTo>
                    <a:pt x="83" y="192"/>
                  </a:lnTo>
                  <a:lnTo>
                    <a:pt x="0" y="227"/>
                  </a:lnTo>
                  <a:close/>
                  <a:moveTo>
                    <a:pt x="6" y="38"/>
                  </a:moveTo>
                  <a:lnTo>
                    <a:pt x="6" y="218"/>
                  </a:lnTo>
                  <a:lnTo>
                    <a:pt x="78" y="189"/>
                  </a:lnTo>
                  <a:lnTo>
                    <a:pt x="78" y="9"/>
                  </a:lnTo>
                  <a:lnTo>
                    <a:pt x="6" y="3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36"/>
            <p:cNvSpPr>
              <a:spLocks noEditPoints="1"/>
            </p:cNvSpPr>
            <p:nvPr/>
          </p:nvSpPr>
          <p:spPr bwMode="auto">
            <a:xfrm>
              <a:off x="7348539" y="1501775"/>
              <a:ext cx="139700" cy="361950"/>
            </a:xfrm>
            <a:custGeom>
              <a:avLst/>
              <a:gdLst>
                <a:gd name="T0" fmla="*/ 88 w 88"/>
                <a:gd name="T1" fmla="*/ 228 h 228"/>
                <a:gd name="T2" fmla="*/ 0 w 88"/>
                <a:gd name="T3" fmla="*/ 199 h 228"/>
                <a:gd name="T4" fmla="*/ 0 w 88"/>
                <a:gd name="T5" fmla="*/ 0 h 228"/>
                <a:gd name="T6" fmla="*/ 88 w 88"/>
                <a:gd name="T7" fmla="*/ 30 h 228"/>
                <a:gd name="T8" fmla="*/ 88 w 88"/>
                <a:gd name="T9" fmla="*/ 228 h 228"/>
                <a:gd name="T10" fmla="*/ 11 w 88"/>
                <a:gd name="T11" fmla="*/ 190 h 228"/>
                <a:gd name="T12" fmla="*/ 77 w 88"/>
                <a:gd name="T13" fmla="*/ 212 h 228"/>
                <a:gd name="T14" fmla="*/ 77 w 88"/>
                <a:gd name="T15" fmla="*/ 37 h 228"/>
                <a:gd name="T16" fmla="*/ 11 w 88"/>
                <a:gd name="T17" fmla="*/ 16 h 228"/>
                <a:gd name="T18" fmla="*/ 11 w 88"/>
                <a:gd name="T19" fmla="*/ 19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228">
                  <a:moveTo>
                    <a:pt x="88" y="228"/>
                  </a:moveTo>
                  <a:lnTo>
                    <a:pt x="0" y="199"/>
                  </a:lnTo>
                  <a:lnTo>
                    <a:pt x="0" y="0"/>
                  </a:lnTo>
                  <a:lnTo>
                    <a:pt x="88" y="30"/>
                  </a:lnTo>
                  <a:lnTo>
                    <a:pt x="88" y="228"/>
                  </a:lnTo>
                  <a:close/>
                  <a:moveTo>
                    <a:pt x="11" y="190"/>
                  </a:moveTo>
                  <a:lnTo>
                    <a:pt x="77" y="212"/>
                  </a:lnTo>
                  <a:lnTo>
                    <a:pt x="77" y="37"/>
                  </a:lnTo>
                  <a:lnTo>
                    <a:pt x="11" y="16"/>
                  </a:lnTo>
                  <a:lnTo>
                    <a:pt x="11" y="19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37"/>
            <p:cNvSpPr>
              <a:spLocks noEditPoints="1"/>
            </p:cNvSpPr>
            <p:nvPr/>
          </p:nvSpPr>
          <p:spPr bwMode="auto">
            <a:xfrm>
              <a:off x="7500939" y="1498600"/>
              <a:ext cx="107950" cy="349250"/>
            </a:xfrm>
            <a:custGeom>
              <a:avLst/>
              <a:gdLst>
                <a:gd name="T0" fmla="*/ 0 w 68"/>
                <a:gd name="T1" fmla="*/ 220 h 220"/>
                <a:gd name="T2" fmla="*/ 0 w 68"/>
                <a:gd name="T3" fmla="*/ 28 h 220"/>
                <a:gd name="T4" fmla="*/ 68 w 68"/>
                <a:gd name="T5" fmla="*/ 0 h 220"/>
                <a:gd name="T6" fmla="*/ 68 w 68"/>
                <a:gd name="T7" fmla="*/ 192 h 220"/>
                <a:gd name="T8" fmla="*/ 0 w 68"/>
                <a:gd name="T9" fmla="*/ 220 h 220"/>
                <a:gd name="T10" fmla="*/ 5 w 68"/>
                <a:gd name="T11" fmla="*/ 32 h 220"/>
                <a:gd name="T12" fmla="*/ 5 w 68"/>
                <a:gd name="T13" fmla="*/ 212 h 220"/>
                <a:gd name="T14" fmla="*/ 63 w 68"/>
                <a:gd name="T15" fmla="*/ 189 h 220"/>
                <a:gd name="T16" fmla="*/ 63 w 68"/>
                <a:gd name="T17" fmla="*/ 9 h 220"/>
                <a:gd name="T18" fmla="*/ 5 w 68"/>
                <a:gd name="T19" fmla="*/ 3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220">
                  <a:moveTo>
                    <a:pt x="0" y="220"/>
                  </a:moveTo>
                  <a:lnTo>
                    <a:pt x="0" y="28"/>
                  </a:lnTo>
                  <a:lnTo>
                    <a:pt x="68" y="0"/>
                  </a:lnTo>
                  <a:lnTo>
                    <a:pt x="68" y="192"/>
                  </a:lnTo>
                  <a:lnTo>
                    <a:pt x="0" y="220"/>
                  </a:lnTo>
                  <a:close/>
                  <a:moveTo>
                    <a:pt x="5" y="32"/>
                  </a:moveTo>
                  <a:lnTo>
                    <a:pt x="5" y="212"/>
                  </a:lnTo>
                  <a:lnTo>
                    <a:pt x="63" y="189"/>
                  </a:lnTo>
                  <a:lnTo>
                    <a:pt x="63" y="9"/>
                  </a:lnTo>
                  <a:lnTo>
                    <a:pt x="5" y="32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6" name="组合 235"/>
          <p:cNvGrpSpPr/>
          <p:nvPr/>
        </p:nvGrpSpPr>
        <p:grpSpPr>
          <a:xfrm>
            <a:off x="6237509" y="2167586"/>
            <a:ext cx="393845" cy="401537"/>
            <a:chOff x="6334126" y="1471613"/>
            <a:chExt cx="406400" cy="414338"/>
          </a:xfrm>
        </p:grpSpPr>
        <p:sp>
          <p:nvSpPr>
            <p:cNvPr id="59" name="Freeform 38"/>
            <p:cNvSpPr>
              <a:spLocks noEditPoints="1"/>
            </p:cNvSpPr>
            <p:nvPr/>
          </p:nvSpPr>
          <p:spPr bwMode="auto">
            <a:xfrm>
              <a:off x="6334126" y="1471613"/>
              <a:ext cx="406400" cy="414338"/>
            </a:xfrm>
            <a:custGeom>
              <a:avLst/>
              <a:gdLst>
                <a:gd name="T0" fmla="*/ 111 w 179"/>
                <a:gd name="T1" fmla="*/ 182 h 182"/>
                <a:gd name="T2" fmla="*/ 68 w 179"/>
                <a:gd name="T3" fmla="*/ 182 h 182"/>
                <a:gd name="T4" fmla="*/ 68 w 179"/>
                <a:gd name="T5" fmla="*/ 178 h 182"/>
                <a:gd name="T6" fmla="*/ 39 w 179"/>
                <a:gd name="T7" fmla="*/ 149 h 182"/>
                <a:gd name="T8" fmla="*/ 25 w 179"/>
                <a:gd name="T9" fmla="*/ 153 h 182"/>
                <a:gd name="T10" fmla="*/ 21 w 179"/>
                <a:gd name="T11" fmla="*/ 155 h 182"/>
                <a:gd name="T12" fmla="*/ 0 w 179"/>
                <a:gd name="T13" fmla="*/ 118 h 182"/>
                <a:gd name="T14" fmla="*/ 3 w 179"/>
                <a:gd name="T15" fmla="*/ 116 h 182"/>
                <a:gd name="T16" fmla="*/ 14 w 179"/>
                <a:gd name="T17" fmla="*/ 76 h 182"/>
                <a:gd name="T18" fmla="*/ 3 w 179"/>
                <a:gd name="T19" fmla="*/ 66 h 182"/>
                <a:gd name="T20" fmla="*/ 0 w 179"/>
                <a:gd name="T21" fmla="*/ 64 h 182"/>
                <a:gd name="T22" fmla="*/ 21 w 179"/>
                <a:gd name="T23" fmla="*/ 27 h 182"/>
                <a:gd name="T24" fmla="*/ 25 w 179"/>
                <a:gd name="T25" fmla="*/ 29 h 182"/>
                <a:gd name="T26" fmla="*/ 39 w 179"/>
                <a:gd name="T27" fmla="*/ 33 h 182"/>
                <a:gd name="T28" fmla="*/ 64 w 179"/>
                <a:gd name="T29" fmla="*/ 18 h 182"/>
                <a:gd name="T30" fmla="*/ 68 w 179"/>
                <a:gd name="T31" fmla="*/ 4 h 182"/>
                <a:gd name="T32" fmla="*/ 68 w 179"/>
                <a:gd name="T33" fmla="*/ 0 h 182"/>
                <a:gd name="T34" fmla="*/ 111 w 179"/>
                <a:gd name="T35" fmla="*/ 0 h 182"/>
                <a:gd name="T36" fmla="*/ 111 w 179"/>
                <a:gd name="T37" fmla="*/ 4 h 182"/>
                <a:gd name="T38" fmla="*/ 140 w 179"/>
                <a:gd name="T39" fmla="*/ 33 h 182"/>
                <a:gd name="T40" fmla="*/ 154 w 179"/>
                <a:gd name="T41" fmla="*/ 29 h 182"/>
                <a:gd name="T42" fmla="*/ 158 w 179"/>
                <a:gd name="T43" fmla="*/ 27 h 182"/>
                <a:gd name="T44" fmla="*/ 179 w 179"/>
                <a:gd name="T45" fmla="*/ 64 h 182"/>
                <a:gd name="T46" fmla="*/ 176 w 179"/>
                <a:gd name="T47" fmla="*/ 66 h 182"/>
                <a:gd name="T48" fmla="*/ 165 w 179"/>
                <a:gd name="T49" fmla="*/ 106 h 182"/>
                <a:gd name="T50" fmla="*/ 175 w 179"/>
                <a:gd name="T51" fmla="*/ 116 h 182"/>
                <a:gd name="T52" fmla="*/ 179 w 179"/>
                <a:gd name="T53" fmla="*/ 118 h 182"/>
                <a:gd name="T54" fmla="*/ 158 w 179"/>
                <a:gd name="T55" fmla="*/ 155 h 182"/>
                <a:gd name="T56" fmla="*/ 154 w 179"/>
                <a:gd name="T57" fmla="*/ 153 h 182"/>
                <a:gd name="T58" fmla="*/ 140 w 179"/>
                <a:gd name="T59" fmla="*/ 149 h 182"/>
                <a:gd name="T60" fmla="*/ 114 w 179"/>
                <a:gd name="T61" fmla="*/ 163 h 182"/>
                <a:gd name="T62" fmla="*/ 111 w 179"/>
                <a:gd name="T63" fmla="*/ 178 h 182"/>
                <a:gd name="T64" fmla="*/ 111 w 179"/>
                <a:gd name="T65" fmla="*/ 182 h 182"/>
                <a:gd name="T66" fmla="*/ 76 w 179"/>
                <a:gd name="T67" fmla="*/ 174 h 182"/>
                <a:gd name="T68" fmla="*/ 103 w 179"/>
                <a:gd name="T69" fmla="*/ 174 h 182"/>
                <a:gd name="T70" fmla="*/ 108 w 179"/>
                <a:gd name="T71" fmla="*/ 159 h 182"/>
                <a:gd name="T72" fmla="*/ 140 w 179"/>
                <a:gd name="T73" fmla="*/ 141 h 182"/>
                <a:gd name="T74" fmla="*/ 155 w 179"/>
                <a:gd name="T75" fmla="*/ 144 h 182"/>
                <a:gd name="T76" fmla="*/ 168 w 179"/>
                <a:gd name="T77" fmla="*/ 121 h 182"/>
                <a:gd name="T78" fmla="*/ 158 w 179"/>
                <a:gd name="T79" fmla="*/ 110 h 182"/>
                <a:gd name="T80" fmla="*/ 168 w 179"/>
                <a:gd name="T81" fmla="*/ 61 h 182"/>
                <a:gd name="T82" fmla="*/ 155 w 179"/>
                <a:gd name="T83" fmla="*/ 38 h 182"/>
                <a:gd name="T84" fmla="*/ 140 w 179"/>
                <a:gd name="T85" fmla="*/ 41 h 182"/>
                <a:gd name="T86" fmla="*/ 103 w 179"/>
                <a:gd name="T87" fmla="*/ 8 h 182"/>
                <a:gd name="T88" fmla="*/ 76 w 179"/>
                <a:gd name="T89" fmla="*/ 8 h 182"/>
                <a:gd name="T90" fmla="*/ 71 w 179"/>
                <a:gd name="T91" fmla="*/ 22 h 182"/>
                <a:gd name="T92" fmla="*/ 39 w 179"/>
                <a:gd name="T93" fmla="*/ 41 h 182"/>
                <a:gd name="T94" fmla="*/ 24 w 179"/>
                <a:gd name="T95" fmla="*/ 38 h 182"/>
                <a:gd name="T96" fmla="*/ 11 w 179"/>
                <a:gd name="T97" fmla="*/ 61 h 182"/>
                <a:gd name="T98" fmla="*/ 21 w 179"/>
                <a:gd name="T99" fmla="*/ 72 h 182"/>
                <a:gd name="T100" fmla="*/ 11 w 179"/>
                <a:gd name="T101" fmla="*/ 121 h 182"/>
                <a:gd name="T102" fmla="*/ 24 w 179"/>
                <a:gd name="T103" fmla="*/ 144 h 182"/>
                <a:gd name="T104" fmla="*/ 39 w 179"/>
                <a:gd name="T105" fmla="*/ 141 h 182"/>
                <a:gd name="T106" fmla="*/ 76 w 179"/>
                <a:gd name="T107" fmla="*/ 17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9" h="182">
                  <a:moveTo>
                    <a:pt x="111" y="182"/>
                  </a:moveTo>
                  <a:cubicBezTo>
                    <a:pt x="68" y="182"/>
                    <a:pt x="68" y="182"/>
                    <a:pt x="68" y="182"/>
                  </a:cubicBezTo>
                  <a:cubicBezTo>
                    <a:pt x="68" y="178"/>
                    <a:pt x="68" y="178"/>
                    <a:pt x="68" y="178"/>
                  </a:cubicBezTo>
                  <a:cubicBezTo>
                    <a:pt x="68" y="162"/>
                    <a:pt x="55" y="149"/>
                    <a:pt x="39" y="149"/>
                  </a:cubicBezTo>
                  <a:cubicBezTo>
                    <a:pt x="34" y="149"/>
                    <a:pt x="29" y="150"/>
                    <a:pt x="25" y="153"/>
                  </a:cubicBezTo>
                  <a:cubicBezTo>
                    <a:pt x="21" y="155"/>
                    <a:pt x="21" y="155"/>
                    <a:pt x="21" y="155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17" y="108"/>
                    <a:pt x="22" y="90"/>
                    <a:pt x="14" y="76"/>
                  </a:cubicBezTo>
                  <a:cubicBezTo>
                    <a:pt x="12" y="72"/>
                    <a:pt x="8" y="68"/>
                    <a:pt x="3" y="6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9" y="32"/>
                    <a:pt x="34" y="33"/>
                    <a:pt x="39" y="33"/>
                  </a:cubicBezTo>
                  <a:cubicBezTo>
                    <a:pt x="50" y="33"/>
                    <a:pt x="59" y="27"/>
                    <a:pt x="64" y="18"/>
                  </a:cubicBezTo>
                  <a:cubicBezTo>
                    <a:pt x="67" y="14"/>
                    <a:pt x="68" y="9"/>
                    <a:pt x="68" y="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1" y="4"/>
                    <a:pt x="111" y="4"/>
                    <a:pt x="111" y="4"/>
                  </a:cubicBezTo>
                  <a:cubicBezTo>
                    <a:pt x="111" y="20"/>
                    <a:pt x="124" y="33"/>
                    <a:pt x="140" y="33"/>
                  </a:cubicBezTo>
                  <a:cubicBezTo>
                    <a:pt x="145" y="33"/>
                    <a:pt x="150" y="32"/>
                    <a:pt x="154" y="29"/>
                  </a:cubicBezTo>
                  <a:cubicBezTo>
                    <a:pt x="158" y="27"/>
                    <a:pt x="158" y="27"/>
                    <a:pt x="158" y="27"/>
                  </a:cubicBezTo>
                  <a:cubicBezTo>
                    <a:pt x="179" y="64"/>
                    <a:pt x="179" y="64"/>
                    <a:pt x="179" y="64"/>
                  </a:cubicBezTo>
                  <a:cubicBezTo>
                    <a:pt x="176" y="66"/>
                    <a:pt x="176" y="66"/>
                    <a:pt x="176" y="66"/>
                  </a:cubicBezTo>
                  <a:cubicBezTo>
                    <a:pt x="162" y="74"/>
                    <a:pt x="157" y="92"/>
                    <a:pt x="165" y="106"/>
                  </a:cubicBezTo>
                  <a:cubicBezTo>
                    <a:pt x="167" y="110"/>
                    <a:pt x="171" y="114"/>
                    <a:pt x="175" y="116"/>
                  </a:cubicBezTo>
                  <a:cubicBezTo>
                    <a:pt x="179" y="118"/>
                    <a:pt x="179" y="118"/>
                    <a:pt x="179" y="118"/>
                  </a:cubicBezTo>
                  <a:cubicBezTo>
                    <a:pt x="158" y="155"/>
                    <a:pt x="158" y="155"/>
                    <a:pt x="158" y="155"/>
                  </a:cubicBezTo>
                  <a:cubicBezTo>
                    <a:pt x="154" y="153"/>
                    <a:pt x="154" y="153"/>
                    <a:pt x="154" y="153"/>
                  </a:cubicBezTo>
                  <a:cubicBezTo>
                    <a:pt x="150" y="150"/>
                    <a:pt x="145" y="149"/>
                    <a:pt x="140" y="149"/>
                  </a:cubicBezTo>
                  <a:cubicBezTo>
                    <a:pt x="129" y="149"/>
                    <a:pt x="120" y="154"/>
                    <a:pt x="114" y="163"/>
                  </a:cubicBezTo>
                  <a:cubicBezTo>
                    <a:pt x="112" y="168"/>
                    <a:pt x="111" y="173"/>
                    <a:pt x="111" y="178"/>
                  </a:cubicBezTo>
                  <a:lnTo>
                    <a:pt x="111" y="182"/>
                  </a:lnTo>
                  <a:close/>
                  <a:moveTo>
                    <a:pt x="76" y="174"/>
                  </a:moveTo>
                  <a:cubicBezTo>
                    <a:pt x="103" y="174"/>
                    <a:pt x="103" y="174"/>
                    <a:pt x="103" y="174"/>
                  </a:cubicBezTo>
                  <a:cubicBezTo>
                    <a:pt x="103" y="169"/>
                    <a:pt x="105" y="164"/>
                    <a:pt x="108" y="159"/>
                  </a:cubicBezTo>
                  <a:cubicBezTo>
                    <a:pt x="114" y="148"/>
                    <a:pt x="126" y="141"/>
                    <a:pt x="140" y="141"/>
                  </a:cubicBezTo>
                  <a:cubicBezTo>
                    <a:pt x="145" y="141"/>
                    <a:pt x="150" y="142"/>
                    <a:pt x="155" y="144"/>
                  </a:cubicBezTo>
                  <a:cubicBezTo>
                    <a:pt x="168" y="121"/>
                    <a:pt x="168" y="121"/>
                    <a:pt x="168" y="121"/>
                  </a:cubicBezTo>
                  <a:cubicBezTo>
                    <a:pt x="164" y="118"/>
                    <a:pt x="160" y="114"/>
                    <a:pt x="158" y="110"/>
                  </a:cubicBezTo>
                  <a:cubicBezTo>
                    <a:pt x="148" y="93"/>
                    <a:pt x="153" y="72"/>
                    <a:pt x="168" y="61"/>
                  </a:cubicBezTo>
                  <a:cubicBezTo>
                    <a:pt x="155" y="38"/>
                    <a:pt x="155" y="38"/>
                    <a:pt x="155" y="38"/>
                  </a:cubicBezTo>
                  <a:cubicBezTo>
                    <a:pt x="150" y="40"/>
                    <a:pt x="145" y="41"/>
                    <a:pt x="140" y="41"/>
                  </a:cubicBezTo>
                  <a:cubicBezTo>
                    <a:pt x="121" y="41"/>
                    <a:pt x="105" y="26"/>
                    <a:pt x="103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13"/>
                    <a:pt x="74" y="18"/>
                    <a:pt x="71" y="22"/>
                  </a:cubicBezTo>
                  <a:cubicBezTo>
                    <a:pt x="65" y="34"/>
                    <a:pt x="52" y="41"/>
                    <a:pt x="39" y="41"/>
                  </a:cubicBezTo>
                  <a:cubicBezTo>
                    <a:pt x="34" y="41"/>
                    <a:pt x="29" y="40"/>
                    <a:pt x="24" y="38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5" y="64"/>
                    <a:pt x="18" y="68"/>
                    <a:pt x="21" y="72"/>
                  </a:cubicBezTo>
                  <a:cubicBezTo>
                    <a:pt x="31" y="89"/>
                    <a:pt x="26" y="110"/>
                    <a:pt x="11" y="121"/>
                  </a:cubicBezTo>
                  <a:cubicBezTo>
                    <a:pt x="24" y="144"/>
                    <a:pt x="24" y="144"/>
                    <a:pt x="24" y="144"/>
                  </a:cubicBezTo>
                  <a:cubicBezTo>
                    <a:pt x="29" y="142"/>
                    <a:pt x="34" y="141"/>
                    <a:pt x="39" y="141"/>
                  </a:cubicBezTo>
                  <a:cubicBezTo>
                    <a:pt x="58" y="141"/>
                    <a:pt x="74" y="155"/>
                    <a:pt x="76" y="17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39"/>
            <p:cNvSpPr>
              <a:spLocks noEditPoints="1"/>
            </p:cNvSpPr>
            <p:nvPr/>
          </p:nvSpPr>
          <p:spPr bwMode="auto">
            <a:xfrm>
              <a:off x="6451601" y="1595438"/>
              <a:ext cx="171450" cy="168275"/>
            </a:xfrm>
            <a:custGeom>
              <a:avLst/>
              <a:gdLst>
                <a:gd name="T0" fmla="*/ 37 w 75"/>
                <a:gd name="T1" fmla="*/ 74 h 74"/>
                <a:gd name="T2" fmla="*/ 0 w 75"/>
                <a:gd name="T3" fmla="*/ 37 h 74"/>
                <a:gd name="T4" fmla="*/ 37 w 75"/>
                <a:gd name="T5" fmla="*/ 0 h 74"/>
                <a:gd name="T6" fmla="*/ 75 w 75"/>
                <a:gd name="T7" fmla="*/ 37 h 74"/>
                <a:gd name="T8" fmla="*/ 37 w 75"/>
                <a:gd name="T9" fmla="*/ 74 h 74"/>
                <a:gd name="T10" fmla="*/ 37 w 75"/>
                <a:gd name="T11" fmla="*/ 4 h 74"/>
                <a:gd name="T12" fmla="*/ 4 w 75"/>
                <a:gd name="T13" fmla="*/ 37 h 74"/>
                <a:gd name="T14" fmla="*/ 37 w 75"/>
                <a:gd name="T15" fmla="*/ 70 h 74"/>
                <a:gd name="T16" fmla="*/ 71 w 75"/>
                <a:gd name="T17" fmla="*/ 37 h 74"/>
                <a:gd name="T18" fmla="*/ 37 w 75"/>
                <a:gd name="T19" fmla="*/ 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74">
                  <a:moveTo>
                    <a:pt x="37" y="74"/>
                  </a:moveTo>
                  <a:cubicBezTo>
                    <a:pt x="17" y="74"/>
                    <a:pt x="0" y="57"/>
                    <a:pt x="0" y="37"/>
                  </a:cubicBezTo>
                  <a:cubicBezTo>
                    <a:pt x="0" y="16"/>
                    <a:pt x="17" y="0"/>
                    <a:pt x="37" y="0"/>
                  </a:cubicBezTo>
                  <a:cubicBezTo>
                    <a:pt x="58" y="0"/>
                    <a:pt x="75" y="16"/>
                    <a:pt x="75" y="37"/>
                  </a:cubicBezTo>
                  <a:cubicBezTo>
                    <a:pt x="75" y="57"/>
                    <a:pt x="58" y="74"/>
                    <a:pt x="37" y="74"/>
                  </a:cubicBezTo>
                  <a:close/>
                  <a:moveTo>
                    <a:pt x="37" y="4"/>
                  </a:moveTo>
                  <a:cubicBezTo>
                    <a:pt x="19" y="4"/>
                    <a:pt x="4" y="18"/>
                    <a:pt x="4" y="37"/>
                  </a:cubicBezTo>
                  <a:cubicBezTo>
                    <a:pt x="4" y="55"/>
                    <a:pt x="19" y="70"/>
                    <a:pt x="37" y="70"/>
                  </a:cubicBezTo>
                  <a:cubicBezTo>
                    <a:pt x="56" y="70"/>
                    <a:pt x="71" y="55"/>
                    <a:pt x="71" y="37"/>
                  </a:cubicBezTo>
                  <a:cubicBezTo>
                    <a:pt x="71" y="18"/>
                    <a:pt x="56" y="4"/>
                    <a:pt x="37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4" name="组合 283"/>
          <p:cNvGrpSpPr/>
          <p:nvPr/>
        </p:nvGrpSpPr>
        <p:grpSpPr>
          <a:xfrm>
            <a:off x="10459029" y="3069122"/>
            <a:ext cx="416922" cy="324614"/>
            <a:chOff x="10460606" y="3068991"/>
            <a:chExt cx="417073" cy="324731"/>
          </a:xfrm>
        </p:grpSpPr>
        <p:sp>
          <p:nvSpPr>
            <p:cNvPr id="61" name="Freeform 40"/>
            <p:cNvSpPr>
              <a:spLocks noEditPoints="1"/>
            </p:cNvSpPr>
            <p:nvPr/>
          </p:nvSpPr>
          <p:spPr bwMode="auto">
            <a:xfrm>
              <a:off x="10463684" y="3301381"/>
              <a:ext cx="413994" cy="92341"/>
            </a:xfrm>
            <a:custGeom>
              <a:avLst/>
              <a:gdLst>
                <a:gd name="T0" fmla="*/ 150 w 188"/>
                <a:gd name="T1" fmla="*/ 42 h 42"/>
                <a:gd name="T2" fmla="*/ 38 w 188"/>
                <a:gd name="T3" fmla="*/ 42 h 42"/>
                <a:gd name="T4" fmla="*/ 0 w 188"/>
                <a:gd name="T5" fmla="*/ 4 h 42"/>
                <a:gd name="T6" fmla="*/ 0 w 188"/>
                <a:gd name="T7" fmla="*/ 0 h 42"/>
                <a:gd name="T8" fmla="*/ 188 w 188"/>
                <a:gd name="T9" fmla="*/ 0 h 42"/>
                <a:gd name="T10" fmla="*/ 188 w 188"/>
                <a:gd name="T11" fmla="*/ 4 h 42"/>
                <a:gd name="T12" fmla="*/ 150 w 188"/>
                <a:gd name="T13" fmla="*/ 42 h 42"/>
                <a:gd name="T14" fmla="*/ 8 w 188"/>
                <a:gd name="T15" fmla="*/ 8 h 42"/>
                <a:gd name="T16" fmla="*/ 38 w 188"/>
                <a:gd name="T17" fmla="*/ 34 h 42"/>
                <a:gd name="T18" fmla="*/ 150 w 188"/>
                <a:gd name="T19" fmla="*/ 34 h 42"/>
                <a:gd name="T20" fmla="*/ 179 w 188"/>
                <a:gd name="T21" fmla="*/ 8 h 42"/>
                <a:gd name="T22" fmla="*/ 8 w 188"/>
                <a:gd name="T23" fmla="*/ 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8" h="42">
                  <a:moveTo>
                    <a:pt x="150" y="42"/>
                  </a:moveTo>
                  <a:cubicBezTo>
                    <a:pt x="38" y="42"/>
                    <a:pt x="38" y="42"/>
                    <a:pt x="38" y="42"/>
                  </a:cubicBezTo>
                  <a:cubicBezTo>
                    <a:pt x="17" y="42"/>
                    <a:pt x="0" y="25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8" y="4"/>
                    <a:pt x="188" y="4"/>
                    <a:pt x="188" y="4"/>
                  </a:cubicBezTo>
                  <a:cubicBezTo>
                    <a:pt x="188" y="25"/>
                    <a:pt x="171" y="42"/>
                    <a:pt x="150" y="42"/>
                  </a:cubicBezTo>
                  <a:close/>
                  <a:moveTo>
                    <a:pt x="8" y="8"/>
                  </a:moveTo>
                  <a:cubicBezTo>
                    <a:pt x="10" y="23"/>
                    <a:pt x="22" y="34"/>
                    <a:pt x="38" y="34"/>
                  </a:cubicBezTo>
                  <a:cubicBezTo>
                    <a:pt x="150" y="34"/>
                    <a:pt x="150" y="34"/>
                    <a:pt x="150" y="34"/>
                  </a:cubicBezTo>
                  <a:cubicBezTo>
                    <a:pt x="165" y="34"/>
                    <a:pt x="177" y="23"/>
                    <a:pt x="179" y="8"/>
                  </a:cubicBezTo>
                  <a:lnTo>
                    <a:pt x="8" y="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Rectangle 41"/>
            <p:cNvSpPr>
              <a:spLocks noChangeArrowheads="1"/>
            </p:cNvSpPr>
            <p:nvPr/>
          </p:nvSpPr>
          <p:spPr bwMode="auto">
            <a:xfrm>
              <a:off x="10796111" y="3336779"/>
              <a:ext cx="18468" cy="16930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42"/>
            <p:cNvSpPr>
              <a:spLocks noEditPoints="1"/>
            </p:cNvSpPr>
            <p:nvPr/>
          </p:nvSpPr>
          <p:spPr bwMode="auto">
            <a:xfrm>
              <a:off x="10460606" y="3068991"/>
              <a:ext cx="417073" cy="217001"/>
            </a:xfrm>
            <a:custGeom>
              <a:avLst/>
              <a:gdLst>
                <a:gd name="T0" fmla="*/ 271 w 271"/>
                <a:gd name="T1" fmla="*/ 141 h 141"/>
                <a:gd name="T2" fmla="*/ 0 w 271"/>
                <a:gd name="T3" fmla="*/ 141 h 141"/>
                <a:gd name="T4" fmla="*/ 19 w 271"/>
                <a:gd name="T5" fmla="*/ 0 h 141"/>
                <a:gd name="T6" fmla="*/ 254 w 271"/>
                <a:gd name="T7" fmla="*/ 0 h 141"/>
                <a:gd name="T8" fmla="*/ 271 w 271"/>
                <a:gd name="T9" fmla="*/ 141 h 141"/>
                <a:gd name="T10" fmla="*/ 13 w 271"/>
                <a:gd name="T11" fmla="*/ 129 h 141"/>
                <a:gd name="T12" fmla="*/ 258 w 271"/>
                <a:gd name="T13" fmla="*/ 129 h 141"/>
                <a:gd name="T14" fmla="*/ 244 w 271"/>
                <a:gd name="T15" fmla="*/ 12 h 141"/>
                <a:gd name="T16" fmla="*/ 29 w 271"/>
                <a:gd name="T17" fmla="*/ 12 h 141"/>
                <a:gd name="T18" fmla="*/ 13 w 271"/>
                <a:gd name="T19" fmla="*/ 12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1" h="141">
                  <a:moveTo>
                    <a:pt x="271" y="141"/>
                  </a:moveTo>
                  <a:lnTo>
                    <a:pt x="0" y="141"/>
                  </a:lnTo>
                  <a:lnTo>
                    <a:pt x="19" y="0"/>
                  </a:lnTo>
                  <a:lnTo>
                    <a:pt x="254" y="0"/>
                  </a:lnTo>
                  <a:lnTo>
                    <a:pt x="271" y="141"/>
                  </a:lnTo>
                  <a:close/>
                  <a:moveTo>
                    <a:pt x="13" y="129"/>
                  </a:moveTo>
                  <a:lnTo>
                    <a:pt x="258" y="129"/>
                  </a:lnTo>
                  <a:lnTo>
                    <a:pt x="244" y="12"/>
                  </a:lnTo>
                  <a:lnTo>
                    <a:pt x="29" y="12"/>
                  </a:lnTo>
                  <a:lnTo>
                    <a:pt x="13" y="12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9" name="组合 238"/>
          <p:cNvGrpSpPr/>
          <p:nvPr/>
        </p:nvGrpSpPr>
        <p:grpSpPr>
          <a:xfrm>
            <a:off x="3691367" y="2166048"/>
            <a:ext cx="407691" cy="407691"/>
            <a:chOff x="3706814" y="1470025"/>
            <a:chExt cx="420688" cy="420688"/>
          </a:xfrm>
        </p:grpSpPr>
        <p:sp>
          <p:nvSpPr>
            <p:cNvPr id="26" name="Freeform 5"/>
            <p:cNvSpPr>
              <a:spLocks noEditPoints="1"/>
            </p:cNvSpPr>
            <p:nvPr/>
          </p:nvSpPr>
          <p:spPr bwMode="auto">
            <a:xfrm>
              <a:off x="3706814" y="1470025"/>
              <a:ext cx="420688" cy="420688"/>
            </a:xfrm>
            <a:custGeom>
              <a:avLst/>
              <a:gdLst>
                <a:gd name="T0" fmla="*/ 93 w 185"/>
                <a:gd name="T1" fmla="*/ 185 h 185"/>
                <a:gd name="T2" fmla="*/ 0 w 185"/>
                <a:gd name="T3" fmla="*/ 92 h 185"/>
                <a:gd name="T4" fmla="*/ 93 w 185"/>
                <a:gd name="T5" fmla="*/ 0 h 185"/>
                <a:gd name="T6" fmla="*/ 185 w 185"/>
                <a:gd name="T7" fmla="*/ 92 h 185"/>
                <a:gd name="T8" fmla="*/ 93 w 185"/>
                <a:gd name="T9" fmla="*/ 185 h 185"/>
                <a:gd name="T10" fmla="*/ 93 w 185"/>
                <a:gd name="T11" fmla="*/ 8 h 185"/>
                <a:gd name="T12" fmla="*/ 8 w 185"/>
                <a:gd name="T13" fmla="*/ 92 h 185"/>
                <a:gd name="T14" fmla="*/ 93 w 185"/>
                <a:gd name="T15" fmla="*/ 177 h 185"/>
                <a:gd name="T16" fmla="*/ 177 w 185"/>
                <a:gd name="T17" fmla="*/ 92 h 185"/>
                <a:gd name="T18" fmla="*/ 93 w 185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5">
                  <a:moveTo>
                    <a:pt x="93" y="185"/>
                  </a:moveTo>
                  <a:cubicBezTo>
                    <a:pt x="42" y="185"/>
                    <a:pt x="0" y="143"/>
                    <a:pt x="0" y="92"/>
                  </a:cubicBezTo>
                  <a:cubicBezTo>
                    <a:pt x="0" y="41"/>
                    <a:pt x="42" y="0"/>
                    <a:pt x="93" y="0"/>
                  </a:cubicBezTo>
                  <a:cubicBezTo>
                    <a:pt x="144" y="0"/>
                    <a:pt x="185" y="41"/>
                    <a:pt x="185" y="92"/>
                  </a:cubicBezTo>
                  <a:cubicBezTo>
                    <a:pt x="185" y="143"/>
                    <a:pt x="144" y="185"/>
                    <a:pt x="93" y="185"/>
                  </a:cubicBezTo>
                  <a:close/>
                  <a:moveTo>
                    <a:pt x="93" y="8"/>
                  </a:moveTo>
                  <a:cubicBezTo>
                    <a:pt x="46" y="8"/>
                    <a:pt x="8" y="46"/>
                    <a:pt x="8" y="92"/>
                  </a:cubicBezTo>
                  <a:cubicBezTo>
                    <a:pt x="8" y="139"/>
                    <a:pt x="46" y="177"/>
                    <a:pt x="93" y="177"/>
                  </a:cubicBezTo>
                  <a:cubicBezTo>
                    <a:pt x="139" y="177"/>
                    <a:pt x="177" y="139"/>
                    <a:pt x="177" y="92"/>
                  </a:cubicBezTo>
                  <a:cubicBezTo>
                    <a:pt x="177" y="46"/>
                    <a:pt x="139" y="8"/>
                    <a:pt x="93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7"/>
            <p:cNvSpPr>
              <a:spLocks noEditPoints="1"/>
            </p:cNvSpPr>
            <p:nvPr/>
          </p:nvSpPr>
          <p:spPr bwMode="auto">
            <a:xfrm>
              <a:off x="3748089" y="1508125"/>
              <a:ext cx="341313" cy="341313"/>
            </a:xfrm>
            <a:custGeom>
              <a:avLst/>
              <a:gdLst>
                <a:gd name="T0" fmla="*/ 75 w 150"/>
                <a:gd name="T1" fmla="*/ 150 h 150"/>
                <a:gd name="T2" fmla="*/ 0 w 150"/>
                <a:gd name="T3" fmla="*/ 75 h 150"/>
                <a:gd name="T4" fmla="*/ 75 w 150"/>
                <a:gd name="T5" fmla="*/ 0 h 150"/>
                <a:gd name="T6" fmla="*/ 150 w 150"/>
                <a:gd name="T7" fmla="*/ 75 h 150"/>
                <a:gd name="T8" fmla="*/ 75 w 150"/>
                <a:gd name="T9" fmla="*/ 150 h 150"/>
                <a:gd name="T10" fmla="*/ 75 w 150"/>
                <a:gd name="T11" fmla="*/ 4 h 150"/>
                <a:gd name="T12" fmla="*/ 4 w 150"/>
                <a:gd name="T13" fmla="*/ 75 h 150"/>
                <a:gd name="T14" fmla="*/ 75 w 150"/>
                <a:gd name="T15" fmla="*/ 146 h 150"/>
                <a:gd name="T16" fmla="*/ 146 w 150"/>
                <a:gd name="T17" fmla="*/ 75 h 150"/>
                <a:gd name="T18" fmla="*/ 75 w 150"/>
                <a:gd name="T19" fmla="*/ 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0" h="150">
                  <a:moveTo>
                    <a:pt x="75" y="150"/>
                  </a:moveTo>
                  <a:cubicBezTo>
                    <a:pt x="33" y="150"/>
                    <a:pt x="0" y="117"/>
                    <a:pt x="0" y="75"/>
                  </a:cubicBezTo>
                  <a:cubicBezTo>
                    <a:pt x="0" y="34"/>
                    <a:pt x="33" y="0"/>
                    <a:pt x="75" y="0"/>
                  </a:cubicBezTo>
                  <a:cubicBezTo>
                    <a:pt x="116" y="0"/>
                    <a:pt x="150" y="34"/>
                    <a:pt x="150" y="75"/>
                  </a:cubicBezTo>
                  <a:cubicBezTo>
                    <a:pt x="150" y="117"/>
                    <a:pt x="116" y="150"/>
                    <a:pt x="75" y="150"/>
                  </a:cubicBezTo>
                  <a:close/>
                  <a:moveTo>
                    <a:pt x="75" y="4"/>
                  </a:moveTo>
                  <a:cubicBezTo>
                    <a:pt x="35" y="4"/>
                    <a:pt x="4" y="36"/>
                    <a:pt x="4" y="75"/>
                  </a:cubicBezTo>
                  <a:cubicBezTo>
                    <a:pt x="4" y="115"/>
                    <a:pt x="35" y="146"/>
                    <a:pt x="75" y="146"/>
                  </a:cubicBezTo>
                  <a:cubicBezTo>
                    <a:pt x="114" y="146"/>
                    <a:pt x="146" y="115"/>
                    <a:pt x="146" y="75"/>
                  </a:cubicBezTo>
                  <a:cubicBezTo>
                    <a:pt x="146" y="36"/>
                    <a:pt x="114" y="4"/>
                    <a:pt x="75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Rectangle 43"/>
            <p:cNvSpPr>
              <a:spLocks noChangeArrowheads="1"/>
            </p:cNvSpPr>
            <p:nvPr/>
          </p:nvSpPr>
          <p:spPr bwMode="auto">
            <a:xfrm>
              <a:off x="3846514" y="1674813"/>
              <a:ext cx="144463" cy="793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Rectangle 44"/>
            <p:cNvSpPr>
              <a:spLocks noChangeArrowheads="1"/>
            </p:cNvSpPr>
            <p:nvPr/>
          </p:nvSpPr>
          <p:spPr bwMode="auto">
            <a:xfrm>
              <a:off x="3914776" y="1606550"/>
              <a:ext cx="7938" cy="144463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1" name="组合 240"/>
          <p:cNvGrpSpPr/>
          <p:nvPr/>
        </p:nvGrpSpPr>
        <p:grpSpPr>
          <a:xfrm>
            <a:off x="1999068" y="2166048"/>
            <a:ext cx="407691" cy="407691"/>
            <a:chOff x="1960564" y="1470025"/>
            <a:chExt cx="420688" cy="420688"/>
          </a:xfrm>
        </p:grpSpPr>
        <p:sp>
          <p:nvSpPr>
            <p:cNvPr id="66" name="Freeform 45"/>
            <p:cNvSpPr>
              <a:spLocks noEditPoints="1"/>
            </p:cNvSpPr>
            <p:nvPr/>
          </p:nvSpPr>
          <p:spPr bwMode="auto">
            <a:xfrm>
              <a:off x="1960564" y="1470025"/>
              <a:ext cx="420688" cy="420688"/>
            </a:xfrm>
            <a:custGeom>
              <a:avLst/>
              <a:gdLst>
                <a:gd name="T0" fmla="*/ 93 w 185"/>
                <a:gd name="T1" fmla="*/ 185 h 185"/>
                <a:gd name="T2" fmla="*/ 0 w 185"/>
                <a:gd name="T3" fmla="*/ 92 h 185"/>
                <a:gd name="T4" fmla="*/ 93 w 185"/>
                <a:gd name="T5" fmla="*/ 0 h 185"/>
                <a:gd name="T6" fmla="*/ 185 w 185"/>
                <a:gd name="T7" fmla="*/ 92 h 185"/>
                <a:gd name="T8" fmla="*/ 93 w 185"/>
                <a:gd name="T9" fmla="*/ 185 h 185"/>
                <a:gd name="T10" fmla="*/ 93 w 185"/>
                <a:gd name="T11" fmla="*/ 8 h 185"/>
                <a:gd name="T12" fmla="*/ 8 w 185"/>
                <a:gd name="T13" fmla="*/ 92 h 185"/>
                <a:gd name="T14" fmla="*/ 93 w 185"/>
                <a:gd name="T15" fmla="*/ 177 h 185"/>
                <a:gd name="T16" fmla="*/ 177 w 185"/>
                <a:gd name="T17" fmla="*/ 92 h 185"/>
                <a:gd name="T18" fmla="*/ 93 w 185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5">
                  <a:moveTo>
                    <a:pt x="93" y="185"/>
                  </a:moveTo>
                  <a:cubicBezTo>
                    <a:pt x="42" y="185"/>
                    <a:pt x="0" y="143"/>
                    <a:pt x="0" y="92"/>
                  </a:cubicBezTo>
                  <a:cubicBezTo>
                    <a:pt x="0" y="41"/>
                    <a:pt x="42" y="0"/>
                    <a:pt x="93" y="0"/>
                  </a:cubicBezTo>
                  <a:cubicBezTo>
                    <a:pt x="144" y="0"/>
                    <a:pt x="185" y="41"/>
                    <a:pt x="185" y="92"/>
                  </a:cubicBezTo>
                  <a:cubicBezTo>
                    <a:pt x="185" y="143"/>
                    <a:pt x="144" y="185"/>
                    <a:pt x="93" y="185"/>
                  </a:cubicBezTo>
                  <a:close/>
                  <a:moveTo>
                    <a:pt x="93" y="8"/>
                  </a:moveTo>
                  <a:cubicBezTo>
                    <a:pt x="46" y="8"/>
                    <a:pt x="8" y="46"/>
                    <a:pt x="8" y="92"/>
                  </a:cubicBezTo>
                  <a:cubicBezTo>
                    <a:pt x="8" y="139"/>
                    <a:pt x="46" y="177"/>
                    <a:pt x="93" y="177"/>
                  </a:cubicBezTo>
                  <a:cubicBezTo>
                    <a:pt x="139" y="177"/>
                    <a:pt x="177" y="139"/>
                    <a:pt x="177" y="92"/>
                  </a:cubicBezTo>
                  <a:cubicBezTo>
                    <a:pt x="177" y="46"/>
                    <a:pt x="139" y="8"/>
                    <a:pt x="93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46"/>
            <p:cNvSpPr>
              <a:spLocks noEditPoints="1"/>
            </p:cNvSpPr>
            <p:nvPr/>
          </p:nvSpPr>
          <p:spPr bwMode="auto">
            <a:xfrm>
              <a:off x="2001839" y="1508125"/>
              <a:ext cx="341313" cy="341313"/>
            </a:xfrm>
            <a:custGeom>
              <a:avLst/>
              <a:gdLst>
                <a:gd name="T0" fmla="*/ 75 w 150"/>
                <a:gd name="T1" fmla="*/ 150 h 150"/>
                <a:gd name="T2" fmla="*/ 0 w 150"/>
                <a:gd name="T3" fmla="*/ 75 h 150"/>
                <a:gd name="T4" fmla="*/ 75 w 150"/>
                <a:gd name="T5" fmla="*/ 0 h 150"/>
                <a:gd name="T6" fmla="*/ 150 w 150"/>
                <a:gd name="T7" fmla="*/ 75 h 150"/>
                <a:gd name="T8" fmla="*/ 75 w 150"/>
                <a:gd name="T9" fmla="*/ 150 h 150"/>
                <a:gd name="T10" fmla="*/ 75 w 150"/>
                <a:gd name="T11" fmla="*/ 4 h 150"/>
                <a:gd name="T12" fmla="*/ 4 w 150"/>
                <a:gd name="T13" fmla="*/ 75 h 150"/>
                <a:gd name="T14" fmla="*/ 75 w 150"/>
                <a:gd name="T15" fmla="*/ 146 h 150"/>
                <a:gd name="T16" fmla="*/ 146 w 150"/>
                <a:gd name="T17" fmla="*/ 75 h 150"/>
                <a:gd name="T18" fmla="*/ 75 w 150"/>
                <a:gd name="T19" fmla="*/ 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0" h="150">
                  <a:moveTo>
                    <a:pt x="75" y="150"/>
                  </a:moveTo>
                  <a:cubicBezTo>
                    <a:pt x="33" y="150"/>
                    <a:pt x="0" y="117"/>
                    <a:pt x="0" y="75"/>
                  </a:cubicBezTo>
                  <a:cubicBezTo>
                    <a:pt x="0" y="34"/>
                    <a:pt x="33" y="0"/>
                    <a:pt x="75" y="0"/>
                  </a:cubicBezTo>
                  <a:cubicBezTo>
                    <a:pt x="116" y="0"/>
                    <a:pt x="150" y="34"/>
                    <a:pt x="150" y="75"/>
                  </a:cubicBezTo>
                  <a:cubicBezTo>
                    <a:pt x="150" y="117"/>
                    <a:pt x="116" y="150"/>
                    <a:pt x="75" y="150"/>
                  </a:cubicBezTo>
                  <a:close/>
                  <a:moveTo>
                    <a:pt x="75" y="4"/>
                  </a:moveTo>
                  <a:cubicBezTo>
                    <a:pt x="35" y="4"/>
                    <a:pt x="4" y="36"/>
                    <a:pt x="4" y="75"/>
                  </a:cubicBezTo>
                  <a:cubicBezTo>
                    <a:pt x="4" y="115"/>
                    <a:pt x="35" y="146"/>
                    <a:pt x="75" y="146"/>
                  </a:cubicBezTo>
                  <a:cubicBezTo>
                    <a:pt x="114" y="146"/>
                    <a:pt x="146" y="115"/>
                    <a:pt x="146" y="75"/>
                  </a:cubicBezTo>
                  <a:cubicBezTo>
                    <a:pt x="146" y="36"/>
                    <a:pt x="114" y="4"/>
                    <a:pt x="75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47"/>
            <p:cNvSpPr/>
            <p:nvPr/>
          </p:nvSpPr>
          <p:spPr bwMode="auto">
            <a:xfrm>
              <a:off x="2117726" y="1624013"/>
              <a:ext cx="109538" cy="109538"/>
            </a:xfrm>
            <a:custGeom>
              <a:avLst/>
              <a:gdLst>
                <a:gd name="T0" fmla="*/ 64 w 69"/>
                <a:gd name="T1" fmla="*/ 69 h 69"/>
                <a:gd name="T2" fmla="*/ 0 w 69"/>
                <a:gd name="T3" fmla="*/ 4 h 69"/>
                <a:gd name="T4" fmla="*/ 3 w 69"/>
                <a:gd name="T5" fmla="*/ 0 h 69"/>
                <a:gd name="T6" fmla="*/ 69 w 69"/>
                <a:gd name="T7" fmla="*/ 66 h 69"/>
                <a:gd name="T8" fmla="*/ 64 w 69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64" y="69"/>
                  </a:moveTo>
                  <a:lnTo>
                    <a:pt x="0" y="4"/>
                  </a:lnTo>
                  <a:lnTo>
                    <a:pt x="3" y="0"/>
                  </a:lnTo>
                  <a:lnTo>
                    <a:pt x="69" y="66"/>
                  </a:lnTo>
                  <a:lnTo>
                    <a:pt x="64" y="6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48"/>
            <p:cNvSpPr/>
            <p:nvPr/>
          </p:nvSpPr>
          <p:spPr bwMode="auto">
            <a:xfrm>
              <a:off x="2117726" y="1624013"/>
              <a:ext cx="109538" cy="109538"/>
            </a:xfrm>
            <a:custGeom>
              <a:avLst/>
              <a:gdLst>
                <a:gd name="T0" fmla="*/ 3 w 69"/>
                <a:gd name="T1" fmla="*/ 69 h 69"/>
                <a:gd name="T2" fmla="*/ 0 w 69"/>
                <a:gd name="T3" fmla="*/ 66 h 69"/>
                <a:gd name="T4" fmla="*/ 64 w 69"/>
                <a:gd name="T5" fmla="*/ 0 h 69"/>
                <a:gd name="T6" fmla="*/ 69 w 69"/>
                <a:gd name="T7" fmla="*/ 4 h 69"/>
                <a:gd name="T8" fmla="*/ 3 w 69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3" y="69"/>
                  </a:moveTo>
                  <a:lnTo>
                    <a:pt x="0" y="66"/>
                  </a:lnTo>
                  <a:lnTo>
                    <a:pt x="64" y="0"/>
                  </a:lnTo>
                  <a:lnTo>
                    <a:pt x="69" y="4"/>
                  </a:lnTo>
                  <a:lnTo>
                    <a:pt x="3" y="6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0" name="组合 239"/>
          <p:cNvGrpSpPr/>
          <p:nvPr/>
        </p:nvGrpSpPr>
        <p:grpSpPr>
          <a:xfrm>
            <a:off x="2843678" y="2166048"/>
            <a:ext cx="407691" cy="407691"/>
            <a:chOff x="2832101" y="1470025"/>
            <a:chExt cx="420688" cy="420688"/>
          </a:xfrm>
        </p:grpSpPr>
        <p:sp>
          <p:nvSpPr>
            <p:cNvPr id="70" name="Freeform 49"/>
            <p:cNvSpPr>
              <a:spLocks noEditPoints="1"/>
            </p:cNvSpPr>
            <p:nvPr/>
          </p:nvSpPr>
          <p:spPr bwMode="auto">
            <a:xfrm>
              <a:off x="2832101" y="1470025"/>
              <a:ext cx="420688" cy="420688"/>
            </a:xfrm>
            <a:custGeom>
              <a:avLst/>
              <a:gdLst>
                <a:gd name="T0" fmla="*/ 92 w 185"/>
                <a:gd name="T1" fmla="*/ 185 h 185"/>
                <a:gd name="T2" fmla="*/ 0 w 185"/>
                <a:gd name="T3" fmla="*/ 92 h 185"/>
                <a:gd name="T4" fmla="*/ 92 w 185"/>
                <a:gd name="T5" fmla="*/ 0 h 185"/>
                <a:gd name="T6" fmla="*/ 185 w 185"/>
                <a:gd name="T7" fmla="*/ 92 h 185"/>
                <a:gd name="T8" fmla="*/ 92 w 185"/>
                <a:gd name="T9" fmla="*/ 185 h 185"/>
                <a:gd name="T10" fmla="*/ 92 w 185"/>
                <a:gd name="T11" fmla="*/ 8 h 185"/>
                <a:gd name="T12" fmla="*/ 8 w 185"/>
                <a:gd name="T13" fmla="*/ 92 h 185"/>
                <a:gd name="T14" fmla="*/ 92 w 185"/>
                <a:gd name="T15" fmla="*/ 177 h 185"/>
                <a:gd name="T16" fmla="*/ 177 w 185"/>
                <a:gd name="T17" fmla="*/ 92 h 185"/>
                <a:gd name="T18" fmla="*/ 92 w 185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5">
                  <a:moveTo>
                    <a:pt x="92" y="185"/>
                  </a:moveTo>
                  <a:cubicBezTo>
                    <a:pt x="42" y="185"/>
                    <a:pt x="0" y="143"/>
                    <a:pt x="0" y="92"/>
                  </a:cubicBezTo>
                  <a:cubicBezTo>
                    <a:pt x="0" y="41"/>
                    <a:pt x="42" y="0"/>
                    <a:pt x="92" y="0"/>
                  </a:cubicBezTo>
                  <a:cubicBezTo>
                    <a:pt x="143" y="0"/>
                    <a:pt x="185" y="41"/>
                    <a:pt x="185" y="92"/>
                  </a:cubicBezTo>
                  <a:cubicBezTo>
                    <a:pt x="185" y="143"/>
                    <a:pt x="143" y="185"/>
                    <a:pt x="92" y="185"/>
                  </a:cubicBezTo>
                  <a:close/>
                  <a:moveTo>
                    <a:pt x="92" y="8"/>
                  </a:moveTo>
                  <a:cubicBezTo>
                    <a:pt x="46" y="8"/>
                    <a:pt x="8" y="46"/>
                    <a:pt x="8" y="92"/>
                  </a:cubicBezTo>
                  <a:cubicBezTo>
                    <a:pt x="8" y="139"/>
                    <a:pt x="46" y="177"/>
                    <a:pt x="92" y="177"/>
                  </a:cubicBezTo>
                  <a:cubicBezTo>
                    <a:pt x="139" y="177"/>
                    <a:pt x="177" y="139"/>
                    <a:pt x="177" y="92"/>
                  </a:cubicBezTo>
                  <a:cubicBezTo>
                    <a:pt x="177" y="46"/>
                    <a:pt x="139" y="8"/>
                    <a:pt x="92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50"/>
            <p:cNvSpPr>
              <a:spLocks noEditPoints="1"/>
            </p:cNvSpPr>
            <p:nvPr/>
          </p:nvSpPr>
          <p:spPr bwMode="auto">
            <a:xfrm>
              <a:off x="2870201" y="1508125"/>
              <a:ext cx="342900" cy="341313"/>
            </a:xfrm>
            <a:custGeom>
              <a:avLst/>
              <a:gdLst>
                <a:gd name="T0" fmla="*/ 75 w 151"/>
                <a:gd name="T1" fmla="*/ 150 h 150"/>
                <a:gd name="T2" fmla="*/ 0 w 151"/>
                <a:gd name="T3" fmla="*/ 75 h 150"/>
                <a:gd name="T4" fmla="*/ 75 w 151"/>
                <a:gd name="T5" fmla="*/ 0 h 150"/>
                <a:gd name="T6" fmla="*/ 151 w 151"/>
                <a:gd name="T7" fmla="*/ 75 h 150"/>
                <a:gd name="T8" fmla="*/ 75 w 151"/>
                <a:gd name="T9" fmla="*/ 150 h 150"/>
                <a:gd name="T10" fmla="*/ 75 w 151"/>
                <a:gd name="T11" fmla="*/ 4 h 150"/>
                <a:gd name="T12" fmla="*/ 4 w 151"/>
                <a:gd name="T13" fmla="*/ 75 h 150"/>
                <a:gd name="T14" fmla="*/ 75 w 151"/>
                <a:gd name="T15" fmla="*/ 146 h 150"/>
                <a:gd name="T16" fmla="*/ 147 w 151"/>
                <a:gd name="T17" fmla="*/ 75 h 150"/>
                <a:gd name="T18" fmla="*/ 75 w 151"/>
                <a:gd name="T19" fmla="*/ 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0">
                  <a:moveTo>
                    <a:pt x="75" y="150"/>
                  </a:moveTo>
                  <a:cubicBezTo>
                    <a:pt x="34" y="150"/>
                    <a:pt x="0" y="117"/>
                    <a:pt x="0" y="75"/>
                  </a:cubicBezTo>
                  <a:cubicBezTo>
                    <a:pt x="0" y="34"/>
                    <a:pt x="34" y="0"/>
                    <a:pt x="75" y="0"/>
                  </a:cubicBezTo>
                  <a:cubicBezTo>
                    <a:pt x="117" y="0"/>
                    <a:pt x="151" y="34"/>
                    <a:pt x="151" y="75"/>
                  </a:cubicBezTo>
                  <a:cubicBezTo>
                    <a:pt x="151" y="117"/>
                    <a:pt x="117" y="150"/>
                    <a:pt x="75" y="150"/>
                  </a:cubicBezTo>
                  <a:close/>
                  <a:moveTo>
                    <a:pt x="75" y="4"/>
                  </a:moveTo>
                  <a:cubicBezTo>
                    <a:pt x="36" y="4"/>
                    <a:pt x="4" y="36"/>
                    <a:pt x="4" y="75"/>
                  </a:cubicBezTo>
                  <a:cubicBezTo>
                    <a:pt x="4" y="115"/>
                    <a:pt x="36" y="146"/>
                    <a:pt x="75" y="146"/>
                  </a:cubicBezTo>
                  <a:cubicBezTo>
                    <a:pt x="115" y="146"/>
                    <a:pt x="147" y="115"/>
                    <a:pt x="147" y="75"/>
                  </a:cubicBezTo>
                  <a:cubicBezTo>
                    <a:pt x="147" y="36"/>
                    <a:pt x="115" y="4"/>
                    <a:pt x="75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Rectangle 51"/>
            <p:cNvSpPr>
              <a:spLocks noChangeArrowheads="1"/>
            </p:cNvSpPr>
            <p:nvPr/>
          </p:nvSpPr>
          <p:spPr bwMode="auto">
            <a:xfrm>
              <a:off x="2970214" y="1674813"/>
              <a:ext cx="142875" cy="793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2" name="组合 281"/>
          <p:cNvGrpSpPr/>
          <p:nvPr/>
        </p:nvGrpSpPr>
        <p:grpSpPr>
          <a:xfrm>
            <a:off x="10469798" y="5550648"/>
            <a:ext cx="407691" cy="409229"/>
            <a:chOff x="10471380" y="5551415"/>
            <a:chExt cx="407838" cy="409377"/>
          </a:xfrm>
          <a:solidFill>
            <a:srgbClr val="FC621E"/>
          </a:solidFill>
        </p:grpSpPr>
        <p:sp>
          <p:nvSpPr>
            <p:cNvPr id="73" name="Freeform 52"/>
            <p:cNvSpPr>
              <a:spLocks noEditPoints="1"/>
            </p:cNvSpPr>
            <p:nvPr/>
          </p:nvSpPr>
          <p:spPr bwMode="auto">
            <a:xfrm>
              <a:off x="10471380" y="5551415"/>
              <a:ext cx="407838" cy="409377"/>
            </a:xfrm>
            <a:custGeom>
              <a:avLst/>
              <a:gdLst>
                <a:gd name="T0" fmla="*/ 92 w 185"/>
                <a:gd name="T1" fmla="*/ 185 h 185"/>
                <a:gd name="T2" fmla="*/ 0 w 185"/>
                <a:gd name="T3" fmla="*/ 93 h 185"/>
                <a:gd name="T4" fmla="*/ 92 w 185"/>
                <a:gd name="T5" fmla="*/ 0 h 185"/>
                <a:gd name="T6" fmla="*/ 185 w 185"/>
                <a:gd name="T7" fmla="*/ 93 h 185"/>
                <a:gd name="T8" fmla="*/ 92 w 185"/>
                <a:gd name="T9" fmla="*/ 185 h 185"/>
                <a:gd name="T10" fmla="*/ 92 w 185"/>
                <a:gd name="T11" fmla="*/ 8 h 185"/>
                <a:gd name="T12" fmla="*/ 8 w 185"/>
                <a:gd name="T13" fmla="*/ 93 h 185"/>
                <a:gd name="T14" fmla="*/ 92 w 185"/>
                <a:gd name="T15" fmla="*/ 177 h 185"/>
                <a:gd name="T16" fmla="*/ 177 w 185"/>
                <a:gd name="T17" fmla="*/ 93 h 185"/>
                <a:gd name="T18" fmla="*/ 92 w 185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5">
                  <a:moveTo>
                    <a:pt x="92" y="185"/>
                  </a:moveTo>
                  <a:cubicBezTo>
                    <a:pt x="41" y="185"/>
                    <a:pt x="0" y="144"/>
                    <a:pt x="0" y="93"/>
                  </a:cubicBezTo>
                  <a:cubicBezTo>
                    <a:pt x="0" y="42"/>
                    <a:pt x="41" y="0"/>
                    <a:pt x="92" y="0"/>
                  </a:cubicBezTo>
                  <a:cubicBezTo>
                    <a:pt x="143" y="0"/>
                    <a:pt x="185" y="42"/>
                    <a:pt x="185" y="93"/>
                  </a:cubicBezTo>
                  <a:cubicBezTo>
                    <a:pt x="185" y="144"/>
                    <a:pt x="143" y="185"/>
                    <a:pt x="92" y="185"/>
                  </a:cubicBezTo>
                  <a:close/>
                  <a:moveTo>
                    <a:pt x="92" y="8"/>
                  </a:moveTo>
                  <a:cubicBezTo>
                    <a:pt x="46" y="8"/>
                    <a:pt x="8" y="46"/>
                    <a:pt x="8" y="93"/>
                  </a:cubicBezTo>
                  <a:cubicBezTo>
                    <a:pt x="8" y="139"/>
                    <a:pt x="46" y="177"/>
                    <a:pt x="92" y="177"/>
                  </a:cubicBezTo>
                  <a:cubicBezTo>
                    <a:pt x="139" y="177"/>
                    <a:pt x="177" y="139"/>
                    <a:pt x="177" y="93"/>
                  </a:cubicBezTo>
                  <a:cubicBezTo>
                    <a:pt x="177" y="46"/>
                    <a:pt x="139" y="8"/>
                    <a:pt x="9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Rectangle 53"/>
            <p:cNvSpPr>
              <a:spLocks noChangeArrowheads="1"/>
            </p:cNvSpPr>
            <p:nvPr/>
          </p:nvSpPr>
          <p:spPr bwMode="auto">
            <a:xfrm>
              <a:off x="10603735" y="5753026"/>
              <a:ext cx="141589" cy="923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Rectangle 54"/>
            <p:cNvSpPr>
              <a:spLocks noChangeArrowheads="1"/>
            </p:cNvSpPr>
            <p:nvPr/>
          </p:nvSpPr>
          <p:spPr bwMode="auto">
            <a:xfrm>
              <a:off x="10669912" y="5686848"/>
              <a:ext cx="9234" cy="14158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0" name="组合 289"/>
          <p:cNvGrpSpPr/>
          <p:nvPr/>
        </p:nvGrpSpPr>
        <p:grpSpPr>
          <a:xfrm>
            <a:off x="8777499" y="5550648"/>
            <a:ext cx="407691" cy="409229"/>
            <a:chOff x="8778468" y="5551415"/>
            <a:chExt cx="407838" cy="409377"/>
          </a:xfrm>
        </p:grpSpPr>
        <p:sp>
          <p:nvSpPr>
            <p:cNvPr id="76" name="Freeform 55"/>
            <p:cNvSpPr>
              <a:spLocks noEditPoints="1"/>
            </p:cNvSpPr>
            <p:nvPr/>
          </p:nvSpPr>
          <p:spPr bwMode="auto">
            <a:xfrm>
              <a:off x="8778468" y="5551415"/>
              <a:ext cx="407838" cy="409377"/>
            </a:xfrm>
            <a:custGeom>
              <a:avLst/>
              <a:gdLst>
                <a:gd name="T0" fmla="*/ 92 w 185"/>
                <a:gd name="T1" fmla="*/ 185 h 185"/>
                <a:gd name="T2" fmla="*/ 0 w 185"/>
                <a:gd name="T3" fmla="*/ 93 h 185"/>
                <a:gd name="T4" fmla="*/ 92 w 185"/>
                <a:gd name="T5" fmla="*/ 0 h 185"/>
                <a:gd name="T6" fmla="*/ 185 w 185"/>
                <a:gd name="T7" fmla="*/ 93 h 185"/>
                <a:gd name="T8" fmla="*/ 92 w 185"/>
                <a:gd name="T9" fmla="*/ 185 h 185"/>
                <a:gd name="T10" fmla="*/ 92 w 185"/>
                <a:gd name="T11" fmla="*/ 8 h 185"/>
                <a:gd name="T12" fmla="*/ 8 w 185"/>
                <a:gd name="T13" fmla="*/ 93 h 185"/>
                <a:gd name="T14" fmla="*/ 92 w 185"/>
                <a:gd name="T15" fmla="*/ 177 h 185"/>
                <a:gd name="T16" fmla="*/ 177 w 185"/>
                <a:gd name="T17" fmla="*/ 93 h 185"/>
                <a:gd name="T18" fmla="*/ 92 w 185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5">
                  <a:moveTo>
                    <a:pt x="92" y="185"/>
                  </a:moveTo>
                  <a:cubicBezTo>
                    <a:pt x="41" y="185"/>
                    <a:pt x="0" y="144"/>
                    <a:pt x="0" y="93"/>
                  </a:cubicBezTo>
                  <a:cubicBezTo>
                    <a:pt x="0" y="42"/>
                    <a:pt x="41" y="0"/>
                    <a:pt x="92" y="0"/>
                  </a:cubicBezTo>
                  <a:cubicBezTo>
                    <a:pt x="143" y="0"/>
                    <a:pt x="185" y="42"/>
                    <a:pt x="185" y="93"/>
                  </a:cubicBezTo>
                  <a:cubicBezTo>
                    <a:pt x="185" y="144"/>
                    <a:pt x="143" y="185"/>
                    <a:pt x="92" y="185"/>
                  </a:cubicBezTo>
                  <a:close/>
                  <a:moveTo>
                    <a:pt x="92" y="8"/>
                  </a:moveTo>
                  <a:cubicBezTo>
                    <a:pt x="46" y="8"/>
                    <a:pt x="8" y="46"/>
                    <a:pt x="8" y="93"/>
                  </a:cubicBezTo>
                  <a:cubicBezTo>
                    <a:pt x="8" y="139"/>
                    <a:pt x="46" y="177"/>
                    <a:pt x="92" y="177"/>
                  </a:cubicBezTo>
                  <a:cubicBezTo>
                    <a:pt x="139" y="177"/>
                    <a:pt x="177" y="139"/>
                    <a:pt x="177" y="93"/>
                  </a:cubicBezTo>
                  <a:cubicBezTo>
                    <a:pt x="177" y="46"/>
                    <a:pt x="139" y="8"/>
                    <a:pt x="92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56"/>
            <p:cNvSpPr/>
            <p:nvPr/>
          </p:nvSpPr>
          <p:spPr bwMode="auto">
            <a:xfrm>
              <a:off x="8929291" y="5703778"/>
              <a:ext cx="106192" cy="106192"/>
            </a:xfrm>
            <a:custGeom>
              <a:avLst/>
              <a:gdLst>
                <a:gd name="T0" fmla="*/ 64 w 69"/>
                <a:gd name="T1" fmla="*/ 69 h 69"/>
                <a:gd name="T2" fmla="*/ 0 w 69"/>
                <a:gd name="T3" fmla="*/ 5 h 69"/>
                <a:gd name="T4" fmla="*/ 4 w 69"/>
                <a:gd name="T5" fmla="*/ 0 h 69"/>
                <a:gd name="T6" fmla="*/ 69 w 69"/>
                <a:gd name="T7" fmla="*/ 65 h 69"/>
                <a:gd name="T8" fmla="*/ 64 w 69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64" y="69"/>
                  </a:moveTo>
                  <a:lnTo>
                    <a:pt x="0" y="5"/>
                  </a:lnTo>
                  <a:lnTo>
                    <a:pt x="4" y="0"/>
                  </a:lnTo>
                  <a:lnTo>
                    <a:pt x="69" y="65"/>
                  </a:lnTo>
                  <a:lnTo>
                    <a:pt x="64" y="6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57"/>
            <p:cNvSpPr/>
            <p:nvPr/>
          </p:nvSpPr>
          <p:spPr bwMode="auto">
            <a:xfrm>
              <a:off x="8929291" y="5703778"/>
              <a:ext cx="106192" cy="106192"/>
            </a:xfrm>
            <a:custGeom>
              <a:avLst/>
              <a:gdLst>
                <a:gd name="T0" fmla="*/ 4 w 69"/>
                <a:gd name="T1" fmla="*/ 69 h 69"/>
                <a:gd name="T2" fmla="*/ 0 w 69"/>
                <a:gd name="T3" fmla="*/ 65 h 69"/>
                <a:gd name="T4" fmla="*/ 64 w 69"/>
                <a:gd name="T5" fmla="*/ 0 h 69"/>
                <a:gd name="T6" fmla="*/ 69 w 69"/>
                <a:gd name="T7" fmla="*/ 5 h 69"/>
                <a:gd name="T8" fmla="*/ 4 w 69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4" y="69"/>
                  </a:moveTo>
                  <a:lnTo>
                    <a:pt x="0" y="65"/>
                  </a:lnTo>
                  <a:lnTo>
                    <a:pt x="64" y="0"/>
                  </a:lnTo>
                  <a:lnTo>
                    <a:pt x="69" y="5"/>
                  </a:lnTo>
                  <a:lnTo>
                    <a:pt x="4" y="6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3" name="组合 282"/>
          <p:cNvGrpSpPr/>
          <p:nvPr/>
        </p:nvGrpSpPr>
        <p:grpSpPr>
          <a:xfrm>
            <a:off x="9622109" y="5550648"/>
            <a:ext cx="406152" cy="409229"/>
            <a:chOff x="9623384" y="5551415"/>
            <a:chExt cx="406299" cy="409377"/>
          </a:xfrm>
        </p:grpSpPr>
        <p:sp>
          <p:nvSpPr>
            <p:cNvPr id="79" name="Freeform 58"/>
            <p:cNvSpPr>
              <a:spLocks noEditPoints="1"/>
            </p:cNvSpPr>
            <p:nvPr/>
          </p:nvSpPr>
          <p:spPr bwMode="auto">
            <a:xfrm>
              <a:off x="9623384" y="5551415"/>
              <a:ext cx="406299" cy="409377"/>
            </a:xfrm>
            <a:custGeom>
              <a:avLst/>
              <a:gdLst>
                <a:gd name="T0" fmla="*/ 92 w 184"/>
                <a:gd name="T1" fmla="*/ 185 h 185"/>
                <a:gd name="T2" fmla="*/ 0 w 184"/>
                <a:gd name="T3" fmla="*/ 93 h 185"/>
                <a:gd name="T4" fmla="*/ 92 w 184"/>
                <a:gd name="T5" fmla="*/ 0 h 185"/>
                <a:gd name="T6" fmla="*/ 184 w 184"/>
                <a:gd name="T7" fmla="*/ 93 h 185"/>
                <a:gd name="T8" fmla="*/ 92 w 184"/>
                <a:gd name="T9" fmla="*/ 185 h 185"/>
                <a:gd name="T10" fmla="*/ 92 w 184"/>
                <a:gd name="T11" fmla="*/ 8 h 185"/>
                <a:gd name="T12" fmla="*/ 8 w 184"/>
                <a:gd name="T13" fmla="*/ 93 h 185"/>
                <a:gd name="T14" fmla="*/ 92 w 184"/>
                <a:gd name="T15" fmla="*/ 177 h 185"/>
                <a:gd name="T16" fmla="*/ 176 w 184"/>
                <a:gd name="T17" fmla="*/ 93 h 185"/>
                <a:gd name="T18" fmla="*/ 92 w 184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185">
                  <a:moveTo>
                    <a:pt x="92" y="185"/>
                  </a:moveTo>
                  <a:cubicBezTo>
                    <a:pt x="41" y="185"/>
                    <a:pt x="0" y="144"/>
                    <a:pt x="0" y="93"/>
                  </a:cubicBezTo>
                  <a:cubicBezTo>
                    <a:pt x="0" y="42"/>
                    <a:pt x="41" y="0"/>
                    <a:pt x="92" y="0"/>
                  </a:cubicBezTo>
                  <a:cubicBezTo>
                    <a:pt x="143" y="0"/>
                    <a:pt x="184" y="42"/>
                    <a:pt x="184" y="93"/>
                  </a:cubicBezTo>
                  <a:cubicBezTo>
                    <a:pt x="184" y="144"/>
                    <a:pt x="143" y="185"/>
                    <a:pt x="92" y="185"/>
                  </a:cubicBezTo>
                  <a:close/>
                  <a:moveTo>
                    <a:pt x="92" y="8"/>
                  </a:moveTo>
                  <a:cubicBezTo>
                    <a:pt x="46" y="8"/>
                    <a:pt x="8" y="46"/>
                    <a:pt x="8" y="93"/>
                  </a:cubicBezTo>
                  <a:cubicBezTo>
                    <a:pt x="8" y="139"/>
                    <a:pt x="46" y="177"/>
                    <a:pt x="92" y="177"/>
                  </a:cubicBezTo>
                  <a:cubicBezTo>
                    <a:pt x="139" y="177"/>
                    <a:pt x="176" y="139"/>
                    <a:pt x="176" y="93"/>
                  </a:cubicBezTo>
                  <a:cubicBezTo>
                    <a:pt x="176" y="46"/>
                    <a:pt x="139" y="8"/>
                    <a:pt x="92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Rectangle 59"/>
            <p:cNvSpPr>
              <a:spLocks noChangeArrowheads="1"/>
            </p:cNvSpPr>
            <p:nvPr/>
          </p:nvSpPr>
          <p:spPr bwMode="auto">
            <a:xfrm>
              <a:off x="9755739" y="5753026"/>
              <a:ext cx="141589" cy="9234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2" name="组合 241"/>
          <p:cNvGrpSpPr/>
          <p:nvPr/>
        </p:nvGrpSpPr>
        <p:grpSpPr>
          <a:xfrm>
            <a:off x="1192917" y="2201433"/>
            <a:ext cx="336922" cy="336922"/>
            <a:chOff x="1128714" y="1506538"/>
            <a:chExt cx="347663" cy="347663"/>
          </a:xfrm>
        </p:grpSpPr>
        <p:sp>
          <p:nvSpPr>
            <p:cNvPr id="81" name="Freeform 60"/>
            <p:cNvSpPr>
              <a:spLocks noEditPoints="1"/>
            </p:cNvSpPr>
            <p:nvPr/>
          </p:nvSpPr>
          <p:spPr bwMode="auto">
            <a:xfrm>
              <a:off x="1128714" y="1506538"/>
              <a:ext cx="347663" cy="347663"/>
            </a:xfrm>
            <a:custGeom>
              <a:avLst/>
              <a:gdLst>
                <a:gd name="T0" fmla="*/ 26 w 153"/>
                <a:gd name="T1" fmla="*/ 153 h 153"/>
                <a:gd name="T2" fmla="*/ 13 w 153"/>
                <a:gd name="T3" fmla="*/ 153 h 153"/>
                <a:gd name="T4" fmla="*/ 0 w 153"/>
                <a:gd name="T5" fmla="*/ 140 h 153"/>
                <a:gd name="T6" fmla="*/ 0 w 153"/>
                <a:gd name="T7" fmla="*/ 111 h 153"/>
                <a:gd name="T8" fmla="*/ 55 w 153"/>
                <a:gd name="T9" fmla="*/ 56 h 153"/>
                <a:gd name="T10" fmla="*/ 54 w 153"/>
                <a:gd name="T11" fmla="*/ 49 h 153"/>
                <a:gd name="T12" fmla="*/ 104 w 153"/>
                <a:gd name="T13" fmla="*/ 0 h 153"/>
                <a:gd name="T14" fmla="*/ 153 w 153"/>
                <a:gd name="T15" fmla="*/ 49 h 153"/>
                <a:gd name="T16" fmla="*/ 104 w 153"/>
                <a:gd name="T17" fmla="*/ 99 h 153"/>
                <a:gd name="T18" fmla="*/ 89 w 153"/>
                <a:gd name="T19" fmla="*/ 96 h 153"/>
                <a:gd name="T20" fmla="*/ 78 w 153"/>
                <a:gd name="T21" fmla="*/ 108 h 153"/>
                <a:gd name="T22" fmla="*/ 62 w 153"/>
                <a:gd name="T23" fmla="*/ 108 h 153"/>
                <a:gd name="T24" fmla="*/ 62 w 153"/>
                <a:gd name="T25" fmla="*/ 126 h 153"/>
                <a:gd name="T26" fmla="*/ 44 w 153"/>
                <a:gd name="T27" fmla="*/ 126 h 153"/>
                <a:gd name="T28" fmla="*/ 44 w 153"/>
                <a:gd name="T29" fmla="*/ 144 h 153"/>
                <a:gd name="T30" fmla="*/ 26 w 153"/>
                <a:gd name="T31" fmla="*/ 144 h 153"/>
                <a:gd name="T32" fmla="*/ 26 w 153"/>
                <a:gd name="T33" fmla="*/ 153 h 153"/>
                <a:gd name="T34" fmla="*/ 8 w 153"/>
                <a:gd name="T35" fmla="*/ 114 h 153"/>
                <a:gd name="T36" fmla="*/ 8 w 153"/>
                <a:gd name="T37" fmla="*/ 140 h 153"/>
                <a:gd name="T38" fmla="*/ 13 w 153"/>
                <a:gd name="T39" fmla="*/ 145 h 153"/>
                <a:gd name="T40" fmla="*/ 18 w 153"/>
                <a:gd name="T41" fmla="*/ 145 h 153"/>
                <a:gd name="T42" fmla="*/ 18 w 153"/>
                <a:gd name="T43" fmla="*/ 136 h 153"/>
                <a:gd name="T44" fmla="*/ 36 w 153"/>
                <a:gd name="T45" fmla="*/ 136 h 153"/>
                <a:gd name="T46" fmla="*/ 36 w 153"/>
                <a:gd name="T47" fmla="*/ 118 h 153"/>
                <a:gd name="T48" fmla="*/ 54 w 153"/>
                <a:gd name="T49" fmla="*/ 118 h 153"/>
                <a:gd name="T50" fmla="*/ 54 w 153"/>
                <a:gd name="T51" fmla="*/ 100 h 153"/>
                <a:gd name="T52" fmla="*/ 75 w 153"/>
                <a:gd name="T53" fmla="*/ 100 h 153"/>
                <a:gd name="T54" fmla="*/ 87 w 153"/>
                <a:gd name="T55" fmla="*/ 87 h 153"/>
                <a:gd name="T56" fmla="*/ 90 w 153"/>
                <a:gd name="T57" fmla="*/ 88 h 153"/>
                <a:gd name="T58" fmla="*/ 104 w 153"/>
                <a:gd name="T59" fmla="*/ 91 h 153"/>
                <a:gd name="T60" fmla="*/ 145 w 153"/>
                <a:gd name="T61" fmla="*/ 49 h 153"/>
                <a:gd name="T62" fmla="*/ 104 w 153"/>
                <a:gd name="T63" fmla="*/ 8 h 153"/>
                <a:gd name="T64" fmla="*/ 62 w 153"/>
                <a:gd name="T65" fmla="*/ 49 h 153"/>
                <a:gd name="T66" fmla="*/ 63 w 153"/>
                <a:gd name="T67" fmla="*/ 57 h 153"/>
                <a:gd name="T68" fmla="*/ 64 w 153"/>
                <a:gd name="T69" fmla="*/ 59 h 153"/>
                <a:gd name="T70" fmla="*/ 8 w 153"/>
                <a:gd name="T71" fmla="*/ 11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3" h="153">
                  <a:moveTo>
                    <a:pt x="26" y="153"/>
                  </a:moveTo>
                  <a:cubicBezTo>
                    <a:pt x="13" y="153"/>
                    <a:pt x="13" y="153"/>
                    <a:pt x="13" y="153"/>
                  </a:cubicBezTo>
                  <a:cubicBezTo>
                    <a:pt x="6" y="153"/>
                    <a:pt x="0" y="147"/>
                    <a:pt x="0" y="140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5" y="54"/>
                    <a:pt x="54" y="51"/>
                    <a:pt x="54" y="49"/>
                  </a:cubicBezTo>
                  <a:cubicBezTo>
                    <a:pt x="54" y="22"/>
                    <a:pt x="77" y="0"/>
                    <a:pt x="104" y="0"/>
                  </a:cubicBezTo>
                  <a:cubicBezTo>
                    <a:pt x="131" y="0"/>
                    <a:pt x="153" y="22"/>
                    <a:pt x="153" y="49"/>
                  </a:cubicBezTo>
                  <a:cubicBezTo>
                    <a:pt x="153" y="76"/>
                    <a:pt x="131" y="99"/>
                    <a:pt x="104" y="99"/>
                  </a:cubicBezTo>
                  <a:cubicBezTo>
                    <a:pt x="99" y="99"/>
                    <a:pt x="94" y="98"/>
                    <a:pt x="89" y="96"/>
                  </a:cubicBezTo>
                  <a:cubicBezTo>
                    <a:pt x="78" y="108"/>
                    <a:pt x="78" y="108"/>
                    <a:pt x="78" y="108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2" y="126"/>
                    <a:pt x="62" y="126"/>
                    <a:pt x="62" y="126"/>
                  </a:cubicBezTo>
                  <a:cubicBezTo>
                    <a:pt x="44" y="126"/>
                    <a:pt x="44" y="126"/>
                    <a:pt x="44" y="126"/>
                  </a:cubicBezTo>
                  <a:cubicBezTo>
                    <a:pt x="44" y="144"/>
                    <a:pt x="44" y="144"/>
                    <a:pt x="44" y="144"/>
                  </a:cubicBezTo>
                  <a:cubicBezTo>
                    <a:pt x="26" y="144"/>
                    <a:pt x="26" y="144"/>
                    <a:pt x="26" y="144"/>
                  </a:cubicBezTo>
                  <a:lnTo>
                    <a:pt x="26" y="153"/>
                  </a:lnTo>
                  <a:close/>
                  <a:moveTo>
                    <a:pt x="8" y="114"/>
                  </a:moveTo>
                  <a:cubicBezTo>
                    <a:pt x="8" y="140"/>
                    <a:pt x="8" y="140"/>
                    <a:pt x="8" y="140"/>
                  </a:cubicBezTo>
                  <a:cubicBezTo>
                    <a:pt x="8" y="143"/>
                    <a:pt x="10" y="145"/>
                    <a:pt x="13" y="145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18"/>
                    <a:pt x="36" y="118"/>
                    <a:pt x="36" y="118"/>
                  </a:cubicBezTo>
                  <a:cubicBezTo>
                    <a:pt x="54" y="118"/>
                    <a:pt x="54" y="118"/>
                    <a:pt x="54" y="118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75" y="100"/>
                    <a:pt x="75" y="100"/>
                    <a:pt x="75" y="100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90" y="88"/>
                    <a:pt x="90" y="88"/>
                    <a:pt x="90" y="88"/>
                  </a:cubicBezTo>
                  <a:cubicBezTo>
                    <a:pt x="94" y="90"/>
                    <a:pt x="99" y="91"/>
                    <a:pt x="104" y="91"/>
                  </a:cubicBezTo>
                  <a:cubicBezTo>
                    <a:pt x="127" y="91"/>
                    <a:pt x="145" y="72"/>
                    <a:pt x="145" y="49"/>
                  </a:cubicBezTo>
                  <a:cubicBezTo>
                    <a:pt x="145" y="26"/>
                    <a:pt x="127" y="8"/>
                    <a:pt x="104" y="8"/>
                  </a:cubicBezTo>
                  <a:cubicBezTo>
                    <a:pt x="81" y="8"/>
                    <a:pt x="62" y="26"/>
                    <a:pt x="62" y="49"/>
                  </a:cubicBezTo>
                  <a:cubicBezTo>
                    <a:pt x="62" y="52"/>
                    <a:pt x="63" y="54"/>
                    <a:pt x="63" y="57"/>
                  </a:cubicBezTo>
                  <a:cubicBezTo>
                    <a:pt x="64" y="59"/>
                    <a:pt x="64" y="59"/>
                    <a:pt x="64" y="59"/>
                  </a:cubicBezTo>
                  <a:lnTo>
                    <a:pt x="8" y="11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61"/>
            <p:cNvSpPr>
              <a:spLocks noEditPoints="1"/>
            </p:cNvSpPr>
            <p:nvPr/>
          </p:nvSpPr>
          <p:spPr bwMode="auto">
            <a:xfrm>
              <a:off x="1349376" y="1562100"/>
              <a:ext cx="69850" cy="71438"/>
            </a:xfrm>
            <a:custGeom>
              <a:avLst/>
              <a:gdLst>
                <a:gd name="T0" fmla="*/ 16 w 31"/>
                <a:gd name="T1" fmla="*/ 31 h 31"/>
                <a:gd name="T2" fmla="*/ 0 w 31"/>
                <a:gd name="T3" fmla="*/ 15 h 31"/>
                <a:gd name="T4" fmla="*/ 16 w 31"/>
                <a:gd name="T5" fmla="*/ 0 h 31"/>
                <a:gd name="T6" fmla="*/ 31 w 31"/>
                <a:gd name="T7" fmla="*/ 15 h 31"/>
                <a:gd name="T8" fmla="*/ 16 w 31"/>
                <a:gd name="T9" fmla="*/ 31 h 31"/>
                <a:gd name="T10" fmla="*/ 16 w 31"/>
                <a:gd name="T11" fmla="*/ 4 h 31"/>
                <a:gd name="T12" fmla="*/ 4 w 31"/>
                <a:gd name="T13" fmla="*/ 15 h 31"/>
                <a:gd name="T14" fmla="*/ 16 w 31"/>
                <a:gd name="T15" fmla="*/ 27 h 31"/>
                <a:gd name="T16" fmla="*/ 27 w 31"/>
                <a:gd name="T17" fmla="*/ 15 h 31"/>
                <a:gd name="T18" fmla="*/ 16 w 31"/>
                <a:gd name="T1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6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5"/>
                  </a:cubicBezTo>
                  <a:cubicBezTo>
                    <a:pt x="31" y="24"/>
                    <a:pt x="24" y="31"/>
                    <a:pt x="16" y="31"/>
                  </a:cubicBezTo>
                  <a:close/>
                  <a:moveTo>
                    <a:pt x="16" y="4"/>
                  </a:moveTo>
                  <a:cubicBezTo>
                    <a:pt x="9" y="4"/>
                    <a:pt x="4" y="9"/>
                    <a:pt x="4" y="15"/>
                  </a:cubicBezTo>
                  <a:cubicBezTo>
                    <a:pt x="4" y="22"/>
                    <a:pt x="9" y="27"/>
                    <a:pt x="16" y="27"/>
                  </a:cubicBezTo>
                  <a:cubicBezTo>
                    <a:pt x="22" y="27"/>
                    <a:pt x="27" y="22"/>
                    <a:pt x="27" y="15"/>
                  </a:cubicBezTo>
                  <a:cubicBezTo>
                    <a:pt x="27" y="9"/>
                    <a:pt x="22" y="4"/>
                    <a:pt x="16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8" name="组合 237"/>
          <p:cNvGrpSpPr/>
          <p:nvPr/>
        </p:nvGrpSpPr>
        <p:grpSpPr>
          <a:xfrm>
            <a:off x="4532901" y="2170665"/>
            <a:ext cx="419999" cy="418459"/>
            <a:chOff x="4575176" y="1474788"/>
            <a:chExt cx="433388" cy="431800"/>
          </a:xfrm>
        </p:grpSpPr>
        <p:sp>
          <p:nvSpPr>
            <p:cNvPr id="83" name="Freeform 62"/>
            <p:cNvSpPr>
              <a:spLocks noEditPoints="1"/>
            </p:cNvSpPr>
            <p:nvPr/>
          </p:nvSpPr>
          <p:spPr bwMode="auto">
            <a:xfrm>
              <a:off x="4575176" y="1474788"/>
              <a:ext cx="433388" cy="431800"/>
            </a:xfrm>
            <a:custGeom>
              <a:avLst/>
              <a:gdLst>
                <a:gd name="T0" fmla="*/ 78 w 190"/>
                <a:gd name="T1" fmla="*/ 190 h 190"/>
                <a:gd name="T2" fmla="*/ 63 w 190"/>
                <a:gd name="T3" fmla="*/ 156 h 190"/>
                <a:gd name="T4" fmla="*/ 16 w 190"/>
                <a:gd name="T5" fmla="*/ 150 h 190"/>
                <a:gd name="T6" fmla="*/ 29 w 190"/>
                <a:gd name="T7" fmla="*/ 116 h 190"/>
                <a:gd name="T8" fmla="*/ 0 w 190"/>
                <a:gd name="T9" fmla="*/ 78 h 190"/>
                <a:gd name="T10" fmla="*/ 33 w 190"/>
                <a:gd name="T11" fmla="*/ 63 h 190"/>
                <a:gd name="T12" fmla="*/ 39 w 190"/>
                <a:gd name="T13" fmla="*/ 16 h 190"/>
                <a:gd name="T14" fmla="*/ 74 w 190"/>
                <a:gd name="T15" fmla="*/ 29 h 190"/>
                <a:gd name="T16" fmla="*/ 111 w 190"/>
                <a:gd name="T17" fmla="*/ 0 h 190"/>
                <a:gd name="T18" fmla="*/ 126 w 190"/>
                <a:gd name="T19" fmla="*/ 33 h 190"/>
                <a:gd name="T20" fmla="*/ 174 w 190"/>
                <a:gd name="T21" fmla="*/ 39 h 190"/>
                <a:gd name="T22" fmla="*/ 160 w 190"/>
                <a:gd name="T23" fmla="*/ 73 h 190"/>
                <a:gd name="T24" fmla="*/ 190 w 190"/>
                <a:gd name="T25" fmla="*/ 111 h 190"/>
                <a:gd name="T26" fmla="*/ 156 w 190"/>
                <a:gd name="T27" fmla="*/ 126 h 190"/>
                <a:gd name="T28" fmla="*/ 150 w 190"/>
                <a:gd name="T29" fmla="*/ 173 h 190"/>
                <a:gd name="T30" fmla="*/ 116 w 190"/>
                <a:gd name="T31" fmla="*/ 160 h 190"/>
                <a:gd name="T32" fmla="*/ 85 w 190"/>
                <a:gd name="T33" fmla="*/ 182 h 190"/>
                <a:gd name="T34" fmla="*/ 109 w 190"/>
                <a:gd name="T35" fmla="*/ 154 h 190"/>
                <a:gd name="T36" fmla="*/ 125 w 190"/>
                <a:gd name="T37" fmla="*/ 148 h 190"/>
                <a:gd name="T38" fmla="*/ 150 w 190"/>
                <a:gd name="T39" fmla="*/ 163 h 190"/>
                <a:gd name="T40" fmla="*/ 147 w 190"/>
                <a:gd name="T41" fmla="*/ 127 h 190"/>
                <a:gd name="T42" fmla="*/ 153 w 190"/>
                <a:gd name="T43" fmla="*/ 111 h 190"/>
                <a:gd name="T44" fmla="*/ 182 w 190"/>
                <a:gd name="T45" fmla="*/ 104 h 190"/>
                <a:gd name="T46" fmla="*/ 154 w 190"/>
                <a:gd name="T47" fmla="*/ 80 h 190"/>
                <a:gd name="T48" fmla="*/ 148 w 190"/>
                <a:gd name="T49" fmla="*/ 65 h 190"/>
                <a:gd name="T50" fmla="*/ 163 w 190"/>
                <a:gd name="T51" fmla="*/ 40 h 190"/>
                <a:gd name="T52" fmla="*/ 127 w 190"/>
                <a:gd name="T53" fmla="*/ 43 h 190"/>
                <a:gd name="T54" fmla="*/ 111 w 190"/>
                <a:gd name="T55" fmla="*/ 36 h 190"/>
                <a:gd name="T56" fmla="*/ 104 w 190"/>
                <a:gd name="T57" fmla="*/ 8 h 190"/>
                <a:gd name="T58" fmla="*/ 81 w 190"/>
                <a:gd name="T59" fmla="*/ 35 h 190"/>
                <a:gd name="T60" fmla="*/ 65 w 190"/>
                <a:gd name="T61" fmla="*/ 41 h 190"/>
                <a:gd name="T62" fmla="*/ 40 w 190"/>
                <a:gd name="T63" fmla="*/ 26 h 190"/>
                <a:gd name="T64" fmla="*/ 43 w 190"/>
                <a:gd name="T65" fmla="*/ 63 h 190"/>
                <a:gd name="T66" fmla="*/ 36 w 190"/>
                <a:gd name="T67" fmla="*/ 78 h 190"/>
                <a:gd name="T68" fmla="*/ 8 w 190"/>
                <a:gd name="T69" fmla="*/ 85 h 190"/>
                <a:gd name="T70" fmla="*/ 35 w 190"/>
                <a:gd name="T71" fmla="*/ 109 h 190"/>
                <a:gd name="T72" fmla="*/ 42 w 190"/>
                <a:gd name="T73" fmla="*/ 124 h 190"/>
                <a:gd name="T74" fmla="*/ 27 w 190"/>
                <a:gd name="T75" fmla="*/ 149 h 190"/>
                <a:gd name="T76" fmla="*/ 63 w 190"/>
                <a:gd name="T77" fmla="*/ 147 h 190"/>
                <a:gd name="T78" fmla="*/ 78 w 190"/>
                <a:gd name="T79" fmla="*/ 153 h 190"/>
                <a:gd name="T80" fmla="*/ 85 w 190"/>
                <a:gd name="T81" fmla="*/ 182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0" h="190">
                  <a:moveTo>
                    <a:pt x="111" y="190"/>
                  </a:moveTo>
                  <a:cubicBezTo>
                    <a:pt x="78" y="190"/>
                    <a:pt x="78" y="190"/>
                    <a:pt x="78" y="190"/>
                  </a:cubicBezTo>
                  <a:cubicBezTo>
                    <a:pt x="74" y="160"/>
                    <a:pt x="74" y="160"/>
                    <a:pt x="74" y="160"/>
                  </a:cubicBezTo>
                  <a:cubicBezTo>
                    <a:pt x="70" y="159"/>
                    <a:pt x="67" y="158"/>
                    <a:pt x="63" y="156"/>
                  </a:cubicBezTo>
                  <a:cubicBezTo>
                    <a:pt x="39" y="173"/>
                    <a:pt x="39" y="173"/>
                    <a:pt x="39" y="173"/>
                  </a:cubicBezTo>
                  <a:cubicBezTo>
                    <a:pt x="16" y="150"/>
                    <a:pt x="16" y="150"/>
                    <a:pt x="16" y="150"/>
                  </a:cubicBezTo>
                  <a:cubicBezTo>
                    <a:pt x="33" y="126"/>
                    <a:pt x="33" y="126"/>
                    <a:pt x="33" y="126"/>
                  </a:cubicBezTo>
                  <a:cubicBezTo>
                    <a:pt x="32" y="123"/>
                    <a:pt x="30" y="119"/>
                    <a:pt x="29" y="116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29" y="73"/>
                    <a:pt x="29" y="73"/>
                    <a:pt x="29" y="73"/>
                  </a:cubicBezTo>
                  <a:cubicBezTo>
                    <a:pt x="30" y="70"/>
                    <a:pt x="32" y="67"/>
                    <a:pt x="33" y="63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7" y="32"/>
                    <a:pt x="70" y="30"/>
                    <a:pt x="74" y="29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6" y="29"/>
                    <a:pt x="116" y="29"/>
                    <a:pt x="116" y="29"/>
                  </a:cubicBezTo>
                  <a:cubicBezTo>
                    <a:pt x="120" y="30"/>
                    <a:pt x="123" y="32"/>
                    <a:pt x="126" y="33"/>
                  </a:cubicBezTo>
                  <a:cubicBezTo>
                    <a:pt x="150" y="16"/>
                    <a:pt x="150" y="16"/>
                    <a:pt x="150" y="16"/>
                  </a:cubicBezTo>
                  <a:cubicBezTo>
                    <a:pt x="174" y="39"/>
                    <a:pt x="174" y="39"/>
                    <a:pt x="174" y="39"/>
                  </a:cubicBezTo>
                  <a:cubicBezTo>
                    <a:pt x="156" y="63"/>
                    <a:pt x="156" y="63"/>
                    <a:pt x="156" y="63"/>
                  </a:cubicBezTo>
                  <a:cubicBezTo>
                    <a:pt x="158" y="67"/>
                    <a:pt x="159" y="70"/>
                    <a:pt x="160" y="73"/>
                  </a:cubicBezTo>
                  <a:cubicBezTo>
                    <a:pt x="190" y="78"/>
                    <a:pt x="190" y="78"/>
                    <a:pt x="190" y="78"/>
                  </a:cubicBezTo>
                  <a:cubicBezTo>
                    <a:pt x="190" y="111"/>
                    <a:pt x="190" y="111"/>
                    <a:pt x="190" y="111"/>
                  </a:cubicBezTo>
                  <a:cubicBezTo>
                    <a:pt x="160" y="116"/>
                    <a:pt x="160" y="116"/>
                    <a:pt x="160" y="116"/>
                  </a:cubicBezTo>
                  <a:cubicBezTo>
                    <a:pt x="159" y="119"/>
                    <a:pt x="158" y="123"/>
                    <a:pt x="156" y="126"/>
                  </a:cubicBezTo>
                  <a:cubicBezTo>
                    <a:pt x="174" y="150"/>
                    <a:pt x="174" y="150"/>
                    <a:pt x="174" y="150"/>
                  </a:cubicBezTo>
                  <a:cubicBezTo>
                    <a:pt x="150" y="173"/>
                    <a:pt x="150" y="173"/>
                    <a:pt x="150" y="173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3" y="158"/>
                    <a:pt x="120" y="159"/>
                    <a:pt x="116" y="160"/>
                  </a:cubicBezTo>
                  <a:lnTo>
                    <a:pt x="111" y="190"/>
                  </a:lnTo>
                  <a:close/>
                  <a:moveTo>
                    <a:pt x="85" y="182"/>
                  </a:moveTo>
                  <a:cubicBezTo>
                    <a:pt x="104" y="182"/>
                    <a:pt x="104" y="182"/>
                    <a:pt x="104" y="182"/>
                  </a:cubicBezTo>
                  <a:cubicBezTo>
                    <a:pt x="109" y="154"/>
                    <a:pt x="109" y="154"/>
                    <a:pt x="109" y="154"/>
                  </a:cubicBezTo>
                  <a:cubicBezTo>
                    <a:pt x="111" y="153"/>
                    <a:pt x="111" y="153"/>
                    <a:pt x="111" y="153"/>
                  </a:cubicBezTo>
                  <a:cubicBezTo>
                    <a:pt x="116" y="152"/>
                    <a:pt x="120" y="150"/>
                    <a:pt x="125" y="148"/>
                  </a:cubicBezTo>
                  <a:cubicBezTo>
                    <a:pt x="127" y="147"/>
                    <a:pt x="127" y="147"/>
                    <a:pt x="127" y="147"/>
                  </a:cubicBezTo>
                  <a:cubicBezTo>
                    <a:pt x="150" y="163"/>
                    <a:pt x="150" y="163"/>
                    <a:pt x="150" y="163"/>
                  </a:cubicBezTo>
                  <a:cubicBezTo>
                    <a:pt x="163" y="149"/>
                    <a:pt x="163" y="149"/>
                    <a:pt x="163" y="149"/>
                  </a:cubicBezTo>
                  <a:cubicBezTo>
                    <a:pt x="147" y="127"/>
                    <a:pt x="147" y="127"/>
                    <a:pt x="147" y="127"/>
                  </a:cubicBezTo>
                  <a:cubicBezTo>
                    <a:pt x="148" y="124"/>
                    <a:pt x="148" y="124"/>
                    <a:pt x="148" y="124"/>
                  </a:cubicBezTo>
                  <a:cubicBezTo>
                    <a:pt x="150" y="120"/>
                    <a:pt x="152" y="116"/>
                    <a:pt x="153" y="111"/>
                  </a:cubicBezTo>
                  <a:cubicBezTo>
                    <a:pt x="154" y="109"/>
                    <a:pt x="154" y="109"/>
                    <a:pt x="154" y="109"/>
                  </a:cubicBezTo>
                  <a:cubicBezTo>
                    <a:pt x="182" y="104"/>
                    <a:pt x="182" y="104"/>
                    <a:pt x="182" y="104"/>
                  </a:cubicBezTo>
                  <a:cubicBezTo>
                    <a:pt x="182" y="85"/>
                    <a:pt x="182" y="85"/>
                    <a:pt x="182" y="85"/>
                  </a:cubicBezTo>
                  <a:cubicBezTo>
                    <a:pt x="154" y="80"/>
                    <a:pt x="154" y="80"/>
                    <a:pt x="154" y="80"/>
                  </a:cubicBezTo>
                  <a:cubicBezTo>
                    <a:pt x="153" y="78"/>
                    <a:pt x="153" y="78"/>
                    <a:pt x="153" y="78"/>
                  </a:cubicBezTo>
                  <a:cubicBezTo>
                    <a:pt x="152" y="73"/>
                    <a:pt x="150" y="69"/>
                    <a:pt x="148" y="65"/>
                  </a:cubicBezTo>
                  <a:cubicBezTo>
                    <a:pt x="147" y="63"/>
                    <a:pt x="147" y="63"/>
                    <a:pt x="147" y="63"/>
                  </a:cubicBezTo>
                  <a:cubicBezTo>
                    <a:pt x="163" y="40"/>
                    <a:pt x="163" y="40"/>
                    <a:pt x="163" y="40"/>
                  </a:cubicBezTo>
                  <a:cubicBezTo>
                    <a:pt x="150" y="26"/>
                    <a:pt x="150" y="26"/>
                    <a:pt x="150" y="26"/>
                  </a:cubicBezTo>
                  <a:cubicBezTo>
                    <a:pt x="127" y="43"/>
                    <a:pt x="127" y="43"/>
                    <a:pt x="127" y="43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0" y="39"/>
                    <a:pt x="116" y="37"/>
                    <a:pt x="111" y="36"/>
                  </a:cubicBezTo>
                  <a:cubicBezTo>
                    <a:pt x="109" y="35"/>
                    <a:pt x="109" y="35"/>
                    <a:pt x="109" y="35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4" y="37"/>
                    <a:pt x="69" y="39"/>
                    <a:pt x="65" y="41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9" y="69"/>
                    <a:pt x="37" y="74"/>
                    <a:pt x="36" y="78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8" y="104"/>
                    <a:pt x="8" y="104"/>
                    <a:pt x="8" y="104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36" y="111"/>
                    <a:pt x="36" y="111"/>
                    <a:pt x="36" y="111"/>
                  </a:cubicBezTo>
                  <a:cubicBezTo>
                    <a:pt x="37" y="116"/>
                    <a:pt x="39" y="120"/>
                    <a:pt x="42" y="124"/>
                  </a:cubicBezTo>
                  <a:cubicBezTo>
                    <a:pt x="43" y="127"/>
                    <a:pt x="43" y="127"/>
                    <a:pt x="43" y="127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40" y="163"/>
                    <a:pt x="40" y="163"/>
                    <a:pt x="40" y="163"/>
                  </a:cubicBezTo>
                  <a:cubicBezTo>
                    <a:pt x="63" y="147"/>
                    <a:pt x="63" y="147"/>
                    <a:pt x="63" y="147"/>
                  </a:cubicBezTo>
                  <a:cubicBezTo>
                    <a:pt x="65" y="148"/>
                    <a:pt x="65" y="148"/>
                    <a:pt x="65" y="148"/>
                  </a:cubicBezTo>
                  <a:cubicBezTo>
                    <a:pt x="69" y="150"/>
                    <a:pt x="74" y="152"/>
                    <a:pt x="78" y="153"/>
                  </a:cubicBezTo>
                  <a:cubicBezTo>
                    <a:pt x="81" y="154"/>
                    <a:pt x="81" y="154"/>
                    <a:pt x="81" y="154"/>
                  </a:cubicBezTo>
                  <a:lnTo>
                    <a:pt x="85" y="182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63"/>
            <p:cNvSpPr>
              <a:spLocks noEditPoints="1"/>
            </p:cNvSpPr>
            <p:nvPr/>
          </p:nvSpPr>
          <p:spPr bwMode="auto">
            <a:xfrm>
              <a:off x="4727576" y="1627188"/>
              <a:ext cx="128588" cy="127000"/>
            </a:xfrm>
            <a:custGeom>
              <a:avLst/>
              <a:gdLst>
                <a:gd name="T0" fmla="*/ 28 w 56"/>
                <a:gd name="T1" fmla="*/ 56 h 56"/>
                <a:gd name="T2" fmla="*/ 0 w 56"/>
                <a:gd name="T3" fmla="*/ 28 h 56"/>
                <a:gd name="T4" fmla="*/ 28 w 56"/>
                <a:gd name="T5" fmla="*/ 0 h 56"/>
                <a:gd name="T6" fmla="*/ 56 w 56"/>
                <a:gd name="T7" fmla="*/ 28 h 56"/>
                <a:gd name="T8" fmla="*/ 28 w 56"/>
                <a:gd name="T9" fmla="*/ 56 h 56"/>
                <a:gd name="T10" fmla="*/ 28 w 56"/>
                <a:gd name="T11" fmla="*/ 4 h 56"/>
                <a:gd name="T12" fmla="*/ 4 w 56"/>
                <a:gd name="T13" fmla="*/ 28 h 56"/>
                <a:gd name="T14" fmla="*/ 28 w 56"/>
                <a:gd name="T15" fmla="*/ 52 h 56"/>
                <a:gd name="T16" fmla="*/ 52 w 56"/>
                <a:gd name="T17" fmla="*/ 28 h 56"/>
                <a:gd name="T18" fmla="*/ 28 w 56"/>
                <a:gd name="T19" fmla="*/ 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56"/>
                  </a:moveTo>
                  <a:cubicBezTo>
                    <a:pt x="12" y="56"/>
                    <a:pt x="0" y="43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43" y="0"/>
                    <a:pt x="56" y="12"/>
                    <a:pt x="56" y="28"/>
                  </a:cubicBezTo>
                  <a:cubicBezTo>
                    <a:pt x="56" y="43"/>
                    <a:pt x="43" y="56"/>
                    <a:pt x="28" y="56"/>
                  </a:cubicBezTo>
                  <a:close/>
                  <a:moveTo>
                    <a:pt x="28" y="4"/>
                  </a:moveTo>
                  <a:cubicBezTo>
                    <a:pt x="15" y="4"/>
                    <a:pt x="4" y="14"/>
                    <a:pt x="4" y="28"/>
                  </a:cubicBezTo>
                  <a:cubicBezTo>
                    <a:pt x="4" y="41"/>
                    <a:pt x="15" y="52"/>
                    <a:pt x="28" y="52"/>
                  </a:cubicBezTo>
                  <a:cubicBezTo>
                    <a:pt x="41" y="52"/>
                    <a:pt x="52" y="41"/>
                    <a:pt x="52" y="28"/>
                  </a:cubicBezTo>
                  <a:cubicBezTo>
                    <a:pt x="52" y="14"/>
                    <a:pt x="41" y="4"/>
                    <a:pt x="28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7" name="组合 236"/>
          <p:cNvGrpSpPr/>
          <p:nvPr/>
        </p:nvGrpSpPr>
        <p:grpSpPr>
          <a:xfrm>
            <a:off x="5382129" y="2166049"/>
            <a:ext cx="403075" cy="399998"/>
            <a:chOff x="5451476" y="1470025"/>
            <a:chExt cx="415925" cy="412750"/>
          </a:xfrm>
        </p:grpSpPr>
        <p:sp>
          <p:nvSpPr>
            <p:cNvPr id="85" name="Freeform 64"/>
            <p:cNvSpPr>
              <a:spLocks noEditPoints="1"/>
            </p:cNvSpPr>
            <p:nvPr/>
          </p:nvSpPr>
          <p:spPr bwMode="auto">
            <a:xfrm>
              <a:off x="5451476" y="1470025"/>
              <a:ext cx="415925" cy="412750"/>
            </a:xfrm>
            <a:custGeom>
              <a:avLst/>
              <a:gdLst>
                <a:gd name="T0" fmla="*/ 77 w 183"/>
                <a:gd name="T1" fmla="*/ 165 h 182"/>
                <a:gd name="T2" fmla="*/ 46 w 183"/>
                <a:gd name="T3" fmla="*/ 171 h 182"/>
                <a:gd name="T4" fmla="*/ 35 w 183"/>
                <a:gd name="T5" fmla="*/ 164 h 182"/>
                <a:gd name="T6" fmla="*/ 29 w 183"/>
                <a:gd name="T7" fmla="*/ 133 h 182"/>
                <a:gd name="T8" fmla="*/ 18 w 183"/>
                <a:gd name="T9" fmla="*/ 106 h 182"/>
                <a:gd name="T10" fmla="*/ 0 w 183"/>
                <a:gd name="T11" fmla="*/ 80 h 182"/>
                <a:gd name="T12" fmla="*/ 3 w 183"/>
                <a:gd name="T13" fmla="*/ 67 h 182"/>
                <a:gd name="T14" fmla="*/ 29 w 183"/>
                <a:gd name="T15" fmla="*/ 49 h 182"/>
                <a:gd name="T16" fmla="*/ 49 w 183"/>
                <a:gd name="T17" fmla="*/ 29 h 182"/>
                <a:gd name="T18" fmla="*/ 67 w 183"/>
                <a:gd name="T19" fmla="*/ 3 h 182"/>
                <a:gd name="T20" fmla="*/ 80 w 183"/>
                <a:gd name="T21" fmla="*/ 0 h 182"/>
                <a:gd name="T22" fmla="*/ 107 w 183"/>
                <a:gd name="T23" fmla="*/ 17 h 182"/>
                <a:gd name="T24" fmla="*/ 133 w 183"/>
                <a:gd name="T25" fmla="*/ 28 h 182"/>
                <a:gd name="T26" fmla="*/ 164 w 183"/>
                <a:gd name="T27" fmla="*/ 35 h 182"/>
                <a:gd name="T28" fmla="*/ 171 w 183"/>
                <a:gd name="T29" fmla="*/ 46 h 182"/>
                <a:gd name="T30" fmla="*/ 165 w 183"/>
                <a:gd name="T31" fmla="*/ 77 h 182"/>
                <a:gd name="T32" fmla="*/ 165 w 183"/>
                <a:gd name="T33" fmla="*/ 106 h 182"/>
                <a:gd name="T34" fmla="*/ 171 w 183"/>
                <a:gd name="T35" fmla="*/ 136 h 182"/>
                <a:gd name="T36" fmla="*/ 164 w 183"/>
                <a:gd name="T37" fmla="*/ 148 h 182"/>
                <a:gd name="T38" fmla="*/ 133 w 183"/>
                <a:gd name="T39" fmla="*/ 154 h 182"/>
                <a:gd name="T40" fmla="*/ 107 w 183"/>
                <a:gd name="T41" fmla="*/ 165 h 182"/>
                <a:gd name="T42" fmla="*/ 87 w 183"/>
                <a:gd name="T43" fmla="*/ 174 h 182"/>
                <a:gd name="T44" fmla="*/ 102 w 183"/>
                <a:gd name="T45" fmla="*/ 158 h 182"/>
                <a:gd name="T46" fmla="*/ 119 w 183"/>
                <a:gd name="T47" fmla="*/ 170 h 182"/>
                <a:gd name="T48" fmla="*/ 127 w 183"/>
                <a:gd name="T49" fmla="*/ 149 h 182"/>
                <a:gd name="T50" fmla="*/ 147 w 183"/>
                <a:gd name="T51" fmla="*/ 153 h 182"/>
                <a:gd name="T52" fmla="*/ 146 w 183"/>
                <a:gd name="T53" fmla="*/ 131 h 182"/>
                <a:gd name="T54" fmla="*/ 167 w 183"/>
                <a:gd name="T55" fmla="*/ 127 h 182"/>
                <a:gd name="T56" fmla="*/ 157 w 183"/>
                <a:gd name="T57" fmla="*/ 107 h 182"/>
                <a:gd name="T58" fmla="*/ 175 w 183"/>
                <a:gd name="T59" fmla="*/ 96 h 182"/>
                <a:gd name="T60" fmla="*/ 158 w 183"/>
                <a:gd name="T61" fmla="*/ 81 h 182"/>
                <a:gd name="T62" fmla="*/ 170 w 183"/>
                <a:gd name="T63" fmla="*/ 64 h 182"/>
                <a:gd name="T64" fmla="*/ 149 w 183"/>
                <a:gd name="T65" fmla="*/ 56 h 182"/>
                <a:gd name="T66" fmla="*/ 154 w 183"/>
                <a:gd name="T67" fmla="*/ 36 h 182"/>
                <a:gd name="T68" fmla="*/ 131 w 183"/>
                <a:gd name="T69" fmla="*/ 37 h 182"/>
                <a:gd name="T70" fmla="*/ 128 w 183"/>
                <a:gd name="T71" fmla="*/ 16 h 182"/>
                <a:gd name="T72" fmla="*/ 107 w 183"/>
                <a:gd name="T73" fmla="*/ 26 h 182"/>
                <a:gd name="T74" fmla="*/ 96 w 183"/>
                <a:gd name="T75" fmla="*/ 8 h 182"/>
                <a:gd name="T76" fmla="*/ 81 w 183"/>
                <a:gd name="T77" fmla="*/ 25 h 182"/>
                <a:gd name="T78" fmla="*/ 64 w 183"/>
                <a:gd name="T79" fmla="*/ 13 h 182"/>
                <a:gd name="T80" fmla="*/ 57 w 183"/>
                <a:gd name="T81" fmla="*/ 34 h 182"/>
                <a:gd name="T82" fmla="*/ 36 w 183"/>
                <a:gd name="T83" fmla="*/ 29 h 182"/>
                <a:gd name="T84" fmla="*/ 37 w 183"/>
                <a:gd name="T85" fmla="*/ 51 h 182"/>
                <a:gd name="T86" fmla="*/ 16 w 183"/>
                <a:gd name="T87" fmla="*/ 55 h 182"/>
                <a:gd name="T88" fmla="*/ 26 w 183"/>
                <a:gd name="T89" fmla="*/ 75 h 182"/>
                <a:gd name="T90" fmla="*/ 8 w 183"/>
                <a:gd name="T91" fmla="*/ 87 h 182"/>
                <a:gd name="T92" fmla="*/ 25 w 183"/>
                <a:gd name="T93" fmla="*/ 102 h 182"/>
                <a:gd name="T94" fmla="*/ 13 w 183"/>
                <a:gd name="T95" fmla="*/ 119 h 182"/>
                <a:gd name="T96" fmla="*/ 34 w 183"/>
                <a:gd name="T97" fmla="*/ 126 h 182"/>
                <a:gd name="T98" fmla="*/ 29 w 183"/>
                <a:gd name="T99" fmla="*/ 147 h 182"/>
                <a:gd name="T100" fmla="*/ 52 w 183"/>
                <a:gd name="T101" fmla="*/ 146 h 182"/>
                <a:gd name="T102" fmla="*/ 55 w 183"/>
                <a:gd name="T103" fmla="*/ 166 h 182"/>
                <a:gd name="T104" fmla="*/ 76 w 183"/>
                <a:gd name="T105" fmla="*/ 157 h 182"/>
                <a:gd name="T106" fmla="*/ 87 w 183"/>
                <a:gd name="T107" fmla="*/ 17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3" h="182">
                  <a:moveTo>
                    <a:pt x="103" y="182"/>
                  </a:moveTo>
                  <a:cubicBezTo>
                    <a:pt x="80" y="182"/>
                    <a:pt x="80" y="182"/>
                    <a:pt x="80" y="182"/>
                  </a:cubicBezTo>
                  <a:cubicBezTo>
                    <a:pt x="77" y="165"/>
                    <a:pt x="77" y="165"/>
                    <a:pt x="77" y="165"/>
                  </a:cubicBezTo>
                  <a:cubicBezTo>
                    <a:pt x="77" y="165"/>
                    <a:pt x="77" y="165"/>
                    <a:pt x="77" y="165"/>
                  </a:cubicBezTo>
                  <a:cubicBezTo>
                    <a:pt x="67" y="180"/>
                    <a:pt x="67" y="180"/>
                    <a:pt x="67" y="180"/>
                  </a:cubicBezTo>
                  <a:cubicBezTo>
                    <a:pt x="46" y="171"/>
                    <a:pt x="46" y="171"/>
                    <a:pt x="46" y="171"/>
                  </a:cubicBezTo>
                  <a:cubicBezTo>
                    <a:pt x="50" y="154"/>
                    <a:pt x="50" y="154"/>
                    <a:pt x="50" y="154"/>
                  </a:cubicBezTo>
                  <a:cubicBezTo>
                    <a:pt x="50" y="154"/>
                    <a:pt x="50" y="154"/>
                    <a:pt x="49" y="154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19" y="148"/>
                    <a:pt x="19" y="148"/>
                    <a:pt x="19" y="148"/>
                  </a:cubicBezTo>
                  <a:cubicBezTo>
                    <a:pt x="29" y="133"/>
                    <a:pt x="29" y="133"/>
                    <a:pt x="29" y="133"/>
                  </a:cubicBezTo>
                  <a:cubicBezTo>
                    <a:pt x="29" y="133"/>
                    <a:pt x="29" y="133"/>
                    <a:pt x="29" y="133"/>
                  </a:cubicBezTo>
                  <a:cubicBezTo>
                    <a:pt x="12" y="136"/>
                    <a:pt x="12" y="136"/>
                    <a:pt x="12" y="136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18" y="77"/>
                    <a:pt x="18" y="76"/>
                    <a:pt x="18" y="76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50" y="29"/>
                    <a:pt x="50" y="28"/>
                    <a:pt x="50" y="28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7"/>
                    <a:pt x="106" y="17"/>
                    <a:pt x="107" y="17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3" y="28"/>
                    <a:pt x="133" y="28"/>
                    <a:pt x="133" y="28"/>
                  </a:cubicBezTo>
                  <a:cubicBezTo>
                    <a:pt x="133" y="28"/>
                    <a:pt x="133" y="29"/>
                    <a:pt x="134" y="29"/>
                  </a:cubicBezTo>
                  <a:cubicBezTo>
                    <a:pt x="148" y="19"/>
                    <a:pt x="148" y="19"/>
                    <a:pt x="148" y="19"/>
                  </a:cubicBezTo>
                  <a:cubicBezTo>
                    <a:pt x="164" y="35"/>
                    <a:pt x="164" y="35"/>
                    <a:pt x="164" y="35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4" y="49"/>
                    <a:pt x="154" y="49"/>
                    <a:pt x="154" y="50"/>
                  </a:cubicBezTo>
                  <a:cubicBezTo>
                    <a:pt x="171" y="46"/>
                    <a:pt x="171" y="46"/>
                    <a:pt x="171" y="46"/>
                  </a:cubicBezTo>
                  <a:cubicBezTo>
                    <a:pt x="180" y="67"/>
                    <a:pt x="180" y="67"/>
                    <a:pt x="180" y="67"/>
                  </a:cubicBezTo>
                  <a:cubicBezTo>
                    <a:pt x="165" y="76"/>
                    <a:pt x="165" y="76"/>
                    <a:pt x="165" y="76"/>
                  </a:cubicBezTo>
                  <a:cubicBezTo>
                    <a:pt x="165" y="76"/>
                    <a:pt x="165" y="77"/>
                    <a:pt x="165" y="77"/>
                  </a:cubicBezTo>
                  <a:cubicBezTo>
                    <a:pt x="183" y="80"/>
                    <a:pt x="183" y="80"/>
                    <a:pt x="183" y="80"/>
                  </a:cubicBezTo>
                  <a:cubicBezTo>
                    <a:pt x="183" y="102"/>
                    <a:pt x="183" y="102"/>
                    <a:pt x="183" y="102"/>
                  </a:cubicBezTo>
                  <a:cubicBezTo>
                    <a:pt x="165" y="106"/>
                    <a:pt x="165" y="106"/>
                    <a:pt x="165" y="106"/>
                  </a:cubicBezTo>
                  <a:cubicBezTo>
                    <a:pt x="165" y="106"/>
                    <a:pt x="165" y="106"/>
                    <a:pt x="165" y="106"/>
                  </a:cubicBezTo>
                  <a:cubicBezTo>
                    <a:pt x="180" y="116"/>
                    <a:pt x="180" y="116"/>
                    <a:pt x="180" y="116"/>
                  </a:cubicBezTo>
                  <a:cubicBezTo>
                    <a:pt x="171" y="136"/>
                    <a:pt x="171" y="136"/>
                    <a:pt x="171" y="136"/>
                  </a:cubicBezTo>
                  <a:cubicBezTo>
                    <a:pt x="154" y="133"/>
                    <a:pt x="154" y="133"/>
                    <a:pt x="154" y="133"/>
                  </a:cubicBezTo>
                  <a:cubicBezTo>
                    <a:pt x="154" y="133"/>
                    <a:pt x="154" y="133"/>
                    <a:pt x="154" y="133"/>
                  </a:cubicBezTo>
                  <a:cubicBezTo>
                    <a:pt x="164" y="148"/>
                    <a:pt x="164" y="148"/>
                    <a:pt x="164" y="148"/>
                  </a:cubicBezTo>
                  <a:cubicBezTo>
                    <a:pt x="148" y="164"/>
                    <a:pt x="148" y="164"/>
                    <a:pt x="148" y="164"/>
                  </a:cubicBezTo>
                  <a:cubicBezTo>
                    <a:pt x="134" y="154"/>
                    <a:pt x="134" y="154"/>
                    <a:pt x="134" y="154"/>
                  </a:cubicBezTo>
                  <a:cubicBezTo>
                    <a:pt x="133" y="154"/>
                    <a:pt x="133" y="154"/>
                    <a:pt x="133" y="154"/>
                  </a:cubicBezTo>
                  <a:cubicBezTo>
                    <a:pt x="137" y="171"/>
                    <a:pt x="137" y="171"/>
                    <a:pt x="137" y="171"/>
                  </a:cubicBezTo>
                  <a:cubicBezTo>
                    <a:pt x="116" y="180"/>
                    <a:pt x="116" y="180"/>
                    <a:pt x="116" y="180"/>
                  </a:cubicBezTo>
                  <a:cubicBezTo>
                    <a:pt x="107" y="165"/>
                    <a:pt x="107" y="165"/>
                    <a:pt x="107" y="165"/>
                  </a:cubicBezTo>
                  <a:cubicBezTo>
                    <a:pt x="106" y="165"/>
                    <a:pt x="106" y="165"/>
                    <a:pt x="106" y="165"/>
                  </a:cubicBezTo>
                  <a:lnTo>
                    <a:pt x="103" y="182"/>
                  </a:lnTo>
                  <a:close/>
                  <a:moveTo>
                    <a:pt x="87" y="174"/>
                  </a:moveTo>
                  <a:cubicBezTo>
                    <a:pt x="96" y="174"/>
                    <a:pt x="96" y="174"/>
                    <a:pt x="96" y="174"/>
                  </a:cubicBezTo>
                  <a:cubicBezTo>
                    <a:pt x="99" y="158"/>
                    <a:pt x="99" y="158"/>
                    <a:pt x="99" y="158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104" y="157"/>
                    <a:pt x="106" y="157"/>
                    <a:pt x="107" y="157"/>
                  </a:cubicBezTo>
                  <a:cubicBezTo>
                    <a:pt x="110" y="156"/>
                    <a:pt x="110" y="156"/>
                    <a:pt x="110" y="156"/>
                  </a:cubicBezTo>
                  <a:cubicBezTo>
                    <a:pt x="119" y="170"/>
                    <a:pt x="119" y="170"/>
                    <a:pt x="119" y="170"/>
                  </a:cubicBezTo>
                  <a:cubicBezTo>
                    <a:pt x="128" y="166"/>
                    <a:pt x="128" y="166"/>
                    <a:pt x="128" y="166"/>
                  </a:cubicBezTo>
                  <a:cubicBezTo>
                    <a:pt x="124" y="150"/>
                    <a:pt x="124" y="150"/>
                    <a:pt x="124" y="150"/>
                  </a:cubicBezTo>
                  <a:cubicBezTo>
                    <a:pt x="127" y="149"/>
                    <a:pt x="127" y="149"/>
                    <a:pt x="127" y="149"/>
                  </a:cubicBezTo>
                  <a:cubicBezTo>
                    <a:pt x="128" y="148"/>
                    <a:pt x="130" y="147"/>
                    <a:pt x="131" y="146"/>
                  </a:cubicBezTo>
                  <a:cubicBezTo>
                    <a:pt x="134" y="144"/>
                    <a:pt x="134" y="144"/>
                    <a:pt x="134" y="144"/>
                  </a:cubicBezTo>
                  <a:cubicBezTo>
                    <a:pt x="147" y="153"/>
                    <a:pt x="147" y="153"/>
                    <a:pt x="147" y="153"/>
                  </a:cubicBezTo>
                  <a:cubicBezTo>
                    <a:pt x="154" y="147"/>
                    <a:pt x="154" y="147"/>
                    <a:pt x="154" y="147"/>
                  </a:cubicBezTo>
                  <a:cubicBezTo>
                    <a:pt x="144" y="133"/>
                    <a:pt x="144" y="133"/>
                    <a:pt x="144" y="133"/>
                  </a:cubicBezTo>
                  <a:cubicBezTo>
                    <a:pt x="146" y="131"/>
                    <a:pt x="146" y="131"/>
                    <a:pt x="146" y="131"/>
                  </a:cubicBezTo>
                  <a:cubicBezTo>
                    <a:pt x="147" y="129"/>
                    <a:pt x="148" y="128"/>
                    <a:pt x="149" y="126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67" y="127"/>
                    <a:pt x="167" y="127"/>
                    <a:pt x="167" y="127"/>
                  </a:cubicBezTo>
                  <a:cubicBezTo>
                    <a:pt x="170" y="119"/>
                    <a:pt x="170" y="119"/>
                    <a:pt x="170" y="119"/>
                  </a:cubicBezTo>
                  <a:cubicBezTo>
                    <a:pt x="156" y="110"/>
                    <a:pt x="156" y="110"/>
                    <a:pt x="156" y="110"/>
                  </a:cubicBezTo>
                  <a:cubicBezTo>
                    <a:pt x="157" y="107"/>
                    <a:pt x="157" y="107"/>
                    <a:pt x="157" y="107"/>
                  </a:cubicBezTo>
                  <a:cubicBezTo>
                    <a:pt x="157" y="105"/>
                    <a:pt x="158" y="103"/>
                    <a:pt x="158" y="102"/>
                  </a:cubicBezTo>
                  <a:cubicBezTo>
                    <a:pt x="158" y="99"/>
                    <a:pt x="158" y="99"/>
                    <a:pt x="158" y="99"/>
                  </a:cubicBezTo>
                  <a:cubicBezTo>
                    <a:pt x="175" y="96"/>
                    <a:pt x="175" y="96"/>
                    <a:pt x="175" y="96"/>
                  </a:cubicBezTo>
                  <a:cubicBezTo>
                    <a:pt x="175" y="87"/>
                    <a:pt x="175" y="87"/>
                    <a:pt x="175" y="87"/>
                  </a:cubicBezTo>
                  <a:cubicBezTo>
                    <a:pt x="158" y="84"/>
                    <a:pt x="158" y="84"/>
                    <a:pt x="158" y="84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8" y="79"/>
                    <a:pt x="157" y="77"/>
                    <a:pt x="157" y="75"/>
                  </a:cubicBezTo>
                  <a:cubicBezTo>
                    <a:pt x="156" y="72"/>
                    <a:pt x="156" y="72"/>
                    <a:pt x="156" y="72"/>
                  </a:cubicBezTo>
                  <a:cubicBezTo>
                    <a:pt x="170" y="64"/>
                    <a:pt x="170" y="64"/>
                    <a:pt x="170" y="64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51" y="59"/>
                    <a:pt x="151" y="59"/>
                    <a:pt x="151" y="59"/>
                  </a:cubicBezTo>
                  <a:cubicBezTo>
                    <a:pt x="149" y="56"/>
                    <a:pt x="149" y="56"/>
                    <a:pt x="149" y="56"/>
                  </a:cubicBezTo>
                  <a:cubicBezTo>
                    <a:pt x="148" y="55"/>
                    <a:pt x="147" y="53"/>
                    <a:pt x="146" y="51"/>
                  </a:cubicBezTo>
                  <a:cubicBezTo>
                    <a:pt x="144" y="49"/>
                    <a:pt x="144" y="49"/>
                    <a:pt x="144" y="49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1" y="37"/>
                    <a:pt x="131" y="37"/>
                    <a:pt x="131" y="37"/>
                  </a:cubicBezTo>
                  <a:cubicBezTo>
                    <a:pt x="130" y="36"/>
                    <a:pt x="128" y="35"/>
                    <a:pt x="127" y="34"/>
                  </a:cubicBezTo>
                  <a:cubicBezTo>
                    <a:pt x="124" y="32"/>
                    <a:pt x="124" y="32"/>
                    <a:pt x="124" y="32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19" y="13"/>
                    <a:pt x="119" y="13"/>
                    <a:pt x="119" y="13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6" y="25"/>
                    <a:pt x="104" y="25"/>
                    <a:pt x="102" y="25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79" y="25"/>
                    <a:pt x="77" y="25"/>
                    <a:pt x="76" y="26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5" y="35"/>
                    <a:pt x="53" y="36"/>
                    <a:pt x="52" y="37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6" y="53"/>
                    <a:pt x="35" y="55"/>
                    <a:pt x="34" y="56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27" y="72"/>
                    <a:pt x="27" y="72"/>
                    <a:pt x="27" y="72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26" y="77"/>
                    <a:pt x="25" y="79"/>
                    <a:pt x="25" y="81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5" y="103"/>
                    <a:pt x="26" y="105"/>
                    <a:pt x="26" y="107"/>
                  </a:cubicBezTo>
                  <a:cubicBezTo>
                    <a:pt x="27" y="110"/>
                    <a:pt x="27" y="110"/>
                    <a:pt x="27" y="110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4" y="126"/>
                    <a:pt x="34" y="126"/>
                    <a:pt x="34" y="126"/>
                  </a:cubicBezTo>
                  <a:cubicBezTo>
                    <a:pt x="35" y="128"/>
                    <a:pt x="36" y="129"/>
                    <a:pt x="37" y="131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29" y="147"/>
                    <a:pt x="29" y="147"/>
                    <a:pt x="29" y="147"/>
                  </a:cubicBezTo>
                  <a:cubicBezTo>
                    <a:pt x="36" y="153"/>
                    <a:pt x="36" y="153"/>
                    <a:pt x="36" y="153"/>
                  </a:cubicBezTo>
                  <a:cubicBezTo>
                    <a:pt x="50" y="144"/>
                    <a:pt x="50" y="144"/>
                    <a:pt x="50" y="144"/>
                  </a:cubicBezTo>
                  <a:cubicBezTo>
                    <a:pt x="52" y="146"/>
                    <a:pt x="52" y="146"/>
                    <a:pt x="52" y="146"/>
                  </a:cubicBezTo>
                  <a:cubicBezTo>
                    <a:pt x="53" y="147"/>
                    <a:pt x="55" y="148"/>
                    <a:pt x="56" y="149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55" y="166"/>
                    <a:pt x="55" y="166"/>
                    <a:pt x="55" y="166"/>
                  </a:cubicBezTo>
                  <a:cubicBezTo>
                    <a:pt x="64" y="170"/>
                    <a:pt x="64" y="170"/>
                    <a:pt x="64" y="170"/>
                  </a:cubicBezTo>
                  <a:cubicBezTo>
                    <a:pt x="73" y="156"/>
                    <a:pt x="73" y="156"/>
                    <a:pt x="73" y="156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7" y="157"/>
                    <a:pt x="79" y="157"/>
                    <a:pt x="81" y="158"/>
                  </a:cubicBezTo>
                  <a:cubicBezTo>
                    <a:pt x="84" y="158"/>
                    <a:pt x="84" y="158"/>
                    <a:pt x="84" y="158"/>
                  </a:cubicBezTo>
                  <a:lnTo>
                    <a:pt x="87" y="17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65"/>
            <p:cNvSpPr>
              <a:spLocks noEditPoints="1"/>
            </p:cNvSpPr>
            <p:nvPr/>
          </p:nvSpPr>
          <p:spPr bwMode="auto">
            <a:xfrm>
              <a:off x="5576889" y="1595438"/>
              <a:ext cx="165100" cy="165100"/>
            </a:xfrm>
            <a:custGeom>
              <a:avLst/>
              <a:gdLst>
                <a:gd name="T0" fmla="*/ 37 w 73"/>
                <a:gd name="T1" fmla="*/ 73 h 73"/>
                <a:gd name="T2" fmla="*/ 0 w 73"/>
                <a:gd name="T3" fmla="*/ 36 h 73"/>
                <a:gd name="T4" fmla="*/ 37 w 73"/>
                <a:gd name="T5" fmla="*/ 0 h 73"/>
                <a:gd name="T6" fmla="*/ 73 w 73"/>
                <a:gd name="T7" fmla="*/ 36 h 73"/>
                <a:gd name="T8" fmla="*/ 37 w 73"/>
                <a:gd name="T9" fmla="*/ 73 h 73"/>
                <a:gd name="T10" fmla="*/ 37 w 73"/>
                <a:gd name="T11" fmla="*/ 4 h 73"/>
                <a:gd name="T12" fmla="*/ 4 w 73"/>
                <a:gd name="T13" fmla="*/ 36 h 73"/>
                <a:gd name="T14" fmla="*/ 37 w 73"/>
                <a:gd name="T15" fmla="*/ 69 h 73"/>
                <a:gd name="T16" fmla="*/ 69 w 73"/>
                <a:gd name="T17" fmla="*/ 36 h 73"/>
                <a:gd name="T18" fmla="*/ 37 w 73"/>
                <a:gd name="T19" fmla="*/ 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73">
                  <a:moveTo>
                    <a:pt x="37" y="73"/>
                  </a:moveTo>
                  <a:cubicBezTo>
                    <a:pt x="16" y="73"/>
                    <a:pt x="0" y="56"/>
                    <a:pt x="0" y="36"/>
                  </a:cubicBezTo>
                  <a:cubicBezTo>
                    <a:pt x="0" y="16"/>
                    <a:pt x="16" y="0"/>
                    <a:pt x="37" y="0"/>
                  </a:cubicBezTo>
                  <a:cubicBezTo>
                    <a:pt x="57" y="0"/>
                    <a:pt x="73" y="16"/>
                    <a:pt x="73" y="36"/>
                  </a:cubicBezTo>
                  <a:cubicBezTo>
                    <a:pt x="73" y="56"/>
                    <a:pt x="57" y="73"/>
                    <a:pt x="37" y="73"/>
                  </a:cubicBezTo>
                  <a:close/>
                  <a:moveTo>
                    <a:pt x="37" y="4"/>
                  </a:moveTo>
                  <a:cubicBezTo>
                    <a:pt x="19" y="4"/>
                    <a:pt x="4" y="18"/>
                    <a:pt x="4" y="36"/>
                  </a:cubicBezTo>
                  <a:cubicBezTo>
                    <a:pt x="4" y="54"/>
                    <a:pt x="19" y="69"/>
                    <a:pt x="37" y="69"/>
                  </a:cubicBezTo>
                  <a:cubicBezTo>
                    <a:pt x="54" y="69"/>
                    <a:pt x="69" y="54"/>
                    <a:pt x="69" y="36"/>
                  </a:cubicBezTo>
                  <a:cubicBezTo>
                    <a:pt x="69" y="18"/>
                    <a:pt x="54" y="4"/>
                    <a:pt x="37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4" name="组合 233"/>
          <p:cNvGrpSpPr/>
          <p:nvPr/>
        </p:nvGrpSpPr>
        <p:grpSpPr>
          <a:xfrm>
            <a:off x="10502105" y="2187587"/>
            <a:ext cx="333846" cy="383075"/>
            <a:chOff x="10734676" y="1492250"/>
            <a:chExt cx="344488" cy="395288"/>
          </a:xfrm>
        </p:grpSpPr>
        <p:sp>
          <p:nvSpPr>
            <p:cNvPr id="87" name="Freeform 66"/>
            <p:cNvSpPr>
              <a:spLocks noEditPoints="1"/>
            </p:cNvSpPr>
            <p:nvPr/>
          </p:nvSpPr>
          <p:spPr bwMode="auto">
            <a:xfrm>
              <a:off x="10768014" y="1550988"/>
              <a:ext cx="274638" cy="336550"/>
            </a:xfrm>
            <a:custGeom>
              <a:avLst/>
              <a:gdLst>
                <a:gd name="T0" fmla="*/ 89 w 121"/>
                <a:gd name="T1" fmla="*/ 148 h 148"/>
                <a:gd name="T2" fmla="*/ 33 w 121"/>
                <a:gd name="T3" fmla="*/ 148 h 148"/>
                <a:gd name="T4" fmla="*/ 13 w 121"/>
                <a:gd name="T5" fmla="*/ 128 h 148"/>
                <a:gd name="T6" fmla="*/ 0 w 121"/>
                <a:gd name="T7" fmla="*/ 0 h 148"/>
                <a:gd name="T8" fmla="*/ 121 w 121"/>
                <a:gd name="T9" fmla="*/ 0 h 148"/>
                <a:gd name="T10" fmla="*/ 109 w 121"/>
                <a:gd name="T11" fmla="*/ 128 h 148"/>
                <a:gd name="T12" fmla="*/ 89 w 121"/>
                <a:gd name="T13" fmla="*/ 148 h 148"/>
                <a:gd name="T14" fmla="*/ 9 w 121"/>
                <a:gd name="T15" fmla="*/ 8 h 148"/>
                <a:gd name="T16" fmla="*/ 21 w 121"/>
                <a:gd name="T17" fmla="*/ 127 h 148"/>
                <a:gd name="T18" fmla="*/ 33 w 121"/>
                <a:gd name="T19" fmla="*/ 140 h 148"/>
                <a:gd name="T20" fmla="*/ 89 w 121"/>
                <a:gd name="T21" fmla="*/ 140 h 148"/>
                <a:gd name="T22" fmla="*/ 101 w 121"/>
                <a:gd name="T23" fmla="*/ 128 h 148"/>
                <a:gd name="T24" fmla="*/ 112 w 121"/>
                <a:gd name="T25" fmla="*/ 8 h 148"/>
                <a:gd name="T26" fmla="*/ 9 w 121"/>
                <a:gd name="T27" fmla="*/ 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148">
                  <a:moveTo>
                    <a:pt x="89" y="148"/>
                  </a:moveTo>
                  <a:cubicBezTo>
                    <a:pt x="33" y="148"/>
                    <a:pt x="33" y="148"/>
                    <a:pt x="33" y="148"/>
                  </a:cubicBezTo>
                  <a:cubicBezTo>
                    <a:pt x="21" y="148"/>
                    <a:pt x="13" y="139"/>
                    <a:pt x="13" y="1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09" y="128"/>
                    <a:pt x="109" y="128"/>
                    <a:pt x="109" y="128"/>
                  </a:cubicBezTo>
                  <a:cubicBezTo>
                    <a:pt x="109" y="139"/>
                    <a:pt x="100" y="148"/>
                    <a:pt x="89" y="148"/>
                  </a:cubicBezTo>
                  <a:close/>
                  <a:moveTo>
                    <a:pt x="9" y="8"/>
                  </a:moveTo>
                  <a:cubicBezTo>
                    <a:pt x="21" y="127"/>
                    <a:pt x="21" y="127"/>
                    <a:pt x="21" y="127"/>
                  </a:cubicBezTo>
                  <a:cubicBezTo>
                    <a:pt x="21" y="134"/>
                    <a:pt x="26" y="140"/>
                    <a:pt x="33" y="140"/>
                  </a:cubicBezTo>
                  <a:cubicBezTo>
                    <a:pt x="89" y="140"/>
                    <a:pt x="89" y="140"/>
                    <a:pt x="89" y="140"/>
                  </a:cubicBezTo>
                  <a:cubicBezTo>
                    <a:pt x="95" y="140"/>
                    <a:pt x="101" y="134"/>
                    <a:pt x="101" y="128"/>
                  </a:cubicBezTo>
                  <a:cubicBezTo>
                    <a:pt x="112" y="8"/>
                    <a:pt x="112" y="8"/>
                    <a:pt x="112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67"/>
            <p:cNvSpPr>
              <a:spLocks noEditPoints="1"/>
            </p:cNvSpPr>
            <p:nvPr/>
          </p:nvSpPr>
          <p:spPr bwMode="auto">
            <a:xfrm>
              <a:off x="10820401" y="1492250"/>
              <a:ext cx="173038" cy="73025"/>
            </a:xfrm>
            <a:custGeom>
              <a:avLst/>
              <a:gdLst>
                <a:gd name="T0" fmla="*/ 76 w 76"/>
                <a:gd name="T1" fmla="*/ 32 h 32"/>
                <a:gd name="T2" fmla="*/ 0 w 76"/>
                <a:gd name="T3" fmla="*/ 32 h 32"/>
                <a:gd name="T4" fmla="*/ 0 w 76"/>
                <a:gd name="T5" fmla="*/ 18 h 32"/>
                <a:gd name="T6" fmla="*/ 18 w 76"/>
                <a:gd name="T7" fmla="*/ 0 h 32"/>
                <a:gd name="T8" fmla="*/ 58 w 76"/>
                <a:gd name="T9" fmla="*/ 0 h 32"/>
                <a:gd name="T10" fmla="*/ 76 w 76"/>
                <a:gd name="T11" fmla="*/ 18 h 32"/>
                <a:gd name="T12" fmla="*/ 76 w 76"/>
                <a:gd name="T13" fmla="*/ 32 h 32"/>
                <a:gd name="T14" fmla="*/ 4 w 76"/>
                <a:gd name="T15" fmla="*/ 28 h 32"/>
                <a:gd name="T16" fmla="*/ 72 w 76"/>
                <a:gd name="T17" fmla="*/ 28 h 32"/>
                <a:gd name="T18" fmla="*/ 72 w 76"/>
                <a:gd name="T19" fmla="*/ 18 h 32"/>
                <a:gd name="T20" fmla="*/ 58 w 76"/>
                <a:gd name="T21" fmla="*/ 4 h 32"/>
                <a:gd name="T22" fmla="*/ 18 w 76"/>
                <a:gd name="T23" fmla="*/ 4 h 32"/>
                <a:gd name="T24" fmla="*/ 4 w 76"/>
                <a:gd name="T25" fmla="*/ 18 h 32"/>
                <a:gd name="T26" fmla="*/ 4 w 76"/>
                <a:gd name="T27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32">
                  <a:moveTo>
                    <a:pt x="76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7" y="0"/>
                    <a:pt x="76" y="8"/>
                    <a:pt x="76" y="18"/>
                  </a:cubicBezTo>
                  <a:lnTo>
                    <a:pt x="76" y="32"/>
                  </a:lnTo>
                  <a:close/>
                  <a:moveTo>
                    <a:pt x="4" y="28"/>
                  </a:moveTo>
                  <a:cubicBezTo>
                    <a:pt x="72" y="28"/>
                    <a:pt x="72" y="28"/>
                    <a:pt x="72" y="2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0"/>
                    <a:pt x="65" y="4"/>
                    <a:pt x="5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0" y="4"/>
                    <a:pt x="4" y="10"/>
                    <a:pt x="4" y="18"/>
                  </a:cubicBezTo>
                  <a:lnTo>
                    <a:pt x="4" y="2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68"/>
            <p:cNvSpPr/>
            <p:nvPr/>
          </p:nvSpPr>
          <p:spPr bwMode="auto">
            <a:xfrm>
              <a:off x="10734676" y="1550988"/>
              <a:ext cx="344488" cy="19050"/>
            </a:xfrm>
            <a:custGeom>
              <a:avLst/>
              <a:gdLst>
                <a:gd name="T0" fmla="*/ 4 w 152"/>
                <a:gd name="T1" fmla="*/ 0 h 8"/>
                <a:gd name="T2" fmla="*/ 148 w 152"/>
                <a:gd name="T3" fmla="*/ 0 h 8"/>
                <a:gd name="T4" fmla="*/ 152 w 152"/>
                <a:gd name="T5" fmla="*/ 4 h 8"/>
                <a:gd name="T6" fmla="*/ 148 w 152"/>
                <a:gd name="T7" fmla="*/ 8 h 8"/>
                <a:gd name="T8" fmla="*/ 4 w 152"/>
                <a:gd name="T9" fmla="*/ 8 h 8"/>
                <a:gd name="T10" fmla="*/ 0 w 152"/>
                <a:gd name="T11" fmla="*/ 4 h 8"/>
                <a:gd name="T12" fmla="*/ 4 w 152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8">
                  <a:moveTo>
                    <a:pt x="4" y="0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150" y="0"/>
                    <a:pt x="152" y="1"/>
                    <a:pt x="152" y="4"/>
                  </a:cubicBezTo>
                  <a:cubicBezTo>
                    <a:pt x="152" y="6"/>
                    <a:pt x="150" y="8"/>
                    <a:pt x="148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69"/>
            <p:cNvSpPr/>
            <p:nvPr/>
          </p:nvSpPr>
          <p:spPr bwMode="auto">
            <a:xfrm>
              <a:off x="10842626" y="1614488"/>
              <a:ext cx="26988" cy="209550"/>
            </a:xfrm>
            <a:custGeom>
              <a:avLst/>
              <a:gdLst>
                <a:gd name="T0" fmla="*/ 4 w 12"/>
                <a:gd name="T1" fmla="*/ 0 h 92"/>
                <a:gd name="T2" fmla="*/ 8 w 12"/>
                <a:gd name="T3" fmla="*/ 4 h 92"/>
                <a:gd name="T4" fmla="*/ 12 w 12"/>
                <a:gd name="T5" fmla="*/ 88 h 92"/>
                <a:gd name="T6" fmla="*/ 8 w 12"/>
                <a:gd name="T7" fmla="*/ 92 h 92"/>
                <a:gd name="T8" fmla="*/ 4 w 12"/>
                <a:gd name="T9" fmla="*/ 88 h 92"/>
                <a:gd name="T10" fmla="*/ 0 w 12"/>
                <a:gd name="T11" fmla="*/ 4 h 92"/>
                <a:gd name="T12" fmla="*/ 4 w 12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2">
                  <a:moveTo>
                    <a:pt x="4" y="0"/>
                  </a:moveTo>
                  <a:cubicBezTo>
                    <a:pt x="6" y="0"/>
                    <a:pt x="8" y="1"/>
                    <a:pt x="8" y="4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12" y="90"/>
                    <a:pt x="10" y="92"/>
                    <a:pt x="8" y="92"/>
                  </a:cubicBezTo>
                  <a:cubicBezTo>
                    <a:pt x="5" y="92"/>
                    <a:pt x="4" y="90"/>
                    <a:pt x="4" y="8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70"/>
            <p:cNvSpPr/>
            <p:nvPr/>
          </p:nvSpPr>
          <p:spPr bwMode="auto">
            <a:xfrm>
              <a:off x="10898189" y="1614488"/>
              <a:ext cx="17463" cy="209550"/>
            </a:xfrm>
            <a:custGeom>
              <a:avLst/>
              <a:gdLst>
                <a:gd name="T0" fmla="*/ 4 w 8"/>
                <a:gd name="T1" fmla="*/ 0 h 92"/>
                <a:gd name="T2" fmla="*/ 8 w 8"/>
                <a:gd name="T3" fmla="*/ 4 h 92"/>
                <a:gd name="T4" fmla="*/ 8 w 8"/>
                <a:gd name="T5" fmla="*/ 88 h 92"/>
                <a:gd name="T6" fmla="*/ 4 w 8"/>
                <a:gd name="T7" fmla="*/ 92 h 92"/>
                <a:gd name="T8" fmla="*/ 0 w 8"/>
                <a:gd name="T9" fmla="*/ 88 h 92"/>
                <a:gd name="T10" fmla="*/ 0 w 8"/>
                <a:gd name="T11" fmla="*/ 4 h 92"/>
                <a:gd name="T12" fmla="*/ 4 w 8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2">
                  <a:moveTo>
                    <a:pt x="4" y="0"/>
                  </a:moveTo>
                  <a:cubicBezTo>
                    <a:pt x="6" y="0"/>
                    <a:pt x="8" y="1"/>
                    <a:pt x="8" y="4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8" y="90"/>
                    <a:pt x="6" y="92"/>
                    <a:pt x="4" y="92"/>
                  </a:cubicBezTo>
                  <a:cubicBezTo>
                    <a:pt x="1" y="92"/>
                    <a:pt x="0" y="90"/>
                    <a:pt x="0" y="8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71"/>
            <p:cNvSpPr/>
            <p:nvPr/>
          </p:nvSpPr>
          <p:spPr bwMode="auto">
            <a:xfrm>
              <a:off x="10942639" y="1614488"/>
              <a:ext cx="28575" cy="209550"/>
            </a:xfrm>
            <a:custGeom>
              <a:avLst/>
              <a:gdLst>
                <a:gd name="T0" fmla="*/ 8 w 12"/>
                <a:gd name="T1" fmla="*/ 0 h 92"/>
                <a:gd name="T2" fmla="*/ 12 w 12"/>
                <a:gd name="T3" fmla="*/ 4 h 92"/>
                <a:gd name="T4" fmla="*/ 8 w 12"/>
                <a:gd name="T5" fmla="*/ 88 h 92"/>
                <a:gd name="T6" fmla="*/ 4 w 12"/>
                <a:gd name="T7" fmla="*/ 92 h 92"/>
                <a:gd name="T8" fmla="*/ 0 w 12"/>
                <a:gd name="T9" fmla="*/ 88 h 92"/>
                <a:gd name="T10" fmla="*/ 4 w 12"/>
                <a:gd name="T11" fmla="*/ 4 h 92"/>
                <a:gd name="T12" fmla="*/ 8 w 12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2">
                  <a:moveTo>
                    <a:pt x="8" y="0"/>
                  </a:moveTo>
                  <a:cubicBezTo>
                    <a:pt x="10" y="0"/>
                    <a:pt x="12" y="1"/>
                    <a:pt x="12" y="4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8" y="90"/>
                    <a:pt x="6" y="92"/>
                    <a:pt x="4" y="92"/>
                  </a:cubicBezTo>
                  <a:cubicBezTo>
                    <a:pt x="1" y="92"/>
                    <a:pt x="0" y="90"/>
                    <a:pt x="0" y="88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1"/>
                    <a:pt x="5" y="0"/>
                    <a:pt x="8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组合 280"/>
          <p:cNvGrpSpPr/>
          <p:nvPr/>
        </p:nvGrpSpPr>
        <p:grpSpPr>
          <a:xfrm>
            <a:off x="9622109" y="3009121"/>
            <a:ext cx="407691" cy="409229"/>
            <a:chOff x="9623384" y="3008969"/>
            <a:chExt cx="407838" cy="409377"/>
          </a:xfrm>
        </p:grpSpPr>
        <p:sp>
          <p:nvSpPr>
            <p:cNvPr id="27" name="Freeform 6"/>
            <p:cNvSpPr>
              <a:spLocks noEditPoints="1"/>
            </p:cNvSpPr>
            <p:nvPr/>
          </p:nvSpPr>
          <p:spPr bwMode="auto">
            <a:xfrm>
              <a:off x="9623384" y="3008969"/>
              <a:ext cx="407838" cy="409377"/>
            </a:xfrm>
            <a:custGeom>
              <a:avLst/>
              <a:gdLst>
                <a:gd name="T0" fmla="*/ 93 w 185"/>
                <a:gd name="T1" fmla="*/ 185 h 185"/>
                <a:gd name="T2" fmla="*/ 0 w 185"/>
                <a:gd name="T3" fmla="*/ 92 h 185"/>
                <a:gd name="T4" fmla="*/ 93 w 185"/>
                <a:gd name="T5" fmla="*/ 0 h 185"/>
                <a:gd name="T6" fmla="*/ 185 w 185"/>
                <a:gd name="T7" fmla="*/ 92 h 185"/>
                <a:gd name="T8" fmla="*/ 93 w 185"/>
                <a:gd name="T9" fmla="*/ 185 h 185"/>
                <a:gd name="T10" fmla="*/ 93 w 185"/>
                <a:gd name="T11" fmla="*/ 8 h 185"/>
                <a:gd name="T12" fmla="*/ 8 w 185"/>
                <a:gd name="T13" fmla="*/ 92 h 185"/>
                <a:gd name="T14" fmla="*/ 93 w 185"/>
                <a:gd name="T15" fmla="*/ 177 h 185"/>
                <a:gd name="T16" fmla="*/ 177 w 185"/>
                <a:gd name="T17" fmla="*/ 92 h 185"/>
                <a:gd name="T18" fmla="*/ 93 w 185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5">
                  <a:moveTo>
                    <a:pt x="93" y="185"/>
                  </a:moveTo>
                  <a:cubicBezTo>
                    <a:pt x="42" y="185"/>
                    <a:pt x="0" y="143"/>
                    <a:pt x="0" y="92"/>
                  </a:cubicBezTo>
                  <a:cubicBezTo>
                    <a:pt x="0" y="41"/>
                    <a:pt x="42" y="0"/>
                    <a:pt x="93" y="0"/>
                  </a:cubicBezTo>
                  <a:cubicBezTo>
                    <a:pt x="144" y="0"/>
                    <a:pt x="185" y="41"/>
                    <a:pt x="185" y="92"/>
                  </a:cubicBezTo>
                  <a:cubicBezTo>
                    <a:pt x="185" y="143"/>
                    <a:pt x="144" y="185"/>
                    <a:pt x="93" y="185"/>
                  </a:cubicBezTo>
                  <a:close/>
                  <a:moveTo>
                    <a:pt x="93" y="8"/>
                  </a:moveTo>
                  <a:cubicBezTo>
                    <a:pt x="46" y="8"/>
                    <a:pt x="8" y="46"/>
                    <a:pt x="8" y="92"/>
                  </a:cubicBezTo>
                  <a:cubicBezTo>
                    <a:pt x="8" y="139"/>
                    <a:pt x="46" y="177"/>
                    <a:pt x="93" y="177"/>
                  </a:cubicBezTo>
                  <a:cubicBezTo>
                    <a:pt x="139" y="177"/>
                    <a:pt x="177" y="139"/>
                    <a:pt x="177" y="92"/>
                  </a:cubicBezTo>
                  <a:cubicBezTo>
                    <a:pt x="177" y="46"/>
                    <a:pt x="139" y="8"/>
                    <a:pt x="93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72"/>
            <p:cNvSpPr>
              <a:spLocks noEditPoints="1"/>
            </p:cNvSpPr>
            <p:nvPr/>
          </p:nvSpPr>
          <p:spPr bwMode="auto">
            <a:xfrm>
              <a:off x="9781903" y="3153636"/>
              <a:ext cx="107731" cy="118504"/>
            </a:xfrm>
            <a:custGeom>
              <a:avLst/>
              <a:gdLst>
                <a:gd name="T0" fmla="*/ 3 w 49"/>
                <a:gd name="T1" fmla="*/ 54 h 54"/>
                <a:gd name="T2" fmla="*/ 0 w 49"/>
                <a:gd name="T3" fmla="*/ 51 h 54"/>
                <a:gd name="T4" fmla="*/ 0 w 49"/>
                <a:gd name="T5" fmla="*/ 4 h 54"/>
                <a:gd name="T6" fmla="*/ 5 w 49"/>
                <a:gd name="T7" fmla="*/ 1 h 54"/>
                <a:gd name="T8" fmla="*/ 47 w 49"/>
                <a:gd name="T9" fmla="*/ 25 h 54"/>
                <a:gd name="T10" fmla="*/ 49 w 49"/>
                <a:gd name="T11" fmla="*/ 27 h 54"/>
                <a:gd name="T12" fmla="*/ 47 w 49"/>
                <a:gd name="T13" fmla="*/ 30 h 54"/>
                <a:gd name="T14" fmla="*/ 5 w 49"/>
                <a:gd name="T15" fmla="*/ 54 h 54"/>
                <a:gd name="T16" fmla="*/ 3 w 49"/>
                <a:gd name="T17" fmla="*/ 54 h 54"/>
                <a:gd name="T18" fmla="*/ 4 w 49"/>
                <a:gd name="T19" fmla="*/ 5 h 54"/>
                <a:gd name="T20" fmla="*/ 4 w 49"/>
                <a:gd name="T21" fmla="*/ 49 h 54"/>
                <a:gd name="T22" fmla="*/ 44 w 49"/>
                <a:gd name="T23" fmla="*/ 27 h 54"/>
                <a:gd name="T24" fmla="*/ 4 w 49"/>
                <a:gd name="T25" fmla="*/ 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4">
                  <a:moveTo>
                    <a:pt x="3" y="54"/>
                  </a:moveTo>
                  <a:cubicBezTo>
                    <a:pt x="2" y="54"/>
                    <a:pt x="0" y="53"/>
                    <a:pt x="0" y="5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3" y="0"/>
                    <a:pt x="5" y="1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8" y="25"/>
                    <a:pt x="49" y="26"/>
                    <a:pt x="49" y="27"/>
                  </a:cubicBezTo>
                  <a:cubicBezTo>
                    <a:pt x="49" y="28"/>
                    <a:pt x="48" y="29"/>
                    <a:pt x="47" y="30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4" y="54"/>
                    <a:pt x="4" y="54"/>
                    <a:pt x="3" y="54"/>
                  </a:cubicBezTo>
                  <a:close/>
                  <a:moveTo>
                    <a:pt x="4" y="5"/>
                  </a:moveTo>
                  <a:cubicBezTo>
                    <a:pt x="4" y="49"/>
                    <a:pt x="4" y="49"/>
                    <a:pt x="4" y="49"/>
                  </a:cubicBezTo>
                  <a:cubicBezTo>
                    <a:pt x="44" y="27"/>
                    <a:pt x="44" y="27"/>
                    <a:pt x="44" y="27"/>
                  </a:cubicBezTo>
                  <a:lnTo>
                    <a:pt x="4" y="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4" name="组合 243"/>
          <p:cNvGrpSpPr/>
          <p:nvPr/>
        </p:nvGrpSpPr>
        <p:grpSpPr>
          <a:xfrm>
            <a:off x="2017530" y="3006044"/>
            <a:ext cx="383074" cy="409229"/>
            <a:chOff x="1979614" y="2336800"/>
            <a:chExt cx="395287" cy="422275"/>
          </a:xfrm>
        </p:grpSpPr>
        <p:sp>
          <p:nvSpPr>
            <p:cNvPr id="94" name="Freeform 73"/>
            <p:cNvSpPr>
              <a:spLocks noEditPoints="1"/>
            </p:cNvSpPr>
            <p:nvPr/>
          </p:nvSpPr>
          <p:spPr bwMode="auto">
            <a:xfrm>
              <a:off x="2060576" y="2365375"/>
              <a:ext cx="314325" cy="288925"/>
            </a:xfrm>
            <a:custGeom>
              <a:avLst/>
              <a:gdLst>
                <a:gd name="T0" fmla="*/ 102 w 138"/>
                <a:gd name="T1" fmla="*/ 127 h 127"/>
                <a:gd name="T2" fmla="*/ 68 w 138"/>
                <a:gd name="T3" fmla="*/ 117 h 127"/>
                <a:gd name="T4" fmla="*/ 35 w 138"/>
                <a:gd name="T5" fmla="*/ 108 h 127"/>
                <a:gd name="T6" fmla="*/ 3 w 138"/>
                <a:gd name="T7" fmla="*/ 120 h 127"/>
                <a:gd name="T8" fmla="*/ 0 w 138"/>
                <a:gd name="T9" fmla="*/ 122 h 127"/>
                <a:gd name="T10" fmla="*/ 0 w 138"/>
                <a:gd name="T11" fmla="*/ 13 h 127"/>
                <a:gd name="T12" fmla="*/ 1 w 138"/>
                <a:gd name="T13" fmla="*/ 13 h 127"/>
                <a:gd name="T14" fmla="*/ 35 w 138"/>
                <a:gd name="T15" fmla="*/ 0 h 127"/>
                <a:gd name="T16" fmla="*/ 70 w 138"/>
                <a:gd name="T17" fmla="*/ 10 h 127"/>
                <a:gd name="T18" fmla="*/ 102 w 138"/>
                <a:gd name="T19" fmla="*/ 19 h 127"/>
                <a:gd name="T20" fmla="*/ 135 w 138"/>
                <a:gd name="T21" fmla="*/ 6 h 127"/>
                <a:gd name="T22" fmla="*/ 138 w 138"/>
                <a:gd name="T23" fmla="*/ 4 h 127"/>
                <a:gd name="T24" fmla="*/ 138 w 138"/>
                <a:gd name="T25" fmla="*/ 113 h 127"/>
                <a:gd name="T26" fmla="*/ 137 w 138"/>
                <a:gd name="T27" fmla="*/ 114 h 127"/>
                <a:gd name="T28" fmla="*/ 102 w 138"/>
                <a:gd name="T29" fmla="*/ 127 h 127"/>
                <a:gd name="T30" fmla="*/ 35 w 138"/>
                <a:gd name="T31" fmla="*/ 104 h 127"/>
                <a:gd name="T32" fmla="*/ 70 w 138"/>
                <a:gd name="T33" fmla="*/ 114 h 127"/>
                <a:gd name="T34" fmla="*/ 102 w 138"/>
                <a:gd name="T35" fmla="*/ 123 h 127"/>
                <a:gd name="T36" fmla="*/ 134 w 138"/>
                <a:gd name="T37" fmla="*/ 111 h 127"/>
                <a:gd name="T38" fmla="*/ 134 w 138"/>
                <a:gd name="T39" fmla="*/ 12 h 127"/>
                <a:gd name="T40" fmla="*/ 102 w 138"/>
                <a:gd name="T41" fmla="*/ 23 h 127"/>
                <a:gd name="T42" fmla="*/ 68 w 138"/>
                <a:gd name="T43" fmla="*/ 13 h 127"/>
                <a:gd name="T44" fmla="*/ 35 w 138"/>
                <a:gd name="T45" fmla="*/ 4 h 127"/>
                <a:gd name="T46" fmla="*/ 4 w 138"/>
                <a:gd name="T47" fmla="*/ 15 h 127"/>
                <a:gd name="T48" fmla="*/ 4 w 138"/>
                <a:gd name="T49" fmla="*/ 114 h 127"/>
                <a:gd name="T50" fmla="*/ 35 w 138"/>
                <a:gd name="T51" fmla="*/ 10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8" h="127">
                  <a:moveTo>
                    <a:pt x="102" y="127"/>
                  </a:moveTo>
                  <a:cubicBezTo>
                    <a:pt x="90" y="127"/>
                    <a:pt x="77" y="123"/>
                    <a:pt x="68" y="117"/>
                  </a:cubicBezTo>
                  <a:cubicBezTo>
                    <a:pt x="59" y="111"/>
                    <a:pt x="47" y="108"/>
                    <a:pt x="35" y="108"/>
                  </a:cubicBezTo>
                  <a:cubicBezTo>
                    <a:pt x="22" y="108"/>
                    <a:pt x="10" y="115"/>
                    <a:pt x="3" y="12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9" y="7"/>
                    <a:pt x="21" y="0"/>
                    <a:pt x="35" y="0"/>
                  </a:cubicBezTo>
                  <a:cubicBezTo>
                    <a:pt x="48" y="0"/>
                    <a:pt x="61" y="3"/>
                    <a:pt x="70" y="10"/>
                  </a:cubicBezTo>
                  <a:cubicBezTo>
                    <a:pt x="78" y="15"/>
                    <a:pt x="90" y="19"/>
                    <a:pt x="102" y="19"/>
                  </a:cubicBezTo>
                  <a:cubicBezTo>
                    <a:pt x="115" y="19"/>
                    <a:pt x="126" y="13"/>
                    <a:pt x="135" y="6"/>
                  </a:cubicBezTo>
                  <a:cubicBezTo>
                    <a:pt x="138" y="4"/>
                    <a:pt x="138" y="4"/>
                    <a:pt x="138" y="4"/>
                  </a:cubicBezTo>
                  <a:cubicBezTo>
                    <a:pt x="138" y="113"/>
                    <a:pt x="138" y="113"/>
                    <a:pt x="138" y="113"/>
                  </a:cubicBezTo>
                  <a:cubicBezTo>
                    <a:pt x="137" y="114"/>
                    <a:pt x="137" y="114"/>
                    <a:pt x="137" y="114"/>
                  </a:cubicBezTo>
                  <a:cubicBezTo>
                    <a:pt x="128" y="120"/>
                    <a:pt x="116" y="127"/>
                    <a:pt x="102" y="127"/>
                  </a:cubicBezTo>
                  <a:close/>
                  <a:moveTo>
                    <a:pt x="35" y="104"/>
                  </a:moveTo>
                  <a:cubicBezTo>
                    <a:pt x="48" y="104"/>
                    <a:pt x="61" y="107"/>
                    <a:pt x="70" y="114"/>
                  </a:cubicBezTo>
                  <a:cubicBezTo>
                    <a:pt x="78" y="119"/>
                    <a:pt x="90" y="123"/>
                    <a:pt x="102" y="123"/>
                  </a:cubicBezTo>
                  <a:cubicBezTo>
                    <a:pt x="114" y="123"/>
                    <a:pt x="125" y="117"/>
                    <a:pt x="134" y="111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25" y="17"/>
                    <a:pt x="114" y="23"/>
                    <a:pt x="102" y="23"/>
                  </a:cubicBezTo>
                  <a:cubicBezTo>
                    <a:pt x="90" y="23"/>
                    <a:pt x="77" y="19"/>
                    <a:pt x="68" y="13"/>
                  </a:cubicBezTo>
                  <a:cubicBezTo>
                    <a:pt x="59" y="7"/>
                    <a:pt x="47" y="4"/>
                    <a:pt x="35" y="4"/>
                  </a:cubicBezTo>
                  <a:cubicBezTo>
                    <a:pt x="23" y="4"/>
                    <a:pt x="11" y="10"/>
                    <a:pt x="4" y="15"/>
                  </a:cubicBezTo>
                  <a:cubicBezTo>
                    <a:pt x="4" y="114"/>
                    <a:pt x="4" y="114"/>
                    <a:pt x="4" y="114"/>
                  </a:cubicBezTo>
                  <a:cubicBezTo>
                    <a:pt x="12" y="109"/>
                    <a:pt x="23" y="104"/>
                    <a:pt x="35" y="10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74"/>
            <p:cNvSpPr>
              <a:spLocks noEditPoints="1"/>
            </p:cNvSpPr>
            <p:nvPr/>
          </p:nvSpPr>
          <p:spPr bwMode="auto">
            <a:xfrm>
              <a:off x="1979614" y="2336800"/>
              <a:ext cx="69850" cy="422275"/>
            </a:xfrm>
            <a:custGeom>
              <a:avLst/>
              <a:gdLst>
                <a:gd name="T0" fmla="*/ 31 w 31"/>
                <a:gd name="T1" fmla="*/ 186 h 186"/>
                <a:gd name="T2" fmla="*/ 0 w 31"/>
                <a:gd name="T3" fmla="*/ 186 h 186"/>
                <a:gd name="T4" fmla="*/ 0 w 31"/>
                <a:gd name="T5" fmla="*/ 15 h 186"/>
                <a:gd name="T6" fmla="*/ 15 w 31"/>
                <a:gd name="T7" fmla="*/ 0 h 186"/>
                <a:gd name="T8" fmla="*/ 31 w 31"/>
                <a:gd name="T9" fmla="*/ 15 h 186"/>
                <a:gd name="T10" fmla="*/ 31 w 31"/>
                <a:gd name="T11" fmla="*/ 186 h 186"/>
                <a:gd name="T12" fmla="*/ 8 w 31"/>
                <a:gd name="T13" fmla="*/ 178 h 186"/>
                <a:gd name="T14" fmla="*/ 23 w 31"/>
                <a:gd name="T15" fmla="*/ 178 h 186"/>
                <a:gd name="T16" fmla="*/ 23 w 31"/>
                <a:gd name="T17" fmla="*/ 15 h 186"/>
                <a:gd name="T18" fmla="*/ 15 w 31"/>
                <a:gd name="T19" fmla="*/ 8 h 186"/>
                <a:gd name="T20" fmla="*/ 8 w 31"/>
                <a:gd name="T21" fmla="*/ 15 h 186"/>
                <a:gd name="T22" fmla="*/ 8 w 31"/>
                <a:gd name="T23" fmla="*/ 17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186">
                  <a:moveTo>
                    <a:pt x="31" y="186"/>
                  </a:moveTo>
                  <a:cubicBezTo>
                    <a:pt x="0" y="186"/>
                    <a:pt x="0" y="186"/>
                    <a:pt x="0" y="18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4" y="0"/>
                    <a:pt x="31" y="7"/>
                    <a:pt x="31" y="15"/>
                  </a:cubicBezTo>
                  <a:lnTo>
                    <a:pt x="31" y="186"/>
                  </a:lnTo>
                  <a:close/>
                  <a:moveTo>
                    <a:pt x="8" y="178"/>
                  </a:moveTo>
                  <a:cubicBezTo>
                    <a:pt x="23" y="178"/>
                    <a:pt x="23" y="178"/>
                    <a:pt x="23" y="178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1"/>
                    <a:pt x="19" y="8"/>
                    <a:pt x="15" y="8"/>
                  </a:cubicBezTo>
                  <a:cubicBezTo>
                    <a:pt x="11" y="8"/>
                    <a:pt x="8" y="11"/>
                    <a:pt x="8" y="15"/>
                  </a:cubicBezTo>
                  <a:lnTo>
                    <a:pt x="8" y="17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3" name="组合 242"/>
          <p:cNvGrpSpPr/>
          <p:nvPr/>
        </p:nvGrpSpPr>
        <p:grpSpPr>
          <a:xfrm>
            <a:off x="1171379" y="3007584"/>
            <a:ext cx="375383" cy="416921"/>
            <a:chOff x="1106489" y="2338388"/>
            <a:chExt cx="387350" cy="430213"/>
          </a:xfrm>
        </p:grpSpPr>
        <p:sp>
          <p:nvSpPr>
            <p:cNvPr id="96" name="Freeform 75"/>
            <p:cNvSpPr>
              <a:spLocks noEditPoints="1"/>
            </p:cNvSpPr>
            <p:nvPr/>
          </p:nvSpPr>
          <p:spPr bwMode="auto">
            <a:xfrm>
              <a:off x="1106489" y="2392363"/>
              <a:ext cx="374650" cy="376238"/>
            </a:xfrm>
            <a:custGeom>
              <a:avLst/>
              <a:gdLst>
                <a:gd name="T0" fmla="*/ 83 w 165"/>
                <a:gd name="T1" fmla="*/ 165 h 165"/>
                <a:gd name="T2" fmla="*/ 0 w 165"/>
                <a:gd name="T3" fmla="*/ 82 h 165"/>
                <a:gd name="T4" fmla="*/ 83 w 165"/>
                <a:gd name="T5" fmla="*/ 0 h 165"/>
                <a:gd name="T6" fmla="*/ 87 w 165"/>
                <a:gd name="T7" fmla="*/ 0 h 165"/>
                <a:gd name="T8" fmla="*/ 87 w 165"/>
                <a:gd name="T9" fmla="*/ 76 h 165"/>
                <a:gd name="T10" fmla="*/ 155 w 165"/>
                <a:gd name="T11" fmla="*/ 42 h 165"/>
                <a:gd name="T12" fmla="*/ 156 w 165"/>
                <a:gd name="T13" fmla="*/ 46 h 165"/>
                <a:gd name="T14" fmla="*/ 165 w 165"/>
                <a:gd name="T15" fmla="*/ 82 h 165"/>
                <a:gd name="T16" fmla="*/ 83 w 165"/>
                <a:gd name="T17" fmla="*/ 165 h 165"/>
                <a:gd name="T18" fmla="*/ 79 w 165"/>
                <a:gd name="T19" fmla="*/ 8 h 165"/>
                <a:gd name="T20" fmla="*/ 8 w 165"/>
                <a:gd name="T21" fmla="*/ 82 h 165"/>
                <a:gd name="T22" fmla="*/ 83 w 165"/>
                <a:gd name="T23" fmla="*/ 157 h 165"/>
                <a:gd name="T24" fmla="*/ 157 w 165"/>
                <a:gd name="T25" fmla="*/ 82 h 165"/>
                <a:gd name="T26" fmla="*/ 151 w 165"/>
                <a:gd name="T27" fmla="*/ 53 h 165"/>
                <a:gd name="T28" fmla="*/ 79 w 165"/>
                <a:gd name="T29" fmla="*/ 89 h 165"/>
                <a:gd name="T30" fmla="*/ 79 w 165"/>
                <a:gd name="T31" fmla="*/ 8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5" h="165">
                  <a:moveTo>
                    <a:pt x="83" y="165"/>
                  </a:moveTo>
                  <a:cubicBezTo>
                    <a:pt x="37" y="165"/>
                    <a:pt x="0" y="128"/>
                    <a:pt x="0" y="82"/>
                  </a:cubicBezTo>
                  <a:cubicBezTo>
                    <a:pt x="0" y="37"/>
                    <a:pt x="37" y="0"/>
                    <a:pt x="8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155" y="42"/>
                    <a:pt x="155" y="42"/>
                    <a:pt x="155" y="42"/>
                  </a:cubicBezTo>
                  <a:cubicBezTo>
                    <a:pt x="156" y="46"/>
                    <a:pt x="156" y="46"/>
                    <a:pt x="156" y="46"/>
                  </a:cubicBezTo>
                  <a:cubicBezTo>
                    <a:pt x="162" y="57"/>
                    <a:pt x="165" y="70"/>
                    <a:pt x="165" y="82"/>
                  </a:cubicBezTo>
                  <a:cubicBezTo>
                    <a:pt x="165" y="128"/>
                    <a:pt x="128" y="165"/>
                    <a:pt x="83" y="165"/>
                  </a:cubicBezTo>
                  <a:close/>
                  <a:moveTo>
                    <a:pt x="79" y="8"/>
                  </a:moveTo>
                  <a:cubicBezTo>
                    <a:pt x="40" y="10"/>
                    <a:pt x="8" y="43"/>
                    <a:pt x="8" y="82"/>
                  </a:cubicBezTo>
                  <a:cubicBezTo>
                    <a:pt x="8" y="123"/>
                    <a:pt x="42" y="157"/>
                    <a:pt x="83" y="157"/>
                  </a:cubicBezTo>
                  <a:cubicBezTo>
                    <a:pt x="124" y="157"/>
                    <a:pt x="157" y="123"/>
                    <a:pt x="157" y="82"/>
                  </a:cubicBezTo>
                  <a:cubicBezTo>
                    <a:pt x="157" y="72"/>
                    <a:pt x="155" y="62"/>
                    <a:pt x="151" y="53"/>
                  </a:cubicBezTo>
                  <a:cubicBezTo>
                    <a:pt x="79" y="89"/>
                    <a:pt x="79" y="89"/>
                    <a:pt x="79" y="89"/>
                  </a:cubicBezTo>
                  <a:lnTo>
                    <a:pt x="79" y="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76"/>
            <p:cNvSpPr>
              <a:spLocks noEditPoints="1"/>
            </p:cNvSpPr>
            <p:nvPr/>
          </p:nvSpPr>
          <p:spPr bwMode="auto">
            <a:xfrm>
              <a:off x="1323976" y="2338388"/>
              <a:ext cx="169863" cy="188913"/>
            </a:xfrm>
            <a:custGeom>
              <a:avLst/>
              <a:gdLst>
                <a:gd name="T0" fmla="*/ 0 w 75"/>
                <a:gd name="T1" fmla="*/ 83 h 83"/>
                <a:gd name="T2" fmla="*/ 0 w 75"/>
                <a:gd name="T3" fmla="*/ 0 h 83"/>
                <a:gd name="T4" fmla="*/ 2 w 75"/>
                <a:gd name="T5" fmla="*/ 0 h 83"/>
                <a:gd name="T6" fmla="*/ 74 w 75"/>
                <a:gd name="T7" fmla="*/ 44 h 83"/>
                <a:gd name="T8" fmla="*/ 75 w 75"/>
                <a:gd name="T9" fmla="*/ 46 h 83"/>
                <a:gd name="T10" fmla="*/ 0 w 75"/>
                <a:gd name="T11" fmla="*/ 83 h 83"/>
                <a:gd name="T12" fmla="*/ 4 w 75"/>
                <a:gd name="T13" fmla="*/ 4 h 83"/>
                <a:gd name="T14" fmla="*/ 4 w 75"/>
                <a:gd name="T15" fmla="*/ 77 h 83"/>
                <a:gd name="T16" fmla="*/ 69 w 75"/>
                <a:gd name="T17" fmla="*/ 44 h 83"/>
                <a:gd name="T18" fmla="*/ 4 w 75"/>
                <a:gd name="T19" fmla="*/ 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3">
                  <a:moveTo>
                    <a:pt x="0" y="8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2" y="0"/>
                    <a:pt x="60" y="17"/>
                    <a:pt x="74" y="44"/>
                  </a:cubicBezTo>
                  <a:cubicBezTo>
                    <a:pt x="75" y="46"/>
                    <a:pt x="75" y="46"/>
                    <a:pt x="75" y="46"/>
                  </a:cubicBezTo>
                  <a:lnTo>
                    <a:pt x="0" y="83"/>
                  </a:lnTo>
                  <a:close/>
                  <a:moveTo>
                    <a:pt x="4" y="4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56" y="20"/>
                    <a:pt x="31" y="5"/>
                    <a:pt x="4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5" name="组合 244"/>
          <p:cNvGrpSpPr/>
          <p:nvPr/>
        </p:nvGrpSpPr>
        <p:grpSpPr>
          <a:xfrm>
            <a:off x="2879063" y="3084507"/>
            <a:ext cx="336922" cy="235384"/>
            <a:chOff x="2868614" y="2417763"/>
            <a:chExt cx="347663" cy="242888"/>
          </a:xfrm>
        </p:grpSpPr>
        <p:sp>
          <p:nvSpPr>
            <p:cNvPr id="98" name="Freeform 77"/>
            <p:cNvSpPr>
              <a:spLocks noEditPoints="1"/>
            </p:cNvSpPr>
            <p:nvPr/>
          </p:nvSpPr>
          <p:spPr bwMode="auto">
            <a:xfrm>
              <a:off x="2868614" y="2417763"/>
              <a:ext cx="347663" cy="242888"/>
            </a:xfrm>
            <a:custGeom>
              <a:avLst/>
              <a:gdLst>
                <a:gd name="T0" fmla="*/ 140 w 153"/>
                <a:gd name="T1" fmla="*/ 107 h 107"/>
                <a:gd name="T2" fmla="*/ 13 w 153"/>
                <a:gd name="T3" fmla="*/ 107 h 107"/>
                <a:gd name="T4" fmla="*/ 0 w 153"/>
                <a:gd name="T5" fmla="*/ 94 h 107"/>
                <a:gd name="T6" fmla="*/ 0 w 153"/>
                <a:gd name="T7" fmla="*/ 57 h 107"/>
                <a:gd name="T8" fmla="*/ 48 w 153"/>
                <a:gd name="T9" fmla="*/ 0 h 107"/>
                <a:gd name="T10" fmla="*/ 106 w 153"/>
                <a:gd name="T11" fmla="*/ 0 h 107"/>
                <a:gd name="T12" fmla="*/ 153 w 153"/>
                <a:gd name="T13" fmla="*/ 57 h 107"/>
                <a:gd name="T14" fmla="*/ 153 w 153"/>
                <a:gd name="T15" fmla="*/ 94 h 107"/>
                <a:gd name="T16" fmla="*/ 140 w 153"/>
                <a:gd name="T17" fmla="*/ 107 h 107"/>
                <a:gd name="T18" fmla="*/ 8 w 153"/>
                <a:gd name="T19" fmla="*/ 59 h 107"/>
                <a:gd name="T20" fmla="*/ 8 w 153"/>
                <a:gd name="T21" fmla="*/ 94 h 107"/>
                <a:gd name="T22" fmla="*/ 13 w 153"/>
                <a:gd name="T23" fmla="*/ 99 h 107"/>
                <a:gd name="T24" fmla="*/ 140 w 153"/>
                <a:gd name="T25" fmla="*/ 99 h 107"/>
                <a:gd name="T26" fmla="*/ 145 w 153"/>
                <a:gd name="T27" fmla="*/ 94 h 107"/>
                <a:gd name="T28" fmla="*/ 145 w 153"/>
                <a:gd name="T29" fmla="*/ 59 h 107"/>
                <a:gd name="T30" fmla="*/ 102 w 153"/>
                <a:gd name="T31" fmla="*/ 8 h 107"/>
                <a:gd name="T32" fmla="*/ 51 w 153"/>
                <a:gd name="T33" fmla="*/ 8 h 107"/>
                <a:gd name="T34" fmla="*/ 8 w 153"/>
                <a:gd name="T35" fmla="*/ 5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3" h="107">
                  <a:moveTo>
                    <a:pt x="140" y="107"/>
                  </a:moveTo>
                  <a:cubicBezTo>
                    <a:pt x="13" y="107"/>
                    <a:pt x="13" y="107"/>
                    <a:pt x="13" y="107"/>
                  </a:cubicBezTo>
                  <a:cubicBezTo>
                    <a:pt x="6" y="107"/>
                    <a:pt x="0" y="101"/>
                    <a:pt x="0" y="94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53" y="57"/>
                    <a:pt x="153" y="57"/>
                    <a:pt x="153" y="57"/>
                  </a:cubicBezTo>
                  <a:cubicBezTo>
                    <a:pt x="153" y="94"/>
                    <a:pt x="153" y="94"/>
                    <a:pt x="153" y="94"/>
                  </a:cubicBezTo>
                  <a:cubicBezTo>
                    <a:pt x="153" y="101"/>
                    <a:pt x="147" y="107"/>
                    <a:pt x="140" y="107"/>
                  </a:cubicBezTo>
                  <a:close/>
                  <a:moveTo>
                    <a:pt x="8" y="59"/>
                  </a:moveTo>
                  <a:cubicBezTo>
                    <a:pt x="8" y="94"/>
                    <a:pt x="8" y="94"/>
                    <a:pt x="8" y="94"/>
                  </a:cubicBezTo>
                  <a:cubicBezTo>
                    <a:pt x="8" y="97"/>
                    <a:pt x="10" y="99"/>
                    <a:pt x="13" y="99"/>
                  </a:cubicBezTo>
                  <a:cubicBezTo>
                    <a:pt x="140" y="99"/>
                    <a:pt x="140" y="99"/>
                    <a:pt x="140" y="99"/>
                  </a:cubicBezTo>
                  <a:cubicBezTo>
                    <a:pt x="143" y="99"/>
                    <a:pt x="145" y="97"/>
                    <a:pt x="145" y="94"/>
                  </a:cubicBezTo>
                  <a:cubicBezTo>
                    <a:pt x="145" y="59"/>
                    <a:pt x="145" y="59"/>
                    <a:pt x="145" y="59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51" y="8"/>
                    <a:pt x="51" y="8"/>
                    <a:pt x="51" y="8"/>
                  </a:cubicBezTo>
                  <a:lnTo>
                    <a:pt x="8" y="5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78"/>
            <p:cNvSpPr>
              <a:spLocks noEditPoints="1"/>
            </p:cNvSpPr>
            <p:nvPr/>
          </p:nvSpPr>
          <p:spPr bwMode="auto">
            <a:xfrm>
              <a:off x="2895601" y="2443163"/>
              <a:ext cx="295275" cy="152400"/>
            </a:xfrm>
            <a:custGeom>
              <a:avLst/>
              <a:gdLst>
                <a:gd name="T0" fmla="*/ 120 w 186"/>
                <a:gd name="T1" fmla="*/ 96 h 96"/>
                <a:gd name="T2" fmla="*/ 66 w 186"/>
                <a:gd name="T3" fmla="*/ 96 h 96"/>
                <a:gd name="T4" fmla="*/ 40 w 186"/>
                <a:gd name="T5" fmla="*/ 70 h 96"/>
                <a:gd name="T6" fmla="*/ 0 w 186"/>
                <a:gd name="T7" fmla="*/ 70 h 96"/>
                <a:gd name="T8" fmla="*/ 59 w 186"/>
                <a:gd name="T9" fmla="*/ 0 h 96"/>
                <a:gd name="T10" fmla="*/ 127 w 186"/>
                <a:gd name="T11" fmla="*/ 0 h 96"/>
                <a:gd name="T12" fmla="*/ 186 w 186"/>
                <a:gd name="T13" fmla="*/ 70 h 96"/>
                <a:gd name="T14" fmla="*/ 146 w 186"/>
                <a:gd name="T15" fmla="*/ 70 h 96"/>
                <a:gd name="T16" fmla="*/ 120 w 186"/>
                <a:gd name="T17" fmla="*/ 96 h 96"/>
                <a:gd name="T18" fmla="*/ 67 w 186"/>
                <a:gd name="T19" fmla="*/ 90 h 96"/>
                <a:gd name="T20" fmla="*/ 117 w 186"/>
                <a:gd name="T21" fmla="*/ 90 h 96"/>
                <a:gd name="T22" fmla="*/ 143 w 186"/>
                <a:gd name="T23" fmla="*/ 64 h 96"/>
                <a:gd name="T24" fmla="*/ 173 w 186"/>
                <a:gd name="T25" fmla="*/ 64 h 96"/>
                <a:gd name="T26" fmla="*/ 124 w 186"/>
                <a:gd name="T27" fmla="*/ 6 h 96"/>
                <a:gd name="T28" fmla="*/ 61 w 186"/>
                <a:gd name="T29" fmla="*/ 6 h 96"/>
                <a:gd name="T30" fmla="*/ 11 w 186"/>
                <a:gd name="T31" fmla="*/ 64 h 96"/>
                <a:gd name="T32" fmla="*/ 41 w 186"/>
                <a:gd name="T33" fmla="*/ 64 h 96"/>
                <a:gd name="T34" fmla="*/ 67 w 186"/>
                <a:gd name="T35" fmla="*/ 9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6" h="96">
                  <a:moveTo>
                    <a:pt x="120" y="96"/>
                  </a:moveTo>
                  <a:lnTo>
                    <a:pt x="66" y="96"/>
                  </a:lnTo>
                  <a:lnTo>
                    <a:pt x="40" y="70"/>
                  </a:lnTo>
                  <a:lnTo>
                    <a:pt x="0" y="70"/>
                  </a:lnTo>
                  <a:lnTo>
                    <a:pt x="59" y="0"/>
                  </a:lnTo>
                  <a:lnTo>
                    <a:pt x="127" y="0"/>
                  </a:lnTo>
                  <a:lnTo>
                    <a:pt x="186" y="70"/>
                  </a:lnTo>
                  <a:lnTo>
                    <a:pt x="146" y="70"/>
                  </a:lnTo>
                  <a:lnTo>
                    <a:pt x="120" y="96"/>
                  </a:lnTo>
                  <a:close/>
                  <a:moveTo>
                    <a:pt x="67" y="90"/>
                  </a:moveTo>
                  <a:lnTo>
                    <a:pt x="117" y="90"/>
                  </a:lnTo>
                  <a:lnTo>
                    <a:pt x="143" y="64"/>
                  </a:lnTo>
                  <a:lnTo>
                    <a:pt x="173" y="64"/>
                  </a:lnTo>
                  <a:lnTo>
                    <a:pt x="124" y="6"/>
                  </a:lnTo>
                  <a:lnTo>
                    <a:pt x="61" y="6"/>
                  </a:lnTo>
                  <a:lnTo>
                    <a:pt x="11" y="64"/>
                  </a:lnTo>
                  <a:lnTo>
                    <a:pt x="41" y="64"/>
                  </a:lnTo>
                  <a:lnTo>
                    <a:pt x="67" y="9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6" name="组合 245"/>
          <p:cNvGrpSpPr/>
          <p:nvPr/>
        </p:nvGrpSpPr>
        <p:grpSpPr>
          <a:xfrm>
            <a:off x="3732905" y="3084507"/>
            <a:ext cx="338460" cy="235384"/>
            <a:chOff x="3749676" y="2417763"/>
            <a:chExt cx="349250" cy="242888"/>
          </a:xfrm>
        </p:grpSpPr>
        <p:sp>
          <p:nvSpPr>
            <p:cNvPr id="100" name="Freeform 79"/>
            <p:cNvSpPr>
              <a:spLocks noEditPoints="1"/>
            </p:cNvSpPr>
            <p:nvPr/>
          </p:nvSpPr>
          <p:spPr bwMode="auto">
            <a:xfrm>
              <a:off x="3749676" y="2417763"/>
              <a:ext cx="349250" cy="242888"/>
            </a:xfrm>
            <a:custGeom>
              <a:avLst/>
              <a:gdLst>
                <a:gd name="T0" fmla="*/ 140 w 153"/>
                <a:gd name="T1" fmla="*/ 107 h 107"/>
                <a:gd name="T2" fmla="*/ 13 w 153"/>
                <a:gd name="T3" fmla="*/ 107 h 107"/>
                <a:gd name="T4" fmla="*/ 0 w 153"/>
                <a:gd name="T5" fmla="*/ 94 h 107"/>
                <a:gd name="T6" fmla="*/ 0 w 153"/>
                <a:gd name="T7" fmla="*/ 57 h 107"/>
                <a:gd name="T8" fmla="*/ 47 w 153"/>
                <a:gd name="T9" fmla="*/ 0 h 107"/>
                <a:gd name="T10" fmla="*/ 106 w 153"/>
                <a:gd name="T11" fmla="*/ 0 h 107"/>
                <a:gd name="T12" fmla="*/ 153 w 153"/>
                <a:gd name="T13" fmla="*/ 57 h 107"/>
                <a:gd name="T14" fmla="*/ 153 w 153"/>
                <a:gd name="T15" fmla="*/ 94 h 107"/>
                <a:gd name="T16" fmla="*/ 140 w 153"/>
                <a:gd name="T17" fmla="*/ 107 h 107"/>
                <a:gd name="T18" fmla="*/ 8 w 153"/>
                <a:gd name="T19" fmla="*/ 59 h 107"/>
                <a:gd name="T20" fmla="*/ 8 w 153"/>
                <a:gd name="T21" fmla="*/ 94 h 107"/>
                <a:gd name="T22" fmla="*/ 13 w 153"/>
                <a:gd name="T23" fmla="*/ 99 h 107"/>
                <a:gd name="T24" fmla="*/ 140 w 153"/>
                <a:gd name="T25" fmla="*/ 99 h 107"/>
                <a:gd name="T26" fmla="*/ 145 w 153"/>
                <a:gd name="T27" fmla="*/ 94 h 107"/>
                <a:gd name="T28" fmla="*/ 145 w 153"/>
                <a:gd name="T29" fmla="*/ 59 h 107"/>
                <a:gd name="T30" fmla="*/ 102 w 153"/>
                <a:gd name="T31" fmla="*/ 8 h 107"/>
                <a:gd name="T32" fmla="*/ 51 w 153"/>
                <a:gd name="T33" fmla="*/ 8 h 107"/>
                <a:gd name="T34" fmla="*/ 8 w 153"/>
                <a:gd name="T35" fmla="*/ 5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3" h="107">
                  <a:moveTo>
                    <a:pt x="140" y="107"/>
                  </a:moveTo>
                  <a:cubicBezTo>
                    <a:pt x="13" y="107"/>
                    <a:pt x="13" y="107"/>
                    <a:pt x="13" y="107"/>
                  </a:cubicBezTo>
                  <a:cubicBezTo>
                    <a:pt x="6" y="107"/>
                    <a:pt x="0" y="101"/>
                    <a:pt x="0" y="94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53" y="57"/>
                    <a:pt x="153" y="57"/>
                    <a:pt x="153" y="57"/>
                  </a:cubicBezTo>
                  <a:cubicBezTo>
                    <a:pt x="153" y="94"/>
                    <a:pt x="153" y="94"/>
                    <a:pt x="153" y="94"/>
                  </a:cubicBezTo>
                  <a:cubicBezTo>
                    <a:pt x="153" y="101"/>
                    <a:pt x="147" y="107"/>
                    <a:pt x="140" y="107"/>
                  </a:cubicBezTo>
                  <a:close/>
                  <a:moveTo>
                    <a:pt x="8" y="59"/>
                  </a:moveTo>
                  <a:cubicBezTo>
                    <a:pt x="8" y="94"/>
                    <a:pt x="8" y="94"/>
                    <a:pt x="8" y="94"/>
                  </a:cubicBezTo>
                  <a:cubicBezTo>
                    <a:pt x="8" y="97"/>
                    <a:pt x="10" y="99"/>
                    <a:pt x="13" y="99"/>
                  </a:cubicBezTo>
                  <a:cubicBezTo>
                    <a:pt x="140" y="99"/>
                    <a:pt x="140" y="99"/>
                    <a:pt x="140" y="99"/>
                  </a:cubicBezTo>
                  <a:cubicBezTo>
                    <a:pt x="143" y="99"/>
                    <a:pt x="145" y="97"/>
                    <a:pt x="145" y="94"/>
                  </a:cubicBezTo>
                  <a:cubicBezTo>
                    <a:pt x="145" y="59"/>
                    <a:pt x="145" y="59"/>
                    <a:pt x="145" y="59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51" y="8"/>
                    <a:pt x="51" y="8"/>
                    <a:pt x="51" y="8"/>
                  </a:cubicBezTo>
                  <a:lnTo>
                    <a:pt x="8" y="5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80"/>
            <p:cNvSpPr>
              <a:spLocks noEditPoints="1"/>
            </p:cNvSpPr>
            <p:nvPr/>
          </p:nvSpPr>
          <p:spPr bwMode="auto">
            <a:xfrm>
              <a:off x="3852864" y="2565400"/>
              <a:ext cx="146050" cy="30163"/>
            </a:xfrm>
            <a:custGeom>
              <a:avLst/>
              <a:gdLst>
                <a:gd name="T0" fmla="*/ 73 w 92"/>
                <a:gd name="T1" fmla="*/ 19 h 19"/>
                <a:gd name="T2" fmla="*/ 19 w 92"/>
                <a:gd name="T3" fmla="*/ 19 h 19"/>
                <a:gd name="T4" fmla="*/ 0 w 92"/>
                <a:gd name="T5" fmla="*/ 0 h 19"/>
                <a:gd name="T6" fmla="*/ 92 w 92"/>
                <a:gd name="T7" fmla="*/ 0 h 19"/>
                <a:gd name="T8" fmla="*/ 73 w 92"/>
                <a:gd name="T9" fmla="*/ 19 h 19"/>
                <a:gd name="T10" fmla="*/ 20 w 92"/>
                <a:gd name="T11" fmla="*/ 13 h 19"/>
                <a:gd name="T12" fmla="*/ 70 w 92"/>
                <a:gd name="T13" fmla="*/ 13 h 19"/>
                <a:gd name="T14" fmla="*/ 77 w 92"/>
                <a:gd name="T15" fmla="*/ 6 h 19"/>
                <a:gd name="T16" fmla="*/ 13 w 92"/>
                <a:gd name="T17" fmla="*/ 6 h 19"/>
                <a:gd name="T18" fmla="*/ 20 w 92"/>
                <a:gd name="T19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19">
                  <a:moveTo>
                    <a:pt x="73" y="19"/>
                  </a:moveTo>
                  <a:lnTo>
                    <a:pt x="19" y="19"/>
                  </a:lnTo>
                  <a:lnTo>
                    <a:pt x="0" y="0"/>
                  </a:lnTo>
                  <a:lnTo>
                    <a:pt x="92" y="0"/>
                  </a:lnTo>
                  <a:lnTo>
                    <a:pt x="73" y="19"/>
                  </a:lnTo>
                  <a:close/>
                  <a:moveTo>
                    <a:pt x="20" y="13"/>
                  </a:moveTo>
                  <a:lnTo>
                    <a:pt x="70" y="13"/>
                  </a:lnTo>
                  <a:lnTo>
                    <a:pt x="77" y="6"/>
                  </a:lnTo>
                  <a:lnTo>
                    <a:pt x="13" y="6"/>
                  </a:lnTo>
                  <a:lnTo>
                    <a:pt x="20" y="1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81"/>
            <p:cNvSpPr>
              <a:spLocks noEditPoints="1"/>
            </p:cNvSpPr>
            <p:nvPr/>
          </p:nvSpPr>
          <p:spPr bwMode="auto">
            <a:xfrm>
              <a:off x="3778251" y="2443163"/>
              <a:ext cx="295275" cy="111125"/>
            </a:xfrm>
            <a:custGeom>
              <a:avLst/>
              <a:gdLst>
                <a:gd name="T0" fmla="*/ 186 w 186"/>
                <a:gd name="T1" fmla="*/ 70 h 70"/>
                <a:gd name="T2" fmla="*/ 0 w 186"/>
                <a:gd name="T3" fmla="*/ 70 h 70"/>
                <a:gd name="T4" fmla="*/ 58 w 186"/>
                <a:gd name="T5" fmla="*/ 0 h 70"/>
                <a:gd name="T6" fmla="*/ 126 w 186"/>
                <a:gd name="T7" fmla="*/ 0 h 70"/>
                <a:gd name="T8" fmla="*/ 186 w 186"/>
                <a:gd name="T9" fmla="*/ 70 h 70"/>
                <a:gd name="T10" fmla="*/ 11 w 186"/>
                <a:gd name="T11" fmla="*/ 64 h 70"/>
                <a:gd name="T12" fmla="*/ 173 w 186"/>
                <a:gd name="T13" fmla="*/ 64 h 70"/>
                <a:gd name="T14" fmla="*/ 124 w 186"/>
                <a:gd name="T15" fmla="*/ 6 h 70"/>
                <a:gd name="T16" fmla="*/ 61 w 186"/>
                <a:gd name="T17" fmla="*/ 6 h 70"/>
                <a:gd name="T18" fmla="*/ 11 w 186"/>
                <a:gd name="T19" fmla="*/ 6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6" h="70">
                  <a:moveTo>
                    <a:pt x="186" y="70"/>
                  </a:moveTo>
                  <a:lnTo>
                    <a:pt x="0" y="70"/>
                  </a:lnTo>
                  <a:lnTo>
                    <a:pt x="58" y="0"/>
                  </a:lnTo>
                  <a:lnTo>
                    <a:pt x="126" y="0"/>
                  </a:lnTo>
                  <a:lnTo>
                    <a:pt x="186" y="70"/>
                  </a:lnTo>
                  <a:close/>
                  <a:moveTo>
                    <a:pt x="11" y="64"/>
                  </a:moveTo>
                  <a:lnTo>
                    <a:pt x="173" y="64"/>
                  </a:lnTo>
                  <a:lnTo>
                    <a:pt x="124" y="6"/>
                  </a:lnTo>
                  <a:lnTo>
                    <a:pt x="61" y="6"/>
                  </a:lnTo>
                  <a:lnTo>
                    <a:pt x="11" y="6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82"/>
            <p:cNvSpPr>
              <a:spLocks noEditPoints="1"/>
            </p:cNvSpPr>
            <p:nvPr/>
          </p:nvSpPr>
          <p:spPr bwMode="auto">
            <a:xfrm>
              <a:off x="3849689" y="2463800"/>
              <a:ext cx="149225" cy="28575"/>
            </a:xfrm>
            <a:custGeom>
              <a:avLst/>
              <a:gdLst>
                <a:gd name="T0" fmla="*/ 94 w 94"/>
                <a:gd name="T1" fmla="*/ 18 h 18"/>
                <a:gd name="T2" fmla="*/ 0 w 94"/>
                <a:gd name="T3" fmla="*/ 18 h 18"/>
                <a:gd name="T4" fmla="*/ 15 w 94"/>
                <a:gd name="T5" fmla="*/ 0 h 18"/>
                <a:gd name="T6" fmla="*/ 79 w 94"/>
                <a:gd name="T7" fmla="*/ 0 h 18"/>
                <a:gd name="T8" fmla="*/ 94 w 94"/>
                <a:gd name="T9" fmla="*/ 18 h 18"/>
                <a:gd name="T10" fmla="*/ 12 w 94"/>
                <a:gd name="T11" fmla="*/ 13 h 18"/>
                <a:gd name="T12" fmla="*/ 82 w 94"/>
                <a:gd name="T13" fmla="*/ 13 h 18"/>
                <a:gd name="T14" fmla="*/ 76 w 94"/>
                <a:gd name="T15" fmla="*/ 6 h 18"/>
                <a:gd name="T16" fmla="*/ 18 w 94"/>
                <a:gd name="T17" fmla="*/ 6 h 18"/>
                <a:gd name="T18" fmla="*/ 12 w 94"/>
                <a:gd name="T1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">
                  <a:moveTo>
                    <a:pt x="94" y="18"/>
                  </a:moveTo>
                  <a:lnTo>
                    <a:pt x="0" y="18"/>
                  </a:lnTo>
                  <a:lnTo>
                    <a:pt x="15" y="0"/>
                  </a:lnTo>
                  <a:lnTo>
                    <a:pt x="79" y="0"/>
                  </a:lnTo>
                  <a:lnTo>
                    <a:pt x="94" y="18"/>
                  </a:lnTo>
                  <a:close/>
                  <a:moveTo>
                    <a:pt x="12" y="13"/>
                  </a:moveTo>
                  <a:lnTo>
                    <a:pt x="82" y="13"/>
                  </a:lnTo>
                  <a:lnTo>
                    <a:pt x="76" y="6"/>
                  </a:lnTo>
                  <a:lnTo>
                    <a:pt x="18" y="6"/>
                  </a:lnTo>
                  <a:lnTo>
                    <a:pt x="12" y="1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83"/>
            <p:cNvSpPr>
              <a:spLocks noEditPoints="1"/>
            </p:cNvSpPr>
            <p:nvPr/>
          </p:nvSpPr>
          <p:spPr bwMode="auto">
            <a:xfrm>
              <a:off x="3821114" y="2505075"/>
              <a:ext cx="206375" cy="28575"/>
            </a:xfrm>
            <a:custGeom>
              <a:avLst/>
              <a:gdLst>
                <a:gd name="T0" fmla="*/ 130 w 130"/>
                <a:gd name="T1" fmla="*/ 18 h 18"/>
                <a:gd name="T2" fmla="*/ 0 w 130"/>
                <a:gd name="T3" fmla="*/ 18 h 18"/>
                <a:gd name="T4" fmla="*/ 14 w 130"/>
                <a:gd name="T5" fmla="*/ 0 h 18"/>
                <a:gd name="T6" fmla="*/ 117 w 130"/>
                <a:gd name="T7" fmla="*/ 0 h 18"/>
                <a:gd name="T8" fmla="*/ 130 w 130"/>
                <a:gd name="T9" fmla="*/ 18 h 18"/>
                <a:gd name="T10" fmla="*/ 11 w 130"/>
                <a:gd name="T11" fmla="*/ 13 h 18"/>
                <a:gd name="T12" fmla="*/ 119 w 130"/>
                <a:gd name="T13" fmla="*/ 13 h 18"/>
                <a:gd name="T14" fmla="*/ 114 w 130"/>
                <a:gd name="T15" fmla="*/ 5 h 18"/>
                <a:gd name="T16" fmla="*/ 17 w 130"/>
                <a:gd name="T17" fmla="*/ 5 h 18"/>
                <a:gd name="T18" fmla="*/ 11 w 130"/>
                <a:gd name="T1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8">
                  <a:moveTo>
                    <a:pt x="130" y="18"/>
                  </a:moveTo>
                  <a:lnTo>
                    <a:pt x="0" y="18"/>
                  </a:lnTo>
                  <a:lnTo>
                    <a:pt x="14" y="0"/>
                  </a:lnTo>
                  <a:lnTo>
                    <a:pt x="117" y="0"/>
                  </a:lnTo>
                  <a:lnTo>
                    <a:pt x="130" y="18"/>
                  </a:lnTo>
                  <a:close/>
                  <a:moveTo>
                    <a:pt x="11" y="13"/>
                  </a:moveTo>
                  <a:lnTo>
                    <a:pt x="119" y="13"/>
                  </a:lnTo>
                  <a:lnTo>
                    <a:pt x="114" y="5"/>
                  </a:lnTo>
                  <a:lnTo>
                    <a:pt x="17" y="5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7" name="组合 246"/>
          <p:cNvGrpSpPr/>
          <p:nvPr/>
        </p:nvGrpSpPr>
        <p:grpSpPr>
          <a:xfrm>
            <a:off x="4563671" y="3056815"/>
            <a:ext cx="353845" cy="312307"/>
            <a:chOff x="4606926" y="2389188"/>
            <a:chExt cx="365125" cy="322263"/>
          </a:xfrm>
        </p:grpSpPr>
        <p:sp>
          <p:nvSpPr>
            <p:cNvPr id="105" name="Freeform 84"/>
            <p:cNvSpPr>
              <a:spLocks noEditPoints="1"/>
            </p:cNvSpPr>
            <p:nvPr/>
          </p:nvSpPr>
          <p:spPr bwMode="auto">
            <a:xfrm>
              <a:off x="4606926" y="2389188"/>
              <a:ext cx="365125" cy="322263"/>
            </a:xfrm>
            <a:custGeom>
              <a:avLst/>
              <a:gdLst>
                <a:gd name="T0" fmla="*/ 152 w 160"/>
                <a:gd name="T1" fmla="*/ 142 h 142"/>
                <a:gd name="T2" fmla="*/ 9 w 160"/>
                <a:gd name="T3" fmla="*/ 142 h 142"/>
                <a:gd name="T4" fmla="*/ 0 w 160"/>
                <a:gd name="T5" fmla="*/ 133 h 142"/>
                <a:gd name="T6" fmla="*/ 0 w 160"/>
                <a:gd name="T7" fmla="*/ 31 h 142"/>
                <a:gd name="T8" fmla="*/ 31 w 160"/>
                <a:gd name="T9" fmla="*/ 0 h 142"/>
                <a:gd name="T10" fmla="*/ 130 w 160"/>
                <a:gd name="T11" fmla="*/ 0 h 142"/>
                <a:gd name="T12" fmla="*/ 160 w 160"/>
                <a:gd name="T13" fmla="*/ 31 h 142"/>
                <a:gd name="T14" fmla="*/ 160 w 160"/>
                <a:gd name="T15" fmla="*/ 133 h 142"/>
                <a:gd name="T16" fmla="*/ 152 w 160"/>
                <a:gd name="T17" fmla="*/ 142 h 142"/>
                <a:gd name="T18" fmla="*/ 8 w 160"/>
                <a:gd name="T19" fmla="*/ 35 h 142"/>
                <a:gd name="T20" fmla="*/ 8 w 160"/>
                <a:gd name="T21" fmla="*/ 133 h 142"/>
                <a:gd name="T22" fmla="*/ 9 w 160"/>
                <a:gd name="T23" fmla="*/ 134 h 142"/>
                <a:gd name="T24" fmla="*/ 152 w 160"/>
                <a:gd name="T25" fmla="*/ 134 h 142"/>
                <a:gd name="T26" fmla="*/ 152 w 160"/>
                <a:gd name="T27" fmla="*/ 133 h 142"/>
                <a:gd name="T28" fmla="*/ 152 w 160"/>
                <a:gd name="T29" fmla="*/ 35 h 142"/>
                <a:gd name="T30" fmla="*/ 126 w 160"/>
                <a:gd name="T31" fmla="*/ 8 h 142"/>
                <a:gd name="T32" fmla="*/ 34 w 160"/>
                <a:gd name="T33" fmla="*/ 8 h 142"/>
                <a:gd name="T34" fmla="*/ 8 w 160"/>
                <a:gd name="T35" fmla="*/ 3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0" h="142">
                  <a:moveTo>
                    <a:pt x="152" y="142"/>
                  </a:moveTo>
                  <a:cubicBezTo>
                    <a:pt x="9" y="142"/>
                    <a:pt x="9" y="142"/>
                    <a:pt x="9" y="142"/>
                  </a:cubicBezTo>
                  <a:cubicBezTo>
                    <a:pt x="4" y="142"/>
                    <a:pt x="0" y="138"/>
                    <a:pt x="0" y="133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0" y="133"/>
                    <a:pt x="160" y="133"/>
                    <a:pt x="160" y="133"/>
                  </a:cubicBezTo>
                  <a:cubicBezTo>
                    <a:pt x="160" y="138"/>
                    <a:pt x="157" y="142"/>
                    <a:pt x="152" y="142"/>
                  </a:cubicBezTo>
                  <a:close/>
                  <a:moveTo>
                    <a:pt x="8" y="35"/>
                  </a:moveTo>
                  <a:cubicBezTo>
                    <a:pt x="8" y="133"/>
                    <a:pt x="8" y="133"/>
                    <a:pt x="8" y="133"/>
                  </a:cubicBezTo>
                  <a:cubicBezTo>
                    <a:pt x="8" y="133"/>
                    <a:pt x="8" y="134"/>
                    <a:pt x="9" y="134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2" y="134"/>
                    <a:pt x="152" y="133"/>
                    <a:pt x="152" y="133"/>
                  </a:cubicBezTo>
                  <a:cubicBezTo>
                    <a:pt x="152" y="35"/>
                    <a:pt x="152" y="35"/>
                    <a:pt x="152" y="35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34" y="8"/>
                    <a:pt x="34" y="8"/>
                    <a:pt x="34" y="8"/>
                  </a:cubicBezTo>
                  <a:lnTo>
                    <a:pt x="8" y="3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85"/>
            <p:cNvSpPr>
              <a:spLocks noEditPoints="1"/>
            </p:cNvSpPr>
            <p:nvPr/>
          </p:nvSpPr>
          <p:spPr bwMode="auto">
            <a:xfrm>
              <a:off x="4668839" y="2501900"/>
              <a:ext cx="242888" cy="161925"/>
            </a:xfrm>
            <a:custGeom>
              <a:avLst/>
              <a:gdLst>
                <a:gd name="T0" fmla="*/ 76 w 153"/>
                <a:gd name="T1" fmla="*/ 102 h 102"/>
                <a:gd name="T2" fmla="*/ 0 w 153"/>
                <a:gd name="T3" fmla="*/ 40 h 102"/>
                <a:gd name="T4" fmla="*/ 46 w 153"/>
                <a:gd name="T5" fmla="*/ 40 h 102"/>
                <a:gd name="T6" fmla="*/ 46 w 153"/>
                <a:gd name="T7" fmla="*/ 0 h 102"/>
                <a:gd name="T8" fmla="*/ 106 w 153"/>
                <a:gd name="T9" fmla="*/ 0 h 102"/>
                <a:gd name="T10" fmla="*/ 106 w 153"/>
                <a:gd name="T11" fmla="*/ 40 h 102"/>
                <a:gd name="T12" fmla="*/ 153 w 153"/>
                <a:gd name="T13" fmla="*/ 40 h 102"/>
                <a:gd name="T14" fmla="*/ 76 w 153"/>
                <a:gd name="T15" fmla="*/ 102 h 102"/>
                <a:gd name="T16" fmla="*/ 16 w 153"/>
                <a:gd name="T17" fmla="*/ 46 h 102"/>
                <a:gd name="T18" fmla="*/ 76 w 153"/>
                <a:gd name="T19" fmla="*/ 95 h 102"/>
                <a:gd name="T20" fmla="*/ 136 w 153"/>
                <a:gd name="T21" fmla="*/ 46 h 102"/>
                <a:gd name="T22" fmla="*/ 100 w 153"/>
                <a:gd name="T23" fmla="*/ 46 h 102"/>
                <a:gd name="T24" fmla="*/ 100 w 153"/>
                <a:gd name="T25" fmla="*/ 6 h 102"/>
                <a:gd name="T26" fmla="*/ 52 w 153"/>
                <a:gd name="T27" fmla="*/ 6 h 102"/>
                <a:gd name="T28" fmla="*/ 52 w 153"/>
                <a:gd name="T29" fmla="*/ 46 h 102"/>
                <a:gd name="T30" fmla="*/ 16 w 153"/>
                <a:gd name="T31" fmla="*/ 4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3" h="102">
                  <a:moveTo>
                    <a:pt x="76" y="102"/>
                  </a:moveTo>
                  <a:lnTo>
                    <a:pt x="0" y="40"/>
                  </a:lnTo>
                  <a:lnTo>
                    <a:pt x="46" y="40"/>
                  </a:lnTo>
                  <a:lnTo>
                    <a:pt x="46" y="0"/>
                  </a:lnTo>
                  <a:lnTo>
                    <a:pt x="106" y="0"/>
                  </a:lnTo>
                  <a:lnTo>
                    <a:pt x="106" y="40"/>
                  </a:lnTo>
                  <a:lnTo>
                    <a:pt x="153" y="40"/>
                  </a:lnTo>
                  <a:lnTo>
                    <a:pt x="76" y="102"/>
                  </a:lnTo>
                  <a:close/>
                  <a:moveTo>
                    <a:pt x="16" y="46"/>
                  </a:moveTo>
                  <a:lnTo>
                    <a:pt x="76" y="95"/>
                  </a:lnTo>
                  <a:lnTo>
                    <a:pt x="136" y="46"/>
                  </a:lnTo>
                  <a:lnTo>
                    <a:pt x="100" y="46"/>
                  </a:lnTo>
                  <a:lnTo>
                    <a:pt x="100" y="6"/>
                  </a:lnTo>
                  <a:lnTo>
                    <a:pt x="52" y="6"/>
                  </a:lnTo>
                  <a:lnTo>
                    <a:pt x="52" y="46"/>
                  </a:lnTo>
                  <a:lnTo>
                    <a:pt x="16" y="4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86"/>
            <p:cNvSpPr>
              <a:spLocks noEditPoints="1"/>
            </p:cNvSpPr>
            <p:nvPr/>
          </p:nvSpPr>
          <p:spPr bwMode="auto">
            <a:xfrm>
              <a:off x="4657726" y="2424113"/>
              <a:ext cx="263525" cy="30163"/>
            </a:xfrm>
            <a:custGeom>
              <a:avLst/>
              <a:gdLst>
                <a:gd name="T0" fmla="*/ 166 w 166"/>
                <a:gd name="T1" fmla="*/ 19 h 19"/>
                <a:gd name="T2" fmla="*/ 0 w 166"/>
                <a:gd name="T3" fmla="*/ 19 h 19"/>
                <a:gd name="T4" fmla="*/ 20 w 166"/>
                <a:gd name="T5" fmla="*/ 0 h 19"/>
                <a:gd name="T6" fmla="*/ 148 w 166"/>
                <a:gd name="T7" fmla="*/ 0 h 19"/>
                <a:gd name="T8" fmla="*/ 166 w 166"/>
                <a:gd name="T9" fmla="*/ 19 h 19"/>
                <a:gd name="T10" fmla="*/ 14 w 166"/>
                <a:gd name="T11" fmla="*/ 13 h 19"/>
                <a:gd name="T12" fmla="*/ 153 w 166"/>
                <a:gd name="T13" fmla="*/ 13 h 19"/>
                <a:gd name="T14" fmla="*/ 145 w 166"/>
                <a:gd name="T15" fmla="*/ 6 h 19"/>
                <a:gd name="T16" fmla="*/ 21 w 166"/>
                <a:gd name="T17" fmla="*/ 6 h 19"/>
                <a:gd name="T18" fmla="*/ 14 w 166"/>
                <a:gd name="T19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19">
                  <a:moveTo>
                    <a:pt x="166" y="19"/>
                  </a:moveTo>
                  <a:lnTo>
                    <a:pt x="0" y="19"/>
                  </a:lnTo>
                  <a:lnTo>
                    <a:pt x="20" y="0"/>
                  </a:lnTo>
                  <a:lnTo>
                    <a:pt x="148" y="0"/>
                  </a:lnTo>
                  <a:lnTo>
                    <a:pt x="166" y="19"/>
                  </a:lnTo>
                  <a:close/>
                  <a:moveTo>
                    <a:pt x="14" y="13"/>
                  </a:moveTo>
                  <a:lnTo>
                    <a:pt x="153" y="13"/>
                  </a:lnTo>
                  <a:lnTo>
                    <a:pt x="145" y="6"/>
                  </a:lnTo>
                  <a:lnTo>
                    <a:pt x="21" y="6"/>
                  </a:lnTo>
                  <a:lnTo>
                    <a:pt x="14" y="1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4" name="组合 273"/>
          <p:cNvGrpSpPr/>
          <p:nvPr/>
        </p:nvGrpSpPr>
        <p:grpSpPr>
          <a:xfrm>
            <a:off x="5414436" y="3056815"/>
            <a:ext cx="355384" cy="312307"/>
            <a:chOff x="5414189" y="3056679"/>
            <a:chExt cx="355512" cy="312420"/>
          </a:xfrm>
        </p:grpSpPr>
        <p:sp>
          <p:nvSpPr>
            <p:cNvPr id="108" name="Freeform 87"/>
            <p:cNvSpPr>
              <a:spLocks noEditPoints="1"/>
            </p:cNvSpPr>
            <p:nvPr/>
          </p:nvSpPr>
          <p:spPr bwMode="auto">
            <a:xfrm>
              <a:off x="5414189" y="3056679"/>
              <a:ext cx="355512" cy="312420"/>
            </a:xfrm>
            <a:custGeom>
              <a:avLst/>
              <a:gdLst>
                <a:gd name="T0" fmla="*/ 152 w 161"/>
                <a:gd name="T1" fmla="*/ 142 h 142"/>
                <a:gd name="T2" fmla="*/ 9 w 161"/>
                <a:gd name="T3" fmla="*/ 142 h 142"/>
                <a:gd name="T4" fmla="*/ 0 w 161"/>
                <a:gd name="T5" fmla="*/ 133 h 142"/>
                <a:gd name="T6" fmla="*/ 0 w 161"/>
                <a:gd name="T7" fmla="*/ 31 h 142"/>
                <a:gd name="T8" fmla="*/ 31 w 161"/>
                <a:gd name="T9" fmla="*/ 0 h 142"/>
                <a:gd name="T10" fmla="*/ 130 w 161"/>
                <a:gd name="T11" fmla="*/ 0 h 142"/>
                <a:gd name="T12" fmla="*/ 161 w 161"/>
                <a:gd name="T13" fmla="*/ 31 h 142"/>
                <a:gd name="T14" fmla="*/ 161 w 161"/>
                <a:gd name="T15" fmla="*/ 133 h 142"/>
                <a:gd name="T16" fmla="*/ 152 w 161"/>
                <a:gd name="T17" fmla="*/ 142 h 142"/>
                <a:gd name="T18" fmla="*/ 8 w 161"/>
                <a:gd name="T19" fmla="*/ 35 h 142"/>
                <a:gd name="T20" fmla="*/ 8 w 161"/>
                <a:gd name="T21" fmla="*/ 133 h 142"/>
                <a:gd name="T22" fmla="*/ 9 w 161"/>
                <a:gd name="T23" fmla="*/ 134 h 142"/>
                <a:gd name="T24" fmla="*/ 152 w 161"/>
                <a:gd name="T25" fmla="*/ 134 h 142"/>
                <a:gd name="T26" fmla="*/ 153 w 161"/>
                <a:gd name="T27" fmla="*/ 133 h 142"/>
                <a:gd name="T28" fmla="*/ 153 w 161"/>
                <a:gd name="T29" fmla="*/ 35 h 142"/>
                <a:gd name="T30" fmla="*/ 126 w 161"/>
                <a:gd name="T31" fmla="*/ 8 h 142"/>
                <a:gd name="T32" fmla="*/ 35 w 161"/>
                <a:gd name="T33" fmla="*/ 8 h 142"/>
                <a:gd name="T34" fmla="*/ 8 w 161"/>
                <a:gd name="T35" fmla="*/ 3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42">
                  <a:moveTo>
                    <a:pt x="152" y="142"/>
                  </a:moveTo>
                  <a:cubicBezTo>
                    <a:pt x="9" y="142"/>
                    <a:pt x="9" y="142"/>
                    <a:pt x="9" y="142"/>
                  </a:cubicBezTo>
                  <a:cubicBezTo>
                    <a:pt x="4" y="142"/>
                    <a:pt x="0" y="138"/>
                    <a:pt x="0" y="133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61" y="31"/>
                    <a:pt x="161" y="31"/>
                    <a:pt x="161" y="31"/>
                  </a:cubicBezTo>
                  <a:cubicBezTo>
                    <a:pt x="161" y="133"/>
                    <a:pt x="161" y="133"/>
                    <a:pt x="161" y="133"/>
                  </a:cubicBezTo>
                  <a:cubicBezTo>
                    <a:pt x="161" y="138"/>
                    <a:pt x="157" y="142"/>
                    <a:pt x="152" y="142"/>
                  </a:cubicBezTo>
                  <a:close/>
                  <a:moveTo>
                    <a:pt x="8" y="35"/>
                  </a:moveTo>
                  <a:cubicBezTo>
                    <a:pt x="8" y="133"/>
                    <a:pt x="8" y="133"/>
                    <a:pt x="8" y="133"/>
                  </a:cubicBezTo>
                  <a:cubicBezTo>
                    <a:pt x="8" y="133"/>
                    <a:pt x="9" y="134"/>
                    <a:pt x="9" y="134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2" y="134"/>
                    <a:pt x="153" y="133"/>
                    <a:pt x="153" y="133"/>
                  </a:cubicBezTo>
                  <a:cubicBezTo>
                    <a:pt x="153" y="35"/>
                    <a:pt x="153" y="35"/>
                    <a:pt x="153" y="35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35" y="8"/>
                    <a:pt x="35" y="8"/>
                    <a:pt x="35" y="8"/>
                  </a:cubicBezTo>
                  <a:lnTo>
                    <a:pt x="8" y="3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88"/>
            <p:cNvSpPr>
              <a:spLocks noEditPoints="1"/>
            </p:cNvSpPr>
            <p:nvPr/>
          </p:nvSpPr>
          <p:spPr bwMode="auto">
            <a:xfrm>
              <a:off x="5474210" y="3164410"/>
              <a:ext cx="235469" cy="158519"/>
            </a:xfrm>
            <a:custGeom>
              <a:avLst/>
              <a:gdLst>
                <a:gd name="T0" fmla="*/ 108 w 153"/>
                <a:gd name="T1" fmla="*/ 103 h 103"/>
                <a:gd name="T2" fmla="*/ 46 w 153"/>
                <a:gd name="T3" fmla="*/ 103 h 103"/>
                <a:gd name="T4" fmla="*/ 46 w 153"/>
                <a:gd name="T5" fmla="*/ 61 h 103"/>
                <a:gd name="T6" fmla="*/ 0 w 153"/>
                <a:gd name="T7" fmla="*/ 61 h 103"/>
                <a:gd name="T8" fmla="*/ 77 w 153"/>
                <a:gd name="T9" fmla="*/ 0 h 103"/>
                <a:gd name="T10" fmla="*/ 153 w 153"/>
                <a:gd name="T11" fmla="*/ 61 h 103"/>
                <a:gd name="T12" fmla="*/ 108 w 153"/>
                <a:gd name="T13" fmla="*/ 61 h 103"/>
                <a:gd name="T14" fmla="*/ 108 w 153"/>
                <a:gd name="T15" fmla="*/ 103 h 103"/>
                <a:gd name="T16" fmla="*/ 52 w 153"/>
                <a:gd name="T17" fmla="*/ 97 h 103"/>
                <a:gd name="T18" fmla="*/ 102 w 153"/>
                <a:gd name="T19" fmla="*/ 97 h 103"/>
                <a:gd name="T20" fmla="*/ 102 w 153"/>
                <a:gd name="T21" fmla="*/ 56 h 103"/>
                <a:gd name="T22" fmla="*/ 136 w 153"/>
                <a:gd name="T23" fmla="*/ 56 h 103"/>
                <a:gd name="T24" fmla="*/ 77 w 153"/>
                <a:gd name="T25" fmla="*/ 7 h 103"/>
                <a:gd name="T26" fmla="*/ 17 w 153"/>
                <a:gd name="T27" fmla="*/ 56 h 103"/>
                <a:gd name="T28" fmla="*/ 52 w 153"/>
                <a:gd name="T29" fmla="*/ 56 h 103"/>
                <a:gd name="T30" fmla="*/ 52 w 153"/>
                <a:gd name="T31" fmla="*/ 9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3" h="103">
                  <a:moveTo>
                    <a:pt x="108" y="103"/>
                  </a:moveTo>
                  <a:lnTo>
                    <a:pt x="46" y="103"/>
                  </a:lnTo>
                  <a:lnTo>
                    <a:pt x="46" y="61"/>
                  </a:lnTo>
                  <a:lnTo>
                    <a:pt x="0" y="61"/>
                  </a:lnTo>
                  <a:lnTo>
                    <a:pt x="77" y="0"/>
                  </a:lnTo>
                  <a:lnTo>
                    <a:pt x="153" y="61"/>
                  </a:lnTo>
                  <a:lnTo>
                    <a:pt x="108" y="61"/>
                  </a:lnTo>
                  <a:lnTo>
                    <a:pt x="108" y="103"/>
                  </a:lnTo>
                  <a:close/>
                  <a:moveTo>
                    <a:pt x="52" y="97"/>
                  </a:moveTo>
                  <a:lnTo>
                    <a:pt x="102" y="97"/>
                  </a:lnTo>
                  <a:lnTo>
                    <a:pt x="102" y="56"/>
                  </a:lnTo>
                  <a:lnTo>
                    <a:pt x="136" y="56"/>
                  </a:lnTo>
                  <a:lnTo>
                    <a:pt x="77" y="7"/>
                  </a:lnTo>
                  <a:lnTo>
                    <a:pt x="17" y="56"/>
                  </a:lnTo>
                  <a:lnTo>
                    <a:pt x="52" y="56"/>
                  </a:lnTo>
                  <a:lnTo>
                    <a:pt x="52" y="97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89"/>
            <p:cNvSpPr>
              <a:spLocks noEditPoints="1"/>
            </p:cNvSpPr>
            <p:nvPr/>
          </p:nvSpPr>
          <p:spPr bwMode="auto">
            <a:xfrm>
              <a:off x="5463438" y="3090537"/>
              <a:ext cx="258554" cy="29242"/>
            </a:xfrm>
            <a:custGeom>
              <a:avLst/>
              <a:gdLst>
                <a:gd name="T0" fmla="*/ 168 w 168"/>
                <a:gd name="T1" fmla="*/ 19 h 19"/>
                <a:gd name="T2" fmla="*/ 0 w 168"/>
                <a:gd name="T3" fmla="*/ 19 h 19"/>
                <a:gd name="T4" fmla="*/ 20 w 168"/>
                <a:gd name="T5" fmla="*/ 0 h 19"/>
                <a:gd name="T6" fmla="*/ 147 w 168"/>
                <a:gd name="T7" fmla="*/ 0 h 19"/>
                <a:gd name="T8" fmla="*/ 168 w 168"/>
                <a:gd name="T9" fmla="*/ 19 h 19"/>
                <a:gd name="T10" fmla="*/ 14 w 168"/>
                <a:gd name="T11" fmla="*/ 13 h 19"/>
                <a:gd name="T12" fmla="*/ 153 w 168"/>
                <a:gd name="T13" fmla="*/ 13 h 19"/>
                <a:gd name="T14" fmla="*/ 145 w 168"/>
                <a:gd name="T15" fmla="*/ 6 h 19"/>
                <a:gd name="T16" fmla="*/ 23 w 168"/>
                <a:gd name="T17" fmla="*/ 6 h 19"/>
                <a:gd name="T18" fmla="*/ 14 w 168"/>
                <a:gd name="T19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9">
                  <a:moveTo>
                    <a:pt x="168" y="19"/>
                  </a:moveTo>
                  <a:lnTo>
                    <a:pt x="0" y="19"/>
                  </a:lnTo>
                  <a:lnTo>
                    <a:pt x="20" y="0"/>
                  </a:lnTo>
                  <a:lnTo>
                    <a:pt x="147" y="0"/>
                  </a:lnTo>
                  <a:lnTo>
                    <a:pt x="168" y="19"/>
                  </a:lnTo>
                  <a:close/>
                  <a:moveTo>
                    <a:pt x="14" y="13"/>
                  </a:moveTo>
                  <a:lnTo>
                    <a:pt x="153" y="13"/>
                  </a:lnTo>
                  <a:lnTo>
                    <a:pt x="145" y="6"/>
                  </a:lnTo>
                  <a:lnTo>
                    <a:pt x="23" y="6"/>
                  </a:lnTo>
                  <a:lnTo>
                    <a:pt x="14" y="1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3" name="组合 272"/>
          <p:cNvGrpSpPr/>
          <p:nvPr/>
        </p:nvGrpSpPr>
        <p:grpSpPr>
          <a:xfrm>
            <a:off x="6245202" y="3027583"/>
            <a:ext cx="373844" cy="330768"/>
            <a:chOff x="6245255" y="3027437"/>
            <a:chExt cx="373980" cy="330888"/>
          </a:xfrm>
        </p:grpSpPr>
        <p:sp>
          <p:nvSpPr>
            <p:cNvPr id="111" name="Freeform 90"/>
            <p:cNvSpPr>
              <a:spLocks noEditPoints="1"/>
            </p:cNvSpPr>
            <p:nvPr/>
          </p:nvSpPr>
          <p:spPr bwMode="auto">
            <a:xfrm>
              <a:off x="6245255" y="3195190"/>
              <a:ext cx="373980" cy="127738"/>
            </a:xfrm>
            <a:custGeom>
              <a:avLst/>
              <a:gdLst>
                <a:gd name="T0" fmla="*/ 243 w 243"/>
                <a:gd name="T1" fmla="*/ 83 h 83"/>
                <a:gd name="T2" fmla="*/ 0 w 243"/>
                <a:gd name="T3" fmla="*/ 83 h 83"/>
                <a:gd name="T4" fmla="*/ 0 w 243"/>
                <a:gd name="T5" fmla="*/ 61 h 83"/>
                <a:gd name="T6" fmla="*/ 32 w 243"/>
                <a:gd name="T7" fmla="*/ 0 h 83"/>
                <a:gd name="T8" fmla="*/ 74 w 243"/>
                <a:gd name="T9" fmla="*/ 0 h 83"/>
                <a:gd name="T10" fmla="*/ 121 w 243"/>
                <a:gd name="T11" fmla="*/ 47 h 83"/>
                <a:gd name="T12" fmla="*/ 169 w 243"/>
                <a:gd name="T13" fmla="*/ 0 h 83"/>
                <a:gd name="T14" fmla="*/ 211 w 243"/>
                <a:gd name="T15" fmla="*/ 0 h 83"/>
                <a:gd name="T16" fmla="*/ 243 w 243"/>
                <a:gd name="T17" fmla="*/ 61 h 83"/>
                <a:gd name="T18" fmla="*/ 243 w 243"/>
                <a:gd name="T19" fmla="*/ 83 h 83"/>
                <a:gd name="T20" fmla="*/ 12 w 243"/>
                <a:gd name="T21" fmla="*/ 71 h 83"/>
                <a:gd name="T22" fmla="*/ 231 w 243"/>
                <a:gd name="T23" fmla="*/ 71 h 83"/>
                <a:gd name="T24" fmla="*/ 231 w 243"/>
                <a:gd name="T25" fmla="*/ 64 h 83"/>
                <a:gd name="T26" fmla="*/ 204 w 243"/>
                <a:gd name="T27" fmla="*/ 11 h 83"/>
                <a:gd name="T28" fmla="*/ 174 w 243"/>
                <a:gd name="T29" fmla="*/ 11 h 83"/>
                <a:gd name="T30" fmla="*/ 121 w 243"/>
                <a:gd name="T31" fmla="*/ 64 h 83"/>
                <a:gd name="T32" fmla="*/ 68 w 243"/>
                <a:gd name="T33" fmla="*/ 11 h 83"/>
                <a:gd name="T34" fmla="*/ 38 w 243"/>
                <a:gd name="T35" fmla="*/ 11 h 83"/>
                <a:gd name="T36" fmla="*/ 12 w 243"/>
                <a:gd name="T37" fmla="*/ 64 h 83"/>
                <a:gd name="T38" fmla="*/ 12 w 243"/>
                <a:gd name="T39" fmla="*/ 7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3" h="83">
                  <a:moveTo>
                    <a:pt x="243" y="83"/>
                  </a:moveTo>
                  <a:lnTo>
                    <a:pt x="0" y="83"/>
                  </a:lnTo>
                  <a:lnTo>
                    <a:pt x="0" y="61"/>
                  </a:lnTo>
                  <a:lnTo>
                    <a:pt x="32" y="0"/>
                  </a:lnTo>
                  <a:lnTo>
                    <a:pt x="74" y="0"/>
                  </a:lnTo>
                  <a:lnTo>
                    <a:pt x="121" y="47"/>
                  </a:lnTo>
                  <a:lnTo>
                    <a:pt x="169" y="0"/>
                  </a:lnTo>
                  <a:lnTo>
                    <a:pt x="211" y="0"/>
                  </a:lnTo>
                  <a:lnTo>
                    <a:pt x="243" y="61"/>
                  </a:lnTo>
                  <a:lnTo>
                    <a:pt x="243" y="83"/>
                  </a:lnTo>
                  <a:close/>
                  <a:moveTo>
                    <a:pt x="12" y="71"/>
                  </a:moveTo>
                  <a:lnTo>
                    <a:pt x="231" y="71"/>
                  </a:lnTo>
                  <a:lnTo>
                    <a:pt x="231" y="64"/>
                  </a:lnTo>
                  <a:lnTo>
                    <a:pt x="204" y="11"/>
                  </a:lnTo>
                  <a:lnTo>
                    <a:pt x="174" y="11"/>
                  </a:lnTo>
                  <a:lnTo>
                    <a:pt x="121" y="64"/>
                  </a:lnTo>
                  <a:lnTo>
                    <a:pt x="68" y="11"/>
                  </a:lnTo>
                  <a:lnTo>
                    <a:pt x="38" y="11"/>
                  </a:lnTo>
                  <a:lnTo>
                    <a:pt x="12" y="64"/>
                  </a:lnTo>
                  <a:lnTo>
                    <a:pt x="12" y="71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Rectangle 91"/>
            <p:cNvSpPr>
              <a:spLocks noChangeArrowheads="1"/>
            </p:cNvSpPr>
            <p:nvPr/>
          </p:nvSpPr>
          <p:spPr bwMode="auto">
            <a:xfrm>
              <a:off x="6245255" y="3349091"/>
              <a:ext cx="370902" cy="9234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 92"/>
            <p:cNvSpPr>
              <a:spLocks noEditPoints="1"/>
            </p:cNvSpPr>
            <p:nvPr/>
          </p:nvSpPr>
          <p:spPr bwMode="auto">
            <a:xfrm>
              <a:off x="6320666" y="3027437"/>
              <a:ext cx="220079" cy="198533"/>
            </a:xfrm>
            <a:custGeom>
              <a:avLst/>
              <a:gdLst>
                <a:gd name="T0" fmla="*/ 72 w 143"/>
                <a:gd name="T1" fmla="*/ 129 h 129"/>
                <a:gd name="T2" fmla="*/ 0 w 143"/>
                <a:gd name="T3" fmla="*/ 57 h 129"/>
                <a:gd name="T4" fmla="*/ 55 w 143"/>
                <a:gd name="T5" fmla="*/ 57 h 129"/>
                <a:gd name="T6" fmla="*/ 55 w 143"/>
                <a:gd name="T7" fmla="*/ 0 h 129"/>
                <a:gd name="T8" fmla="*/ 89 w 143"/>
                <a:gd name="T9" fmla="*/ 0 h 129"/>
                <a:gd name="T10" fmla="*/ 89 w 143"/>
                <a:gd name="T11" fmla="*/ 57 h 129"/>
                <a:gd name="T12" fmla="*/ 143 w 143"/>
                <a:gd name="T13" fmla="*/ 57 h 129"/>
                <a:gd name="T14" fmla="*/ 72 w 143"/>
                <a:gd name="T15" fmla="*/ 129 h 129"/>
                <a:gd name="T16" fmla="*/ 14 w 143"/>
                <a:gd name="T17" fmla="*/ 63 h 129"/>
                <a:gd name="T18" fmla="*/ 72 w 143"/>
                <a:gd name="T19" fmla="*/ 120 h 129"/>
                <a:gd name="T20" fmla="*/ 131 w 143"/>
                <a:gd name="T21" fmla="*/ 63 h 129"/>
                <a:gd name="T22" fmla="*/ 83 w 143"/>
                <a:gd name="T23" fmla="*/ 63 h 129"/>
                <a:gd name="T24" fmla="*/ 83 w 143"/>
                <a:gd name="T25" fmla="*/ 6 h 129"/>
                <a:gd name="T26" fmla="*/ 60 w 143"/>
                <a:gd name="T27" fmla="*/ 6 h 129"/>
                <a:gd name="T28" fmla="*/ 60 w 143"/>
                <a:gd name="T29" fmla="*/ 63 h 129"/>
                <a:gd name="T30" fmla="*/ 14 w 143"/>
                <a:gd name="T31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29">
                  <a:moveTo>
                    <a:pt x="72" y="129"/>
                  </a:moveTo>
                  <a:lnTo>
                    <a:pt x="0" y="57"/>
                  </a:lnTo>
                  <a:lnTo>
                    <a:pt x="55" y="57"/>
                  </a:lnTo>
                  <a:lnTo>
                    <a:pt x="55" y="0"/>
                  </a:lnTo>
                  <a:lnTo>
                    <a:pt x="89" y="0"/>
                  </a:lnTo>
                  <a:lnTo>
                    <a:pt x="89" y="57"/>
                  </a:lnTo>
                  <a:lnTo>
                    <a:pt x="143" y="57"/>
                  </a:lnTo>
                  <a:lnTo>
                    <a:pt x="72" y="129"/>
                  </a:lnTo>
                  <a:close/>
                  <a:moveTo>
                    <a:pt x="14" y="63"/>
                  </a:moveTo>
                  <a:lnTo>
                    <a:pt x="72" y="120"/>
                  </a:lnTo>
                  <a:lnTo>
                    <a:pt x="131" y="63"/>
                  </a:lnTo>
                  <a:lnTo>
                    <a:pt x="83" y="63"/>
                  </a:lnTo>
                  <a:lnTo>
                    <a:pt x="83" y="6"/>
                  </a:lnTo>
                  <a:lnTo>
                    <a:pt x="60" y="6"/>
                  </a:lnTo>
                  <a:lnTo>
                    <a:pt x="60" y="63"/>
                  </a:lnTo>
                  <a:lnTo>
                    <a:pt x="14" y="6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5" name="组合 274"/>
          <p:cNvGrpSpPr/>
          <p:nvPr/>
        </p:nvGrpSpPr>
        <p:grpSpPr>
          <a:xfrm>
            <a:off x="7092890" y="3013738"/>
            <a:ext cx="372307" cy="344613"/>
            <a:chOff x="7093250" y="3013587"/>
            <a:chExt cx="372441" cy="344738"/>
          </a:xfrm>
        </p:grpSpPr>
        <p:sp>
          <p:nvSpPr>
            <p:cNvPr id="114" name="Freeform 93"/>
            <p:cNvSpPr>
              <a:spLocks noEditPoints="1"/>
            </p:cNvSpPr>
            <p:nvPr/>
          </p:nvSpPr>
          <p:spPr bwMode="auto">
            <a:xfrm>
              <a:off x="7093250" y="3195190"/>
              <a:ext cx="372441" cy="127738"/>
            </a:xfrm>
            <a:custGeom>
              <a:avLst/>
              <a:gdLst>
                <a:gd name="T0" fmla="*/ 242 w 242"/>
                <a:gd name="T1" fmla="*/ 83 h 83"/>
                <a:gd name="T2" fmla="*/ 0 w 242"/>
                <a:gd name="T3" fmla="*/ 83 h 83"/>
                <a:gd name="T4" fmla="*/ 0 w 242"/>
                <a:gd name="T5" fmla="*/ 61 h 83"/>
                <a:gd name="T6" fmla="*/ 31 w 242"/>
                <a:gd name="T7" fmla="*/ 0 h 83"/>
                <a:gd name="T8" fmla="*/ 98 w 242"/>
                <a:gd name="T9" fmla="*/ 0 h 83"/>
                <a:gd name="T10" fmla="*/ 98 w 242"/>
                <a:gd name="T11" fmla="*/ 28 h 83"/>
                <a:gd name="T12" fmla="*/ 144 w 242"/>
                <a:gd name="T13" fmla="*/ 28 h 83"/>
                <a:gd name="T14" fmla="*/ 144 w 242"/>
                <a:gd name="T15" fmla="*/ 0 h 83"/>
                <a:gd name="T16" fmla="*/ 210 w 242"/>
                <a:gd name="T17" fmla="*/ 0 h 83"/>
                <a:gd name="T18" fmla="*/ 242 w 242"/>
                <a:gd name="T19" fmla="*/ 61 h 83"/>
                <a:gd name="T20" fmla="*/ 242 w 242"/>
                <a:gd name="T21" fmla="*/ 83 h 83"/>
                <a:gd name="T22" fmla="*/ 11 w 242"/>
                <a:gd name="T23" fmla="*/ 71 h 83"/>
                <a:gd name="T24" fmla="*/ 230 w 242"/>
                <a:gd name="T25" fmla="*/ 71 h 83"/>
                <a:gd name="T26" fmla="*/ 230 w 242"/>
                <a:gd name="T27" fmla="*/ 64 h 83"/>
                <a:gd name="T28" fmla="*/ 204 w 242"/>
                <a:gd name="T29" fmla="*/ 11 h 83"/>
                <a:gd name="T30" fmla="*/ 156 w 242"/>
                <a:gd name="T31" fmla="*/ 11 h 83"/>
                <a:gd name="T32" fmla="*/ 156 w 242"/>
                <a:gd name="T33" fmla="*/ 40 h 83"/>
                <a:gd name="T34" fmla="*/ 87 w 242"/>
                <a:gd name="T35" fmla="*/ 40 h 83"/>
                <a:gd name="T36" fmla="*/ 87 w 242"/>
                <a:gd name="T37" fmla="*/ 11 h 83"/>
                <a:gd name="T38" fmla="*/ 38 w 242"/>
                <a:gd name="T39" fmla="*/ 11 h 83"/>
                <a:gd name="T40" fmla="*/ 11 w 242"/>
                <a:gd name="T41" fmla="*/ 64 h 83"/>
                <a:gd name="T42" fmla="*/ 11 w 242"/>
                <a:gd name="T43" fmla="*/ 7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2" h="83">
                  <a:moveTo>
                    <a:pt x="242" y="83"/>
                  </a:moveTo>
                  <a:lnTo>
                    <a:pt x="0" y="83"/>
                  </a:lnTo>
                  <a:lnTo>
                    <a:pt x="0" y="61"/>
                  </a:lnTo>
                  <a:lnTo>
                    <a:pt x="31" y="0"/>
                  </a:lnTo>
                  <a:lnTo>
                    <a:pt x="98" y="0"/>
                  </a:lnTo>
                  <a:lnTo>
                    <a:pt x="98" y="28"/>
                  </a:lnTo>
                  <a:lnTo>
                    <a:pt x="144" y="28"/>
                  </a:lnTo>
                  <a:lnTo>
                    <a:pt x="144" y="0"/>
                  </a:lnTo>
                  <a:lnTo>
                    <a:pt x="210" y="0"/>
                  </a:lnTo>
                  <a:lnTo>
                    <a:pt x="242" y="61"/>
                  </a:lnTo>
                  <a:lnTo>
                    <a:pt x="242" y="83"/>
                  </a:lnTo>
                  <a:close/>
                  <a:moveTo>
                    <a:pt x="11" y="71"/>
                  </a:moveTo>
                  <a:lnTo>
                    <a:pt x="230" y="71"/>
                  </a:lnTo>
                  <a:lnTo>
                    <a:pt x="230" y="64"/>
                  </a:lnTo>
                  <a:lnTo>
                    <a:pt x="204" y="11"/>
                  </a:lnTo>
                  <a:lnTo>
                    <a:pt x="156" y="11"/>
                  </a:lnTo>
                  <a:lnTo>
                    <a:pt x="156" y="40"/>
                  </a:lnTo>
                  <a:lnTo>
                    <a:pt x="87" y="40"/>
                  </a:lnTo>
                  <a:lnTo>
                    <a:pt x="87" y="11"/>
                  </a:lnTo>
                  <a:lnTo>
                    <a:pt x="38" y="11"/>
                  </a:lnTo>
                  <a:lnTo>
                    <a:pt x="11" y="64"/>
                  </a:lnTo>
                  <a:lnTo>
                    <a:pt x="11" y="71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94"/>
            <p:cNvSpPr>
              <a:spLocks noEditPoints="1"/>
            </p:cNvSpPr>
            <p:nvPr/>
          </p:nvSpPr>
          <p:spPr bwMode="auto">
            <a:xfrm>
              <a:off x="7170200" y="3013587"/>
              <a:ext cx="220079" cy="198533"/>
            </a:xfrm>
            <a:custGeom>
              <a:avLst/>
              <a:gdLst>
                <a:gd name="T0" fmla="*/ 88 w 143"/>
                <a:gd name="T1" fmla="*/ 129 h 129"/>
                <a:gd name="T2" fmla="*/ 54 w 143"/>
                <a:gd name="T3" fmla="*/ 129 h 129"/>
                <a:gd name="T4" fmla="*/ 54 w 143"/>
                <a:gd name="T5" fmla="*/ 72 h 129"/>
                <a:gd name="T6" fmla="*/ 0 w 143"/>
                <a:gd name="T7" fmla="*/ 72 h 129"/>
                <a:gd name="T8" fmla="*/ 71 w 143"/>
                <a:gd name="T9" fmla="*/ 0 h 129"/>
                <a:gd name="T10" fmla="*/ 143 w 143"/>
                <a:gd name="T11" fmla="*/ 72 h 129"/>
                <a:gd name="T12" fmla="*/ 88 w 143"/>
                <a:gd name="T13" fmla="*/ 72 h 129"/>
                <a:gd name="T14" fmla="*/ 88 w 143"/>
                <a:gd name="T15" fmla="*/ 129 h 129"/>
                <a:gd name="T16" fmla="*/ 60 w 143"/>
                <a:gd name="T17" fmla="*/ 124 h 129"/>
                <a:gd name="T18" fmla="*/ 83 w 143"/>
                <a:gd name="T19" fmla="*/ 124 h 129"/>
                <a:gd name="T20" fmla="*/ 83 w 143"/>
                <a:gd name="T21" fmla="*/ 66 h 129"/>
                <a:gd name="T22" fmla="*/ 129 w 143"/>
                <a:gd name="T23" fmla="*/ 66 h 129"/>
                <a:gd name="T24" fmla="*/ 71 w 143"/>
                <a:gd name="T25" fmla="*/ 7 h 129"/>
                <a:gd name="T26" fmla="*/ 13 w 143"/>
                <a:gd name="T27" fmla="*/ 66 h 129"/>
                <a:gd name="T28" fmla="*/ 60 w 143"/>
                <a:gd name="T29" fmla="*/ 66 h 129"/>
                <a:gd name="T30" fmla="*/ 60 w 143"/>
                <a:gd name="T31" fmla="*/ 12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29">
                  <a:moveTo>
                    <a:pt x="88" y="129"/>
                  </a:moveTo>
                  <a:lnTo>
                    <a:pt x="54" y="129"/>
                  </a:lnTo>
                  <a:lnTo>
                    <a:pt x="54" y="72"/>
                  </a:lnTo>
                  <a:lnTo>
                    <a:pt x="0" y="72"/>
                  </a:lnTo>
                  <a:lnTo>
                    <a:pt x="71" y="0"/>
                  </a:lnTo>
                  <a:lnTo>
                    <a:pt x="143" y="72"/>
                  </a:lnTo>
                  <a:lnTo>
                    <a:pt x="88" y="72"/>
                  </a:lnTo>
                  <a:lnTo>
                    <a:pt x="88" y="129"/>
                  </a:lnTo>
                  <a:close/>
                  <a:moveTo>
                    <a:pt x="60" y="124"/>
                  </a:moveTo>
                  <a:lnTo>
                    <a:pt x="83" y="124"/>
                  </a:lnTo>
                  <a:lnTo>
                    <a:pt x="83" y="66"/>
                  </a:lnTo>
                  <a:lnTo>
                    <a:pt x="129" y="66"/>
                  </a:lnTo>
                  <a:lnTo>
                    <a:pt x="71" y="7"/>
                  </a:lnTo>
                  <a:lnTo>
                    <a:pt x="13" y="66"/>
                  </a:lnTo>
                  <a:lnTo>
                    <a:pt x="60" y="66"/>
                  </a:lnTo>
                  <a:lnTo>
                    <a:pt x="60" y="12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Rectangle 95"/>
            <p:cNvSpPr>
              <a:spLocks noChangeArrowheads="1"/>
            </p:cNvSpPr>
            <p:nvPr/>
          </p:nvSpPr>
          <p:spPr bwMode="auto">
            <a:xfrm>
              <a:off x="7094789" y="3349091"/>
              <a:ext cx="370902" cy="9234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17" name="Freeform 96"/>
          <p:cNvSpPr>
            <a:spLocks noEditPoints="1"/>
          </p:cNvSpPr>
          <p:nvPr/>
        </p:nvSpPr>
        <p:spPr bwMode="auto">
          <a:xfrm>
            <a:off x="7923655" y="3012198"/>
            <a:ext cx="413844" cy="406152"/>
          </a:xfrm>
          <a:custGeom>
            <a:avLst/>
            <a:gdLst>
              <a:gd name="T0" fmla="*/ 188 w 188"/>
              <a:gd name="T1" fmla="*/ 95 h 184"/>
              <a:gd name="T2" fmla="*/ 135 w 188"/>
              <a:gd name="T3" fmla="*/ 71 h 184"/>
              <a:gd name="T4" fmla="*/ 135 w 188"/>
              <a:gd name="T5" fmla="*/ 66 h 184"/>
              <a:gd name="T6" fmla="*/ 150 w 188"/>
              <a:gd name="T7" fmla="*/ 37 h 184"/>
              <a:gd name="T8" fmla="*/ 138 w 188"/>
              <a:gd name="T9" fmla="*/ 3 h 184"/>
              <a:gd name="T10" fmla="*/ 119 w 188"/>
              <a:gd name="T11" fmla="*/ 18 h 184"/>
              <a:gd name="T12" fmla="*/ 94 w 188"/>
              <a:gd name="T13" fmla="*/ 55 h 184"/>
              <a:gd name="T14" fmla="*/ 70 w 188"/>
              <a:gd name="T15" fmla="*/ 92 h 184"/>
              <a:gd name="T16" fmla="*/ 51 w 188"/>
              <a:gd name="T17" fmla="*/ 84 h 184"/>
              <a:gd name="T18" fmla="*/ 0 w 188"/>
              <a:gd name="T19" fmla="*/ 93 h 184"/>
              <a:gd name="T20" fmla="*/ 9 w 188"/>
              <a:gd name="T21" fmla="*/ 184 h 184"/>
              <a:gd name="T22" fmla="*/ 60 w 188"/>
              <a:gd name="T23" fmla="*/ 177 h 184"/>
              <a:gd name="T24" fmla="*/ 73 w 188"/>
              <a:gd name="T25" fmla="*/ 184 h 184"/>
              <a:gd name="T26" fmla="*/ 75 w 188"/>
              <a:gd name="T27" fmla="*/ 184 h 184"/>
              <a:gd name="T28" fmla="*/ 157 w 188"/>
              <a:gd name="T29" fmla="*/ 184 h 184"/>
              <a:gd name="T30" fmla="*/ 175 w 188"/>
              <a:gd name="T31" fmla="*/ 161 h 184"/>
              <a:gd name="T32" fmla="*/ 180 w 188"/>
              <a:gd name="T33" fmla="*/ 135 h 184"/>
              <a:gd name="T34" fmla="*/ 183 w 188"/>
              <a:gd name="T35" fmla="*/ 108 h 184"/>
              <a:gd name="T36" fmla="*/ 51 w 188"/>
              <a:gd name="T37" fmla="*/ 176 h 184"/>
              <a:gd name="T38" fmla="*/ 8 w 188"/>
              <a:gd name="T39" fmla="*/ 175 h 184"/>
              <a:gd name="T40" fmla="*/ 9 w 188"/>
              <a:gd name="T41" fmla="*/ 92 h 184"/>
              <a:gd name="T42" fmla="*/ 52 w 188"/>
              <a:gd name="T43" fmla="*/ 93 h 184"/>
              <a:gd name="T44" fmla="*/ 176 w 188"/>
              <a:gd name="T45" fmla="*/ 104 h 184"/>
              <a:gd name="T46" fmla="*/ 175 w 188"/>
              <a:gd name="T47" fmla="*/ 110 h 184"/>
              <a:gd name="T48" fmla="*/ 173 w 188"/>
              <a:gd name="T49" fmla="*/ 131 h 184"/>
              <a:gd name="T50" fmla="*/ 172 w 188"/>
              <a:gd name="T51" fmla="*/ 137 h 184"/>
              <a:gd name="T52" fmla="*/ 168 w 188"/>
              <a:gd name="T53" fmla="*/ 156 h 184"/>
              <a:gd name="T54" fmla="*/ 167 w 188"/>
              <a:gd name="T55" fmla="*/ 161 h 184"/>
              <a:gd name="T56" fmla="*/ 157 w 188"/>
              <a:gd name="T57" fmla="*/ 176 h 184"/>
              <a:gd name="T58" fmla="*/ 70 w 188"/>
              <a:gd name="T59" fmla="*/ 173 h 184"/>
              <a:gd name="T60" fmla="*/ 60 w 188"/>
              <a:gd name="T61" fmla="*/ 100 h 184"/>
              <a:gd name="T62" fmla="*/ 72 w 188"/>
              <a:gd name="T63" fmla="*/ 100 h 184"/>
              <a:gd name="T64" fmla="*/ 89 w 188"/>
              <a:gd name="T65" fmla="*/ 80 h 184"/>
              <a:gd name="T66" fmla="*/ 101 w 188"/>
              <a:gd name="T67" fmla="*/ 59 h 184"/>
              <a:gd name="T68" fmla="*/ 130 w 188"/>
              <a:gd name="T69" fmla="*/ 10 h 184"/>
              <a:gd name="T70" fmla="*/ 143 w 188"/>
              <a:gd name="T71" fmla="*/ 35 h 184"/>
              <a:gd name="T72" fmla="*/ 128 w 188"/>
              <a:gd name="T73" fmla="*/ 76 h 184"/>
              <a:gd name="T74" fmla="*/ 162 w 188"/>
              <a:gd name="T75" fmla="*/ 79 h 184"/>
              <a:gd name="T76" fmla="*/ 176 w 188"/>
              <a:gd name="T77" fmla="*/ 104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88" h="184">
                <a:moveTo>
                  <a:pt x="183" y="108"/>
                </a:moveTo>
                <a:cubicBezTo>
                  <a:pt x="185" y="105"/>
                  <a:pt x="188" y="101"/>
                  <a:pt x="188" y="95"/>
                </a:cubicBezTo>
                <a:cubicBezTo>
                  <a:pt x="188" y="78"/>
                  <a:pt x="172" y="72"/>
                  <a:pt x="163" y="71"/>
                </a:cubicBezTo>
                <a:cubicBezTo>
                  <a:pt x="135" y="71"/>
                  <a:pt x="135" y="71"/>
                  <a:pt x="135" y="71"/>
                </a:cubicBezTo>
                <a:cubicBezTo>
                  <a:pt x="135" y="71"/>
                  <a:pt x="135" y="71"/>
                  <a:pt x="135" y="71"/>
                </a:cubicBezTo>
                <a:cubicBezTo>
                  <a:pt x="133" y="69"/>
                  <a:pt x="135" y="66"/>
                  <a:pt x="135" y="66"/>
                </a:cubicBezTo>
                <a:cubicBezTo>
                  <a:pt x="135" y="66"/>
                  <a:pt x="135" y="66"/>
                  <a:pt x="135" y="66"/>
                </a:cubicBezTo>
                <a:cubicBezTo>
                  <a:pt x="136" y="66"/>
                  <a:pt x="144" y="55"/>
                  <a:pt x="150" y="37"/>
                </a:cubicBezTo>
                <a:cubicBezTo>
                  <a:pt x="157" y="18"/>
                  <a:pt x="140" y="4"/>
                  <a:pt x="139" y="3"/>
                </a:cubicBezTo>
                <a:cubicBezTo>
                  <a:pt x="138" y="3"/>
                  <a:pt x="138" y="3"/>
                  <a:pt x="138" y="3"/>
                </a:cubicBezTo>
                <a:cubicBezTo>
                  <a:pt x="138" y="3"/>
                  <a:pt x="132" y="0"/>
                  <a:pt x="126" y="4"/>
                </a:cubicBezTo>
                <a:cubicBezTo>
                  <a:pt x="122" y="6"/>
                  <a:pt x="119" y="11"/>
                  <a:pt x="119" y="18"/>
                </a:cubicBezTo>
                <a:cubicBezTo>
                  <a:pt x="117" y="34"/>
                  <a:pt x="103" y="48"/>
                  <a:pt x="97" y="53"/>
                </a:cubicBezTo>
                <a:cubicBezTo>
                  <a:pt x="96" y="54"/>
                  <a:pt x="95" y="54"/>
                  <a:pt x="94" y="55"/>
                </a:cubicBezTo>
                <a:cubicBezTo>
                  <a:pt x="90" y="59"/>
                  <a:pt x="85" y="69"/>
                  <a:pt x="82" y="76"/>
                </a:cubicBezTo>
                <a:cubicBezTo>
                  <a:pt x="79" y="81"/>
                  <a:pt x="73" y="89"/>
                  <a:pt x="70" y="92"/>
                </a:cubicBezTo>
                <a:cubicBezTo>
                  <a:pt x="67" y="92"/>
                  <a:pt x="63" y="92"/>
                  <a:pt x="60" y="92"/>
                </a:cubicBezTo>
                <a:cubicBezTo>
                  <a:pt x="59" y="88"/>
                  <a:pt x="55" y="84"/>
                  <a:pt x="51" y="84"/>
                </a:cubicBezTo>
                <a:cubicBezTo>
                  <a:pt x="9" y="84"/>
                  <a:pt x="9" y="84"/>
                  <a:pt x="9" y="84"/>
                </a:cubicBezTo>
                <a:cubicBezTo>
                  <a:pt x="4" y="84"/>
                  <a:pt x="0" y="88"/>
                  <a:pt x="0" y="93"/>
                </a:cubicBezTo>
                <a:cubicBezTo>
                  <a:pt x="0" y="175"/>
                  <a:pt x="0" y="175"/>
                  <a:pt x="0" y="175"/>
                </a:cubicBezTo>
                <a:cubicBezTo>
                  <a:pt x="0" y="180"/>
                  <a:pt x="4" y="184"/>
                  <a:pt x="9" y="184"/>
                </a:cubicBezTo>
                <a:cubicBezTo>
                  <a:pt x="51" y="184"/>
                  <a:pt x="51" y="184"/>
                  <a:pt x="51" y="184"/>
                </a:cubicBezTo>
                <a:cubicBezTo>
                  <a:pt x="56" y="184"/>
                  <a:pt x="59" y="181"/>
                  <a:pt x="60" y="177"/>
                </a:cubicBezTo>
                <a:cubicBezTo>
                  <a:pt x="62" y="177"/>
                  <a:pt x="63" y="175"/>
                  <a:pt x="64" y="175"/>
                </a:cubicBezTo>
                <a:cubicBezTo>
                  <a:pt x="65" y="177"/>
                  <a:pt x="67" y="181"/>
                  <a:pt x="73" y="184"/>
                </a:cubicBezTo>
                <a:cubicBezTo>
                  <a:pt x="74" y="184"/>
                  <a:pt x="74" y="184"/>
                  <a:pt x="74" y="184"/>
                </a:cubicBezTo>
                <a:cubicBezTo>
                  <a:pt x="75" y="184"/>
                  <a:pt x="75" y="184"/>
                  <a:pt x="75" y="184"/>
                </a:cubicBezTo>
                <a:cubicBezTo>
                  <a:pt x="75" y="184"/>
                  <a:pt x="103" y="184"/>
                  <a:pt x="129" y="184"/>
                </a:cubicBezTo>
                <a:cubicBezTo>
                  <a:pt x="142" y="184"/>
                  <a:pt x="153" y="184"/>
                  <a:pt x="157" y="184"/>
                </a:cubicBezTo>
                <a:cubicBezTo>
                  <a:pt x="165" y="184"/>
                  <a:pt x="170" y="180"/>
                  <a:pt x="172" y="177"/>
                </a:cubicBezTo>
                <a:cubicBezTo>
                  <a:pt x="176" y="172"/>
                  <a:pt x="176" y="165"/>
                  <a:pt x="175" y="161"/>
                </a:cubicBezTo>
                <a:cubicBezTo>
                  <a:pt x="181" y="156"/>
                  <a:pt x="181" y="147"/>
                  <a:pt x="181" y="143"/>
                </a:cubicBezTo>
                <a:cubicBezTo>
                  <a:pt x="182" y="140"/>
                  <a:pt x="181" y="138"/>
                  <a:pt x="180" y="135"/>
                </a:cubicBezTo>
                <a:cubicBezTo>
                  <a:pt x="183" y="133"/>
                  <a:pt x="186" y="127"/>
                  <a:pt x="186" y="120"/>
                </a:cubicBezTo>
                <a:cubicBezTo>
                  <a:pt x="187" y="115"/>
                  <a:pt x="185" y="110"/>
                  <a:pt x="183" y="108"/>
                </a:cubicBezTo>
                <a:close/>
                <a:moveTo>
                  <a:pt x="52" y="175"/>
                </a:moveTo>
                <a:cubicBezTo>
                  <a:pt x="52" y="176"/>
                  <a:pt x="52" y="176"/>
                  <a:pt x="51" y="176"/>
                </a:cubicBezTo>
                <a:cubicBezTo>
                  <a:pt x="9" y="176"/>
                  <a:pt x="9" y="176"/>
                  <a:pt x="9" y="176"/>
                </a:cubicBezTo>
                <a:cubicBezTo>
                  <a:pt x="9" y="176"/>
                  <a:pt x="8" y="176"/>
                  <a:pt x="8" y="175"/>
                </a:cubicBezTo>
                <a:cubicBezTo>
                  <a:pt x="8" y="93"/>
                  <a:pt x="8" y="93"/>
                  <a:pt x="8" y="93"/>
                </a:cubicBezTo>
                <a:cubicBezTo>
                  <a:pt x="8" y="93"/>
                  <a:pt x="9" y="92"/>
                  <a:pt x="9" y="92"/>
                </a:cubicBezTo>
                <a:cubicBezTo>
                  <a:pt x="51" y="92"/>
                  <a:pt x="51" y="92"/>
                  <a:pt x="51" y="92"/>
                </a:cubicBezTo>
                <a:cubicBezTo>
                  <a:pt x="52" y="92"/>
                  <a:pt x="52" y="93"/>
                  <a:pt x="52" y="93"/>
                </a:cubicBezTo>
                <a:lnTo>
                  <a:pt x="52" y="175"/>
                </a:lnTo>
                <a:close/>
                <a:moveTo>
                  <a:pt x="176" y="104"/>
                </a:moveTo>
                <a:cubicBezTo>
                  <a:pt x="172" y="107"/>
                  <a:pt x="172" y="107"/>
                  <a:pt x="172" y="107"/>
                </a:cubicBezTo>
                <a:cubicBezTo>
                  <a:pt x="175" y="110"/>
                  <a:pt x="175" y="110"/>
                  <a:pt x="175" y="110"/>
                </a:cubicBezTo>
                <a:cubicBezTo>
                  <a:pt x="176" y="111"/>
                  <a:pt x="179" y="114"/>
                  <a:pt x="178" y="120"/>
                </a:cubicBezTo>
                <a:cubicBezTo>
                  <a:pt x="178" y="127"/>
                  <a:pt x="173" y="131"/>
                  <a:pt x="173" y="131"/>
                </a:cubicBezTo>
                <a:cubicBezTo>
                  <a:pt x="167" y="133"/>
                  <a:pt x="167" y="133"/>
                  <a:pt x="167" y="133"/>
                </a:cubicBezTo>
                <a:cubicBezTo>
                  <a:pt x="172" y="137"/>
                  <a:pt x="172" y="137"/>
                  <a:pt x="172" y="137"/>
                </a:cubicBezTo>
                <a:cubicBezTo>
                  <a:pt x="172" y="138"/>
                  <a:pt x="174" y="140"/>
                  <a:pt x="173" y="144"/>
                </a:cubicBezTo>
                <a:cubicBezTo>
                  <a:pt x="173" y="147"/>
                  <a:pt x="172" y="154"/>
                  <a:pt x="168" y="156"/>
                </a:cubicBezTo>
                <a:cubicBezTo>
                  <a:pt x="164" y="158"/>
                  <a:pt x="164" y="158"/>
                  <a:pt x="164" y="158"/>
                </a:cubicBezTo>
                <a:cubicBezTo>
                  <a:pt x="167" y="161"/>
                  <a:pt x="167" y="161"/>
                  <a:pt x="167" y="161"/>
                </a:cubicBezTo>
                <a:cubicBezTo>
                  <a:pt x="168" y="163"/>
                  <a:pt x="168" y="169"/>
                  <a:pt x="165" y="173"/>
                </a:cubicBezTo>
                <a:cubicBezTo>
                  <a:pt x="164" y="175"/>
                  <a:pt x="161" y="176"/>
                  <a:pt x="157" y="176"/>
                </a:cubicBezTo>
                <a:cubicBezTo>
                  <a:pt x="144" y="176"/>
                  <a:pt x="84" y="176"/>
                  <a:pt x="76" y="176"/>
                </a:cubicBezTo>
                <a:cubicBezTo>
                  <a:pt x="73" y="175"/>
                  <a:pt x="71" y="174"/>
                  <a:pt x="70" y="173"/>
                </a:cubicBezTo>
                <a:cubicBezTo>
                  <a:pt x="69" y="172"/>
                  <a:pt x="67" y="167"/>
                  <a:pt x="60" y="167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64" y="100"/>
                  <a:pt x="71" y="100"/>
                  <a:pt x="71" y="100"/>
                </a:cubicBezTo>
                <a:cubicBezTo>
                  <a:pt x="72" y="100"/>
                  <a:pt x="72" y="100"/>
                  <a:pt x="72" y="100"/>
                </a:cubicBezTo>
                <a:cubicBezTo>
                  <a:pt x="74" y="99"/>
                  <a:pt x="74" y="99"/>
                  <a:pt x="74" y="99"/>
                </a:cubicBezTo>
                <a:cubicBezTo>
                  <a:pt x="74" y="99"/>
                  <a:pt x="85" y="88"/>
                  <a:pt x="89" y="80"/>
                </a:cubicBezTo>
                <a:cubicBezTo>
                  <a:pt x="93" y="72"/>
                  <a:pt x="96" y="63"/>
                  <a:pt x="100" y="61"/>
                </a:cubicBezTo>
                <a:cubicBezTo>
                  <a:pt x="100" y="60"/>
                  <a:pt x="101" y="60"/>
                  <a:pt x="101" y="59"/>
                </a:cubicBezTo>
                <a:cubicBezTo>
                  <a:pt x="108" y="54"/>
                  <a:pt x="124" y="38"/>
                  <a:pt x="127" y="19"/>
                </a:cubicBezTo>
                <a:cubicBezTo>
                  <a:pt x="127" y="14"/>
                  <a:pt x="128" y="12"/>
                  <a:pt x="130" y="10"/>
                </a:cubicBezTo>
                <a:cubicBezTo>
                  <a:pt x="132" y="9"/>
                  <a:pt x="134" y="10"/>
                  <a:pt x="135" y="10"/>
                </a:cubicBezTo>
                <a:cubicBezTo>
                  <a:pt x="137" y="12"/>
                  <a:pt x="147" y="22"/>
                  <a:pt x="143" y="35"/>
                </a:cubicBezTo>
                <a:cubicBezTo>
                  <a:pt x="137" y="51"/>
                  <a:pt x="129" y="61"/>
                  <a:pt x="129" y="61"/>
                </a:cubicBezTo>
                <a:cubicBezTo>
                  <a:pt x="127" y="64"/>
                  <a:pt x="124" y="70"/>
                  <a:pt x="128" y="76"/>
                </a:cubicBezTo>
                <a:cubicBezTo>
                  <a:pt x="130" y="79"/>
                  <a:pt x="133" y="79"/>
                  <a:pt x="135" y="79"/>
                </a:cubicBezTo>
                <a:cubicBezTo>
                  <a:pt x="162" y="79"/>
                  <a:pt x="162" y="79"/>
                  <a:pt x="162" y="79"/>
                </a:cubicBezTo>
                <a:cubicBezTo>
                  <a:pt x="163" y="79"/>
                  <a:pt x="180" y="81"/>
                  <a:pt x="180" y="95"/>
                </a:cubicBezTo>
                <a:cubicBezTo>
                  <a:pt x="180" y="101"/>
                  <a:pt x="176" y="104"/>
                  <a:pt x="176" y="104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8" name="Freeform 97"/>
          <p:cNvSpPr>
            <a:spLocks noEditPoints="1"/>
          </p:cNvSpPr>
          <p:nvPr/>
        </p:nvSpPr>
        <p:spPr bwMode="auto">
          <a:xfrm>
            <a:off x="8714423" y="3056815"/>
            <a:ext cx="473843" cy="353845"/>
          </a:xfrm>
          <a:custGeom>
            <a:avLst/>
            <a:gdLst>
              <a:gd name="T0" fmla="*/ 202 w 215"/>
              <a:gd name="T1" fmla="*/ 24 h 161"/>
              <a:gd name="T2" fmla="*/ 54 w 215"/>
              <a:gd name="T3" fmla="*/ 9 h 161"/>
              <a:gd name="T4" fmla="*/ 50 w 215"/>
              <a:gd name="T5" fmla="*/ 4 h 161"/>
              <a:gd name="T6" fmla="*/ 48 w 215"/>
              <a:gd name="T7" fmla="*/ 2 h 161"/>
              <a:gd name="T8" fmla="*/ 46 w 215"/>
              <a:gd name="T9" fmla="*/ 1 h 161"/>
              <a:gd name="T10" fmla="*/ 43 w 215"/>
              <a:gd name="T11" fmla="*/ 1 h 161"/>
              <a:gd name="T12" fmla="*/ 14 w 215"/>
              <a:gd name="T13" fmla="*/ 0 h 161"/>
              <a:gd name="T14" fmla="*/ 14 w 215"/>
              <a:gd name="T15" fmla="*/ 27 h 161"/>
              <a:gd name="T16" fmla="*/ 41 w 215"/>
              <a:gd name="T17" fmla="*/ 44 h 161"/>
              <a:gd name="T18" fmla="*/ 64 w 215"/>
              <a:gd name="T19" fmla="*/ 97 h 161"/>
              <a:gd name="T20" fmla="*/ 68 w 215"/>
              <a:gd name="T21" fmla="*/ 106 h 161"/>
              <a:gd name="T22" fmla="*/ 77 w 215"/>
              <a:gd name="T23" fmla="*/ 115 h 161"/>
              <a:gd name="T24" fmla="*/ 174 w 215"/>
              <a:gd name="T25" fmla="*/ 115 h 161"/>
              <a:gd name="T26" fmla="*/ 183 w 215"/>
              <a:gd name="T27" fmla="*/ 106 h 161"/>
              <a:gd name="T28" fmla="*/ 211 w 215"/>
              <a:gd name="T29" fmla="*/ 28 h 161"/>
              <a:gd name="T30" fmla="*/ 177 w 215"/>
              <a:gd name="T31" fmla="*/ 100 h 161"/>
              <a:gd name="T32" fmla="*/ 176 w 215"/>
              <a:gd name="T33" fmla="*/ 103 h 161"/>
              <a:gd name="T34" fmla="*/ 170 w 215"/>
              <a:gd name="T35" fmla="*/ 107 h 161"/>
              <a:gd name="T36" fmla="*/ 166 w 215"/>
              <a:gd name="T37" fmla="*/ 108 h 161"/>
              <a:gd name="T38" fmla="*/ 81 w 215"/>
              <a:gd name="T39" fmla="*/ 107 h 161"/>
              <a:gd name="T40" fmla="*/ 75 w 215"/>
              <a:gd name="T41" fmla="*/ 99 h 161"/>
              <a:gd name="T42" fmla="*/ 52 w 215"/>
              <a:gd name="T43" fmla="*/ 51 h 161"/>
              <a:gd name="T44" fmla="*/ 38 w 215"/>
              <a:gd name="T45" fmla="*/ 20 h 161"/>
              <a:gd name="T46" fmla="*/ 8 w 215"/>
              <a:gd name="T47" fmla="*/ 14 h 161"/>
              <a:gd name="T48" fmla="*/ 42 w 215"/>
              <a:gd name="T49" fmla="*/ 8 h 161"/>
              <a:gd name="T50" fmla="*/ 44 w 215"/>
              <a:gd name="T51" fmla="*/ 9 h 161"/>
              <a:gd name="T52" fmla="*/ 45 w 215"/>
              <a:gd name="T53" fmla="*/ 10 h 161"/>
              <a:gd name="T54" fmla="*/ 47 w 215"/>
              <a:gd name="T55" fmla="*/ 12 h 161"/>
              <a:gd name="T56" fmla="*/ 202 w 215"/>
              <a:gd name="T57" fmla="*/ 31 h 161"/>
              <a:gd name="T58" fmla="*/ 199 w 215"/>
              <a:gd name="T59" fmla="*/ 51 h 161"/>
              <a:gd name="T60" fmla="*/ 77 w 215"/>
              <a:gd name="T61" fmla="*/ 142 h 161"/>
              <a:gd name="T62" fmla="*/ 115 w 215"/>
              <a:gd name="T63" fmla="*/ 142 h 161"/>
              <a:gd name="T64" fmla="*/ 96 w 215"/>
              <a:gd name="T65" fmla="*/ 154 h 161"/>
              <a:gd name="T66" fmla="*/ 96 w 215"/>
              <a:gd name="T67" fmla="*/ 130 h 161"/>
              <a:gd name="T68" fmla="*/ 96 w 215"/>
              <a:gd name="T69" fmla="*/ 154 h 161"/>
              <a:gd name="T70" fmla="*/ 142 w 215"/>
              <a:gd name="T71" fmla="*/ 142 h 161"/>
              <a:gd name="T72" fmla="*/ 180 w 215"/>
              <a:gd name="T73" fmla="*/ 142 h 161"/>
              <a:gd name="T74" fmla="*/ 161 w 215"/>
              <a:gd name="T75" fmla="*/ 154 h 161"/>
              <a:gd name="T76" fmla="*/ 161 w 215"/>
              <a:gd name="T77" fmla="*/ 130 h 161"/>
              <a:gd name="T78" fmla="*/ 161 w 215"/>
              <a:gd name="T79" fmla="*/ 154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15" h="161">
                <a:moveTo>
                  <a:pt x="211" y="28"/>
                </a:moveTo>
                <a:cubicBezTo>
                  <a:pt x="209" y="26"/>
                  <a:pt x="207" y="24"/>
                  <a:pt x="202" y="24"/>
                </a:cubicBezTo>
                <a:cubicBezTo>
                  <a:pt x="61" y="24"/>
                  <a:pt x="61" y="24"/>
                  <a:pt x="61" y="24"/>
                </a:cubicBezTo>
                <a:cubicBezTo>
                  <a:pt x="54" y="9"/>
                  <a:pt x="54" y="9"/>
                  <a:pt x="54" y="9"/>
                </a:cubicBezTo>
                <a:cubicBezTo>
                  <a:pt x="54" y="8"/>
                  <a:pt x="53" y="7"/>
                  <a:pt x="52" y="6"/>
                </a:cubicBezTo>
                <a:cubicBezTo>
                  <a:pt x="52" y="5"/>
                  <a:pt x="51" y="5"/>
                  <a:pt x="50" y="4"/>
                </a:cubicBezTo>
                <a:cubicBezTo>
                  <a:pt x="50" y="3"/>
                  <a:pt x="49" y="3"/>
                  <a:pt x="49" y="2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2"/>
                  <a:pt x="47" y="2"/>
                  <a:pt x="46" y="1"/>
                </a:cubicBezTo>
                <a:cubicBezTo>
                  <a:pt x="46" y="1"/>
                  <a:pt x="46" y="1"/>
                  <a:pt x="46" y="1"/>
                </a:cubicBezTo>
                <a:cubicBezTo>
                  <a:pt x="45" y="1"/>
                  <a:pt x="44" y="1"/>
                  <a:pt x="44" y="1"/>
                </a:cubicBezTo>
                <a:cubicBezTo>
                  <a:pt x="43" y="1"/>
                  <a:pt x="43" y="1"/>
                  <a:pt x="43" y="1"/>
                </a:cubicBezTo>
                <a:cubicBezTo>
                  <a:pt x="42" y="0"/>
                  <a:pt x="42" y="0"/>
                  <a:pt x="42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21"/>
                  <a:pt x="6" y="27"/>
                  <a:pt x="14" y="27"/>
                </a:cubicBezTo>
                <a:cubicBezTo>
                  <a:pt x="33" y="27"/>
                  <a:pt x="33" y="27"/>
                  <a:pt x="33" y="27"/>
                </a:cubicBezTo>
                <a:cubicBezTo>
                  <a:pt x="41" y="44"/>
                  <a:pt x="41" y="44"/>
                  <a:pt x="41" y="44"/>
                </a:cubicBezTo>
                <a:cubicBezTo>
                  <a:pt x="42" y="49"/>
                  <a:pt x="45" y="54"/>
                  <a:pt x="45" y="54"/>
                </a:cubicBezTo>
                <a:cubicBezTo>
                  <a:pt x="64" y="97"/>
                  <a:pt x="64" y="97"/>
                  <a:pt x="64" y="97"/>
                </a:cubicBezTo>
                <a:cubicBezTo>
                  <a:pt x="64" y="97"/>
                  <a:pt x="64" y="98"/>
                  <a:pt x="65" y="98"/>
                </a:cubicBezTo>
                <a:cubicBezTo>
                  <a:pt x="68" y="106"/>
                  <a:pt x="68" y="106"/>
                  <a:pt x="68" y="106"/>
                </a:cubicBezTo>
                <a:cubicBezTo>
                  <a:pt x="70" y="110"/>
                  <a:pt x="73" y="113"/>
                  <a:pt x="78" y="115"/>
                </a:cubicBezTo>
                <a:cubicBezTo>
                  <a:pt x="77" y="115"/>
                  <a:pt x="77" y="115"/>
                  <a:pt x="77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74" y="115"/>
                  <a:pt x="174" y="115"/>
                  <a:pt x="174" y="115"/>
                </a:cubicBezTo>
                <a:cubicBezTo>
                  <a:pt x="174" y="115"/>
                  <a:pt x="174" y="115"/>
                  <a:pt x="174" y="115"/>
                </a:cubicBezTo>
                <a:cubicBezTo>
                  <a:pt x="178" y="113"/>
                  <a:pt x="182" y="110"/>
                  <a:pt x="183" y="106"/>
                </a:cubicBezTo>
                <a:cubicBezTo>
                  <a:pt x="206" y="54"/>
                  <a:pt x="206" y="54"/>
                  <a:pt x="206" y="54"/>
                </a:cubicBezTo>
                <a:cubicBezTo>
                  <a:pt x="208" y="51"/>
                  <a:pt x="215" y="36"/>
                  <a:pt x="211" y="28"/>
                </a:cubicBezTo>
                <a:close/>
                <a:moveTo>
                  <a:pt x="199" y="51"/>
                </a:moveTo>
                <a:cubicBezTo>
                  <a:pt x="177" y="100"/>
                  <a:pt x="177" y="100"/>
                  <a:pt x="177" y="100"/>
                </a:cubicBezTo>
                <a:cubicBezTo>
                  <a:pt x="177" y="99"/>
                  <a:pt x="177" y="99"/>
                  <a:pt x="177" y="99"/>
                </a:cubicBezTo>
                <a:cubicBezTo>
                  <a:pt x="176" y="103"/>
                  <a:pt x="176" y="103"/>
                  <a:pt x="176" y="103"/>
                </a:cubicBezTo>
                <a:cubicBezTo>
                  <a:pt x="175" y="106"/>
                  <a:pt x="173" y="107"/>
                  <a:pt x="170" y="107"/>
                </a:cubicBezTo>
                <a:cubicBezTo>
                  <a:pt x="170" y="107"/>
                  <a:pt x="170" y="107"/>
                  <a:pt x="170" y="107"/>
                </a:cubicBezTo>
                <a:cubicBezTo>
                  <a:pt x="166" y="107"/>
                  <a:pt x="166" y="107"/>
                  <a:pt x="166" y="107"/>
                </a:cubicBezTo>
                <a:cubicBezTo>
                  <a:pt x="166" y="108"/>
                  <a:pt x="166" y="108"/>
                  <a:pt x="166" y="108"/>
                </a:cubicBezTo>
                <a:cubicBezTo>
                  <a:pt x="85" y="108"/>
                  <a:pt x="85" y="108"/>
                  <a:pt x="85" y="108"/>
                </a:cubicBezTo>
                <a:cubicBezTo>
                  <a:pt x="81" y="107"/>
                  <a:pt x="81" y="107"/>
                  <a:pt x="81" y="107"/>
                </a:cubicBezTo>
                <a:cubicBezTo>
                  <a:pt x="79" y="107"/>
                  <a:pt x="76" y="106"/>
                  <a:pt x="76" y="103"/>
                </a:cubicBezTo>
                <a:cubicBezTo>
                  <a:pt x="75" y="99"/>
                  <a:pt x="75" y="99"/>
                  <a:pt x="75" y="99"/>
                </a:cubicBezTo>
                <a:cubicBezTo>
                  <a:pt x="74" y="100"/>
                  <a:pt x="74" y="100"/>
                  <a:pt x="74" y="100"/>
                </a:cubicBezTo>
                <a:cubicBezTo>
                  <a:pt x="52" y="51"/>
                  <a:pt x="52" y="51"/>
                  <a:pt x="52" y="51"/>
                </a:cubicBezTo>
                <a:cubicBezTo>
                  <a:pt x="52" y="51"/>
                  <a:pt x="49" y="46"/>
                  <a:pt x="48" y="41"/>
                </a:cubicBezTo>
                <a:cubicBezTo>
                  <a:pt x="38" y="20"/>
                  <a:pt x="38" y="20"/>
                  <a:pt x="38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1" y="20"/>
                  <a:pt x="8" y="17"/>
                  <a:pt x="8" y="14"/>
                </a:cubicBezTo>
                <a:cubicBezTo>
                  <a:pt x="8" y="11"/>
                  <a:pt x="11" y="8"/>
                  <a:pt x="14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3" y="8"/>
                  <a:pt x="43" y="8"/>
                  <a:pt x="44" y="9"/>
                </a:cubicBezTo>
                <a:cubicBezTo>
                  <a:pt x="44" y="9"/>
                  <a:pt x="44" y="9"/>
                  <a:pt x="45" y="9"/>
                </a:cubicBezTo>
                <a:cubicBezTo>
                  <a:pt x="45" y="9"/>
                  <a:pt x="45" y="9"/>
                  <a:pt x="45" y="10"/>
                </a:cubicBezTo>
                <a:cubicBezTo>
                  <a:pt x="46" y="10"/>
                  <a:pt x="46" y="10"/>
                  <a:pt x="46" y="10"/>
                </a:cubicBezTo>
                <a:cubicBezTo>
                  <a:pt x="47" y="11"/>
                  <a:pt x="47" y="11"/>
                  <a:pt x="47" y="12"/>
                </a:cubicBezTo>
                <a:cubicBezTo>
                  <a:pt x="56" y="31"/>
                  <a:pt x="56" y="31"/>
                  <a:pt x="56" y="31"/>
                </a:cubicBezTo>
                <a:cubicBezTo>
                  <a:pt x="202" y="31"/>
                  <a:pt x="202" y="31"/>
                  <a:pt x="202" y="31"/>
                </a:cubicBezTo>
                <a:cubicBezTo>
                  <a:pt x="204" y="31"/>
                  <a:pt x="204" y="32"/>
                  <a:pt x="204" y="32"/>
                </a:cubicBezTo>
                <a:cubicBezTo>
                  <a:pt x="206" y="35"/>
                  <a:pt x="203" y="44"/>
                  <a:pt x="199" y="51"/>
                </a:cubicBezTo>
                <a:close/>
                <a:moveTo>
                  <a:pt x="96" y="123"/>
                </a:moveTo>
                <a:cubicBezTo>
                  <a:pt x="86" y="123"/>
                  <a:pt x="77" y="131"/>
                  <a:pt x="77" y="142"/>
                </a:cubicBezTo>
                <a:cubicBezTo>
                  <a:pt x="77" y="152"/>
                  <a:pt x="86" y="161"/>
                  <a:pt x="96" y="161"/>
                </a:cubicBezTo>
                <a:cubicBezTo>
                  <a:pt x="106" y="161"/>
                  <a:pt x="115" y="152"/>
                  <a:pt x="115" y="142"/>
                </a:cubicBezTo>
                <a:cubicBezTo>
                  <a:pt x="115" y="131"/>
                  <a:pt x="106" y="123"/>
                  <a:pt x="96" y="123"/>
                </a:cubicBezTo>
                <a:close/>
                <a:moveTo>
                  <a:pt x="96" y="154"/>
                </a:moveTo>
                <a:cubicBezTo>
                  <a:pt x="89" y="154"/>
                  <a:pt x="84" y="148"/>
                  <a:pt x="84" y="142"/>
                </a:cubicBezTo>
                <a:cubicBezTo>
                  <a:pt x="84" y="135"/>
                  <a:pt x="89" y="130"/>
                  <a:pt x="96" y="130"/>
                </a:cubicBezTo>
                <a:cubicBezTo>
                  <a:pt x="103" y="130"/>
                  <a:pt x="108" y="135"/>
                  <a:pt x="108" y="142"/>
                </a:cubicBezTo>
                <a:cubicBezTo>
                  <a:pt x="108" y="148"/>
                  <a:pt x="103" y="154"/>
                  <a:pt x="96" y="154"/>
                </a:cubicBezTo>
                <a:close/>
                <a:moveTo>
                  <a:pt x="161" y="123"/>
                </a:moveTo>
                <a:cubicBezTo>
                  <a:pt x="151" y="123"/>
                  <a:pt x="142" y="131"/>
                  <a:pt x="142" y="142"/>
                </a:cubicBezTo>
                <a:cubicBezTo>
                  <a:pt x="142" y="152"/>
                  <a:pt x="151" y="161"/>
                  <a:pt x="161" y="161"/>
                </a:cubicBezTo>
                <a:cubicBezTo>
                  <a:pt x="172" y="161"/>
                  <a:pt x="180" y="152"/>
                  <a:pt x="180" y="142"/>
                </a:cubicBezTo>
                <a:cubicBezTo>
                  <a:pt x="180" y="131"/>
                  <a:pt x="172" y="123"/>
                  <a:pt x="161" y="123"/>
                </a:cubicBezTo>
                <a:close/>
                <a:moveTo>
                  <a:pt x="161" y="154"/>
                </a:moveTo>
                <a:cubicBezTo>
                  <a:pt x="155" y="154"/>
                  <a:pt x="149" y="148"/>
                  <a:pt x="149" y="142"/>
                </a:cubicBezTo>
                <a:cubicBezTo>
                  <a:pt x="149" y="135"/>
                  <a:pt x="155" y="130"/>
                  <a:pt x="161" y="130"/>
                </a:cubicBezTo>
                <a:cubicBezTo>
                  <a:pt x="168" y="130"/>
                  <a:pt x="173" y="135"/>
                  <a:pt x="173" y="142"/>
                </a:cubicBezTo>
                <a:cubicBezTo>
                  <a:pt x="173" y="148"/>
                  <a:pt x="168" y="154"/>
                  <a:pt x="161" y="154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80" name="组合 279"/>
          <p:cNvGrpSpPr/>
          <p:nvPr/>
        </p:nvGrpSpPr>
        <p:grpSpPr>
          <a:xfrm>
            <a:off x="3717519" y="3861426"/>
            <a:ext cx="359999" cy="387691"/>
            <a:chOff x="3716659" y="3861581"/>
            <a:chExt cx="360129" cy="387831"/>
          </a:xfrm>
        </p:grpSpPr>
        <p:sp>
          <p:nvSpPr>
            <p:cNvPr id="119" name="Freeform 98"/>
            <p:cNvSpPr>
              <a:spLocks noEditPoints="1"/>
            </p:cNvSpPr>
            <p:nvPr/>
          </p:nvSpPr>
          <p:spPr bwMode="auto">
            <a:xfrm>
              <a:off x="3725894" y="3861581"/>
              <a:ext cx="347817" cy="206227"/>
            </a:xfrm>
            <a:custGeom>
              <a:avLst/>
              <a:gdLst>
                <a:gd name="T0" fmla="*/ 33 w 226"/>
                <a:gd name="T1" fmla="*/ 134 h 134"/>
                <a:gd name="T2" fmla="*/ 0 w 226"/>
                <a:gd name="T3" fmla="*/ 134 h 134"/>
                <a:gd name="T4" fmla="*/ 0 w 226"/>
                <a:gd name="T5" fmla="*/ 45 h 134"/>
                <a:gd name="T6" fmla="*/ 165 w 226"/>
                <a:gd name="T7" fmla="*/ 45 h 134"/>
                <a:gd name="T8" fmla="*/ 165 w 226"/>
                <a:gd name="T9" fmla="*/ 0 h 134"/>
                <a:gd name="T10" fmla="*/ 226 w 226"/>
                <a:gd name="T11" fmla="*/ 63 h 134"/>
                <a:gd name="T12" fmla="*/ 165 w 226"/>
                <a:gd name="T13" fmla="*/ 124 h 134"/>
                <a:gd name="T14" fmla="*/ 165 w 226"/>
                <a:gd name="T15" fmla="*/ 78 h 134"/>
                <a:gd name="T16" fmla="*/ 33 w 226"/>
                <a:gd name="T17" fmla="*/ 78 h 134"/>
                <a:gd name="T18" fmla="*/ 33 w 226"/>
                <a:gd name="T19" fmla="*/ 134 h 134"/>
                <a:gd name="T20" fmla="*/ 6 w 226"/>
                <a:gd name="T21" fmla="*/ 128 h 134"/>
                <a:gd name="T22" fmla="*/ 27 w 226"/>
                <a:gd name="T23" fmla="*/ 128 h 134"/>
                <a:gd name="T24" fmla="*/ 27 w 226"/>
                <a:gd name="T25" fmla="*/ 73 h 134"/>
                <a:gd name="T26" fmla="*/ 171 w 226"/>
                <a:gd name="T27" fmla="*/ 73 h 134"/>
                <a:gd name="T28" fmla="*/ 171 w 226"/>
                <a:gd name="T29" fmla="*/ 110 h 134"/>
                <a:gd name="T30" fmla="*/ 219 w 226"/>
                <a:gd name="T31" fmla="*/ 63 h 134"/>
                <a:gd name="T32" fmla="*/ 171 w 226"/>
                <a:gd name="T33" fmla="*/ 14 h 134"/>
                <a:gd name="T34" fmla="*/ 171 w 226"/>
                <a:gd name="T35" fmla="*/ 51 h 134"/>
                <a:gd name="T36" fmla="*/ 6 w 226"/>
                <a:gd name="T37" fmla="*/ 51 h 134"/>
                <a:gd name="T38" fmla="*/ 6 w 226"/>
                <a:gd name="T39" fmla="*/ 12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6" h="134">
                  <a:moveTo>
                    <a:pt x="33" y="134"/>
                  </a:moveTo>
                  <a:lnTo>
                    <a:pt x="0" y="134"/>
                  </a:lnTo>
                  <a:lnTo>
                    <a:pt x="0" y="45"/>
                  </a:lnTo>
                  <a:lnTo>
                    <a:pt x="165" y="45"/>
                  </a:lnTo>
                  <a:lnTo>
                    <a:pt x="165" y="0"/>
                  </a:lnTo>
                  <a:lnTo>
                    <a:pt x="226" y="63"/>
                  </a:lnTo>
                  <a:lnTo>
                    <a:pt x="165" y="124"/>
                  </a:lnTo>
                  <a:lnTo>
                    <a:pt x="165" y="78"/>
                  </a:lnTo>
                  <a:lnTo>
                    <a:pt x="33" y="78"/>
                  </a:lnTo>
                  <a:lnTo>
                    <a:pt x="33" y="134"/>
                  </a:lnTo>
                  <a:close/>
                  <a:moveTo>
                    <a:pt x="6" y="128"/>
                  </a:moveTo>
                  <a:lnTo>
                    <a:pt x="27" y="128"/>
                  </a:lnTo>
                  <a:lnTo>
                    <a:pt x="27" y="73"/>
                  </a:lnTo>
                  <a:lnTo>
                    <a:pt x="171" y="73"/>
                  </a:lnTo>
                  <a:lnTo>
                    <a:pt x="171" y="110"/>
                  </a:lnTo>
                  <a:lnTo>
                    <a:pt x="219" y="63"/>
                  </a:lnTo>
                  <a:lnTo>
                    <a:pt x="171" y="14"/>
                  </a:lnTo>
                  <a:lnTo>
                    <a:pt x="171" y="51"/>
                  </a:lnTo>
                  <a:lnTo>
                    <a:pt x="6" y="51"/>
                  </a:lnTo>
                  <a:lnTo>
                    <a:pt x="6" y="12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99"/>
            <p:cNvSpPr>
              <a:spLocks noEditPoints="1"/>
            </p:cNvSpPr>
            <p:nvPr/>
          </p:nvSpPr>
          <p:spPr bwMode="auto">
            <a:xfrm>
              <a:off x="3716659" y="4027794"/>
              <a:ext cx="360129" cy="221618"/>
            </a:xfrm>
            <a:custGeom>
              <a:avLst/>
              <a:gdLst>
                <a:gd name="T0" fmla="*/ 69 w 234"/>
                <a:gd name="T1" fmla="*/ 144 h 144"/>
                <a:gd name="T2" fmla="*/ 0 w 234"/>
                <a:gd name="T3" fmla="*/ 75 h 144"/>
                <a:gd name="T4" fmla="*/ 69 w 234"/>
                <a:gd name="T5" fmla="*/ 6 h 144"/>
                <a:gd name="T6" fmla="*/ 69 w 234"/>
                <a:gd name="T7" fmla="*/ 55 h 144"/>
                <a:gd name="T8" fmla="*/ 195 w 234"/>
                <a:gd name="T9" fmla="*/ 55 h 144"/>
                <a:gd name="T10" fmla="*/ 195 w 234"/>
                <a:gd name="T11" fmla="*/ 0 h 144"/>
                <a:gd name="T12" fmla="*/ 234 w 234"/>
                <a:gd name="T13" fmla="*/ 0 h 144"/>
                <a:gd name="T14" fmla="*/ 234 w 234"/>
                <a:gd name="T15" fmla="*/ 95 h 144"/>
                <a:gd name="T16" fmla="*/ 69 w 234"/>
                <a:gd name="T17" fmla="*/ 95 h 144"/>
                <a:gd name="T18" fmla="*/ 69 w 234"/>
                <a:gd name="T19" fmla="*/ 144 h 144"/>
                <a:gd name="T20" fmla="*/ 16 w 234"/>
                <a:gd name="T21" fmla="*/ 75 h 144"/>
                <a:gd name="T22" fmla="*/ 58 w 234"/>
                <a:gd name="T23" fmla="*/ 116 h 144"/>
                <a:gd name="T24" fmla="*/ 58 w 234"/>
                <a:gd name="T25" fmla="*/ 84 h 144"/>
                <a:gd name="T26" fmla="*/ 222 w 234"/>
                <a:gd name="T27" fmla="*/ 84 h 144"/>
                <a:gd name="T28" fmla="*/ 222 w 234"/>
                <a:gd name="T29" fmla="*/ 12 h 144"/>
                <a:gd name="T30" fmla="*/ 207 w 234"/>
                <a:gd name="T31" fmla="*/ 12 h 144"/>
                <a:gd name="T32" fmla="*/ 207 w 234"/>
                <a:gd name="T33" fmla="*/ 66 h 144"/>
                <a:gd name="T34" fmla="*/ 58 w 234"/>
                <a:gd name="T35" fmla="*/ 66 h 144"/>
                <a:gd name="T36" fmla="*/ 58 w 234"/>
                <a:gd name="T37" fmla="*/ 33 h 144"/>
                <a:gd name="T38" fmla="*/ 16 w 234"/>
                <a:gd name="T39" fmla="*/ 7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44">
                  <a:moveTo>
                    <a:pt x="69" y="144"/>
                  </a:moveTo>
                  <a:lnTo>
                    <a:pt x="0" y="75"/>
                  </a:lnTo>
                  <a:lnTo>
                    <a:pt x="69" y="6"/>
                  </a:lnTo>
                  <a:lnTo>
                    <a:pt x="69" y="55"/>
                  </a:lnTo>
                  <a:lnTo>
                    <a:pt x="195" y="55"/>
                  </a:lnTo>
                  <a:lnTo>
                    <a:pt x="195" y="0"/>
                  </a:lnTo>
                  <a:lnTo>
                    <a:pt x="234" y="0"/>
                  </a:lnTo>
                  <a:lnTo>
                    <a:pt x="234" y="95"/>
                  </a:lnTo>
                  <a:lnTo>
                    <a:pt x="69" y="95"/>
                  </a:lnTo>
                  <a:lnTo>
                    <a:pt x="69" y="144"/>
                  </a:lnTo>
                  <a:close/>
                  <a:moveTo>
                    <a:pt x="16" y="75"/>
                  </a:moveTo>
                  <a:lnTo>
                    <a:pt x="58" y="116"/>
                  </a:lnTo>
                  <a:lnTo>
                    <a:pt x="58" y="84"/>
                  </a:lnTo>
                  <a:lnTo>
                    <a:pt x="222" y="84"/>
                  </a:lnTo>
                  <a:lnTo>
                    <a:pt x="222" y="12"/>
                  </a:lnTo>
                  <a:lnTo>
                    <a:pt x="207" y="12"/>
                  </a:lnTo>
                  <a:lnTo>
                    <a:pt x="207" y="66"/>
                  </a:lnTo>
                  <a:lnTo>
                    <a:pt x="58" y="66"/>
                  </a:lnTo>
                  <a:lnTo>
                    <a:pt x="58" y="33"/>
                  </a:lnTo>
                  <a:lnTo>
                    <a:pt x="16" y="7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7" name="组合 276"/>
          <p:cNvGrpSpPr/>
          <p:nvPr/>
        </p:nvGrpSpPr>
        <p:grpSpPr>
          <a:xfrm>
            <a:off x="2019066" y="3876809"/>
            <a:ext cx="370769" cy="389230"/>
            <a:chOff x="2017591" y="3876971"/>
            <a:chExt cx="370903" cy="389371"/>
          </a:xfrm>
        </p:grpSpPr>
        <p:sp>
          <p:nvSpPr>
            <p:cNvPr id="121" name="Freeform 100"/>
            <p:cNvSpPr>
              <a:spLocks noEditPoints="1"/>
            </p:cNvSpPr>
            <p:nvPr/>
          </p:nvSpPr>
          <p:spPr bwMode="auto">
            <a:xfrm>
              <a:off x="2031443" y="3876971"/>
              <a:ext cx="357051" cy="147745"/>
            </a:xfrm>
            <a:custGeom>
              <a:avLst/>
              <a:gdLst>
                <a:gd name="T0" fmla="*/ 162 w 162"/>
                <a:gd name="T1" fmla="*/ 67 h 67"/>
                <a:gd name="T2" fmla="*/ 95 w 162"/>
                <a:gd name="T3" fmla="*/ 67 h 67"/>
                <a:gd name="T4" fmla="*/ 119 w 162"/>
                <a:gd name="T5" fmla="*/ 43 h 67"/>
                <a:gd name="T6" fmla="*/ 79 w 162"/>
                <a:gd name="T7" fmla="*/ 27 h 67"/>
                <a:gd name="T8" fmla="*/ 24 w 162"/>
                <a:gd name="T9" fmla="*/ 65 h 67"/>
                <a:gd name="T10" fmla="*/ 23 w 162"/>
                <a:gd name="T11" fmla="*/ 67 h 67"/>
                <a:gd name="T12" fmla="*/ 0 w 162"/>
                <a:gd name="T13" fmla="*/ 58 h 67"/>
                <a:gd name="T14" fmla="*/ 1 w 162"/>
                <a:gd name="T15" fmla="*/ 57 h 67"/>
                <a:gd name="T16" fmla="*/ 79 w 162"/>
                <a:gd name="T17" fmla="*/ 2 h 67"/>
                <a:gd name="T18" fmla="*/ 136 w 162"/>
                <a:gd name="T19" fmla="*/ 25 h 67"/>
                <a:gd name="T20" fmla="*/ 162 w 162"/>
                <a:gd name="T21" fmla="*/ 0 h 67"/>
                <a:gd name="T22" fmla="*/ 162 w 162"/>
                <a:gd name="T23" fmla="*/ 67 h 67"/>
                <a:gd name="T24" fmla="*/ 104 w 162"/>
                <a:gd name="T25" fmla="*/ 63 h 67"/>
                <a:gd name="T26" fmla="*/ 158 w 162"/>
                <a:gd name="T27" fmla="*/ 63 h 67"/>
                <a:gd name="T28" fmla="*/ 158 w 162"/>
                <a:gd name="T29" fmla="*/ 9 h 67"/>
                <a:gd name="T30" fmla="*/ 137 w 162"/>
                <a:gd name="T31" fmla="*/ 31 h 67"/>
                <a:gd name="T32" fmla="*/ 135 w 162"/>
                <a:gd name="T33" fmla="*/ 30 h 67"/>
                <a:gd name="T34" fmla="*/ 79 w 162"/>
                <a:gd name="T35" fmla="*/ 6 h 67"/>
                <a:gd name="T36" fmla="*/ 5 w 162"/>
                <a:gd name="T37" fmla="*/ 56 h 67"/>
                <a:gd name="T38" fmla="*/ 21 w 162"/>
                <a:gd name="T39" fmla="*/ 62 h 67"/>
                <a:gd name="T40" fmla="*/ 79 w 162"/>
                <a:gd name="T41" fmla="*/ 23 h 67"/>
                <a:gd name="T42" fmla="*/ 124 w 162"/>
                <a:gd name="T43" fmla="*/ 41 h 67"/>
                <a:gd name="T44" fmla="*/ 125 w 162"/>
                <a:gd name="T45" fmla="*/ 43 h 67"/>
                <a:gd name="T46" fmla="*/ 104 w 162"/>
                <a:gd name="T47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2" h="67">
                  <a:moveTo>
                    <a:pt x="162" y="67"/>
                  </a:moveTo>
                  <a:cubicBezTo>
                    <a:pt x="95" y="67"/>
                    <a:pt x="95" y="67"/>
                    <a:pt x="95" y="67"/>
                  </a:cubicBezTo>
                  <a:cubicBezTo>
                    <a:pt x="119" y="43"/>
                    <a:pt x="119" y="43"/>
                    <a:pt x="119" y="43"/>
                  </a:cubicBezTo>
                  <a:cubicBezTo>
                    <a:pt x="108" y="32"/>
                    <a:pt x="94" y="27"/>
                    <a:pt x="79" y="27"/>
                  </a:cubicBezTo>
                  <a:cubicBezTo>
                    <a:pt x="55" y="27"/>
                    <a:pt x="32" y="42"/>
                    <a:pt x="24" y="65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3" y="24"/>
                    <a:pt x="44" y="2"/>
                    <a:pt x="79" y="2"/>
                  </a:cubicBezTo>
                  <a:cubicBezTo>
                    <a:pt x="101" y="2"/>
                    <a:pt x="121" y="11"/>
                    <a:pt x="136" y="25"/>
                  </a:cubicBezTo>
                  <a:cubicBezTo>
                    <a:pt x="162" y="0"/>
                    <a:pt x="162" y="0"/>
                    <a:pt x="162" y="0"/>
                  </a:cubicBezTo>
                  <a:lnTo>
                    <a:pt x="162" y="67"/>
                  </a:lnTo>
                  <a:close/>
                  <a:moveTo>
                    <a:pt x="104" y="63"/>
                  </a:moveTo>
                  <a:cubicBezTo>
                    <a:pt x="158" y="63"/>
                    <a:pt x="158" y="63"/>
                    <a:pt x="158" y="63"/>
                  </a:cubicBezTo>
                  <a:cubicBezTo>
                    <a:pt x="158" y="9"/>
                    <a:pt x="158" y="9"/>
                    <a:pt x="158" y="9"/>
                  </a:cubicBezTo>
                  <a:cubicBezTo>
                    <a:pt x="137" y="31"/>
                    <a:pt x="137" y="31"/>
                    <a:pt x="137" y="31"/>
                  </a:cubicBezTo>
                  <a:cubicBezTo>
                    <a:pt x="135" y="30"/>
                    <a:pt x="135" y="30"/>
                    <a:pt x="135" y="30"/>
                  </a:cubicBezTo>
                  <a:cubicBezTo>
                    <a:pt x="120" y="15"/>
                    <a:pt x="100" y="6"/>
                    <a:pt x="79" y="6"/>
                  </a:cubicBezTo>
                  <a:cubicBezTo>
                    <a:pt x="47" y="6"/>
                    <a:pt x="17" y="26"/>
                    <a:pt x="5" y="56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30" y="38"/>
                    <a:pt x="54" y="23"/>
                    <a:pt x="79" y="23"/>
                  </a:cubicBezTo>
                  <a:cubicBezTo>
                    <a:pt x="96" y="23"/>
                    <a:pt x="112" y="29"/>
                    <a:pt x="124" y="41"/>
                  </a:cubicBezTo>
                  <a:cubicBezTo>
                    <a:pt x="125" y="43"/>
                    <a:pt x="125" y="43"/>
                    <a:pt x="125" y="43"/>
                  </a:cubicBezTo>
                  <a:lnTo>
                    <a:pt x="104" y="6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101"/>
            <p:cNvSpPr>
              <a:spLocks noEditPoints="1"/>
            </p:cNvSpPr>
            <p:nvPr/>
          </p:nvSpPr>
          <p:spPr bwMode="auto">
            <a:xfrm>
              <a:off x="2017591" y="4101667"/>
              <a:ext cx="366285" cy="164675"/>
            </a:xfrm>
            <a:custGeom>
              <a:avLst/>
              <a:gdLst>
                <a:gd name="T0" fmla="*/ 0 w 166"/>
                <a:gd name="T1" fmla="*/ 75 h 75"/>
                <a:gd name="T2" fmla="*/ 0 w 166"/>
                <a:gd name="T3" fmla="*/ 0 h 75"/>
                <a:gd name="T4" fmla="*/ 74 w 166"/>
                <a:gd name="T5" fmla="*/ 0 h 75"/>
                <a:gd name="T6" fmla="*/ 48 w 166"/>
                <a:gd name="T7" fmla="*/ 27 h 75"/>
                <a:gd name="T8" fmla="*/ 85 w 166"/>
                <a:gd name="T9" fmla="*/ 41 h 75"/>
                <a:gd name="T10" fmla="*/ 138 w 166"/>
                <a:gd name="T11" fmla="*/ 4 h 75"/>
                <a:gd name="T12" fmla="*/ 140 w 166"/>
                <a:gd name="T13" fmla="*/ 0 h 75"/>
                <a:gd name="T14" fmla="*/ 166 w 166"/>
                <a:gd name="T15" fmla="*/ 10 h 75"/>
                <a:gd name="T16" fmla="*/ 165 w 166"/>
                <a:gd name="T17" fmla="*/ 14 h 75"/>
                <a:gd name="T18" fmla="*/ 85 w 166"/>
                <a:gd name="T19" fmla="*/ 69 h 75"/>
                <a:gd name="T20" fmla="*/ 28 w 166"/>
                <a:gd name="T21" fmla="*/ 47 h 75"/>
                <a:gd name="T22" fmla="*/ 0 w 166"/>
                <a:gd name="T23" fmla="*/ 75 h 75"/>
                <a:gd name="T24" fmla="*/ 27 w 166"/>
                <a:gd name="T25" fmla="*/ 36 h 75"/>
                <a:gd name="T26" fmla="*/ 30 w 166"/>
                <a:gd name="T27" fmla="*/ 38 h 75"/>
                <a:gd name="T28" fmla="*/ 85 w 166"/>
                <a:gd name="T29" fmla="*/ 61 h 75"/>
                <a:gd name="T30" fmla="*/ 156 w 166"/>
                <a:gd name="T31" fmla="*/ 15 h 75"/>
                <a:gd name="T32" fmla="*/ 144 w 166"/>
                <a:gd name="T33" fmla="*/ 10 h 75"/>
                <a:gd name="T34" fmla="*/ 85 w 166"/>
                <a:gd name="T35" fmla="*/ 49 h 75"/>
                <a:gd name="T36" fmla="*/ 39 w 166"/>
                <a:gd name="T37" fmla="*/ 30 h 75"/>
                <a:gd name="T38" fmla="*/ 36 w 166"/>
                <a:gd name="T39" fmla="*/ 27 h 75"/>
                <a:gd name="T40" fmla="*/ 55 w 166"/>
                <a:gd name="T41" fmla="*/ 8 h 75"/>
                <a:gd name="T42" fmla="*/ 8 w 166"/>
                <a:gd name="T43" fmla="*/ 8 h 75"/>
                <a:gd name="T44" fmla="*/ 8 w 166"/>
                <a:gd name="T45" fmla="*/ 55 h 75"/>
                <a:gd name="T46" fmla="*/ 27 w 166"/>
                <a:gd name="T47" fmla="*/ 3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6" h="75">
                  <a:moveTo>
                    <a:pt x="0" y="7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58" y="36"/>
                    <a:pt x="71" y="41"/>
                    <a:pt x="85" y="41"/>
                  </a:cubicBezTo>
                  <a:cubicBezTo>
                    <a:pt x="109" y="41"/>
                    <a:pt x="130" y="26"/>
                    <a:pt x="138" y="4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66" y="10"/>
                    <a:pt x="166" y="10"/>
                    <a:pt x="166" y="10"/>
                  </a:cubicBezTo>
                  <a:cubicBezTo>
                    <a:pt x="165" y="14"/>
                    <a:pt x="165" y="14"/>
                    <a:pt x="165" y="14"/>
                  </a:cubicBezTo>
                  <a:cubicBezTo>
                    <a:pt x="152" y="47"/>
                    <a:pt x="120" y="69"/>
                    <a:pt x="85" y="69"/>
                  </a:cubicBezTo>
                  <a:cubicBezTo>
                    <a:pt x="64" y="69"/>
                    <a:pt x="43" y="61"/>
                    <a:pt x="28" y="47"/>
                  </a:cubicBezTo>
                  <a:lnTo>
                    <a:pt x="0" y="75"/>
                  </a:lnTo>
                  <a:close/>
                  <a:moveTo>
                    <a:pt x="27" y="36"/>
                  </a:moveTo>
                  <a:cubicBezTo>
                    <a:pt x="30" y="38"/>
                    <a:pt x="30" y="38"/>
                    <a:pt x="30" y="38"/>
                  </a:cubicBezTo>
                  <a:cubicBezTo>
                    <a:pt x="45" y="53"/>
                    <a:pt x="64" y="61"/>
                    <a:pt x="85" y="61"/>
                  </a:cubicBezTo>
                  <a:cubicBezTo>
                    <a:pt x="116" y="61"/>
                    <a:pt x="144" y="43"/>
                    <a:pt x="156" y="15"/>
                  </a:cubicBezTo>
                  <a:cubicBezTo>
                    <a:pt x="144" y="10"/>
                    <a:pt x="144" y="10"/>
                    <a:pt x="144" y="10"/>
                  </a:cubicBezTo>
                  <a:cubicBezTo>
                    <a:pt x="134" y="33"/>
                    <a:pt x="111" y="49"/>
                    <a:pt x="85" y="49"/>
                  </a:cubicBezTo>
                  <a:cubicBezTo>
                    <a:pt x="68" y="49"/>
                    <a:pt x="51" y="42"/>
                    <a:pt x="39" y="30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55"/>
                    <a:pt x="8" y="55"/>
                    <a:pt x="8" y="55"/>
                  </a:cubicBezTo>
                  <a:lnTo>
                    <a:pt x="27" y="3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9" name="组合 278"/>
          <p:cNvGrpSpPr/>
          <p:nvPr/>
        </p:nvGrpSpPr>
        <p:grpSpPr>
          <a:xfrm>
            <a:off x="4535978" y="3938347"/>
            <a:ext cx="418460" cy="249230"/>
            <a:chOff x="4535413" y="3938532"/>
            <a:chExt cx="418612" cy="249320"/>
          </a:xfrm>
        </p:grpSpPr>
        <p:sp>
          <p:nvSpPr>
            <p:cNvPr id="123" name="Freeform 102"/>
            <p:cNvSpPr>
              <a:spLocks noEditPoints="1"/>
            </p:cNvSpPr>
            <p:nvPr/>
          </p:nvSpPr>
          <p:spPr bwMode="auto">
            <a:xfrm>
              <a:off x="4535413" y="3938532"/>
              <a:ext cx="249320" cy="226235"/>
            </a:xfrm>
            <a:custGeom>
              <a:avLst/>
              <a:gdLst>
                <a:gd name="T0" fmla="*/ 162 w 162"/>
                <a:gd name="T1" fmla="*/ 147 h 147"/>
                <a:gd name="T2" fmla="*/ 53 w 162"/>
                <a:gd name="T3" fmla="*/ 147 h 147"/>
                <a:gd name="T4" fmla="*/ 53 w 162"/>
                <a:gd name="T5" fmla="*/ 73 h 147"/>
                <a:gd name="T6" fmla="*/ 0 w 162"/>
                <a:gd name="T7" fmla="*/ 73 h 147"/>
                <a:gd name="T8" fmla="*/ 73 w 162"/>
                <a:gd name="T9" fmla="*/ 0 h 147"/>
                <a:gd name="T10" fmla="*/ 147 w 162"/>
                <a:gd name="T11" fmla="*/ 73 h 147"/>
                <a:gd name="T12" fmla="*/ 94 w 162"/>
                <a:gd name="T13" fmla="*/ 73 h 147"/>
                <a:gd name="T14" fmla="*/ 94 w 162"/>
                <a:gd name="T15" fmla="*/ 106 h 147"/>
                <a:gd name="T16" fmla="*/ 120 w 162"/>
                <a:gd name="T17" fmla="*/ 106 h 147"/>
                <a:gd name="T18" fmla="*/ 162 w 162"/>
                <a:gd name="T19" fmla="*/ 147 h 147"/>
                <a:gd name="T20" fmla="*/ 64 w 162"/>
                <a:gd name="T21" fmla="*/ 136 h 147"/>
                <a:gd name="T22" fmla="*/ 135 w 162"/>
                <a:gd name="T23" fmla="*/ 136 h 147"/>
                <a:gd name="T24" fmla="*/ 116 w 162"/>
                <a:gd name="T25" fmla="*/ 117 h 147"/>
                <a:gd name="T26" fmla="*/ 83 w 162"/>
                <a:gd name="T27" fmla="*/ 117 h 147"/>
                <a:gd name="T28" fmla="*/ 83 w 162"/>
                <a:gd name="T29" fmla="*/ 61 h 147"/>
                <a:gd name="T30" fmla="*/ 120 w 162"/>
                <a:gd name="T31" fmla="*/ 61 h 147"/>
                <a:gd name="T32" fmla="*/ 73 w 162"/>
                <a:gd name="T33" fmla="*/ 15 h 147"/>
                <a:gd name="T34" fmla="*/ 27 w 162"/>
                <a:gd name="T35" fmla="*/ 61 h 147"/>
                <a:gd name="T36" fmla="*/ 64 w 162"/>
                <a:gd name="T37" fmla="*/ 61 h 147"/>
                <a:gd name="T38" fmla="*/ 64 w 162"/>
                <a:gd name="T39" fmla="*/ 13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2" h="147">
                  <a:moveTo>
                    <a:pt x="162" y="147"/>
                  </a:moveTo>
                  <a:lnTo>
                    <a:pt x="53" y="147"/>
                  </a:lnTo>
                  <a:lnTo>
                    <a:pt x="53" y="73"/>
                  </a:lnTo>
                  <a:lnTo>
                    <a:pt x="0" y="73"/>
                  </a:lnTo>
                  <a:lnTo>
                    <a:pt x="73" y="0"/>
                  </a:lnTo>
                  <a:lnTo>
                    <a:pt x="147" y="73"/>
                  </a:lnTo>
                  <a:lnTo>
                    <a:pt x="94" y="73"/>
                  </a:lnTo>
                  <a:lnTo>
                    <a:pt x="94" y="106"/>
                  </a:lnTo>
                  <a:lnTo>
                    <a:pt x="120" y="106"/>
                  </a:lnTo>
                  <a:lnTo>
                    <a:pt x="162" y="147"/>
                  </a:lnTo>
                  <a:close/>
                  <a:moveTo>
                    <a:pt x="64" y="136"/>
                  </a:moveTo>
                  <a:lnTo>
                    <a:pt x="135" y="136"/>
                  </a:lnTo>
                  <a:lnTo>
                    <a:pt x="116" y="117"/>
                  </a:lnTo>
                  <a:lnTo>
                    <a:pt x="83" y="117"/>
                  </a:lnTo>
                  <a:lnTo>
                    <a:pt x="83" y="61"/>
                  </a:lnTo>
                  <a:lnTo>
                    <a:pt x="120" y="61"/>
                  </a:lnTo>
                  <a:lnTo>
                    <a:pt x="73" y="15"/>
                  </a:lnTo>
                  <a:lnTo>
                    <a:pt x="27" y="61"/>
                  </a:lnTo>
                  <a:lnTo>
                    <a:pt x="64" y="61"/>
                  </a:lnTo>
                  <a:lnTo>
                    <a:pt x="64" y="13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103"/>
            <p:cNvSpPr>
              <a:spLocks noEditPoints="1"/>
            </p:cNvSpPr>
            <p:nvPr/>
          </p:nvSpPr>
          <p:spPr bwMode="auto">
            <a:xfrm>
              <a:off x="4724712" y="3969312"/>
              <a:ext cx="229313" cy="218540"/>
            </a:xfrm>
            <a:custGeom>
              <a:avLst/>
              <a:gdLst>
                <a:gd name="T0" fmla="*/ 82 w 149"/>
                <a:gd name="T1" fmla="*/ 142 h 142"/>
                <a:gd name="T2" fmla="*/ 14 w 149"/>
                <a:gd name="T3" fmla="*/ 74 h 142"/>
                <a:gd name="T4" fmla="*/ 65 w 149"/>
                <a:gd name="T5" fmla="*/ 74 h 142"/>
                <a:gd name="T6" fmla="*/ 65 w 149"/>
                <a:gd name="T7" fmla="*/ 36 h 142"/>
                <a:gd name="T8" fmla="*/ 36 w 149"/>
                <a:gd name="T9" fmla="*/ 36 h 142"/>
                <a:gd name="T10" fmla="*/ 0 w 149"/>
                <a:gd name="T11" fmla="*/ 0 h 142"/>
                <a:gd name="T12" fmla="*/ 99 w 149"/>
                <a:gd name="T13" fmla="*/ 0 h 142"/>
                <a:gd name="T14" fmla="*/ 99 w 149"/>
                <a:gd name="T15" fmla="*/ 74 h 142"/>
                <a:gd name="T16" fmla="*/ 149 w 149"/>
                <a:gd name="T17" fmla="*/ 74 h 142"/>
                <a:gd name="T18" fmla="*/ 82 w 149"/>
                <a:gd name="T19" fmla="*/ 142 h 142"/>
                <a:gd name="T20" fmla="*/ 29 w 149"/>
                <a:gd name="T21" fmla="*/ 80 h 142"/>
                <a:gd name="T22" fmla="*/ 82 w 149"/>
                <a:gd name="T23" fmla="*/ 133 h 142"/>
                <a:gd name="T24" fmla="*/ 135 w 149"/>
                <a:gd name="T25" fmla="*/ 80 h 142"/>
                <a:gd name="T26" fmla="*/ 93 w 149"/>
                <a:gd name="T27" fmla="*/ 80 h 142"/>
                <a:gd name="T28" fmla="*/ 93 w 149"/>
                <a:gd name="T29" fmla="*/ 5 h 142"/>
                <a:gd name="T30" fmla="*/ 14 w 149"/>
                <a:gd name="T31" fmla="*/ 5 h 142"/>
                <a:gd name="T32" fmla="*/ 37 w 149"/>
                <a:gd name="T33" fmla="*/ 30 h 142"/>
                <a:gd name="T34" fmla="*/ 70 w 149"/>
                <a:gd name="T35" fmla="*/ 30 h 142"/>
                <a:gd name="T36" fmla="*/ 70 w 149"/>
                <a:gd name="T37" fmla="*/ 80 h 142"/>
                <a:gd name="T38" fmla="*/ 29 w 149"/>
                <a:gd name="T39" fmla="*/ 8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2">
                  <a:moveTo>
                    <a:pt x="82" y="142"/>
                  </a:moveTo>
                  <a:lnTo>
                    <a:pt x="14" y="74"/>
                  </a:lnTo>
                  <a:lnTo>
                    <a:pt x="65" y="74"/>
                  </a:lnTo>
                  <a:lnTo>
                    <a:pt x="65" y="36"/>
                  </a:lnTo>
                  <a:lnTo>
                    <a:pt x="36" y="36"/>
                  </a:lnTo>
                  <a:lnTo>
                    <a:pt x="0" y="0"/>
                  </a:lnTo>
                  <a:lnTo>
                    <a:pt x="99" y="0"/>
                  </a:lnTo>
                  <a:lnTo>
                    <a:pt x="99" y="74"/>
                  </a:lnTo>
                  <a:lnTo>
                    <a:pt x="149" y="74"/>
                  </a:lnTo>
                  <a:lnTo>
                    <a:pt x="82" y="142"/>
                  </a:lnTo>
                  <a:close/>
                  <a:moveTo>
                    <a:pt x="29" y="80"/>
                  </a:moveTo>
                  <a:lnTo>
                    <a:pt x="82" y="133"/>
                  </a:lnTo>
                  <a:lnTo>
                    <a:pt x="135" y="80"/>
                  </a:lnTo>
                  <a:lnTo>
                    <a:pt x="93" y="80"/>
                  </a:lnTo>
                  <a:lnTo>
                    <a:pt x="93" y="5"/>
                  </a:lnTo>
                  <a:lnTo>
                    <a:pt x="14" y="5"/>
                  </a:lnTo>
                  <a:lnTo>
                    <a:pt x="37" y="30"/>
                  </a:lnTo>
                  <a:lnTo>
                    <a:pt x="70" y="30"/>
                  </a:lnTo>
                  <a:lnTo>
                    <a:pt x="70" y="80"/>
                  </a:lnTo>
                  <a:lnTo>
                    <a:pt x="29" y="8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组合 277"/>
          <p:cNvGrpSpPr/>
          <p:nvPr/>
        </p:nvGrpSpPr>
        <p:grpSpPr>
          <a:xfrm>
            <a:off x="2869832" y="3864503"/>
            <a:ext cx="376922" cy="396921"/>
            <a:chOff x="2868665" y="3864659"/>
            <a:chExt cx="377058" cy="397065"/>
          </a:xfrm>
        </p:grpSpPr>
        <p:sp>
          <p:nvSpPr>
            <p:cNvPr id="125" name="Freeform 104"/>
            <p:cNvSpPr>
              <a:spLocks noEditPoints="1"/>
            </p:cNvSpPr>
            <p:nvPr/>
          </p:nvSpPr>
          <p:spPr bwMode="auto">
            <a:xfrm>
              <a:off x="2868665" y="3864659"/>
              <a:ext cx="377058" cy="397065"/>
            </a:xfrm>
            <a:custGeom>
              <a:avLst/>
              <a:gdLst>
                <a:gd name="T0" fmla="*/ 121 w 171"/>
                <a:gd name="T1" fmla="*/ 180 h 180"/>
                <a:gd name="T2" fmla="*/ 121 w 171"/>
                <a:gd name="T3" fmla="*/ 144 h 180"/>
                <a:gd name="T4" fmla="*/ 74 w 171"/>
                <a:gd name="T5" fmla="*/ 129 h 180"/>
                <a:gd name="T6" fmla="*/ 52 w 171"/>
                <a:gd name="T7" fmla="*/ 96 h 180"/>
                <a:gd name="T8" fmla="*/ 4 w 171"/>
                <a:gd name="T9" fmla="*/ 64 h 180"/>
                <a:gd name="T10" fmla="*/ 0 w 171"/>
                <a:gd name="T11" fmla="*/ 64 h 180"/>
                <a:gd name="T12" fmla="*/ 0 w 171"/>
                <a:gd name="T13" fmla="*/ 36 h 180"/>
                <a:gd name="T14" fmla="*/ 4 w 171"/>
                <a:gd name="T15" fmla="*/ 36 h 180"/>
                <a:gd name="T16" fmla="*/ 54 w 171"/>
                <a:gd name="T17" fmla="*/ 52 h 180"/>
                <a:gd name="T18" fmla="*/ 77 w 171"/>
                <a:gd name="T19" fmla="*/ 84 h 180"/>
                <a:gd name="T20" fmla="*/ 121 w 171"/>
                <a:gd name="T21" fmla="*/ 116 h 180"/>
                <a:gd name="T22" fmla="*/ 121 w 171"/>
                <a:gd name="T23" fmla="*/ 64 h 180"/>
                <a:gd name="T24" fmla="*/ 88 w 171"/>
                <a:gd name="T25" fmla="*/ 78 h 180"/>
                <a:gd name="T26" fmla="*/ 84 w 171"/>
                <a:gd name="T27" fmla="*/ 82 h 180"/>
                <a:gd name="T28" fmla="*/ 81 w 171"/>
                <a:gd name="T29" fmla="*/ 77 h 180"/>
                <a:gd name="T30" fmla="*/ 71 w 171"/>
                <a:gd name="T31" fmla="*/ 59 h 180"/>
                <a:gd name="T32" fmla="*/ 69 w 171"/>
                <a:gd name="T33" fmla="*/ 56 h 180"/>
                <a:gd name="T34" fmla="*/ 71 w 171"/>
                <a:gd name="T35" fmla="*/ 54 h 180"/>
                <a:gd name="T36" fmla="*/ 74 w 171"/>
                <a:gd name="T37" fmla="*/ 52 h 180"/>
                <a:gd name="T38" fmla="*/ 121 w 171"/>
                <a:gd name="T39" fmla="*/ 36 h 180"/>
                <a:gd name="T40" fmla="*/ 121 w 171"/>
                <a:gd name="T41" fmla="*/ 0 h 180"/>
                <a:gd name="T42" fmla="*/ 171 w 171"/>
                <a:gd name="T43" fmla="*/ 50 h 180"/>
                <a:gd name="T44" fmla="*/ 130 w 171"/>
                <a:gd name="T45" fmla="*/ 90 h 180"/>
                <a:gd name="T46" fmla="*/ 171 w 171"/>
                <a:gd name="T47" fmla="*/ 130 h 180"/>
                <a:gd name="T48" fmla="*/ 121 w 171"/>
                <a:gd name="T49" fmla="*/ 180 h 180"/>
                <a:gd name="T50" fmla="*/ 8 w 171"/>
                <a:gd name="T51" fmla="*/ 56 h 180"/>
                <a:gd name="T52" fmla="*/ 59 w 171"/>
                <a:gd name="T53" fmla="*/ 93 h 180"/>
                <a:gd name="T54" fmla="*/ 79 w 171"/>
                <a:gd name="T55" fmla="*/ 122 h 180"/>
                <a:gd name="T56" fmla="*/ 125 w 171"/>
                <a:gd name="T57" fmla="*/ 137 h 180"/>
                <a:gd name="T58" fmla="*/ 129 w 171"/>
                <a:gd name="T59" fmla="*/ 137 h 180"/>
                <a:gd name="T60" fmla="*/ 129 w 171"/>
                <a:gd name="T61" fmla="*/ 161 h 180"/>
                <a:gd name="T62" fmla="*/ 159 w 171"/>
                <a:gd name="T63" fmla="*/ 130 h 180"/>
                <a:gd name="T64" fmla="*/ 129 w 171"/>
                <a:gd name="T65" fmla="*/ 100 h 180"/>
                <a:gd name="T66" fmla="*/ 129 w 171"/>
                <a:gd name="T67" fmla="*/ 124 h 180"/>
                <a:gd name="T68" fmla="*/ 125 w 171"/>
                <a:gd name="T69" fmla="*/ 124 h 180"/>
                <a:gd name="T70" fmla="*/ 70 w 171"/>
                <a:gd name="T71" fmla="*/ 87 h 180"/>
                <a:gd name="T72" fmla="*/ 49 w 171"/>
                <a:gd name="T73" fmla="*/ 58 h 180"/>
                <a:gd name="T74" fmla="*/ 8 w 171"/>
                <a:gd name="T75" fmla="*/ 44 h 180"/>
                <a:gd name="T76" fmla="*/ 8 w 171"/>
                <a:gd name="T77" fmla="*/ 56 h 180"/>
                <a:gd name="T78" fmla="*/ 125 w 171"/>
                <a:gd name="T79" fmla="*/ 56 h 180"/>
                <a:gd name="T80" fmla="*/ 129 w 171"/>
                <a:gd name="T81" fmla="*/ 56 h 180"/>
                <a:gd name="T82" fmla="*/ 129 w 171"/>
                <a:gd name="T83" fmla="*/ 80 h 180"/>
                <a:gd name="T84" fmla="*/ 159 w 171"/>
                <a:gd name="T85" fmla="*/ 50 h 180"/>
                <a:gd name="T86" fmla="*/ 129 w 171"/>
                <a:gd name="T87" fmla="*/ 19 h 180"/>
                <a:gd name="T88" fmla="*/ 129 w 171"/>
                <a:gd name="T89" fmla="*/ 44 h 180"/>
                <a:gd name="T90" fmla="*/ 125 w 171"/>
                <a:gd name="T91" fmla="*/ 44 h 180"/>
                <a:gd name="T92" fmla="*/ 79 w 171"/>
                <a:gd name="T93" fmla="*/ 58 h 180"/>
                <a:gd name="T94" fmla="*/ 86 w 171"/>
                <a:gd name="T95" fmla="*/ 68 h 180"/>
                <a:gd name="T96" fmla="*/ 125 w 171"/>
                <a:gd name="T97" fmla="*/ 5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1" h="180">
                  <a:moveTo>
                    <a:pt x="121" y="180"/>
                  </a:moveTo>
                  <a:cubicBezTo>
                    <a:pt x="121" y="144"/>
                    <a:pt x="121" y="144"/>
                    <a:pt x="121" y="144"/>
                  </a:cubicBezTo>
                  <a:cubicBezTo>
                    <a:pt x="101" y="144"/>
                    <a:pt x="86" y="139"/>
                    <a:pt x="74" y="129"/>
                  </a:cubicBezTo>
                  <a:cubicBezTo>
                    <a:pt x="63" y="119"/>
                    <a:pt x="57" y="108"/>
                    <a:pt x="52" y="96"/>
                  </a:cubicBezTo>
                  <a:cubicBezTo>
                    <a:pt x="42" y="78"/>
                    <a:pt x="35" y="64"/>
                    <a:pt x="4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25" y="36"/>
                    <a:pt x="42" y="41"/>
                    <a:pt x="54" y="52"/>
                  </a:cubicBezTo>
                  <a:cubicBezTo>
                    <a:pt x="65" y="61"/>
                    <a:pt x="71" y="73"/>
                    <a:pt x="77" y="84"/>
                  </a:cubicBezTo>
                  <a:cubicBezTo>
                    <a:pt x="86" y="102"/>
                    <a:pt x="92" y="115"/>
                    <a:pt x="121" y="116"/>
                  </a:cubicBezTo>
                  <a:cubicBezTo>
                    <a:pt x="121" y="64"/>
                    <a:pt x="121" y="64"/>
                    <a:pt x="121" y="64"/>
                  </a:cubicBezTo>
                  <a:cubicBezTo>
                    <a:pt x="101" y="65"/>
                    <a:pt x="93" y="71"/>
                    <a:pt x="88" y="78"/>
                  </a:cubicBezTo>
                  <a:cubicBezTo>
                    <a:pt x="84" y="82"/>
                    <a:pt x="84" y="82"/>
                    <a:pt x="84" y="82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78" y="71"/>
                    <a:pt x="75" y="65"/>
                    <a:pt x="71" y="59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2" y="53"/>
                    <a:pt x="73" y="52"/>
                    <a:pt x="74" y="52"/>
                  </a:cubicBezTo>
                  <a:cubicBezTo>
                    <a:pt x="86" y="42"/>
                    <a:pt x="101" y="36"/>
                    <a:pt x="121" y="36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71" y="50"/>
                    <a:pt x="171" y="50"/>
                    <a:pt x="171" y="50"/>
                  </a:cubicBezTo>
                  <a:cubicBezTo>
                    <a:pt x="130" y="90"/>
                    <a:pt x="130" y="90"/>
                    <a:pt x="130" y="90"/>
                  </a:cubicBezTo>
                  <a:cubicBezTo>
                    <a:pt x="171" y="130"/>
                    <a:pt x="171" y="130"/>
                    <a:pt x="171" y="130"/>
                  </a:cubicBezTo>
                  <a:lnTo>
                    <a:pt x="121" y="180"/>
                  </a:lnTo>
                  <a:close/>
                  <a:moveTo>
                    <a:pt x="8" y="56"/>
                  </a:moveTo>
                  <a:cubicBezTo>
                    <a:pt x="41" y="57"/>
                    <a:pt x="49" y="74"/>
                    <a:pt x="59" y="93"/>
                  </a:cubicBezTo>
                  <a:cubicBezTo>
                    <a:pt x="64" y="103"/>
                    <a:pt x="69" y="114"/>
                    <a:pt x="79" y="122"/>
                  </a:cubicBezTo>
                  <a:cubicBezTo>
                    <a:pt x="90" y="132"/>
                    <a:pt x="105" y="137"/>
                    <a:pt x="125" y="137"/>
                  </a:cubicBezTo>
                  <a:cubicBezTo>
                    <a:pt x="129" y="137"/>
                    <a:pt x="129" y="137"/>
                    <a:pt x="129" y="137"/>
                  </a:cubicBezTo>
                  <a:cubicBezTo>
                    <a:pt x="129" y="161"/>
                    <a:pt x="129" y="161"/>
                    <a:pt x="129" y="161"/>
                  </a:cubicBezTo>
                  <a:cubicBezTo>
                    <a:pt x="159" y="130"/>
                    <a:pt x="159" y="130"/>
                    <a:pt x="159" y="130"/>
                  </a:cubicBezTo>
                  <a:cubicBezTo>
                    <a:pt x="129" y="100"/>
                    <a:pt x="129" y="100"/>
                    <a:pt x="129" y="100"/>
                  </a:cubicBezTo>
                  <a:cubicBezTo>
                    <a:pt x="129" y="124"/>
                    <a:pt x="129" y="124"/>
                    <a:pt x="129" y="124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88" y="124"/>
                    <a:pt x="80" y="107"/>
                    <a:pt x="70" y="87"/>
                  </a:cubicBezTo>
                  <a:cubicBezTo>
                    <a:pt x="64" y="77"/>
                    <a:pt x="59" y="66"/>
                    <a:pt x="49" y="58"/>
                  </a:cubicBezTo>
                  <a:cubicBezTo>
                    <a:pt x="39" y="49"/>
                    <a:pt x="25" y="44"/>
                    <a:pt x="8" y="44"/>
                  </a:cubicBezTo>
                  <a:lnTo>
                    <a:pt x="8" y="56"/>
                  </a:lnTo>
                  <a:close/>
                  <a:moveTo>
                    <a:pt x="125" y="56"/>
                  </a:moveTo>
                  <a:cubicBezTo>
                    <a:pt x="129" y="56"/>
                    <a:pt x="129" y="56"/>
                    <a:pt x="129" y="56"/>
                  </a:cubicBezTo>
                  <a:cubicBezTo>
                    <a:pt x="129" y="80"/>
                    <a:pt x="129" y="80"/>
                    <a:pt x="129" y="80"/>
                  </a:cubicBezTo>
                  <a:cubicBezTo>
                    <a:pt x="159" y="50"/>
                    <a:pt x="159" y="50"/>
                    <a:pt x="159" y="50"/>
                  </a:cubicBezTo>
                  <a:cubicBezTo>
                    <a:pt x="129" y="19"/>
                    <a:pt x="129" y="19"/>
                    <a:pt x="129" y="19"/>
                  </a:cubicBezTo>
                  <a:cubicBezTo>
                    <a:pt x="129" y="44"/>
                    <a:pt x="129" y="44"/>
                    <a:pt x="129" y="44"/>
                  </a:cubicBezTo>
                  <a:cubicBezTo>
                    <a:pt x="125" y="44"/>
                    <a:pt x="125" y="44"/>
                    <a:pt x="125" y="44"/>
                  </a:cubicBezTo>
                  <a:cubicBezTo>
                    <a:pt x="105" y="44"/>
                    <a:pt x="90" y="48"/>
                    <a:pt x="79" y="58"/>
                  </a:cubicBezTo>
                  <a:cubicBezTo>
                    <a:pt x="82" y="61"/>
                    <a:pt x="84" y="65"/>
                    <a:pt x="86" y="68"/>
                  </a:cubicBezTo>
                  <a:cubicBezTo>
                    <a:pt x="95" y="60"/>
                    <a:pt x="107" y="56"/>
                    <a:pt x="125" y="5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 105"/>
            <p:cNvSpPr>
              <a:spLocks noEditPoints="1"/>
            </p:cNvSpPr>
            <p:nvPr/>
          </p:nvSpPr>
          <p:spPr bwMode="auto">
            <a:xfrm>
              <a:off x="2873281" y="4090894"/>
              <a:ext cx="121582" cy="89263"/>
            </a:xfrm>
            <a:custGeom>
              <a:avLst/>
              <a:gdLst>
                <a:gd name="T0" fmla="*/ 2 w 55"/>
                <a:gd name="T1" fmla="*/ 41 h 41"/>
                <a:gd name="T2" fmla="*/ 0 w 55"/>
                <a:gd name="T3" fmla="*/ 41 h 41"/>
                <a:gd name="T4" fmla="*/ 0 w 55"/>
                <a:gd name="T5" fmla="*/ 16 h 41"/>
                <a:gd name="T6" fmla="*/ 2 w 55"/>
                <a:gd name="T7" fmla="*/ 16 h 41"/>
                <a:gd name="T8" fmla="*/ 40 w 55"/>
                <a:gd name="T9" fmla="*/ 2 h 41"/>
                <a:gd name="T10" fmla="*/ 42 w 55"/>
                <a:gd name="T11" fmla="*/ 0 h 41"/>
                <a:gd name="T12" fmla="*/ 43 w 55"/>
                <a:gd name="T13" fmla="*/ 2 h 41"/>
                <a:gd name="T14" fmla="*/ 54 w 55"/>
                <a:gd name="T15" fmla="*/ 20 h 41"/>
                <a:gd name="T16" fmla="*/ 55 w 55"/>
                <a:gd name="T17" fmla="*/ 22 h 41"/>
                <a:gd name="T18" fmla="*/ 54 w 55"/>
                <a:gd name="T19" fmla="*/ 23 h 41"/>
                <a:gd name="T20" fmla="*/ 51 w 55"/>
                <a:gd name="T21" fmla="*/ 25 h 41"/>
                <a:gd name="T22" fmla="*/ 2 w 55"/>
                <a:gd name="T23" fmla="*/ 41 h 41"/>
                <a:gd name="T24" fmla="*/ 4 w 55"/>
                <a:gd name="T25" fmla="*/ 20 h 41"/>
                <a:gd name="T26" fmla="*/ 4 w 55"/>
                <a:gd name="T27" fmla="*/ 37 h 41"/>
                <a:gd name="T28" fmla="*/ 49 w 55"/>
                <a:gd name="T29" fmla="*/ 22 h 41"/>
                <a:gd name="T30" fmla="*/ 50 w 55"/>
                <a:gd name="T31" fmla="*/ 21 h 41"/>
                <a:gd name="T32" fmla="*/ 41 w 55"/>
                <a:gd name="T33" fmla="*/ 7 h 41"/>
                <a:gd name="T34" fmla="*/ 4 w 55"/>
                <a:gd name="T35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41">
                  <a:moveTo>
                    <a:pt x="2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0" y="16"/>
                    <a:pt x="32" y="12"/>
                    <a:pt x="40" y="2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6" y="8"/>
                    <a:pt x="50" y="14"/>
                    <a:pt x="54" y="20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3" y="24"/>
                    <a:pt x="52" y="24"/>
                    <a:pt x="51" y="25"/>
                  </a:cubicBezTo>
                  <a:cubicBezTo>
                    <a:pt x="39" y="35"/>
                    <a:pt x="23" y="41"/>
                    <a:pt x="2" y="41"/>
                  </a:cubicBezTo>
                  <a:close/>
                  <a:moveTo>
                    <a:pt x="4" y="20"/>
                  </a:moveTo>
                  <a:cubicBezTo>
                    <a:pt x="4" y="37"/>
                    <a:pt x="4" y="37"/>
                    <a:pt x="4" y="37"/>
                  </a:cubicBezTo>
                  <a:cubicBezTo>
                    <a:pt x="23" y="36"/>
                    <a:pt x="37" y="31"/>
                    <a:pt x="49" y="22"/>
                  </a:cubicBezTo>
                  <a:cubicBezTo>
                    <a:pt x="49" y="22"/>
                    <a:pt x="49" y="21"/>
                    <a:pt x="50" y="21"/>
                  </a:cubicBezTo>
                  <a:cubicBezTo>
                    <a:pt x="46" y="16"/>
                    <a:pt x="44" y="11"/>
                    <a:pt x="41" y="7"/>
                  </a:cubicBezTo>
                  <a:cubicBezTo>
                    <a:pt x="32" y="16"/>
                    <a:pt x="21" y="20"/>
                    <a:pt x="4" y="2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3" name="组合 252"/>
          <p:cNvGrpSpPr/>
          <p:nvPr/>
        </p:nvGrpSpPr>
        <p:grpSpPr>
          <a:xfrm>
            <a:off x="10505183" y="3892194"/>
            <a:ext cx="326154" cy="352306"/>
            <a:chOff x="10737851" y="3251200"/>
            <a:chExt cx="336551" cy="363538"/>
          </a:xfrm>
        </p:grpSpPr>
        <p:sp>
          <p:nvSpPr>
            <p:cNvPr id="127" name="Freeform 106"/>
            <p:cNvSpPr/>
            <p:nvPr/>
          </p:nvSpPr>
          <p:spPr bwMode="auto">
            <a:xfrm>
              <a:off x="10769601" y="3251200"/>
              <a:ext cx="19050" cy="239713"/>
            </a:xfrm>
            <a:custGeom>
              <a:avLst/>
              <a:gdLst>
                <a:gd name="T0" fmla="*/ 3 w 8"/>
                <a:gd name="T1" fmla="*/ 106 h 106"/>
                <a:gd name="T2" fmla="*/ 8 w 8"/>
                <a:gd name="T3" fmla="*/ 106 h 106"/>
                <a:gd name="T4" fmla="*/ 8 w 8"/>
                <a:gd name="T5" fmla="*/ 4 h 106"/>
                <a:gd name="T6" fmla="*/ 4 w 8"/>
                <a:gd name="T7" fmla="*/ 0 h 106"/>
                <a:gd name="T8" fmla="*/ 0 w 8"/>
                <a:gd name="T9" fmla="*/ 4 h 106"/>
                <a:gd name="T10" fmla="*/ 0 w 8"/>
                <a:gd name="T11" fmla="*/ 106 h 106"/>
                <a:gd name="T12" fmla="*/ 3 w 8"/>
                <a:gd name="T1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6">
                  <a:moveTo>
                    <a:pt x="3" y="106"/>
                  </a:moveTo>
                  <a:cubicBezTo>
                    <a:pt x="5" y="106"/>
                    <a:pt x="6" y="106"/>
                    <a:pt x="8" y="10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1"/>
                    <a:pt x="6" y="0"/>
                    <a:pt x="4" y="0"/>
                  </a:cubicBezTo>
                  <a:cubicBezTo>
                    <a:pt x="1" y="0"/>
                    <a:pt x="0" y="1"/>
                    <a:pt x="0" y="4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" y="106"/>
                    <a:pt x="2" y="106"/>
                    <a:pt x="3" y="10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107"/>
            <p:cNvSpPr/>
            <p:nvPr/>
          </p:nvSpPr>
          <p:spPr bwMode="auto">
            <a:xfrm>
              <a:off x="10769601" y="3559175"/>
              <a:ext cx="19050" cy="55563"/>
            </a:xfrm>
            <a:custGeom>
              <a:avLst/>
              <a:gdLst>
                <a:gd name="T0" fmla="*/ 3 w 8"/>
                <a:gd name="T1" fmla="*/ 1 h 24"/>
                <a:gd name="T2" fmla="*/ 0 w 8"/>
                <a:gd name="T3" fmla="*/ 1 h 24"/>
                <a:gd name="T4" fmla="*/ 0 w 8"/>
                <a:gd name="T5" fmla="*/ 20 h 24"/>
                <a:gd name="T6" fmla="*/ 4 w 8"/>
                <a:gd name="T7" fmla="*/ 24 h 24"/>
                <a:gd name="T8" fmla="*/ 8 w 8"/>
                <a:gd name="T9" fmla="*/ 20 h 24"/>
                <a:gd name="T10" fmla="*/ 8 w 8"/>
                <a:gd name="T11" fmla="*/ 0 h 24"/>
                <a:gd name="T12" fmla="*/ 3 w 8"/>
                <a:gd name="T1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4">
                  <a:moveTo>
                    <a:pt x="3" y="1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2"/>
                    <a:pt x="1" y="24"/>
                    <a:pt x="4" y="24"/>
                  </a:cubicBezTo>
                  <a:cubicBezTo>
                    <a:pt x="6" y="24"/>
                    <a:pt x="8" y="22"/>
                    <a:pt x="8" y="2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1"/>
                    <a:pt x="5" y="1"/>
                    <a:pt x="3" y="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108"/>
            <p:cNvSpPr/>
            <p:nvPr/>
          </p:nvSpPr>
          <p:spPr bwMode="auto">
            <a:xfrm>
              <a:off x="10898189" y="3251200"/>
              <a:ext cx="17463" cy="63500"/>
            </a:xfrm>
            <a:custGeom>
              <a:avLst/>
              <a:gdLst>
                <a:gd name="T0" fmla="*/ 4 w 8"/>
                <a:gd name="T1" fmla="*/ 28 h 28"/>
                <a:gd name="T2" fmla="*/ 8 w 8"/>
                <a:gd name="T3" fmla="*/ 28 h 28"/>
                <a:gd name="T4" fmla="*/ 8 w 8"/>
                <a:gd name="T5" fmla="*/ 4 h 28"/>
                <a:gd name="T6" fmla="*/ 4 w 8"/>
                <a:gd name="T7" fmla="*/ 0 h 28"/>
                <a:gd name="T8" fmla="*/ 0 w 8"/>
                <a:gd name="T9" fmla="*/ 4 h 28"/>
                <a:gd name="T10" fmla="*/ 0 w 8"/>
                <a:gd name="T11" fmla="*/ 28 h 28"/>
                <a:gd name="T12" fmla="*/ 4 w 8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4" y="28"/>
                  </a:moveTo>
                  <a:cubicBezTo>
                    <a:pt x="5" y="28"/>
                    <a:pt x="7" y="28"/>
                    <a:pt x="8" y="28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1"/>
                    <a:pt x="6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28"/>
                    <a:pt x="2" y="28"/>
                    <a:pt x="4" y="2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109"/>
            <p:cNvSpPr/>
            <p:nvPr/>
          </p:nvSpPr>
          <p:spPr bwMode="auto">
            <a:xfrm>
              <a:off x="10898189" y="3384550"/>
              <a:ext cx="17463" cy="230188"/>
            </a:xfrm>
            <a:custGeom>
              <a:avLst/>
              <a:gdLst>
                <a:gd name="T0" fmla="*/ 4 w 8"/>
                <a:gd name="T1" fmla="*/ 0 h 101"/>
                <a:gd name="T2" fmla="*/ 0 w 8"/>
                <a:gd name="T3" fmla="*/ 0 h 101"/>
                <a:gd name="T4" fmla="*/ 0 w 8"/>
                <a:gd name="T5" fmla="*/ 97 h 101"/>
                <a:gd name="T6" fmla="*/ 4 w 8"/>
                <a:gd name="T7" fmla="*/ 101 h 101"/>
                <a:gd name="T8" fmla="*/ 8 w 8"/>
                <a:gd name="T9" fmla="*/ 97 h 101"/>
                <a:gd name="T10" fmla="*/ 8 w 8"/>
                <a:gd name="T11" fmla="*/ 0 h 101"/>
                <a:gd name="T12" fmla="*/ 4 w 8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1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9"/>
                    <a:pt x="2" y="101"/>
                    <a:pt x="4" y="101"/>
                  </a:cubicBezTo>
                  <a:cubicBezTo>
                    <a:pt x="6" y="101"/>
                    <a:pt x="8" y="99"/>
                    <a:pt x="8" y="9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110"/>
            <p:cNvSpPr/>
            <p:nvPr/>
          </p:nvSpPr>
          <p:spPr bwMode="auto">
            <a:xfrm>
              <a:off x="11025189" y="3251200"/>
              <a:ext cx="17463" cy="190500"/>
            </a:xfrm>
            <a:custGeom>
              <a:avLst/>
              <a:gdLst>
                <a:gd name="T0" fmla="*/ 4 w 8"/>
                <a:gd name="T1" fmla="*/ 84 h 84"/>
                <a:gd name="T2" fmla="*/ 8 w 8"/>
                <a:gd name="T3" fmla="*/ 84 h 84"/>
                <a:gd name="T4" fmla="*/ 8 w 8"/>
                <a:gd name="T5" fmla="*/ 4 h 84"/>
                <a:gd name="T6" fmla="*/ 4 w 8"/>
                <a:gd name="T7" fmla="*/ 0 h 84"/>
                <a:gd name="T8" fmla="*/ 0 w 8"/>
                <a:gd name="T9" fmla="*/ 4 h 84"/>
                <a:gd name="T10" fmla="*/ 0 w 8"/>
                <a:gd name="T11" fmla="*/ 84 h 84"/>
                <a:gd name="T12" fmla="*/ 4 w 8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4">
                  <a:moveTo>
                    <a:pt x="4" y="84"/>
                  </a:moveTo>
                  <a:cubicBezTo>
                    <a:pt x="6" y="84"/>
                    <a:pt x="7" y="84"/>
                    <a:pt x="8" y="8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1"/>
                    <a:pt x="7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" y="84"/>
                    <a:pt x="3" y="84"/>
                    <a:pt x="4" y="8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111"/>
            <p:cNvSpPr/>
            <p:nvPr/>
          </p:nvSpPr>
          <p:spPr bwMode="auto">
            <a:xfrm>
              <a:off x="11025189" y="3509963"/>
              <a:ext cx="17463" cy="104775"/>
            </a:xfrm>
            <a:custGeom>
              <a:avLst/>
              <a:gdLst>
                <a:gd name="T0" fmla="*/ 4 w 8"/>
                <a:gd name="T1" fmla="*/ 1 h 46"/>
                <a:gd name="T2" fmla="*/ 0 w 8"/>
                <a:gd name="T3" fmla="*/ 1 h 46"/>
                <a:gd name="T4" fmla="*/ 0 w 8"/>
                <a:gd name="T5" fmla="*/ 42 h 46"/>
                <a:gd name="T6" fmla="*/ 4 w 8"/>
                <a:gd name="T7" fmla="*/ 46 h 46"/>
                <a:gd name="T8" fmla="*/ 8 w 8"/>
                <a:gd name="T9" fmla="*/ 42 h 46"/>
                <a:gd name="T10" fmla="*/ 8 w 8"/>
                <a:gd name="T11" fmla="*/ 0 h 46"/>
                <a:gd name="T12" fmla="*/ 4 w 8"/>
                <a:gd name="T13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6">
                  <a:moveTo>
                    <a:pt x="4" y="1"/>
                  </a:moveTo>
                  <a:cubicBezTo>
                    <a:pt x="3" y="1"/>
                    <a:pt x="2" y="1"/>
                    <a:pt x="0" y="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4"/>
                    <a:pt x="2" y="46"/>
                    <a:pt x="4" y="46"/>
                  </a:cubicBezTo>
                  <a:cubicBezTo>
                    <a:pt x="7" y="46"/>
                    <a:pt x="8" y="44"/>
                    <a:pt x="8" y="4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6" y="1"/>
                    <a:pt x="4" y="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 112"/>
            <p:cNvSpPr>
              <a:spLocks noEditPoints="1"/>
            </p:cNvSpPr>
            <p:nvPr/>
          </p:nvSpPr>
          <p:spPr bwMode="auto">
            <a:xfrm>
              <a:off x="10737851" y="3487738"/>
              <a:ext cx="80963" cy="79375"/>
            </a:xfrm>
            <a:custGeom>
              <a:avLst/>
              <a:gdLst>
                <a:gd name="T0" fmla="*/ 17 w 35"/>
                <a:gd name="T1" fmla="*/ 35 h 35"/>
                <a:gd name="T2" fmla="*/ 0 w 35"/>
                <a:gd name="T3" fmla="*/ 17 h 35"/>
                <a:gd name="T4" fmla="*/ 17 w 35"/>
                <a:gd name="T5" fmla="*/ 0 h 35"/>
                <a:gd name="T6" fmla="*/ 35 w 35"/>
                <a:gd name="T7" fmla="*/ 17 h 35"/>
                <a:gd name="T8" fmla="*/ 17 w 35"/>
                <a:gd name="T9" fmla="*/ 35 h 35"/>
                <a:gd name="T10" fmla="*/ 17 w 35"/>
                <a:gd name="T11" fmla="*/ 4 h 35"/>
                <a:gd name="T12" fmla="*/ 4 w 35"/>
                <a:gd name="T13" fmla="*/ 17 h 35"/>
                <a:gd name="T14" fmla="*/ 17 w 35"/>
                <a:gd name="T15" fmla="*/ 31 h 35"/>
                <a:gd name="T16" fmla="*/ 31 w 35"/>
                <a:gd name="T17" fmla="*/ 17 h 35"/>
                <a:gd name="T18" fmla="*/ 17 w 35"/>
                <a:gd name="T19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5">
                  <a:moveTo>
                    <a:pt x="17" y="35"/>
                  </a:moveTo>
                  <a:cubicBezTo>
                    <a:pt x="7" y="35"/>
                    <a:pt x="0" y="27"/>
                    <a:pt x="0" y="17"/>
                  </a:cubicBezTo>
                  <a:cubicBezTo>
                    <a:pt x="0" y="7"/>
                    <a:pt x="7" y="0"/>
                    <a:pt x="17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7"/>
                    <a:pt x="27" y="35"/>
                    <a:pt x="17" y="35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5"/>
                    <a:pt x="10" y="31"/>
                    <a:pt x="17" y="31"/>
                  </a:cubicBezTo>
                  <a:cubicBezTo>
                    <a:pt x="25" y="31"/>
                    <a:pt x="31" y="25"/>
                    <a:pt x="31" y="17"/>
                  </a:cubicBezTo>
                  <a:cubicBezTo>
                    <a:pt x="31" y="10"/>
                    <a:pt x="25" y="4"/>
                    <a:pt x="17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 113"/>
            <p:cNvSpPr>
              <a:spLocks noEditPoints="1"/>
            </p:cNvSpPr>
            <p:nvPr/>
          </p:nvSpPr>
          <p:spPr bwMode="auto">
            <a:xfrm>
              <a:off x="10866439" y="3309938"/>
              <a:ext cx="79375" cy="79375"/>
            </a:xfrm>
            <a:custGeom>
              <a:avLst/>
              <a:gdLst>
                <a:gd name="T0" fmla="*/ 18 w 35"/>
                <a:gd name="T1" fmla="*/ 35 h 35"/>
                <a:gd name="T2" fmla="*/ 0 w 35"/>
                <a:gd name="T3" fmla="*/ 18 h 35"/>
                <a:gd name="T4" fmla="*/ 18 w 35"/>
                <a:gd name="T5" fmla="*/ 0 h 35"/>
                <a:gd name="T6" fmla="*/ 35 w 35"/>
                <a:gd name="T7" fmla="*/ 18 h 35"/>
                <a:gd name="T8" fmla="*/ 18 w 35"/>
                <a:gd name="T9" fmla="*/ 35 h 35"/>
                <a:gd name="T10" fmla="*/ 18 w 35"/>
                <a:gd name="T11" fmla="*/ 4 h 35"/>
                <a:gd name="T12" fmla="*/ 4 w 35"/>
                <a:gd name="T13" fmla="*/ 18 h 35"/>
                <a:gd name="T14" fmla="*/ 18 w 35"/>
                <a:gd name="T15" fmla="*/ 31 h 35"/>
                <a:gd name="T16" fmla="*/ 31 w 35"/>
                <a:gd name="T17" fmla="*/ 18 h 35"/>
                <a:gd name="T18" fmla="*/ 18 w 35"/>
                <a:gd name="T19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5">
                  <a:moveTo>
                    <a:pt x="18" y="35"/>
                  </a:moveTo>
                  <a:cubicBezTo>
                    <a:pt x="8" y="35"/>
                    <a:pt x="0" y="27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5" y="8"/>
                    <a:pt x="35" y="18"/>
                  </a:cubicBezTo>
                  <a:cubicBezTo>
                    <a:pt x="35" y="27"/>
                    <a:pt x="28" y="35"/>
                    <a:pt x="18" y="35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8"/>
                  </a:cubicBezTo>
                  <a:cubicBezTo>
                    <a:pt x="4" y="25"/>
                    <a:pt x="10" y="31"/>
                    <a:pt x="18" y="31"/>
                  </a:cubicBezTo>
                  <a:cubicBezTo>
                    <a:pt x="25" y="31"/>
                    <a:pt x="31" y="25"/>
                    <a:pt x="31" y="18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114"/>
            <p:cNvSpPr>
              <a:spLocks noEditPoints="1"/>
            </p:cNvSpPr>
            <p:nvPr/>
          </p:nvSpPr>
          <p:spPr bwMode="auto">
            <a:xfrm>
              <a:off x="10993439" y="3436938"/>
              <a:ext cx="80963" cy="79375"/>
            </a:xfrm>
            <a:custGeom>
              <a:avLst/>
              <a:gdLst>
                <a:gd name="T0" fmla="*/ 18 w 36"/>
                <a:gd name="T1" fmla="*/ 35 h 35"/>
                <a:gd name="T2" fmla="*/ 0 w 36"/>
                <a:gd name="T3" fmla="*/ 17 h 35"/>
                <a:gd name="T4" fmla="*/ 18 w 36"/>
                <a:gd name="T5" fmla="*/ 0 h 35"/>
                <a:gd name="T6" fmla="*/ 36 w 36"/>
                <a:gd name="T7" fmla="*/ 17 h 35"/>
                <a:gd name="T8" fmla="*/ 18 w 36"/>
                <a:gd name="T9" fmla="*/ 35 h 35"/>
                <a:gd name="T10" fmla="*/ 18 w 36"/>
                <a:gd name="T11" fmla="*/ 4 h 35"/>
                <a:gd name="T12" fmla="*/ 4 w 36"/>
                <a:gd name="T13" fmla="*/ 17 h 35"/>
                <a:gd name="T14" fmla="*/ 18 w 36"/>
                <a:gd name="T15" fmla="*/ 31 h 35"/>
                <a:gd name="T16" fmla="*/ 32 w 36"/>
                <a:gd name="T17" fmla="*/ 17 h 35"/>
                <a:gd name="T18" fmla="*/ 18 w 36"/>
                <a:gd name="T19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35"/>
                  </a:moveTo>
                  <a:cubicBezTo>
                    <a:pt x="8" y="35"/>
                    <a:pt x="0" y="27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8" y="0"/>
                    <a:pt x="36" y="7"/>
                    <a:pt x="36" y="17"/>
                  </a:cubicBezTo>
                  <a:cubicBezTo>
                    <a:pt x="36" y="27"/>
                    <a:pt x="28" y="35"/>
                    <a:pt x="18" y="35"/>
                  </a:cubicBezTo>
                  <a:close/>
                  <a:moveTo>
                    <a:pt x="18" y="4"/>
                  </a:moveTo>
                  <a:cubicBezTo>
                    <a:pt x="11" y="4"/>
                    <a:pt x="4" y="10"/>
                    <a:pt x="4" y="17"/>
                  </a:cubicBezTo>
                  <a:cubicBezTo>
                    <a:pt x="4" y="25"/>
                    <a:pt x="11" y="31"/>
                    <a:pt x="18" y="31"/>
                  </a:cubicBezTo>
                  <a:cubicBezTo>
                    <a:pt x="26" y="31"/>
                    <a:pt x="32" y="25"/>
                    <a:pt x="32" y="17"/>
                  </a:cubicBezTo>
                  <a:cubicBezTo>
                    <a:pt x="32" y="10"/>
                    <a:pt x="26" y="4"/>
                    <a:pt x="18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2" name="组合 251"/>
          <p:cNvGrpSpPr/>
          <p:nvPr/>
        </p:nvGrpSpPr>
        <p:grpSpPr>
          <a:xfrm>
            <a:off x="9643647" y="3902964"/>
            <a:ext cx="352306" cy="327691"/>
            <a:chOff x="9848851" y="3262313"/>
            <a:chExt cx="363538" cy="338138"/>
          </a:xfrm>
        </p:grpSpPr>
        <p:sp>
          <p:nvSpPr>
            <p:cNvPr id="136" name="Freeform 115"/>
            <p:cNvSpPr/>
            <p:nvPr/>
          </p:nvSpPr>
          <p:spPr bwMode="auto">
            <a:xfrm>
              <a:off x="9969501" y="3294063"/>
              <a:ext cx="242888" cy="17463"/>
            </a:xfrm>
            <a:custGeom>
              <a:avLst/>
              <a:gdLst>
                <a:gd name="T0" fmla="*/ 1 w 107"/>
                <a:gd name="T1" fmla="*/ 4 h 8"/>
                <a:gd name="T2" fmla="*/ 0 w 107"/>
                <a:gd name="T3" fmla="*/ 8 h 8"/>
                <a:gd name="T4" fmla="*/ 103 w 107"/>
                <a:gd name="T5" fmla="*/ 8 h 8"/>
                <a:gd name="T6" fmla="*/ 107 w 107"/>
                <a:gd name="T7" fmla="*/ 4 h 8"/>
                <a:gd name="T8" fmla="*/ 103 w 107"/>
                <a:gd name="T9" fmla="*/ 0 h 8"/>
                <a:gd name="T10" fmla="*/ 0 w 107"/>
                <a:gd name="T11" fmla="*/ 0 h 8"/>
                <a:gd name="T12" fmla="*/ 1 w 107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8">
                  <a:moveTo>
                    <a:pt x="1" y="4"/>
                  </a:moveTo>
                  <a:cubicBezTo>
                    <a:pt x="1" y="6"/>
                    <a:pt x="1" y="7"/>
                    <a:pt x="0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5" y="8"/>
                    <a:pt x="107" y="7"/>
                    <a:pt x="107" y="4"/>
                  </a:cubicBezTo>
                  <a:cubicBezTo>
                    <a:pt x="107" y="2"/>
                    <a:pt x="105" y="0"/>
                    <a:pt x="10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1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 116"/>
            <p:cNvSpPr/>
            <p:nvPr/>
          </p:nvSpPr>
          <p:spPr bwMode="auto">
            <a:xfrm>
              <a:off x="9848851" y="3294063"/>
              <a:ext cx="52388" cy="17463"/>
            </a:xfrm>
            <a:custGeom>
              <a:avLst/>
              <a:gdLst>
                <a:gd name="T0" fmla="*/ 22 w 23"/>
                <a:gd name="T1" fmla="*/ 4 h 8"/>
                <a:gd name="T2" fmla="*/ 23 w 23"/>
                <a:gd name="T3" fmla="*/ 0 h 8"/>
                <a:gd name="T4" fmla="*/ 4 w 23"/>
                <a:gd name="T5" fmla="*/ 0 h 8"/>
                <a:gd name="T6" fmla="*/ 0 w 23"/>
                <a:gd name="T7" fmla="*/ 4 h 8"/>
                <a:gd name="T8" fmla="*/ 4 w 23"/>
                <a:gd name="T9" fmla="*/ 8 h 8"/>
                <a:gd name="T10" fmla="*/ 23 w 23"/>
                <a:gd name="T11" fmla="*/ 8 h 8"/>
                <a:gd name="T12" fmla="*/ 22 w 23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8">
                  <a:moveTo>
                    <a:pt x="22" y="4"/>
                  </a:moveTo>
                  <a:cubicBezTo>
                    <a:pt x="22" y="3"/>
                    <a:pt x="23" y="2"/>
                    <a:pt x="2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8"/>
                    <a:pt x="4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7"/>
                    <a:pt x="22" y="6"/>
                    <a:pt x="22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 117"/>
            <p:cNvSpPr/>
            <p:nvPr/>
          </p:nvSpPr>
          <p:spPr bwMode="auto">
            <a:xfrm>
              <a:off x="10147301" y="3422650"/>
              <a:ext cx="65088" cy="19050"/>
            </a:xfrm>
            <a:custGeom>
              <a:avLst/>
              <a:gdLst>
                <a:gd name="T0" fmla="*/ 1 w 29"/>
                <a:gd name="T1" fmla="*/ 4 h 8"/>
                <a:gd name="T2" fmla="*/ 0 w 29"/>
                <a:gd name="T3" fmla="*/ 8 h 8"/>
                <a:gd name="T4" fmla="*/ 25 w 29"/>
                <a:gd name="T5" fmla="*/ 8 h 8"/>
                <a:gd name="T6" fmla="*/ 29 w 29"/>
                <a:gd name="T7" fmla="*/ 4 h 8"/>
                <a:gd name="T8" fmla="*/ 25 w 29"/>
                <a:gd name="T9" fmla="*/ 0 h 8"/>
                <a:gd name="T10" fmla="*/ 0 w 29"/>
                <a:gd name="T11" fmla="*/ 0 h 8"/>
                <a:gd name="T12" fmla="*/ 1 w 29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8">
                  <a:moveTo>
                    <a:pt x="1" y="4"/>
                  </a:moveTo>
                  <a:cubicBezTo>
                    <a:pt x="1" y="5"/>
                    <a:pt x="0" y="6"/>
                    <a:pt x="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7" y="8"/>
                    <a:pt x="29" y="6"/>
                    <a:pt x="29" y="4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1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118"/>
            <p:cNvSpPr/>
            <p:nvPr/>
          </p:nvSpPr>
          <p:spPr bwMode="auto">
            <a:xfrm>
              <a:off x="9848851" y="3422650"/>
              <a:ext cx="230188" cy="19050"/>
            </a:xfrm>
            <a:custGeom>
              <a:avLst/>
              <a:gdLst>
                <a:gd name="T0" fmla="*/ 100 w 101"/>
                <a:gd name="T1" fmla="*/ 4 h 8"/>
                <a:gd name="T2" fmla="*/ 101 w 101"/>
                <a:gd name="T3" fmla="*/ 0 h 8"/>
                <a:gd name="T4" fmla="*/ 4 w 101"/>
                <a:gd name="T5" fmla="*/ 0 h 8"/>
                <a:gd name="T6" fmla="*/ 0 w 101"/>
                <a:gd name="T7" fmla="*/ 4 h 8"/>
                <a:gd name="T8" fmla="*/ 4 w 101"/>
                <a:gd name="T9" fmla="*/ 8 h 8"/>
                <a:gd name="T10" fmla="*/ 101 w 101"/>
                <a:gd name="T11" fmla="*/ 8 h 8"/>
                <a:gd name="T12" fmla="*/ 100 w 101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8">
                  <a:moveTo>
                    <a:pt x="100" y="4"/>
                  </a:moveTo>
                  <a:cubicBezTo>
                    <a:pt x="100" y="2"/>
                    <a:pt x="100" y="1"/>
                    <a:pt x="10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01" y="8"/>
                    <a:pt x="101" y="8"/>
                    <a:pt x="101" y="8"/>
                  </a:cubicBezTo>
                  <a:cubicBezTo>
                    <a:pt x="100" y="6"/>
                    <a:pt x="100" y="5"/>
                    <a:pt x="100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119"/>
            <p:cNvSpPr/>
            <p:nvPr/>
          </p:nvSpPr>
          <p:spPr bwMode="auto">
            <a:xfrm>
              <a:off x="10020301" y="3551238"/>
              <a:ext cx="192088" cy="17463"/>
            </a:xfrm>
            <a:custGeom>
              <a:avLst/>
              <a:gdLst>
                <a:gd name="T0" fmla="*/ 1 w 85"/>
                <a:gd name="T1" fmla="*/ 4 h 8"/>
                <a:gd name="T2" fmla="*/ 0 w 85"/>
                <a:gd name="T3" fmla="*/ 8 h 8"/>
                <a:gd name="T4" fmla="*/ 81 w 85"/>
                <a:gd name="T5" fmla="*/ 8 h 8"/>
                <a:gd name="T6" fmla="*/ 85 w 85"/>
                <a:gd name="T7" fmla="*/ 4 h 8"/>
                <a:gd name="T8" fmla="*/ 81 w 85"/>
                <a:gd name="T9" fmla="*/ 0 h 8"/>
                <a:gd name="T10" fmla="*/ 0 w 85"/>
                <a:gd name="T11" fmla="*/ 0 h 8"/>
                <a:gd name="T12" fmla="*/ 1 w 85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8">
                  <a:moveTo>
                    <a:pt x="1" y="4"/>
                  </a:moveTo>
                  <a:cubicBezTo>
                    <a:pt x="1" y="6"/>
                    <a:pt x="1" y="7"/>
                    <a:pt x="0" y="8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3" y="8"/>
                    <a:pt x="85" y="6"/>
                    <a:pt x="85" y="4"/>
                  </a:cubicBezTo>
                  <a:cubicBezTo>
                    <a:pt x="85" y="2"/>
                    <a:pt x="83" y="0"/>
                    <a:pt x="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3"/>
                    <a:pt x="1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 120"/>
            <p:cNvSpPr/>
            <p:nvPr/>
          </p:nvSpPr>
          <p:spPr bwMode="auto">
            <a:xfrm>
              <a:off x="9848851" y="3551238"/>
              <a:ext cx="103188" cy="17463"/>
            </a:xfrm>
            <a:custGeom>
              <a:avLst/>
              <a:gdLst>
                <a:gd name="T0" fmla="*/ 44 w 45"/>
                <a:gd name="T1" fmla="*/ 4 h 8"/>
                <a:gd name="T2" fmla="*/ 45 w 45"/>
                <a:gd name="T3" fmla="*/ 0 h 8"/>
                <a:gd name="T4" fmla="*/ 4 w 45"/>
                <a:gd name="T5" fmla="*/ 0 h 8"/>
                <a:gd name="T6" fmla="*/ 0 w 45"/>
                <a:gd name="T7" fmla="*/ 4 h 8"/>
                <a:gd name="T8" fmla="*/ 4 w 45"/>
                <a:gd name="T9" fmla="*/ 8 h 8"/>
                <a:gd name="T10" fmla="*/ 45 w 45"/>
                <a:gd name="T11" fmla="*/ 8 h 8"/>
                <a:gd name="T12" fmla="*/ 44 w 45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8">
                  <a:moveTo>
                    <a:pt x="44" y="4"/>
                  </a:moveTo>
                  <a:cubicBezTo>
                    <a:pt x="44" y="3"/>
                    <a:pt x="45" y="1"/>
                    <a:pt x="4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7"/>
                    <a:pt x="44" y="6"/>
                    <a:pt x="44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" name="Freeform 121"/>
            <p:cNvSpPr>
              <a:spLocks noEditPoints="1"/>
            </p:cNvSpPr>
            <p:nvPr/>
          </p:nvSpPr>
          <p:spPr bwMode="auto">
            <a:xfrm>
              <a:off x="9894889" y="3262313"/>
              <a:ext cx="82550" cy="80963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4 h 36"/>
                <a:gd name="T12" fmla="*/ 4 w 36"/>
                <a:gd name="T13" fmla="*/ 18 h 36"/>
                <a:gd name="T14" fmla="*/ 18 w 36"/>
                <a:gd name="T15" fmla="*/ 32 h 36"/>
                <a:gd name="T16" fmla="*/ 32 w 36"/>
                <a:gd name="T17" fmla="*/ 18 h 36"/>
                <a:gd name="T18" fmla="*/ 18 w 36"/>
                <a:gd name="T19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4"/>
                  </a:moveTo>
                  <a:cubicBezTo>
                    <a:pt x="11" y="4"/>
                    <a:pt x="4" y="10"/>
                    <a:pt x="4" y="18"/>
                  </a:cubicBezTo>
                  <a:cubicBezTo>
                    <a:pt x="4" y="26"/>
                    <a:pt x="11" y="32"/>
                    <a:pt x="18" y="32"/>
                  </a:cubicBezTo>
                  <a:cubicBezTo>
                    <a:pt x="26" y="32"/>
                    <a:pt x="32" y="26"/>
                    <a:pt x="32" y="18"/>
                  </a:cubicBezTo>
                  <a:cubicBezTo>
                    <a:pt x="32" y="10"/>
                    <a:pt x="26" y="4"/>
                    <a:pt x="18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122"/>
            <p:cNvSpPr>
              <a:spLocks noEditPoints="1"/>
            </p:cNvSpPr>
            <p:nvPr/>
          </p:nvSpPr>
          <p:spPr bwMode="auto">
            <a:xfrm>
              <a:off x="10072689" y="3390900"/>
              <a:ext cx="80963" cy="80963"/>
            </a:xfrm>
            <a:custGeom>
              <a:avLst/>
              <a:gdLst>
                <a:gd name="T0" fmla="*/ 18 w 36"/>
                <a:gd name="T1" fmla="*/ 35 h 35"/>
                <a:gd name="T2" fmla="*/ 0 w 36"/>
                <a:gd name="T3" fmla="*/ 18 h 35"/>
                <a:gd name="T4" fmla="*/ 18 w 36"/>
                <a:gd name="T5" fmla="*/ 0 h 35"/>
                <a:gd name="T6" fmla="*/ 36 w 36"/>
                <a:gd name="T7" fmla="*/ 18 h 35"/>
                <a:gd name="T8" fmla="*/ 18 w 36"/>
                <a:gd name="T9" fmla="*/ 35 h 35"/>
                <a:gd name="T10" fmla="*/ 18 w 36"/>
                <a:gd name="T11" fmla="*/ 4 h 35"/>
                <a:gd name="T12" fmla="*/ 4 w 36"/>
                <a:gd name="T13" fmla="*/ 18 h 35"/>
                <a:gd name="T14" fmla="*/ 18 w 36"/>
                <a:gd name="T15" fmla="*/ 31 h 35"/>
                <a:gd name="T16" fmla="*/ 32 w 36"/>
                <a:gd name="T17" fmla="*/ 18 h 35"/>
                <a:gd name="T18" fmla="*/ 18 w 36"/>
                <a:gd name="T19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35"/>
                  </a:moveTo>
                  <a:cubicBezTo>
                    <a:pt x="8" y="35"/>
                    <a:pt x="0" y="27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7"/>
                    <a:pt x="28" y="35"/>
                    <a:pt x="18" y="35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8"/>
                  </a:cubicBezTo>
                  <a:cubicBezTo>
                    <a:pt x="4" y="25"/>
                    <a:pt x="10" y="31"/>
                    <a:pt x="18" y="31"/>
                  </a:cubicBezTo>
                  <a:cubicBezTo>
                    <a:pt x="25" y="31"/>
                    <a:pt x="32" y="25"/>
                    <a:pt x="32" y="18"/>
                  </a:cubicBezTo>
                  <a:cubicBezTo>
                    <a:pt x="32" y="10"/>
                    <a:pt x="25" y="4"/>
                    <a:pt x="18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123"/>
            <p:cNvSpPr>
              <a:spLocks noEditPoints="1"/>
            </p:cNvSpPr>
            <p:nvPr/>
          </p:nvSpPr>
          <p:spPr bwMode="auto">
            <a:xfrm>
              <a:off x="9944101" y="3519488"/>
              <a:ext cx="82550" cy="80963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4 h 36"/>
                <a:gd name="T12" fmla="*/ 4 w 36"/>
                <a:gd name="T13" fmla="*/ 18 h 36"/>
                <a:gd name="T14" fmla="*/ 18 w 36"/>
                <a:gd name="T15" fmla="*/ 32 h 36"/>
                <a:gd name="T16" fmla="*/ 32 w 36"/>
                <a:gd name="T17" fmla="*/ 18 h 36"/>
                <a:gd name="T18" fmla="*/ 18 w 36"/>
                <a:gd name="T19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4"/>
                  </a:moveTo>
                  <a:cubicBezTo>
                    <a:pt x="11" y="4"/>
                    <a:pt x="4" y="10"/>
                    <a:pt x="4" y="18"/>
                  </a:cubicBezTo>
                  <a:cubicBezTo>
                    <a:pt x="4" y="26"/>
                    <a:pt x="11" y="32"/>
                    <a:pt x="18" y="32"/>
                  </a:cubicBezTo>
                  <a:cubicBezTo>
                    <a:pt x="26" y="32"/>
                    <a:pt x="32" y="26"/>
                    <a:pt x="32" y="18"/>
                  </a:cubicBezTo>
                  <a:cubicBezTo>
                    <a:pt x="32" y="10"/>
                    <a:pt x="26" y="4"/>
                    <a:pt x="18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45" name="Freeform 124"/>
          <p:cNvSpPr/>
          <p:nvPr/>
        </p:nvSpPr>
        <p:spPr bwMode="auto">
          <a:xfrm>
            <a:off x="8766729" y="3862965"/>
            <a:ext cx="423076" cy="396921"/>
          </a:xfrm>
          <a:custGeom>
            <a:avLst/>
            <a:gdLst>
              <a:gd name="T0" fmla="*/ 177 w 192"/>
              <a:gd name="T1" fmla="*/ 15 h 180"/>
              <a:gd name="T2" fmla="*/ 122 w 192"/>
              <a:gd name="T3" fmla="*/ 15 h 180"/>
              <a:gd name="T4" fmla="*/ 85 w 192"/>
              <a:gd name="T5" fmla="*/ 52 h 180"/>
              <a:gd name="T6" fmla="*/ 24 w 192"/>
              <a:gd name="T7" fmla="*/ 114 h 180"/>
              <a:gd name="T8" fmla="*/ 11 w 192"/>
              <a:gd name="T9" fmla="*/ 126 h 180"/>
              <a:gd name="T10" fmla="*/ 11 w 192"/>
              <a:gd name="T11" fmla="*/ 168 h 180"/>
              <a:gd name="T12" fmla="*/ 53 w 192"/>
              <a:gd name="T13" fmla="*/ 168 h 180"/>
              <a:gd name="T14" fmla="*/ 103 w 192"/>
              <a:gd name="T15" fmla="*/ 118 h 180"/>
              <a:gd name="T16" fmla="*/ 127 w 192"/>
              <a:gd name="T17" fmla="*/ 94 h 180"/>
              <a:gd name="T18" fmla="*/ 151 w 192"/>
              <a:gd name="T19" fmla="*/ 70 h 180"/>
              <a:gd name="T20" fmla="*/ 151 w 192"/>
              <a:gd name="T21" fmla="*/ 41 h 180"/>
              <a:gd name="T22" fmla="*/ 122 w 192"/>
              <a:gd name="T23" fmla="*/ 41 h 180"/>
              <a:gd name="T24" fmla="*/ 50 w 192"/>
              <a:gd name="T25" fmla="*/ 113 h 180"/>
              <a:gd name="T26" fmla="*/ 55 w 192"/>
              <a:gd name="T27" fmla="*/ 118 h 180"/>
              <a:gd name="T28" fmla="*/ 127 w 192"/>
              <a:gd name="T29" fmla="*/ 46 h 180"/>
              <a:gd name="T30" fmla="*/ 137 w 192"/>
              <a:gd name="T31" fmla="*/ 42 h 180"/>
              <a:gd name="T32" fmla="*/ 146 w 192"/>
              <a:gd name="T33" fmla="*/ 46 h 180"/>
              <a:gd name="T34" fmla="*/ 150 w 192"/>
              <a:gd name="T35" fmla="*/ 56 h 180"/>
              <a:gd name="T36" fmla="*/ 146 w 192"/>
              <a:gd name="T37" fmla="*/ 65 h 180"/>
              <a:gd name="T38" fmla="*/ 122 w 192"/>
              <a:gd name="T39" fmla="*/ 89 h 180"/>
              <a:gd name="T40" fmla="*/ 98 w 192"/>
              <a:gd name="T41" fmla="*/ 113 h 180"/>
              <a:gd name="T42" fmla="*/ 48 w 192"/>
              <a:gd name="T43" fmla="*/ 163 h 180"/>
              <a:gd name="T44" fmla="*/ 32 w 192"/>
              <a:gd name="T45" fmla="*/ 170 h 180"/>
              <a:gd name="T46" fmla="*/ 16 w 192"/>
              <a:gd name="T47" fmla="*/ 163 h 180"/>
              <a:gd name="T48" fmla="*/ 9 w 192"/>
              <a:gd name="T49" fmla="*/ 147 h 180"/>
              <a:gd name="T50" fmla="*/ 16 w 192"/>
              <a:gd name="T51" fmla="*/ 131 h 180"/>
              <a:gd name="T52" fmla="*/ 28 w 192"/>
              <a:gd name="T53" fmla="*/ 119 h 180"/>
              <a:gd name="T54" fmla="*/ 90 w 192"/>
              <a:gd name="T55" fmla="*/ 57 h 180"/>
              <a:gd name="T56" fmla="*/ 127 w 192"/>
              <a:gd name="T57" fmla="*/ 20 h 180"/>
              <a:gd name="T58" fmla="*/ 149 w 192"/>
              <a:gd name="T59" fmla="*/ 11 h 180"/>
              <a:gd name="T60" fmla="*/ 172 w 192"/>
              <a:gd name="T61" fmla="*/ 20 h 180"/>
              <a:gd name="T62" fmla="*/ 181 w 192"/>
              <a:gd name="T63" fmla="*/ 42 h 180"/>
              <a:gd name="T64" fmla="*/ 172 w 192"/>
              <a:gd name="T65" fmla="*/ 64 h 180"/>
              <a:gd name="T66" fmla="*/ 86 w 192"/>
              <a:gd name="T67" fmla="*/ 150 h 180"/>
              <a:gd name="T68" fmla="*/ 91 w 192"/>
              <a:gd name="T69" fmla="*/ 155 h 180"/>
              <a:gd name="T70" fmla="*/ 177 w 192"/>
              <a:gd name="T71" fmla="*/ 69 h 180"/>
              <a:gd name="T72" fmla="*/ 177 w 192"/>
              <a:gd name="T73" fmla="*/ 15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2" h="180">
                <a:moveTo>
                  <a:pt x="177" y="15"/>
                </a:moveTo>
                <a:cubicBezTo>
                  <a:pt x="162" y="0"/>
                  <a:pt x="137" y="0"/>
                  <a:pt x="122" y="15"/>
                </a:cubicBezTo>
                <a:cubicBezTo>
                  <a:pt x="85" y="52"/>
                  <a:pt x="85" y="52"/>
                  <a:pt x="85" y="52"/>
                </a:cubicBezTo>
                <a:cubicBezTo>
                  <a:pt x="24" y="114"/>
                  <a:pt x="24" y="114"/>
                  <a:pt x="24" y="114"/>
                </a:cubicBezTo>
                <a:cubicBezTo>
                  <a:pt x="11" y="126"/>
                  <a:pt x="11" y="126"/>
                  <a:pt x="11" y="126"/>
                </a:cubicBezTo>
                <a:cubicBezTo>
                  <a:pt x="0" y="138"/>
                  <a:pt x="0" y="157"/>
                  <a:pt x="11" y="168"/>
                </a:cubicBezTo>
                <a:cubicBezTo>
                  <a:pt x="23" y="180"/>
                  <a:pt x="42" y="180"/>
                  <a:pt x="53" y="168"/>
                </a:cubicBezTo>
                <a:cubicBezTo>
                  <a:pt x="103" y="118"/>
                  <a:pt x="103" y="118"/>
                  <a:pt x="103" y="118"/>
                </a:cubicBezTo>
                <a:cubicBezTo>
                  <a:pt x="127" y="94"/>
                  <a:pt x="127" y="94"/>
                  <a:pt x="127" y="94"/>
                </a:cubicBezTo>
                <a:cubicBezTo>
                  <a:pt x="151" y="70"/>
                  <a:pt x="151" y="70"/>
                  <a:pt x="151" y="70"/>
                </a:cubicBezTo>
                <a:cubicBezTo>
                  <a:pt x="159" y="62"/>
                  <a:pt x="159" y="49"/>
                  <a:pt x="151" y="41"/>
                </a:cubicBezTo>
                <a:cubicBezTo>
                  <a:pt x="143" y="33"/>
                  <a:pt x="130" y="33"/>
                  <a:pt x="122" y="41"/>
                </a:cubicBezTo>
                <a:cubicBezTo>
                  <a:pt x="50" y="113"/>
                  <a:pt x="50" y="113"/>
                  <a:pt x="50" y="113"/>
                </a:cubicBezTo>
                <a:cubicBezTo>
                  <a:pt x="55" y="118"/>
                  <a:pt x="55" y="118"/>
                  <a:pt x="55" y="118"/>
                </a:cubicBezTo>
                <a:cubicBezTo>
                  <a:pt x="127" y="46"/>
                  <a:pt x="127" y="46"/>
                  <a:pt x="127" y="46"/>
                </a:cubicBezTo>
                <a:cubicBezTo>
                  <a:pt x="130" y="44"/>
                  <a:pt x="133" y="42"/>
                  <a:pt x="137" y="42"/>
                </a:cubicBezTo>
                <a:cubicBezTo>
                  <a:pt x="140" y="42"/>
                  <a:pt x="143" y="44"/>
                  <a:pt x="146" y="46"/>
                </a:cubicBezTo>
                <a:cubicBezTo>
                  <a:pt x="149" y="49"/>
                  <a:pt x="150" y="52"/>
                  <a:pt x="150" y="56"/>
                </a:cubicBezTo>
                <a:cubicBezTo>
                  <a:pt x="150" y="59"/>
                  <a:pt x="149" y="63"/>
                  <a:pt x="146" y="65"/>
                </a:cubicBezTo>
                <a:cubicBezTo>
                  <a:pt x="122" y="89"/>
                  <a:pt x="122" y="89"/>
                  <a:pt x="122" y="89"/>
                </a:cubicBezTo>
                <a:cubicBezTo>
                  <a:pt x="98" y="113"/>
                  <a:pt x="98" y="113"/>
                  <a:pt x="98" y="113"/>
                </a:cubicBezTo>
                <a:cubicBezTo>
                  <a:pt x="48" y="163"/>
                  <a:pt x="48" y="163"/>
                  <a:pt x="48" y="163"/>
                </a:cubicBezTo>
                <a:cubicBezTo>
                  <a:pt x="44" y="168"/>
                  <a:pt x="38" y="170"/>
                  <a:pt x="32" y="170"/>
                </a:cubicBezTo>
                <a:cubicBezTo>
                  <a:pt x="26" y="170"/>
                  <a:pt x="21" y="168"/>
                  <a:pt x="16" y="163"/>
                </a:cubicBezTo>
                <a:cubicBezTo>
                  <a:pt x="12" y="159"/>
                  <a:pt x="9" y="153"/>
                  <a:pt x="9" y="147"/>
                </a:cubicBezTo>
                <a:cubicBezTo>
                  <a:pt x="9" y="141"/>
                  <a:pt x="12" y="136"/>
                  <a:pt x="16" y="131"/>
                </a:cubicBezTo>
                <a:cubicBezTo>
                  <a:pt x="28" y="119"/>
                  <a:pt x="28" y="119"/>
                  <a:pt x="28" y="119"/>
                </a:cubicBezTo>
                <a:cubicBezTo>
                  <a:pt x="90" y="57"/>
                  <a:pt x="90" y="57"/>
                  <a:pt x="90" y="57"/>
                </a:cubicBezTo>
                <a:cubicBezTo>
                  <a:pt x="127" y="20"/>
                  <a:pt x="127" y="20"/>
                  <a:pt x="127" y="20"/>
                </a:cubicBezTo>
                <a:cubicBezTo>
                  <a:pt x="133" y="14"/>
                  <a:pt x="141" y="11"/>
                  <a:pt x="149" y="11"/>
                </a:cubicBezTo>
                <a:cubicBezTo>
                  <a:pt x="157" y="11"/>
                  <a:pt x="166" y="14"/>
                  <a:pt x="172" y="20"/>
                </a:cubicBezTo>
                <a:cubicBezTo>
                  <a:pt x="178" y="26"/>
                  <a:pt x="181" y="34"/>
                  <a:pt x="181" y="42"/>
                </a:cubicBezTo>
                <a:cubicBezTo>
                  <a:pt x="181" y="50"/>
                  <a:pt x="178" y="58"/>
                  <a:pt x="172" y="64"/>
                </a:cubicBezTo>
                <a:cubicBezTo>
                  <a:pt x="86" y="150"/>
                  <a:pt x="86" y="150"/>
                  <a:pt x="86" y="150"/>
                </a:cubicBezTo>
                <a:cubicBezTo>
                  <a:pt x="91" y="155"/>
                  <a:pt x="91" y="155"/>
                  <a:pt x="91" y="155"/>
                </a:cubicBezTo>
                <a:cubicBezTo>
                  <a:pt x="177" y="69"/>
                  <a:pt x="177" y="69"/>
                  <a:pt x="177" y="69"/>
                </a:cubicBezTo>
                <a:cubicBezTo>
                  <a:pt x="192" y="54"/>
                  <a:pt x="192" y="30"/>
                  <a:pt x="177" y="15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49" name="组合 248"/>
          <p:cNvGrpSpPr/>
          <p:nvPr/>
        </p:nvGrpSpPr>
        <p:grpSpPr>
          <a:xfrm>
            <a:off x="6274432" y="3887580"/>
            <a:ext cx="315384" cy="346152"/>
            <a:chOff x="6372226" y="3246438"/>
            <a:chExt cx="325438" cy="357187"/>
          </a:xfrm>
        </p:grpSpPr>
        <p:sp>
          <p:nvSpPr>
            <p:cNvPr id="146" name="Freeform 125"/>
            <p:cNvSpPr>
              <a:spLocks noEditPoints="1"/>
            </p:cNvSpPr>
            <p:nvPr/>
          </p:nvSpPr>
          <p:spPr bwMode="auto">
            <a:xfrm>
              <a:off x="6372226" y="3536950"/>
              <a:ext cx="325438" cy="66675"/>
            </a:xfrm>
            <a:custGeom>
              <a:avLst/>
              <a:gdLst>
                <a:gd name="T0" fmla="*/ 128 w 143"/>
                <a:gd name="T1" fmla="*/ 29 h 29"/>
                <a:gd name="T2" fmla="*/ 14 w 143"/>
                <a:gd name="T3" fmla="*/ 29 h 29"/>
                <a:gd name="T4" fmla="*/ 0 w 143"/>
                <a:gd name="T5" fmla="*/ 15 h 29"/>
                <a:gd name="T6" fmla="*/ 14 w 143"/>
                <a:gd name="T7" fmla="*/ 0 h 29"/>
                <a:gd name="T8" fmla="*/ 54 w 143"/>
                <a:gd name="T9" fmla="*/ 0 h 29"/>
                <a:gd name="T10" fmla="*/ 58 w 143"/>
                <a:gd name="T11" fmla="*/ 7 h 29"/>
                <a:gd name="T12" fmla="*/ 71 w 143"/>
                <a:gd name="T13" fmla="*/ 16 h 29"/>
                <a:gd name="T14" fmla="*/ 84 w 143"/>
                <a:gd name="T15" fmla="*/ 7 h 29"/>
                <a:gd name="T16" fmla="*/ 88 w 143"/>
                <a:gd name="T17" fmla="*/ 0 h 29"/>
                <a:gd name="T18" fmla="*/ 128 w 143"/>
                <a:gd name="T19" fmla="*/ 0 h 29"/>
                <a:gd name="T20" fmla="*/ 143 w 143"/>
                <a:gd name="T21" fmla="*/ 15 h 29"/>
                <a:gd name="T22" fmla="*/ 128 w 143"/>
                <a:gd name="T23" fmla="*/ 29 h 29"/>
                <a:gd name="T24" fmla="*/ 14 w 143"/>
                <a:gd name="T25" fmla="*/ 4 h 29"/>
                <a:gd name="T26" fmla="*/ 4 w 143"/>
                <a:gd name="T27" fmla="*/ 15 h 29"/>
                <a:gd name="T28" fmla="*/ 14 w 143"/>
                <a:gd name="T29" fmla="*/ 25 h 29"/>
                <a:gd name="T30" fmla="*/ 128 w 143"/>
                <a:gd name="T31" fmla="*/ 25 h 29"/>
                <a:gd name="T32" fmla="*/ 139 w 143"/>
                <a:gd name="T33" fmla="*/ 15 h 29"/>
                <a:gd name="T34" fmla="*/ 128 w 143"/>
                <a:gd name="T35" fmla="*/ 4 h 29"/>
                <a:gd name="T36" fmla="*/ 91 w 143"/>
                <a:gd name="T37" fmla="*/ 4 h 29"/>
                <a:gd name="T38" fmla="*/ 88 w 143"/>
                <a:gd name="T39" fmla="*/ 9 h 29"/>
                <a:gd name="T40" fmla="*/ 71 w 143"/>
                <a:gd name="T41" fmla="*/ 20 h 29"/>
                <a:gd name="T42" fmla="*/ 55 w 143"/>
                <a:gd name="T43" fmla="*/ 9 h 29"/>
                <a:gd name="T44" fmla="*/ 52 w 143"/>
                <a:gd name="T45" fmla="*/ 4 h 29"/>
                <a:gd name="T46" fmla="*/ 14 w 143"/>
                <a:gd name="T47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3" h="29">
                  <a:moveTo>
                    <a:pt x="128" y="29"/>
                  </a:moveTo>
                  <a:cubicBezTo>
                    <a:pt x="14" y="29"/>
                    <a:pt x="14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61" y="13"/>
                    <a:pt x="66" y="16"/>
                    <a:pt x="71" y="16"/>
                  </a:cubicBezTo>
                  <a:cubicBezTo>
                    <a:pt x="76" y="16"/>
                    <a:pt x="81" y="13"/>
                    <a:pt x="84" y="7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6" y="0"/>
                    <a:pt x="143" y="6"/>
                    <a:pt x="143" y="15"/>
                  </a:cubicBezTo>
                  <a:cubicBezTo>
                    <a:pt x="143" y="23"/>
                    <a:pt x="136" y="29"/>
                    <a:pt x="128" y="29"/>
                  </a:cubicBezTo>
                  <a:close/>
                  <a:moveTo>
                    <a:pt x="14" y="4"/>
                  </a:moveTo>
                  <a:cubicBezTo>
                    <a:pt x="8" y="4"/>
                    <a:pt x="4" y="9"/>
                    <a:pt x="4" y="15"/>
                  </a:cubicBezTo>
                  <a:cubicBezTo>
                    <a:pt x="4" y="20"/>
                    <a:pt x="8" y="25"/>
                    <a:pt x="14" y="25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34" y="25"/>
                    <a:pt x="139" y="20"/>
                    <a:pt x="139" y="15"/>
                  </a:cubicBezTo>
                  <a:cubicBezTo>
                    <a:pt x="139" y="9"/>
                    <a:pt x="134" y="4"/>
                    <a:pt x="128" y="4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4" y="16"/>
                    <a:pt x="78" y="20"/>
                    <a:pt x="71" y="20"/>
                  </a:cubicBezTo>
                  <a:cubicBezTo>
                    <a:pt x="65" y="20"/>
                    <a:pt x="59" y="16"/>
                    <a:pt x="55" y="9"/>
                  </a:cubicBezTo>
                  <a:cubicBezTo>
                    <a:pt x="52" y="4"/>
                    <a:pt x="52" y="4"/>
                    <a:pt x="52" y="4"/>
                  </a:cubicBezTo>
                  <a:lnTo>
                    <a:pt x="14" y="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126"/>
            <p:cNvSpPr>
              <a:spLocks noEditPoints="1"/>
            </p:cNvSpPr>
            <p:nvPr/>
          </p:nvSpPr>
          <p:spPr bwMode="auto">
            <a:xfrm>
              <a:off x="6424614" y="3246438"/>
              <a:ext cx="219075" cy="290513"/>
            </a:xfrm>
            <a:custGeom>
              <a:avLst/>
              <a:gdLst>
                <a:gd name="T0" fmla="*/ 48 w 96"/>
                <a:gd name="T1" fmla="*/ 128 h 128"/>
                <a:gd name="T2" fmla="*/ 38 w 96"/>
                <a:gd name="T3" fmla="*/ 122 h 128"/>
                <a:gd name="T4" fmla="*/ 3 w 96"/>
                <a:gd name="T5" fmla="*/ 60 h 128"/>
                <a:gd name="T6" fmla="*/ 2 w 96"/>
                <a:gd name="T7" fmla="*/ 48 h 128"/>
                <a:gd name="T8" fmla="*/ 13 w 96"/>
                <a:gd name="T9" fmla="*/ 43 h 128"/>
                <a:gd name="T10" fmla="*/ 23 w 96"/>
                <a:gd name="T11" fmla="*/ 43 h 128"/>
                <a:gd name="T12" fmla="*/ 23 w 96"/>
                <a:gd name="T13" fmla="*/ 18 h 128"/>
                <a:gd name="T14" fmla="*/ 41 w 96"/>
                <a:gd name="T15" fmla="*/ 0 h 128"/>
                <a:gd name="T16" fmla="*/ 55 w 96"/>
                <a:gd name="T17" fmla="*/ 0 h 128"/>
                <a:gd name="T18" fmla="*/ 74 w 96"/>
                <a:gd name="T19" fmla="*/ 18 h 128"/>
                <a:gd name="T20" fmla="*/ 74 w 96"/>
                <a:gd name="T21" fmla="*/ 43 h 128"/>
                <a:gd name="T22" fmla="*/ 84 w 96"/>
                <a:gd name="T23" fmla="*/ 43 h 128"/>
                <a:gd name="T24" fmla="*/ 94 w 96"/>
                <a:gd name="T25" fmla="*/ 48 h 128"/>
                <a:gd name="T26" fmla="*/ 93 w 96"/>
                <a:gd name="T27" fmla="*/ 60 h 128"/>
                <a:gd name="T28" fmla="*/ 58 w 96"/>
                <a:gd name="T29" fmla="*/ 122 h 128"/>
                <a:gd name="T30" fmla="*/ 48 w 96"/>
                <a:gd name="T31" fmla="*/ 128 h 128"/>
                <a:gd name="T32" fmla="*/ 13 w 96"/>
                <a:gd name="T33" fmla="*/ 51 h 128"/>
                <a:gd name="T34" fmla="*/ 9 w 96"/>
                <a:gd name="T35" fmla="*/ 52 h 128"/>
                <a:gd name="T36" fmla="*/ 10 w 96"/>
                <a:gd name="T37" fmla="*/ 56 h 128"/>
                <a:gd name="T38" fmla="*/ 45 w 96"/>
                <a:gd name="T39" fmla="*/ 118 h 128"/>
                <a:gd name="T40" fmla="*/ 48 w 96"/>
                <a:gd name="T41" fmla="*/ 120 h 128"/>
                <a:gd name="T42" fmla="*/ 51 w 96"/>
                <a:gd name="T43" fmla="*/ 118 h 128"/>
                <a:gd name="T44" fmla="*/ 87 w 96"/>
                <a:gd name="T45" fmla="*/ 56 h 128"/>
                <a:gd name="T46" fmla="*/ 87 w 96"/>
                <a:gd name="T47" fmla="*/ 52 h 128"/>
                <a:gd name="T48" fmla="*/ 84 w 96"/>
                <a:gd name="T49" fmla="*/ 51 h 128"/>
                <a:gd name="T50" fmla="*/ 66 w 96"/>
                <a:gd name="T51" fmla="*/ 51 h 128"/>
                <a:gd name="T52" fmla="*/ 66 w 96"/>
                <a:gd name="T53" fmla="*/ 18 h 128"/>
                <a:gd name="T54" fmla="*/ 55 w 96"/>
                <a:gd name="T55" fmla="*/ 8 h 128"/>
                <a:gd name="T56" fmla="*/ 41 w 96"/>
                <a:gd name="T57" fmla="*/ 8 h 128"/>
                <a:gd name="T58" fmla="*/ 31 w 96"/>
                <a:gd name="T59" fmla="*/ 18 h 128"/>
                <a:gd name="T60" fmla="*/ 31 w 96"/>
                <a:gd name="T61" fmla="*/ 51 h 128"/>
                <a:gd name="T62" fmla="*/ 13 w 96"/>
                <a:gd name="T63" fmla="*/ 5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128">
                  <a:moveTo>
                    <a:pt x="48" y="128"/>
                  </a:moveTo>
                  <a:cubicBezTo>
                    <a:pt x="44" y="128"/>
                    <a:pt x="41" y="126"/>
                    <a:pt x="38" y="122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1" y="56"/>
                    <a:pt x="0" y="52"/>
                    <a:pt x="2" y="48"/>
                  </a:cubicBezTo>
                  <a:cubicBezTo>
                    <a:pt x="4" y="45"/>
                    <a:pt x="8" y="43"/>
                    <a:pt x="13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8"/>
                    <a:pt x="31" y="0"/>
                    <a:pt x="4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5" y="0"/>
                    <a:pt x="74" y="8"/>
                    <a:pt x="74" y="18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84" y="43"/>
                    <a:pt x="84" y="43"/>
                    <a:pt x="84" y="43"/>
                  </a:cubicBezTo>
                  <a:cubicBezTo>
                    <a:pt x="88" y="43"/>
                    <a:pt x="92" y="45"/>
                    <a:pt x="94" y="48"/>
                  </a:cubicBezTo>
                  <a:cubicBezTo>
                    <a:pt x="96" y="52"/>
                    <a:pt x="96" y="56"/>
                    <a:pt x="93" y="60"/>
                  </a:cubicBezTo>
                  <a:cubicBezTo>
                    <a:pt x="58" y="122"/>
                    <a:pt x="58" y="122"/>
                    <a:pt x="58" y="122"/>
                  </a:cubicBezTo>
                  <a:cubicBezTo>
                    <a:pt x="56" y="126"/>
                    <a:pt x="52" y="128"/>
                    <a:pt x="48" y="128"/>
                  </a:cubicBezTo>
                  <a:close/>
                  <a:moveTo>
                    <a:pt x="13" y="51"/>
                  </a:moveTo>
                  <a:cubicBezTo>
                    <a:pt x="11" y="51"/>
                    <a:pt x="10" y="52"/>
                    <a:pt x="9" y="52"/>
                  </a:cubicBezTo>
                  <a:cubicBezTo>
                    <a:pt x="9" y="53"/>
                    <a:pt x="9" y="55"/>
                    <a:pt x="10" y="56"/>
                  </a:cubicBezTo>
                  <a:cubicBezTo>
                    <a:pt x="45" y="118"/>
                    <a:pt x="45" y="118"/>
                    <a:pt x="45" y="118"/>
                  </a:cubicBezTo>
                  <a:cubicBezTo>
                    <a:pt x="46" y="119"/>
                    <a:pt x="47" y="120"/>
                    <a:pt x="48" y="120"/>
                  </a:cubicBezTo>
                  <a:cubicBezTo>
                    <a:pt x="49" y="120"/>
                    <a:pt x="50" y="119"/>
                    <a:pt x="51" y="118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7" y="55"/>
                    <a:pt x="88" y="53"/>
                    <a:pt x="87" y="52"/>
                  </a:cubicBezTo>
                  <a:cubicBezTo>
                    <a:pt x="87" y="52"/>
                    <a:pt x="85" y="51"/>
                    <a:pt x="84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6" y="12"/>
                    <a:pt x="61" y="8"/>
                    <a:pt x="55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36" y="8"/>
                    <a:pt x="31" y="12"/>
                    <a:pt x="31" y="18"/>
                  </a:cubicBezTo>
                  <a:cubicBezTo>
                    <a:pt x="31" y="51"/>
                    <a:pt x="31" y="51"/>
                    <a:pt x="31" y="51"/>
                  </a:cubicBezTo>
                  <a:lnTo>
                    <a:pt x="13" y="51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0" name="组合 249"/>
          <p:cNvGrpSpPr/>
          <p:nvPr/>
        </p:nvGrpSpPr>
        <p:grpSpPr>
          <a:xfrm>
            <a:off x="7120582" y="3887580"/>
            <a:ext cx="315384" cy="346152"/>
            <a:chOff x="7245351" y="3246438"/>
            <a:chExt cx="325438" cy="357187"/>
          </a:xfrm>
        </p:grpSpPr>
        <p:sp>
          <p:nvSpPr>
            <p:cNvPr id="148" name="Freeform 127"/>
            <p:cNvSpPr>
              <a:spLocks noEditPoints="1"/>
            </p:cNvSpPr>
            <p:nvPr/>
          </p:nvSpPr>
          <p:spPr bwMode="auto">
            <a:xfrm>
              <a:off x="7245351" y="3536950"/>
              <a:ext cx="325438" cy="66675"/>
            </a:xfrm>
            <a:custGeom>
              <a:avLst/>
              <a:gdLst>
                <a:gd name="T0" fmla="*/ 129 w 143"/>
                <a:gd name="T1" fmla="*/ 29 h 29"/>
                <a:gd name="T2" fmla="*/ 15 w 143"/>
                <a:gd name="T3" fmla="*/ 29 h 29"/>
                <a:gd name="T4" fmla="*/ 0 w 143"/>
                <a:gd name="T5" fmla="*/ 15 h 29"/>
                <a:gd name="T6" fmla="*/ 15 w 143"/>
                <a:gd name="T7" fmla="*/ 0 h 29"/>
                <a:gd name="T8" fmla="*/ 44 w 143"/>
                <a:gd name="T9" fmla="*/ 0 h 29"/>
                <a:gd name="T10" fmla="*/ 44 w 143"/>
                <a:gd name="T11" fmla="*/ 1 h 29"/>
                <a:gd name="T12" fmla="*/ 65 w 143"/>
                <a:gd name="T13" fmla="*/ 16 h 29"/>
                <a:gd name="T14" fmla="*/ 79 w 143"/>
                <a:gd name="T15" fmla="*/ 16 h 29"/>
                <a:gd name="T16" fmla="*/ 99 w 143"/>
                <a:gd name="T17" fmla="*/ 1 h 29"/>
                <a:gd name="T18" fmla="*/ 100 w 143"/>
                <a:gd name="T19" fmla="*/ 0 h 29"/>
                <a:gd name="T20" fmla="*/ 129 w 143"/>
                <a:gd name="T21" fmla="*/ 0 h 29"/>
                <a:gd name="T22" fmla="*/ 143 w 143"/>
                <a:gd name="T23" fmla="*/ 15 h 29"/>
                <a:gd name="T24" fmla="*/ 129 w 143"/>
                <a:gd name="T25" fmla="*/ 29 h 29"/>
                <a:gd name="T26" fmla="*/ 15 w 143"/>
                <a:gd name="T27" fmla="*/ 4 h 29"/>
                <a:gd name="T28" fmla="*/ 4 w 143"/>
                <a:gd name="T29" fmla="*/ 15 h 29"/>
                <a:gd name="T30" fmla="*/ 15 w 143"/>
                <a:gd name="T31" fmla="*/ 25 h 29"/>
                <a:gd name="T32" fmla="*/ 129 w 143"/>
                <a:gd name="T33" fmla="*/ 25 h 29"/>
                <a:gd name="T34" fmla="*/ 139 w 143"/>
                <a:gd name="T35" fmla="*/ 15 h 29"/>
                <a:gd name="T36" fmla="*/ 129 w 143"/>
                <a:gd name="T37" fmla="*/ 4 h 29"/>
                <a:gd name="T38" fmla="*/ 102 w 143"/>
                <a:gd name="T39" fmla="*/ 4 h 29"/>
                <a:gd name="T40" fmla="*/ 79 w 143"/>
                <a:gd name="T41" fmla="*/ 20 h 29"/>
                <a:gd name="T42" fmla="*/ 65 w 143"/>
                <a:gd name="T43" fmla="*/ 20 h 29"/>
                <a:gd name="T44" fmla="*/ 41 w 143"/>
                <a:gd name="T45" fmla="*/ 4 h 29"/>
                <a:gd name="T46" fmla="*/ 15 w 143"/>
                <a:gd name="T47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3" h="29">
                  <a:moveTo>
                    <a:pt x="129" y="29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7" y="10"/>
                    <a:pt x="56" y="16"/>
                    <a:pt x="65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8" y="16"/>
                    <a:pt x="96" y="10"/>
                    <a:pt x="99" y="1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7" y="0"/>
                    <a:pt x="143" y="6"/>
                    <a:pt x="143" y="15"/>
                  </a:cubicBezTo>
                  <a:cubicBezTo>
                    <a:pt x="143" y="23"/>
                    <a:pt x="137" y="29"/>
                    <a:pt x="129" y="29"/>
                  </a:cubicBezTo>
                  <a:close/>
                  <a:moveTo>
                    <a:pt x="15" y="4"/>
                  </a:moveTo>
                  <a:cubicBezTo>
                    <a:pt x="9" y="4"/>
                    <a:pt x="4" y="9"/>
                    <a:pt x="4" y="15"/>
                  </a:cubicBezTo>
                  <a:cubicBezTo>
                    <a:pt x="4" y="20"/>
                    <a:pt x="9" y="25"/>
                    <a:pt x="15" y="25"/>
                  </a:cubicBezTo>
                  <a:cubicBezTo>
                    <a:pt x="129" y="25"/>
                    <a:pt x="129" y="25"/>
                    <a:pt x="129" y="25"/>
                  </a:cubicBezTo>
                  <a:cubicBezTo>
                    <a:pt x="135" y="25"/>
                    <a:pt x="139" y="20"/>
                    <a:pt x="139" y="15"/>
                  </a:cubicBezTo>
                  <a:cubicBezTo>
                    <a:pt x="139" y="9"/>
                    <a:pt x="135" y="4"/>
                    <a:pt x="129" y="4"/>
                  </a:cubicBezTo>
                  <a:cubicBezTo>
                    <a:pt x="102" y="4"/>
                    <a:pt x="102" y="4"/>
                    <a:pt x="102" y="4"/>
                  </a:cubicBezTo>
                  <a:cubicBezTo>
                    <a:pt x="98" y="13"/>
                    <a:pt x="89" y="20"/>
                    <a:pt x="79" y="20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54" y="20"/>
                    <a:pt x="45" y="13"/>
                    <a:pt x="41" y="4"/>
                  </a:cubicBezTo>
                  <a:lnTo>
                    <a:pt x="15" y="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9" name="Freeform 128"/>
            <p:cNvSpPr>
              <a:spLocks noEditPoints="1"/>
            </p:cNvSpPr>
            <p:nvPr/>
          </p:nvSpPr>
          <p:spPr bwMode="auto">
            <a:xfrm>
              <a:off x="7300914" y="3246438"/>
              <a:ext cx="217488" cy="290513"/>
            </a:xfrm>
            <a:custGeom>
              <a:avLst/>
              <a:gdLst>
                <a:gd name="T0" fmla="*/ 55 w 96"/>
                <a:gd name="T1" fmla="*/ 128 h 128"/>
                <a:gd name="T2" fmla="*/ 41 w 96"/>
                <a:gd name="T3" fmla="*/ 128 h 128"/>
                <a:gd name="T4" fmla="*/ 22 w 96"/>
                <a:gd name="T5" fmla="*/ 110 h 128"/>
                <a:gd name="T6" fmla="*/ 22 w 96"/>
                <a:gd name="T7" fmla="*/ 85 h 128"/>
                <a:gd name="T8" fmla="*/ 12 w 96"/>
                <a:gd name="T9" fmla="*/ 85 h 128"/>
                <a:gd name="T10" fmla="*/ 2 w 96"/>
                <a:gd name="T11" fmla="*/ 79 h 128"/>
                <a:gd name="T12" fmla="*/ 3 w 96"/>
                <a:gd name="T13" fmla="*/ 68 h 128"/>
                <a:gd name="T14" fmla="*/ 38 w 96"/>
                <a:gd name="T15" fmla="*/ 6 h 128"/>
                <a:gd name="T16" fmla="*/ 48 w 96"/>
                <a:gd name="T17" fmla="*/ 0 h 128"/>
                <a:gd name="T18" fmla="*/ 58 w 96"/>
                <a:gd name="T19" fmla="*/ 6 h 128"/>
                <a:gd name="T20" fmla="*/ 93 w 96"/>
                <a:gd name="T21" fmla="*/ 68 h 128"/>
                <a:gd name="T22" fmla="*/ 94 w 96"/>
                <a:gd name="T23" fmla="*/ 79 h 128"/>
                <a:gd name="T24" fmla="*/ 83 w 96"/>
                <a:gd name="T25" fmla="*/ 85 h 128"/>
                <a:gd name="T26" fmla="*/ 73 w 96"/>
                <a:gd name="T27" fmla="*/ 85 h 128"/>
                <a:gd name="T28" fmla="*/ 73 w 96"/>
                <a:gd name="T29" fmla="*/ 110 h 128"/>
                <a:gd name="T30" fmla="*/ 55 w 96"/>
                <a:gd name="T31" fmla="*/ 128 h 128"/>
                <a:gd name="T32" fmla="*/ 48 w 96"/>
                <a:gd name="T33" fmla="*/ 8 h 128"/>
                <a:gd name="T34" fmla="*/ 45 w 96"/>
                <a:gd name="T35" fmla="*/ 10 h 128"/>
                <a:gd name="T36" fmla="*/ 9 w 96"/>
                <a:gd name="T37" fmla="*/ 72 h 128"/>
                <a:gd name="T38" fmla="*/ 9 w 96"/>
                <a:gd name="T39" fmla="*/ 75 h 128"/>
                <a:gd name="T40" fmla="*/ 12 w 96"/>
                <a:gd name="T41" fmla="*/ 77 h 128"/>
                <a:gd name="T42" fmla="*/ 30 w 96"/>
                <a:gd name="T43" fmla="*/ 77 h 128"/>
                <a:gd name="T44" fmla="*/ 30 w 96"/>
                <a:gd name="T45" fmla="*/ 110 h 128"/>
                <a:gd name="T46" fmla="*/ 41 w 96"/>
                <a:gd name="T47" fmla="*/ 120 h 128"/>
                <a:gd name="T48" fmla="*/ 55 w 96"/>
                <a:gd name="T49" fmla="*/ 120 h 128"/>
                <a:gd name="T50" fmla="*/ 65 w 96"/>
                <a:gd name="T51" fmla="*/ 110 h 128"/>
                <a:gd name="T52" fmla="*/ 65 w 96"/>
                <a:gd name="T53" fmla="*/ 77 h 128"/>
                <a:gd name="T54" fmla="*/ 83 w 96"/>
                <a:gd name="T55" fmla="*/ 77 h 128"/>
                <a:gd name="T56" fmla="*/ 87 w 96"/>
                <a:gd name="T57" fmla="*/ 75 h 128"/>
                <a:gd name="T58" fmla="*/ 86 w 96"/>
                <a:gd name="T59" fmla="*/ 72 h 128"/>
                <a:gd name="T60" fmla="*/ 51 w 96"/>
                <a:gd name="T61" fmla="*/ 10 h 128"/>
                <a:gd name="T62" fmla="*/ 48 w 96"/>
                <a:gd name="T63" fmla="*/ 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128">
                  <a:moveTo>
                    <a:pt x="55" y="128"/>
                  </a:moveTo>
                  <a:cubicBezTo>
                    <a:pt x="41" y="128"/>
                    <a:pt x="41" y="128"/>
                    <a:pt x="41" y="128"/>
                  </a:cubicBezTo>
                  <a:cubicBezTo>
                    <a:pt x="31" y="128"/>
                    <a:pt x="22" y="120"/>
                    <a:pt x="22" y="110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8" y="85"/>
                    <a:pt x="4" y="83"/>
                    <a:pt x="2" y="79"/>
                  </a:cubicBezTo>
                  <a:cubicBezTo>
                    <a:pt x="0" y="76"/>
                    <a:pt x="0" y="72"/>
                    <a:pt x="3" y="68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40" y="2"/>
                    <a:pt x="44" y="0"/>
                    <a:pt x="48" y="0"/>
                  </a:cubicBezTo>
                  <a:cubicBezTo>
                    <a:pt x="52" y="0"/>
                    <a:pt x="55" y="2"/>
                    <a:pt x="58" y="6"/>
                  </a:cubicBezTo>
                  <a:cubicBezTo>
                    <a:pt x="93" y="68"/>
                    <a:pt x="93" y="68"/>
                    <a:pt x="93" y="68"/>
                  </a:cubicBezTo>
                  <a:cubicBezTo>
                    <a:pt x="95" y="72"/>
                    <a:pt x="96" y="76"/>
                    <a:pt x="94" y="79"/>
                  </a:cubicBezTo>
                  <a:cubicBezTo>
                    <a:pt x="92" y="83"/>
                    <a:pt x="88" y="85"/>
                    <a:pt x="83" y="85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3" y="120"/>
                    <a:pt x="65" y="128"/>
                    <a:pt x="55" y="128"/>
                  </a:cubicBezTo>
                  <a:close/>
                  <a:moveTo>
                    <a:pt x="48" y="8"/>
                  </a:moveTo>
                  <a:cubicBezTo>
                    <a:pt x="47" y="8"/>
                    <a:pt x="46" y="9"/>
                    <a:pt x="45" y="10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9" y="73"/>
                    <a:pt x="8" y="75"/>
                    <a:pt x="9" y="75"/>
                  </a:cubicBezTo>
                  <a:cubicBezTo>
                    <a:pt x="9" y="76"/>
                    <a:pt x="11" y="77"/>
                    <a:pt x="12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110"/>
                    <a:pt x="30" y="110"/>
                    <a:pt x="30" y="110"/>
                  </a:cubicBezTo>
                  <a:cubicBezTo>
                    <a:pt x="30" y="116"/>
                    <a:pt x="35" y="120"/>
                    <a:pt x="41" y="120"/>
                  </a:cubicBezTo>
                  <a:cubicBezTo>
                    <a:pt x="55" y="120"/>
                    <a:pt x="55" y="120"/>
                    <a:pt x="55" y="120"/>
                  </a:cubicBezTo>
                  <a:cubicBezTo>
                    <a:pt x="60" y="120"/>
                    <a:pt x="65" y="116"/>
                    <a:pt x="65" y="110"/>
                  </a:cubicBezTo>
                  <a:cubicBezTo>
                    <a:pt x="65" y="77"/>
                    <a:pt x="65" y="77"/>
                    <a:pt x="65" y="77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5" y="77"/>
                    <a:pt x="86" y="76"/>
                    <a:pt x="87" y="75"/>
                  </a:cubicBezTo>
                  <a:cubicBezTo>
                    <a:pt x="87" y="75"/>
                    <a:pt x="87" y="73"/>
                    <a:pt x="86" y="72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0" y="9"/>
                    <a:pt x="49" y="8"/>
                    <a:pt x="48" y="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8" name="组合 247"/>
          <p:cNvGrpSpPr/>
          <p:nvPr/>
        </p:nvGrpSpPr>
        <p:grpSpPr>
          <a:xfrm>
            <a:off x="5402129" y="3876810"/>
            <a:ext cx="383074" cy="373844"/>
            <a:chOff x="5472114" y="3235325"/>
            <a:chExt cx="395287" cy="385763"/>
          </a:xfrm>
        </p:grpSpPr>
        <p:sp>
          <p:nvSpPr>
            <p:cNvPr id="150" name="Freeform 129"/>
            <p:cNvSpPr>
              <a:spLocks noEditPoints="1"/>
            </p:cNvSpPr>
            <p:nvPr/>
          </p:nvSpPr>
          <p:spPr bwMode="auto">
            <a:xfrm>
              <a:off x="5673726" y="3448050"/>
              <a:ext cx="193675" cy="173038"/>
            </a:xfrm>
            <a:custGeom>
              <a:avLst/>
              <a:gdLst>
                <a:gd name="T0" fmla="*/ 60 w 85"/>
                <a:gd name="T1" fmla="*/ 76 h 76"/>
                <a:gd name="T2" fmla="*/ 60 w 85"/>
                <a:gd name="T3" fmla="*/ 76 h 76"/>
                <a:gd name="T4" fmla="*/ 52 w 85"/>
                <a:gd name="T5" fmla="*/ 73 h 76"/>
                <a:gd name="T6" fmla="*/ 0 w 85"/>
                <a:gd name="T7" fmla="*/ 22 h 76"/>
                <a:gd name="T8" fmla="*/ 13 w 85"/>
                <a:gd name="T9" fmla="*/ 9 h 76"/>
                <a:gd name="T10" fmla="*/ 30 w 85"/>
                <a:gd name="T11" fmla="*/ 1 h 76"/>
                <a:gd name="T12" fmla="*/ 33 w 85"/>
                <a:gd name="T13" fmla="*/ 0 h 76"/>
                <a:gd name="T14" fmla="*/ 79 w 85"/>
                <a:gd name="T15" fmla="*/ 46 h 76"/>
                <a:gd name="T16" fmla="*/ 74 w 85"/>
                <a:gd name="T17" fmla="*/ 69 h 76"/>
                <a:gd name="T18" fmla="*/ 60 w 85"/>
                <a:gd name="T19" fmla="*/ 76 h 76"/>
                <a:gd name="T20" fmla="*/ 58 w 85"/>
                <a:gd name="T21" fmla="*/ 68 h 76"/>
                <a:gd name="T22" fmla="*/ 60 w 85"/>
                <a:gd name="T23" fmla="*/ 68 h 76"/>
                <a:gd name="T24" fmla="*/ 68 w 85"/>
                <a:gd name="T25" fmla="*/ 63 h 76"/>
                <a:gd name="T26" fmla="*/ 73 w 85"/>
                <a:gd name="T27" fmla="*/ 52 h 76"/>
                <a:gd name="T28" fmla="*/ 30 w 85"/>
                <a:gd name="T29" fmla="*/ 9 h 76"/>
                <a:gd name="T30" fmla="*/ 18 w 85"/>
                <a:gd name="T31" fmla="*/ 14 h 76"/>
                <a:gd name="T32" fmla="*/ 11 w 85"/>
                <a:gd name="T33" fmla="*/ 21 h 76"/>
                <a:gd name="T34" fmla="*/ 58 w 85"/>
                <a:gd name="T35" fmla="*/ 68 h 76"/>
                <a:gd name="T36" fmla="*/ 58 w 85"/>
                <a:gd name="T37" fmla="*/ 6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" h="76">
                  <a:moveTo>
                    <a:pt x="60" y="76"/>
                  </a:moveTo>
                  <a:cubicBezTo>
                    <a:pt x="60" y="76"/>
                    <a:pt x="60" y="76"/>
                    <a:pt x="60" y="76"/>
                  </a:cubicBezTo>
                  <a:cubicBezTo>
                    <a:pt x="55" y="76"/>
                    <a:pt x="52" y="74"/>
                    <a:pt x="52" y="7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8"/>
                    <a:pt x="17" y="5"/>
                    <a:pt x="30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82" y="49"/>
                    <a:pt x="85" y="58"/>
                    <a:pt x="74" y="69"/>
                  </a:cubicBezTo>
                  <a:cubicBezTo>
                    <a:pt x="69" y="74"/>
                    <a:pt x="64" y="76"/>
                    <a:pt x="60" y="76"/>
                  </a:cubicBezTo>
                  <a:close/>
                  <a:moveTo>
                    <a:pt x="58" y="68"/>
                  </a:moveTo>
                  <a:cubicBezTo>
                    <a:pt x="58" y="68"/>
                    <a:pt x="58" y="68"/>
                    <a:pt x="60" y="68"/>
                  </a:cubicBezTo>
                  <a:cubicBezTo>
                    <a:pt x="62" y="68"/>
                    <a:pt x="65" y="66"/>
                    <a:pt x="68" y="63"/>
                  </a:cubicBezTo>
                  <a:cubicBezTo>
                    <a:pt x="76" y="56"/>
                    <a:pt x="73" y="52"/>
                    <a:pt x="73" y="52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21" y="12"/>
                    <a:pt x="19" y="14"/>
                    <a:pt x="18" y="14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130"/>
            <p:cNvSpPr>
              <a:spLocks noEditPoints="1"/>
            </p:cNvSpPr>
            <p:nvPr/>
          </p:nvSpPr>
          <p:spPr bwMode="auto">
            <a:xfrm>
              <a:off x="5472114" y="3235325"/>
              <a:ext cx="184150" cy="180975"/>
            </a:xfrm>
            <a:custGeom>
              <a:avLst/>
              <a:gdLst>
                <a:gd name="T0" fmla="*/ 65 w 81"/>
                <a:gd name="T1" fmla="*/ 80 h 80"/>
                <a:gd name="T2" fmla="*/ 32 w 81"/>
                <a:gd name="T3" fmla="*/ 47 h 80"/>
                <a:gd name="T4" fmla="*/ 18 w 81"/>
                <a:gd name="T5" fmla="*/ 41 h 80"/>
                <a:gd name="T6" fmla="*/ 0 w 81"/>
                <a:gd name="T7" fmla="*/ 15 h 80"/>
                <a:gd name="T8" fmla="*/ 15 w 81"/>
                <a:gd name="T9" fmla="*/ 0 h 80"/>
                <a:gd name="T10" fmla="*/ 42 w 81"/>
                <a:gd name="T11" fmla="*/ 17 h 80"/>
                <a:gd name="T12" fmla="*/ 48 w 81"/>
                <a:gd name="T13" fmla="*/ 31 h 80"/>
                <a:gd name="T14" fmla="*/ 81 w 81"/>
                <a:gd name="T15" fmla="*/ 64 h 80"/>
                <a:gd name="T16" fmla="*/ 79 w 81"/>
                <a:gd name="T17" fmla="*/ 67 h 80"/>
                <a:gd name="T18" fmla="*/ 74 w 81"/>
                <a:gd name="T19" fmla="*/ 72 h 80"/>
                <a:gd name="T20" fmla="*/ 74 w 81"/>
                <a:gd name="T21" fmla="*/ 73 h 80"/>
                <a:gd name="T22" fmla="*/ 65 w 81"/>
                <a:gd name="T23" fmla="*/ 80 h 80"/>
                <a:gd name="T24" fmla="*/ 23 w 81"/>
                <a:gd name="T25" fmla="*/ 35 h 80"/>
                <a:gd name="T26" fmla="*/ 36 w 81"/>
                <a:gd name="T27" fmla="*/ 41 h 80"/>
                <a:gd name="T28" fmla="*/ 65 w 81"/>
                <a:gd name="T29" fmla="*/ 70 h 80"/>
                <a:gd name="T30" fmla="*/ 69 w 81"/>
                <a:gd name="T31" fmla="*/ 66 h 80"/>
                <a:gd name="T32" fmla="*/ 70 w 81"/>
                <a:gd name="T33" fmla="*/ 65 h 80"/>
                <a:gd name="T34" fmla="*/ 41 w 81"/>
                <a:gd name="T35" fmla="*/ 36 h 80"/>
                <a:gd name="T36" fmla="*/ 35 w 81"/>
                <a:gd name="T37" fmla="*/ 22 h 80"/>
                <a:gd name="T38" fmla="*/ 16 w 81"/>
                <a:gd name="T39" fmla="*/ 10 h 80"/>
                <a:gd name="T40" fmla="*/ 11 w 81"/>
                <a:gd name="T41" fmla="*/ 16 h 80"/>
                <a:gd name="T42" fmla="*/ 23 w 81"/>
                <a:gd name="T43" fmla="*/ 3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1" h="80">
                  <a:moveTo>
                    <a:pt x="65" y="80"/>
                  </a:moveTo>
                  <a:cubicBezTo>
                    <a:pt x="32" y="47"/>
                    <a:pt x="32" y="47"/>
                    <a:pt x="32" y="47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7" y="69"/>
                    <a:pt x="76" y="71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lnTo>
                    <a:pt x="65" y="80"/>
                  </a:lnTo>
                  <a:close/>
                  <a:moveTo>
                    <a:pt x="23" y="35"/>
                  </a:moveTo>
                  <a:cubicBezTo>
                    <a:pt x="36" y="41"/>
                    <a:pt x="36" y="41"/>
                    <a:pt x="36" y="41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9" y="66"/>
                    <a:pt x="70" y="65"/>
                    <a:pt x="70" y="65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1" y="16"/>
                    <a:pt x="11" y="16"/>
                    <a:pt x="11" y="16"/>
                  </a:cubicBezTo>
                  <a:lnTo>
                    <a:pt x="23" y="3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131"/>
            <p:cNvSpPr>
              <a:spLocks noEditPoints="1"/>
            </p:cNvSpPr>
            <p:nvPr/>
          </p:nvSpPr>
          <p:spPr bwMode="auto">
            <a:xfrm>
              <a:off x="5478464" y="3259138"/>
              <a:ext cx="361950" cy="341313"/>
            </a:xfrm>
            <a:custGeom>
              <a:avLst/>
              <a:gdLst>
                <a:gd name="T0" fmla="*/ 127 w 159"/>
                <a:gd name="T1" fmla="*/ 4 h 150"/>
                <a:gd name="T2" fmla="*/ 140 w 159"/>
                <a:gd name="T3" fmla="*/ 6 h 150"/>
                <a:gd name="T4" fmla="*/ 123 w 159"/>
                <a:gd name="T5" fmla="*/ 13 h 150"/>
                <a:gd name="T6" fmla="*/ 121 w 159"/>
                <a:gd name="T7" fmla="*/ 14 h 150"/>
                <a:gd name="T8" fmla="*/ 121 w 159"/>
                <a:gd name="T9" fmla="*/ 16 h 150"/>
                <a:gd name="T10" fmla="*/ 120 w 159"/>
                <a:gd name="T11" fmla="*/ 23 h 150"/>
                <a:gd name="T12" fmla="*/ 120 w 159"/>
                <a:gd name="T13" fmla="*/ 24 h 150"/>
                <a:gd name="T14" fmla="*/ 120 w 159"/>
                <a:gd name="T15" fmla="*/ 25 h 150"/>
                <a:gd name="T16" fmla="*/ 126 w 159"/>
                <a:gd name="T17" fmla="*/ 39 h 150"/>
                <a:gd name="T18" fmla="*/ 128 w 159"/>
                <a:gd name="T19" fmla="*/ 43 h 150"/>
                <a:gd name="T20" fmla="*/ 131 w 159"/>
                <a:gd name="T21" fmla="*/ 41 h 150"/>
                <a:gd name="T22" fmla="*/ 152 w 159"/>
                <a:gd name="T23" fmla="*/ 32 h 150"/>
                <a:gd name="T24" fmla="*/ 135 w 159"/>
                <a:gd name="T25" fmla="*/ 50 h 150"/>
                <a:gd name="T26" fmla="*/ 132 w 159"/>
                <a:gd name="T27" fmla="*/ 52 h 150"/>
                <a:gd name="T28" fmla="*/ 133 w 159"/>
                <a:gd name="T29" fmla="*/ 56 h 150"/>
                <a:gd name="T30" fmla="*/ 138 w 159"/>
                <a:gd name="T31" fmla="*/ 68 h 150"/>
                <a:gd name="T32" fmla="*/ 90 w 159"/>
                <a:gd name="T33" fmla="*/ 83 h 150"/>
                <a:gd name="T34" fmla="*/ 33 w 159"/>
                <a:gd name="T35" fmla="*/ 142 h 150"/>
                <a:gd name="T36" fmla="*/ 23 w 159"/>
                <a:gd name="T37" fmla="*/ 146 h 150"/>
                <a:gd name="T38" fmla="*/ 15 w 159"/>
                <a:gd name="T39" fmla="*/ 142 h 150"/>
                <a:gd name="T40" fmla="*/ 15 w 159"/>
                <a:gd name="T41" fmla="*/ 123 h 150"/>
                <a:gd name="T42" fmla="*/ 80 w 159"/>
                <a:gd name="T43" fmla="*/ 71 h 150"/>
                <a:gd name="T44" fmla="*/ 80 w 159"/>
                <a:gd name="T45" fmla="*/ 71 h 150"/>
                <a:gd name="T46" fmla="*/ 80 w 159"/>
                <a:gd name="T47" fmla="*/ 70 h 150"/>
                <a:gd name="T48" fmla="*/ 102 w 159"/>
                <a:gd name="T49" fmla="*/ 23 h 150"/>
                <a:gd name="T50" fmla="*/ 104 w 159"/>
                <a:gd name="T51" fmla="*/ 15 h 150"/>
                <a:gd name="T52" fmla="*/ 121 w 159"/>
                <a:gd name="T53" fmla="*/ 4 h 150"/>
                <a:gd name="T54" fmla="*/ 122 w 159"/>
                <a:gd name="T55" fmla="*/ 4 h 150"/>
                <a:gd name="T56" fmla="*/ 127 w 159"/>
                <a:gd name="T57" fmla="*/ 4 h 150"/>
                <a:gd name="T58" fmla="*/ 127 w 159"/>
                <a:gd name="T59" fmla="*/ 4 h 150"/>
                <a:gd name="T60" fmla="*/ 24 w 159"/>
                <a:gd name="T61" fmla="*/ 142 h 150"/>
                <a:gd name="T62" fmla="*/ 31 w 159"/>
                <a:gd name="T63" fmla="*/ 139 h 150"/>
                <a:gd name="T64" fmla="*/ 31 w 159"/>
                <a:gd name="T65" fmla="*/ 125 h 150"/>
                <a:gd name="T66" fmla="*/ 24 w 159"/>
                <a:gd name="T67" fmla="*/ 122 h 150"/>
                <a:gd name="T68" fmla="*/ 17 w 159"/>
                <a:gd name="T69" fmla="*/ 125 h 150"/>
                <a:gd name="T70" fmla="*/ 17 w 159"/>
                <a:gd name="T71" fmla="*/ 139 h 150"/>
                <a:gd name="T72" fmla="*/ 24 w 159"/>
                <a:gd name="T73" fmla="*/ 142 h 150"/>
                <a:gd name="T74" fmla="*/ 127 w 159"/>
                <a:gd name="T75" fmla="*/ 0 h 150"/>
                <a:gd name="T76" fmla="*/ 121 w 159"/>
                <a:gd name="T77" fmla="*/ 0 h 150"/>
                <a:gd name="T78" fmla="*/ 100 w 159"/>
                <a:gd name="T79" fmla="*/ 13 h 150"/>
                <a:gd name="T80" fmla="*/ 77 w 159"/>
                <a:gd name="T81" fmla="*/ 68 h 150"/>
                <a:gd name="T82" fmla="*/ 12 w 159"/>
                <a:gd name="T83" fmla="*/ 120 h 150"/>
                <a:gd name="T84" fmla="*/ 12 w 159"/>
                <a:gd name="T85" fmla="*/ 145 h 150"/>
                <a:gd name="T86" fmla="*/ 23 w 159"/>
                <a:gd name="T87" fmla="*/ 150 h 150"/>
                <a:gd name="T88" fmla="*/ 36 w 159"/>
                <a:gd name="T89" fmla="*/ 145 h 150"/>
                <a:gd name="T90" fmla="*/ 93 w 159"/>
                <a:gd name="T91" fmla="*/ 85 h 150"/>
                <a:gd name="T92" fmla="*/ 144 w 159"/>
                <a:gd name="T93" fmla="*/ 71 h 150"/>
                <a:gd name="T94" fmla="*/ 137 w 159"/>
                <a:gd name="T95" fmla="*/ 54 h 150"/>
                <a:gd name="T96" fmla="*/ 159 w 159"/>
                <a:gd name="T97" fmla="*/ 25 h 150"/>
                <a:gd name="T98" fmla="*/ 130 w 159"/>
                <a:gd name="T99" fmla="*/ 37 h 150"/>
                <a:gd name="T100" fmla="*/ 124 w 159"/>
                <a:gd name="T101" fmla="*/ 24 h 150"/>
                <a:gd name="T102" fmla="*/ 125 w 159"/>
                <a:gd name="T103" fmla="*/ 17 h 150"/>
                <a:gd name="T104" fmla="*/ 149 w 159"/>
                <a:gd name="T105" fmla="*/ 6 h 150"/>
                <a:gd name="T106" fmla="*/ 127 w 159"/>
                <a:gd name="T107" fmla="*/ 0 h 150"/>
                <a:gd name="T108" fmla="*/ 24 w 159"/>
                <a:gd name="T109" fmla="*/ 138 h 150"/>
                <a:gd name="T110" fmla="*/ 20 w 159"/>
                <a:gd name="T111" fmla="*/ 136 h 150"/>
                <a:gd name="T112" fmla="*/ 20 w 159"/>
                <a:gd name="T113" fmla="*/ 128 h 150"/>
                <a:gd name="T114" fmla="*/ 24 w 159"/>
                <a:gd name="T115" fmla="*/ 126 h 150"/>
                <a:gd name="T116" fmla="*/ 29 w 159"/>
                <a:gd name="T117" fmla="*/ 128 h 150"/>
                <a:gd name="T118" fmla="*/ 29 w 159"/>
                <a:gd name="T119" fmla="*/ 136 h 150"/>
                <a:gd name="T120" fmla="*/ 24 w 159"/>
                <a:gd name="T121" fmla="*/ 13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9" h="150">
                  <a:moveTo>
                    <a:pt x="127" y="4"/>
                  </a:moveTo>
                  <a:cubicBezTo>
                    <a:pt x="132" y="4"/>
                    <a:pt x="136" y="5"/>
                    <a:pt x="140" y="6"/>
                  </a:cubicBezTo>
                  <a:cubicBezTo>
                    <a:pt x="123" y="13"/>
                    <a:pt x="123" y="13"/>
                    <a:pt x="123" y="13"/>
                  </a:cubicBezTo>
                  <a:cubicBezTo>
                    <a:pt x="121" y="14"/>
                    <a:pt x="121" y="14"/>
                    <a:pt x="121" y="14"/>
                  </a:cubicBezTo>
                  <a:cubicBezTo>
                    <a:pt x="121" y="16"/>
                    <a:pt x="121" y="16"/>
                    <a:pt x="121" y="16"/>
                  </a:cubicBezTo>
                  <a:cubicBezTo>
                    <a:pt x="120" y="23"/>
                    <a:pt x="120" y="23"/>
                    <a:pt x="120" y="23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8" y="43"/>
                    <a:pt x="128" y="43"/>
                    <a:pt x="128" y="43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152" y="32"/>
                    <a:pt x="152" y="32"/>
                    <a:pt x="152" y="32"/>
                  </a:cubicBezTo>
                  <a:cubicBezTo>
                    <a:pt x="148" y="38"/>
                    <a:pt x="143" y="46"/>
                    <a:pt x="135" y="50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3" y="56"/>
                    <a:pt x="133" y="56"/>
                    <a:pt x="133" y="56"/>
                  </a:cubicBezTo>
                  <a:cubicBezTo>
                    <a:pt x="138" y="68"/>
                    <a:pt x="138" y="68"/>
                    <a:pt x="138" y="68"/>
                  </a:cubicBezTo>
                  <a:cubicBezTo>
                    <a:pt x="126" y="69"/>
                    <a:pt x="98" y="74"/>
                    <a:pt x="90" y="83"/>
                  </a:cubicBezTo>
                  <a:cubicBezTo>
                    <a:pt x="33" y="142"/>
                    <a:pt x="33" y="142"/>
                    <a:pt x="33" y="142"/>
                  </a:cubicBezTo>
                  <a:cubicBezTo>
                    <a:pt x="33" y="142"/>
                    <a:pt x="28" y="146"/>
                    <a:pt x="23" y="146"/>
                  </a:cubicBezTo>
                  <a:cubicBezTo>
                    <a:pt x="20" y="146"/>
                    <a:pt x="17" y="144"/>
                    <a:pt x="15" y="142"/>
                  </a:cubicBezTo>
                  <a:cubicBezTo>
                    <a:pt x="7" y="134"/>
                    <a:pt x="13" y="125"/>
                    <a:pt x="15" y="123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93" y="58"/>
                    <a:pt x="98" y="36"/>
                    <a:pt x="102" y="23"/>
                  </a:cubicBezTo>
                  <a:cubicBezTo>
                    <a:pt x="103" y="19"/>
                    <a:pt x="103" y="17"/>
                    <a:pt x="104" y="15"/>
                  </a:cubicBezTo>
                  <a:cubicBezTo>
                    <a:pt x="106" y="7"/>
                    <a:pt x="107" y="7"/>
                    <a:pt x="121" y="4"/>
                  </a:cubicBezTo>
                  <a:cubicBezTo>
                    <a:pt x="122" y="4"/>
                    <a:pt x="122" y="4"/>
                    <a:pt x="122" y="4"/>
                  </a:cubicBezTo>
                  <a:cubicBezTo>
                    <a:pt x="124" y="4"/>
                    <a:pt x="125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moveTo>
                    <a:pt x="24" y="142"/>
                  </a:moveTo>
                  <a:cubicBezTo>
                    <a:pt x="27" y="142"/>
                    <a:pt x="30" y="141"/>
                    <a:pt x="31" y="139"/>
                  </a:cubicBezTo>
                  <a:cubicBezTo>
                    <a:pt x="35" y="135"/>
                    <a:pt x="35" y="129"/>
                    <a:pt x="31" y="125"/>
                  </a:cubicBezTo>
                  <a:cubicBezTo>
                    <a:pt x="30" y="123"/>
                    <a:pt x="27" y="122"/>
                    <a:pt x="24" y="122"/>
                  </a:cubicBezTo>
                  <a:cubicBezTo>
                    <a:pt x="22" y="122"/>
                    <a:pt x="19" y="123"/>
                    <a:pt x="17" y="125"/>
                  </a:cubicBezTo>
                  <a:cubicBezTo>
                    <a:pt x="13" y="129"/>
                    <a:pt x="13" y="135"/>
                    <a:pt x="17" y="139"/>
                  </a:cubicBezTo>
                  <a:cubicBezTo>
                    <a:pt x="19" y="141"/>
                    <a:pt x="22" y="142"/>
                    <a:pt x="24" y="142"/>
                  </a:cubicBezTo>
                  <a:moveTo>
                    <a:pt x="127" y="0"/>
                  </a:moveTo>
                  <a:cubicBezTo>
                    <a:pt x="125" y="0"/>
                    <a:pt x="123" y="0"/>
                    <a:pt x="121" y="0"/>
                  </a:cubicBezTo>
                  <a:cubicBezTo>
                    <a:pt x="106" y="3"/>
                    <a:pt x="103" y="4"/>
                    <a:pt x="100" y="13"/>
                  </a:cubicBezTo>
                  <a:cubicBezTo>
                    <a:pt x="97" y="23"/>
                    <a:pt x="93" y="53"/>
                    <a:pt x="77" y="68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2" y="120"/>
                    <a:pt x="0" y="133"/>
                    <a:pt x="12" y="145"/>
                  </a:cubicBezTo>
                  <a:cubicBezTo>
                    <a:pt x="16" y="148"/>
                    <a:pt x="20" y="150"/>
                    <a:pt x="23" y="150"/>
                  </a:cubicBezTo>
                  <a:cubicBezTo>
                    <a:pt x="30" y="150"/>
                    <a:pt x="36" y="145"/>
                    <a:pt x="36" y="145"/>
                  </a:cubicBezTo>
                  <a:cubicBezTo>
                    <a:pt x="93" y="85"/>
                    <a:pt x="93" y="85"/>
                    <a:pt x="93" y="85"/>
                  </a:cubicBezTo>
                  <a:cubicBezTo>
                    <a:pt x="102" y="76"/>
                    <a:pt x="144" y="71"/>
                    <a:pt x="144" y="71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53" y="46"/>
                    <a:pt x="159" y="25"/>
                    <a:pt x="159" y="25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24" y="24"/>
                    <a:pt x="124" y="24"/>
                    <a:pt x="124" y="24"/>
                  </a:cubicBezTo>
                  <a:cubicBezTo>
                    <a:pt x="125" y="17"/>
                    <a:pt x="125" y="17"/>
                    <a:pt x="125" y="17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49" y="6"/>
                    <a:pt x="139" y="0"/>
                    <a:pt x="127" y="0"/>
                  </a:cubicBezTo>
                  <a:close/>
                  <a:moveTo>
                    <a:pt x="24" y="138"/>
                  </a:moveTo>
                  <a:cubicBezTo>
                    <a:pt x="23" y="138"/>
                    <a:pt x="21" y="138"/>
                    <a:pt x="20" y="136"/>
                  </a:cubicBezTo>
                  <a:cubicBezTo>
                    <a:pt x="17" y="134"/>
                    <a:pt x="17" y="130"/>
                    <a:pt x="20" y="128"/>
                  </a:cubicBezTo>
                  <a:cubicBezTo>
                    <a:pt x="21" y="127"/>
                    <a:pt x="23" y="126"/>
                    <a:pt x="24" y="126"/>
                  </a:cubicBezTo>
                  <a:cubicBezTo>
                    <a:pt x="26" y="126"/>
                    <a:pt x="27" y="127"/>
                    <a:pt x="29" y="128"/>
                  </a:cubicBezTo>
                  <a:cubicBezTo>
                    <a:pt x="31" y="130"/>
                    <a:pt x="31" y="134"/>
                    <a:pt x="29" y="136"/>
                  </a:cubicBezTo>
                  <a:cubicBezTo>
                    <a:pt x="27" y="138"/>
                    <a:pt x="26" y="138"/>
                    <a:pt x="24" y="13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1" name="组合 250"/>
          <p:cNvGrpSpPr/>
          <p:nvPr/>
        </p:nvGrpSpPr>
        <p:grpSpPr>
          <a:xfrm>
            <a:off x="7931348" y="3872196"/>
            <a:ext cx="403075" cy="378460"/>
            <a:chOff x="8081964" y="3230563"/>
            <a:chExt cx="415925" cy="390525"/>
          </a:xfrm>
          <a:solidFill>
            <a:srgbClr val="FC621E"/>
          </a:solidFill>
        </p:grpSpPr>
        <p:sp>
          <p:nvSpPr>
            <p:cNvPr id="153" name="Freeform 132"/>
            <p:cNvSpPr>
              <a:spLocks noEditPoints="1"/>
            </p:cNvSpPr>
            <p:nvPr/>
          </p:nvSpPr>
          <p:spPr bwMode="auto">
            <a:xfrm>
              <a:off x="8143876" y="3230563"/>
              <a:ext cx="201613" cy="147638"/>
            </a:xfrm>
            <a:custGeom>
              <a:avLst/>
              <a:gdLst>
                <a:gd name="T0" fmla="*/ 40 w 89"/>
                <a:gd name="T1" fmla="*/ 4 h 65"/>
                <a:gd name="T2" fmla="*/ 77 w 89"/>
                <a:gd name="T3" fmla="*/ 20 h 65"/>
                <a:gd name="T4" fmla="*/ 83 w 89"/>
                <a:gd name="T5" fmla="*/ 26 h 65"/>
                <a:gd name="T6" fmla="*/ 49 w 89"/>
                <a:gd name="T7" fmla="*/ 60 h 65"/>
                <a:gd name="T8" fmla="*/ 6 w 89"/>
                <a:gd name="T9" fmla="*/ 17 h 65"/>
                <a:gd name="T10" fmla="*/ 40 w 89"/>
                <a:gd name="T11" fmla="*/ 4 h 65"/>
                <a:gd name="T12" fmla="*/ 40 w 89"/>
                <a:gd name="T13" fmla="*/ 0 h 65"/>
                <a:gd name="T14" fmla="*/ 0 w 89"/>
                <a:gd name="T15" fmla="*/ 16 h 65"/>
                <a:gd name="T16" fmla="*/ 49 w 89"/>
                <a:gd name="T17" fmla="*/ 65 h 65"/>
                <a:gd name="T18" fmla="*/ 89 w 89"/>
                <a:gd name="T19" fmla="*/ 26 h 65"/>
                <a:gd name="T20" fmla="*/ 80 w 89"/>
                <a:gd name="T21" fmla="*/ 17 h 65"/>
                <a:gd name="T22" fmla="*/ 40 w 89"/>
                <a:gd name="T2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" h="65">
                  <a:moveTo>
                    <a:pt x="40" y="4"/>
                  </a:moveTo>
                  <a:cubicBezTo>
                    <a:pt x="54" y="4"/>
                    <a:pt x="67" y="10"/>
                    <a:pt x="77" y="20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15" y="9"/>
                    <a:pt x="27" y="4"/>
                    <a:pt x="40" y="4"/>
                  </a:cubicBezTo>
                  <a:moveTo>
                    <a:pt x="40" y="0"/>
                  </a:moveTo>
                  <a:cubicBezTo>
                    <a:pt x="25" y="0"/>
                    <a:pt x="11" y="6"/>
                    <a:pt x="0" y="16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80" y="17"/>
                    <a:pt x="80" y="17"/>
                    <a:pt x="80" y="17"/>
                  </a:cubicBezTo>
                  <a:cubicBezTo>
                    <a:pt x="69" y="6"/>
                    <a:pt x="5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133"/>
            <p:cNvSpPr>
              <a:spLocks noEditPoints="1"/>
            </p:cNvSpPr>
            <p:nvPr/>
          </p:nvSpPr>
          <p:spPr bwMode="auto">
            <a:xfrm>
              <a:off x="8164514" y="3300413"/>
              <a:ext cx="333375" cy="320675"/>
            </a:xfrm>
            <a:custGeom>
              <a:avLst/>
              <a:gdLst>
                <a:gd name="T0" fmla="*/ 85 w 147"/>
                <a:gd name="T1" fmla="*/ 11 h 141"/>
                <a:gd name="T2" fmla="*/ 119 w 147"/>
                <a:gd name="T3" fmla="*/ 45 h 141"/>
                <a:gd name="T4" fmla="*/ 133 w 147"/>
                <a:gd name="T5" fmla="*/ 80 h 141"/>
                <a:gd name="T6" fmla="*/ 119 w 147"/>
                <a:gd name="T7" fmla="*/ 115 h 141"/>
                <a:gd name="T8" fmla="*/ 115 w 147"/>
                <a:gd name="T9" fmla="*/ 119 h 141"/>
                <a:gd name="T10" fmla="*/ 80 w 147"/>
                <a:gd name="T11" fmla="*/ 133 h 141"/>
                <a:gd name="T12" fmla="*/ 46 w 147"/>
                <a:gd name="T13" fmla="*/ 119 h 141"/>
                <a:gd name="T14" fmla="*/ 12 w 147"/>
                <a:gd name="T15" fmla="*/ 85 h 141"/>
                <a:gd name="T16" fmla="*/ 85 w 147"/>
                <a:gd name="T17" fmla="*/ 11 h 141"/>
                <a:gd name="T18" fmla="*/ 85 w 147"/>
                <a:gd name="T19" fmla="*/ 0 h 141"/>
                <a:gd name="T20" fmla="*/ 0 w 147"/>
                <a:gd name="T21" fmla="*/ 85 h 141"/>
                <a:gd name="T22" fmla="*/ 40 w 147"/>
                <a:gd name="T23" fmla="*/ 124 h 141"/>
                <a:gd name="T24" fmla="*/ 80 w 147"/>
                <a:gd name="T25" fmla="*/ 141 h 141"/>
                <a:gd name="T26" fmla="*/ 121 w 147"/>
                <a:gd name="T27" fmla="*/ 124 h 141"/>
                <a:gd name="T28" fmla="*/ 125 w 147"/>
                <a:gd name="T29" fmla="*/ 120 h 141"/>
                <a:gd name="T30" fmla="*/ 125 w 147"/>
                <a:gd name="T31" fmla="*/ 40 h 141"/>
                <a:gd name="T32" fmla="*/ 85 w 147"/>
                <a:gd name="T3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7" h="141">
                  <a:moveTo>
                    <a:pt x="85" y="11"/>
                  </a:moveTo>
                  <a:cubicBezTo>
                    <a:pt x="119" y="45"/>
                    <a:pt x="119" y="45"/>
                    <a:pt x="119" y="45"/>
                  </a:cubicBezTo>
                  <a:cubicBezTo>
                    <a:pt x="128" y="55"/>
                    <a:pt x="133" y="67"/>
                    <a:pt x="133" y="80"/>
                  </a:cubicBezTo>
                  <a:cubicBezTo>
                    <a:pt x="133" y="93"/>
                    <a:pt x="128" y="105"/>
                    <a:pt x="119" y="115"/>
                  </a:cubicBezTo>
                  <a:cubicBezTo>
                    <a:pt x="115" y="119"/>
                    <a:pt x="115" y="119"/>
                    <a:pt x="115" y="119"/>
                  </a:cubicBezTo>
                  <a:cubicBezTo>
                    <a:pt x="106" y="128"/>
                    <a:pt x="93" y="133"/>
                    <a:pt x="80" y="133"/>
                  </a:cubicBezTo>
                  <a:cubicBezTo>
                    <a:pt x="67" y="133"/>
                    <a:pt x="55" y="128"/>
                    <a:pt x="46" y="119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85" y="11"/>
                    <a:pt x="85" y="11"/>
                    <a:pt x="85" y="11"/>
                  </a:cubicBezTo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40" y="124"/>
                    <a:pt x="40" y="124"/>
                    <a:pt x="40" y="124"/>
                  </a:cubicBezTo>
                  <a:cubicBezTo>
                    <a:pt x="51" y="135"/>
                    <a:pt x="66" y="141"/>
                    <a:pt x="80" y="141"/>
                  </a:cubicBezTo>
                  <a:cubicBezTo>
                    <a:pt x="95" y="141"/>
                    <a:pt x="109" y="135"/>
                    <a:pt x="121" y="124"/>
                  </a:cubicBezTo>
                  <a:cubicBezTo>
                    <a:pt x="125" y="120"/>
                    <a:pt x="125" y="120"/>
                    <a:pt x="125" y="120"/>
                  </a:cubicBezTo>
                  <a:cubicBezTo>
                    <a:pt x="147" y="98"/>
                    <a:pt x="147" y="62"/>
                    <a:pt x="125" y="40"/>
                  </a:cubicBezTo>
                  <a:cubicBezTo>
                    <a:pt x="85" y="0"/>
                    <a:pt x="85" y="0"/>
                    <a:pt x="8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134"/>
            <p:cNvSpPr>
              <a:spLocks noEditPoints="1"/>
            </p:cNvSpPr>
            <p:nvPr/>
          </p:nvSpPr>
          <p:spPr bwMode="auto">
            <a:xfrm>
              <a:off x="8081964" y="3279775"/>
              <a:ext cx="161925" cy="200025"/>
            </a:xfrm>
            <a:custGeom>
              <a:avLst/>
              <a:gdLst>
                <a:gd name="T0" fmla="*/ 22 w 71"/>
                <a:gd name="T1" fmla="*/ 6 h 88"/>
                <a:gd name="T2" fmla="*/ 65 w 71"/>
                <a:gd name="T3" fmla="*/ 49 h 88"/>
                <a:gd name="T4" fmla="*/ 31 w 71"/>
                <a:gd name="T5" fmla="*/ 83 h 88"/>
                <a:gd name="T6" fmla="*/ 25 w 71"/>
                <a:gd name="T7" fmla="*/ 77 h 88"/>
                <a:gd name="T8" fmla="*/ 22 w 71"/>
                <a:gd name="T9" fmla="*/ 6 h 88"/>
                <a:gd name="T10" fmla="*/ 22 w 71"/>
                <a:gd name="T11" fmla="*/ 0 h 88"/>
                <a:gd name="T12" fmla="*/ 22 w 71"/>
                <a:gd name="T13" fmla="*/ 80 h 88"/>
                <a:gd name="T14" fmla="*/ 31 w 71"/>
                <a:gd name="T15" fmla="*/ 88 h 88"/>
                <a:gd name="T16" fmla="*/ 71 w 71"/>
                <a:gd name="T17" fmla="*/ 49 h 88"/>
                <a:gd name="T18" fmla="*/ 22 w 71"/>
                <a:gd name="T1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88">
                  <a:moveTo>
                    <a:pt x="22" y="6"/>
                  </a:moveTo>
                  <a:cubicBezTo>
                    <a:pt x="65" y="49"/>
                    <a:pt x="65" y="49"/>
                    <a:pt x="65" y="49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6" y="57"/>
                    <a:pt x="5" y="26"/>
                    <a:pt x="22" y="6"/>
                  </a:cubicBezTo>
                  <a:moveTo>
                    <a:pt x="22" y="0"/>
                  </a:moveTo>
                  <a:cubicBezTo>
                    <a:pt x="0" y="22"/>
                    <a:pt x="0" y="58"/>
                    <a:pt x="22" y="80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22" y="0"/>
                    <a:pt x="22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6" name="组合 275"/>
          <p:cNvGrpSpPr/>
          <p:nvPr/>
        </p:nvGrpSpPr>
        <p:grpSpPr>
          <a:xfrm>
            <a:off x="1157532" y="3935271"/>
            <a:ext cx="392306" cy="270768"/>
            <a:chOff x="1155745" y="3935454"/>
            <a:chExt cx="392448" cy="270866"/>
          </a:xfrm>
        </p:grpSpPr>
        <p:sp>
          <p:nvSpPr>
            <p:cNvPr id="156" name="Freeform 135"/>
            <p:cNvSpPr>
              <a:spLocks noEditPoints="1"/>
            </p:cNvSpPr>
            <p:nvPr/>
          </p:nvSpPr>
          <p:spPr bwMode="auto">
            <a:xfrm>
              <a:off x="1155745" y="4037029"/>
              <a:ext cx="392448" cy="169291"/>
            </a:xfrm>
            <a:custGeom>
              <a:avLst/>
              <a:gdLst>
                <a:gd name="T0" fmla="*/ 167 w 178"/>
                <a:gd name="T1" fmla="*/ 77 h 77"/>
                <a:gd name="T2" fmla="*/ 11 w 178"/>
                <a:gd name="T3" fmla="*/ 77 h 77"/>
                <a:gd name="T4" fmla="*/ 0 w 178"/>
                <a:gd name="T5" fmla="*/ 65 h 77"/>
                <a:gd name="T6" fmla="*/ 0 w 178"/>
                <a:gd name="T7" fmla="*/ 0 h 77"/>
                <a:gd name="T8" fmla="*/ 178 w 178"/>
                <a:gd name="T9" fmla="*/ 0 h 77"/>
                <a:gd name="T10" fmla="*/ 178 w 178"/>
                <a:gd name="T11" fmla="*/ 65 h 77"/>
                <a:gd name="T12" fmla="*/ 167 w 178"/>
                <a:gd name="T13" fmla="*/ 77 h 77"/>
                <a:gd name="T14" fmla="*/ 4 w 178"/>
                <a:gd name="T15" fmla="*/ 4 h 77"/>
                <a:gd name="T16" fmla="*/ 4 w 178"/>
                <a:gd name="T17" fmla="*/ 65 h 77"/>
                <a:gd name="T18" fmla="*/ 11 w 178"/>
                <a:gd name="T19" fmla="*/ 73 h 77"/>
                <a:gd name="T20" fmla="*/ 167 w 178"/>
                <a:gd name="T21" fmla="*/ 73 h 77"/>
                <a:gd name="T22" fmla="*/ 174 w 178"/>
                <a:gd name="T23" fmla="*/ 65 h 77"/>
                <a:gd name="T24" fmla="*/ 174 w 178"/>
                <a:gd name="T25" fmla="*/ 4 h 77"/>
                <a:gd name="T26" fmla="*/ 4 w 178"/>
                <a:gd name="T2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8" h="77">
                  <a:moveTo>
                    <a:pt x="167" y="77"/>
                  </a:moveTo>
                  <a:cubicBezTo>
                    <a:pt x="11" y="77"/>
                    <a:pt x="11" y="77"/>
                    <a:pt x="11" y="77"/>
                  </a:cubicBezTo>
                  <a:cubicBezTo>
                    <a:pt x="5" y="77"/>
                    <a:pt x="0" y="72"/>
                    <a:pt x="0" y="6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78" y="65"/>
                    <a:pt x="178" y="65"/>
                    <a:pt x="178" y="65"/>
                  </a:cubicBezTo>
                  <a:cubicBezTo>
                    <a:pt x="178" y="72"/>
                    <a:pt x="173" y="77"/>
                    <a:pt x="167" y="77"/>
                  </a:cubicBezTo>
                  <a:close/>
                  <a:moveTo>
                    <a:pt x="4" y="4"/>
                  </a:moveTo>
                  <a:cubicBezTo>
                    <a:pt x="4" y="65"/>
                    <a:pt x="4" y="65"/>
                    <a:pt x="4" y="65"/>
                  </a:cubicBezTo>
                  <a:cubicBezTo>
                    <a:pt x="4" y="70"/>
                    <a:pt x="7" y="73"/>
                    <a:pt x="11" y="73"/>
                  </a:cubicBezTo>
                  <a:cubicBezTo>
                    <a:pt x="167" y="73"/>
                    <a:pt x="167" y="73"/>
                    <a:pt x="167" y="73"/>
                  </a:cubicBezTo>
                  <a:cubicBezTo>
                    <a:pt x="171" y="73"/>
                    <a:pt x="174" y="70"/>
                    <a:pt x="174" y="65"/>
                  </a:cubicBezTo>
                  <a:cubicBezTo>
                    <a:pt x="174" y="4"/>
                    <a:pt x="174" y="4"/>
                    <a:pt x="174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136"/>
            <p:cNvSpPr>
              <a:spLocks noEditPoints="1"/>
            </p:cNvSpPr>
            <p:nvPr/>
          </p:nvSpPr>
          <p:spPr bwMode="auto">
            <a:xfrm>
              <a:off x="1371207" y="4112441"/>
              <a:ext cx="132355" cy="52326"/>
            </a:xfrm>
            <a:custGeom>
              <a:avLst/>
              <a:gdLst>
                <a:gd name="T0" fmla="*/ 56 w 60"/>
                <a:gd name="T1" fmla="*/ 24 h 24"/>
                <a:gd name="T2" fmla="*/ 4 w 60"/>
                <a:gd name="T3" fmla="*/ 24 h 24"/>
                <a:gd name="T4" fmla="*/ 0 w 60"/>
                <a:gd name="T5" fmla="*/ 19 h 24"/>
                <a:gd name="T6" fmla="*/ 0 w 60"/>
                <a:gd name="T7" fmla="*/ 5 h 24"/>
                <a:gd name="T8" fmla="*/ 4 w 60"/>
                <a:gd name="T9" fmla="*/ 0 h 24"/>
                <a:gd name="T10" fmla="*/ 56 w 60"/>
                <a:gd name="T11" fmla="*/ 0 h 24"/>
                <a:gd name="T12" fmla="*/ 60 w 60"/>
                <a:gd name="T13" fmla="*/ 5 h 24"/>
                <a:gd name="T14" fmla="*/ 60 w 60"/>
                <a:gd name="T15" fmla="*/ 19 h 24"/>
                <a:gd name="T16" fmla="*/ 56 w 60"/>
                <a:gd name="T17" fmla="*/ 24 h 24"/>
                <a:gd name="T18" fmla="*/ 4 w 60"/>
                <a:gd name="T19" fmla="*/ 4 h 24"/>
                <a:gd name="T20" fmla="*/ 4 w 60"/>
                <a:gd name="T21" fmla="*/ 5 h 24"/>
                <a:gd name="T22" fmla="*/ 4 w 60"/>
                <a:gd name="T23" fmla="*/ 19 h 24"/>
                <a:gd name="T24" fmla="*/ 4 w 60"/>
                <a:gd name="T25" fmla="*/ 20 h 24"/>
                <a:gd name="T26" fmla="*/ 56 w 60"/>
                <a:gd name="T27" fmla="*/ 20 h 24"/>
                <a:gd name="T28" fmla="*/ 56 w 60"/>
                <a:gd name="T29" fmla="*/ 19 h 24"/>
                <a:gd name="T30" fmla="*/ 56 w 60"/>
                <a:gd name="T31" fmla="*/ 5 h 24"/>
                <a:gd name="T32" fmla="*/ 56 w 60"/>
                <a:gd name="T33" fmla="*/ 4 h 24"/>
                <a:gd name="T34" fmla="*/ 4 w 60"/>
                <a:gd name="T35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" h="24">
                  <a:moveTo>
                    <a:pt x="56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0" y="22"/>
                    <a:pt x="0" y="1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8" y="0"/>
                    <a:pt x="60" y="2"/>
                    <a:pt x="60" y="5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22"/>
                    <a:pt x="58" y="24"/>
                    <a:pt x="56" y="24"/>
                  </a:cubicBezTo>
                  <a:close/>
                  <a:moveTo>
                    <a:pt x="4" y="4"/>
                  </a:moveTo>
                  <a:cubicBezTo>
                    <a:pt x="4" y="4"/>
                    <a:pt x="4" y="4"/>
                    <a:pt x="4" y="5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6" y="20"/>
                    <a:pt x="56" y="19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4"/>
                    <a:pt x="56" y="4"/>
                    <a:pt x="56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137"/>
            <p:cNvSpPr>
              <a:spLocks noEditPoints="1"/>
            </p:cNvSpPr>
            <p:nvPr/>
          </p:nvSpPr>
          <p:spPr bwMode="auto">
            <a:xfrm>
              <a:off x="1155745" y="3935454"/>
              <a:ext cx="392448" cy="73873"/>
            </a:xfrm>
            <a:custGeom>
              <a:avLst/>
              <a:gdLst>
                <a:gd name="T0" fmla="*/ 178 w 178"/>
                <a:gd name="T1" fmla="*/ 33 h 33"/>
                <a:gd name="T2" fmla="*/ 0 w 178"/>
                <a:gd name="T3" fmla="*/ 33 h 33"/>
                <a:gd name="T4" fmla="*/ 0 w 178"/>
                <a:gd name="T5" fmla="*/ 11 h 33"/>
                <a:gd name="T6" fmla="*/ 11 w 178"/>
                <a:gd name="T7" fmla="*/ 0 h 33"/>
                <a:gd name="T8" fmla="*/ 167 w 178"/>
                <a:gd name="T9" fmla="*/ 0 h 33"/>
                <a:gd name="T10" fmla="*/ 178 w 178"/>
                <a:gd name="T11" fmla="*/ 11 h 33"/>
                <a:gd name="T12" fmla="*/ 178 w 178"/>
                <a:gd name="T13" fmla="*/ 33 h 33"/>
                <a:gd name="T14" fmla="*/ 4 w 178"/>
                <a:gd name="T15" fmla="*/ 29 h 33"/>
                <a:gd name="T16" fmla="*/ 174 w 178"/>
                <a:gd name="T17" fmla="*/ 29 h 33"/>
                <a:gd name="T18" fmla="*/ 174 w 178"/>
                <a:gd name="T19" fmla="*/ 11 h 33"/>
                <a:gd name="T20" fmla="*/ 167 w 178"/>
                <a:gd name="T21" fmla="*/ 4 h 33"/>
                <a:gd name="T22" fmla="*/ 11 w 178"/>
                <a:gd name="T23" fmla="*/ 4 h 33"/>
                <a:gd name="T24" fmla="*/ 4 w 178"/>
                <a:gd name="T25" fmla="*/ 11 h 33"/>
                <a:gd name="T26" fmla="*/ 4 w 178"/>
                <a:gd name="T27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8" h="33">
                  <a:moveTo>
                    <a:pt x="178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73" y="0"/>
                    <a:pt x="178" y="5"/>
                    <a:pt x="178" y="11"/>
                  </a:cubicBezTo>
                  <a:lnTo>
                    <a:pt x="178" y="33"/>
                  </a:lnTo>
                  <a:close/>
                  <a:moveTo>
                    <a:pt x="4" y="29"/>
                  </a:moveTo>
                  <a:cubicBezTo>
                    <a:pt x="174" y="29"/>
                    <a:pt x="174" y="29"/>
                    <a:pt x="174" y="29"/>
                  </a:cubicBezTo>
                  <a:cubicBezTo>
                    <a:pt x="174" y="11"/>
                    <a:pt x="174" y="11"/>
                    <a:pt x="174" y="11"/>
                  </a:cubicBezTo>
                  <a:cubicBezTo>
                    <a:pt x="174" y="7"/>
                    <a:pt x="171" y="4"/>
                    <a:pt x="167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7" y="4"/>
                    <a:pt x="4" y="7"/>
                    <a:pt x="4" y="11"/>
                  </a:cubicBezTo>
                  <a:lnTo>
                    <a:pt x="4" y="2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59" name="Freeform 138"/>
          <p:cNvSpPr>
            <a:spLocks noEditPoints="1"/>
          </p:cNvSpPr>
          <p:nvPr/>
        </p:nvSpPr>
        <p:spPr bwMode="auto">
          <a:xfrm>
            <a:off x="1135994" y="4744499"/>
            <a:ext cx="438461" cy="346153"/>
          </a:xfrm>
          <a:custGeom>
            <a:avLst/>
            <a:gdLst>
              <a:gd name="T0" fmla="*/ 140 w 199"/>
              <a:gd name="T1" fmla="*/ 157 h 157"/>
              <a:gd name="T2" fmla="*/ 59 w 199"/>
              <a:gd name="T3" fmla="*/ 157 h 157"/>
              <a:gd name="T4" fmla="*/ 49 w 199"/>
              <a:gd name="T5" fmla="*/ 148 h 157"/>
              <a:gd name="T6" fmla="*/ 49 w 199"/>
              <a:gd name="T7" fmla="*/ 70 h 157"/>
              <a:gd name="T8" fmla="*/ 40 w 199"/>
              <a:gd name="T9" fmla="*/ 80 h 157"/>
              <a:gd name="T10" fmla="*/ 27 w 199"/>
              <a:gd name="T11" fmla="*/ 80 h 157"/>
              <a:gd name="T12" fmla="*/ 3 w 199"/>
              <a:gd name="T13" fmla="*/ 57 h 157"/>
              <a:gd name="T14" fmla="*/ 0 w 199"/>
              <a:gd name="T15" fmla="*/ 50 h 157"/>
              <a:gd name="T16" fmla="*/ 2 w 199"/>
              <a:gd name="T17" fmla="*/ 44 h 157"/>
              <a:gd name="T18" fmla="*/ 40 w 199"/>
              <a:gd name="T19" fmla="*/ 5 h 157"/>
              <a:gd name="T20" fmla="*/ 48 w 199"/>
              <a:gd name="T21" fmla="*/ 0 h 157"/>
              <a:gd name="T22" fmla="*/ 71 w 199"/>
              <a:gd name="T23" fmla="*/ 0 h 157"/>
              <a:gd name="T24" fmla="*/ 79 w 199"/>
              <a:gd name="T25" fmla="*/ 1 h 157"/>
              <a:gd name="T26" fmla="*/ 81 w 199"/>
              <a:gd name="T27" fmla="*/ 3 h 157"/>
              <a:gd name="T28" fmla="*/ 81 w 199"/>
              <a:gd name="T29" fmla="*/ 4 h 157"/>
              <a:gd name="T30" fmla="*/ 99 w 199"/>
              <a:gd name="T31" fmla="*/ 21 h 157"/>
              <a:gd name="T32" fmla="*/ 118 w 199"/>
              <a:gd name="T33" fmla="*/ 4 h 157"/>
              <a:gd name="T34" fmla="*/ 118 w 199"/>
              <a:gd name="T35" fmla="*/ 3 h 157"/>
              <a:gd name="T36" fmla="*/ 119 w 199"/>
              <a:gd name="T37" fmla="*/ 1 h 157"/>
              <a:gd name="T38" fmla="*/ 127 w 199"/>
              <a:gd name="T39" fmla="*/ 0 h 157"/>
              <a:gd name="T40" fmla="*/ 151 w 199"/>
              <a:gd name="T41" fmla="*/ 0 h 157"/>
              <a:gd name="T42" fmla="*/ 158 w 199"/>
              <a:gd name="T43" fmla="*/ 5 h 157"/>
              <a:gd name="T44" fmla="*/ 196 w 199"/>
              <a:gd name="T45" fmla="*/ 44 h 157"/>
              <a:gd name="T46" fmla="*/ 198 w 199"/>
              <a:gd name="T47" fmla="*/ 50 h 157"/>
              <a:gd name="T48" fmla="*/ 196 w 199"/>
              <a:gd name="T49" fmla="*/ 57 h 157"/>
              <a:gd name="T50" fmla="*/ 172 w 199"/>
              <a:gd name="T51" fmla="*/ 80 h 157"/>
              <a:gd name="T52" fmla="*/ 165 w 199"/>
              <a:gd name="T53" fmla="*/ 83 h 157"/>
              <a:gd name="T54" fmla="*/ 165 w 199"/>
              <a:gd name="T55" fmla="*/ 83 h 157"/>
              <a:gd name="T56" fmla="*/ 159 w 199"/>
              <a:gd name="T57" fmla="*/ 80 h 157"/>
              <a:gd name="T58" fmla="*/ 149 w 199"/>
              <a:gd name="T59" fmla="*/ 70 h 157"/>
              <a:gd name="T60" fmla="*/ 149 w 199"/>
              <a:gd name="T61" fmla="*/ 148 h 157"/>
              <a:gd name="T62" fmla="*/ 140 w 199"/>
              <a:gd name="T63" fmla="*/ 157 h 157"/>
              <a:gd name="T64" fmla="*/ 52 w 199"/>
              <a:gd name="T65" fmla="*/ 59 h 157"/>
              <a:gd name="T66" fmla="*/ 57 w 199"/>
              <a:gd name="T67" fmla="*/ 65 h 157"/>
              <a:gd name="T68" fmla="*/ 57 w 199"/>
              <a:gd name="T69" fmla="*/ 148 h 157"/>
              <a:gd name="T70" fmla="*/ 59 w 199"/>
              <a:gd name="T71" fmla="*/ 149 h 157"/>
              <a:gd name="T72" fmla="*/ 140 w 199"/>
              <a:gd name="T73" fmla="*/ 149 h 157"/>
              <a:gd name="T74" fmla="*/ 141 w 199"/>
              <a:gd name="T75" fmla="*/ 148 h 157"/>
              <a:gd name="T76" fmla="*/ 141 w 199"/>
              <a:gd name="T77" fmla="*/ 65 h 157"/>
              <a:gd name="T78" fmla="*/ 147 w 199"/>
              <a:gd name="T79" fmla="*/ 59 h 157"/>
              <a:gd name="T80" fmla="*/ 152 w 199"/>
              <a:gd name="T81" fmla="*/ 61 h 157"/>
              <a:gd name="T82" fmla="*/ 164 w 199"/>
              <a:gd name="T83" fmla="*/ 74 h 157"/>
              <a:gd name="T84" fmla="*/ 166 w 199"/>
              <a:gd name="T85" fmla="*/ 74 h 157"/>
              <a:gd name="T86" fmla="*/ 190 w 199"/>
              <a:gd name="T87" fmla="*/ 51 h 157"/>
              <a:gd name="T88" fmla="*/ 190 w 199"/>
              <a:gd name="T89" fmla="*/ 50 h 157"/>
              <a:gd name="T90" fmla="*/ 190 w 199"/>
              <a:gd name="T91" fmla="*/ 49 h 157"/>
              <a:gd name="T92" fmla="*/ 153 w 199"/>
              <a:gd name="T93" fmla="*/ 10 h 157"/>
              <a:gd name="T94" fmla="*/ 150 w 199"/>
              <a:gd name="T95" fmla="*/ 8 h 157"/>
              <a:gd name="T96" fmla="*/ 127 w 199"/>
              <a:gd name="T97" fmla="*/ 8 h 157"/>
              <a:gd name="T98" fmla="*/ 125 w 199"/>
              <a:gd name="T99" fmla="*/ 8 h 157"/>
              <a:gd name="T100" fmla="*/ 99 w 199"/>
              <a:gd name="T101" fmla="*/ 29 h 157"/>
              <a:gd name="T102" fmla="*/ 73 w 199"/>
              <a:gd name="T103" fmla="*/ 8 h 157"/>
              <a:gd name="T104" fmla="*/ 71 w 199"/>
              <a:gd name="T105" fmla="*/ 8 h 157"/>
              <a:gd name="T106" fmla="*/ 49 w 199"/>
              <a:gd name="T107" fmla="*/ 8 h 157"/>
              <a:gd name="T108" fmla="*/ 46 w 199"/>
              <a:gd name="T109" fmla="*/ 10 h 157"/>
              <a:gd name="T110" fmla="*/ 8 w 199"/>
              <a:gd name="T111" fmla="*/ 49 h 157"/>
              <a:gd name="T112" fmla="*/ 8 w 199"/>
              <a:gd name="T113" fmla="*/ 50 h 157"/>
              <a:gd name="T114" fmla="*/ 8 w 199"/>
              <a:gd name="T115" fmla="*/ 51 h 157"/>
              <a:gd name="T116" fmla="*/ 32 w 199"/>
              <a:gd name="T117" fmla="*/ 74 h 157"/>
              <a:gd name="T118" fmla="*/ 34 w 199"/>
              <a:gd name="T119" fmla="*/ 74 h 157"/>
              <a:gd name="T120" fmla="*/ 47 w 199"/>
              <a:gd name="T121" fmla="*/ 61 h 157"/>
              <a:gd name="T122" fmla="*/ 52 w 199"/>
              <a:gd name="T123" fmla="*/ 59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9" h="157">
                <a:moveTo>
                  <a:pt x="140" y="157"/>
                </a:moveTo>
                <a:cubicBezTo>
                  <a:pt x="59" y="157"/>
                  <a:pt x="59" y="157"/>
                  <a:pt x="59" y="157"/>
                </a:cubicBezTo>
                <a:cubicBezTo>
                  <a:pt x="54" y="157"/>
                  <a:pt x="49" y="153"/>
                  <a:pt x="49" y="148"/>
                </a:cubicBezTo>
                <a:cubicBezTo>
                  <a:pt x="49" y="70"/>
                  <a:pt x="49" y="70"/>
                  <a:pt x="49" y="70"/>
                </a:cubicBezTo>
                <a:cubicBezTo>
                  <a:pt x="40" y="80"/>
                  <a:pt x="40" y="80"/>
                  <a:pt x="40" y="80"/>
                </a:cubicBezTo>
                <a:cubicBezTo>
                  <a:pt x="36" y="83"/>
                  <a:pt x="30" y="83"/>
                  <a:pt x="27" y="80"/>
                </a:cubicBezTo>
                <a:cubicBezTo>
                  <a:pt x="3" y="57"/>
                  <a:pt x="3" y="57"/>
                  <a:pt x="3" y="57"/>
                </a:cubicBezTo>
                <a:cubicBezTo>
                  <a:pt x="1" y="55"/>
                  <a:pt x="0" y="53"/>
                  <a:pt x="0" y="50"/>
                </a:cubicBezTo>
                <a:cubicBezTo>
                  <a:pt x="0" y="48"/>
                  <a:pt x="1" y="46"/>
                  <a:pt x="2" y="44"/>
                </a:cubicBezTo>
                <a:cubicBezTo>
                  <a:pt x="40" y="5"/>
                  <a:pt x="40" y="5"/>
                  <a:pt x="40" y="5"/>
                </a:cubicBezTo>
                <a:cubicBezTo>
                  <a:pt x="45" y="0"/>
                  <a:pt x="47" y="0"/>
                  <a:pt x="48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77" y="0"/>
                  <a:pt x="78" y="0"/>
                  <a:pt x="79" y="1"/>
                </a:cubicBezTo>
                <a:cubicBezTo>
                  <a:pt x="81" y="3"/>
                  <a:pt x="81" y="3"/>
                  <a:pt x="81" y="3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14"/>
                  <a:pt x="88" y="21"/>
                  <a:pt x="99" y="21"/>
                </a:cubicBezTo>
                <a:cubicBezTo>
                  <a:pt x="110" y="21"/>
                  <a:pt x="118" y="14"/>
                  <a:pt x="118" y="4"/>
                </a:cubicBezTo>
                <a:cubicBezTo>
                  <a:pt x="118" y="3"/>
                  <a:pt x="118" y="3"/>
                  <a:pt x="118" y="3"/>
                </a:cubicBezTo>
                <a:cubicBezTo>
                  <a:pt x="119" y="1"/>
                  <a:pt x="119" y="1"/>
                  <a:pt x="119" y="1"/>
                </a:cubicBezTo>
                <a:cubicBezTo>
                  <a:pt x="120" y="0"/>
                  <a:pt x="121" y="0"/>
                  <a:pt x="127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152" y="0"/>
                  <a:pt x="153" y="0"/>
                  <a:pt x="158" y="5"/>
                </a:cubicBezTo>
                <a:cubicBezTo>
                  <a:pt x="196" y="44"/>
                  <a:pt x="196" y="44"/>
                  <a:pt x="196" y="44"/>
                </a:cubicBezTo>
                <a:cubicBezTo>
                  <a:pt x="198" y="46"/>
                  <a:pt x="199" y="48"/>
                  <a:pt x="198" y="50"/>
                </a:cubicBezTo>
                <a:cubicBezTo>
                  <a:pt x="198" y="53"/>
                  <a:pt x="197" y="55"/>
                  <a:pt x="196" y="57"/>
                </a:cubicBezTo>
                <a:cubicBezTo>
                  <a:pt x="172" y="80"/>
                  <a:pt x="172" y="80"/>
                  <a:pt x="172" y="80"/>
                </a:cubicBezTo>
                <a:cubicBezTo>
                  <a:pt x="170" y="82"/>
                  <a:pt x="168" y="83"/>
                  <a:pt x="165" y="83"/>
                </a:cubicBezTo>
                <a:cubicBezTo>
                  <a:pt x="165" y="83"/>
                  <a:pt x="165" y="83"/>
                  <a:pt x="165" y="83"/>
                </a:cubicBezTo>
                <a:cubicBezTo>
                  <a:pt x="163" y="83"/>
                  <a:pt x="160" y="82"/>
                  <a:pt x="159" y="80"/>
                </a:cubicBezTo>
                <a:cubicBezTo>
                  <a:pt x="149" y="70"/>
                  <a:pt x="149" y="70"/>
                  <a:pt x="149" y="70"/>
                </a:cubicBezTo>
                <a:cubicBezTo>
                  <a:pt x="149" y="148"/>
                  <a:pt x="149" y="148"/>
                  <a:pt x="149" y="148"/>
                </a:cubicBezTo>
                <a:cubicBezTo>
                  <a:pt x="149" y="153"/>
                  <a:pt x="145" y="157"/>
                  <a:pt x="140" y="157"/>
                </a:cubicBezTo>
                <a:close/>
                <a:moveTo>
                  <a:pt x="52" y="59"/>
                </a:moveTo>
                <a:cubicBezTo>
                  <a:pt x="54" y="59"/>
                  <a:pt x="57" y="61"/>
                  <a:pt x="57" y="65"/>
                </a:cubicBezTo>
                <a:cubicBezTo>
                  <a:pt x="57" y="148"/>
                  <a:pt x="57" y="148"/>
                  <a:pt x="57" y="148"/>
                </a:cubicBezTo>
                <a:cubicBezTo>
                  <a:pt x="57" y="149"/>
                  <a:pt x="58" y="149"/>
                  <a:pt x="59" y="149"/>
                </a:cubicBezTo>
                <a:cubicBezTo>
                  <a:pt x="140" y="149"/>
                  <a:pt x="140" y="149"/>
                  <a:pt x="140" y="149"/>
                </a:cubicBezTo>
                <a:cubicBezTo>
                  <a:pt x="140" y="149"/>
                  <a:pt x="141" y="149"/>
                  <a:pt x="141" y="148"/>
                </a:cubicBezTo>
                <a:cubicBezTo>
                  <a:pt x="141" y="65"/>
                  <a:pt x="141" y="65"/>
                  <a:pt x="141" y="65"/>
                </a:cubicBezTo>
                <a:cubicBezTo>
                  <a:pt x="141" y="61"/>
                  <a:pt x="144" y="59"/>
                  <a:pt x="147" y="59"/>
                </a:cubicBezTo>
                <a:cubicBezTo>
                  <a:pt x="148" y="59"/>
                  <a:pt x="150" y="59"/>
                  <a:pt x="152" y="61"/>
                </a:cubicBezTo>
                <a:cubicBezTo>
                  <a:pt x="164" y="74"/>
                  <a:pt x="164" y="74"/>
                  <a:pt x="164" y="74"/>
                </a:cubicBezTo>
                <a:cubicBezTo>
                  <a:pt x="165" y="75"/>
                  <a:pt x="166" y="75"/>
                  <a:pt x="166" y="74"/>
                </a:cubicBezTo>
                <a:cubicBezTo>
                  <a:pt x="190" y="51"/>
                  <a:pt x="190" y="51"/>
                  <a:pt x="190" y="51"/>
                </a:cubicBezTo>
                <a:cubicBezTo>
                  <a:pt x="190" y="51"/>
                  <a:pt x="190" y="50"/>
                  <a:pt x="190" y="50"/>
                </a:cubicBezTo>
                <a:cubicBezTo>
                  <a:pt x="190" y="50"/>
                  <a:pt x="190" y="50"/>
                  <a:pt x="190" y="49"/>
                </a:cubicBezTo>
                <a:cubicBezTo>
                  <a:pt x="153" y="10"/>
                  <a:pt x="153" y="10"/>
                  <a:pt x="153" y="10"/>
                </a:cubicBezTo>
                <a:cubicBezTo>
                  <a:pt x="151" y="9"/>
                  <a:pt x="150" y="8"/>
                  <a:pt x="150" y="8"/>
                </a:cubicBezTo>
                <a:cubicBezTo>
                  <a:pt x="127" y="8"/>
                  <a:pt x="127" y="8"/>
                  <a:pt x="127" y="8"/>
                </a:cubicBezTo>
                <a:cubicBezTo>
                  <a:pt x="126" y="8"/>
                  <a:pt x="126" y="8"/>
                  <a:pt x="125" y="8"/>
                </a:cubicBezTo>
                <a:cubicBezTo>
                  <a:pt x="124" y="20"/>
                  <a:pt x="113" y="29"/>
                  <a:pt x="99" y="29"/>
                </a:cubicBezTo>
                <a:cubicBezTo>
                  <a:pt x="85" y="29"/>
                  <a:pt x="74" y="20"/>
                  <a:pt x="73" y="8"/>
                </a:cubicBezTo>
                <a:cubicBezTo>
                  <a:pt x="72" y="8"/>
                  <a:pt x="72" y="8"/>
                  <a:pt x="71" y="8"/>
                </a:cubicBezTo>
                <a:cubicBezTo>
                  <a:pt x="49" y="8"/>
                  <a:pt x="49" y="8"/>
                  <a:pt x="49" y="8"/>
                </a:cubicBezTo>
                <a:cubicBezTo>
                  <a:pt x="48" y="8"/>
                  <a:pt x="47" y="9"/>
                  <a:pt x="46" y="10"/>
                </a:cubicBezTo>
                <a:cubicBezTo>
                  <a:pt x="8" y="49"/>
                  <a:pt x="8" y="49"/>
                  <a:pt x="8" y="49"/>
                </a:cubicBez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1"/>
                  <a:pt x="8" y="51"/>
                </a:cubicBezTo>
                <a:cubicBezTo>
                  <a:pt x="32" y="74"/>
                  <a:pt x="32" y="74"/>
                  <a:pt x="32" y="74"/>
                </a:cubicBezTo>
                <a:cubicBezTo>
                  <a:pt x="33" y="75"/>
                  <a:pt x="33" y="75"/>
                  <a:pt x="34" y="74"/>
                </a:cubicBezTo>
                <a:cubicBezTo>
                  <a:pt x="47" y="61"/>
                  <a:pt x="47" y="61"/>
                  <a:pt x="47" y="61"/>
                </a:cubicBezTo>
                <a:cubicBezTo>
                  <a:pt x="49" y="59"/>
                  <a:pt x="51" y="59"/>
                  <a:pt x="52" y="5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0" name="Freeform 139"/>
          <p:cNvSpPr>
            <a:spLocks noEditPoints="1"/>
          </p:cNvSpPr>
          <p:nvPr/>
        </p:nvSpPr>
        <p:spPr bwMode="auto">
          <a:xfrm>
            <a:off x="2035990" y="4735268"/>
            <a:ext cx="361537" cy="364615"/>
          </a:xfrm>
          <a:custGeom>
            <a:avLst/>
            <a:gdLst>
              <a:gd name="T0" fmla="*/ 67 w 164"/>
              <a:gd name="T1" fmla="*/ 164 h 165"/>
              <a:gd name="T2" fmla="*/ 33 w 164"/>
              <a:gd name="T3" fmla="*/ 155 h 165"/>
              <a:gd name="T4" fmla="*/ 22 w 164"/>
              <a:gd name="T5" fmla="*/ 158 h 165"/>
              <a:gd name="T6" fmla="*/ 11 w 164"/>
              <a:gd name="T7" fmla="*/ 154 h 165"/>
              <a:gd name="T8" fmla="*/ 0 w 164"/>
              <a:gd name="T9" fmla="*/ 87 h 165"/>
              <a:gd name="T10" fmla="*/ 25 w 164"/>
              <a:gd name="T11" fmla="*/ 63 h 165"/>
              <a:gd name="T12" fmla="*/ 33 w 164"/>
              <a:gd name="T13" fmla="*/ 66 h 165"/>
              <a:gd name="T14" fmla="*/ 54 w 164"/>
              <a:gd name="T15" fmla="*/ 53 h 165"/>
              <a:gd name="T16" fmla="*/ 68 w 164"/>
              <a:gd name="T17" fmla="*/ 36 h 165"/>
              <a:gd name="T18" fmla="*/ 75 w 164"/>
              <a:gd name="T19" fmla="*/ 23 h 165"/>
              <a:gd name="T20" fmla="*/ 80 w 164"/>
              <a:gd name="T21" fmla="*/ 13 h 165"/>
              <a:gd name="T22" fmla="*/ 97 w 164"/>
              <a:gd name="T23" fmla="*/ 0 h 165"/>
              <a:gd name="T24" fmla="*/ 107 w 164"/>
              <a:gd name="T25" fmla="*/ 38 h 165"/>
              <a:gd name="T26" fmla="*/ 98 w 164"/>
              <a:gd name="T27" fmla="*/ 56 h 165"/>
              <a:gd name="T28" fmla="*/ 99 w 164"/>
              <a:gd name="T29" fmla="*/ 59 h 165"/>
              <a:gd name="T30" fmla="*/ 115 w 164"/>
              <a:gd name="T31" fmla="*/ 58 h 165"/>
              <a:gd name="T32" fmla="*/ 164 w 164"/>
              <a:gd name="T33" fmla="*/ 74 h 165"/>
              <a:gd name="T34" fmla="*/ 157 w 164"/>
              <a:gd name="T35" fmla="*/ 99 h 165"/>
              <a:gd name="T36" fmla="*/ 148 w 164"/>
              <a:gd name="T37" fmla="*/ 124 h 165"/>
              <a:gd name="T38" fmla="*/ 135 w 164"/>
              <a:gd name="T39" fmla="*/ 148 h 165"/>
              <a:gd name="T40" fmla="*/ 104 w 164"/>
              <a:gd name="T41" fmla="*/ 165 h 165"/>
              <a:gd name="T42" fmla="*/ 38 w 164"/>
              <a:gd name="T43" fmla="*/ 146 h 165"/>
              <a:gd name="T44" fmla="*/ 68 w 164"/>
              <a:gd name="T45" fmla="*/ 156 h 165"/>
              <a:gd name="T46" fmla="*/ 104 w 164"/>
              <a:gd name="T47" fmla="*/ 157 h 165"/>
              <a:gd name="T48" fmla="*/ 127 w 164"/>
              <a:gd name="T49" fmla="*/ 148 h 165"/>
              <a:gd name="T50" fmla="*/ 119 w 164"/>
              <a:gd name="T51" fmla="*/ 132 h 165"/>
              <a:gd name="T52" fmla="*/ 140 w 164"/>
              <a:gd name="T53" fmla="*/ 124 h 165"/>
              <a:gd name="T54" fmla="*/ 132 w 164"/>
              <a:gd name="T55" fmla="*/ 107 h 165"/>
              <a:gd name="T56" fmla="*/ 149 w 164"/>
              <a:gd name="T57" fmla="*/ 99 h 165"/>
              <a:gd name="T58" fmla="*/ 141 w 164"/>
              <a:gd name="T59" fmla="*/ 83 h 165"/>
              <a:gd name="T60" fmla="*/ 156 w 164"/>
              <a:gd name="T61" fmla="*/ 74 h 165"/>
              <a:gd name="T62" fmla="*/ 115 w 164"/>
              <a:gd name="T63" fmla="*/ 66 h 165"/>
              <a:gd name="T64" fmla="*/ 99 w 164"/>
              <a:gd name="T65" fmla="*/ 67 h 165"/>
              <a:gd name="T66" fmla="*/ 92 w 164"/>
              <a:gd name="T67" fmla="*/ 64 h 165"/>
              <a:gd name="T68" fmla="*/ 97 w 164"/>
              <a:gd name="T69" fmla="*/ 41 h 165"/>
              <a:gd name="T70" fmla="*/ 103 w 164"/>
              <a:gd name="T71" fmla="*/ 11 h 165"/>
              <a:gd name="T72" fmla="*/ 87 w 164"/>
              <a:gd name="T73" fmla="*/ 17 h 165"/>
              <a:gd name="T74" fmla="*/ 83 w 164"/>
              <a:gd name="T75" fmla="*/ 26 h 165"/>
              <a:gd name="T76" fmla="*/ 75 w 164"/>
              <a:gd name="T77" fmla="*/ 41 h 165"/>
              <a:gd name="T78" fmla="*/ 60 w 164"/>
              <a:gd name="T79" fmla="*/ 59 h 165"/>
              <a:gd name="T80" fmla="*/ 30 w 164"/>
              <a:gd name="T81" fmla="*/ 73 h 165"/>
              <a:gd name="T82" fmla="*/ 25 w 164"/>
              <a:gd name="T83" fmla="*/ 71 h 165"/>
              <a:gd name="T84" fmla="*/ 15 w 164"/>
              <a:gd name="T85" fmla="*/ 74 h 165"/>
              <a:gd name="T86" fmla="*/ 8 w 164"/>
              <a:gd name="T87" fmla="*/ 133 h 165"/>
              <a:gd name="T88" fmla="*/ 22 w 164"/>
              <a:gd name="T89" fmla="*/ 150 h 165"/>
              <a:gd name="T90" fmla="*/ 27 w 164"/>
              <a:gd name="T91" fmla="*/ 149 h 165"/>
              <a:gd name="T92" fmla="*/ 38 w 164"/>
              <a:gd name="T93" fmla="*/ 146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4" h="165">
                <a:moveTo>
                  <a:pt x="89" y="165"/>
                </a:moveTo>
                <a:cubicBezTo>
                  <a:pt x="80" y="165"/>
                  <a:pt x="73" y="165"/>
                  <a:pt x="67" y="164"/>
                </a:cubicBezTo>
                <a:cubicBezTo>
                  <a:pt x="61" y="163"/>
                  <a:pt x="56" y="161"/>
                  <a:pt x="52" y="159"/>
                </a:cubicBezTo>
                <a:cubicBezTo>
                  <a:pt x="45" y="156"/>
                  <a:pt x="39" y="153"/>
                  <a:pt x="33" y="155"/>
                </a:cubicBezTo>
                <a:cubicBezTo>
                  <a:pt x="32" y="155"/>
                  <a:pt x="31" y="156"/>
                  <a:pt x="30" y="156"/>
                </a:cubicBezTo>
                <a:cubicBezTo>
                  <a:pt x="28" y="157"/>
                  <a:pt x="26" y="158"/>
                  <a:pt x="22" y="158"/>
                </a:cubicBezTo>
                <a:cubicBezTo>
                  <a:pt x="22" y="158"/>
                  <a:pt x="22" y="158"/>
                  <a:pt x="22" y="158"/>
                </a:cubicBezTo>
                <a:cubicBezTo>
                  <a:pt x="18" y="158"/>
                  <a:pt x="14" y="157"/>
                  <a:pt x="11" y="154"/>
                </a:cubicBezTo>
                <a:cubicBezTo>
                  <a:pt x="4" y="149"/>
                  <a:pt x="0" y="141"/>
                  <a:pt x="0" y="133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79"/>
                  <a:pt x="4" y="72"/>
                  <a:pt x="10" y="67"/>
                </a:cubicBezTo>
                <a:cubicBezTo>
                  <a:pt x="15" y="64"/>
                  <a:pt x="21" y="62"/>
                  <a:pt x="25" y="63"/>
                </a:cubicBezTo>
                <a:cubicBezTo>
                  <a:pt x="28" y="63"/>
                  <a:pt x="30" y="64"/>
                  <a:pt x="32" y="65"/>
                </a:cubicBezTo>
                <a:cubicBezTo>
                  <a:pt x="32" y="65"/>
                  <a:pt x="33" y="65"/>
                  <a:pt x="33" y="66"/>
                </a:cubicBezTo>
                <a:cubicBezTo>
                  <a:pt x="34" y="66"/>
                  <a:pt x="34" y="66"/>
                  <a:pt x="35" y="66"/>
                </a:cubicBezTo>
                <a:cubicBezTo>
                  <a:pt x="41" y="66"/>
                  <a:pt x="50" y="57"/>
                  <a:pt x="54" y="53"/>
                </a:cubicBezTo>
                <a:cubicBezTo>
                  <a:pt x="55" y="52"/>
                  <a:pt x="55" y="52"/>
                  <a:pt x="55" y="52"/>
                </a:cubicBezTo>
                <a:cubicBezTo>
                  <a:pt x="60" y="48"/>
                  <a:pt x="64" y="42"/>
                  <a:pt x="68" y="36"/>
                </a:cubicBezTo>
                <a:cubicBezTo>
                  <a:pt x="69" y="34"/>
                  <a:pt x="70" y="33"/>
                  <a:pt x="71" y="31"/>
                </a:cubicBezTo>
                <a:cubicBezTo>
                  <a:pt x="73" y="29"/>
                  <a:pt x="74" y="26"/>
                  <a:pt x="75" y="23"/>
                </a:cubicBezTo>
                <a:cubicBezTo>
                  <a:pt x="76" y="21"/>
                  <a:pt x="77" y="18"/>
                  <a:pt x="79" y="16"/>
                </a:cubicBezTo>
                <a:cubicBezTo>
                  <a:pt x="79" y="15"/>
                  <a:pt x="79" y="14"/>
                  <a:pt x="80" y="13"/>
                </a:cubicBezTo>
                <a:cubicBezTo>
                  <a:pt x="82" y="10"/>
                  <a:pt x="84" y="6"/>
                  <a:pt x="88" y="3"/>
                </a:cubicBezTo>
                <a:cubicBezTo>
                  <a:pt x="90" y="1"/>
                  <a:pt x="94" y="0"/>
                  <a:pt x="97" y="0"/>
                </a:cubicBezTo>
                <a:cubicBezTo>
                  <a:pt x="102" y="0"/>
                  <a:pt x="106" y="2"/>
                  <a:pt x="109" y="6"/>
                </a:cubicBezTo>
                <a:cubicBezTo>
                  <a:pt x="117" y="15"/>
                  <a:pt x="112" y="28"/>
                  <a:pt x="107" y="38"/>
                </a:cubicBezTo>
                <a:cubicBezTo>
                  <a:pt x="106" y="40"/>
                  <a:pt x="105" y="43"/>
                  <a:pt x="103" y="45"/>
                </a:cubicBezTo>
                <a:cubicBezTo>
                  <a:pt x="101" y="49"/>
                  <a:pt x="98" y="52"/>
                  <a:pt x="98" y="56"/>
                </a:cubicBezTo>
                <a:cubicBezTo>
                  <a:pt x="98" y="58"/>
                  <a:pt x="98" y="59"/>
                  <a:pt x="98" y="59"/>
                </a:cubicBezTo>
                <a:cubicBezTo>
                  <a:pt x="99" y="59"/>
                  <a:pt x="99" y="59"/>
                  <a:pt x="99" y="59"/>
                </a:cubicBezTo>
                <a:cubicBezTo>
                  <a:pt x="102" y="59"/>
                  <a:pt x="104" y="59"/>
                  <a:pt x="107" y="59"/>
                </a:cubicBezTo>
                <a:cubicBezTo>
                  <a:pt x="110" y="58"/>
                  <a:pt x="113" y="58"/>
                  <a:pt x="115" y="58"/>
                </a:cubicBezTo>
                <a:cubicBezTo>
                  <a:pt x="147" y="58"/>
                  <a:pt x="147" y="58"/>
                  <a:pt x="147" y="58"/>
                </a:cubicBezTo>
                <a:cubicBezTo>
                  <a:pt x="156" y="58"/>
                  <a:pt x="164" y="66"/>
                  <a:pt x="164" y="74"/>
                </a:cubicBezTo>
                <a:cubicBezTo>
                  <a:pt x="164" y="81"/>
                  <a:pt x="160" y="87"/>
                  <a:pt x="154" y="89"/>
                </a:cubicBezTo>
                <a:cubicBezTo>
                  <a:pt x="156" y="92"/>
                  <a:pt x="157" y="95"/>
                  <a:pt x="157" y="99"/>
                </a:cubicBezTo>
                <a:cubicBezTo>
                  <a:pt x="157" y="106"/>
                  <a:pt x="152" y="113"/>
                  <a:pt x="145" y="115"/>
                </a:cubicBezTo>
                <a:cubicBezTo>
                  <a:pt x="147" y="117"/>
                  <a:pt x="148" y="120"/>
                  <a:pt x="148" y="124"/>
                </a:cubicBezTo>
                <a:cubicBezTo>
                  <a:pt x="148" y="132"/>
                  <a:pt x="141" y="139"/>
                  <a:pt x="133" y="140"/>
                </a:cubicBezTo>
                <a:cubicBezTo>
                  <a:pt x="134" y="142"/>
                  <a:pt x="135" y="145"/>
                  <a:pt x="135" y="148"/>
                </a:cubicBezTo>
                <a:cubicBezTo>
                  <a:pt x="135" y="157"/>
                  <a:pt x="128" y="164"/>
                  <a:pt x="119" y="164"/>
                </a:cubicBezTo>
                <a:cubicBezTo>
                  <a:pt x="114" y="164"/>
                  <a:pt x="109" y="165"/>
                  <a:pt x="104" y="165"/>
                </a:cubicBezTo>
                <a:cubicBezTo>
                  <a:pt x="99" y="165"/>
                  <a:pt x="94" y="165"/>
                  <a:pt x="89" y="165"/>
                </a:cubicBezTo>
                <a:close/>
                <a:moveTo>
                  <a:pt x="38" y="146"/>
                </a:moveTo>
                <a:cubicBezTo>
                  <a:pt x="44" y="146"/>
                  <a:pt x="50" y="149"/>
                  <a:pt x="55" y="151"/>
                </a:cubicBezTo>
                <a:cubicBezTo>
                  <a:pt x="59" y="153"/>
                  <a:pt x="64" y="155"/>
                  <a:pt x="68" y="156"/>
                </a:cubicBezTo>
                <a:cubicBezTo>
                  <a:pt x="74" y="157"/>
                  <a:pt x="81" y="157"/>
                  <a:pt x="89" y="157"/>
                </a:cubicBezTo>
                <a:cubicBezTo>
                  <a:pt x="94" y="157"/>
                  <a:pt x="99" y="157"/>
                  <a:pt x="104" y="157"/>
                </a:cubicBezTo>
                <a:cubicBezTo>
                  <a:pt x="109" y="157"/>
                  <a:pt x="114" y="156"/>
                  <a:pt x="119" y="156"/>
                </a:cubicBezTo>
                <a:cubicBezTo>
                  <a:pt x="123" y="156"/>
                  <a:pt x="127" y="153"/>
                  <a:pt x="127" y="148"/>
                </a:cubicBezTo>
                <a:cubicBezTo>
                  <a:pt x="127" y="144"/>
                  <a:pt x="123" y="140"/>
                  <a:pt x="119" y="140"/>
                </a:cubicBezTo>
                <a:cubicBezTo>
                  <a:pt x="119" y="132"/>
                  <a:pt x="119" y="132"/>
                  <a:pt x="119" y="132"/>
                </a:cubicBezTo>
                <a:cubicBezTo>
                  <a:pt x="132" y="132"/>
                  <a:pt x="132" y="132"/>
                  <a:pt x="132" y="132"/>
                </a:cubicBezTo>
                <a:cubicBezTo>
                  <a:pt x="136" y="132"/>
                  <a:pt x="140" y="128"/>
                  <a:pt x="140" y="124"/>
                </a:cubicBezTo>
                <a:cubicBezTo>
                  <a:pt x="140" y="119"/>
                  <a:pt x="136" y="115"/>
                  <a:pt x="132" y="115"/>
                </a:cubicBezTo>
                <a:cubicBezTo>
                  <a:pt x="132" y="107"/>
                  <a:pt x="132" y="107"/>
                  <a:pt x="132" y="107"/>
                </a:cubicBezTo>
                <a:cubicBezTo>
                  <a:pt x="141" y="107"/>
                  <a:pt x="141" y="107"/>
                  <a:pt x="141" y="107"/>
                </a:cubicBezTo>
                <a:cubicBezTo>
                  <a:pt x="146" y="107"/>
                  <a:pt x="149" y="104"/>
                  <a:pt x="149" y="99"/>
                </a:cubicBezTo>
                <a:cubicBezTo>
                  <a:pt x="149" y="94"/>
                  <a:pt x="146" y="91"/>
                  <a:pt x="141" y="91"/>
                </a:cubicBezTo>
                <a:cubicBezTo>
                  <a:pt x="141" y="83"/>
                  <a:pt x="141" y="83"/>
                  <a:pt x="141" y="83"/>
                </a:cubicBezTo>
                <a:cubicBezTo>
                  <a:pt x="147" y="83"/>
                  <a:pt x="147" y="83"/>
                  <a:pt x="147" y="83"/>
                </a:cubicBezTo>
                <a:cubicBezTo>
                  <a:pt x="152" y="83"/>
                  <a:pt x="156" y="79"/>
                  <a:pt x="156" y="74"/>
                </a:cubicBezTo>
                <a:cubicBezTo>
                  <a:pt x="156" y="70"/>
                  <a:pt x="152" y="66"/>
                  <a:pt x="147" y="66"/>
                </a:cubicBezTo>
                <a:cubicBezTo>
                  <a:pt x="115" y="66"/>
                  <a:pt x="115" y="66"/>
                  <a:pt x="115" y="66"/>
                </a:cubicBezTo>
                <a:cubicBezTo>
                  <a:pt x="113" y="66"/>
                  <a:pt x="110" y="66"/>
                  <a:pt x="107" y="67"/>
                </a:cubicBezTo>
                <a:cubicBezTo>
                  <a:pt x="105" y="67"/>
                  <a:pt x="102" y="67"/>
                  <a:pt x="99" y="67"/>
                </a:cubicBezTo>
                <a:cubicBezTo>
                  <a:pt x="98" y="67"/>
                  <a:pt x="98" y="67"/>
                  <a:pt x="98" y="67"/>
                </a:cubicBezTo>
                <a:cubicBezTo>
                  <a:pt x="95" y="67"/>
                  <a:pt x="93" y="65"/>
                  <a:pt x="92" y="64"/>
                </a:cubicBezTo>
                <a:cubicBezTo>
                  <a:pt x="90" y="62"/>
                  <a:pt x="89" y="59"/>
                  <a:pt x="90" y="55"/>
                </a:cubicBezTo>
                <a:cubicBezTo>
                  <a:pt x="91" y="50"/>
                  <a:pt x="94" y="45"/>
                  <a:pt x="97" y="41"/>
                </a:cubicBezTo>
                <a:cubicBezTo>
                  <a:pt x="98" y="38"/>
                  <a:pt x="99" y="36"/>
                  <a:pt x="100" y="34"/>
                </a:cubicBezTo>
                <a:cubicBezTo>
                  <a:pt x="104" y="26"/>
                  <a:pt x="108" y="16"/>
                  <a:pt x="103" y="11"/>
                </a:cubicBezTo>
                <a:cubicBezTo>
                  <a:pt x="101" y="8"/>
                  <a:pt x="96" y="7"/>
                  <a:pt x="92" y="10"/>
                </a:cubicBezTo>
                <a:cubicBezTo>
                  <a:pt x="90" y="11"/>
                  <a:pt x="89" y="14"/>
                  <a:pt x="87" y="17"/>
                </a:cubicBezTo>
                <a:cubicBezTo>
                  <a:pt x="87" y="18"/>
                  <a:pt x="86" y="19"/>
                  <a:pt x="86" y="20"/>
                </a:cubicBezTo>
                <a:cubicBezTo>
                  <a:pt x="85" y="22"/>
                  <a:pt x="84" y="24"/>
                  <a:pt x="83" y="26"/>
                </a:cubicBezTo>
                <a:cubicBezTo>
                  <a:pt x="82" y="29"/>
                  <a:pt x="80" y="33"/>
                  <a:pt x="78" y="36"/>
                </a:cubicBezTo>
                <a:cubicBezTo>
                  <a:pt x="77" y="37"/>
                  <a:pt x="76" y="39"/>
                  <a:pt x="75" y="41"/>
                </a:cubicBezTo>
                <a:cubicBezTo>
                  <a:pt x="71" y="47"/>
                  <a:pt x="66" y="53"/>
                  <a:pt x="61" y="58"/>
                </a:cubicBezTo>
                <a:cubicBezTo>
                  <a:pt x="60" y="59"/>
                  <a:pt x="60" y="59"/>
                  <a:pt x="60" y="59"/>
                </a:cubicBezTo>
                <a:cubicBezTo>
                  <a:pt x="52" y="66"/>
                  <a:pt x="43" y="74"/>
                  <a:pt x="35" y="74"/>
                </a:cubicBezTo>
                <a:cubicBezTo>
                  <a:pt x="33" y="74"/>
                  <a:pt x="31" y="74"/>
                  <a:pt x="30" y="73"/>
                </a:cubicBezTo>
                <a:cubicBezTo>
                  <a:pt x="29" y="72"/>
                  <a:pt x="28" y="72"/>
                  <a:pt x="28" y="72"/>
                </a:cubicBezTo>
                <a:cubicBezTo>
                  <a:pt x="26" y="71"/>
                  <a:pt x="26" y="71"/>
                  <a:pt x="25" y="71"/>
                </a:cubicBezTo>
                <a:cubicBezTo>
                  <a:pt x="25" y="71"/>
                  <a:pt x="25" y="71"/>
                  <a:pt x="25" y="71"/>
                </a:cubicBezTo>
                <a:cubicBezTo>
                  <a:pt x="22" y="71"/>
                  <a:pt x="18" y="72"/>
                  <a:pt x="15" y="74"/>
                </a:cubicBezTo>
                <a:cubicBezTo>
                  <a:pt x="10" y="77"/>
                  <a:pt x="8" y="82"/>
                  <a:pt x="8" y="87"/>
                </a:cubicBezTo>
                <a:cubicBezTo>
                  <a:pt x="8" y="133"/>
                  <a:pt x="8" y="133"/>
                  <a:pt x="8" y="133"/>
                </a:cubicBezTo>
                <a:cubicBezTo>
                  <a:pt x="8" y="138"/>
                  <a:pt x="11" y="144"/>
                  <a:pt x="15" y="148"/>
                </a:cubicBezTo>
                <a:cubicBezTo>
                  <a:pt x="17" y="149"/>
                  <a:pt x="20" y="150"/>
                  <a:pt x="22" y="150"/>
                </a:cubicBezTo>
                <a:cubicBezTo>
                  <a:pt x="22" y="150"/>
                  <a:pt x="22" y="150"/>
                  <a:pt x="22" y="150"/>
                </a:cubicBezTo>
                <a:cubicBezTo>
                  <a:pt x="24" y="150"/>
                  <a:pt x="25" y="150"/>
                  <a:pt x="27" y="149"/>
                </a:cubicBezTo>
                <a:cubicBezTo>
                  <a:pt x="28" y="148"/>
                  <a:pt x="29" y="148"/>
                  <a:pt x="31" y="147"/>
                </a:cubicBezTo>
                <a:cubicBezTo>
                  <a:pt x="33" y="147"/>
                  <a:pt x="35" y="146"/>
                  <a:pt x="38" y="146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88" name="组合 287"/>
          <p:cNvGrpSpPr/>
          <p:nvPr/>
        </p:nvGrpSpPr>
        <p:grpSpPr>
          <a:xfrm>
            <a:off x="4522133" y="5656802"/>
            <a:ext cx="430767" cy="198460"/>
            <a:chOff x="4521563" y="5657608"/>
            <a:chExt cx="430923" cy="198532"/>
          </a:xfrm>
        </p:grpSpPr>
        <p:sp>
          <p:nvSpPr>
            <p:cNvPr id="161" name="Freeform 140"/>
            <p:cNvSpPr/>
            <p:nvPr/>
          </p:nvSpPr>
          <p:spPr bwMode="auto">
            <a:xfrm>
              <a:off x="4521563" y="5753026"/>
              <a:ext cx="430923" cy="9234"/>
            </a:xfrm>
            <a:custGeom>
              <a:avLst/>
              <a:gdLst>
                <a:gd name="T0" fmla="*/ 193 w 195"/>
                <a:gd name="T1" fmla="*/ 4 h 4"/>
                <a:gd name="T2" fmla="*/ 2 w 195"/>
                <a:gd name="T3" fmla="*/ 4 h 4"/>
                <a:gd name="T4" fmla="*/ 0 w 195"/>
                <a:gd name="T5" fmla="*/ 2 h 4"/>
                <a:gd name="T6" fmla="*/ 2 w 195"/>
                <a:gd name="T7" fmla="*/ 0 h 4"/>
                <a:gd name="T8" fmla="*/ 193 w 195"/>
                <a:gd name="T9" fmla="*/ 0 h 4"/>
                <a:gd name="T10" fmla="*/ 195 w 195"/>
                <a:gd name="T11" fmla="*/ 2 h 4"/>
                <a:gd name="T12" fmla="*/ 193 w 19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5" h="4">
                  <a:moveTo>
                    <a:pt x="193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4" y="0"/>
                    <a:pt x="195" y="1"/>
                    <a:pt x="195" y="2"/>
                  </a:cubicBezTo>
                  <a:cubicBezTo>
                    <a:pt x="195" y="3"/>
                    <a:pt x="194" y="4"/>
                    <a:pt x="193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141"/>
            <p:cNvSpPr/>
            <p:nvPr/>
          </p:nvSpPr>
          <p:spPr bwMode="auto">
            <a:xfrm>
              <a:off x="4837060" y="5657608"/>
              <a:ext cx="115426" cy="104653"/>
            </a:xfrm>
            <a:custGeom>
              <a:avLst/>
              <a:gdLst>
                <a:gd name="T0" fmla="*/ 50 w 52"/>
                <a:gd name="T1" fmla="*/ 47 h 47"/>
                <a:gd name="T2" fmla="*/ 48 w 52"/>
                <a:gd name="T3" fmla="*/ 46 h 47"/>
                <a:gd name="T4" fmla="*/ 1 w 52"/>
                <a:gd name="T5" fmla="*/ 4 h 47"/>
                <a:gd name="T6" fmla="*/ 1 w 52"/>
                <a:gd name="T7" fmla="*/ 1 h 47"/>
                <a:gd name="T8" fmla="*/ 4 w 52"/>
                <a:gd name="T9" fmla="*/ 1 h 47"/>
                <a:gd name="T10" fmla="*/ 51 w 52"/>
                <a:gd name="T11" fmla="*/ 43 h 47"/>
                <a:gd name="T12" fmla="*/ 51 w 52"/>
                <a:gd name="T13" fmla="*/ 46 h 47"/>
                <a:gd name="T14" fmla="*/ 50 w 52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47">
                  <a:moveTo>
                    <a:pt x="50" y="47"/>
                  </a:moveTo>
                  <a:cubicBezTo>
                    <a:pt x="49" y="47"/>
                    <a:pt x="49" y="47"/>
                    <a:pt x="48" y="4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2" y="44"/>
                    <a:pt x="52" y="45"/>
                    <a:pt x="51" y="46"/>
                  </a:cubicBezTo>
                  <a:cubicBezTo>
                    <a:pt x="51" y="47"/>
                    <a:pt x="50" y="47"/>
                    <a:pt x="50" y="47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142"/>
            <p:cNvSpPr/>
            <p:nvPr/>
          </p:nvSpPr>
          <p:spPr bwMode="auto">
            <a:xfrm>
              <a:off x="4837060" y="5753026"/>
              <a:ext cx="115426" cy="103114"/>
            </a:xfrm>
            <a:custGeom>
              <a:avLst/>
              <a:gdLst>
                <a:gd name="T0" fmla="*/ 3 w 52"/>
                <a:gd name="T1" fmla="*/ 47 h 47"/>
                <a:gd name="T2" fmla="*/ 1 w 52"/>
                <a:gd name="T3" fmla="*/ 46 h 47"/>
                <a:gd name="T4" fmla="*/ 1 w 52"/>
                <a:gd name="T5" fmla="*/ 43 h 47"/>
                <a:gd name="T6" fmla="*/ 48 w 52"/>
                <a:gd name="T7" fmla="*/ 0 h 47"/>
                <a:gd name="T8" fmla="*/ 51 w 52"/>
                <a:gd name="T9" fmla="*/ 0 h 47"/>
                <a:gd name="T10" fmla="*/ 51 w 52"/>
                <a:gd name="T11" fmla="*/ 3 h 47"/>
                <a:gd name="T12" fmla="*/ 4 w 52"/>
                <a:gd name="T13" fmla="*/ 46 h 47"/>
                <a:gd name="T14" fmla="*/ 3 w 52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47">
                  <a:moveTo>
                    <a:pt x="3" y="47"/>
                  </a:moveTo>
                  <a:cubicBezTo>
                    <a:pt x="2" y="47"/>
                    <a:pt x="2" y="46"/>
                    <a:pt x="1" y="46"/>
                  </a:cubicBezTo>
                  <a:cubicBezTo>
                    <a:pt x="0" y="45"/>
                    <a:pt x="0" y="44"/>
                    <a:pt x="1" y="43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51" y="0"/>
                    <a:pt x="51" y="0"/>
                  </a:cubicBezTo>
                  <a:cubicBezTo>
                    <a:pt x="52" y="1"/>
                    <a:pt x="52" y="3"/>
                    <a:pt x="51" y="3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3" y="47"/>
                    <a:pt x="3" y="47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9" name="组合 288"/>
          <p:cNvGrpSpPr/>
          <p:nvPr/>
        </p:nvGrpSpPr>
        <p:grpSpPr>
          <a:xfrm>
            <a:off x="3675984" y="5656802"/>
            <a:ext cx="427690" cy="198460"/>
            <a:chOff x="3675107" y="5657608"/>
            <a:chExt cx="427845" cy="198532"/>
          </a:xfrm>
        </p:grpSpPr>
        <p:sp>
          <p:nvSpPr>
            <p:cNvPr id="164" name="Freeform 143"/>
            <p:cNvSpPr/>
            <p:nvPr/>
          </p:nvSpPr>
          <p:spPr bwMode="auto">
            <a:xfrm>
              <a:off x="3675107" y="5753026"/>
              <a:ext cx="427845" cy="9234"/>
            </a:xfrm>
            <a:custGeom>
              <a:avLst/>
              <a:gdLst>
                <a:gd name="T0" fmla="*/ 192 w 194"/>
                <a:gd name="T1" fmla="*/ 4 h 4"/>
                <a:gd name="T2" fmla="*/ 2 w 194"/>
                <a:gd name="T3" fmla="*/ 4 h 4"/>
                <a:gd name="T4" fmla="*/ 0 w 194"/>
                <a:gd name="T5" fmla="*/ 2 h 4"/>
                <a:gd name="T6" fmla="*/ 2 w 194"/>
                <a:gd name="T7" fmla="*/ 0 h 4"/>
                <a:gd name="T8" fmla="*/ 192 w 194"/>
                <a:gd name="T9" fmla="*/ 0 h 4"/>
                <a:gd name="T10" fmla="*/ 194 w 194"/>
                <a:gd name="T11" fmla="*/ 2 h 4"/>
                <a:gd name="T12" fmla="*/ 192 w 19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" h="4">
                  <a:moveTo>
                    <a:pt x="19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93" y="0"/>
                    <a:pt x="194" y="1"/>
                    <a:pt x="194" y="2"/>
                  </a:cubicBezTo>
                  <a:cubicBezTo>
                    <a:pt x="194" y="3"/>
                    <a:pt x="193" y="4"/>
                    <a:pt x="192" y="4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144"/>
            <p:cNvSpPr/>
            <p:nvPr/>
          </p:nvSpPr>
          <p:spPr bwMode="auto">
            <a:xfrm>
              <a:off x="3675107" y="5657608"/>
              <a:ext cx="112348" cy="104653"/>
            </a:xfrm>
            <a:custGeom>
              <a:avLst/>
              <a:gdLst>
                <a:gd name="T0" fmla="*/ 2 w 51"/>
                <a:gd name="T1" fmla="*/ 47 h 47"/>
                <a:gd name="T2" fmla="*/ 0 w 51"/>
                <a:gd name="T3" fmla="*/ 46 h 47"/>
                <a:gd name="T4" fmla="*/ 0 w 51"/>
                <a:gd name="T5" fmla="*/ 43 h 47"/>
                <a:gd name="T6" fmla="*/ 48 w 51"/>
                <a:gd name="T7" fmla="*/ 1 h 47"/>
                <a:gd name="T8" fmla="*/ 50 w 51"/>
                <a:gd name="T9" fmla="*/ 1 h 47"/>
                <a:gd name="T10" fmla="*/ 50 w 51"/>
                <a:gd name="T11" fmla="*/ 4 h 47"/>
                <a:gd name="T12" fmla="*/ 3 w 51"/>
                <a:gd name="T13" fmla="*/ 46 h 47"/>
                <a:gd name="T14" fmla="*/ 2 w 51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47">
                  <a:moveTo>
                    <a:pt x="2" y="47"/>
                  </a:moveTo>
                  <a:cubicBezTo>
                    <a:pt x="1" y="47"/>
                    <a:pt x="1" y="47"/>
                    <a:pt x="0" y="46"/>
                  </a:cubicBezTo>
                  <a:cubicBezTo>
                    <a:pt x="0" y="45"/>
                    <a:pt x="0" y="44"/>
                    <a:pt x="0" y="43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0"/>
                    <a:pt x="50" y="0"/>
                    <a:pt x="50" y="1"/>
                  </a:cubicBezTo>
                  <a:cubicBezTo>
                    <a:pt x="51" y="2"/>
                    <a:pt x="51" y="3"/>
                    <a:pt x="50" y="4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7"/>
                    <a:pt x="2" y="47"/>
                    <a:pt x="2" y="47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145"/>
            <p:cNvSpPr/>
            <p:nvPr/>
          </p:nvSpPr>
          <p:spPr bwMode="auto">
            <a:xfrm>
              <a:off x="3675107" y="5753026"/>
              <a:ext cx="112348" cy="103114"/>
            </a:xfrm>
            <a:custGeom>
              <a:avLst/>
              <a:gdLst>
                <a:gd name="T0" fmla="*/ 49 w 51"/>
                <a:gd name="T1" fmla="*/ 47 h 47"/>
                <a:gd name="T2" fmla="*/ 48 w 51"/>
                <a:gd name="T3" fmla="*/ 46 h 47"/>
                <a:gd name="T4" fmla="*/ 0 w 51"/>
                <a:gd name="T5" fmla="*/ 3 h 47"/>
                <a:gd name="T6" fmla="*/ 0 w 51"/>
                <a:gd name="T7" fmla="*/ 0 h 47"/>
                <a:gd name="T8" fmla="*/ 3 w 51"/>
                <a:gd name="T9" fmla="*/ 0 h 47"/>
                <a:gd name="T10" fmla="*/ 50 w 51"/>
                <a:gd name="T11" fmla="*/ 43 h 47"/>
                <a:gd name="T12" fmla="*/ 50 w 51"/>
                <a:gd name="T13" fmla="*/ 46 h 47"/>
                <a:gd name="T14" fmla="*/ 49 w 51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47">
                  <a:moveTo>
                    <a:pt x="49" y="47"/>
                  </a:moveTo>
                  <a:cubicBezTo>
                    <a:pt x="49" y="47"/>
                    <a:pt x="48" y="46"/>
                    <a:pt x="48" y="4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1" y="44"/>
                    <a:pt x="51" y="45"/>
                    <a:pt x="50" y="46"/>
                  </a:cubicBezTo>
                  <a:cubicBezTo>
                    <a:pt x="50" y="46"/>
                    <a:pt x="50" y="47"/>
                    <a:pt x="49" y="47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6309817" y="5547571"/>
            <a:ext cx="235384" cy="415384"/>
            <a:chOff x="6309894" y="5548337"/>
            <a:chExt cx="235469" cy="415534"/>
          </a:xfrm>
        </p:grpSpPr>
        <p:sp>
          <p:nvSpPr>
            <p:cNvPr id="167" name="Freeform 146"/>
            <p:cNvSpPr/>
            <p:nvPr/>
          </p:nvSpPr>
          <p:spPr bwMode="auto">
            <a:xfrm>
              <a:off x="6309894" y="5548337"/>
              <a:ext cx="235469" cy="213923"/>
            </a:xfrm>
            <a:custGeom>
              <a:avLst/>
              <a:gdLst>
                <a:gd name="T0" fmla="*/ 3 w 107"/>
                <a:gd name="T1" fmla="*/ 97 h 97"/>
                <a:gd name="T2" fmla="*/ 1 w 107"/>
                <a:gd name="T3" fmla="*/ 96 h 97"/>
                <a:gd name="T4" fmla="*/ 1 w 107"/>
                <a:gd name="T5" fmla="*/ 93 h 97"/>
                <a:gd name="T6" fmla="*/ 103 w 107"/>
                <a:gd name="T7" fmla="*/ 1 h 97"/>
                <a:gd name="T8" fmla="*/ 106 w 107"/>
                <a:gd name="T9" fmla="*/ 1 h 97"/>
                <a:gd name="T10" fmla="*/ 106 w 107"/>
                <a:gd name="T11" fmla="*/ 4 h 97"/>
                <a:gd name="T12" fmla="*/ 4 w 107"/>
                <a:gd name="T13" fmla="*/ 96 h 97"/>
                <a:gd name="T14" fmla="*/ 3 w 107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97">
                  <a:moveTo>
                    <a:pt x="3" y="97"/>
                  </a:moveTo>
                  <a:cubicBezTo>
                    <a:pt x="2" y="97"/>
                    <a:pt x="2" y="97"/>
                    <a:pt x="1" y="96"/>
                  </a:cubicBezTo>
                  <a:cubicBezTo>
                    <a:pt x="0" y="95"/>
                    <a:pt x="1" y="94"/>
                    <a:pt x="1" y="93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4" y="0"/>
                    <a:pt x="105" y="0"/>
                    <a:pt x="106" y="1"/>
                  </a:cubicBezTo>
                  <a:cubicBezTo>
                    <a:pt x="107" y="2"/>
                    <a:pt x="107" y="3"/>
                    <a:pt x="106" y="4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4" y="97"/>
                    <a:pt x="3" y="97"/>
                    <a:pt x="3" y="97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147"/>
            <p:cNvSpPr/>
            <p:nvPr/>
          </p:nvSpPr>
          <p:spPr bwMode="auto">
            <a:xfrm>
              <a:off x="6309894" y="5753026"/>
              <a:ext cx="235469" cy="210845"/>
            </a:xfrm>
            <a:custGeom>
              <a:avLst/>
              <a:gdLst>
                <a:gd name="T0" fmla="*/ 104 w 107"/>
                <a:gd name="T1" fmla="*/ 96 h 96"/>
                <a:gd name="T2" fmla="*/ 103 w 107"/>
                <a:gd name="T3" fmla="*/ 95 h 96"/>
                <a:gd name="T4" fmla="*/ 1 w 107"/>
                <a:gd name="T5" fmla="*/ 3 h 96"/>
                <a:gd name="T6" fmla="*/ 1 w 107"/>
                <a:gd name="T7" fmla="*/ 0 h 96"/>
                <a:gd name="T8" fmla="*/ 4 w 107"/>
                <a:gd name="T9" fmla="*/ 0 h 96"/>
                <a:gd name="T10" fmla="*/ 106 w 107"/>
                <a:gd name="T11" fmla="*/ 93 h 96"/>
                <a:gd name="T12" fmla="*/ 106 w 107"/>
                <a:gd name="T13" fmla="*/ 95 h 96"/>
                <a:gd name="T14" fmla="*/ 104 w 107"/>
                <a:gd name="T1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96">
                  <a:moveTo>
                    <a:pt x="104" y="96"/>
                  </a:moveTo>
                  <a:cubicBezTo>
                    <a:pt x="104" y="96"/>
                    <a:pt x="104" y="96"/>
                    <a:pt x="103" y="95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1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06" y="93"/>
                    <a:pt x="106" y="93"/>
                    <a:pt x="106" y="93"/>
                  </a:cubicBezTo>
                  <a:cubicBezTo>
                    <a:pt x="107" y="93"/>
                    <a:pt x="107" y="95"/>
                    <a:pt x="106" y="95"/>
                  </a:cubicBezTo>
                  <a:cubicBezTo>
                    <a:pt x="106" y="96"/>
                    <a:pt x="105" y="96"/>
                    <a:pt x="104" y="9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1" name="组合 290"/>
          <p:cNvGrpSpPr/>
          <p:nvPr/>
        </p:nvGrpSpPr>
        <p:grpSpPr>
          <a:xfrm>
            <a:off x="5468281" y="5547571"/>
            <a:ext cx="235384" cy="415384"/>
            <a:chOff x="5468054" y="5548337"/>
            <a:chExt cx="235469" cy="415534"/>
          </a:xfrm>
        </p:grpSpPr>
        <p:sp>
          <p:nvSpPr>
            <p:cNvPr id="169" name="Freeform 148"/>
            <p:cNvSpPr/>
            <p:nvPr/>
          </p:nvSpPr>
          <p:spPr bwMode="auto">
            <a:xfrm>
              <a:off x="5468054" y="5548337"/>
              <a:ext cx="235469" cy="213923"/>
            </a:xfrm>
            <a:custGeom>
              <a:avLst/>
              <a:gdLst>
                <a:gd name="T0" fmla="*/ 104 w 107"/>
                <a:gd name="T1" fmla="*/ 97 h 97"/>
                <a:gd name="T2" fmla="*/ 103 w 107"/>
                <a:gd name="T3" fmla="*/ 96 h 97"/>
                <a:gd name="T4" fmla="*/ 1 w 107"/>
                <a:gd name="T5" fmla="*/ 4 h 97"/>
                <a:gd name="T6" fmla="*/ 1 w 107"/>
                <a:gd name="T7" fmla="*/ 1 h 97"/>
                <a:gd name="T8" fmla="*/ 4 w 107"/>
                <a:gd name="T9" fmla="*/ 1 h 97"/>
                <a:gd name="T10" fmla="*/ 106 w 107"/>
                <a:gd name="T11" fmla="*/ 93 h 97"/>
                <a:gd name="T12" fmla="*/ 106 w 107"/>
                <a:gd name="T13" fmla="*/ 96 h 97"/>
                <a:gd name="T14" fmla="*/ 104 w 107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97">
                  <a:moveTo>
                    <a:pt x="104" y="97"/>
                  </a:moveTo>
                  <a:cubicBezTo>
                    <a:pt x="104" y="97"/>
                    <a:pt x="103" y="97"/>
                    <a:pt x="103" y="9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106" y="93"/>
                    <a:pt x="106" y="93"/>
                    <a:pt x="106" y="93"/>
                  </a:cubicBezTo>
                  <a:cubicBezTo>
                    <a:pt x="107" y="94"/>
                    <a:pt x="107" y="95"/>
                    <a:pt x="106" y="96"/>
                  </a:cubicBezTo>
                  <a:cubicBezTo>
                    <a:pt x="106" y="97"/>
                    <a:pt x="105" y="97"/>
                    <a:pt x="104" y="97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149"/>
            <p:cNvSpPr/>
            <p:nvPr/>
          </p:nvSpPr>
          <p:spPr bwMode="auto">
            <a:xfrm>
              <a:off x="5468054" y="5753026"/>
              <a:ext cx="235469" cy="210845"/>
            </a:xfrm>
            <a:custGeom>
              <a:avLst/>
              <a:gdLst>
                <a:gd name="T0" fmla="*/ 3 w 107"/>
                <a:gd name="T1" fmla="*/ 96 h 96"/>
                <a:gd name="T2" fmla="*/ 1 w 107"/>
                <a:gd name="T3" fmla="*/ 95 h 96"/>
                <a:gd name="T4" fmla="*/ 1 w 107"/>
                <a:gd name="T5" fmla="*/ 93 h 96"/>
                <a:gd name="T6" fmla="*/ 103 w 107"/>
                <a:gd name="T7" fmla="*/ 0 h 96"/>
                <a:gd name="T8" fmla="*/ 106 w 107"/>
                <a:gd name="T9" fmla="*/ 0 h 96"/>
                <a:gd name="T10" fmla="*/ 106 w 107"/>
                <a:gd name="T11" fmla="*/ 3 h 96"/>
                <a:gd name="T12" fmla="*/ 4 w 107"/>
                <a:gd name="T13" fmla="*/ 95 h 96"/>
                <a:gd name="T14" fmla="*/ 3 w 107"/>
                <a:gd name="T1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96">
                  <a:moveTo>
                    <a:pt x="3" y="96"/>
                  </a:moveTo>
                  <a:cubicBezTo>
                    <a:pt x="2" y="96"/>
                    <a:pt x="2" y="96"/>
                    <a:pt x="1" y="95"/>
                  </a:cubicBezTo>
                  <a:cubicBezTo>
                    <a:pt x="0" y="95"/>
                    <a:pt x="0" y="93"/>
                    <a:pt x="1" y="93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4" y="0"/>
                    <a:pt x="105" y="0"/>
                    <a:pt x="106" y="0"/>
                  </a:cubicBezTo>
                  <a:cubicBezTo>
                    <a:pt x="107" y="1"/>
                    <a:pt x="107" y="3"/>
                    <a:pt x="106" y="3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4" y="96"/>
                    <a:pt x="3" y="96"/>
                    <a:pt x="3" y="9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5" name="组合 284"/>
          <p:cNvGrpSpPr/>
          <p:nvPr/>
        </p:nvGrpSpPr>
        <p:grpSpPr>
          <a:xfrm>
            <a:off x="8006732" y="5542957"/>
            <a:ext cx="243076" cy="424614"/>
            <a:chOff x="8007423" y="5543721"/>
            <a:chExt cx="243164" cy="424767"/>
          </a:xfrm>
        </p:grpSpPr>
        <p:sp>
          <p:nvSpPr>
            <p:cNvPr id="171" name="Freeform 150"/>
            <p:cNvSpPr/>
            <p:nvPr/>
          </p:nvSpPr>
          <p:spPr bwMode="auto">
            <a:xfrm>
              <a:off x="8007423" y="5543721"/>
              <a:ext cx="243164" cy="221618"/>
            </a:xfrm>
            <a:custGeom>
              <a:avLst/>
              <a:gdLst>
                <a:gd name="T0" fmla="*/ 4 w 110"/>
                <a:gd name="T1" fmla="*/ 101 h 101"/>
                <a:gd name="T2" fmla="*/ 1 w 110"/>
                <a:gd name="T3" fmla="*/ 100 h 101"/>
                <a:gd name="T4" fmla="*/ 2 w 110"/>
                <a:gd name="T5" fmla="*/ 94 h 101"/>
                <a:gd name="T6" fmla="*/ 103 w 110"/>
                <a:gd name="T7" fmla="*/ 2 h 101"/>
                <a:gd name="T8" fmla="*/ 109 w 110"/>
                <a:gd name="T9" fmla="*/ 2 h 101"/>
                <a:gd name="T10" fmla="*/ 109 w 110"/>
                <a:gd name="T11" fmla="*/ 8 h 101"/>
                <a:gd name="T12" fmla="*/ 7 w 110"/>
                <a:gd name="T13" fmla="*/ 100 h 101"/>
                <a:gd name="T14" fmla="*/ 4 w 110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101">
                  <a:moveTo>
                    <a:pt x="4" y="101"/>
                  </a:moveTo>
                  <a:cubicBezTo>
                    <a:pt x="3" y="101"/>
                    <a:pt x="2" y="100"/>
                    <a:pt x="1" y="100"/>
                  </a:cubicBezTo>
                  <a:cubicBezTo>
                    <a:pt x="0" y="98"/>
                    <a:pt x="0" y="95"/>
                    <a:pt x="2" y="94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5" y="0"/>
                    <a:pt x="107" y="0"/>
                    <a:pt x="109" y="2"/>
                  </a:cubicBezTo>
                  <a:cubicBezTo>
                    <a:pt x="110" y="4"/>
                    <a:pt x="110" y="6"/>
                    <a:pt x="109" y="8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6" y="101"/>
                    <a:pt x="5" y="101"/>
                    <a:pt x="4" y="10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151"/>
            <p:cNvSpPr/>
            <p:nvPr/>
          </p:nvSpPr>
          <p:spPr bwMode="auto">
            <a:xfrm>
              <a:off x="8007423" y="5746870"/>
              <a:ext cx="243164" cy="221618"/>
            </a:xfrm>
            <a:custGeom>
              <a:avLst/>
              <a:gdLst>
                <a:gd name="T0" fmla="*/ 106 w 110"/>
                <a:gd name="T1" fmla="*/ 101 h 101"/>
                <a:gd name="T2" fmla="*/ 103 w 110"/>
                <a:gd name="T3" fmla="*/ 100 h 101"/>
                <a:gd name="T4" fmla="*/ 2 w 110"/>
                <a:gd name="T5" fmla="*/ 8 h 101"/>
                <a:gd name="T6" fmla="*/ 1 w 110"/>
                <a:gd name="T7" fmla="*/ 2 h 101"/>
                <a:gd name="T8" fmla="*/ 7 w 110"/>
                <a:gd name="T9" fmla="*/ 2 h 101"/>
                <a:gd name="T10" fmla="*/ 109 w 110"/>
                <a:gd name="T11" fmla="*/ 94 h 101"/>
                <a:gd name="T12" fmla="*/ 109 w 110"/>
                <a:gd name="T13" fmla="*/ 100 h 101"/>
                <a:gd name="T14" fmla="*/ 106 w 110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101">
                  <a:moveTo>
                    <a:pt x="106" y="101"/>
                  </a:moveTo>
                  <a:cubicBezTo>
                    <a:pt x="105" y="101"/>
                    <a:pt x="104" y="101"/>
                    <a:pt x="103" y="10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109" y="94"/>
                    <a:pt x="109" y="94"/>
                    <a:pt x="109" y="94"/>
                  </a:cubicBezTo>
                  <a:cubicBezTo>
                    <a:pt x="110" y="96"/>
                    <a:pt x="110" y="98"/>
                    <a:pt x="109" y="100"/>
                  </a:cubicBezTo>
                  <a:cubicBezTo>
                    <a:pt x="108" y="101"/>
                    <a:pt x="107" y="101"/>
                    <a:pt x="106" y="10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7" name="组合 286"/>
          <p:cNvGrpSpPr/>
          <p:nvPr/>
        </p:nvGrpSpPr>
        <p:grpSpPr>
          <a:xfrm>
            <a:off x="7146737" y="5542957"/>
            <a:ext cx="244614" cy="424614"/>
            <a:chOff x="7147116" y="5543721"/>
            <a:chExt cx="244703" cy="424767"/>
          </a:xfrm>
        </p:grpSpPr>
        <p:sp>
          <p:nvSpPr>
            <p:cNvPr id="173" name="Freeform 152"/>
            <p:cNvSpPr/>
            <p:nvPr/>
          </p:nvSpPr>
          <p:spPr bwMode="auto">
            <a:xfrm>
              <a:off x="7147116" y="5543721"/>
              <a:ext cx="244703" cy="221618"/>
            </a:xfrm>
            <a:custGeom>
              <a:avLst/>
              <a:gdLst>
                <a:gd name="T0" fmla="*/ 107 w 111"/>
                <a:gd name="T1" fmla="*/ 101 h 101"/>
                <a:gd name="T2" fmla="*/ 104 w 111"/>
                <a:gd name="T3" fmla="*/ 100 h 101"/>
                <a:gd name="T4" fmla="*/ 2 w 111"/>
                <a:gd name="T5" fmla="*/ 8 h 101"/>
                <a:gd name="T6" fmla="*/ 2 w 111"/>
                <a:gd name="T7" fmla="*/ 2 h 101"/>
                <a:gd name="T8" fmla="*/ 7 w 111"/>
                <a:gd name="T9" fmla="*/ 2 h 101"/>
                <a:gd name="T10" fmla="*/ 109 w 111"/>
                <a:gd name="T11" fmla="*/ 94 h 101"/>
                <a:gd name="T12" fmla="*/ 110 w 111"/>
                <a:gd name="T13" fmla="*/ 100 h 101"/>
                <a:gd name="T14" fmla="*/ 107 w 111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101">
                  <a:moveTo>
                    <a:pt x="107" y="101"/>
                  </a:moveTo>
                  <a:cubicBezTo>
                    <a:pt x="106" y="101"/>
                    <a:pt x="105" y="101"/>
                    <a:pt x="104" y="10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09" y="94"/>
                    <a:pt x="109" y="94"/>
                    <a:pt x="109" y="94"/>
                  </a:cubicBezTo>
                  <a:cubicBezTo>
                    <a:pt x="111" y="95"/>
                    <a:pt x="111" y="98"/>
                    <a:pt x="110" y="100"/>
                  </a:cubicBezTo>
                  <a:cubicBezTo>
                    <a:pt x="109" y="100"/>
                    <a:pt x="108" y="101"/>
                    <a:pt x="107" y="10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 153"/>
            <p:cNvSpPr/>
            <p:nvPr/>
          </p:nvSpPr>
          <p:spPr bwMode="auto">
            <a:xfrm>
              <a:off x="7147116" y="5746870"/>
              <a:ext cx="244703" cy="221618"/>
            </a:xfrm>
            <a:custGeom>
              <a:avLst/>
              <a:gdLst>
                <a:gd name="T0" fmla="*/ 5 w 111"/>
                <a:gd name="T1" fmla="*/ 101 h 101"/>
                <a:gd name="T2" fmla="*/ 2 w 111"/>
                <a:gd name="T3" fmla="*/ 100 h 101"/>
                <a:gd name="T4" fmla="*/ 2 w 111"/>
                <a:gd name="T5" fmla="*/ 94 h 101"/>
                <a:gd name="T6" fmla="*/ 104 w 111"/>
                <a:gd name="T7" fmla="*/ 2 h 101"/>
                <a:gd name="T8" fmla="*/ 110 w 111"/>
                <a:gd name="T9" fmla="*/ 2 h 101"/>
                <a:gd name="T10" fmla="*/ 109 w 111"/>
                <a:gd name="T11" fmla="*/ 8 h 101"/>
                <a:gd name="T12" fmla="*/ 7 w 111"/>
                <a:gd name="T13" fmla="*/ 100 h 101"/>
                <a:gd name="T14" fmla="*/ 5 w 111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101">
                  <a:moveTo>
                    <a:pt x="5" y="101"/>
                  </a:moveTo>
                  <a:cubicBezTo>
                    <a:pt x="4" y="101"/>
                    <a:pt x="3" y="101"/>
                    <a:pt x="2" y="100"/>
                  </a:cubicBezTo>
                  <a:cubicBezTo>
                    <a:pt x="0" y="98"/>
                    <a:pt x="0" y="96"/>
                    <a:pt x="2" y="94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6" y="0"/>
                    <a:pt x="108" y="1"/>
                    <a:pt x="110" y="2"/>
                  </a:cubicBezTo>
                  <a:cubicBezTo>
                    <a:pt x="111" y="4"/>
                    <a:pt x="111" y="6"/>
                    <a:pt x="109" y="8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7" y="101"/>
                    <a:pt x="6" y="101"/>
                    <a:pt x="5" y="10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4" name="组合 253"/>
          <p:cNvGrpSpPr/>
          <p:nvPr/>
        </p:nvGrpSpPr>
        <p:grpSpPr>
          <a:xfrm>
            <a:off x="10517490" y="4704498"/>
            <a:ext cx="306153" cy="410767"/>
            <a:chOff x="10750551" y="4089400"/>
            <a:chExt cx="315913" cy="423863"/>
          </a:xfrm>
        </p:grpSpPr>
        <p:sp>
          <p:nvSpPr>
            <p:cNvPr id="175" name="Freeform 154"/>
            <p:cNvSpPr/>
            <p:nvPr/>
          </p:nvSpPr>
          <p:spPr bwMode="auto">
            <a:xfrm>
              <a:off x="10910889" y="4156075"/>
              <a:ext cx="92075" cy="90488"/>
            </a:xfrm>
            <a:custGeom>
              <a:avLst/>
              <a:gdLst>
                <a:gd name="T0" fmla="*/ 58 w 58"/>
                <a:gd name="T1" fmla="*/ 57 h 57"/>
                <a:gd name="T2" fmla="*/ 0 w 58"/>
                <a:gd name="T3" fmla="*/ 57 h 57"/>
                <a:gd name="T4" fmla="*/ 0 w 58"/>
                <a:gd name="T5" fmla="*/ 0 h 57"/>
                <a:gd name="T6" fmla="*/ 10 w 58"/>
                <a:gd name="T7" fmla="*/ 0 h 57"/>
                <a:gd name="T8" fmla="*/ 10 w 58"/>
                <a:gd name="T9" fmla="*/ 47 h 57"/>
                <a:gd name="T10" fmla="*/ 58 w 58"/>
                <a:gd name="T11" fmla="*/ 47 h 57"/>
                <a:gd name="T12" fmla="*/ 58 w 58"/>
                <a:gd name="T1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7">
                  <a:moveTo>
                    <a:pt x="58" y="57"/>
                  </a:moveTo>
                  <a:lnTo>
                    <a:pt x="0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58" y="47"/>
                  </a:lnTo>
                  <a:lnTo>
                    <a:pt x="58" y="57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155"/>
            <p:cNvSpPr>
              <a:spLocks noEditPoints="1"/>
            </p:cNvSpPr>
            <p:nvPr/>
          </p:nvSpPr>
          <p:spPr bwMode="auto">
            <a:xfrm>
              <a:off x="10750551" y="4146550"/>
              <a:ext cx="260350" cy="366713"/>
            </a:xfrm>
            <a:custGeom>
              <a:avLst/>
              <a:gdLst>
                <a:gd name="T0" fmla="*/ 164 w 164"/>
                <a:gd name="T1" fmla="*/ 231 h 231"/>
                <a:gd name="T2" fmla="*/ 0 w 164"/>
                <a:gd name="T3" fmla="*/ 231 h 231"/>
                <a:gd name="T4" fmla="*/ 0 w 164"/>
                <a:gd name="T5" fmla="*/ 0 h 231"/>
                <a:gd name="T6" fmla="*/ 110 w 164"/>
                <a:gd name="T7" fmla="*/ 0 h 231"/>
                <a:gd name="T8" fmla="*/ 164 w 164"/>
                <a:gd name="T9" fmla="*/ 55 h 231"/>
                <a:gd name="T10" fmla="*/ 164 w 164"/>
                <a:gd name="T11" fmla="*/ 231 h 231"/>
                <a:gd name="T12" fmla="*/ 10 w 164"/>
                <a:gd name="T13" fmla="*/ 221 h 231"/>
                <a:gd name="T14" fmla="*/ 154 w 164"/>
                <a:gd name="T15" fmla="*/ 221 h 231"/>
                <a:gd name="T16" fmla="*/ 154 w 164"/>
                <a:gd name="T17" fmla="*/ 59 h 231"/>
                <a:gd name="T18" fmla="*/ 106 w 164"/>
                <a:gd name="T19" fmla="*/ 10 h 231"/>
                <a:gd name="T20" fmla="*/ 10 w 164"/>
                <a:gd name="T21" fmla="*/ 10 h 231"/>
                <a:gd name="T22" fmla="*/ 10 w 164"/>
                <a:gd name="T23" fmla="*/ 22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231">
                  <a:moveTo>
                    <a:pt x="164" y="231"/>
                  </a:moveTo>
                  <a:lnTo>
                    <a:pt x="0" y="231"/>
                  </a:lnTo>
                  <a:lnTo>
                    <a:pt x="0" y="0"/>
                  </a:lnTo>
                  <a:lnTo>
                    <a:pt x="110" y="0"/>
                  </a:lnTo>
                  <a:lnTo>
                    <a:pt x="164" y="55"/>
                  </a:lnTo>
                  <a:lnTo>
                    <a:pt x="164" y="231"/>
                  </a:lnTo>
                  <a:close/>
                  <a:moveTo>
                    <a:pt x="10" y="221"/>
                  </a:moveTo>
                  <a:lnTo>
                    <a:pt x="154" y="221"/>
                  </a:lnTo>
                  <a:lnTo>
                    <a:pt x="154" y="59"/>
                  </a:lnTo>
                  <a:lnTo>
                    <a:pt x="106" y="10"/>
                  </a:lnTo>
                  <a:lnTo>
                    <a:pt x="10" y="10"/>
                  </a:lnTo>
                  <a:lnTo>
                    <a:pt x="10" y="221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7" name="Freeform 156"/>
            <p:cNvSpPr/>
            <p:nvPr/>
          </p:nvSpPr>
          <p:spPr bwMode="auto">
            <a:xfrm>
              <a:off x="10966451" y="4098925"/>
              <a:ext cx="90488" cy="90488"/>
            </a:xfrm>
            <a:custGeom>
              <a:avLst/>
              <a:gdLst>
                <a:gd name="T0" fmla="*/ 57 w 57"/>
                <a:gd name="T1" fmla="*/ 57 h 57"/>
                <a:gd name="T2" fmla="*/ 0 w 57"/>
                <a:gd name="T3" fmla="*/ 57 h 57"/>
                <a:gd name="T4" fmla="*/ 0 w 57"/>
                <a:gd name="T5" fmla="*/ 0 h 57"/>
                <a:gd name="T6" fmla="*/ 10 w 57"/>
                <a:gd name="T7" fmla="*/ 0 h 57"/>
                <a:gd name="T8" fmla="*/ 10 w 57"/>
                <a:gd name="T9" fmla="*/ 47 h 57"/>
                <a:gd name="T10" fmla="*/ 57 w 57"/>
                <a:gd name="T11" fmla="*/ 47 h 57"/>
                <a:gd name="T12" fmla="*/ 57 w 57"/>
                <a:gd name="T1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0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57" y="47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 157"/>
            <p:cNvSpPr/>
            <p:nvPr/>
          </p:nvSpPr>
          <p:spPr bwMode="auto">
            <a:xfrm>
              <a:off x="10804526" y="4089400"/>
              <a:ext cx="261938" cy="366713"/>
            </a:xfrm>
            <a:custGeom>
              <a:avLst/>
              <a:gdLst>
                <a:gd name="T0" fmla="*/ 165 w 165"/>
                <a:gd name="T1" fmla="*/ 231 h 231"/>
                <a:gd name="T2" fmla="*/ 125 w 165"/>
                <a:gd name="T3" fmla="*/ 231 h 231"/>
                <a:gd name="T4" fmla="*/ 125 w 165"/>
                <a:gd name="T5" fmla="*/ 221 h 231"/>
                <a:gd name="T6" fmla="*/ 155 w 165"/>
                <a:gd name="T7" fmla="*/ 221 h 231"/>
                <a:gd name="T8" fmla="*/ 155 w 165"/>
                <a:gd name="T9" fmla="*/ 59 h 231"/>
                <a:gd name="T10" fmla="*/ 106 w 165"/>
                <a:gd name="T11" fmla="*/ 10 h 231"/>
                <a:gd name="T12" fmla="*/ 10 w 165"/>
                <a:gd name="T13" fmla="*/ 10 h 231"/>
                <a:gd name="T14" fmla="*/ 10 w 165"/>
                <a:gd name="T15" fmla="*/ 42 h 231"/>
                <a:gd name="T16" fmla="*/ 0 w 165"/>
                <a:gd name="T17" fmla="*/ 42 h 231"/>
                <a:gd name="T18" fmla="*/ 0 w 165"/>
                <a:gd name="T19" fmla="*/ 0 h 231"/>
                <a:gd name="T20" fmla="*/ 110 w 165"/>
                <a:gd name="T21" fmla="*/ 0 h 231"/>
                <a:gd name="T22" fmla="*/ 165 w 165"/>
                <a:gd name="T23" fmla="*/ 55 h 231"/>
                <a:gd name="T24" fmla="*/ 165 w 165"/>
                <a:gd name="T25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231">
                  <a:moveTo>
                    <a:pt x="165" y="231"/>
                  </a:moveTo>
                  <a:lnTo>
                    <a:pt x="125" y="231"/>
                  </a:lnTo>
                  <a:lnTo>
                    <a:pt x="125" y="221"/>
                  </a:lnTo>
                  <a:lnTo>
                    <a:pt x="155" y="221"/>
                  </a:lnTo>
                  <a:lnTo>
                    <a:pt x="155" y="59"/>
                  </a:lnTo>
                  <a:lnTo>
                    <a:pt x="106" y="10"/>
                  </a:lnTo>
                  <a:lnTo>
                    <a:pt x="10" y="10"/>
                  </a:lnTo>
                  <a:lnTo>
                    <a:pt x="10" y="42"/>
                  </a:lnTo>
                  <a:lnTo>
                    <a:pt x="0" y="42"/>
                  </a:lnTo>
                  <a:lnTo>
                    <a:pt x="0" y="0"/>
                  </a:lnTo>
                  <a:lnTo>
                    <a:pt x="110" y="0"/>
                  </a:lnTo>
                  <a:lnTo>
                    <a:pt x="165" y="55"/>
                  </a:lnTo>
                  <a:lnTo>
                    <a:pt x="165" y="231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5" name="组合 254"/>
          <p:cNvGrpSpPr/>
          <p:nvPr/>
        </p:nvGrpSpPr>
        <p:grpSpPr>
          <a:xfrm>
            <a:off x="9617495" y="4712191"/>
            <a:ext cx="396921" cy="398460"/>
            <a:chOff x="9821864" y="4097338"/>
            <a:chExt cx="409575" cy="411163"/>
          </a:xfrm>
        </p:grpSpPr>
        <p:sp>
          <p:nvSpPr>
            <p:cNvPr id="179" name="Freeform 158"/>
            <p:cNvSpPr>
              <a:spLocks noEditPoints="1"/>
            </p:cNvSpPr>
            <p:nvPr/>
          </p:nvSpPr>
          <p:spPr bwMode="auto">
            <a:xfrm>
              <a:off x="10088564" y="4097338"/>
              <a:ext cx="142875" cy="120650"/>
            </a:xfrm>
            <a:custGeom>
              <a:avLst/>
              <a:gdLst>
                <a:gd name="T0" fmla="*/ 50 w 63"/>
                <a:gd name="T1" fmla="*/ 53 h 53"/>
                <a:gd name="T2" fmla="*/ 47 w 63"/>
                <a:gd name="T3" fmla="*/ 49 h 53"/>
                <a:gd name="T4" fmla="*/ 4 w 63"/>
                <a:gd name="T5" fmla="*/ 15 h 53"/>
                <a:gd name="T6" fmla="*/ 0 w 63"/>
                <a:gd name="T7" fmla="*/ 14 h 53"/>
                <a:gd name="T8" fmla="*/ 2 w 63"/>
                <a:gd name="T9" fmla="*/ 10 h 53"/>
                <a:gd name="T10" fmla="*/ 19 w 63"/>
                <a:gd name="T11" fmla="*/ 0 h 53"/>
                <a:gd name="T12" fmla="*/ 42 w 63"/>
                <a:gd name="T13" fmla="*/ 11 h 53"/>
                <a:gd name="T14" fmla="*/ 52 w 63"/>
                <a:gd name="T15" fmla="*/ 50 h 53"/>
                <a:gd name="T16" fmla="*/ 50 w 63"/>
                <a:gd name="T17" fmla="*/ 53 h 53"/>
                <a:gd name="T18" fmla="*/ 10 w 63"/>
                <a:gd name="T19" fmla="*/ 11 h 53"/>
                <a:gd name="T20" fmla="*/ 50 w 63"/>
                <a:gd name="T21" fmla="*/ 42 h 53"/>
                <a:gd name="T22" fmla="*/ 39 w 63"/>
                <a:gd name="T23" fmla="*/ 16 h 53"/>
                <a:gd name="T24" fmla="*/ 19 w 63"/>
                <a:gd name="T25" fmla="*/ 6 h 53"/>
                <a:gd name="T26" fmla="*/ 10 w 63"/>
                <a:gd name="T27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53">
                  <a:moveTo>
                    <a:pt x="50" y="53"/>
                  </a:moveTo>
                  <a:cubicBezTo>
                    <a:pt x="47" y="49"/>
                    <a:pt x="47" y="49"/>
                    <a:pt x="47" y="49"/>
                  </a:cubicBezTo>
                  <a:cubicBezTo>
                    <a:pt x="37" y="33"/>
                    <a:pt x="22" y="21"/>
                    <a:pt x="4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6" y="5"/>
                    <a:pt x="11" y="0"/>
                    <a:pt x="19" y="0"/>
                  </a:cubicBezTo>
                  <a:cubicBezTo>
                    <a:pt x="26" y="0"/>
                    <a:pt x="33" y="4"/>
                    <a:pt x="42" y="11"/>
                  </a:cubicBezTo>
                  <a:cubicBezTo>
                    <a:pt x="63" y="27"/>
                    <a:pt x="61" y="38"/>
                    <a:pt x="52" y="50"/>
                  </a:cubicBezTo>
                  <a:lnTo>
                    <a:pt x="50" y="53"/>
                  </a:lnTo>
                  <a:close/>
                  <a:moveTo>
                    <a:pt x="10" y="11"/>
                  </a:moveTo>
                  <a:cubicBezTo>
                    <a:pt x="26" y="17"/>
                    <a:pt x="40" y="28"/>
                    <a:pt x="50" y="42"/>
                  </a:cubicBezTo>
                  <a:cubicBezTo>
                    <a:pt x="54" y="36"/>
                    <a:pt x="55" y="29"/>
                    <a:pt x="39" y="16"/>
                  </a:cubicBezTo>
                  <a:cubicBezTo>
                    <a:pt x="30" y="9"/>
                    <a:pt x="24" y="6"/>
                    <a:pt x="19" y="6"/>
                  </a:cubicBezTo>
                  <a:cubicBezTo>
                    <a:pt x="16" y="6"/>
                    <a:pt x="13" y="8"/>
                    <a:pt x="10" y="1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159"/>
            <p:cNvSpPr>
              <a:spLocks noEditPoints="1"/>
            </p:cNvSpPr>
            <p:nvPr/>
          </p:nvSpPr>
          <p:spPr bwMode="auto">
            <a:xfrm>
              <a:off x="9821864" y="4097338"/>
              <a:ext cx="142875" cy="120650"/>
            </a:xfrm>
            <a:custGeom>
              <a:avLst/>
              <a:gdLst>
                <a:gd name="T0" fmla="*/ 13 w 63"/>
                <a:gd name="T1" fmla="*/ 53 h 53"/>
                <a:gd name="T2" fmla="*/ 10 w 63"/>
                <a:gd name="T3" fmla="*/ 50 h 53"/>
                <a:gd name="T4" fmla="*/ 20 w 63"/>
                <a:gd name="T5" fmla="*/ 11 h 53"/>
                <a:gd name="T6" fmla="*/ 44 w 63"/>
                <a:gd name="T7" fmla="*/ 0 h 53"/>
                <a:gd name="T8" fmla="*/ 60 w 63"/>
                <a:gd name="T9" fmla="*/ 10 h 53"/>
                <a:gd name="T10" fmla="*/ 63 w 63"/>
                <a:gd name="T11" fmla="*/ 14 h 53"/>
                <a:gd name="T12" fmla="*/ 59 w 63"/>
                <a:gd name="T13" fmla="*/ 15 h 53"/>
                <a:gd name="T14" fmla="*/ 15 w 63"/>
                <a:gd name="T15" fmla="*/ 49 h 53"/>
                <a:gd name="T16" fmla="*/ 13 w 63"/>
                <a:gd name="T17" fmla="*/ 53 h 53"/>
                <a:gd name="T18" fmla="*/ 44 w 63"/>
                <a:gd name="T19" fmla="*/ 6 h 53"/>
                <a:gd name="T20" fmla="*/ 24 w 63"/>
                <a:gd name="T21" fmla="*/ 16 h 53"/>
                <a:gd name="T22" fmla="*/ 13 w 63"/>
                <a:gd name="T23" fmla="*/ 42 h 53"/>
                <a:gd name="T24" fmla="*/ 53 w 63"/>
                <a:gd name="T25" fmla="*/ 11 h 53"/>
                <a:gd name="T26" fmla="*/ 44 w 63"/>
                <a:gd name="T27" fmla="*/ 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53">
                  <a:moveTo>
                    <a:pt x="13" y="53"/>
                  </a:moveTo>
                  <a:cubicBezTo>
                    <a:pt x="10" y="50"/>
                    <a:pt x="10" y="50"/>
                    <a:pt x="10" y="50"/>
                  </a:cubicBezTo>
                  <a:cubicBezTo>
                    <a:pt x="2" y="38"/>
                    <a:pt x="0" y="27"/>
                    <a:pt x="20" y="11"/>
                  </a:cubicBezTo>
                  <a:cubicBezTo>
                    <a:pt x="30" y="4"/>
                    <a:pt x="37" y="0"/>
                    <a:pt x="44" y="0"/>
                  </a:cubicBezTo>
                  <a:cubicBezTo>
                    <a:pt x="51" y="0"/>
                    <a:pt x="56" y="5"/>
                    <a:pt x="60" y="10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41" y="21"/>
                    <a:pt x="26" y="33"/>
                    <a:pt x="15" y="49"/>
                  </a:cubicBezTo>
                  <a:lnTo>
                    <a:pt x="13" y="53"/>
                  </a:lnTo>
                  <a:close/>
                  <a:moveTo>
                    <a:pt x="44" y="6"/>
                  </a:moveTo>
                  <a:cubicBezTo>
                    <a:pt x="39" y="6"/>
                    <a:pt x="32" y="9"/>
                    <a:pt x="24" y="16"/>
                  </a:cubicBezTo>
                  <a:cubicBezTo>
                    <a:pt x="8" y="29"/>
                    <a:pt x="9" y="36"/>
                    <a:pt x="13" y="42"/>
                  </a:cubicBezTo>
                  <a:cubicBezTo>
                    <a:pt x="23" y="28"/>
                    <a:pt x="37" y="17"/>
                    <a:pt x="53" y="11"/>
                  </a:cubicBezTo>
                  <a:cubicBezTo>
                    <a:pt x="50" y="8"/>
                    <a:pt x="47" y="6"/>
                    <a:pt x="44" y="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160"/>
            <p:cNvSpPr/>
            <p:nvPr/>
          </p:nvSpPr>
          <p:spPr bwMode="auto">
            <a:xfrm>
              <a:off x="9869489" y="4454525"/>
              <a:ext cx="52388" cy="50800"/>
            </a:xfrm>
            <a:custGeom>
              <a:avLst/>
              <a:gdLst>
                <a:gd name="T0" fmla="*/ 6 w 33"/>
                <a:gd name="T1" fmla="*/ 32 h 32"/>
                <a:gd name="T2" fmla="*/ 0 w 33"/>
                <a:gd name="T3" fmla="*/ 27 h 32"/>
                <a:gd name="T4" fmla="*/ 27 w 33"/>
                <a:gd name="T5" fmla="*/ 0 h 32"/>
                <a:gd name="T6" fmla="*/ 33 w 33"/>
                <a:gd name="T7" fmla="*/ 7 h 32"/>
                <a:gd name="T8" fmla="*/ 6 w 33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2">
                  <a:moveTo>
                    <a:pt x="6" y="32"/>
                  </a:moveTo>
                  <a:lnTo>
                    <a:pt x="0" y="27"/>
                  </a:lnTo>
                  <a:lnTo>
                    <a:pt x="27" y="0"/>
                  </a:lnTo>
                  <a:lnTo>
                    <a:pt x="33" y="7"/>
                  </a:lnTo>
                  <a:lnTo>
                    <a:pt x="6" y="32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161"/>
            <p:cNvSpPr/>
            <p:nvPr/>
          </p:nvSpPr>
          <p:spPr bwMode="auto">
            <a:xfrm>
              <a:off x="10128251" y="4454525"/>
              <a:ext cx="55563" cy="53975"/>
            </a:xfrm>
            <a:custGeom>
              <a:avLst/>
              <a:gdLst>
                <a:gd name="T0" fmla="*/ 28 w 35"/>
                <a:gd name="T1" fmla="*/ 34 h 34"/>
                <a:gd name="T2" fmla="*/ 0 w 35"/>
                <a:gd name="T3" fmla="*/ 7 h 34"/>
                <a:gd name="T4" fmla="*/ 6 w 35"/>
                <a:gd name="T5" fmla="*/ 0 h 34"/>
                <a:gd name="T6" fmla="*/ 35 w 35"/>
                <a:gd name="T7" fmla="*/ 28 h 34"/>
                <a:gd name="T8" fmla="*/ 28 w 35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4">
                  <a:moveTo>
                    <a:pt x="28" y="34"/>
                  </a:moveTo>
                  <a:lnTo>
                    <a:pt x="0" y="7"/>
                  </a:lnTo>
                  <a:lnTo>
                    <a:pt x="6" y="0"/>
                  </a:lnTo>
                  <a:lnTo>
                    <a:pt x="35" y="28"/>
                  </a:lnTo>
                  <a:lnTo>
                    <a:pt x="28" y="3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162"/>
            <p:cNvSpPr>
              <a:spLocks noEditPoints="1"/>
            </p:cNvSpPr>
            <p:nvPr/>
          </p:nvSpPr>
          <p:spPr bwMode="auto">
            <a:xfrm>
              <a:off x="9836151" y="4125913"/>
              <a:ext cx="381000" cy="382588"/>
            </a:xfrm>
            <a:custGeom>
              <a:avLst/>
              <a:gdLst>
                <a:gd name="T0" fmla="*/ 84 w 168"/>
                <a:gd name="T1" fmla="*/ 168 h 168"/>
                <a:gd name="T2" fmla="*/ 0 w 168"/>
                <a:gd name="T3" fmla="*/ 84 h 168"/>
                <a:gd name="T4" fmla="*/ 84 w 168"/>
                <a:gd name="T5" fmla="*/ 0 h 168"/>
                <a:gd name="T6" fmla="*/ 168 w 168"/>
                <a:gd name="T7" fmla="*/ 84 h 168"/>
                <a:gd name="T8" fmla="*/ 84 w 168"/>
                <a:gd name="T9" fmla="*/ 168 h 168"/>
                <a:gd name="T10" fmla="*/ 84 w 168"/>
                <a:gd name="T11" fmla="*/ 6 h 168"/>
                <a:gd name="T12" fmla="*/ 6 w 168"/>
                <a:gd name="T13" fmla="*/ 84 h 168"/>
                <a:gd name="T14" fmla="*/ 84 w 168"/>
                <a:gd name="T15" fmla="*/ 162 h 168"/>
                <a:gd name="T16" fmla="*/ 162 w 168"/>
                <a:gd name="T17" fmla="*/ 84 h 168"/>
                <a:gd name="T18" fmla="*/ 84 w 168"/>
                <a:gd name="T19" fmla="*/ 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84" y="168"/>
                  </a:moveTo>
                  <a:cubicBezTo>
                    <a:pt x="38" y="168"/>
                    <a:pt x="0" y="131"/>
                    <a:pt x="0" y="84"/>
                  </a:cubicBezTo>
                  <a:cubicBezTo>
                    <a:pt x="0" y="38"/>
                    <a:pt x="38" y="0"/>
                    <a:pt x="84" y="0"/>
                  </a:cubicBezTo>
                  <a:cubicBezTo>
                    <a:pt x="130" y="0"/>
                    <a:pt x="168" y="38"/>
                    <a:pt x="168" y="84"/>
                  </a:cubicBezTo>
                  <a:cubicBezTo>
                    <a:pt x="168" y="131"/>
                    <a:pt x="130" y="168"/>
                    <a:pt x="84" y="168"/>
                  </a:cubicBezTo>
                  <a:close/>
                  <a:moveTo>
                    <a:pt x="84" y="6"/>
                  </a:moveTo>
                  <a:cubicBezTo>
                    <a:pt x="41" y="6"/>
                    <a:pt x="6" y="41"/>
                    <a:pt x="6" y="84"/>
                  </a:cubicBezTo>
                  <a:cubicBezTo>
                    <a:pt x="6" y="127"/>
                    <a:pt x="41" y="162"/>
                    <a:pt x="84" y="162"/>
                  </a:cubicBezTo>
                  <a:cubicBezTo>
                    <a:pt x="127" y="162"/>
                    <a:pt x="162" y="127"/>
                    <a:pt x="162" y="84"/>
                  </a:cubicBezTo>
                  <a:cubicBezTo>
                    <a:pt x="162" y="41"/>
                    <a:pt x="127" y="6"/>
                    <a:pt x="84" y="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163"/>
            <p:cNvSpPr/>
            <p:nvPr/>
          </p:nvSpPr>
          <p:spPr bwMode="auto">
            <a:xfrm>
              <a:off x="9915526" y="4184650"/>
              <a:ext cx="120650" cy="150813"/>
            </a:xfrm>
            <a:custGeom>
              <a:avLst/>
              <a:gdLst>
                <a:gd name="T0" fmla="*/ 76 w 76"/>
                <a:gd name="T1" fmla="*/ 95 h 95"/>
                <a:gd name="T2" fmla="*/ 0 w 76"/>
                <a:gd name="T3" fmla="*/ 95 h 95"/>
                <a:gd name="T4" fmla="*/ 0 w 76"/>
                <a:gd name="T5" fmla="*/ 86 h 95"/>
                <a:gd name="T6" fmla="*/ 67 w 76"/>
                <a:gd name="T7" fmla="*/ 86 h 95"/>
                <a:gd name="T8" fmla="*/ 67 w 76"/>
                <a:gd name="T9" fmla="*/ 0 h 95"/>
                <a:gd name="T10" fmla="*/ 76 w 76"/>
                <a:gd name="T11" fmla="*/ 0 h 95"/>
                <a:gd name="T12" fmla="*/ 76 w 76"/>
                <a:gd name="T13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95">
                  <a:moveTo>
                    <a:pt x="76" y="95"/>
                  </a:moveTo>
                  <a:lnTo>
                    <a:pt x="0" y="95"/>
                  </a:lnTo>
                  <a:lnTo>
                    <a:pt x="0" y="86"/>
                  </a:lnTo>
                  <a:lnTo>
                    <a:pt x="67" y="86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76" y="9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6" name="组合 255"/>
          <p:cNvGrpSpPr/>
          <p:nvPr/>
        </p:nvGrpSpPr>
        <p:grpSpPr>
          <a:xfrm>
            <a:off x="8797497" y="4704499"/>
            <a:ext cx="364615" cy="403075"/>
            <a:chOff x="8975726" y="4089400"/>
            <a:chExt cx="376238" cy="415925"/>
          </a:xfrm>
        </p:grpSpPr>
        <p:sp>
          <p:nvSpPr>
            <p:cNvPr id="185" name="Freeform 164"/>
            <p:cNvSpPr/>
            <p:nvPr/>
          </p:nvSpPr>
          <p:spPr bwMode="auto">
            <a:xfrm>
              <a:off x="8975726" y="4130675"/>
              <a:ext cx="376238" cy="374650"/>
            </a:xfrm>
            <a:custGeom>
              <a:avLst/>
              <a:gdLst>
                <a:gd name="T0" fmla="*/ 83 w 165"/>
                <a:gd name="T1" fmla="*/ 165 h 165"/>
                <a:gd name="T2" fmla="*/ 0 w 165"/>
                <a:gd name="T3" fmla="*/ 82 h 165"/>
                <a:gd name="T4" fmla="*/ 6 w 165"/>
                <a:gd name="T5" fmla="*/ 82 h 165"/>
                <a:gd name="T6" fmla="*/ 83 w 165"/>
                <a:gd name="T7" fmla="*/ 159 h 165"/>
                <a:gd name="T8" fmla="*/ 159 w 165"/>
                <a:gd name="T9" fmla="*/ 82 h 165"/>
                <a:gd name="T10" fmla="*/ 83 w 165"/>
                <a:gd name="T11" fmla="*/ 6 h 165"/>
                <a:gd name="T12" fmla="*/ 83 w 165"/>
                <a:gd name="T13" fmla="*/ 0 h 165"/>
                <a:gd name="T14" fmla="*/ 165 w 165"/>
                <a:gd name="T15" fmla="*/ 82 h 165"/>
                <a:gd name="T16" fmla="*/ 83 w 165"/>
                <a:gd name="T17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165">
                  <a:moveTo>
                    <a:pt x="83" y="165"/>
                  </a:moveTo>
                  <a:cubicBezTo>
                    <a:pt x="37" y="165"/>
                    <a:pt x="0" y="128"/>
                    <a:pt x="0" y="82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124"/>
                    <a:pt x="41" y="159"/>
                    <a:pt x="83" y="159"/>
                  </a:cubicBezTo>
                  <a:cubicBezTo>
                    <a:pt x="125" y="159"/>
                    <a:pt x="159" y="124"/>
                    <a:pt x="159" y="82"/>
                  </a:cubicBezTo>
                  <a:cubicBezTo>
                    <a:pt x="159" y="40"/>
                    <a:pt x="125" y="6"/>
                    <a:pt x="83" y="6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28" y="0"/>
                    <a:pt x="165" y="37"/>
                    <a:pt x="165" y="82"/>
                  </a:cubicBezTo>
                  <a:cubicBezTo>
                    <a:pt x="165" y="128"/>
                    <a:pt x="128" y="165"/>
                    <a:pt x="83" y="165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 165"/>
            <p:cNvSpPr/>
            <p:nvPr/>
          </p:nvSpPr>
          <p:spPr bwMode="auto">
            <a:xfrm>
              <a:off x="9080501" y="4089400"/>
              <a:ext cx="84138" cy="98425"/>
            </a:xfrm>
            <a:custGeom>
              <a:avLst/>
              <a:gdLst>
                <a:gd name="T0" fmla="*/ 53 w 53"/>
                <a:gd name="T1" fmla="*/ 62 h 62"/>
                <a:gd name="T2" fmla="*/ 0 w 53"/>
                <a:gd name="T3" fmla="*/ 32 h 62"/>
                <a:gd name="T4" fmla="*/ 53 w 53"/>
                <a:gd name="T5" fmla="*/ 0 h 62"/>
                <a:gd name="T6" fmla="*/ 53 w 53"/>
                <a:gd name="T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62">
                  <a:moveTo>
                    <a:pt x="53" y="62"/>
                  </a:moveTo>
                  <a:lnTo>
                    <a:pt x="0" y="32"/>
                  </a:lnTo>
                  <a:lnTo>
                    <a:pt x="53" y="0"/>
                  </a:lnTo>
                  <a:lnTo>
                    <a:pt x="53" y="62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166"/>
            <p:cNvSpPr/>
            <p:nvPr/>
          </p:nvSpPr>
          <p:spPr bwMode="auto">
            <a:xfrm>
              <a:off x="9148764" y="4233863"/>
              <a:ext cx="95250" cy="180975"/>
            </a:xfrm>
            <a:custGeom>
              <a:avLst/>
              <a:gdLst>
                <a:gd name="T0" fmla="*/ 55 w 60"/>
                <a:gd name="T1" fmla="*/ 114 h 114"/>
                <a:gd name="T2" fmla="*/ 0 w 60"/>
                <a:gd name="T3" fmla="*/ 61 h 114"/>
                <a:gd name="T4" fmla="*/ 0 w 60"/>
                <a:gd name="T5" fmla="*/ 0 h 114"/>
                <a:gd name="T6" fmla="*/ 9 w 60"/>
                <a:gd name="T7" fmla="*/ 0 h 114"/>
                <a:gd name="T8" fmla="*/ 9 w 60"/>
                <a:gd name="T9" fmla="*/ 58 h 114"/>
                <a:gd name="T10" fmla="*/ 60 w 60"/>
                <a:gd name="T11" fmla="*/ 108 h 114"/>
                <a:gd name="T12" fmla="*/ 55 w 60"/>
                <a:gd name="T13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14">
                  <a:moveTo>
                    <a:pt x="55" y="114"/>
                  </a:moveTo>
                  <a:lnTo>
                    <a:pt x="0" y="61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8"/>
                  </a:lnTo>
                  <a:lnTo>
                    <a:pt x="60" y="108"/>
                  </a:lnTo>
                  <a:lnTo>
                    <a:pt x="55" y="11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7" name="组合 256"/>
          <p:cNvGrpSpPr/>
          <p:nvPr/>
        </p:nvGrpSpPr>
        <p:grpSpPr>
          <a:xfrm>
            <a:off x="7929809" y="4704498"/>
            <a:ext cx="403075" cy="406152"/>
            <a:chOff x="8080376" y="4089400"/>
            <a:chExt cx="415925" cy="419100"/>
          </a:xfrm>
        </p:grpSpPr>
        <p:sp>
          <p:nvSpPr>
            <p:cNvPr id="188" name="Freeform 167"/>
            <p:cNvSpPr>
              <a:spLocks noEditPoints="1"/>
            </p:cNvSpPr>
            <p:nvPr/>
          </p:nvSpPr>
          <p:spPr bwMode="auto">
            <a:xfrm>
              <a:off x="8080376" y="4089400"/>
              <a:ext cx="415925" cy="419100"/>
            </a:xfrm>
            <a:custGeom>
              <a:avLst/>
              <a:gdLst>
                <a:gd name="T0" fmla="*/ 91 w 183"/>
                <a:gd name="T1" fmla="*/ 184 h 184"/>
                <a:gd name="T2" fmla="*/ 27 w 183"/>
                <a:gd name="T3" fmla="*/ 157 h 184"/>
                <a:gd name="T4" fmla="*/ 0 w 183"/>
                <a:gd name="T5" fmla="*/ 92 h 184"/>
                <a:gd name="T6" fmla="*/ 27 w 183"/>
                <a:gd name="T7" fmla="*/ 27 h 184"/>
                <a:gd name="T8" fmla="*/ 91 w 183"/>
                <a:gd name="T9" fmla="*/ 0 h 184"/>
                <a:gd name="T10" fmla="*/ 156 w 183"/>
                <a:gd name="T11" fmla="*/ 27 h 184"/>
                <a:gd name="T12" fmla="*/ 183 w 183"/>
                <a:gd name="T13" fmla="*/ 92 h 184"/>
                <a:gd name="T14" fmla="*/ 156 w 183"/>
                <a:gd name="T15" fmla="*/ 157 h 184"/>
                <a:gd name="T16" fmla="*/ 91 w 183"/>
                <a:gd name="T17" fmla="*/ 184 h 184"/>
                <a:gd name="T18" fmla="*/ 91 w 183"/>
                <a:gd name="T19" fmla="*/ 6 h 184"/>
                <a:gd name="T20" fmla="*/ 31 w 183"/>
                <a:gd name="T21" fmla="*/ 31 h 184"/>
                <a:gd name="T22" fmla="*/ 6 w 183"/>
                <a:gd name="T23" fmla="*/ 92 h 184"/>
                <a:gd name="T24" fmla="*/ 31 w 183"/>
                <a:gd name="T25" fmla="*/ 152 h 184"/>
                <a:gd name="T26" fmla="*/ 91 w 183"/>
                <a:gd name="T27" fmla="*/ 177 h 184"/>
                <a:gd name="T28" fmla="*/ 152 w 183"/>
                <a:gd name="T29" fmla="*/ 152 h 184"/>
                <a:gd name="T30" fmla="*/ 177 w 183"/>
                <a:gd name="T31" fmla="*/ 92 h 184"/>
                <a:gd name="T32" fmla="*/ 152 w 183"/>
                <a:gd name="T33" fmla="*/ 31 h 184"/>
                <a:gd name="T34" fmla="*/ 91 w 183"/>
                <a:gd name="T35" fmla="*/ 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3" h="184">
                  <a:moveTo>
                    <a:pt x="91" y="184"/>
                  </a:moveTo>
                  <a:cubicBezTo>
                    <a:pt x="67" y="184"/>
                    <a:pt x="44" y="174"/>
                    <a:pt x="27" y="157"/>
                  </a:cubicBezTo>
                  <a:cubicBezTo>
                    <a:pt x="9" y="139"/>
                    <a:pt x="0" y="116"/>
                    <a:pt x="0" y="92"/>
                  </a:cubicBezTo>
                  <a:cubicBezTo>
                    <a:pt x="0" y="67"/>
                    <a:pt x="9" y="44"/>
                    <a:pt x="27" y="27"/>
                  </a:cubicBezTo>
                  <a:cubicBezTo>
                    <a:pt x="44" y="9"/>
                    <a:pt x="67" y="0"/>
                    <a:pt x="91" y="0"/>
                  </a:cubicBezTo>
                  <a:cubicBezTo>
                    <a:pt x="116" y="0"/>
                    <a:pt x="139" y="9"/>
                    <a:pt x="156" y="27"/>
                  </a:cubicBezTo>
                  <a:cubicBezTo>
                    <a:pt x="174" y="44"/>
                    <a:pt x="183" y="67"/>
                    <a:pt x="183" y="92"/>
                  </a:cubicBezTo>
                  <a:cubicBezTo>
                    <a:pt x="183" y="116"/>
                    <a:pt x="174" y="139"/>
                    <a:pt x="156" y="157"/>
                  </a:cubicBezTo>
                  <a:cubicBezTo>
                    <a:pt x="139" y="174"/>
                    <a:pt x="116" y="184"/>
                    <a:pt x="91" y="184"/>
                  </a:cubicBezTo>
                  <a:close/>
                  <a:moveTo>
                    <a:pt x="91" y="6"/>
                  </a:moveTo>
                  <a:cubicBezTo>
                    <a:pt x="69" y="6"/>
                    <a:pt x="47" y="15"/>
                    <a:pt x="31" y="31"/>
                  </a:cubicBezTo>
                  <a:cubicBezTo>
                    <a:pt x="15" y="48"/>
                    <a:pt x="6" y="69"/>
                    <a:pt x="6" y="92"/>
                  </a:cubicBezTo>
                  <a:cubicBezTo>
                    <a:pt x="6" y="114"/>
                    <a:pt x="15" y="136"/>
                    <a:pt x="31" y="152"/>
                  </a:cubicBezTo>
                  <a:cubicBezTo>
                    <a:pt x="47" y="168"/>
                    <a:pt x="69" y="177"/>
                    <a:pt x="91" y="177"/>
                  </a:cubicBezTo>
                  <a:cubicBezTo>
                    <a:pt x="114" y="177"/>
                    <a:pt x="136" y="168"/>
                    <a:pt x="152" y="152"/>
                  </a:cubicBezTo>
                  <a:cubicBezTo>
                    <a:pt x="168" y="136"/>
                    <a:pt x="177" y="114"/>
                    <a:pt x="177" y="92"/>
                  </a:cubicBezTo>
                  <a:cubicBezTo>
                    <a:pt x="177" y="69"/>
                    <a:pt x="168" y="48"/>
                    <a:pt x="152" y="31"/>
                  </a:cubicBezTo>
                  <a:cubicBezTo>
                    <a:pt x="136" y="15"/>
                    <a:pt x="114" y="6"/>
                    <a:pt x="91" y="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168"/>
            <p:cNvSpPr/>
            <p:nvPr/>
          </p:nvSpPr>
          <p:spPr bwMode="auto">
            <a:xfrm>
              <a:off x="8142289" y="4151313"/>
              <a:ext cx="292100" cy="295275"/>
            </a:xfrm>
            <a:custGeom>
              <a:avLst/>
              <a:gdLst>
                <a:gd name="T0" fmla="*/ 179 w 184"/>
                <a:gd name="T1" fmla="*/ 186 h 186"/>
                <a:gd name="T2" fmla="*/ 0 w 184"/>
                <a:gd name="T3" fmla="*/ 6 h 186"/>
                <a:gd name="T4" fmla="*/ 5 w 184"/>
                <a:gd name="T5" fmla="*/ 0 h 186"/>
                <a:gd name="T6" fmla="*/ 184 w 184"/>
                <a:gd name="T7" fmla="*/ 179 h 186"/>
                <a:gd name="T8" fmla="*/ 179 w 184"/>
                <a:gd name="T9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6">
                  <a:moveTo>
                    <a:pt x="179" y="186"/>
                  </a:moveTo>
                  <a:lnTo>
                    <a:pt x="0" y="6"/>
                  </a:lnTo>
                  <a:lnTo>
                    <a:pt x="5" y="0"/>
                  </a:lnTo>
                  <a:lnTo>
                    <a:pt x="184" y="179"/>
                  </a:lnTo>
                  <a:lnTo>
                    <a:pt x="179" y="18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3" name="组合 262"/>
          <p:cNvGrpSpPr/>
          <p:nvPr/>
        </p:nvGrpSpPr>
        <p:grpSpPr>
          <a:xfrm>
            <a:off x="2859063" y="4796805"/>
            <a:ext cx="392306" cy="241538"/>
            <a:chOff x="2847976" y="4184650"/>
            <a:chExt cx="404813" cy="249238"/>
          </a:xfrm>
        </p:grpSpPr>
        <p:sp>
          <p:nvSpPr>
            <p:cNvPr id="190" name="Freeform 169"/>
            <p:cNvSpPr>
              <a:spLocks noEditPoints="1"/>
            </p:cNvSpPr>
            <p:nvPr/>
          </p:nvSpPr>
          <p:spPr bwMode="auto">
            <a:xfrm>
              <a:off x="2847976" y="4184650"/>
              <a:ext cx="404813" cy="249238"/>
            </a:xfrm>
            <a:custGeom>
              <a:avLst/>
              <a:gdLst>
                <a:gd name="T0" fmla="*/ 89 w 178"/>
                <a:gd name="T1" fmla="*/ 109 h 109"/>
                <a:gd name="T2" fmla="*/ 1 w 178"/>
                <a:gd name="T3" fmla="*/ 56 h 109"/>
                <a:gd name="T4" fmla="*/ 0 w 178"/>
                <a:gd name="T5" fmla="*/ 55 h 109"/>
                <a:gd name="T6" fmla="*/ 1 w 178"/>
                <a:gd name="T7" fmla="*/ 53 h 109"/>
                <a:gd name="T8" fmla="*/ 89 w 178"/>
                <a:gd name="T9" fmla="*/ 0 h 109"/>
                <a:gd name="T10" fmla="*/ 177 w 178"/>
                <a:gd name="T11" fmla="*/ 53 h 109"/>
                <a:gd name="T12" fmla="*/ 178 w 178"/>
                <a:gd name="T13" fmla="*/ 55 h 109"/>
                <a:gd name="T14" fmla="*/ 177 w 178"/>
                <a:gd name="T15" fmla="*/ 56 h 109"/>
                <a:gd name="T16" fmla="*/ 89 w 178"/>
                <a:gd name="T17" fmla="*/ 109 h 109"/>
                <a:gd name="T18" fmla="*/ 7 w 178"/>
                <a:gd name="T19" fmla="*/ 55 h 109"/>
                <a:gd name="T20" fmla="*/ 89 w 178"/>
                <a:gd name="T21" fmla="*/ 103 h 109"/>
                <a:gd name="T22" fmla="*/ 172 w 178"/>
                <a:gd name="T23" fmla="*/ 55 h 109"/>
                <a:gd name="T24" fmla="*/ 89 w 178"/>
                <a:gd name="T25" fmla="*/ 6 h 109"/>
                <a:gd name="T26" fmla="*/ 7 w 178"/>
                <a:gd name="T27" fmla="*/ 5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8" h="109">
                  <a:moveTo>
                    <a:pt x="89" y="109"/>
                  </a:moveTo>
                  <a:cubicBezTo>
                    <a:pt x="41" y="109"/>
                    <a:pt x="3" y="58"/>
                    <a:pt x="1" y="56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3" y="51"/>
                    <a:pt x="41" y="0"/>
                    <a:pt x="89" y="0"/>
                  </a:cubicBezTo>
                  <a:cubicBezTo>
                    <a:pt x="137" y="0"/>
                    <a:pt x="176" y="51"/>
                    <a:pt x="177" y="53"/>
                  </a:cubicBezTo>
                  <a:cubicBezTo>
                    <a:pt x="178" y="55"/>
                    <a:pt x="178" y="55"/>
                    <a:pt x="178" y="55"/>
                  </a:cubicBezTo>
                  <a:cubicBezTo>
                    <a:pt x="177" y="56"/>
                    <a:pt x="177" y="56"/>
                    <a:pt x="177" y="56"/>
                  </a:cubicBezTo>
                  <a:cubicBezTo>
                    <a:pt x="176" y="58"/>
                    <a:pt x="137" y="109"/>
                    <a:pt x="89" y="109"/>
                  </a:cubicBezTo>
                  <a:close/>
                  <a:moveTo>
                    <a:pt x="7" y="55"/>
                  </a:moveTo>
                  <a:cubicBezTo>
                    <a:pt x="14" y="63"/>
                    <a:pt x="49" y="103"/>
                    <a:pt x="89" y="103"/>
                  </a:cubicBezTo>
                  <a:cubicBezTo>
                    <a:pt x="130" y="103"/>
                    <a:pt x="165" y="63"/>
                    <a:pt x="172" y="55"/>
                  </a:cubicBezTo>
                  <a:cubicBezTo>
                    <a:pt x="165" y="46"/>
                    <a:pt x="130" y="6"/>
                    <a:pt x="89" y="6"/>
                  </a:cubicBezTo>
                  <a:cubicBezTo>
                    <a:pt x="49" y="6"/>
                    <a:pt x="14" y="46"/>
                    <a:pt x="7" y="55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170"/>
            <p:cNvSpPr>
              <a:spLocks noEditPoints="1"/>
            </p:cNvSpPr>
            <p:nvPr/>
          </p:nvSpPr>
          <p:spPr bwMode="auto">
            <a:xfrm>
              <a:off x="2959101" y="4217988"/>
              <a:ext cx="184150" cy="184150"/>
            </a:xfrm>
            <a:custGeom>
              <a:avLst/>
              <a:gdLst>
                <a:gd name="T0" fmla="*/ 40 w 81"/>
                <a:gd name="T1" fmla="*/ 81 h 81"/>
                <a:gd name="T2" fmla="*/ 0 w 81"/>
                <a:gd name="T3" fmla="*/ 41 h 81"/>
                <a:gd name="T4" fmla="*/ 40 w 81"/>
                <a:gd name="T5" fmla="*/ 0 h 81"/>
                <a:gd name="T6" fmla="*/ 81 w 81"/>
                <a:gd name="T7" fmla="*/ 41 h 81"/>
                <a:gd name="T8" fmla="*/ 40 w 81"/>
                <a:gd name="T9" fmla="*/ 81 h 81"/>
                <a:gd name="T10" fmla="*/ 40 w 81"/>
                <a:gd name="T11" fmla="*/ 6 h 81"/>
                <a:gd name="T12" fmla="*/ 5 w 81"/>
                <a:gd name="T13" fmla="*/ 41 h 81"/>
                <a:gd name="T14" fmla="*/ 40 w 81"/>
                <a:gd name="T15" fmla="*/ 76 h 81"/>
                <a:gd name="T16" fmla="*/ 75 w 81"/>
                <a:gd name="T17" fmla="*/ 41 h 81"/>
                <a:gd name="T18" fmla="*/ 40 w 81"/>
                <a:gd name="T19" fmla="*/ 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81">
                  <a:moveTo>
                    <a:pt x="40" y="81"/>
                  </a:moveTo>
                  <a:cubicBezTo>
                    <a:pt x="18" y="81"/>
                    <a:pt x="0" y="63"/>
                    <a:pt x="0" y="41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3" y="0"/>
                    <a:pt x="81" y="18"/>
                    <a:pt x="81" y="41"/>
                  </a:cubicBezTo>
                  <a:cubicBezTo>
                    <a:pt x="81" y="63"/>
                    <a:pt x="63" y="81"/>
                    <a:pt x="40" y="81"/>
                  </a:cubicBezTo>
                  <a:close/>
                  <a:moveTo>
                    <a:pt x="40" y="6"/>
                  </a:moveTo>
                  <a:cubicBezTo>
                    <a:pt x="21" y="6"/>
                    <a:pt x="5" y="21"/>
                    <a:pt x="5" y="41"/>
                  </a:cubicBezTo>
                  <a:cubicBezTo>
                    <a:pt x="5" y="60"/>
                    <a:pt x="21" y="76"/>
                    <a:pt x="40" y="76"/>
                  </a:cubicBezTo>
                  <a:cubicBezTo>
                    <a:pt x="60" y="76"/>
                    <a:pt x="75" y="60"/>
                    <a:pt x="75" y="41"/>
                  </a:cubicBezTo>
                  <a:cubicBezTo>
                    <a:pt x="75" y="21"/>
                    <a:pt x="60" y="6"/>
                    <a:pt x="40" y="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2" name="组合 261"/>
          <p:cNvGrpSpPr/>
          <p:nvPr/>
        </p:nvGrpSpPr>
        <p:grpSpPr>
          <a:xfrm>
            <a:off x="3691368" y="4702961"/>
            <a:ext cx="406152" cy="404613"/>
            <a:chOff x="3706814" y="4087813"/>
            <a:chExt cx="419100" cy="417513"/>
          </a:xfrm>
        </p:grpSpPr>
        <p:sp>
          <p:nvSpPr>
            <p:cNvPr id="192" name="Freeform 171"/>
            <p:cNvSpPr/>
            <p:nvPr/>
          </p:nvSpPr>
          <p:spPr bwMode="auto">
            <a:xfrm>
              <a:off x="3757614" y="4287838"/>
              <a:ext cx="317500" cy="217488"/>
            </a:xfrm>
            <a:custGeom>
              <a:avLst/>
              <a:gdLst>
                <a:gd name="T0" fmla="*/ 200 w 200"/>
                <a:gd name="T1" fmla="*/ 137 h 137"/>
                <a:gd name="T2" fmla="*/ 0 w 200"/>
                <a:gd name="T3" fmla="*/ 137 h 137"/>
                <a:gd name="T4" fmla="*/ 0 w 200"/>
                <a:gd name="T5" fmla="*/ 0 h 137"/>
                <a:gd name="T6" fmla="*/ 10 w 200"/>
                <a:gd name="T7" fmla="*/ 0 h 137"/>
                <a:gd name="T8" fmla="*/ 10 w 200"/>
                <a:gd name="T9" fmla="*/ 127 h 137"/>
                <a:gd name="T10" fmla="*/ 192 w 200"/>
                <a:gd name="T11" fmla="*/ 127 h 137"/>
                <a:gd name="T12" fmla="*/ 192 w 200"/>
                <a:gd name="T13" fmla="*/ 0 h 137"/>
                <a:gd name="T14" fmla="*/ 200 w 200"/>
                <a:gd name="T15" fmla="*/ 0 h 137"/>
                <a:gd name="T16" fmla="*/ 200 w 200"/>
                <a:gd name="T17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137">
                  <a:moveTo>
                    <a:pt x="200" y="137"/>
                  </a:moveTo>
                  <a:lnTo>
                    <a:pt x="0" y="13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27"/>
                  </a:lnTo>
                  <a:lnTo>
                    <a:pt x="192" y="127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0" y="137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172"/>
            <p:cNvSpPr/>
            <p:nvPr/>
          </p:nvSpPr>
          <p:spPr bwMode="auto">
            <a:xfrm>
              <a:off x="3706814" y="4087813"/>
              <a:ext cx="419100" cy="215900"/>
            </a:xfrm>
            <a:custGeom>
              <a:avLst/>
              <a:gdLst>
                <a:gd name="T0" fmla="*/ 7 w 264"/>
                <a:gd name="T1" fmla="*/ 136 h 136"/>
                <a:gd name="T2" fmla="*/ 0 w 264"/>
                <a:gd name="T3" fmla="*/ 130 h 136"/>
                <a:gd name="T4" fmla="*/ 132 w 264"/>
                <a:gd name="T5" fmla="*/ 0 h 136"/>
                <a:gd name="T6" fmla="*/ 264 w 264"/>
                <a:gd name="T7" fmla="*/ 130 h 136"/>
                <a:gd name="T8" fmla="*/ 258 w 264"/>
                <a:gd name="T9" fmla="*/ 136 h 136"/>
                <a:gd name="T10" fmla="*/ 132 w 264"/>
                <a:gd name="T11" fmla="*/ 13 h 136"/>
                <a:gd name="T12" fmla="*/ 7 w 264"/>
                <a:gd name="T13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4" h="136">
                  <a:moveTo>
                    <a:pt x="7" y="136"/>
                  </a:moveTo>
                  <a:lnTo>
                    <a:pt x="0" y="130"/>
                  </a:lnTo>
                  <a:lnTo>
                    <a:pt x="132" y="0"/>
                  </a:lnTo>
                  <a:lnTo>
                    <a:pt x="264" y="130"/>
                  </a:lnTo>
                  <a:lnTo>
                    <a:pt x="258" y="136"/>
                  </a:lnTo>
                  <a:lnTo>
                    <a:pt x="132" y="13"/>
                  </a:lnTo>
                  <a:lnTo>
                    <a:pt x="7" y="13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173"/>
            <p:cNvSpPr/>
            <p:nvPr/>
          </p:nvSpPr>
          <p:spPr bwMode="auto">
            <a:xfrm>
              <a:off x="3852864" y="4308475"/>
              <a:ext cx="127000" cy="190500"/>
            </a:xfrm>
            <a:custGeom>
              <a:avLst/>
              <a:gdLst>
                <a:gd name="T0" fmla="*/ 56 w 56"/>
                <a:gd name="T1" fmla="*/ 84 h 84"/>
                <a:gd name="T2" fmla="*/ 50 w 56"/>
                <a:gd name="T3" fmla="*/ 84 h 84"/>
                <a:gd name="T4" fmla="*/ 50 w 56"/>
                <a:gd name="T5" fmla="*/ 14 h 84"/>
                <a:gd name="T6" fmla="*/ 42 w 56"/>
                <a:gd name="T7" fmla="*/ 6 h 84"/>
                <a:gd name="T8" fmla="*/ 14 w 56"/>
                <a:gd name="T9" fmla="*/ 6 h 84"/>
                <a:gd name="T10" fmla="*/ 6 w 56"/>
                <a:gd name="T11" fmla="*/ 14 h 84"/>
                <a:gd name="T12" fmla="*/ 6 w 56"/>
                <a:gd name="T13" fmla="*/ 84 h 84"/>
                <a:gd name="T14" fmla="*/ 0 w 56"/>
                <a:gd name="T15" fmla="*/ 84 h 84"/>
                <a:gd name="T16" fmla="*/ 0 w 56"/>
                <a:gd name="T17" fmla="*/ 14 h 84"/>
                <a:gd name="T18" fmla="*/ 14 w 56"/>
                <a:gd name="T19" fmla="*/ 0 h 84"/>
                <a:gd name="T20" fmla="*/ 42 w 56"/>
                <a:gd name="T21" fmla="*/ 0 h 84"/>
                <a:gd name="T22" fmla="*/ 56 w 56"/>
                <a:gd name="T23" fmla="*/ 14 h 84"/>
                <a:gd name="T24" fmla="*/ 56 w 56"/>
                <a:gd name="T2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84">
                  <a:moveTo>
                    <a:pt x="56" y="84"/>
                  </a:moveTo>
                  <a:cubicBezTo>
                    <a:pt x="50" y="84"/>
                    <a:pt x="50" y="84"/>
                    <a:pt x="50" y="8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0"/>
                    <a:pt x="47" y="6"/>
                    <a:pt x="42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0" y="6"/>
                    <a:pt x="6" y="10"/>
                    <a:pt x="6" y="14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0" y="0"/>
                    <a:pt x="56" y="6"/>
                    <a:pt x="56" y="14"/>
                  </a:cubicBezTo>
                  <a:lnTo>
                    <a:pt x="56" y="8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1" name="组合 260"/>
          <p:cNvGrpSpPr/>
          <p:nvPr/>
        </p:nvGrpSpPr>
        <p:grpSpPr>
          <a:xfrm>
            <a:off x="4542132" y="4784497"/>
            <a:ext cx="416922" cy="276922"/>
            <a:chOff x="4584701" y="4171950"/>
            <a:chExt cx="430213" cy="285750"/>
          </a:xfrm>
        </p:grpSpPr>
        <p:sp>
          <p:nvSpPr>
            <p:cNvPr id="195" name="Freeform 174"/>
            <p:cNvSpPr/>
            <p:nvPr/>
          </p:nvSpPr>
          <p:spPr bwMode="auto">
            <a:xfrm>
              <a:off x="4740276" y="4357688"/>
              <a:ext cx="74613" cy="76200"/>
            </a:xfrm>
            <a:custGeom>
              <a:avLst/>
              <a:gdLst>
                <a:gd name="T0" fmla="*/ 40 w 47"/>
                <a:gd name="T1" fmla="*/ 48 h 48"/>
                <a:gd name="T2" fmla="*/ 0 w 47"/>
                <a:gd name="T3" fmla="*/ 6 h 48"/>
                <a:gd name="T4" fmla="*/ 5 w 47"/>
                <a:gd name="T5" fmla="*/ 0 h 48"/>
                <a:gd name="T6" fmla="*/ 47 w 47"/>
                <a:gd name="T7" fmla="*/ 40 h 48"/>
                <a:gd name="T8" fmla="*/ 40 w 47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8">
                  <a:moveTo>
                    <a:pt x="40" y="48"/>
                  </a:moveTo>
                  <a:lnTo>
                    <a:pt x="0" y="6"/>
                  </a:lnTo>
                  <a:lnTo>
                    <a:pt x="5" y="0"/>
                  </a:lnTo>
                  <a:lnTo>
                    <a:pt x="47" y="40"/>
                  </a:lnTo>
                  <a:lnTo>
                    <a:pt x="40" y="4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175"/>
            <p:cNvSpPr>
              <a:spLocks noEditPoints="1"/>
            </p:cNvSpPr>
            <p:nvPr/>
          </p:nvSpPr>
          <p:spPr bwMode="auto">
            <a:xfrm>
              <a:off x="4673601" y="4205288"/>
              <a:ext cx="61913" cy="60325"/>
            </a:xfrm>
            <a:custGeom>
              <a:avLst/>
              <a:gdLst>
                <a:gd name="T0" fmla="*/ 14 w 27"/>
                <a:gd name="T1" fmla="*/ 26 h 26"/>
                <a:gd name="T2" fmla="*/ 0 w 27"/>
                <a:gd name="T3" fmla="*/ 13 h 26"/>
                <a:gd name="T4" fmla="*/ 14 w 27"/>
                <a:gd name="T5" fmla="*/ 0 h 26"/>
                <a:gd name="T6" fmla="*/ 27 w 27"/>
                <a:gd name="T7" fmla="*/ 13 h 26"/>
                <a:gd name="T8" fmla="*/ 14 w 27"/>
                <a:gd name="T9" fmla="*/ 26 h 26"/>
                <a:gd name="T10" fmla="*/ 14 w 27"/>
                <a:gd name="T11" fmla="*/ 6 h 26"/>
                <a:gd name="T12" fmla="*/ 7 w 27"/>
                <a:gd name="T13" fmla="*/ 13 h 26"/>
                <a:gd name="T14" fmla="*/ 14 w 27"/>
                <a:gd name="T15" fmla="*/ 20 h 26"/>
                <a:gd name="T16" fmla="*/ 21 w 27"/>
                <a:gd name="T17" fmla="*/ 13 h 26"/>
                <a:gd name="T18" fmla="*/ 14 w 27"/>
                <a:gd name="T19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6">
                  <a:moveTo>
                    <a:pt x="14" y="26"/>
                  </a:moveTo>
                  <a:cubicBezTo>
                    <a:pt x="6" y="26"/>
                    <a:pt x="0" y="20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1" y="0"/>
                    <a:pt x="27" y="6"/>
                    <a:pt x="27" y="13"/>
                  </a:cubicBezTo>
                  <a:cubicBezTo>
                    <a:pt x="27" y="20"/>
                    <a:pt x="21" y="26"/>
                    <a:pt x="14" y="26"/>
                  </a:cubicBezTo>
                  <a:close/>
                  <a:moveTo>
                    <a:pt x="14" y="6"/>
                  </a:moveTo>
                  <a:cubicBezTo>
                    <a:pt x="10" y="6"/>
                    <a:pt x="7" y="9"/>
                    <a:pt x="7" y="13"/>
                  </a:cubicBezTo>
                  <a:cubicBezTo>
                    <a:pt x="7" y="17"/>
                    <a:pt x="10" y="20"/>
                    <a:pt x="14" y="20"/>
                  </a:cubicBezTo>
                  <a:cubicBezTo>
                    <a:pt x="17" y="20"/>
                    <a:pt x="21" y="17"/>
                    <a:pt x="21" y="13"/>
                  </a:cubicBezTo>
                  <a:cubicBezTo>
                    <a:pt x="21" y="9"/>
                    <a:pt x="17" y="6"/>
                    <a:pt x="14" y="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7" name="Rectangle 176"/>
            <p:cNvSpPr>
              <a:spLocks noChangeArrowheads="1"/>
            </p:cNvSpPr>
            <p:nvPr/>
          </p:nvSpPr>
          <p:spPr bwMode="auto">
            <a:xfrm>
              <a:off x="4999039" y="4410075"/>
              <a:ext cx="15875" cy="41275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8" name="Rectangle 177"/>
            <p:cNvSpPr>
              <a:spLocks noChangeArrowheads="1"/>
            </p:cNvSpPr>
            <p:nvPr/>
          </p:nvSpPr>
          <p:spPr bwMode="auto">
            <a:xfrm>
              <a:off x="4584701" y="4425950"/>
              <a:ext cx="14288" cy="25400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178"/>
            <p:cNvSpPr>
              <a:spLocks noEditPoints="1"/>
            </p:cNvSpPr>
            <p:nvPr/>
          </p:nvSpPr>
          <p:spPr bwMode="auto">
            <a:xfrm>
              <a:off x="4584701" y="4171950"/>
              <a:ext cx="430213" cy="273050"/>
            </a:xfrm>
            <a:custGeom>
              <a:avLst/>
              <a:gdLst>
                <a:gd name="T0" fmla="*/ 0 w 271"/>
                <a:gd name="T1" fmla="*/ 172 h 172"/>
                <a:gd name="T2" fmla="*/ 0 w 271"/>
                <a:gd name="T3" fmla="*/ 0 h 172"/>
                <a:gd name="T4" fmla="*/ 271 w 271"/>
                <a:gd name="T5" fmla="*/ 0 h 172"/>
                <a:gd name="T6" fmla="*/ 271 w 271"/>
                <a:gd name="T7" fmla="*/ 162 h 172"/>
                <a:gd name="T8" fmla="*/ 169 w 271"/>
                <a:gd name="T9" fmla="*/ 59 h 172"/>
                <a:gd name="T10" fmla="*/ 102 w 271"/>
                <a:gd name="T11" fmla="*/ 127 h 172"/>
                <a:gd name="T12" fmla="*/ 72 w 271"/>
                <a:gd name="T13" fmla="*/ 97 h 172"/>
                <a:gd name="T14" fmla="*/ 0 w 271"/>
                <a:gd name="T15" fmla="*/ 172 h 172"/>
                <a:gd name="T16" fmla="*/ 9 w 271"/>
                <a:gd name="T17" fmla="*/ 8 h 172"/>
                <a:gd name="T18" fmla="*/ 9 w 271"/>
                <a:gd name="T19" fmla="*/ 149 h 172"/>
                <a:gd name="T20" fmla="*/ 72 w 271"/>
                <a:gd name="T21" fmla="*/ 84 h 172"/>
                <a:gd name="T22" fmla="*/ 102 w 271"/>
                <a:gd name="T23" fmla="*/ 114 h 172"/>
                <a:gd name="T24" fmla="*/ 169 w 271"/>
                <a:gd name="T25" fmla="*/ 44 h 172"/>
                <a:gd name="T26" fmla="*/ 261 w 271"/>
                <a:gd name="T27" fmla="*/ 139 h 172"/>
                <a:gd name="T28" fmla="*/ 261 w 271"/>
                <a:gd name="T29" fmla="*/ 8 h 172"/>
                <a:gd name="T30" fmla="*/ 9 w 271"/>
                <a:gd name="T31" fmla="*/ 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1" h="172">
                  <a:moveTo>
                    <a:pt x="0" y="172"/>
                  </a:moveTo>
                  <a:lnTo>
                    <a:pt x="0" y="0"/>
                  </a:lnTo>
                  <a:lnTo>
                    <a:pt x="271" y="0"/>
                  </a:lnTo>
                  <a:lnTo>
                    <a:pt x="271" y="162"/>
                  </a:lnTo>
                  <a:lnTo>
                    <a:pt x="169" y="59"/>
                  </a:lnTo>
                  <a:lnTo>
                    <a:pt x="102" y="127"/>
                  </a:lnTo>
                  <a:lnTo>
                    <a:pt x="72" y="97"/>
                  </a:lnTo>
                  <a:lnTo>
                    <a:pt x="0" y="172"/>
                  </a:lnTo>
                  <a:close/>
                  <a:moveTo>
                    <a:pt x="9" y="8"/>
                  </a:moveTo>
                  <a:lnTo>
                    <a:pt x="9" y="149"/>
                  </a:lnTo>
                  <a:lnTo>
                    <a:pt x="72" y="84"/>
                  </a:lnTo>
                  <a:lnTo>
                    <a:pt x="102" y="114"/>
                  </a:lnTo>
                  <a:lnTo>
                    <a:pt x="169" y="44"/>
                  </a:lnTo>
                  <a:lnTo>
                    <a:pt x="261" y="139"/>
                  </a:lnTo>
                  <a:lnTo>
                    <a:pt x="261" y="8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179"/>
            <p:cNvSpPr>
              <a:spLocks noEditPoints="1"/>
            </p:cNvSpPr>
            <p:nvPr/>
          </p:nvSpPr>
          <p:spPr bwMode="auto">
            <a:xfrm>
              <a:off x="4584701" y="4241800"/>
              <a:ext cx="430213" cy="215900"/>
            </a:xfrm>
            <a:custGeom>
              <a:avLst/>
              <a:gdLst>
                <a:gd name="T0" fmla="*/ 271 w 271"/>
                <a:gd name="T1" fmla="*/ 136 h 136"/>
                <a:gd name="T2" fmla="*/ 0 w 271"/>
                <a:gd name="T3" fmla="*/ 136 h 136"/>
                <a:gd name="T4" fmla="*/ 0 w 271"/>
                <a:gd name="T5" fmla="*/ 115 h 136"/>
                <a:gd name="T6" fmla="*/ 72 w 271"/>
                <a:gd name="T7" fmla="*/ 40 h 136"/>
                <a:gd name="T8" fmla="*/ 102 w 271"/>
                <a:gd name="T9" fmla="*/ 70 h 136"/>
                <a:gd name="T10" fmla="*/ 169 w 271"/>
                <a:gd name="T11" fmla="*/ 0 h 136"/>
                <a:gd name="T12" fmla="*/ 271 w 271"/>
                <a:gd name="T13" fmla="*/ 105 h 136"/>
                <a:gd name="T14" fmla="*/ 271 w 271"/>
                <a:gd name="T15" fmla="*/ 136 h 136"/>
                <a:gd name="T16" fmla="*/ 9 w 271"/>
                <a:gd name="T17" fmla="*/ 128 h 136"/>
                <a:gd name="T18" fmla="*/ 261 w 271"/>
                <a:gd name="T19" fmla="*/ 128 h 136"/>
                <a:gd name="T20" fmla="*/ 261 w 271"/>
                <a:gd name="T21" fmla="*/ 108 h 136"/>
                <a:gd name="T22" fmla="*/ 169 w 271"/>
                <a:gd name="T23" fmla="*/ 15 h 136"/>
                <a:gd name="T24" fmla="*/ 102 w 271"/>
                <a:gd name="T25" fmla="*/ 83 h 136"/>
                <a:gd name="T26" fmla="*/ 72 w 271"/>
                <a:gd name="T27" fmla="*/ 53 h 136"/>
                <a:gd name="T28" fmla="*/ 9 w 271"/>
                <a:gd name="T29" fmla="*/ 118 h 136"/>
                <a:gd name="T30" fmla="*/ 9 w 271"/>
                <a:gd name="T31" fmla="*/ 1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1" h="136">
                  <a:moveTo>
                    <a:pt x="271" y="136"/>
                  </a:moveTo>
                  <a:lnTo>
                    <a:pt x="0" y="136"/>
                  </a:lnTo>
                  <a:lnTo>
                    <a:pt x="0" y="115"/>
                  </a:lnTo>
                  <a:lnTo>
                    <a:pt x="72" y="40"/>
                  </a:lnTo>
                  <a:lnTo>
                    <a:pt x="102" y="70"/>
                  </a:lnTo>
                  <a:lnTo>
                    <a:pt x="169" y="0"/>
                  </a:lnTo>
                  <a:lnTo>
                    <a:pt x="271" y="105"/>
                  </a:lnTo>
                  <a:lnTo>
                    <a:pt x="271" y="136"/>
                  </a:lnTo>
                  <a:close/>
                  <a:moveTo>
                    <a:pt x="9" y="128"/>
                  </a:moveTo>
                  <a:lnTo>
                    <a:pt x="261" y="128"/>
                  </a:lnTo>
                  <a:lnTo>
                    <a:pt x="261" y="108"/>
                  </a:lnTo>
                  <a:lnTo>
                    <a:pt x="169" y="15"/>
                  </a:lnTo>
                  <a:lnTo>
                    <a:pt x="102" y="83"/>
                  </a:lnTo>
                  <a:lnTo>
                    <a:pt x="72" y="53"/>
                  </a:lnTo>
                  <a:lnTo>
                    <a:pt x="9" y="118"/>
                  </a:lnTo>
                  <a:lnTo>
                    <a:pt x="9" y="12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0" name="组合 259"/>
          <p:cNvGrpSpPr/>
          <p:nvPr/>
        </p:nvGrpSpPr>
        <p:grpSpPr>
          <a:xfrm>
            <a:off x="5391360" y="4707575"/>
            <a:ext cx="404613" cy="403076"/>
            <a:chOff x="5461001" y="4092575"/>
            <a:chExt cx="417513" cy="415926"/>
          </a:xfrm>
        </p:grpSpPr>
        <p:sp>
          <p:nvSpPr>
            <p:cNvPr id="201" name="Freeform 180"/>
            <p:cNvSpPr/>
            <p:nvPr/>
          </p:nvSpPr>
          <p:spPr bwMode="auto">
            <a:xfrm>
              <a:off x="5835651" y="4092575"/>
              <a:ext cx="42863" cy="42863"/>
            </a:xfrm>
            <a:custGeom>
              <a:avLst/>
              <a:gdLst>
                <a:gd name="T0" fmla="*/ 0 w 19"/>
                <a:gd name="T1" fmla="*/ 9 h 19"/>
                <a:gd name="T2" fmla="*/ 10 w 19"/>
                <a:gd name="T3" fmla="*/ 19 h 19"/>
                <a:gd name="T4" fmla="*/ 14 w 19"/>
                <a:gd name="T5" fmla="*/ 5 h 19"/>
                <a:gd name="T6" fmla="*/ 0 w 19"/>
                <a:gd name="T7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9">
                  <a:moveTo>
                    <a:pt x="0" y="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17" y="12"/>
                    <a:pt x="19" y="10"/>
                    <a:pt x="14" y="5"/>
                  </a:cubicBezTo>
                  <a:cubicBezTo>
                    <a:pt x="9" y="0"/>
                    <a:pt x="7" y="2"/>
                    <a:pt x="0" y="9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2" name="Freeform 181"/>
            <p:cNvSpPr>
              <a:spLocks noEditPoints="1"/>
            </p:cNvSpPr>
            <p:nvPr/>
          </p:nvSpPr>
          <p:spPr bwMode="auto">
            <a:xfrm>
              <a:off x="5597526" y="4105275"/>
              <a:ext cx="265113" cy="266700"/>
            </a:xfrm>
            <a:custGeom>
              <a:avLst/>
              <a:gdLst>
                <a:gd name="T0" fmla="*/ 0 w 167"/>
                <a:gd name="T1" fmla="*/ 168 h 168"/>
                <a:gd name="T2" fmla="*/ 15 w 167"/>
                <a:gd name="T3" fmla="*/ 132 h 168"/>
                <a:gd name="T4" fmla="*/ 147 w 167"/>
                <a:gd name="T5" fmla="*/ 0 h 168"/>
                <a:gd name="T6" fmla="*/ 167 w 167"/>
                <a:gd name="T7" fmla="*/ 22 h 168"/>
                <a:gd name="T8" fmla="*/ 34 w 167"/>
                <a:gd name="T9" fmla="*/ 155 h 168"/>
                <a:gd name="T10" fmla="*/ 0 w 167"/>
                <a:gd name="T11" fmla="*/ 168 h 168"/>
                <a:gd name="T12" fmla="*/ 23 w 167"/>
                <a:gd name="T13" fmla="*/ 139 h 168"/>
                <a:gd name="T14" fmla="*/ 17 w 167"/>
                <a:gd name="T15" fmla="*/ 152 h 168"/>
                <a:gd name="T16" fmla="*/ 30 w 167"/>
                <a:gd name="T17" fmla="*/ 146 h 168"/>
                <a:gd name="T18" fmla="*/ 154 w 167"/>
                <a:gd name="T19" fmla="*/ 22 h 168"/>
                <a:gd name="T20" fmla="*/ 147 w 167"/>
                <a:gd name="T21" fmla="*/ 13 h 168"/>
                <a:gd name="T22" fmla="*/ 23 w 167"/>
                <a:gd name="T23" fmla="*/ 139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68">
                  <a:moveTo>
                    <a:pt x="0" y="168"/>
                  </a:moveTo>
                  <a:lnTo>
                    <a:pt x="15" y="132"/>
                  </a:lnTo>
                  <a:lnTo>
                    <a:pt x="147" y="0"/>
                  </a:lnTo>
                  <a:lnTo>
                    <a:pt x="167" y="22"/>
                  </a:lnTo>
                  <a:lnTo>
                    <a:pt x="34" y="155"/>
                  </a:lnTo>
                  <a:lnTo>
                    <a:pt x="0" y="168"/>
                  </a:lnTo>
                  <a:close/>
                  <a:moveTo>
                    <a:pt x="23" y="139"/>
                  </a:moveTo>
                  <a:lnTo>
                    <a:pt x="17" y="152"/>
                  </a:lnTo>
                  <a:lnTo>
                    <a:pt x="30" y="146"/>
                  </a:lnTo>
                  <a:lnTo>
                    <a:pt x="154" y="22"/>
                  </a:lnTo>
                  <a:lnTo>
                    <a:pt x="147" y="13"/>
                  </a:lnTo>
                  <a:lnTo>
                    <a:pt x="23" y="13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182"/>
            <p:cNvSpPr/>
            <p:nvPr/>
          </p:nvSpPr>
          <p:spPr bwMode="auto">
            <a:xfrm>
              <a:off x="5610226" y="4321175"/>
              <a:ext cx="39688" cy="39688"/>
            </a:xfrm>
            <a:custGeom>
              <a:avLst/>
              <a:gdLst>
                <a:gd name="T0" fmla="*/ 25 w 25"/>
                <a:gd name="T1" fmla="*/ 15 h 25"/>
                <a:gd name="T2" fmla="*/ 0 w 25"/>
                <a:gd name="T3" fmla="*/ 25 h 25"/>
                <a:gd name="T4" fmla="*/ 0 w 25"/>
                <a:gd name="T5" fmla="*/ 25 h 25"/>
                <a:gd name="T6" fmla="*/ 10 w 25"/>
                <a:gd name="T7" fmla="*/ 0 h 25"/>
                <a:gd name="T8" fmla="*/ 25 w 25"/>
                <a:gd name="T9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15"/>
                  </a:moveTo>
                  <a:lnTo>
                    <a:pt x="0" y="25"/>
                  </a:lnTo>
                  <a:lnTo>
                    <a:pt x="0" y="25"/>
                  </a:lnTo>
                  <a:lnTo>
                    <a:pt x="10" y="0"/>
                  </a:lnTo>
                  <a:lnTo>
                    <a:pt x="25" y="1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183"/>
            <p:cNvSpPr/>
            <p:nvPr/>
          </p:nvSpPr>
          <p:spPr bwMode="auto">
            <a:xfrm>
              <a:off x="5461001" y="4189413"/>
              <a:ext cx="317500" cy="319088"/>
            </a:xfrm>
            <a:custGeom>
              <a:avLst/>
              <a:gdLst>
                <a:gd name="T0" fmla="*/ 200 w 200"/>
                <a:gd name="T1" fmla="*/ 201 h 201"/>
                <a:gd name="T2" fmla="*/ 0 w 200"/>
                <a:gd name="T3" fmla="*/ 201 h 201"/>
                <a:gd name="T4" fmla="*/ 0 w 200"/>
                <a:gd name="T5" fmla="*/ 0 h 201"/>
                <a:gd name="T6" fmla="*/ 164 w 200"/>
                <a:gd name="T7" fmla="*/ 0 h 201"/>
                <a:gd name="T8" fmla="*/ 164 w 200"/>
                <a:gd name="T9" fmla="*/ 10 h 201"/>
                <a:gd name="T10" fmla="*/ 10 w 200"/>
                <a:gd name="T11" fmla="*/ 10 h 201"/>
                <a:gd name="T12" fmla="*/ 10 w 200"/>
                <a:gd name="T13" fmla="*/ 191 h 201"/>
                <a:gd name="T14" fmla="*/ 192 w 200"/>
                <a:gd name="T15" fmla="*/ 191 h 201"/>
                <a:gd name="T16" fmla="*/ 192 w 200"/>
                <a:gd name="T17" fmla="*/ 36 h 201"/>
                <a:gd name="T18" fmla="*/ 200 w 200"/>
                <a:gd name="T19" fmla="*/ 36 h 201"/>
                <a:gd name="T20" fmla="*/ 200 w 200"/>
                <a:gd name="T21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0" h="201">
                  <a:moveTo>
                    <a:pt x="200" y="201"/>
                  </a:moveTo>
                  <a:lnTo>
                    <a:pt x="0" y="201"/>
                  </a:lnTo>
                  <a:lnTo>
                    <a:pt x="0" y="0"/>
                  </a:lnTo>
                  <a:lnTo>
                    <a:pt x="164" y="0"/>
                  </a:lnTo>
                  <a:lnTo>
                    <a:pt x="164" y="10"/>
                  </a:lnTo>
                  <a:lnTo>
                    <a:pt x="10" y="10"/>
                  </a:lnTo>
                  <a:lnTo>
                    <a:pt x="10" y="191"/>
                  </a:lnTo>
                  <a:lnTo>
                    <a:pt x="192" y="191"/>
                  </a:lnTo>
                  <a:lnTo>
                    <a:pt x="192" y="36"/>
                  </a:lnTo>
                  <a:lnTo>
                    <a:pt x="200" y="36"/>
                  </a:lnTo>
                  <a:lnTo>
                    <a:pt x="200" y="201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9" name="组合 258"/>
          <p:cNvGrpSpPr/>
          <p:nvPr/>
        </p:nvGrpSpPr>
        <p:grpSpPr>
          <a:xfrm>
            <a:off x="6339047" y="4713729"/>
            <a:ext cx="186154" cy="392306"/>
            <a:chOff x="6438901" y="4098925"/>
            <a:chExt cx="192088" cy="404813"/>
          </a:xfrm>
        </p:grpSpPr>
        <p:sp>
          <p:nvSpPr>
            <p:cNvPr id="205" name="Freeform 184"/>
            <p:cNvSpPr>
              <a:spLocks noEditPoints="1"/>
            </p:cNvSpPr>
            <p:nvPr/>
          </p:nvSpPr>
          <p:spPr bwMode="auto">
            <a:xfrm>
              <a:off x="6472239" y="4098925"/>
              <a:ext cx="127000" cy="300038"/>
            </a:xfrm>
            <a:custGeom>
              <a:avLst/>
              <a:gdLst>
                <a:gd name="T0" fmla="*/ 28 w 56"/>
                <a:gd name="T1" fmla="*/ 132 h 132"/>
                <a:gd name="T2" fmla="*/ 0 w 56"/>
                <a:gd name="T3" fmla="*/ 104 h 132"/>
                <a:gd name="T4" fmla="*/ 0 w 56"/>
                <a:gd name="T5" fmla="*/ 28 h 132"/>
                <a:gd name="T6" fmla="*/ 28 w 56"/>
                <a:gd name="T7" fmla="*/ 0 h 132"/>
                <a:gd name="T8" fmla="*/ 56 w 56"/>
                <a:gd name="T9" fmla="*/ 28 h 132"/>
                <a:gd name="T10" fmla="*/ 56 w 56"/>
                <a:gd name="T11" fmla="*/ 104 h 132"/>
                <a:gd name="T12" fmla="*/ 28 w 56"/>
                <a:gd name="T13" fmla="*/ 132 h 132"/>
                <a:gd name="T14" fmla="*/ 28 w 56"/>
                <a:gd name="T15" fmla="*/ 6 h 132"/>
                <a:gd name="T16" fmla="*/ 6 w 56"/>
                <a:gd name="T17" fmla="*/ 28 h 132"/>
                <a:gd name="T18" fmla="*/ 6 w 56"/>
                <a:gd name="T19" fmla="*/ 104 h 132"/>
                <a:gd name="T20" fmla="*/ 28 w 56"/>
                <a:gd name="T21" fmla="*/ 126 h 132"/>
                <a:gd name="T22" fmla="*/ 50 w 56"/>
                <a:gd name="T23" fmla="*/ 104 h 132"/>
                <a:gd name="T24" fmla="*/ 50 w 56"/>
                <a:gd name="T25" fmla="*/ 28 h 132"/>
                <a:gd name="T26" fmla="*/ 28 w 56"/>
                <a:gd name="T27" fmla="*/ 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132">
                  <a:moveTo>
                    <a:pt x="28" y="132"/>
                  </a:moveTo>
                  <a:cubicBezTo>
                    <a:pt x="12" y="132"/>
                    <a:pt x="0" y="120"/>
                    <a:pt x="0" y="10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43" y="0"/>
                    <a:pt x="56" y="12"/>
                    <a:pt x="56" y="28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56" y="120"/>
                    <a:pt x="43" y="132"/>
                    <a:pt x="28" y="132"/>
                  </a:cubicBezTo>
                  <a:close/>
                  <a:moveTo>
                    <a:pt x="28" y="6"/>
                  </a:moveTo>
                  <a:cubicBezTo>
                    <a:pt x="16" y="6"/>
                    <a:pt x="6" y="16"/>
                    <a:pt x="6" y="28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6" y="116"/>
                    <a:pt x="16" y="126"/>
                    <a:pt x="28" y="126"/>
                  </a:cubicBezTo>
                  <a:cubicBezTo>
                    <a:pt x="40" y="126"/>
                    <a:pt x="50" y="116"/>
                    <a:pt x="50" y="104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0" y="16"/>
                    <a:pt x="40" y="6"/>
                    <a:pt x="28" y="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 185"/>
            <p:cNvSpPr/>
            <p:nvPr/>
          </p:nvSpPr>
          <p:spPr bwMode="auto">
            <a:xfrm>
              <a:off x="6438901" y="4249738"/>
              <a:ext cx="192088" cy="185738"/>
            </a:xfrm>
            <a:custGeom>
              <a:avLst/>
              <a:gdLst>
                <a:gd name="T0" fmla="*/ 43 w 85"/>
                <a:gd name="T1" fmla="*/ 82 h 82"/>
                <a:gd name="T2" fmla="*/ 0 w 85"/>
                <a:gd name="T3" fmla="*/ 39 h 82"/>
                <a:gd name="T4" fmla="*/ 0 w 85"/>
                <a:gd name="T5" fmla="*/ 0 h 82"/>
                <a:gd name="T6" fmla="*/ 6 w 85"/>
                <a:gd name="T7" fmla="*/ 0 h 82"/>
                <a:gd name="T8" fmla="*/ 6 w 85"/>
                <a:gd name="T9" fmla="*/ 39 h 82"/>
                <a:gd name="T10" fmla="*/ 43 w 85"/>
                <a:gd name="T11" fmla="*/ 76 h 82"/>
                <a:gd name="T12" fmla="*/ 79 w 85"/>
                <a:gd name="T13" fmla="*/ 39 h 82"/>
                <a:gd name="T14" fmla="*/ 79 w 85"/>
                <a:gd name="T15" fmla="*/ 0 h 82"/>
                <a:gd name="T16" fmla="*/ 85 w 85"/>
                <a:gd name="T17" fmla="*/ 0 h 82"/>
                <a:gd name="T18" fmla="*/ 85 w 85"/>
                <a:gd name="T19" fmla="*/ 39 h 82"/>
                <a:gd name="T20" fmla="*/ 43 w 85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82">
                  <a:moveTo>
                    <a:pt x="43" y="82"/>
                  </a:moveTo>
                  <a:cubicBezTo>
                    <a:pt x="19" y="82"/>
                    <a:pt x="0" y="63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60"/>
                    <a:pt x="23" y="76"/>
                    <a:pt x="43" y="76"/>
                  </a:cubicBezTo>
                  <a:cubicBezTo>
                    <a:pt x="63" y="76"/>
                    <a:pt x="79" y="60"/>
                    <a:pt x="79" y="39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5" y="63"/>
                    <a:pt x="66" y="82"/>
                    <a:pt x="43" y="82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Rectangle 186"/>
            <p:cNvSpPr>
              <a:spLocks noChangeArrowheads="1"/>
            </p:cNvSpPr>
            <p:nvPr/>
          </p:nvSpPr>
          <p:spPr bwMode="auto">
            <a:xfrm>
              <a:off x="6478589" y="4489450"/>
              <a:ext cx="114300" cy="1428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Rectangle 187"/>
            <p:cNvSpPr>
              <a:spLocks noChangeArrowheads="1"/>
            </p:cNvSpPr>
            <p:nvPr/>
          </p:nvSpPr>
          <p:spPr bwMode="auto">
            <a:xfrm>
              <a:off x="6529389" y="4429125"/>
              <a:ext cx="14288" cy="68263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8" name="组合 257"/>
          <p:cNvGrpSpPr/>
          <p:nvPr/>
        </p:nvGrpSpPr>
        <p:grpSpPr>
          <a:xfrm>
            <a:off x="7074429" y="4702961"/>
            <a:ext cx="416922" cy="389229"/>
            <a:chOff x="7197726" y="4087813"/>
            <a:chExt cx="430213" cy="401638"/>
          </a:xfrm>
        </p:grpSpPr>
        <p:sp>
          <p:nvSpPr>
            <p:cNvPr id="209" name="Freeform 188"/>
            <p:cNvSpPr/>
            <p:nvPr/>
          </p:nvSpPr>
          <p:spPr bwMode="auto">
            <a:xfrm>
              <a:off x="7197726" y="4087813"/>
              <a:ext cx="403225" cy="401638"/>
            </a:xfrm>
            <a:custGeom>
              <a:avLst/>
              <a:gdLst>
                <a:gd name="T0" fmla="*/ 88 w 177"/>
                <a:gd name="T1" fmla="*/ 177 h 177"/>
                <a:gd name="T2" fmla="*/ 26 w 177"/>
                <a:gd name="T3" fmla="*/ 151 h 177"/>
                <a:gd name="T4" fmla="*/ 0 w 177"/>
                <a:gd name="T5" fmla="*/ 89 h 177"/>
                <a:gd name="T6" fmla="*/ 26 w 177"/>
                <a:gd name="T7" fmla="*/ 27 h 177"/>
                <a:gd name="T8" fmla="*/ 88 w 177"/>
                <a:gd name="T9" fmla="*/ 0 h 177"/>
                <a:gd name="T10" fmla="*/ 88 w 177"/>
                <a:gd name="T11" fmla="*/ 0 h 177"/>
                <a:gd name="T12" fmla="*/ 177 w 177"/>
                <a:gd name="T13" fmla="*/ 88 h 177"/>
                <a:gd name="T14" fmla="*/ 171 w 177"/>
                <a:gd name="T15" fmla="*/ 88 h 177"/>
                <a:gd name="T16" fmla="*/ 88 w 177"/>
                <a:gd name="T17" fmla="*/ 6 h 177"/>
                <a:gd name="T18" fmla="*/ 88 w 177"/>
                <a:gd name="T19" fmla="*/ 6 h 177"/>
                <a:gd name="T20" fmla="*/ 30 w 177"/>
                <a:gd name="T21" fmla="*/ 31 h 177"/>
                <a:gd name="T22" fmla="*/ 6 w 177"/>
                <a:gd name="T23" fmla="*/ 89 h 177"/>
                <a:gd name="T24" fmla="*/ 31 w 177"/>
                <a:gd name="T25" fmla="*/ 147 h 177"/>
                <a:gd name="T26" fmla="*/ 88 w 177"/>
                <a:gd name="T27" fmla="*/ 171 h 177"/>
                <a:gd name="T28" fmla="*/ 89 w 177"/>
                <a:gd name="T29" fmla="*/ 171 h 177"/>
                <a:gd name="T30" fmla="*/ 155 w 177"/>
                <a:gd name="T31" fmla="*/ 136 h 177"/>
                <a:gd name="T32" fmla="*/ 160 w 177"/>
                <a:gd name="T33" fmla="*/ 140 h 177"/>
                <a:gd name="T34" fmla="*/ 89 w 177"/>
                <a:gd name="T35" fmla="*/ 177 h 177"/>
                <a:gd name="T36" fmla="*/ 88 w 177"/>
                <a:gd name="T37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7" h="177">
                  <a:moveTo>
                    <a:pt x="88" y="177"/>
                  </a:moveTo>
                  <a:cubicBezTo>
                    <a:pt x="65" y="177"/>
                    <a:pt x="43" y="168"/>
                    <a:pt x="26" y="151"/>
                  </a:cubicBezTo>
                  <a:cubicBezTo>
                    <a:pt x="10" y="135"/>
                    <a:pt x="0" y="113"/>
                    <a:pt x="0" y="89"/>
                  </a:cubicBezTo>
                  <a:cubicBezTo>
                    <a:pt x="0" y="66"/>
                    <a:pt x="9" y="43"/>
                    <a:pt x="26" y="27"/>
                  </a:cubicBezTo>
                  <a:cubicBezTo>
                    <a:pt x="42" y="10"/>
                    <a:pt x="64" y="1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37" y="0"/>
                    <a:pt x="176" y="40"/>
                    <a:pt x="177" y="88"/>
                  </a:cubicBezTo>
                  <a:cubicBezTo>
                    <a:pt x="171" y="88"/>
                    <a:pt x="171" y="88"/>
                    <a:pt x="171" y="88"/>
                  </a:cubicBezTo>
                  <a:cubicBezTo>
                    <a:pt x="170" y="43"/>
                    <a:pt x="133" y="6"/>
                    <a:pt x="88" y="6"/>
                  </a:cubicBezTo>
                  <a:cubicBezTo>
                    <a:pt x="88" y="6"/>
                    <a:pt x="88" y="6"/>
                    <a:pt x="88" y="6"/>
                  </a:cubicBezTo>
                  <a:cubicBezTo>
                    <a:pt x="66" y="7"/>
                    <a:pt x="45" y="15"/>
                    <a:pt x="30" y="31"/>
                  </a:cubicBezTo>
                  <a:cubicBezTo>
                    <a:pt x="14" y="46"/>
                    <a:pt x="6" y="67"/>
                    <a:pt x="6" y="89"/>
                  </a:cubicBezTo>
                  <a:cubicBezTo>
                    <a:pt x="6" y="111"/>
                    <a:pt x="15" y="132"/>
                    <a:pt x="31" y="147"/>
                  </a:cubicBezTo>
                  <a:cubicBezTo>
                    <a:pt x="46" y="162"/>
                    <a:pt x="67" y="171"/>
                    <a:pt x="88" y="171"/>
                  </a:cubicBezTo>
                  <a:cubicBezTo>
                    <a:pt x="88" y="171"/>
                    <a:pt x="89" y="171"/>
                    <a:pt x="89" y="171"/>
                  </a:cubicBezTo>
                  <a:cubicBezTo>
                    <a:pt x="115" y="171"/>
                    <a:pt x="140" y="158"/>
                    <a:pt x="155" y="136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44" y="163"/>
                    <a:pt x="117" y="177"/>
                    <a:pt x="89" y="177"/>
                  </a:cubicBezTo>
                  <a:cubicBezTo>
                    <a:pt x="89" y="177"/>
                    <a:pt x="89" y="177"/>
                    <a:pt x="88" y="177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0" name="Freeform 189"/>
            <p:cNvSpPr/>
            <p:nvPr/>
          </p:nvSpPr>
          <p:spPr bwMode="auto">
            <a:xfrm>
              <a:off x="7539039" y="4237038"/>
              <a:ext cx="88900" cy="80963"/>
            </a:xfrm>
            <a:custGeom>
              <a:avLst/>
              <a:gdLst>
                <a:gd name="T0" fmla="*/ 0 w 56"/>
                <a:gd name="T1" fmla="*/ 0 h 51"/>
                <a:gd name="T2" fmla="*/ 29 w 56"/>
                <a:gd name="T3" fmla="*/ 51 h 51"/>
                <a:gd name="T4" fmla="*/ 56 w 56"/>
                <a:gd name="T5" fmla="*/ 0 h 51"/>
                <a:gd name="T6" fmla="*/ 0 w 56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0" y="0"/>
                  </a:moveTo>
                  <a:lnTo>
                    <a:pt x="29" y="51"/>
                  </a:lnTo>
                  <a:lnTo>
                    <a:pt x="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190"/>
            <p:cNvSpPr>
              <a:spLocks noEditPoints="1"/>
            </p:cNvSpPr>
            <p:nvPr/>
          </p:nvSpPr>
          <p:spPr bwMode="auto">
            <a:xfrm>
              <a:off x="7343776" y="4192588"/>
              <a:ext cx="107950" cy="90488"/>
            </a:xfrm>
            <a:custGeom>
              <a:avLst/>
              <a:gdLst>
                <a:gd name="T0" fmla="*/ 1 w 48"/>
                <a:gd name="T1" fmla="*/ 40 h 40"/>
                <a:gd name="T2" fmla="*/ 0 w 48"/>
                <a:gd name="T3" fmla="*/ 24 h 40"/>
                <a:gd name="T4" fmla="*/ 24 w 48"/>
                <a:gd name="T5" fmla="*/ 0 h 40"/>
                <a:gd name="T6" fmla="*/ 48 w 48"/>
                <a:gd name="T7" fmla="*/ 23 h 40"/>
                <a:gd name="T8" fmla="*/ 48 w 48"/>
                <a:gd name="T9" fmla="*/ 40 h 40"/>
                <a:gd name="T10" fmla="*/ 1 w 48"/>
                <a:gd name="T11" fmla="*/ 40 h 40"/>
                <a:gd name="T12" fmla="*/ 24 w 48"/>
                <a:gd name="T13" fmla="*/ 6 h 40"/>
                <a:gd name="T14" fmla="*/ 6 w 48"/>
                <a:gd name="T15" fmla="*/ 24 h 40"/>
                <a:gd name="T16" fmla="*/ 7 w 48"/>
                <a:gd name="T17" fmla="*/ 34 h 40"/>
                <a:gd name="T18" fmla="*/ 42 w 48"/>
                <a:gd name="T19" fmla="*/ 34 h 40"/>
                <a:gd name="T20" fmla="*/ 42 w 48"/>
                <a:gd name="T21" fmla="*/ 23 h 40"/>
                <a:gd name="T22" fmla="*/ 24 w 48"/>
                <a:gd name="T23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40">
                  <a:moveTo>
                    <a:pt x="1" y="4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7" y="0"/>
                    <a:pt x="48" y="10"/>
                    <a:pt x="48" y="23"/>
                  </a:cubicBezTo>
                  <a:cubicBezTo>
                    <a:pt x="48" y="40"/>
                    <a:pt x="48" y="40"/>
                    <a:pt x="48" y="40"/>
                  </a:cubicBezTo>
                  <a:lnTo>
                    <a:pt x="1" y="40"/>
                  </a:lnTo>
                  <a:close/>
                  <a:moveTo>
                    <a:pt x="24" y="6"/>
                  </a:moveTo>
                  <a:cubicBezTo>
                    <a:pt x="14" y="6"/>
                    <a:pt x="6" y="14"/>
                    <a:pt x="6" y="2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14"/>
                    <a:pt x="34" y="6"/>
                    <a:pt x="24" y="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191"/>
            <p:cNvSpPr>
              <a:spLocks noEditPoints="1"/>
            </p:cNvSpPr>
            <p:nvPr/>
          </p:nvSpPr>
          <p:spPr bwMode="auto">
            <a:xfrm>
              <a:off x="7319964" y="4268788"/>
              <a:ext cx="157163" cy="119063"/>
            </a:xfrm>
            <a:custGeom>
              <a:avLst/>
              <a:gdLst>
                <a:gd name="T0" fmla="*/ 5 w 69"/>
                <a:gd name="T1" fmla="*/ 52 h 52"/>
                <a:gd name="T2" fmla="*/ 5 w 69"/>
                <a:gd name="T3" fmla="*/ 52 h 52"/>
                <a:gd name="T4" fmla="*/ 1 w 69"/>
                <a:gd name="T5" fmla="*/ 47 h 52"/>
                <a:gd name="T6" fmla="*/ 0 w 69"/>
                <a:gd name="T7" fmla="*/ 4 h 52"/>
                <a:gd name="T8" fmla="*/ 5 w 69"/>
                <a:gd name="T9" fmla="*/ 0 h 52"/>
                <a:gd name="T10" fmla="*/ 64 w 69"/>
                <a:gd name="T11" fmla="*/ 0 h 52"/>
                <a:gd name="T12" fmla="*/ 68 w 69"/>
                <a:gd name="T13" fmla="*/ 4 h 52"/>
                <a:gd name="T14" fmla="*/ 69 w 69"/>
                <a:gd name="T15" fmla="*/ 47 h 52"/>
                <a:gd name="T16" fmla="*/ 67 w 69"/>
                <a:gd name="T17" fmla="*/ 50 h 52"/>
                <a:gd name="T18" fmla="*/ 64 w 69"/>
                <a:gd name="T19" fmla="*/ 51 h 52"/>
                <a:gd name="T20" fmla="*/ 5 w 69"/>
                <a:gd name="T21" fmla="*/ 52 h 52"/>
                <a:gd name="T22" fmla="*/ 6 w 69"/>
                <a:gd name="T23" fmla="*/ 6 h 52"/>
                <a:gd name="T24" fmla="*/ 7 w 69"/>
                <a:gd name="T25" fmla="*/ 46 h 52"/>
                <a:gd name="T26" fmla="*/ 62 w 69"/>
                <a:gd name="T27" fmla="*/ 45 h 52"/>
                <a:gd name="T28" fmla="*/ 62 w 69"/>
                <a:gd name="T29" fmla="*/ 6 h 52"/>
                <a:gd name="T30" fmla="*/ 6 w 69"/>
                <a:gd name="T31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" h="52">
                  <a:moveTo>
                    <a:pt x="5" y="52"/>
                  </a:moveTo>
                  <a:cubicBezTo>
                    <a:pt x="5" y="52"/>
                    <a:pt x="5" y="52"/>
                    <a:pt x="5" y="52"/>
                  </a:cubicBezTo>
                  <a:cubicBezTo>
                    <a:pt x="3" y="52"/>
                    <a:pt x="1" y="50"/>
                    <a:pt x="1" y="4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6" y="0"/>
                    <a:pt x="68" y="2"/>
                    <a:pt x="68" y="4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48"/>
                    <a:pt x="68" y="49"/>
                    <a:pt x="67" y="50"/>
                  </a:cubicBezTo>
                  <a:cubicBezTo>
                    <a:pt x="66" y="51"/>
                    <a:pt x="65" y="51"/>
                    <a:pt x="64" y="51"/>
                  </a:cubicBezTo>
                  <a:lnTo>
                    <a:pt x="5" y="52"/>
                  </a:lnTo>
                  <a:close/>
                  <a:moveTo>
                    <a:pt x="6" y="6"/>
                  </a:moveTo>
                  <a:cubicBezTo>
                    <a:pt x="7" y="46"/>
                    <a:pt x="7" y="46"/>
                    <a:pt x="7" y="46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2" y="6"/>
                    <a:pt x="62" y="6"/>
                    <a:pt x="62" y="6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4" name="组合 263"/>
          <p:cNvGrpSpPr/>
          <p:nvPr/>
        </p:nvGrpSpPr>
        <p:grpSpPr>
          <a:xfrm>
            <a:off x="1152916" y="5555265"/>
            <a:ext cx="406152" cy="406152"/>
            <a:chOff x="1087439" y="4967288"/>
            <a:chExt cx="419100" cy="419100"/>
          </a:xfrm>
        </p:grpSpPr>
        <p:sp>
          <p:nvSpPr>
            <p:cNvPr id="213" name="Freeform 192"/>
            <p:cNvSpPr>
              <a:spLocks noEditPoints="1"/>
            </p:cNvSpPr>
            <p:nvPr/>
          </p:nvSpPr>
          <p:spPr bwMode="auto">
            <a:xfrm>
              <a:off x="1087439" y="4967288"/>
              <a:ext cx="419100" cy="419100"/>
            </a:xfrm>
            <a:custGeom>
              <a:avLst/>
              <a:gdLst>
                <a:gd name="T0" fmla="*/ 92 w 184"/>
                <a:gd name="T1" fmla="*/ 184 h 184"/>
                <a:gd name="T2" fmla="*/ 0 w 184"/>
                <a:gd name="T3" fmla="*/ 92 h 184"/>
                <a:gd name="T4" fmla="*/ 92 w 184"/>
                <a:gd name="T5" fmla="*/ 0 h 184"/>
                <a:gd name="T6" fmla="*/ 184 w 184"/>
                <a:gd name="T7" fmla="*/ 92 h 184"/>
                <a:gd name="T8" fmla="*/ 92 w 184"/>
                <a:gd name="T9" fmla="*/ 184 h 184"/>
                <a:gd name="T10" fmla="*/ 92 w 184"/>
                <a:gd name="T11" fmla="*/ 6 h 184"/>
                <a:gd name="T12" fmla="*/ 6 w 184"/>
                <a:gd name="T13" fmla="*/ 92 h 184"/>
                <a:gd name="T14" fmla="*/ 92 w 184"/>
                <a:gd name="T15" fmla="*/ 178 h 184"/>
                <a:gd name="T16" fmla="*/ 178 w 184"/>
                <a:gd name="T17" fmla="*/ 92 h 184"/>
                <a:gd name="T18" fmla="*/ 92 w 184"/>
                <a:gd name="T19" fmla="*/ 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184">
                  <a:moveTo>
                    <a:pt x="92" y="184"/>
                  </a:moveTo>
                  <a:cubicBezTo>
                    <a:pt x="41" y="184"/>
                    <a:pt x="0" y="143"/>
                    <a:pt x="0" y="92"/>
                  </a:cubicBezTo>
                  <a:cubicBezTo>
                    <a:pt x="0" y="41"/>
                    <a:pt x="41" y="0"/>
                    <a:pt x="92" y="0"/>
                  </a:cubicBezTo>
                  <a:cubicBezTo>
                    <a:pt x="143" y="0"/>
                    <a:pt x="184" y="41"/>
                    <a:pt x="184" y="92"/>
                  </a:cubicBezTo>
                  <a:cubicBezTo>
                    <a:pt x="184" y="143"/>
                    <a:pt x="143" y="184"/>
                    <a:pt x="92" y="184"/>
                  </a:cubicBezTo>
                  <a:close/>
                  <a:moveTo>
                    <a:pt x="92" y="6"/>
                  </a:moveTo>
                  <a:cubicBezTo>
                    <a:pt x="45" y="6"/>
                    <a:pt x="6" y="44"/>
                    <a:pt x="6" y="92"/>
                  </a:cubicBezTo>
                  <a:cubicBezTo>
                    <a:pt x="6" y="139"/>
                    <a:pt x="45" y="178"/>
                    <a:pt x="92" y="178"/>
                  </a:cubicBezTo>
                  <a:cubicBezTo>
                    <a:pt x="140" y="178"/>
                    <a:pt x="178" y="139"/>
                    <a:pt x="178" y="92"/>
                  </a:cubicBezTo>
                  <a:cubicBezTo>
                    <a:pt x="178" y="44"/>
                    <a:pt x="140" y="6"/>
                    <a:pt x="92" y="6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4" name="Freeform 193"/>
            <p:cNvSpPr>
              <a:spLocks noEditPoints="1"/>
            </p:cNvSpPr>
            <p:nvPr/>
          </p:nvSpPr>
          <p:spPr bwMode="auto">
            <a:xfrm>
              <a:off x="1154114" y="5022850"/>
              <a:ext cx="285750" cy="363538"/>
            </a:xfrm>
            <a:custGeom>
              <a:avLst/>
              <a:gdLst>
                <a:gd name="T0" fmla="*/ 2 w 126"/>
                <a:gd name="T1" fmla="*/ 137 h 160"/>
                <a:gd name="T2" fmla="*/ 2 w 126"/>
                <a:gd name="T3" fmla="*/ 133 h 160"/>
                <a:gd name="T4" fmla="*/ 40 w 126"/>
                <a:gd name="T5" fmla="*/ 111 h 160"/>
                <a:gd name="T6" fmla="*/ 43 w 126"/>
                <a:gd name="T7" fmla="*/ 92 h 160"/>
                <a:gd name="T8" fmla="*/ 28 w 126"/>
                <a:gd name="T9" fmla="*/ 66 h 160"/>
                <a:gd name="T10" fmla="*/ 36 w 126"/>
                <a:gd name="T11" fmla="*/ 11 h 160"/>
                <a:gd name="T12" fmla="*/ 65 w 126"/>
                <a:gd name="T13" fmla="*/ 0 h 160"/>
                <a:gd name="T14" fmla="*/ 81 w 126"/>
                <a:gd name="T15" fmla="*/ 7 h 160"/>
                <a:gd name="T16" fmla="*/ 97 w 126"/>
                <a:gd name="T17" fmla="*/ 56 h 160"/>
                <a:gd name="T18" fmla="*/ 91 w 126"/>
                <a:gd name="T19" fmla="*/ 75 h 160"/>
                <a:gd name="T20" fmla="*/ 83 w 126"/>
                <a:gd name="T21" fmla="*/ 105 h 160"/>
                <a:gd name="T22" fmla="*/ 88 w 126"/>
                <a:gd name="T23" fmla="*/ 113 h 160"/>
                <a:gd name="T24" fmla="*/ 124 w 126"/>
                <a:gd name="T25" fmla="*/ 133 h 160"/>
                <a:gd name="T26" fmla="*/ 124 w 126"/>
                <a:gd name="T27" fmla="*/ 137 h 160"/>
                <a:gd name="T28" fmla="*/ 9 w 126"/>
                <a:gd name="T29" fmla="*/ 135 h 160"/>
                <a:gd name="T30" fmla="*/ 117 w 126"/>
                <a:gd name="T31" fmla="*/ 135 h 160"/>
                <a:gd name="T32" fmla="*/ 84 w 126"/>
                <a:gd name="T33" fmla="*/ 117 h 160"/>
                <a:gd name="T34" fmla="*/ 77 w 126"/>
                <a:gd name="T35" fmla="*/ 106 h 160"/>
                <a:gd name="T36" fmla="*/ 78 w 126"/>
                <a:gd name="T37" fmla="*/ 89 h 160"/>
                <a:gd name="T38" fmla="*/ 87 w 126"/>
                <a:gd name="T39" fmla="*/ 67 h 160"/>
                <a:gd name="T40" fmla="*/ 92 w 126"/>
                <a:gd name="T41" fmla="*/ 65 h 160"/>
                <a:gd name="T42" fmla="*/ 90 w 126"/>
                <a:gd name="T43" fmla="*/ 59 h 160"/>
                <a:gd name="T44" fmla="*/ 90 w 126"/>
                <a:gd name="T45" fmla="*/ 17 h 160"/>
                <a:gd name="T46" fmla="*/ 80 w 126"/>
                <a:gd name="T47" fmla="*/ 13 h 160"/>
                <a:gd name="T48" fmla="*/ 75 w 126"/>
                <a:gd name="T49" fmla="*/ 9 h 160"/>
                <a:gd name="T50" fmla="*/ 64 w 126"/>
                <a:gd name="T51" fmla="*/ 7 h 160"/>
                <a:gd name="T52" fmla="*/ 36 w 126"/>
                <a:gd name="T53" fmla="*/ 57 h 160"/>
                <a:gd name="T54" fmla="*/ 34 w 126"/>
                <a:gd name="T55" fmla="*/ 60 h 160"/>
                <a:gd name="T56" fmla="*/ 37 w 126"/>
                <a:gd name="T57" fmla="*/ 70 h 160"/>
                <a:gd name="T58" fmla="*/ 40 w 126"/>
                <a:gd name="T59" fmla="*/ 72 h 160"/>
                <a:gd name="T60" fmla="*/ 49 w 126"/>
                <a:gd name="T61" fmla="*/ 89 h 160"/>
                <a:gd name="T62" fmla="*/ 49 w 126"/>
                <a:gd name="T63" fmla="*/ 107 h 160"/>
                <a:gd name="T64" fmla="*/ 33 w 126"/>
                <a:gd name="T65" fmla="*/ 12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" h="160">
                  <a:moveTo>
                    <a:pt x="63" y="160"/>
                  </a:moveTo>
                  <a:cubicBezTo>
                    <a:pt x="41" y="160"/>
                    <a:pt x="19" y="152"/>
                    <a:pt x="2" y="137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" y="133"/>
                    <a:pt x="2" y="133"/>
                    <a:pt x="2" y="133"/>
                  </a:cubicBezTo>
                  <a:cubicBezTo>
                    <a:pt x="8" y="126"/>
                    <a:pt x="18" y="120"/>
                    <a:pt x="31" y="116"/>
                  </a:cubicBezTo>
                  <a:cubicBezTo>
                    <a:pt x="36" y="114"/>
                    <a:pt x="38" y="113"/>
                    <a:pt x="40" y="111"/>
                  </a:cubicBezTo>
                  <a:cubicBezTo>
                    <a:pt x="42" y="110"/>
                    <a:pt x="43" y="108"/>
                    <a:pt x="43" y="106"/>
                  </a:cubicBezTo>
                  <a:cubicBezTo>
                    <a:pt x="43" y="105"/>
                    <a:pt x="43" y="98"/>
                    <a:pt x="43" y="92"/>
                  </a:cubicBezTo>
                  <a:cubicBezTo>
                    <a:pt x="40" y="88"/>
                    <a:pt x="37" y="83"/>
                    <a:pt x="34" y="75"/>
                  </a:cubicBezTo>
                  <a:cubicBezTo>
                    <a:pt x="32" y="74"/>
                    <a:pt x="29" y="70"/>
                    <a:pt x="28" y="66"/>
                  </a:cubicBezTo>
                  <a:cubicBezTo>
                    <a:pt x="27" y="62"/>
                    <a:pt x="28" y="58"/>
                    <a:pt x="29" y="56"/>
                  </a:cubicBezTo>
                  <a:cubicBezTo>
                    <a:pt x="26" y="36"/>
                    <a:pt x="28" y="21"/>
                    <a:pt x="36" y="11"/>
                  </a:cubicBezTo>
                  <a:cubicBezTo>
                    <a:pt x="42" y="4"/>
                    <a:pt x="52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5" y="0"/>
                    <a:pt x="78" y="2"/>
                    <a:pt x="80" y="6"/>
                  </a:cubicBezTo>
                  <a:cubicBezTo>
                    <a:pt x="80" y="6"/>
                    <a:pt x="81" y="7"/>
                    <a:pt x="81" y="7"/>
                  </a:cubicBezTo>
                  <a:cubicBezTo>
                    <a:pt x="87" y="7"/>
                    <a:pt x="92" y="9"/>
                    <a:pt x="95" y="14"/>
                  </a:cubicBezTo>
                  <a:cubicBezTo>
                    <a:pt x="101" y="22"/>
                    <a:pt x="102" y="38"/>
                    <a:pt x="97" y="56"/>
                  </a:cubicBezTo>
                  <a:cubicBezTo>
                    <a:pt x="99" y="58"/>
                    <a:pt x="99" y="62"/>
                    <a:pt x="98" y="66"/>
                  </a:cubicBezTo>
                  <a:cubicBezTo>
                    <a:pt x="97" y="71"/>
                    <a:pt x="94" y="74"/>
                    <a:pt x="91" y="75"/>
                  </a:cubicBezTo>
                  <a:cubicBezTo>
                    <a:pt x="89" y="83"/>
                    <a:pt x="87" y="88"/>
                    <a:pt x="83" y="92"/>
                  </a:cubicBezTo>
                  <a:cubicBezTo>
                    <a:pt x="83" y="105"/>
                    <a:pt x="83" y="105"/>
                    <a:pt x="83" y="105"/>
                  </a:cubicBezTo>
                  <a:cubicBezTo>
                    <a:pt x="84" y="108"/>
                    <a:pt x="85" y="109"/>
                    <a:pt x="87" y="111"/>
                  </a:cubicBezTo>
                  <a:cubicBezTo>
                    <a:pt x="88" y="113"/>
                    <a:pt x="88" y="113"/>
                    <a:pt x="88" y="113"/>
                  </a:cubicBezTo>
                  <a:cubicBezTo>
                    <a:pt x="90" y="114"/>
                    <a:pt x="91" y="114"/>
                    <a:pt x="96" y="116"/>
                  </a:cubicBezTo>
                  <a:cubicBezTo>
                    <a:pt x="108" y="120"/>
                    <a:pt x="119" y="126"/>
                    <a:pt x="124" y="133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4" y="137"/>
                    <a:pt x="124" y="137"/>
                    <a:pt x="124" y="137"/>
                  </a:cubicBezTo>
                  <a:cubicBezTo>
                    <a:pt x="107" y="152"/>
                    <a:pt x="86" y="160"/>
                    <a:pt x="63" y="160"/>
                  </a:cubicBezTo>
                  <a:close/>
                  <a:moveTo>
                    <a:pt x="9" y="135"/>
                  </a:moveTo>
                  <a:cubicBezTo>
                    <a:pt x="24" y="147"/>
                    <a:pt x="43" y="154"/>
                    <a:pt x="63" y="154"/>
                  </a:cubicBezTo>
                  <a:cubicBezTo>
                    <a:pt x="83" y="154"/>
                    <a:pt x="102" y="147"/>
                    <a:pt x="117" y="135"/>
                  </a:cubicBezTo>
                  <a:cubicBezTo>
                    <a:pt x="112" y="130"/>
                    <a:pt x="104" y="125"/>
                    <a:pt x="94" y="122"/>
                  </a:cubicBezTo>
                  <a:cubicBezTo>
                    <a:pt x="88" y="120"/>
                    <a:pt x="86" y="119"/>
                    <a:pt x="84" y="117"/>
                  </a:cubicBezTo>
                  <a:cubicBezTo>
                    <a:pt x="83" y="116"/>
                    <a:pt x="83" y="116"/>
                    <a:pt x="83" y="116"/>
                  </a:cubicBezTo>
                  <a:cubicBezTo>
                    <a:pt x="80" y="114"/>
                    <a:pt x="78" y="111"/>
                    <a:pt x="77" y="106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82" y="85"/>
                    <a:pt x="84" y="79"/>
                    <a:pt x="86" y="71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1" y="68"/>
                    <a:pt x="92" y="67"/>
                    <a:pt x="92" y="65"/>
                  </a:cubicBezTo>
                  <a:cubicBezTo>
                    <a:pt x="93" y="63"/>
                    <a:pt x="93" y="61"/>
                    <a:pt x="92" y="60"/>
                  </a:cubicBezTo>
                  <a:cubicBezTo>
                    <a:pt x="90" y="59"/>
                    <a:pt x="90" y="59"/>
                    <a:pt x="90" y="5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95" y="39"/>
                    <a:pt x="95" y="24"/>
                    <a:pt x="90" y="17"/>
                  </a:cubicBezTo>
                  <a:cubicBezTo>
                    <a:pt x="88" y="15"/>
                    <a:pt x="85" y="13"/>
                    <a:pt x="81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7" y="12"/>
                    <a:pt x="76" y="10"/>
                    <a:pt x="75" y="9"/>
                  </a:cubicBezTo>
                  <a:cubicBezTo>
                    <a:pt x="74" y="8"/>
                    <a:pt x="73" y="7"/>
                    <a:pt x="65" y="7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54" y="7"/>
                    <a:pt x="46" y="10"/>
                    <a:pt x="41" y="15"/>
                  </a:cubicBezTo>
                  <a:cubicBezTo>
                    <a:pt x="34" y="24"/>
                    <a:pt x="32" y="38"/>
                    <a:pt x="36" y="57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61"/>
                    <a:pt x="34" y="63"/>
                    <a:pt x="34" y="65"/>
                  </a:cubicBezTo>
                  <a:cubicBezTo>
                    <a:pt x="35" y="67"/>
                    <a:pt x="37" y="69"/>
                    <a:pt x="37" y="70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43" y="80"/>
                    <a:pt x="45" y="85"/>
                    <a:pt x="48" y="89"/>
                  </a:cubicBezTo>
                  <a:cubicBezTo>
                    <a:pt x="49" y="89"/>
                    <a:pt x="49" y="89"/>
                    <a:pt x="49" y="89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9" y="94"/>
                    <a:pt x="50" y="105"/>
                    <a:pt x="49" y="107"/>
                  </a:cubicBezTo>
                  <a:cubicBezTo>
                    <a:pt x="49" y="110"/>
                    <a:pt x="47" y="113"/>
                    <a:pt x="44" y="116"/>
                  </a:cubicBezTo>
                  <a:cubicBezTo>
                    <a:pt x="42" y="119"/>
                    <a:pt x="38" y="120"/>
                    <a:pt x="33" y="122"/>
                  </a:cubicBezTo>
                  <a:cubicBezTo>
                    <a:pt x="23" y="125"/>
                    <a:pt x="14" y="129"/>
                    <a:pt x="9" y="135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5" name="组合 264"/>
          <p:cNvGrpSpPr/>
          <p:nvPr/>
        </p:nvGrpSpPr>
        <p:grpSpPr>
          <a:xfrm>
            <a:off x="2009836" y="5544494"/>
            <a:ext cx="384614" cy="407691"/>
            <a:chOff x="1971676" y="4956175"/>
            <a:chExt cx="396875" cy="420688"/>
          </a:xfrm>
        </p:grpSpPr>
        <p:sp>
          <p:nvSpPr>
            <p:cNvPr id="215" name="Freeform 194"/>
            <p:cNvSpPr/>
            <p:nvPr/>
          </p:nvSpPr>
          <p:spPr bwMode="auto">
            <a:xfrm>
              <a:off x="2027239" y="4956175"/>
              <a:ext cx="44450" cy="41275"/>
            </a:xfrm>
            <a:custGeom>
              <a:avLst/>
              <a:gdLst>
                <a:gd name="T0" fmla="*/ 20 w 20"/>
                <a:gd name="T1" fmla="*/ 18 h 18"/>
                <a:gd name="T2" fmla="*/ 14 w 20"/>
                <a:gd name="T3" fmla="*/ 18 h 18"/>
                <a:gd name="T4" fmla="*/ 14 w 20"/>
                <a:gd name="T5" fmla="*/ 10 h 18"/>
                <a:gd name="T6" fmla="*/ 10 w 20"/>
                <a:gd name="T7" fmla="*/ 6 h 18"/>
                <a:gd name="T8" fmla="*/ 6 w 20"/>
                <a:gd name="T9" fmla="*/ 10 h 18"/>
                <a:gd name="T10" fmla="*/ 6 w 20"/>
                <a:gd name="T11" fmla="*/ 18 h 18"/>
                <a:gd name="T12" fmla="*/ 0 w 20"/>
                <a:gd name="T13" fmla="*/ 18 h 18"/>
                <a:gd name="T14" fmla="*/ 0 w 20"/>
                <a:gd name="T15" fmla="*/ 10 h 18"/>
                <a:gd name="T16" fmla="*/ 10 w 20"/>
                <a:gd name="T17" fmla="*/ 0 h 18"/>
                <a:gd name="T18" fmla="*/ 20 w 20"/>
                <a:gd name="T19" fmla="*/ 10 h 18"/>
                <a:gd name="T20" fmla="*/ 20 w 20"/>
                <a:gd name="T2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18">
                  <a:moveTo>
                    <a:pt x="20" y="18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8"/>
                    <a:pt x="12" y="6"/>
                    <a:pt x="10" y="6"/>
                  </a:cubicBezTo>
                  <a:cubicBezTo>
                    <a:pt x="8" y="6"/>
                    <a:pt x="6" y="8"/>
                    <a:pt x="6" y="10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5" y="0"/>
                    <a:pt x="20" y="4"/>
                    <a:pt x="20" y="10"/>
                  </a:cubicBezTo>
                  <a:lnTo>
                    <a:pt x="20" y="1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195"/>
            <p:cNvSpPr/>
            <p:nvPr/>
          </p:nvSpPr>
          <p:spPr bwMode="auto">
            <a:xfrm>
              <a:off x="2266951" y="4956175"/>
              <a:ext cx="49213" cy="41275"/>
            </a:xfrm>
            <a:custGeom>
              <a:avLst/>
              <a:gdLst>
                <a:gd name="T0" fmla="*/ 21 w 21"/>
                <a:gd name="T1" fmla="*/ 18 h 18"/>
                <a:gd name="T2" fmla="*/ 14 w 21"/>
                <a:gd name="T3" fmla="*/ 18 h 18"/>
                <a:gd name="T4" fmla="*/ 14 w 21"/>
                <a:gd name="T5" fmla="*/ 10 h 18"/>
                <a:gd name="T6" fmla="*/ 10 w 21"/>
                <a:gd name="T7" fmla="*/ 6 h 18"/>
                <a:gd name="T8" fmla="*/ 7 w 21"/>
                <a:gd name="T9" fmla="*/ 10 h 18"/>
                <a:gd name="T10" fmla="*/ 7 w 21"/>
                <a:gd name="T11" fmla="*/ 18 h 18"/>
                <a:gd name="T12" fmla="*/ 0 w 21"/>
                <a:gd name="T13" fmla="*/ 18 h 18"/>
                <a:gd name="T14" fmla="*/ 0 w 21"/>
                <a:gd name="T15" fmla="*/ 10 h 18"/>
                <a:gd name="T16" fmla="*/ 10 w 21"/>
                <a:gd name="T17" fmla="*/ 0 h 18"/>
                <a:gd name="T18" fmla="*/ 21 w 21"/>
                <a:gd name="T19" fmla="*/ 10 h 18"/>
                <a:gd name="T20" fmla="*/ 21 w 21"/>
                <a:gd name="T2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8">
                  <a:moveTo>
                    <a:pt x="21" y="18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8"/>
                    <a:pt x="13" y="6"/>
                    <a:pt x="10" y="6"/>
                  </a:cubicBezTo>
                  <a:cubicBezTo>
                    <a:pt x="8" y="6"/>
                    <a:pt x="7" y="8"/>
                    <a:pt x="7" y="10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1" y="4"/>
                    <a:pt x="21" y="10"/>
                  </a:cubicBezTo>
                  <a:lnTo>
                    <a:pt x="21" y="1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7" name="Freeform 196"/>
            <p:cNvSpPr>
              <a:spLocks noEditPoints="1"/>
            </p:cNvSpPr>
            <p:nvPr/>
          </p:nvSpPr>
          <p:spPr bwMode="auto">
            <a:xfrm>
              <a:off x="1971676" y="4991100"/>
              <a:ext cx="396875" cy="385763"/>
            </a:xfrm>
            <a:custGeom>
              <a:avLst/>
              <a:gdLst>
                <a:gd name="T0" fmla="*/ 164 w 174"/>
                <a:gd name="T1" fmla="*/ 170 h 170"/>
                <a:gd name="T2" fmla="*/ 10 w 174"/>
                <a:gd name="T3" fmla="*/ 170 h 170"/>
                <a:gd name="T4" fmla="*/ 0 w 174"/>
                <a:gd name="T5" fmla="*/ 160 h 170"/>
                <a:gd name="T6" fmla="*/ 0 w 174"/>
                <a:gd name="T7" fmla="*/ 10 h 170"/>
                <a:gd name="T8" fmla="*/ 10 w 174"/>
                <a:gd name="T9" fmla="*/ 0 h 170"/>
                <a:gd name="T10" fmla="*/ 30 w 174"/>
                <a:gd name="T11" fmla="*/ 0 h 170"/>
                <a:gd name="T12" fmla="*/ 30 w 174"/>
                <a:gd name="T13" fmla="*/ 14 h 170"/>
                <a:gd name="T14" fmla="*/ 34 w 174"/>
                <a:gd name="T15" fmla="*/ 18 h 170"/>
                <a:gd name="T16" fmla="*/ 38 w 174"/>
                <a:gd name="T17" fmla="*/ 14 h 170"/>
                <a:gd name="T18" fmla="*/ 38 w 174"/>
                <a:gd name="T19" fmla="*/ 0 h 170"/>
                <a:gd name="T20" fmla="*/ 137 w 174"/>
                <a:gd name="T21" fmla="*/ 0 h 170"/>
                <a:gd name="T22" fmla="*/ 137 w 174"/>
                <a:gd name="T23" fmla="*/ 14 h 170"/>
                <a:gd name="T24" fmla="*/ 140 w 174"/>
                <a:gd name="T25" fmla="*/ 18 h 170"/>
                <a:gd name="T26" fmla="*/ 144 w 174"/>
                <a:gd name="T27" fmla="*/ 14 h 170"/>
                <a:gd name="T28" fmla="*/ 144 w 174"/>
                <a:gd name="T29" fmla="*/ 0 h 170"/>
                <a:gd name="T30" fmla="*/ 164 w 174"/>
                <a:gd name="T31" fmla="*/ 0 h 170"/>
                <a:gd name="T32" fmla="*/ 174 w 174"/>
                <a:gd name="T33" fmla="*/ 10 h 170"/>
                <a:gd name="T34" fmla="*/ 174 w 174"/>
                <a:gd name="T35" fmla="*/ 160 h 170"/>
                <a:gd name="T36" fmla="*/ 164 w 174"/>
                <a:gd name="T37" fmla="*/ 170 h 170"/>
                <a:gd name="T38" fmla="*/ 10 w 174"/>
                <a:gd name="T39" fmla="*/ 6 h 170"/>
                <a:gd name="T40" fmla="*/ 6 w 174"/>
                <a:gd name="T41" fmla="*/ 10 h 170"/>
                <a:gd name="T42" fmla="*/ 6 w 174"/>
                <a:gd name="T43" fmla="*/ 160 h 170"/>
                <a:gd name="T44" fmla="*/ 10 w 174"/>
                <a:gd name="T45" fmla="*/ 164 h 170"/>
                <a:gd name="T46" fmla="*/ 164 w 174"/>
                <a:gd name="T47" fmla="*/ 164 h 170"/>
                <a:gd name="T48" fmla="*/ 168 w 174"/>
                <a:gd name="T49" fmla="*/ 160 h 170"/>
                <a:gd name="T50" fmla="*/ 168 w 174"/>
                <a:gd name="T51" fmla="*/ 10 h 170"/>
                <a:gd name="T52" fmla="*/ 164 w 174"/>
                <a:gd name="T53" fmla="*/ 6 h 170"/>
                <a:gd name="T54" fmla="*/ 151 w 174"/>
                <a:gd name="T55" fmla="*/ 6 h 170"/>
                <a:gd name="T56" fmla="*/ 151 w 174"/>
                <a:gd name="T57" fmla="*/ 14 h 170"/>
                <a:gd name="T58" fmla="*/ 140 w 174"/>
                <a:gd name="T59" fmla="*/ 24 h 170"/>
                <a:gd name="T60" fmla="*/ 130 w 174"/>
                <a:gd name="T61" fmla="*/ 14 h 170"/>
                <a:gd name="T62" fmla="*/ 130 w 174"/>
                <a:gd name="T63" fmla="*/ 6 h 170"/>
                <a:gd name="T64" fmla="*/ 44 w 174"/>
                <a:gd name="T65" fmla="*/ 6 h 170"/>
                <a:gd name="T66" fmla="*/ 44 w 174"/>
                <a:gd name="T67" fmla="*/ 14 h 170"/>
                <a:gd name="T68" fmla="*/ 34 w 174"/>
                <a:gd name="T69" fmla="*/ 24 h 170"/>
                <a:gd name="T70" fmla="*/ 24 w 174"/>
                <a:gd name="T71" fmla="*/ 14 h 170"/>
                <a:gd name="T72" fmla="*/ 24 w 174"/>
                <a:gd name="T73" fmla="*/ 6 h 170"/>
                <a:gd name="T74" fmla="*/ 10 w 174"/>
                <a:gd name="T75" fmla="*/ 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4" h="170">
                  <a:moveTo>
                    <a:pt x="164" y="170"/>
                  </a:moveTo>
                  <a:cubicBezTo>
                    <a:pt x="10" y="170"/>
                    <a:pt x="10" y="170"/>
                    <a:pt x="10" y="170"/>
                  </a:cubicBezTo>
                  <a:cubicBezTo>
                    <a:pt x="5" y="170"/>
                    <a:pt x="0" y="166"/>
                    <a:pt x="0" y="16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6"/>
                    <a:pt x="32" y="18"/>
                    <a:pt x="34" y="18"/>
                  </a:cubicBezTo>
                  <a:cubicBezTo>
                    <a:pt x="36" y="18"/>
                    <a:pt x="38" y="16"/>
                    <a:pt x="38" y="1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7" y="14"/>
                    <a:pt x="137" y="14"/>
                    <a:pt x="137" y="14"/>
                  </a:cubicBezTo>
                  <a:cubicBezTo>
                    <a:pt x="137" y="16"/>
                    <a:pt x="138" y="18"/>
                    <a:pt x="140" y="18"/>
                  </a:cubicBezTo>
                  <a:cubicBezTo>
                    <a:pt x="143" y="18"/>
                    <a:pt x="144" y="16"/>
                    <a:pt x="144" y="14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70" y="0"/>
                    <a:pt x="174" y="5"/>
                    <a:pt x="174" y="10"/>
                  </a:cubicBezTo>
                  <a:cubicBezTo>
                    <a:pt x="174" y="160"/>
                    <a:pt x="174" y="160"/>
                    <a:pt x="174" y="160"/>
                  </a:cubicBezTo>
                  <a:cubicBezTo>
                    <a:pt x="174" y="166"/>
                    <a:pt x="170" y="170"/>
                    <a:pt x="164" y="170"/>
                  </a:cubicBezTo>
                  <a:close/>
                  <a:moveTo>
                    <a:pt x="10" y="6"/>
                  </a:moveTo>
                  <a:cubicBezTo>
                    <a:pt x="8" y="6"/>
                    <a:pt x="6" y="8"/>
                    <a:pt x="6" y="10"/>
                  </a:cubicBezTo>
                  <a:cubicBezTo>
                    <a:pt x="6" y="160"/>
                    <a:pt x="6" y="160"/>
                    <a:pt x="6" y="160"/>
                  </a:cubicBezTo>
                  <a:cubicBezTo>
                    <a:pt x="6" y="162"/>
                    <a:pt x="8" y="164"/>
                    <a:pt x="10" y="164"/>
                  </a:cubicBezTo>
                  <a:cubicBezTo>
                    <a:pt x="164" y="164"/>
                    <a:pt x="164" y="164"/>
                    <a:pt x="164" y="164"/>
                  </a:cubicBezTo>
                  <a:cubicBezTo>
                    <a:pt x="166" y="164"/>
                    <a:pt x="168" y="162"/>
                    <a:pt x="168" y="160"/>
                  </a:cubicBezTo>
                  <a:cubicBezTo>
                    <a:pt x="168" y="10"/>
                    <a:pt x="168" y="10"/>
                    <a:pt x="168" y="10"/>
                  </a:cubicBezTo>
                  <a:cubicBezTo>
                    <a:pt x="168" y="8"/>
                    <a:pt x="166" y="6"/>
                    <a:pt x="164" y="6"/>
                  </a:cubicBezTo>
                  <a:cubicBezTo>
                    <a:pt x="151" y="6"/>
                    <a:pt x="151" y="6"/>
                    <a:pt x="151" y="6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51" y="20"/>
                    <a:pt x="146" y="24"/>
                    <a:pt x="140" y="24"/>
                  </a:cubicBezTo>
                  <a:cubicBezTo>
                    <a:pt x="135" y="24"/>
                    <a:pt x="130" y="20"/>
                    <a:pt x="130" y="14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20"/>
                    <a:pt x="39" y="24"/>
                    <a:pt x="34" y="24"/>
                  </a:cubicBezTo>
                  <a:cubicBezTo>
                    <a:pt x="28" y="24"/>
                    <a:pt x="24" y="20"/>
                    <a:pt x="24" y="14"/>
                  </a:cubicBezTo>
                  <a:cubicBezTo>
                    <a:pt x="24" y="6"/>
                    <a:pt x="24" y="6"/>
                    <a:pt x="24" y="6"/>
                  </a:cubicBezTo>
                  <a:lnTo>
                    <a:pt x="10" y="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 197"/>
            <p:cNvSpPr/>
            <p:nvPr/>
          </p:nvSpPr>
          <p:spPr bwMode="auto">
            <a:xfrm>
              <a:off x="2266951" y="4997450"/>
              <a:ext cx="49213" cy="47625"/>
            </a:xfrm>
            <a:custGeom>
              <a:avLst/>
              <a:gdLst>
                <a:gd name="T0" fmla="*/ 10 w 21"/>
                <a:gd name="T1" fmla="*/ 21 h 21"/>
                <a:gd name="T2" fmla="*/ 0 w 21"/>
                <a:gd name="T3" fmla="*/ 11 h 21"/>
                <a:gd name="T4" fmla="*/ 0 w 21"/>
                <a:gd name="T5" fmla="*/ 0 h 21"/>
                <a:gd name="T6" fmla="*/ 7 w 21"/>
                <a:gd name="T7" fmla="*/ 0 h 21"/>
                <a:gd name="T8" fmla="*/ 7 w 21"/>
                <a:gd name="T9" fmla="*/ 11 h 21"/>
                <a:gd name="T10" fmla="*/ 10 w 21"/>
                <a:gd name="T11" fmla="*/ 15 h 21"/>
                <a:gd name="T12" fmla="*/ 14 w 21"/>
                <a:gd name="T13" fmla="*/ 11 h 21"/>
                <a:gd name="T14" fmla="*/ 14 w 21"/>
                <a:gd name="T15" fmla="*/ 0 h 21"/>
                <a:gd name="T16" fmla="*/ 21 w 21"/>
                <a:gd name="T17" fmla="*/ 0 h 21"/>
                <a:gd name="T18" fmla="*/ 21 w 21"/>
                <a:gd name="T19" fmla="*/ 11 h 21"/>
                <a:gd name="T20" fmla="*/ 10 w 21"/>
                <a:gd name="T2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21">
                  <a:moveTo>
                    <a:pt x="10" y="21"/>
                  </a:moveTo>
                  <a:cubicBezTo>
                    <a:pt x="5" y="21"/>
                    <a:pt x="0" y="17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3"/>
                    <a:pt x="8" y="15"/>
                    <a:pt x="10" y="15"/>
                  </a:cubicBezTo>
                  <a:cubicBezTo>
                    <a:pt x="13" y="15"/>
                    <a:pt x="14" y="13"/>
                    <a:pt x="14" y="1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7"/>
                    <a:pt x="16" y="21"/>
                    <a:pt x="10" y="2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9" name="Rectangle 198"/>
            <p:cNvSpPr>
              <a:spLocks noChangeArrowheads="1"/>
            </p:cNvSpPr>
            <p:nvPr/>
          </p:nvSpPr>
          <p:spPr bwMode="auto">
            <a:xfrm>
              <a:off x="1979614" y="5081588"/>
              <a:ext cx="381000" cy="1428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6" name="组合 265"/>
          <p:cNvGrpSpPr/>
          <p:nvPr/>
        </p:nvGrpSpPr>
        <p:grpSpPr>
          <a:xfrm>
            <a:off x="2835987" y="5610648"/>
            <a:ext cx="423076" cy="315384"/>
            <a:chOff x="2824164" y="5024438"/>
            <a:chExt cx="436563" cy="325438"/>
          </a:xfrm>
        </p:grpSpPr>
        <p:sp>
          <p:nvSpPr>
            <p:cNvPr id="220" name="Freeform 199"/>
            <p:cNvSpPr/>
            <p:nvPr/>
          </p:nvSpPr>
          <p:spPr bwMode="auto">
            <a:xfrm>
              <a:off x="2824164" y="5024438"/>
              <a:ext cx="436563" cy="242888"/>
            </a:xfrm>
            <a:custGeom>
              <a:avLst/>
              <a:gdLst>
                <a:gd name="T0" fmla="*/ 275 w 275"/>
                <a:gd name="T1" fmla="*/ 153 h 153"/>
                <a:gd name="T2" fmla="*/ 221 w 275"/>
                <a:gd name="T3" fmla="*/ 153 h 153"/>
                <a:gd name="T4" fmla="*/ 221 w 275"/>
                <a:gd name="T5" fmla="*/ 145 h 153"/>
                <a:gd name="T6" fmla="*/ 265 w 275"/>
                <a:gd name="T7" fmla="*/ 145 h 153"/>
                <a:gd name="T8" fmla="*/ 265 w 275"/>
                <a:gd name="T9" fmla="*/ 10 h 153"/>
                <a:gd name="T10" fmla="*/ 9 w 275"/>
                <a:gd name="T11" fmla="*/ 10 h 153"/>
                <a:gd name="T12" fmla="*/ 9 w 275"/>
                <a:gd name="T13" fmla="*/ 145 h 153"/>
                <a:gd name="T14" fmla="*/ 53 w 275"/>
                <a:gd name="T15" fmla="*/ 145 h 153"/>
                <a:gd name="T16" fmla="*/ 53 w 275"/>
                <a:gd name="T17" fmla="*/ 153 h 153"/>
                <a:gd name="T18" fmla="*/ 0 w 275"/>
                <a:gd name="T19" fmla="*/ 153 h 153"/>
                <a:gd name="T20" fmla="*/ 0 w 275"/>
                <a:gd name="T21" fmla="*/ 0 h 153"/>
                <a:gd name="T22" fmla="*/ 275 w 275"/>
                <a:gd name="T23" fmla="*/ 0 h 153"/>
                <a:gd name="T24" fmla="*/ 275 w 275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153">
                  <a:moveTo>
                    <a:pt x="275" y="153"/>
                  </a:moveTo>
                  <a:lnTo>
                    <a:pt x="221" y="153"/>
                  </a:lnTo>
                  <a:lnTo>
                    <a:pt x="221" y="145"/>
                  </a:lnTo>
                  <a:lnTo>
                    <a:pt x="265" y="145"/>
                  </a:lnTo>
                  <a:lnTo>
                    <a:pt x="265" y="10"/>
                  </a:lnTo>
                  <a:lnTo>
                    <a:pt x="9" y="10"/>
                  </a:lnTo>
                  <a:lnTo>
                    <a:pt x="9" y="145"/>
                  </a:lnTo>
                  <a:lnTo>
                    <a:pt x="53" y="145"/>
                  </a:lnTo>
                  <a:lnTo>
                    <a:pt x="53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275" y="15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1" name="Freeform 200"/>
            <p:cNvSpPr>
              <a:spLocks noEditPoints="1"/>
            </p:cNvSpPr>
            <p:nvPr/>
          </p:nvSpPr>
          <p:spPr bwMode="auto">
            <a:xfrm>
              <a:off x="2905126" y="5167313"/>
              <a:ext cx="274638" cy="182563"/>
            </a:xfrm>
            <a:custGeom>
              <a:avLst/>
              <a:gdLst>
                <a:gd name="T0" fmla="*/ 173 w 173"/>
                <a:gd name="T1" fmla="*/ 115 h 115"/>
                <a:gd name="T2" fmla="*/ 0 w 173"/>
                <a:gd name="T3" fmla="*/ 115 h 115"/>
                <a:gd name="T4" fmla="*/ 87 w 173"/>
                <a:gd name="T5" fmla="*/ 0 h 115"/>
                <a:gd name="T6" fmla="*/ 173 w 173"/>
                <a:gd name="T7" fmla="*/ 115 h 115"/>
                <a:gd name="T8" fmla="*/ 18 w 173"/>
                <a:gd name="T9" fmla="*/ 106 h 115"/>
                <a:gd name="T10" fmla="*/ 154 w 173"/>
                <a:gd name="T11" fmla="*/ 106 h 115"/>
                <a:gd name="T12" fmla="*/ 87 w 173"/>
                <a:gd name="T13" fmla="*/ 15 h 115"/>
                <a:gd name="T14" fmla="*/ 18 w 173"/>
                <a:gd name="T15" fmla="*/ 10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" h="115">
                  <a:moveTo>
                    <a:pt x="173" y="115"/>
                  </a:moveTo>
                  <a:lnTo>
                    <a:pt x="0" y="115"/>
                  </a:lnTo>
                  <a:lnTo>
                    <a:pt x="87" y="0"/>
                  </a:lnTo>
                  <a:lnTo>
                    <a:pt x="173" y="115"/>
                  </a:lnTo>
                  <a:close/>
                  <a:moveTo>
                    <a:pt x="18" y="106"/>
                  </a:moveTo>
                  <a:lnTo>
                    <a:pt x="154" y="106"/>
                  </a:lnTo>
                  <a:lnTo>
                    <a:pt x="87" y="15"/>
                  </a:lnTo>
                  <a:lnTo>
                    <a:pt x="18" y="10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22" name="Freeform 201"/>
          <p:cNvSpPr>
            <a:spLocks noEditPoints="1"/>
          </p:cNvSpPr>
          <p:nvPr/>
        </p:nvSpPr>
        <p:spPr bwMode="auto">
          <a:xfrm>
            <a:off x="11500561" y="2982163"/>
            <a:ext cx="249230" cy="410767"/>
          </a:xfrm>
          <a:custGeom>
            <a:avLst/>
            <a:gdLst>
              <a:gd name="T0" fmla="*/ 24 w 113"/>
              <a:gd name="T1" fmla="*/ 186 h 186"/>
              <a:gd name="T2" fmla="*/ 0 w 113"/>
              <a:gd name="T3" fmla="*/ 166 h 186"/>
              <a:gd name="T4" fmla="*/ 35 w 113"/>
              <a:gd name="T5" fmla="*/ 129 h 186"/>
              <a:gd name="T6" fmla="*/ 45 w 113"/>
              <a:gd name="T7" fmla="*/ 127 h 186"/>
              <a:gd name="T8" fmla="*/ 45 w 113"/>
              <a:gd name="T9" fmla="*/ 5 h 186"/>
              <a:gd name="T10" fmla="*/ 68 w 113"/>
              <a:gd name="T11" fmla="*/ 0 h 186"/>
              <a:gd name="T12" fmla="*/ 70 w 113"/>
              <a:gd name="T13" fmla="*/ 1 h 186"/>
              <a:gd name="T14" fmla="*/ 113 w 113"/>
              <a:gd name="T15" fmla="*/ 103 h 186"/>
              <a:gd name="T16" fmla="*/ 113 w 113"/>
              <a:gd name="T17" fmla="*/ 105 h 186"/>
              <a:gd name="T18" fmla="*/ 99 w 113"/>
              <a:gd name="T19" fmla="*/ 119 h 186"/>
              <a:gd name="T20" fmla="*/ 97 w 113"/>
              <a:gd name="T21" fmla="*/ 114 h 186"/>
              <a:gd name="T22" fmla="*/ 94 w 113"/>
              <a:gd name="T23" fmla="*/ 107 h 186"/>
              <a:gd name="T24" fmla="*/ 71 w 113"/>
              <a:gd name="T25" fmla="*/ 85 h 186"/>
              <a:gd name="T26" fmla="*/ 71 w 113"/>
              <a:gd name="T27" fmla="*/ 147 h 186"/>
              <a:gd name="T28" fmla="*/ 37 w 113"/>
              <a:gd name="T29" fmla="*/ 184 h 186"/>
              <a:gd name="T30" fmla="*/ 24 w 113"/>
              <a:gd name="T31" fmla="*/ 186 h 186"/>
              <a:gd name="T32" fmla="*/ 47 w 113"/>
              <a:gd name="T33" fmla="*/ 135 h 186"/>
              <a:gd name="T34" fmla="*/ 37 w 113"/>
              <a:gd name="T35" fmla="*/ 136 h 186"/>
              <a:gd name="T36" fmla="*/ 8 w 113"/>
              <a:gd name="T37" fmla="*/ 166 h 186"/>
              <a:gd name="T38" fmla="*/ 24 w 113"/>
              <a:gd name="T39" fmla="*/ 178 h 186"/>
              <a:gd name="T40" fmla="*/ 35 w 113"/>
              <a:gd name="T41" fmla="*/ 177 h 186"/>
              <a:gd name="T42" fmla="*/ 63 w 113"/>
              <a:gd name="T43" fmla="*/ 147 h 186"/>
              <a:gd name="T44" fmla="*/ 63 w 113"/>
              <a:gd name="T45" fmla="*/ 78 h 186"/>
              <a:gd name="T46" fmla="*/ 67 w 113"/>
              <a:gd name="T47" fmla="*/ 77 h 186"/>
              <a:gd name="T48" fmla="*/ 101 w 113"/>
              <a:gd name="T49" fmla="*/ 104 h 186"/>
              <a:gd name="T50" fmla="*/ 102 w 113"/>
              <a:gd name="T51" fmla="*/ 106 h 186"/>
              <a:gd name="T52" fmla="*/ 105 w 113"/>
              <a:gd name="T53" fmla="*/ 102 h 186"/>
              <a:gd name="T54" fmla="*/ 67 w 113"/>
              <a:gd name="T55" fmla="*/ 8 h 186"/>
              <a:gd name="T56" fmla="*/ 53 w 113"/>
              <a:gd name="T57" fmla="*/ 11 h 186"/>
              <a:gd name="T58" fmla="*/ 53 w 113"/>
              <a:gd name="T59" fmla="*/ 135 h 186"/>
              <a:gd name="T60" fmla="*/ 49 w 113"/>
              <a:gd name="T61" fmla="*/ 135 h 186"/>
              <a:gd name="T62" fmla="*/ 47 w 113"/>
              <a:gd name="T63" fmla="*/ 135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3" h="186">
                <a:moveTo>
                  <a:pt x="24" y="186"/>
                </a:moveTo>
                <a:cubicBezTo>
                  <a:pt x="10" y="186"/>
                  <a:pt x="0" y="178"/>
                  <a:pt x="0" y="166"/>
                </a:cubicBezTo>
                <a:cubicBezTo>
                  <a:pt x="0" y="150"/>
                  <a:pt x="15" y="134"/>
                  <a:pt x="35" y="129"/>
                </a:cubicBezTo>
                <a:cubicBezTo>
                  <a:pt x="38" y="128"/>
                  <a:pt x="42" y="127"/>
                  <a:pt x="45" y="127"/>
                </a:cubicBezTo>
                <a:cubicBezTo>
                  <a:pt x="45" y="5"/>
                  <a:pt x="45" y="5"/>
                  <a:pt x="45" y="5"/>
                </a:cubicBezTo>
                <a:cubicBezTo>
                  <a:pt x="68" y="0"/>
                  <a:pt x="68" y="0"/>
                  <a:pt x="68" y="0"/>
                </a:cubicBezTo>
                <a:cubicBezTo>
                  <a:pt x="70" y="1"/>
                  <a:pt x="70" y="1"/>
                  <a:pt x="70" y="1"/>
                </a:cubicBezTo>
                <a:cubicBezTo>
                  <a:pt x="103" y="23"/>
                  <a:pt x="110" y="65"/>
                  <a:pt x="113" y="103"/>
                </a:cubicBezTo>
                <a:cubicBezTo>
                  <a:pt x="113" y="105"/>
                  <a:pt x="113" y="105"/>
                  <a:pt x="113" y="105"/>
                </a:cubicBezTo>
                <a:cubicBezTo>
                  <a:pt x="99" y="119"/>
                  <a:pt x="99" y="119"/>
                  <a:pt x="99" y="119"/>
                </a:cubicBezTo>
                <a:cubicBezTo>
                  <a:pt x="97" y="114"/>
                  <a:pt x="97" y="114"/>
                  <a:pt x="97" y="114"/>
                </a:cubicBezTo>
                <a:cubicBezTo>
                  <a:pt x="96" y="112"/>
                  <a:pt x="95" y="110"/>
                  <a:pt x="94" y="107"/>
                </a:cubicBezTo>
                <a:cubicBezTo>
                  <a:pt x="89" y="96"/>
                  <a:pt x="85" y="86"/>
                  <a:pt x="71" y="85"/>
                </a:cubicBezTo>
                <a:cubicBezTo>
                  <a:pt x="71" y="147"/>
                  <a:pt x="71" y="147"/>
                  <a:pt x="71" y="147"/>
                </a:cubicBezTo>
                <a:cubicBezTo>
                  <a:pt x="71" y="163"/>
                  <a:pt x="56" y="179"/>
                  <a:pt x="37" y="184"/>
                </a:cubicBezTo>
                <a:cubicBezTo>
                  <a:pt x="33" y="186"/>
                  <a:pt x="28" y="186"/>
                  <a:pt x="24" y="186"/>
                </a:cubicBezTo>
                <a:close/>
                <a:moveTo>
                  <a:pt x="47" y="135"/>
                </a:moveTo>
                <a:cubicBezTo>
                  <a:pt x="44" y="135"/>
                  <a:pt x="40" y="135"/>
                  <a:pt x="37" y="136"/>
                </a:cubicBezTo>
                <a:cubicBezTo>
                  <a:pt x="21" y="141"/>
                  <a:pt x="8" y="154"/>
                  <a:pt x="8" y="166"/>
                </a:cubicBezTo>
                <a:cubicBezTo>
                  <a:pt x="8" y="175"/>
                  <a:pt x="17" y="178"/>
                  <a:pt x="24" y="178"/>
                </a:cubicBezTo>
                <a:cubicBezTo>
                  <a:pt x="28" y="178"/>
                  <a:pt x="31" y="178"/>
                  <a:pt x="35" y="177"/>
                </a:cubicBezTo>
                <a:cubicBezTo>
                  <a:pt x="50" y="172"/>
                  <a:pt x="63" y="159"/>
                  <a:pt x="63" y="147"/>
                </a:cubicBezTo>
                <a:cubicBezTo>
                  <a:pt x="63" y="78"/>
                  <a:pt x="63" y="78"/>
                  <a:pt x="63" y="78"/>
                </a:cubicBezTo>
                <a:cubicBezTo>
                  <a:pt x="67" y="77"/>
                  <a:pt x="67" y="77"/>
                  <a:pt x="67" y="77"/>
                </a:cubicBezTo>
                <a:cubicBezTo>
                  <a:pt x="89" y="76"/>
                  <a:pt x="96" y="91"/>
                  <a:pt x="101" y="104"/>
                </a:cubicBezTo>
                <a:cubicBezTo>
                  <a:pt x="101" y="105"/>
                  <a:pt x="102" y="105"/>
                  <a:pt x="102" y="106"/>
                </a:cubicBezTo>
                <a:cubicBezTo>
                  <a:pt x="105" y="102"/>
                  <a:pt x="105" y="102"/>
                  <a:pt x="105" y="102"/>
                </a:cubicBezTo>
                <a:cubicBezTo>
                  <a:pt x="102" y="67"/>
                  <a:pt x="95" y="28"/>
                  <a:pt x="67" y="8"/>
                </a:cubicBezTo>
                <a:cubicBezTo>
                  <a:pt x="53" y="11"/>
                  <a:pt x="53" y="11"/>
                  <a:pt x="53" y="11"/>
                </a:cubicBezTo>
                <a:cubicBezTo>
                  <a:pt x="53" y="135"/>
                  <a:pt x="53" y="135"/>
                  <a:pt x="53" y="135"/>
                </a:cubicBezTo>
                <a:cubicBezTo>
                  <a:pt x="49" y="135"/>
                  <a:pt x="49" y="135"/>
                  <a:pt x="49" y="135"/>
                </a:cubicBezTo>
                <a:cubicBezTo>
                  <a:pt x="48" y="135"/>
                  <a:pt x="48" y="135"/>
                  <a:pt x="47" y="135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26" name="组合 225"/>
          <p:cNvGrpSpPr/>
          <p:nvPr/>
        </p:nvGrpSpPr>
        <p:grpSpPr>
          <a:xfrm>
            <a:off x="11418254" y="3971425"/>
            <a:ext cx="413844" cy="269229"/>
            <a:chOff x="9815514" y="5897563"/>
            <a:chExt cx="427038" cy="277812"/>
          </a:xfrm>
        </p:grpSpPr>
        <p:sp>
          <p:nvSpPr>
            <p:cNvPr id="223" name="Freeform 202"/>
            <p:cNvSpPr>
              <a:spLocks noEditPoints="1"/>
            </p:cNvSpPr>
            <p:nvPr/>
          </p:nvSpPr>
          <p:spPr bwMode="auto">
            <a:xfrm>
              <a:off x="9817101" y="5900738"/>
              <a:ext cx="423863" cy="273050"/>
            </a:xfrm>
            <a:custGeom>
              <a:avLst/>
              <a:gdLst>
                <a:gd name="T0" fmla="*/ 179 w 186"/>
                <a:gd name="T1" fmla="*/ 120 h 120"/>
                <a:gd name="T2" fmla="*/ 6 w 186"/>
                <a:gd name="T3" fmla="*/ 120 h 120"/>
                <a:gd name="T4" fmla="*/ 0 w 186"/>
                <a:gd name="T5" fmla="*/ 114 h 120"/>
                <a:gd name="T6" fmla="*/ 0 w 186"/>
                <a:gd name="T7" fmla="*/ 6 h 120"/>
                <a:gd name="T8" fmla="*/ 6 w 186"/>
                <a:gd name="T9" fmla="*/ 0 h 120"/>
                <a:gd name="T10" fmla="*/ 179 w 186"/>
                <a:gd name="T11" fmla="*/ 0 h 120"/>
                <a:gd name="T12" fmla="*/ 186 w 186"/>
                <a:gd name="T13" fmla="*/ 6 h 120"/>
                <a:gd name="T14" fmla="*/ 186 w 186"/>
                <a:gd name="T15" fmla="*/ 114 h 120"/>
                <a:gd name="T16" fmla="*/ 179 w 186"/>
                <a:gd name="T17" fmla="*/ 120 h 120"/>
                <a:gd name="T18" fmla="*/ 7 w 186"/>
                <a:gd name="T19" fmla="*/ 113 h 120"/>
                <a:gd name="T20" fmla="*/ 178 w 186"/>
                <a:gd name="T21" fmla="*/ 113 h 120"/>
                <a:gd name="T22" fmla="*/ 178 w 186"/>
                <a:gd name="T23" fmla="*/ 7 h 120"/>
                <a:gd name="T24" fmla="*/ 7 w 186"/>
                <a:gd name="T25" fmla="*/ 7 h 120"/>
                <a:gd name="T26" fmla="*/ 7 w 186"/>
                <a:gd name="T27" fmla="*/ 1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6" h="120">
                  <a:moveTo>
                    <a:pt x="179" y="120"/>
                  </a:moveTo>
                  <a:cubicBezTo>
                    <a:pt x="6" y="120"/>
                    <a:pt x="6" y="120"/>
                    <a:pt x="6" y="120"/>
                  </a:cubicBezTo>
                  <a:cubicBezTo>
                    <a:pt x="3" y="120"/>
                    <a:pt x="0" y="118"/>
                    <a:pt x="0" y="1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83" y="0"/>
                    <a:pt x="186" y="2"/>
                    <a:pt x="186" y="6"/>
                  </a:cubicBezTo>
                  <a:cubicBezTo>
                    <a:pt x="186" y="114"/>
                    <a:pt x="186" y="114"/>
                    <a:pt x="186" y="114"/>
                  </a:cubicBezTo>
                  <a:cubicBezTo>
                    <a:pt x="186" y="118"/>
                    <a:pt x="183" y="120"/>
                    <a:pt x="179" y="120"/>
                  </a:cubicBezTo>
                  <a:close/>
                  <a:moveTo>
                    <a:pt x="7" y="113"/>
                  </a:moveTo>
                  <a:cubicBezTo>
                    <a:pt x="178" y="113"/>
                    <a:pt x="178" y="113"/>
                    <a:pt x="178" y="113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7" y="7"/>
                    <a:pt x="7" y="7"/>
                    <a:pt x="7" y="7"/>
                  </a:cubicBezTo>
                  <a:lnTo>
                    <a:pt x="7" y="11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203"/>
            <p:cNvSpPr>
              <a:spLocks noEditPoints="1"/>
            </p:cNvSpPr>
            <p:nvPr/>
          </p:nvSpPr>
          <p:spPr bwMode="auto">
            <a:xfrm>
              <a:off x="9815514" y="6026150"/>
              <a:ext cx="427038" cy="149225"/>
            </a:xfrm>
            <a:custGeom>
              <a:avLst/>
              <a:gdLst>
                <a:gd name="T0" fmla="*/ 180 w 188"/>
                <a:gd name="T1" fmla="*/ 66 h 66"/>
                <a:gd name="T2" fmla="*/ 7 w 188"/>
                <a:gd name="T3" fmla="*/ 66 h 66"/>
                <a:gd name="T4" fmla="*/ 3 w 188"/>
                <a:gd name="T5" fmla="*/ 64 h 66"/>
                <a:gd name="T6" fmla="*/ 0 w 188"/>
                <a:gd name="T7" fmla="*/ 62 h 66"/>
                <a:gd name="T8" fmla="*/ 62 w 188"/>
                <a:gd name="T9" fmla="*/ 0 h 66"/>
                <a:gd name="T10" fmla="*/ 94 w 188"/>
                <a:gd name="T11" fmla="*/ 32 h 66"/>
                <a:gd name="T12" fmla="*/ 126 w 188"/>
                <a:gd name="T13" fmla="*/ 0 h 66"/>
                <a:gd name="T14" fmla="*/ 188 w 188"/>
                <a:gd name="T15" fmla="*/ 62 h 66"/>
                <a:gd name="T16" fmla="*/ 184 w 188"/>
                <a:gd name="T17" fmla="*/ 64 h 66"/>
                <a:gd name="T18" fmla="*/ 180 w 188"/>
                <a:gd name="T19" fmla="*/ 66 h 66"/>
                <a:gd name="T20" fmla="*/ 62 w 188"/>
                <a:gd name="T21" fmla="*/ 10 h 66"/>
                <a:gd name="T22" fmla="*/ 14 w 188"/>
                <a:gd name="T23" fmla="*/ 58 h 66"/>
                <a:gd name="T24" fmla="*/ 173 w 188"/>
                <a:gd name="T25" fmla="*/ 58 h 66"/>
                <a:gd name="T26" fmla="*/ 126 w 188"/>
                <a:gd name="T27" fmla="*/ 10 h 66"/>
                <a:gd name="T28" fmla="*/ 98 w 188"/>
                <a:gd name="T29" fmla="*/ 38 h 66"/>
                <a:gd name="T30" fmla="*/ 89 w 188"/>
                <a:gd name="T31" fmla="*/ 38 h 66"/>
                <a:gd name="T32" fmla="*/ 62 w 188"/>
                <a:gd name="T33" fmla="*/ 1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8" h="66">
                  <a:moveTo>
                    <a:pt x="180" y="66"/>
                  </a:moveTo>
                  <a:cubicBezTo>
                    <a:pt x="7" y="66"/>
                    <a:pt x="7" y="66"/>
                    <a:pt x="7" y="66"/>
                  </a:cubicBezTo>
                  <a:cubicBezTo>
                    <a:pt x="6" y="66"/>
                    <a:pt x="5" y="65"/>
                    <a:pt x="3" y="64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94" y="32"/>
                    <a:pt x="94" y="32"/>
                    <a:pt x="94" y="32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88" y="62"/>
                    <a:pt x="188" y="62"/>
                    <a:pt x="188" y="62"/>
                  </a:cubicBezTo>
                  <a:cubicBezTo>
                    <a:pt x="184" y="64"/>
                    <a:pt x="184" y="64"/>
                    <a:pt x="184" y="64"/>
                  </a:cubicBezTo>
                  <a:cubicBezTo>
                    <a:pt x="183" y="65"/>
                    <a:pt x="181" y="66"/>
                    <a:pt x="180" y="66"/>
                  </a:cubicBezTo>
                  <a:close/>
                  <a:moveTo>
                    <a:pt x="62" y="10"/>
                  </a:moveTo>
                  <a:cubicBezTo>
                    <a:pt x="14" y="58"/>
                    <a:pt x="14" y="58"/>
                    <a:pt x="14" y="58"/>
                  </a:cubicBezTo>
                  <a:cubicBezTo>
                    <a:pt x="173" y="58"/>
                    <a:pt x="173" y="58"/>
                    <a:pt x="173" y="58"/>
                  </a:cubicBezTo>
                  <a:cubicBezTo>
                    <a:pt x="126" y="10"/>
                    <a:pt x="126" y="10"/>
                    <a:pt x="126" y="10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96" y="40"/>
                    <a:pt x="91" y="40"/>
                    <a:pt x="89" y="38"/>
                  </a:cubicBezTo>
                  <a:lnTo>
                    <a:pt x="62" y="1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" name="Freeform 204"/>
            <p:cNvSpPr>
              <a:spLocks noEditPoints="1"/>
            </p:cNvSpPr>
            <p:nvPr/>
          </p:nvSpPr>
          <p:spPr bwMode="auto">
            <a:xfrm>
              <a:off x="9815514" y="5897563"/>
              <a:ext cx="425450" cy="215900"/>
            </a:xfrm>
            <a:custGeom>
              <a:avLst/>
              <a:gdLst>
                <a:gd name="T0" fmla="*/ 94 w 187"/>
                <a:gd name="T1" fmla="*/ 95 h 95"/>
                <a:gd name="T2" fmla="*/ 89 w 187"/>
                <a:gd name="T3" fmla="*/ 93 h 95"/>
                <a:gd name="T4" fmla="*/ 0 w 187"/>
                <a:gd name="T5" fmla="*/ 4 h 95"/>
                <a:gd name="T6" fmla="*/ 3 w 187"/>
                <a:gd name="T7" fmla="*/ 2 h 95"/>
                <a:gd name="T8" fmla="*/ 7 w 187"/>
                <a:gd name="T9" fmla="*/ 0 h 95"/>
                <a:gd name="T10" fmla="*/ 180 w 187"/>
                <a:gd name="T11" fmla="*/ 0 h 95"/>
                <a:gd name="T12" fmla="*/ 184 w 187"/>
                <a:gd name="T13" fmla="*/ 2 h 95"/>
                <a:gd name="T14" fmla="*/ 187 w 187"/>
                <a:gd name="T15" fmla="*/ 4 h 95"/>
                <a:gd name="T16" fmla="*/ 98 w 187"/>
                <a:gd name="T17" fmla="*/ 93 h 95"/>
                <a:gd name="T18" fmla="*/ 94 w 187"/>
                <a:gd name="T19" fmla="*/ 95 h 95"/>
                <a:gd name="T20" fmla="*/ 14 w 187"/>
                <a:gd name="T21" fmla="*/ 8 h 95"/>
                <a:gd name="T22" fmla="*/ 94 w 187"/>
                <a:gd name="T23" fmla="*/ 88 h 95"/>
                <a:gd name="T24" fmla="*/ 174 w 187"/>
                <a:gd name="T25" fmla="*/ 8 h 95"/>
                <a:gd name="T26" fmla="*/ 14 w 187"/>
                <a:gd name="T27" fmla="*/ 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7" h="95">
                  <a:moveTo>
                    <a:pt x="94" y="95"/>
                  </a:moveTo>
                  <a:cubicBezTo>
                    <a:pt x="92" y="95"/>
                    <a:pt x="90" y="95"/>
                    <a:pt x="89" y="9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6" y="0"/>
                    <a:pt x="7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2" y="0"/>
                    <a:pt x="183" y="1"/>
                    <a:pt x="184" y="2"/>
                  </a:cubicBezTo>
                  <a:cubicBezTo>
                    <a:pt x="187" y="4"/>
                    <a:pt x="187" y="4"/>
                    <a:pt x="187" y="4"/>
                  </a:cubicBezTo>
                  <a:cubicBezTo>
                    <a:pt x="98" y="93"/>
                    <a:pt x="98" y="93"/>
                    <a:pt x="98" y="93"/>
                  </a:cubicBezTo>
                  <a:cubicBezTo>
                    <a:pt x="97" y="95"/>
                    <a:pt x="95" y="95"/>
                    <a:pt x="94" y="95"/>
                  </a:cubicBezTo>
                  <a:close/>
                  <a:moveTo>
                    <a:pt x="14" y="8"/>
                  </a:moveTo>
                  <a:cubicBezTo>
                    <a:pt x="94" y="88"/>
                    <a:pt x="94" y="88"/>
                    <a:pt x="94" y="88"/>
                  </a:cubicBezTo>
                  <a:cubicBezTo>
                    <a:pt x="174" y="8"/>
                    <a:pt x="174" y="8"/>
                    <a:pt x="174" y="8"/>
                  </a:cubicBezTo>
                  <a:lnTo>
                    <a:pt x="14" y="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6" name="Freeform 206"/>
          <p:cNvSpPr>
            <a:spLocks noEditPoints="1"/>
          </p:cNvSpPr>
          <p:nvPr/>
        </p:nvSpPr>
        <p:spPr bwMode="auto">
          <a:xfrm>
            <a:off x="11384079" y="4804499"/>
            <a:ext cx="413844" cy="270768"/>
          </a:xfrm>
          <a:custGeom>
            <a:avLst/>
            <a:gdLst>
              <a:gd name="T0" fmla="*/ 5 w 188"/>
              <a:gd name="T1" fmla="*/ 123 h 123"/>
              <a:gd name="T2" fmla="*/ 3 w 188"/>
              <a:gd name="T3" fmla="*/ 123 h 123"/>
              <a:gd name="T4" fmla="*/ 2 w 188"/>
              <a:gd name="T5" fmla="*/ 121 h 123"/>
              <a:gd name="T6" fmla="*/ 13 w 188"/>
              <a:gd name="T7" fmla="*/ 96 h 123"/>
              <a:gd name="T8" fmla="*/ 117 w 188"/>
              <a:gd name="T9" fmla="*/ 32 h 123"/>
              <a:gd name="T10" fmla="*/ 117 w 188"/>
              <a:gd name="T11" fmla="*/ 0 h 123"/>
              <a:gd name="T12" fmla="*/ 188 w 188"/>
              <a:gd name="T13" fmla="*/ 57 h 123"/>
              <a:gd name="T14" fmla="*/ 117 w 188"/>
              <a:gd name="T15" fmla="*/ 114 h 123"/>
              <a:gd name="T16" fmla="*/ 117 w 188"/>
              <a:gd name="T17" fmla="*/ 81 h 123"/>
              <a:gd name="T18" fmla="*/ 38 w 188"/>
              <a:gd name="T19" fmla="*/ 96 h 123"/>
              <a:gd name="T20" fmla="*/ 8 w 188"/>
              <a:gd name="T21" fmla="*/ 121 h 123"/>
              <a:gd name="T22" fmla="*/ 5 w 188"/>
              <a:gd name="T23" fmla="*/ 123 h 123"/>
              <a:gd name="T24" fmla="*/ 123 w 188"/>
              <a:gd name="T25" fmla="*/ 14 h 123"/>
              <a:gd name="T26" fmla="*/ 123 w 188"/>
              <a:gd name="T27" fmla="*/ 38 h 123"/>
              <a:gd name="T28" fmla="*/ 118 w 188"/>
              <a:gd name="T29" fmla="*/ 38 h 123"/>
              <a:gd name="T30" fmla="*/ 19 w 188"/>
              <a:gd name="T31" fmla="*/ 100 h 123"/>
              <a:gd name="T32" fmla="*/ 16 w 188"/>
              <a:gd name="T33" fmla="*/ 105 h 123"/>
              <a:gd name="T34" fmla="*/ 35 w 188"/>
              <a:gd name="T35" fmla="*/ 90 h 123"/>
              <a:gd name="T36" fmla="*/ 104 w 188"/>
              <a:gd name="T37" fmla="*/ 74 h 123"/>
              <a:gd name="T38" fmla="*/ 120 w 188"/>
              <a:gd name="T39" fmla="*/ 74 h 123"/>
              <a:gd name="T40" fmla="*/ 123 w 188"/>
              <a:gd name="T41" fmla="*/ 75 h 123"/>
              <a:gd name="T42" fmla="*/ 123 w 188"/>
              <a:gd name="T43" fmla="*/ 100 h 123"/>
              <a:gd name="T44" fmla="*/ 178 w 188"/>
              <a:gd name="T45" fmla="*/ 57 h 123"/>
              <a:gd name="T46" fmla="*/ 123 w 188"/>
              <a:gd name="T47" fmla="*/ 14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8" h="123">
                <a:moveTo>
                  <a:pt x="5" y="123"/>
                </a:moveTo>
                <a:cubicBezTo>
                  <a:pt x="3" y="123"/>
                  <a:pt x="3" y="123"/>
                  <a:pt x="3" y="123"/>
                </a:cubicBezTo>
                <a:cubicBezTo>
                  <a:pt x="2" y="121"/>
                  <a:pt x="2" y="121"/>
                  <a:pt x="2" y="121"/>
                </a:cubicBezTo>
                <a:cubicBezTo>
                  <a:pt x="1" y="120"/>
                  <a:pt x="0" y="119"/>
                  <a:pt x="13" y="96"/>
                </a:cubicBezTo>
                <a:cubicBezTo>
                  <a:pt x="37" y="58"/>
                  <a:pt x="72" y="36"/>
                  <a:pt x="117" y="32"/>
                </a:cubicBezTo>
                <a:cubicBezTo>
                  <a:pt x="117" y="0"/>
                  <a:pt x="117" y="0"/>
                  <a:pt x="117" y="0"/>
                </a:cubicBezTo>
                <a:cubicBezTo>
                  <a:pt x="188" y="57"/>
                  <a:pt x="188" y="57"/>
                  <a:pt x="188" y="57"/>
                </a:cubicBezTo>
                <a:cubicBezTo>
                  <a:pt x="117" y="114"/>
                  <a:pt x="117" y="114"/>
                  <a:pt x="117" y="114"/>
                </a:cubicBezTo>
                <a:cubicBezTo>
                  <a:pt x="117" y="81"/>
                  <a:pt x="117" y="81"/>
                  <a:pt x="117" y="81"/>
                </a:cubicBezTo>
                <a:cubicBezTo>
                  <a:pt x="87" y="78"/>
                  <a:pt x="61" y="84"/>
                  <a:pt x="38" y="96"/>
                </a:cubicBezTo>
                <a:cubicBezTo>
                  <a:pt x="27" y="102"/>
                  <a:pt x="12" y="117"/>
                  <a:pt x="8" y="121"/>
                </a:cubicBezTo>
                <a:cubicBezTo>
                  <a:pt x="7" y="122"/>
                  <a:pt x="6" y="123"/>
                  <a:pt x="5" y="123"/>
                </a:cubicBezTo>
                <a:close/>
                <a:moveTo>
                  <a:pt x="123" y="14"/>
                </a:moveTo>
                <a:cubicBezTo>
                  <a:pt x="123" y="38"/>
                  <a:pt x="123" y="38"/>
                  <a:pt x="123" y="38"/>
                </a:cubicBezTo>
                <a:cubicBezTo>
                  <a:pt x="118" y="38"/>
                  <a:pt x="118" y="38"/>
                  <a:pt x="118" y="38"/>
                </a:cubicBezTo>
                <a:cubicBezTo>
                  <a:pt x="74" y="42"/>
                  <a:pt x="42" y="62"/>
                  <a:pt x="19" y="100"/>
                </a:cubicBezTo>
                <a:cubicBezTo>
                  <a:pt x="18" y="101"/>
                  <a:pt x="17" y="103"/>
                  <a:pt x="16" y="105"/>
                </a:cubicBezTo>
                <a:cubicBezTo>
                  <a:pt x="22" y="99"/>
                  <a:pt x="29" y="94"/>
                  <a:pt x="35" y="90"/>
                </a:cubicBezTo>
                <a:cubicBezTo>
                  <a:pt x="55" y="79"/>
                  <a:pt x="78" y="74"/>
                  <a:pt x="104" y="74"/>
                </a:cubicBezTo>
                <a:cubicBezTo>
                  <a:pt x="109" y="74"/>
                  <a:pt x="115" y="74"/>
                  <a:pt x="120" y="74"/>
                </a:cubicBezTo>
                <a:cubicBezTo>
                  <a:pt x="123" y="75"/>
                  <a:pt x="123" y="75"/>
                  <a:pt x="123" y="75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78" y="57"/>
                  <a:pt x="178" y="57"/>
                  <a:pt x="178" y="57"/>
                </a:cubicBezTo>
                <a:lnTo>
                  <a:pt x="123" y="14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Freeform 208"/>
          <p:cNvSpPr>
            <a:spLocks noEditPoints="1"/>
          </p:cNvSpPr>
          <p:nvPr/>
        </p:nvSpPr>
        <p:spPr bwMode="auto">
          <a:xfrm>
            <a:off x="395999" y="5696032"/>
            <a:ext cx="412306" cy="263076"/>
          </a:xfrm>
          <a:custGeom>
            <a:avLst/>
            <a:gdLst>
              <a:gd name="T0" fmla="*/ 158 w 187"/>
              <a:gd name="T1" fmla="*/ 119 h 119"/>
              <a:gd name="T2" fmla="*/ 39 w 187"/>
              <a:gd name="T3" fmla="*/ 119 h 119"/>
              <a:gd name="T4" fmla="*/ 0 w 187"/>
              <a:gd name="T5" fmla="*/ 76 h 119"/>
              <a:gd name="T6" fmla="*/ 42 w 187"/>
              <a:gd name="T7" fmla="*/ 33 h 119"/>
              <a:gd name="T8" fmla="*/ 70 w 187"/>
              <a:gd name="T9" fmla="*/ 10 h 119"/>
              <a:gd name="T10" fmla="*/ 87 w 187"/>
              <a:gd name="T11" fmla="*/ 16 h 119"/>
              <a:gd name="T12" fmla="*/ 121 w 187"/>
              <a:gd name="T13" fmla="*/ 0 h 119"/>
              <a:gd name="T14" fmla="*/ 166 w 187"/>
              <a:gd name="T15" fmla="*/ 45 h 119"/>
              <a:gd name="T16" fmla="*/ 163 w 187"/>
              <a:gd name="T17" fmla="*/ 61 h 119"/>
              <a:gd name="T18" fmla="*/ 187 w 187"/>
              <a:gd name="T19" fmla="*/ 90 h 119"/>
              <a:gd name="T20" fmla="*/ 158 w 187"/>
              <a:gd name="T21" fmla="*/ 119 h 119"/>
              <a:gd name="T22" fmla="*/ 43 w 187"/>
              <a:gd name="T23" fmla="*/ 113 h 119"/>
              <a:gd name="T24" fmla="*/ 158 w 187"/>
              <a:gd name="T25" fmla="*/ 113 h 119"/>
              <a:gd name="T26" fmla="*/ 181 w 187"/>
              <a:gd name="T27" fmla="*/ 90 h 119"/>
              <a:gd name="T28" fmla="*/ 159 w 187"/>
              <a:gd name="T29" fmla="*/ 67 h 119"/>
              <a:gd name="T30" fmla="*/ 154 w 187"/>
              <a:gd name="T31" fmla="*/ 67 h 119"/>
              <a:gd name="T32" fmla="*/ 156 w 187"/>
              <a:gd name="T33" fmla="*/ 62 h 119"/>
              <a:gd name="T34" fmla="*/ 160 w 187"/>
              <a:gd name="T35" fmla="*/ 45 h 119"/>
              <a:gd name="T36" fmla="*/ 121 w 187"/>
              <a:gd name="T37" fmla="*/ 6 h 119"/>
              <a:gd name="T38" fmla="*/ 90 w 187"/>
              <a:gd name="T39" fmla="*/ 22 h 119"/>
              <a:gd name="T40" fmla="*/ 88 w 187"/>
              <a:gd name="T41" fmla="*/ 25 h 119"/>
              <a:gd name="T42" fmla="*/ 85 w 187"/>
              <a:gd name="T43" fmla="*/ 22 h 119"/>
              <a:gd name="T44" fmla="*/ 70 w 187"/>
              <a:gd name="T45" fmla="*/ 16 h 119"/>
              <a:gd name="T46" fmla="*/ 48 w 187"/>
              <a:gd name="T47" fmla="*/ 36 h 119"/>
              <a:gd name="T48" fmla="*/ 48 w 187"/>
              <a:gd name="T49" fmla="*/ 39 h 119"/>
              <a:gd name="T50" fmla="*/ 43 w 187"/>
              <a:gd name="T51" fmla="*/ 39 h 119"/>
              <a:gd name="T52" fmla="*/ 6 w 187"/>
              <a:gd name="T53" fmla="*/ 76 h 119"/>
              <a:gd name="T54" fmla="*/ 42 w 187"/>
              <a:gd name="T55" fmla="*/ 113 h 119"/>
              <a:gd name="T56" fmla="*/ 43 w 187"/>
              <a:gd name="T57" fmla="*/ 113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87" h="119">
                <a:moveTo>
                  <a:pt x="158" y="119"/>
                </a:moveTo>
                <a:cubicBezTo>
                  <a:pt x="39" y="119"/>
                  <a:pt x="39" y="119"/>
                  <a:pt x="39" y="119"/>
                </a:cubicBezTo>
                <a:cubicBezTo>
                  <a:pt x="17" y="117"/>
                  <a:pt x="0" y="98"/>
                  <a:pt x="0" y="76"/>
                </a:cubicBezTo>
                <a:cubicBezTo>
                  <a:pt x="0" y="53"/>
                  <a:pt x="19" y="34"/>
                  <a:pt x="42" y="33"/>
                </a:cubicBezTo>
                <a:cubicBezTo>
                  <a:pt x="44" y="20"/>
                  <a:pt x="56" y="10"/>
                  <a:pt x="70" y="10"/>
                </a:cubicBezTo>
                <a:cubicBezTo>
                  <a:pt x="76" y="10"/>
                  <a:pt x="82" y="12"/>
                  <a:pt x="87" y="16"/>
                </a:cubicBezTo>
                <a:cubicBezTo>
                  <a:pt x="96" y="6"/>
                  <a:pt x="108" y="0"/>
                  <a:pt x="121" y="0"/>
                </a:cubicBezTo>
                <a:cubicBezTo>
                  <a:pt x="146" y="0"/>
                  <a:pt x="166" y="20"/>
                  <a:pt x="166" y="45"/>
                </a:cubicBezTo>
                <a:cubicBezTo>
                  <a:pt x="166" y="50"/>
                  <a:pt x="165" y="56"/>
                  <a:pt x="163" y="61"/>
                </a:cubicBezTo>
                <a:cubicBezTo>
                  <a:pt x="177" y="64"/>
                  <a:pt x="187" y="76"/>
                  <a:pt x="187" y="90"/>
                </a:cubicBezTo>
                <a:cubicBezTo>
                  <a:pt x="187" y="106"/>
                  <a:pt x="174" y="119"/>
                  <a:pt x="158" y="119"/>
                </a:cubicBezTo>
                <a:close/>
                <a:moveTo>
                  <a:pt x="43" y="113"/>
                </a:moveTo>
                <a:cubicBezTo>
                  <a:pt x="158" y="113"/>
                  <a:pt x="158" y="113"/>
                  <a:pt x="158" y="113"/>
                </a:cubicBezTo>
                <a:cubicBezTo>
                  <a:pt x="171" y="113"/>
                  <a:pt x="181" y="103"/>
                  <a:pt x="181" y="90"/>
                </a:cubicBezTo>
                <a:cubicBezTo>
                  <a:pt x="181" y="77"/>
                  <a:pt x="171" y="67"/>
                  <a:pt x="159" y="67"/>
                </a:cubicBezTo>
                <a:cubicBezTo>
                  <a:pt x="154" y="67"/>
                  <a:pt x="154" y="67"/>
                  <a:pt x="154" y="67"/>
                </a:cubicBezTo>
                <a:cubicBezTo>
                  <a:pt x="156" y="62"/>
                  <a:pt x="156" y="62"/>
                  <a:pt x="156" y="62"/>
                </a:cubicBezTo>
                <a:cubicBezTo>
                  <a:pt x="159" y="57"/>
                  <a:pt x="160" y="51"/>
                  <a:pt x="160" y="45"/>
                </a:cubicBezTo>
                <a:cubicBezTo>
                  <a:pt x="160" y="23"/>
                  <a:pt x="143" y="6"/>
                  <a:pt x="121" y="6"/>
                </a:cubicBezTo>
                <a:cubicBezTo>
                  <a:pt x="109" y="6"/>
                  <a:pt x="97" y="12"/>
                  <a:pt x="90" y="22"/>
                </a:cubicBezTo>
                <a:cubicBezTo>
                  <a:pt x="88" y="25"/>
                  <a:pt x="88" y="25"/>
                  <a:pt x="88" y="25"/>
                </a:cubicBezTo>
                <a:cubicBezTo>
                  <a:pt x="85" y="22"/>
                  <a:pt x="85" y="22"/>
                  <a:pt x="85" y="22"/>
                </a:cubicBezTo>
                <a:cubicBezTo>
                  <a:pt x="81" y="18"/>
                  <a:pt x="76" y="16"/>
                  <a:pt x="70" y="16"/>
                </a:cubicBezTo>
                <a:cubicBezTo>
                  <a:pt x="58" y="16"/>
                  <a:pt x="49" y="25"/>
                  <a:pt x="48" y="36"/>
                </a:cubicBezTo>
                <a:cubicBezTo>
                  <a:pt x="48" y="39"/>
                  <a:pt x="48" y="39"/>
                  <a:pt x="48" y="39"/>
                </a:cubicBezTo>
                <a:cubicBezTo>
                  <a:pt x="43" y="39"/>
                  <a:pt x="43" y="39"/>
                  <a:pt x="43" y="39"/>
                </a:cubicBezTo>
                <a:cubicBezTo>
                  <a:pt x="23" y="39"/>
                  <a:pt x="6" y="56"/>
                  <a:pt x="6" y="76"/>
                </a:cubicBezTo>
                <a:cubicBezTo>
                  <a:pt x="6" y="96"/>
                  <a:pt x="22" y="112"/>
                  <a:pt x="42" y="113"/>
                </a:cubicBezTo>
                <a:lnTo>
                  <a:pt x="43" y="113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67" name="组合 266"/>
          <p:cNvGrpSpPr/>
          <p:nvPr/>
        </p:nvGrpSpPr>
        <p:grpSpPr>
          <a:xfrm>
            <a:off x="11384354" y="2203361"/>
            <a:ext cx="409229" cy="372308"/>
            <a:chOff x="5451476" y="5838825"/>
            <a:chExt cx="422275" cy="384176"/>
          </a:xfrm>
        </p:grpSpPr>
        <p:sp>
          <p:nvSpPr>
            <p:cNvPr id="9" name="Freeform 209"/>
            <p:cNvSpPr/>
            <p:nvPr/>
          </p:nvSpPr>
          <p:spPr bwMode="auto">
            <a:xfrm>
              <a:off x="5451476" y="5838825"/>
              <a:ext cx="422275" cy="271463"/>
            </a:xfrm>
            <a:custGeom>
              <a:avLst/>
              <a:gdLst>
                <a:gd name="T0" fmla="*/ 157 w 186"/>
                <a:gd name="T1" fmla="*/ 119 h 119"/>
                <a:gd name="T2" fmla="*/ 102 w 186"/>
                <a:gd name="T3" fmla="*/ 119 h 119"/>
                <a:gd name="T4" fmla="*/ 102 w 186"/>
                <a:gd name="T5" fmla="*/ 113 h 119"/>
                <a:gd name="T6" fmla="*/ 157 w 186"/>
                <a:gd name="T7" fmla="*/ 113 h 119"/>
                <a:gd name="T8" fmla="*/ 180 w 186"/>
                <a:gd name="T9" fmla="*/ 90 h 119"/>
                <a:gd name="T10" fmla="*/ 158 w 186"/>
                <a:gd name="T11" fmla="*/ 67 h 119"/>
                <a:gd name="T12" fmla="*/ 153 w 186"/>
                <a:gd name="T13" fmla="*/ 66 h 119"/>
                <a:gd name="T14" fmla="*/ 155 w 186"/>
                <a:gd name="T15" fmla="*/ 62 h 119"/>
                <a:gd name="T16" fmla="*/ 159 w 186"/>
                <a:gd name="T17" fmla="*/ 45 h 119"/>
                <a:gd name="T18" fmla="*/ 121 w 186"/>
                <a:gd name="T19" fmla="*/ 6 h 119"/>
                <a:gd name="T20" fmla="*/ 89 w 186"/>
                <a:gd name="T21" fmla="*/ 22 h 119"/>
                <a:gd name="T22" fmla="*/ 87 w 186"/>
                <a:gd name="T23" fmla="*/ 25 h 119"/>
                <a:gd name="T24" fmla="*/ 85 w 186"/>
                <a:gd name="T25" fmla="*/ 22 h 119"/>
                <a:gd name="T26" fmla="*/ 69 w 186"/>
                <a:gd name="T27" fmla="*/ 16 h 119"/>
                <a:gd name="T28" fmla="*/ 47 w 186"/>
                <a:gd name="T29" fmla="*/ 36 h 119"/>
                <a:gd name="T30" fmla="*/ 47 w 186"/>
                <a:gd name="T31" fmla="*/ 39 h 119"/>
                <a:gd name="T32" fmla="*/ 43 w 186"/>
                <a:gd name="T33" fmla="*/ 39 h 119"/>
                <a:gd name="T34" fmla="*/ 6 w 186"/>
                <a:gd name="T35" fmla="*/ 76 h 119"/>
                <a:gd name="T36" fmla="*/ 41 w 186"/>
                <a:gd name="T37" fmla="*/ 113 h 119"/>
                <a:gd name="T38" fmla="*/ 42 w 186"/>
                <a:gd name="T39" fmla="*/ 113 h 119"/>
                <a:gd name="T40" fmla="*/ 83 w 186"/>
                <a:gd name="T41" fmla="*/ 113 h 119"/>
                <a:gd name="T42" fmla="*/ 83 w 186"/>
                <a:gd name="T43" fmla="*/ 119 h 119"/>
                <a:gd name="T44" fmla="*/ 38 w 186"/>
                <a:gd name="T45" fmla="*/ 119 h 119"/>
                <a:gd name="T46" fmla="*/ 0 w 186"/>
                <a:gd name="T47" fmla="*/ 76 h 119"/>
                <a:gd name="T48" fmla="*/ 42 w 186"/>
                <a:gd name="T49" fmla="*/ 33 h 119"/>
                <a:gd name="T50" fmla="*/ 69 w 186"/>
                <a:gd name="T51" fmla="*/ 10 h 119"/>
                <a:gd name="T52" fmla="*/ 86 w 186"/>
                <a:gd name="T53" fmla="*/ 16 h 119"/>
                <a:gd name="T54" fmla="*/ 121 w 186"/>
                <a:gd name="T55" fmla="*/ 0 h 119"/>
                <a:gd name="T56" fmla="*/ 165 w 186"/>
                <a:gd name="T57" fmla="*/ 45 h 119"/>
                <a:gd name="T58" fmla="*/ 162 w 186"/>
                <a:gd name="T59" fmla="*/ 61 h 119"/>
                <a:gd name="T60" fmla="*/ 186 w 186"/>
                <a:gd name="T61" fmla="*/ 90 h 119"/>
                <a:gd name="T62" fmla="*/ 157 w 186"/>
                <a:gd name="T6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6" h="119">
                  <a:moveTo>
                    <a:pt x="157" y="119"/>
                  </a:moveTo>
                  <a:cubicBezTo>
                    <a:pt x="102" y="119"/>
                    <a:pt x="102" y="119"/>
                    <a:pt x="102" y="119"/>
                  </a:cubicBezTo>
                  <a:cubicBezTo>
                    <a:pt x="102" y="113"/>
                    <a:pt x="102" y="113"/>
                    <a:pt x="102" y="113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70" y="113"/>
                    <a:pt x="180" y="102"/>
                    <a:pt x="180" y="90"/>
                  </a:cubicBezTo>
                  <a:cubicBezTo>
                    <a:pt x="180" y="77"/>
                    <a:pt x="170" y="67"/>
                    <a:pt x="158" y="67"/>
                  </a:cubicBezTo>
                  <a:cubicBezTo>
                    <a:pt x="153" y="66"/>
                    <a:pt x="153" y="66"/>
                    <a:pt x="153" y="66"/>
                  </a:cubicBezTo>
                  <a:cubicBezTo>
                    <a:pt x="155" y="62"/>
                    <a:pt x="155" y="62"/>
                    <a:pt x="155" y="62"/>
                  </a:cubicBezTo>
                  <a:cubicBezTo>
                    <a:pt x="158" y="57"/>
                    <a:pt x="159" y="51"/>
                    <a:pt x="159" y="45"/>
                  </a:cubicBezTo>
                  <a:cubicBezTo>
                    <a:pt x="159" y="23"/>
                    <a:pt x="142" y="6"/>
                    <a:pt x="121" y="6"/>
                  </a:cubicBezTo>
                  <a:cubicBezTo>
                    <a:pt x="108" y="6"/>
                    <a:pt x="96" y="12"/>
                    <a:pt x="89" y="22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81" y="18"/>
                    <a:pt x="75" y="16"/>
                    <a:pt x="69" y="16"/>
                  </a:cubicBezTo>
                  <a:cubicBezTo>
                    <a:pt x="58" y="16"/>
                    <a:pt x="48" y="25"/>
                    <a:pt x="47" y="36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23" y="39"/>
                    <a:pt x="6" y="56"/>
                    <a:pt x="6" y="76"/>
                  </a:cubicBezTo>
                  <a:cubicBezTo>
                    <a:pt x="6" y="96"/>
                    <a:pt x="22" y="112"/>
                    <a:pt x="41" y="113"/>
                  </a:cubicBezTo>
                  <a:cubicBezTo>
                    <a:pt x="42" y="113"/>
                    <a:pt x="42" y="113"/>
                    <a:pt x="42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17" y="116"/>
                    <a:pt x="0" y="98"/>
                    <a:pt x="0" y="76"/>
                  </a:cubicBezTo>
                  <a:cubicBezTo>
                    <a:pt x="0" y="53"/>
                    <a:pt x="19" y="34"/>
                    <a:pt x="42" y="33"/>
                  </a:cubicBezTo>
                  <a:cubicBezTo>
                    <a:pt x="44" y="20"/>
                    <a:pt x="55" y="10"/>
                    <a:pt x="69" y="10"/>
                  </a:cubicBezTo>
                  <a:cubicBezTo>
                    <a:pt x="75" y="10"/>
                    <a:pt x="81" y="12"/>
                    <a:pt x="86" y="16"/>
                  </a:cubicBezTo>
                  <a:cubicBezTo>
                    <a:pt x="95" y="6"/>
                    <a:pt x="107" y="0"/>
                    <a:pt x="121" y="0"/>
                  </a:cubicBezTo>
                  <a:cubicBezTo>
                    <a:pt x="145" y="0"/>
                    <a:pt x="165" y="20"/>
                    <a:pt x="165" y="45"/>
                  </a:cubicBezTo>
                  <a:cubicBezTo>
                    <a:pt x="165" y="50"/>
                    <a:pt x="164" y="56"/>
                    <a:pt x="162" y="61"/>
                  </a:cubicBezTo>
                  <a:cubicBezTo>
                    <a:pt x="176" y="64"/>
                    <a:pt x="186" y="75"/>
                    <a:pt x="186" y="90"/>
                  </a:cubicBezTo>
                  <a:cubicBezTo>
                    <a:pt x="186" y="106"/>
                    <a:pt x="173" y="119"/>
                    <a:pt x="157" y="119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10"/>
            <p:cNvSpPr/>
            <p:nvPr/>
          </p:nvSpPr>
          <p:spPr bwMode="auto">
            <a:xfrm>
              <a:off x="5592764" y="5949950"/>
              <a:ext cx="141288" cy="79375"/>
            </a:xfrm>
            <a:custGeom>
              <a:avLst/>
              <a:gdLst>
                <a:gd name="T0" fmla="*/ 5 w 89"/>
                <a:gd name="T1" fmla="*/ 50 h 50"/>
                <a:gd name="T2" fmla="*/ 0 w 89"/>
                <a:gd name="T3" fmla="*/ 45 h 50"/>
                <a:gd name="T4" fmla="*/ 44 w 89"/>
                <a:gd name="T5" fmla="*/ 0 h 50"/>
                <a:gd name="T6" fmla="*/ 89 w 89"/>
                <a:gd name="T7" fmla="*/ 45 h 50"/>
                <a:gd name="T8" fmla="*/ 83 w 89"/>
                <a:gd name="T9" fmla="*/ 50 h 50"/>
                <a:gd name="T10" fmla="*/ 44 w 89"/>
                <a:gd name="T11" fmla="*/ 12 h 50"/>
                <a:gd name="T12" fmla="*/ 5 w 89"/>
                <a:gd name="T1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50">
                  <a:moveTo>
                    <a:pt x="5" y="50"/>
                  </a:moveTo>
                  <a:lnTo>
                    <a:pt x="0" y="45"/>
                  </a:lnTo>
                  <a:lnTo>
                    <a:pt x="44" y="0"/>
                  </a:lnTo>
                  <a:lnTo>
                    <a:pt x="89" y="45"/>
                  </a:lnTo>
                  <a:lnTo>
                    <a:pt x="83" y="50"/>
                  </a:lnTo>
                  <a:lnTo>
                    <a:pt x="44" y="12"/>
                  </a:lnTo>
                  <a:lnTo>
                    <a:pt x="5" y="5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Rectangle 211"/>
            <p:cNvSpPr>
              <a:spLocks noChangeArrowheads="1"/>
            </p:cNvSpPr>
            <p:nvPr/>
          </p:nvSpPr>
          <p:spPr bwMode="auto">
            <a:xfrm>
              <a:off x="5656264" y="5964238"/>
              <a:ext cx="12700" cy="258763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8" name="组合 267"/>
          <p:cNvGrpSpPr/>
          <p:nvPr/>
        </p:nvGrpSpPr>
        <p:grpSpPr>
          <a:xfrm>
            <a:off x="11355947" y="5578340"/>
            <a:ext cx="410767" cy="398460"/>
            <a:chOff x="6319839" y="5838825"/>
            <a:chExt cx="423863" cy="411163"/>
          </a:xfrm>
        </p:grpSpPr>
        <p:sp>
          <p:nvSpPr>
            <p:cNvPr id="12" name="Freeform 212"/>
            <p:cNvSpPr/>
            <p:nvPr/>
          </p:nvSpPr>
          <p:spPr bwMode="auto">
            <a:xfrm>
              <a:off x="6319839" y="5838825"/>
              <a:ext cx="423863" cy="271463"/>
            </a:xfrm>
            <a:custGeom>
              <a:avLst/>
              <a:gdLst>
                <a:gd name="T0" fmla="*/ 157 w 186"/>
                <a:gd name="T1" fmla="*/ 119 h 119"/>
                <a:gd name="T2" fmla="*/ 102 w 186"/>
                <a:gd name="T3" fmla="*/ 119 h 119"/>
                <a:gd name="T4" fmla="*/ 102 w 186"/>
                <a:gd name="T5" fmla="*/ 113 h 119"/>
                <a:gd name="T6" fmla="*/ 157 w 186"/>
                <a:gd name="T7" fmla="*/ 113 h 119"/>
                <a:gd name="T8" fmla="*/ 180 w 186"/>
                <a:gd name="T9" fmla="*/ 90 h 119"/>
                <a:gd name="T10" fmla="*/ 158 w 186"/>
                <a:gd name="T11" fmla="*/ 67 h 119"/>
                <a:gd name="T12" fmla="*/ 153 w 186"/>
                <a:gd name="T13" fmla="*/ 66 h 119"/>
                <a:gd name="T14" fmla="*/ 155 w 186"/>
                <a:gd name="T15" fmla="*/ 62 h 119"/>
                <a:gd name="T16" fmla="*/ 159 w 186"/>
                <a:gd name="T17" fmla="*/ 45 h 119"/>
                <a:gd name="T18" fmla="*/ 121 w 186"/>
                <a:gd name="T19" fmla="*/ 6 h 119"/>
                <a:gd name="T20" fmla="*/ 89 w 186"/>
                <a:gd name="T21" fmla="*/ 22 h 119"/>
                <a:gd name="T22" fmla="*/ 87 w 186"/>
                <a:gd name="T23" fmla="*/ 25 h 119"/>
                <a:gd name="T24" fmla="*/ 85 w 186"/>
                <a:gd name="T25" fmla="*/ 22 h 119"/>
                <a:gd name="T26" fmla="*/ 69 w 186"/>
                <a:gd name="T27" fmla="*/ 16 h 119"/>
                <a:gd name="T28" fmla="*/ 47 w 186"/>
                <a:gd name="T29" fmla="*/ 36 h 119"/>
                <a:gd name="T30" fmla="*/ 47 w 186"/>
                <a:gd name="T31" fmla="*/ 39 h 119"/>
                <a:gd name="T32" fmla="*/ 43 w 186"/>
                <a:gd name="T33" fmla="*/ 39 h 119"/>
                <a:gd name="T34" fmla="*/ 6 w 186"/>
                <a:gd name="T35" fmla="*/ 76 h 119"/>
                <a:gd name="T36" fmla="*/ 41 w 186"/>
                <a:gd name="T37" fmla="*/ 113 h 119"/>
                <a:gd name="T38" fmla="*/ 42 w 186"/>
                <a:gd name="T39" fmla="*/ 113 h 119"/>
                <a:gd name="T40" fmla="*/ 83 w 186"/>
                <a:gd name="T41" fmla="*/ 113 h 119"/>
                <a:gd name="T42" fmla="*/ 83 w 186"/>
                <a:gd name="T43" fmla="*/ 119 h 119"/>
                <a:gd name="T44" fmla="*/ 38 w 186"/>
                <a:gd name="T45" fmla="*/ 119 h 119"/>
                <a:gd name="T46" fmla="*/ 0 w 186"/>
                <a:gd name="T47" fmla="*/ 76 h 119"/>
                <a:gd name="T48" fmla="*/ 42 w 186"/>
                <a:gd name="T49" fmla="*/ 33 h 119"/>
                <a:gd name="T50" fmla="*/ 69 w 186"/>
                <a:gd name="T51" fmla="*/ 10 h 119"/>
                <a:gd name="T52" fmla="*/ 86 w 186"/>
                <a:gd name="T53" fmla="*/ 16 h 119"/>
                <a:gd name="T54" fmla="*/ 121 w 186"/>
                <a:gd name="T55" fmla="*/ 0 h 119"/>
                <a:gd name="T56" fmla="*/ 165 w 186"/>
                <a:gd name="T57" fmla="*/ 45 h 119"/>
                <a:gd name="T58" fmla="*/ 162 w 186"/>
                <a:gd name="T59" fmla="*/ 61 h 119"/>
                <a:gd name="T60" fmla="*/ 186 w 186"/>
                <a:gd name="T61" fmla="*/ 90 h 119"/>
                <a:gd name="T62" fmla="*/ 157 w 186"/>
                <a:gd name="T6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6" h="119">
                  <a:moveTo>
                    <a:pt x="157" y="119"/>
                  </a:moveTo>
                  <a:cubicBezTo>
                    <a:pt x="102" y="119"/>
                    <a:pt x="102" y="119"/>
                    <a:pt x="102" y="119"/>
                  </a:cubicBezTo>
                  <a:cubicBezTo>
                    <a:pt x="102" y="113"/>
                    <a:pt x="102" y="113"/>
                    <a:pt x="102" y="113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69" y="113"/>
                    <a:pt x="180" y="102"/>
                    <a:pt x="180" y="90"/>
                  </a:cubicBezTo>
                  <a:cubicBezTo>
                    <a:pt x="180" y="77"/>
                    <a:pt x="170" y="67"/>
                    <a:pt x="158" y="67"/>
                  </a:cubicBezTo>
                  <a:cubicBezTo>
                    <a:pt x="153" y="66"/>
                    <a:pt x="153" y="66"/>
                    <a:pt x="153" y="66"/>
                  </a:cubicBezTo>
                  <a:cubicBezTo>
                    <a:pt x="155" y="62"/>
                    <a:pt x="155" y="62"/>
                    <a:pt x="155" y="62"/>
                  </a:cubicBezTo>
                  <a:cubicBezTo>
                    <a:pt x="158" y="57"/>
                    <a:pt x="159" y="51"/>
                    <a:pt x="159" y="45"/>
                  </a:cubicBezTo>
                  <a:cubicBezTo>
                    <a:pt x="159" y="23"/>
                    <a:pt x="142" y="6"/>
                    <a:pt x="121" y="6"/>
                  </a:cubicBezTo>
                  <a:cubicBezTo>
                    <a:pt x="108" y="6"/>
                    <a:pt x="96" y="12"/>
                    <a:pt x="89" y="22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80" y="18"/>
                    <a:pt x="75" y="16"/>
                    <a:pt x="69" y="16"/>
                  </a:cubicBezTo>
                  <a:cubicBezTo>
                    <a:pt x="58" y="16"/>
                    <a:pt x="48" y="25"/>
                    <a:pt x="47" y="36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22" y="39"/>
                    <a:pt x="6" y="56"/>
                    <a:pt x="6" y="76"/>
                  </a:cubicBezTo>
                  <a:cubicBezTo>
                    <a:pt x="6" y="96"/>
                    <a:pt x="21" y="112"/>
                    <a:pt x="41" y="113"/>
                  </a:cubicBezTo>
                  <a:cubicBezTo>
                    <a:pt x="42" y="113"/>
                    <a:pt x="42" y="113"/>
                    <a:pt x="42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17" y="116"/>
                    <a:pt x="0" y="98"/>
                    <a:pt x="0" y="76"/>
                  </a:cubicBezTo>
                  <a:cubicBezTo>
                    <a:pt x="0" y="53"/>
                    <a:pt x="19" y="34"/>
                    <a:pt x="42" y="33"/>
                  </a:cubicBezTo>
                  <a:cubicBezTo>
                    <a:pt x="44" y="20"/>
                    <a:pt x="55" y="10"/>
                    <a:pt x="69" y="10"/>
                  </a:cubicBezTo>
                  <a:cubicBezTo>
                    <a:pt x="75" y="10"/>
                    <a:pt x="81" y="12"/>
                    <a:pt x="86" y="16"/>
                  </a:cubicBezTo>
                  <a:cubicBezTo>
                    <a:pt x="95" y="6"/>
                    <a:pt x="107" y="0"/>
                    <a:pt x="121" y="0"/>
                  </a:cubicBezTo>
                  <a:cubicBezTo>
                    <a:pt x="145" y="0"/>
                    <a:pt x="165" y="20"/>
                    <a:pt x="165" y="45"/>
                  </a:cubicBezTo>
                  <a:cubicBezTo>
                    <a:pt x="165" y="50"/>
                    <a:pt x="164" y="56"/>
                    <a:pt x="162" y="61"/>
                  </a:cubicBezTo>
                  <a:cubicBezTo>
                    <a:pt x="176" y="64"/>
                    <a:pt x="186" y="75"/>
                    <a:pt x="186" y="90"/>
                  </a:cubicBezTo>
                  <a:cubicBezTo>
                    <a:pt x="186" y="106"/>
                    <a:pt x="173" y="119"/>
                    <a:pt x="157" y="119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13"/>
            <p:cNvSpPr/>
            <p:nvPr/>
          </p:nvSpPr>
          <p:spPr bwMode="auto">
            <a:xfrm>
              <a:off x="6461126" y="6170613"/>
              <a:ext cx="141288" cy="79375"/>
            </a:xfrm>
            <a:custGeom>
              <a:avLst/>
              <a:gdLst>
                <a:gd name="T0" fmla="*/ 44 w 89"/>
                <a:gd name="T1" fmla="*/ 50 h 50"/>
                <a:gd name="T2" fmla="*/ 0 w 89"/>
                <a:gd name="T3" fmla="*/ 6 h 50"/>
                <a:gd name="T4" fmla="*/ 6 w 89"/>
                <a:gd name="T5" fmla="*/ 0 h 50"/>
                <a:gd name="T6" fmla="*/ 44 w 89"/>
                <a:gd name="T7" fmla="*/ 38 h 50"/>
                <a:gd name="T8" fmla="*/ 83 w 89"/>
                <a:gd name="T9" fmla="*/ 0 h 50"/>
                <a:gd name="T10" fmla="*/ 89 w 89"/>
                <a:gd name="T11" fmla="*/ 6 h 50"/>
                <a:gd name="T12" fmla="*/ 44 w 89"/>
                <a:gd name="T1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50">
                  <a:moveTo>
                    <a:pt x="44" y="50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44" y="38"/>
                  </a:lnTo>
                  <a:lnTo>
                    <a:pt x="83" y="0"/>
                  </a:lnTo>
                  <a:lnTo>
                    <a:pt x="89" y="6"/>
                  </a:lnTo>
                  <a:lnTo>
                    <a:pt x="44" y="5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Rectangle 214"/>
            <p:cNvSpPr>
              <a:spLocks noChangeArrowheads="1"/>
            </p:cNvSpPr>
            <p:nvPr/>
          </p:nvSpPr>
          <p:spPr bwMode="auto">
            <a:xfrm>
              <a:off x="6524626" y="5975350"/>
              <a:ext cx="14288" cy="26193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0" name="组合 269"/>
          <p:cNvGrpSpPr/>
          <p:nvPr/>
        </p:nvGrpSpPr>
        <p:grpSpPr>
          <a:xfrm>
            <a:off x="397535" y="2982967"/>
            <a:ext cx="300000" cy="401537"/>
            <a:chOff x="307977" y="2312988"/>
            <a:chExt cx="309563" cy="414338"/>
          </a:xfrm>
        </p:grpSpPr>
        <p:sp>
          <p:nvSpPr>
            <p:cNvPr id="15" name="Freeform 215"/>
            <p:cNvSpPr/>
            <p:nvPr/>
          </p:nvSpPr>
          <p:spPr bwMode="auto">
            <a:xfrm>
              <a:off x="392114" y="2509838"/>
              <a:ext cx="141288" cy="80963"/>
            </a:xfrm>
            <a:custGeom>
              <a:avLst/>
              <a:gdLst>
                <a:gd name="T0" fmla="*/ 45 w 89"/>
                <a:gd name="T1" fmla="*/ 51 h 51"/>
                <a:gd name="T2" fmla="*/ 0 w 89"/>
                <a:gd name="T3" fmla="*/ 5 h 51"/>
                <a:gd name="T4" fmla="*/ 6 w 89"/>
                <a:gd name="T5" fmla="*/ 0 h 51"/>
                <a:gd name="T6" fmla="*/ 45 w 89"/>
                <a:gd name="T7" fmla="*/ 38 h 51"/>
                <a:gd name="T8" fmla="*/ 84 w 89"/>
                <a:gd name="T9" fmla="*/ 0 h 51"/>
                <a:gd name="T10" fmla="*/ 89 w 89"/>
                <a:gd name="T11" fmla="*/ 5 h 51"/>
                <a:gd name="T12" fmla="*/ 45 w 89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51">
                  <a:moveTo>
                    <a:pt x="45" y="51"/>
                  </a:moveTo>
                  <a:lnTo>
                    <a:pt x="0" y="5"/>
                  </a:lnTo>
                  <a:lnTo>
                    <a:pt x="6" y="0"/>
                  </a:lnTo>
                  <a:lnTo>
                    <a:pt x="45" y="38"/>
                  </a:lnTo>
                  <a:lnTo>
                    <a:pt x="84" y="0"/>
                  </a:lnTo>
                  <a:lnTo>
                    <a:pt x="89" y="5"/>
                  </a:lnTo>
                  <a:lnTo>
                    <a:pt x="45" y="51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Rectangle 216"/>
            <p:cNvSpPr>
              <a:spLocks noChangeArrowheads="1"/>
            </p:cNvSpPr>
            <p:nvPr/>
          </p:nvSpPr>
          <p:spPr bwMode="auto">
            <a:xfrm>
              <a:off x="457202" y="2312988"/>
              <a:ext cx="12700" cy="26193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217"/>
            <p:cNvSpPr/>
            <p:nvPr/>
          </p:nvSpPr>
          <p:spPr bwMode="auto">
            <a:xfrm>
              <a:off x="307977" y="2417763"/>
              <a:ext cx="309563" cy="309563"/>
            </a:xfrm>
            <a:custGeom>
              <a:avLst/>
              <a:gdLst>
                <a:gd name="T0" fmla="*/ 195 w 195"/>
                <a:gd name="T1" fmla="*/ 195 h 195"/>
                <a:gd name="T2" fmla="*/ 0 w 195"/>
                <a:gd name="T3" fmla="*/ 195 h 195"/>
                <a:gd name="T4" fmla="*/ 0 w 195"/>
                <a:gd name="T5" fmla="*/ 0 h 195"/>
                <a:gd name="T6" fmla="*/ 74 w 195"/>
                <a:gd name="T7" fmla="*/ 0 h 195"/>
                <a:gd name="T8" fmla="*/ 74 w 195"/>
                <a:gd name="T9" fmla="*/ 9 h 195"/>
                <a:gd name="T10" fmla="*/ 11 w 195"/>
                <a:gd name="T11" fmla="*/ 9 h 195"/>
                <a:gd name="T12" fmla="*/ 11 w 195"/>
                <a:gd name="T13" fmla="*/ 185 h 195"/>
                <a:gd name="T14" fmla="*/ 187 w 195"/>
                <a:gd name="T15" fmla="*/ 185 h 195"/>
                <a:gd name="T16" fmla="*/ 187 w 195"/>
                <a:gd name="T17" fmla="*/ 9 h 195"/>
                <a:gd name="T18" fmla="*/ 125 w 195"/>
                <a:gd name="T19" fmla="*/ 9 h 195"/>
                <a:gd name="T20" fmla="*/ 125 w 195"/>
                <a:gd name="T21" fmla="*/ 0 h 195"/>
                <a:gd name="T22" fmla="*/ 195 w 195"/>
                <a:gd name="T23" fmla="*/ 0 h 195"/>
                <a:gd name="T24" fmla="*/ 195 w 195"/>
                <a:gd name="T25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195">
                  <a:moveTo>
                    <a:pt x="195" y="195"/>
                  </a:moveTo>
                  <a:lnTo>
                    <a:pt x="0" y="195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9"/>
                  </a:lnTo>
                  <a:lnTo>
                    <a:pt x="11" y="9"/>
                  </a:lnTo>
                  <a:lnTo>
                    <a:pt x="11" y="185"/>
                  </a:lnTo>
                  <a:lnTo>
                    <a:pt x="187" y="185"/>
                  </a:lnTo>
                  <a:lnTo>
                    <a:pt x="187" y="9"/>
                  </a:lnTo>
                  <a:lnTo>
                    <a:pt x="125" y="9"/>
                  </a:lnTo>
                  <a:lnTo>
                    <a:pt x="125" y="0"/>
                  </a:lnTo>
                  <a:lnTo>
                    <a:pt x="195" y="0"/>
                  </a:lnTo>
                  <a:lnTo>
                    <a:pt x="195" y="19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1" name="组合 270"/>
          <p:cNvGrpSpPr/>
          <p:nvPr/>
        </p:nvGrpSpPr>
        <p:grpSpPr>
          <a:xfrm>
            <a:off x="403689" y="3823733"/>
            <a:ext cx="306153" cy="421537"/>
            <a:chOff x="314326" y="3180556"/>
            <a:chExt cx="315913" cy="434976"/>
          </a:xfrm>
        </p:grpSpPr>
        <p:sp>
          <p:nvSpPr>
            <p:cNvPr id="18" name="Freeform 218"/>
            <p:cNvSpPr/>
            <p:nvPr/>
          </p:nvSpPr>
          <p:spPr bwMode="auto">
            <a:xfrm>
              <a:off x="398464" y="3180556"/>
              <a:ext cx="147638" cy="84138"/>
            </a:xfrm>
            <a:custGeom>
              <a:avLst/>
              <a:gdLst>
                <a:gd name="T0" fmla="*/ 7 w 93"/>
                <a:gd name="T1" fmla="*/ 53 h 53"/>
                <a:gd name="T2" fmla="*/ 0 w 93"/>
                <a:gd name="T3" fmla="*/ 48 h 53"/>
                <a:gd name="T4" fmla="*/ 46 w 93"/>
                <a:gd name="T5" fmla="*/ 0 h 53"/>
                <a:gd name="T6" fmla="*/ 93 w 93"/>
                <a:gd name="T7" fmla="*/ 48 h 53"/>
                <a:gd name="T8" fmla="*/ 86 w 93"/>
                <a:gd name="T9" fmla="*/ 53 h 53"/>
                <a:gd name="T10" fmla="*/ 46 w 93"/>
                <a:gd name="T11" fmla="*/ 15 h 53"/>
                <a:gd name="T12" fmla="*/ 7 w 93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53">
                  <a:moveTo>
                    <a:pt x="7" y="53"/>
                  </a:moveTo>
                  <a:lnTo>
                    <a:pt x="0" y="48"/>
                  </a:lnTo>
                  <a:lnTo>
                    <a:pt x="46" y="0"/>
                  </a:lnTo>
                  <a:lnTo>
                    <a:pt x="93" y="48"/>
                  </a:lnTo>
                  <a:lnTo>
                    <a:pt x="86" y="53"/>
                  </a:lnTo>
                  <a:lnTo>
                    <a:pt x="46" y="15"/>
                  </a:lnTo>
                  <a:lnTo>
                    <a:pt x="7" y="5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Rectangle 219"/>
            <p:cNvSpPr>
              <a:spLocks noChangeArrowheads="1"/>
            </p:cNvSpPr>
            <p:nvPr/>
          </p:nvSpPr>
          <p:spPr bwMode="auto">
            <a:xfrm>
              <a:off x="463551" y="3196431"/>
              <a:ext cx="15875" cy="26828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20"/>
            <p:cNvSpPr/>
            <p:nvPr/>
          </p:nvSpPr>
          <p:spPr bwMode="auto">
            <a:xfrm>
              <a:off x="314326" y="3296444"/>
              <a:ext cx="315913" cy="319088"/>
            </a:xfrm>
            <a:custGeom>
              <a:avLst/>
              <a:gdLst>
                <a:gd name="T0" fmla="*/ 199 w 199"/>
                <a:gd name="T1" fmla="*/ 201 h 201"/>
                <a:gd name="T2" fmla="*/ 0 w 199"/>
                <a:gd name="T3" fmla="*/ 201 h 201"/>
                <a:gd name="T4" fmla="*/ 0 w 199"/>
                <a:gd name="T5" fmla="*/ 0 h 201"/>
                <a:gd name="T6" fmla="*/ 74 w 199"/>
                <a:gd name="T7" fmla="*/ 0 h 201"/>
                <a:gd name="T8" fmla="*/ 74 w 199"/>
                <a:gd name="T9" fmla="*/ 10 h 201"/>
                <a:gd name="T10" fmla="*/ 8 w 199"/>
                <a:gd name="T11" fmla="*/ 10 h 201"/>
                <a:gd name="T12" fmla="*/ 8 w 199"/>
                <a:gd name="T13" fmla="*/ 192 h 201"/>
                <a:gd name="T14" fmla="*/ 190 w 199"/>
                <a:gd name="T15" fmla="*/ 192 h 201"/>
                <a:gd name="T16" fmla="*/ 190 w 199"/>
                <a:gd name="T17" fmla="*/ 10 h 201"/>
                <a:gd name="T18" fmla="*/ 127 w 199"/>
                <a:gd name="T19" fmla="*/ 10 h 201"/>
                <a:gd name="T20" fmla="*/ 127 w 199"/>
                <a:gd name="T21" fmla="*/ 0 h 201"/>
                <a:gd name="T22" fmla="*/ 199 w 199"/>
                <a:gd name="T23" fmla="*/ 0 h 201"/>
                <a:gd name="T24" fmla="*/ 199 w 199"/>
                <a:gd name="T2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201">
                  <a:moveTo>
                    <a:pt x="199" y="201"/>
                  </a:moveTo>
                  <a:lnTo>
                    <a:pt x="0" y="201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0"/>
                  </a:lnTo>
                  <a:lnTo>
                    <a:pt x="8" y="10"/>
                  </a:lnTo>
                  <a:lnTo>
                    <a:pt x="8" y="192"/>
                  </a:lnTo>
                  <a:lnTo>
                    <a:pt x="190" y="192"/>
                  </a:lnTo>
                  <a:lnTo>
                    <a:pt x="190" y="10"/>
                  </a:lnTo>
                  <a:lnTo>
                    <a:pt x="127" y="10"/>
                  </a:lnTo>
                  <a:lnTo>
                    <a:pt x="127" y="0"/>
                  </a:lnTo>
                  <a:lnTo>
                    <a:pt x="199" y="0"/>
                  </a:lnTo>
                  <a:lnTo>
                    <a:pt x="199" y="201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1" name="Freeform 221"/>
          <p:cNvSpPr>
            <a:spLocks noEditPoints="1"/>
          </p:cNvSpPr>
          <p:nvPr/>
        </p:nvSpPr>
        <p:spPr bwMode="auto">
          <a:xfrm>
            <a:off x="414458" y="4720618"/>
            <a:ext cx="276922" cy="424614"/>
          </a:xfrm>
          <a:custGeom>
            <a:avLst/>
            <a:gdLst>
              <a:gd name="T0" fmla="*/ 19 w 126"/>
              <a:gd name="T1" fmla="*/ 193 h 193"/>
              <a:gd name="T2" fmla="*/ 14 w 126"/>
              <a:gd name="T3" fmla="*/ 192 h 193"/>
              <a:gd name="T4" fmla="*/ 10 w 126"/>
              <a:gd name="T5" fmla="*/ 180 h 193"/>
              <a:gd name="T6" fmla="*/ 32 w 126"/>
              <a:gd name="T7" fmla="*/ 115 h 193"/>
              <a:gd name="T8" fmla="*/ 10 w 126"/>
              <a:gd name="T9" fmla="*/ 115 h 193"/>
              <a:gd name="T10" fmla="*/ 2 w 126"/>
              <a:gd name="T11" fmla="*/ 111 h 193"/>
              <a:gd name="T12" fmla="*/ 1 w 126"/>
              <a:gd name="T13" fmla="*/ 102 h 193"/>
              <a:gd name="T14" fmla="*/ 37 w 126"/>
              <a:gd name="T15" fmla="*/ 7 h 193"/>
              <a:gd name="T16" fmla="*/ 46 w 126"/>
              <a:gd name="T17" fmla="*/ 0 h 193"/>
              <a:gd name="T18" fmla="*/ 116 w 126"/>
              <a:gd name="T19" fmla="*/ 0 h 193"/>
              <a:gd name="T20" fmla="*/ 126 w 126"/>
              <a:gd name="T21" fmla="*/ 10 h 193"/>
              <a:gd name="T22" fmla="*/ 124 w 126"/>
              <a:gd name="T23" fmla="*/ 15 h 193"/>
              <a:gd name="T24" fmla="*/ 88 w 126"/>
              <a:gd name="T25" fmla="*/ 68 h 193"/>
              <a:gd name="T26" fmla="*/ 106 w 126"/>
              <a:gd name="T27" fmla="*/ 68 h 193"/>
              <a:gd name="T28" fmla="*/ 114 w 126"/>
              <a:gd name="T29" fmla="*/ 74 h 193"/>
              <a:gd name="T30" fmla="*/ 113 w 126"/>
              <a:gd name="T31" fmla="*/ 84 h 193"/>
              <a:gd name="T32" fmla="*/ 26 w 126"/>
              <a:gd name="T33" fmla="*/ 190 h 193"/>
              <a:gd name="T34" fmla="*/ 19 w 126"/>
              <a:gd name="T35" fmla="*/ 193 h 193"/>
              <a:gd name="T36" fmla="*/ 46 w 126"/>
              <a:gd name="T37" fmla="*/ 8 h 193"/>
              <a:gd name="T38" fmla="*/ 44 w 126"/>
              <a:gd name="T39" fmla="*/ 9 h 193"/>
              <a:gd name="T40" fmla="*/ 9 w 126"/>
              <a:gd name="T41" fmla="*/ 105 h 193"/>
              <a:gd name="T42" fmla="*/ 9 w 126"/>
              <a:gd name="T43" fmla="*/ 106 h 193"/>
              <a:gd name="T44" fmla="*/ 10 w 126"/>
              <a:gd name="T45" fmla="*/ 107 h 193"/>
              <a:gd name="T46" fmla="*/ 43 w 126"/>
              <a:gd name="T47" fmla="*/ 107 h 193"/>
              <a:gd name="T48" fmla="*/ 17 w 126"/>
              <a:gd name="T49" fmla="*/ 183 h 193"/>
              <a:gd name="T50" fmla="*/ 18 w 126"/>
              <a:gd name="T51" fmla="*/ 185 h 193"/>
              <a:gd name="T52" fmla="*/ 20 w 126"/>
              <a:gd name="T53" fmla="*/ 185 h 193"/>
              <a:gd name="T54" fmla="*/ 107 w 126"/>
              <a:gd name="T55" fmla="*/ 79 h 193"/>
              <a:gd name="T56" fmla="*/ 107 w 126"/>
              <a:gd name="T57" fmla="*/ 77 h 193"/>
              <a:gd name="T58" fmla="*/ 106 w 126"/>
              <a:gd name="T59" fmla="*/ 76 h 193"/>
              <a:gd name="T60" fmla="*/ 73 w 126"/>
              <a:gd name="T61" fmla="*/ 76 h 193"/>
              <a:gd name="T62" fmla="*/ 117 w 126"/>
              <a:gd name="T63" fmla="*/ 11 h 193"/>
              <a:gd name="T64" fmla="*/ 118 w 126"/>
              <a:gd name="T65" fmla="*/ 10 h 193"/>
              <a:gd name="T66" fmla="*/ 116 w 126"/>
              <a:gd name="T67" fmla="*/ 8 h 193"/>
              <a:gd name="T68" fmla="*/ 46 w 126"/>
              <a:gd name="T69" fmla="*/ 8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6" h="193">
                <a:moveTo>
                  <a:pt x="19" y="193"/>
                </a:moveTo>
                <a:cubicBezTo>
                  <a:pt x="17" y="193"/>
                  <a:pt x="16" y="193"/>
                  <a:pt x="14" y="192"/>
                </a:cubicBezTo>
                <a:cubicBezTo>
                  <a:pt x="10" y="190"/>
                  <a:pt x="8" y="185"/>
                  <a:pt x="10" y="180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10" y="115"/>
                  <a:pt x="10" y="115"/>
                  <a:pt x="10" y="115"/>
                </a:cubicBezTo>
                <a:cubicBezTo>
                  <a:pt x="7" y="115"/>
                  <a:pt x="4" y="113"/>
                  <a:pt x="2" y="111"/>
                </a:cubicBezTo>
                <a:cubicBezTo>
                  <a:pt x="0" y="108"/>
                  <a:pt x="0" y="105"/>
                  <a:pt x="1" y="102"/>
                </a:cubicBezTo>
                <a:cubicBezTo>
                  <a:pt x="37" y="7"/>
                  <a:pt x="37" y="7"/>
                  <a:pt x="37" y="7"/>
                </a:cubicBezTo>
                <a:cubicBezTo>
                  <a:pt x="38" y="3"/>
                  <a:pt x="42" y="0"/>
                  <a:pt x="46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22" y="0"/>
                  <a:pt x="126" y="5"/>
                  <a:pt x="126" y="10"/>
                </a:cubicBezTo>
                <a:cubicBezTo>
                  <a:pt x="126" y="12"/>
                  <a:pt x="125" y="14"/>
                  <a:pt x="124" y="15"/>
                </a:cubicBezTo>
                <a:cubicBezTo>
                  <a:pt x="88" y="68"/>
                  <a:pt x="88" y="68"/>
                  <a:pt x="88" y="68"/>
                </a:cubicBezTo>
                <a:cubicBezTo>
                  <a:pt x="106" y="68"/>
                  <a:pt x="106" y="68"/>
                  <a:pt x="106" y="68"/>
                </a:cubicBezTo>
                <a:cubicBezTo>
                  <a:pt x="109" y="68"/>
                  <a:pt x="113" y="70"/>
                  <a:pt x="114" y="74"/>
                </a:cubicBezTo>
                <a:cubicBezTo>
                  <a:pt x="116" y="77"/>
                  <a:pt x="115" y="81"/>
                  <a:pt x="113" y="84"/>
                </a:cubicBezTo>
                <a:cubicBezTo>
                  <a:pt x="26" y="190"/>
                  <a:pt x="26" y="190"/>
                  <a:pt x="26" y="190"/>
                </a:cubicBezTo>
                <a:cubicBezTo>
                  <a:pt x="25" y="192"/>
                  <a:pt x="22" y="193"/>
                  <a:pt x="19" y="193"/>
                </a:cubicBezTo>
                <a:close/>
                <a:moveTo>
                  <a:pt x="46" y="8"/>
                </a:moveTo>
                <a:cubicBezTo>
                  <a:pt x="45" y="8"/>
                  <a:pt x="44" y="9"/>
                  <a:pt x="44" y="9"/>
                </a:cubicBezTo>
                <a:cubicBezTo>
                  <a:pt x="9" y="105"/>
                  <a:pt x="9" y="105"/>
                  <a:pt x="9" y="105"/>
                </a:cubicBezTo>
                <a:cubicBezTo>
                  <a:pt x="8" y="105"/>
                  <a:pt x="9" y="106"/>
                  <a:pt x="9" y="106"/>
                </a:cubicBezTo>
                <a:cubicBezTo>
                  <a:pt x="9" y="107"/>
                  <a:pt x="10" y="107"/>
                  <a:pt x="10" y="107"/>
                </a:cubicBezTo>
                <a:cubicBezTo>
                  <a:pt x="43" y="107"/>
                  <a:pt x="43" y="107"/>
                  <a:pt x="43" y="107"/>
                </a:cubicBezTo>
                <a:cubicBezTo>
                  <a:pt x="17" y="183"/>
                  <a:pt x="17" y="183"/>
                  <a:pt x="17" y="183"/>
                </a:cubicBezTo>
                <a:cubicBezTo>
                  <a:pt x="17" y="184"/>
                  <a:pt x="18" y="185"/>
                  <a:pt x="18" y="185"/>
                </a:cubicBezTo>
                <a:cubicBezTo>
                  <a:pt x="19" y="186"/>
                  <a:pt x="20" y="185"/>
                  <a:pt x="20" y="185"/>
                </a:cubicBezTo>
                <a:cubicBezTo>
                  <a:pt x="107" y="79"/>
                  <a:pt x="107" y="79"/>
                  <a:pt x="107" y="79"/>
                </a:cubicBezTo>
                <a:cubicBezTo>
                  <a:pt x="107" y="78"/>
                  <a:pt x="107" y="77"/>
                  <a:pt x="107" y="77"/>
                </a:cubicBezTo>
                <a:cubicBezTo>
                  <a:pt x="107" y="76"/>
                  <a:pt x="106" y="76"/>
                  <a:pt x="106" y="76"/>
                </a:cubicBezTo>
                <a:cubicBezTo>
                  <a:pt x="73" y="76"/>
                  <a:pt x="73" y="76"/>
                  <a:pt x="73" y="76"/>
                </a:cubicBezTo>
                <a:cubicBezTo>
                  <a:pt x="117" y="11"/>
                  <a:pt x="117" y="11"/>
                  <a:pt x="117" y="11"/>
                </a:cubicBezTo>
                <a:cubicBezTo>
                  <a:pt x="118" y="11"/>
                  <a:pt x="118" y="10"/>
                  <a:pt x="118" y="10"/>
                </a:cubicBezTo>
                <a:cubicBezTo>
                  <a:pt x="118" y="9"/>
                  <a:pt x="117" y="8"/>
                  <a:pt x="116" y="8"/>
                </a:cubicBezTo>
                <a:lnTo>
                  <a:pt x="46" y="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" name="Freeform 225"/>
          <p:cNvSpPr>
            <a:spLocks noEditPoints="1"/>
          </p:cNvSpPr>
          <p:nvPr/>
        </p:nvSpPr>
        <p:spPr bwMode="auto">
          <a:xfrm>
            <a:off x="345389" y="2176048"/>
            <a:ext cx="404613" cy="407691"/>
          </a:xfrm>
          <a:custGeom>
            <a:avLst/>
            <a:gdLst>
              <a:gd name="T0" fmla="*/ 130 w 184"/>
              <a:gd name="T1" fmla="*/ 185 h 185"/>
              <a:gd name="T2" fmla="*/ 54 w 184"/>
              <a:gd name="T3" fmla="*/ 185 h 185"/>
              <a:gd name="T4" fmla="*/ 39 w 184"/>
              <a:gd name="T5" fmla="*/ 170 h 185"/>
              <a:gd name="T6" fmla="*/ 39 w 184"/>
              <a:gd name="T7" fmla="*/ 104 h 185"/>
              <a:gd name="T8" fmla="*/ 16 w 184"/>
              <a:gd name="T9" fmla="*/ 104 h 185"/>
              <a:gd name="T10" fmla="*/ 2 w 184"/>
              <a:gd name="T11" fmla="*/ 95 h 185"/>
              <a:gd name="T12" fmla="*/ 5 w 184"/>
              <a:gd name="T13" fmla="*/ 79 h 185"/>
              <a:gd name="T14" fmla="*/ 81 w 184"/>
              <a:gd name="T15" fmla="*/ 5 h 185"/>
              <a:gd name="T16" fmla="*/ 92 w 184"/>
              <a:gd name="T17" fmla="*/ 0 h 185"/>
              <a:gd name="T18" fmla="*/ 103 w 184"/>
              <a:gd name="T19" fmla="*/ 5 h 185"/>
              <a:gd name="T20" fmla="*/ 178 w 184"/>
              <a:gd name="T21" fmla="*/ 79 h 185"/>
              <a:gd name="T22" fmla="*/ 181 w 184"/>
              <a:gd name="T23" fmla="*/ 95 h 185"/>
              <a:gd name="T24" fmla="*/ 168 w 184"/>
              <a:gd name="T25" fmla="*/ 104 h 185"/>
              <a:gd name="T26" fmla="*/ 145 w 184"/>
              <a:gd name="T27" fmla="*/ 104 h 185"/>
              <a:gd name="T28" fmla="*/ 145 w 184"/>
              <a:gd name="T29" fmla="*/ 170 h 185"/>
              <a:gd name="T30" fmla="*/ 130 w 184"/>
              <a:gd name="T31" fmla="*/ 185 h 185"/>
              <a:gd name="T32" fmla="*/ 92 w 184"/>
              <a:gd name="T33" fmla="*/ 8 h 185"/>
              <a:gd name="T34" fmla="*/ 87 w 184"/>
              <a:gd name="T35" fmla="*/ 10 h 185"/>
              <a:gd name="T36" fmla="*/ 11 w 184"/>
              <a:gd name="T37" fmla="*/ 84 h 185"/>
              <a:gd name="T38" fmla="*/ 9 w 184"/>
              <a:gd name="T39" fmla="*/ 92 h 185"/>
              <a:gd name="T40" fmla="*/ 16 w 184"/>
              <a:gd name="T41" fmla="*/ 96 h 185"/>
              <a:gd name="T42" fmla="*/ 47 w 184"/>
              <a:gd name="T43" fmla="*/ 96 h 185"/>
              <a:gd name="T44" fmla="*/ 47 w 184"/>
              <a:gd name="T45" fmla="*/ 170 h 185"/>
              <a:gd name="T46" fmla="*/ 54 w 184"/>
              <a:gd name="T47" fmla="*/ 177 h 185"/>
              <a:gd name="T48" fmla="*/ 130 w 184"/>
              <a:gd name="T49" fmla="*/ 177 h 185"/>
              <a:gd name="T50" fmla="*/ 137 w 184"/>
              <a:gd name="T51" fmla="*/ 170 h 185"/>
              <a:gd name="T52" fmla="*/ 137 w 184"/>
              <a:gd name="T53" fmla="*/ 96 h 185"/>
              <a:gd name="T54" fmla="*/ 168 w 184"/>
              <a:gd name="T55" fmla="*/ 96 h 185"/>
              <a:gd name="T56" fmla="*/ 174 w 184"/>
              <a:gd name="T57" fmla="*/ 92 h 185"/>
              <a:gd name="T58" fmla="*/ 173 w 184"/>
              <a:gd name="T59" fmla="*/ 84 h 185"/>
              <a:gd name="T60" fmla="*/ 97 w 184"/>
              <a:gd name="T61" fmla="*/ 10 h 185"/>
              <a:gd name="T62" fmla="*/ 92 w 184"/>
              <a:gd name="T63" fmla="*/ 8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4" h="185">
                <a:moveTo>
                  <a:pt x="130" y="185"/>
                </a:moveTo>
                <a:cubicBezTo>
                  <a:pt x="54" y="185"/>
                  <a:pt x="54" y="185"/>
                  <a:pt x="54" y="185"/>
                </a:cubicBezTo>
                <a:cubicBezTo>
                  <a:pt x="45" y="185"/>
                  <a:pt x="39" y="179"/>
                  <a:pt x="39" y="170"/>
                </a:cubicBezTo>
                <a:cubicBezTo>
                  <a:pt x="39" y="104"/>
                  <a:pt x="39" y="104"/>
                  <a:pt x="39" y="10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0" y="104"/>
                  <a:pt x="4" y="100"/>
                  <a:pt x="2" y="95"/>
                </a:cubicBezTo>
                <a:cubicBezTo>
                  <a:pt x="0" y="89"/>
                  <a:pt x="1" y="83"/>
                  <a:pt x="5" y="79"/>
                </a:cubicBezTo>
                <a:cubicBezTo>
                  <a:pt x="81" y="5"/>
                  <a:pt x="81" y="5"/>
                  <a:pt x="81" y="5"/>
                </a:cubicBezTo>
                <a:cubicBezTo>
                  <a:pt x="84" y="2"/>
                  <a:pt x="88" y="0"/>
                  <a:pt x="92" y="0"/>
                </a:cubicBezTo>
                <a:cubicBezTo>
                  <a:pt x="96" y="0"/>
                  <a:pt x="100" y="2"/>
                  <a:pt x="103" y="5"/>
                </a:cubicBezTo>
                <a:cubicBezTo>
                  <a:pt x="178" y="79"/>
                  <a:pt x="178" y="79"/>
                  <a:pt x="178" y="79"/>
                </a:cubicBezTo>
                <a:cubicBezTo>
                  <a:pt x="183" y="83"/>
                  <a:pt x="184" y="89"/>
                  <a:pt x="181" y="95"/>
                </a:cubicBezTo>
                <a:cubicBezTo>
                  <a:pt x="179" y="100"/>
                  <a:pt x="174" y="104"/>
                  <a:pt x="168" y="104"/>
                </a:cubicBezTo>
                <a:cubicBezTo>
                  <a:pt x="145" y="104"/>
                  <a:pt x="145" y="104"/>
                  <a:pt x="145" y="104"/>
                </a:cubicBezTo>
                <a:cubicBezTo>
                  <a:pt x="145" y="170"/>
                  <a:pt x="145" y="170"/>
                  <a:pt x="145" y="170"/>
                </a:cubicBezTo>
                <a:cubicBezTo>
                  <a:pt x="145" y="179"/>
                  <a:pt x="138" y="185"/>
                  <a:pt x="130" y="185"/>
                </a:cubicBezTo>
                <a:close/>
                <a:moveTo>
                  <a:pt x="92" y="8"/>
                </a:moveTo>
                <a:cubicBezTo>
                  <a:pt x="90" y="8"/>
                  <a:pt x="88" y="9"/>
                  <a:pt x="87" y="10"/>
                </a:cubicBezTo>
                <a:cubicBezTo>
                  <a:pt x="11" y="84"/>
                  <a:pt x="11" y="84"/>
                  <a:pt x="11" y="84"/>
                </a:cubicBezTo>
                <a:cubicBezTo>
                  <a:pt x="9" y="86"/>
                  <a:pt x="8" y="89"/>
                  <a:pt x="9" y="92"/>
                </a:cubicBezTo>
                <a:cubicBezTo>
                  <a:pt x="10" y="94"/>
                  <a:pt x="13" y="96"/>
                  <a:pt x="16" y="96"/>
                </a:cubicBezTo>
                <a:cubicBezTo>
                  <a:pt x="47" y="96"/>
                  <a:pt x="47" y="96"/>
                  <a:pt x="47" y="96"/>
                </a:cubicBezTo>
                <a:cubicBezTo>
                  <a:pt x="47" y="170"/>
                  <a:pt x="47" y="170"/>
                  <a:pt x="47" y="170"/>
                </a:cubicBezTo>
                <a:cubicBezTo>
                  <a:pt x="47" y="174"/>
                  <a:pt x="50" y="177"/>
                  <a:pt x="54" y="177"/>
                </a:cubicBezTo>
                <a:cubicBezTo>
                  <a:pt x="130" y="177"/>
                  <a:pt x="130" y="177"/>
                  <a:pt x="130" y="177"/>
                </a:cubicBezTo>
                <a:cubicBezTo>
                  <a:pt x="133" y="177"/>
                  <a:pt x="137" y="174"/>
                  <a:pt x="137" y="170"/>
                </a:cubicBezTo>
                <a:cubicBezTo>
                  <a:pt x="137" y="96"/>
                  <a:pt x="137" y="96"/>
                  <a:pt x="137" y="96"/>
                </a:cubicBezTo>
                <a:cubicBezTo>
                  <a:pt x="168" y="96"/>
                  <a:pt x="168" y="96"/>
                  <a:pt x="168" y="96"/>
                </a:cubicBezTo>
                <a:cubicBezTo>
                  <a:pt x="170" y="96"/>
                  <a:pt x="173" y="94"/>
                  <a:pt x="174" y="92"/>
                </a:cubicBezTo>
                <a:cubicBezTo>
                  <a:pt x="175" y="89"/>
                  <a:pt x="175" y="86"/>
                  <a:pt x="173" y="84"/>
                </a:cubicBezTo>
                <a:cubicBezTo>
                  <a:pt x="97" y="10"/>
                  <a:pt x="97" y="10"/>
                  <a:pt x="97" y="10"/>
                </a:cubicBezTo>
                <a:cubicBezTo>
                  <a:pt x="95" y="9"/>
                  <a:pt x="94" y="8"/>
                  <a:pt x="92" y="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92" name="组合 291"/>
          <p:cNvGrpSpPr/>
          <p:nvPr/>
        </p:nvGrpSpPr>
        <p:grpSpPr>
          <a:xfrm>
            <a:off x="4765208" y="991560"/>
            <a:ext cx="4063629" cy="927946"/>
            <a:chOff x="4764727" y="990677"/>
            <a:chExt cx="4065100" cy="928282"/>
          </a:xfrm>
        </p:grpSpPr>
        <p:sp>
          <p:nvSpPr>
            <p:cNvPr id="293" name="矩形 292"/>
            <p:cNvSpPr/>
            <p:nvPr/>
          </p:nvSpPr>
          <p:spPr>
            <a:xfrm>
              <a:off x="5739173" y="1848621"/>
              <a:ext cx="689317" cy="7033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94" name="Text Box 3"/>
            <p:cNvSpPr txBox="1">
              <a:spLocks noChangeArrowheads="1"/>
            </p:cNvSpPr>
            <p:nvPr/>
          </p:nvSpPr>
          <p:spPr bwMode="auto">
            <a:xfrm>
              <a:off x="4764727" y="990677"/>
              <a:ext cx="2187615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2400" dirty="0">
                  <a:solidFill>
                    <a:srgbClr val="FC621E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Gift icons</a:t>
              </a:r>
              <a:r>
                <a:rPr lang="en-US" altLang="zh-CN" sz="2400" dirty="0">
                  <a:solidFill>
                    <a:srgbClr val="FC621E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2</a:t>
              </a:r>
              <a:endParaRPr lang="zh-CN" altLang="en-US" sz="2400" dirty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endParaRPr>
            </a:p>
          </p:txBody>
        </p:sp>
        <p:sp>
          <p:nvSpPr>
            <p:cNvPr id="295" name="矩形 294"/>
            <p:cNvSpPr/>
            <p:nvPr/>
          </p:nvSpPr>
          <p:spPr>
            <a:xfrm>
              <a:off x="4770238" y="1359825"/>
              <a:ext cx="4059589" cy="3693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/>
              <a:r>
                <a:rPr lang="en-US" altLang="zh-CN" dirty="0" err="1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Ios</a:t>
              </a:r>
              <a:r>
                <a:rPr lang="zh-CN" altLang="en-US" dirty="0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Wireframe Style business Icons</a:t>
              </a:r>
              <a:r>
                <a:rPr lang="en-US" altLang="zh-CN" dirty="0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39303" y="1849193"/>
            <a:ext cx="689067" cy="70313"/>
          </a:xfrm>
          <a:prstGeom prst="rect">
            <a:avLst/>
          </a:prstGeom>
          <a:solidFill>
            <a:srgbClr val="FC6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514172" y="991559"/>
            <a:ext cx="2405455" cy="42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Gift icons</a:t>
            </a:r>
            <a:r>
              <a:rPr lang="en-US" altLang="zh-CN" sz="2400" dirty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3</a:t>
            </a:r>
            <a:endParaRPr lang="zh-CN" altLang="en-US" sz="2400" dirty="0">
              <a:solidFill>
                <a:srgbClr val="FC621E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14171" y="1360573"/>
            <a:ext cx="5915700" cy="3692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zh-CN" altLang="en-US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Commonly used flattening</a:t>
            </a:r>
            <a:r>
              <a:rPr lang="zh-CN" altLang="en-US" b="1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Life Services</a:t>
            </a:r>
            <a:r>
              <a:rPr lang="zh-CN" altLang="en-US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Vector icons</a:t>
            </a:r>
          </a:p>
        </p:txBody>
      </p:sp>
      <p:sp>
        <p:nvSpPr>
          <p:cNvPr id="6" name="Freeform 6"/>
          <p:cNvSpPr/>
          <p:nvPr/>
        </p:nvSpPr>
        <p:spPr bwMode="auto">
          <a:xfrm>
            <a:off x="907855" y="2242120"/>
            <a:ext cx="1058576" cy="1057181"/>
          </a:xfrm>
          <a:custGeom>
            <a:avLst/>
            <a:gdLst>
              <a:gd name="T0" fmla="*/ 111 w 623"/>
              <a:gd name="T1" fmla="*/ 111 h 622"/>
              <a:gd name="T2" fmla="*/ 512 w 623"/>
              <a:gd name="T3" fmla="*/ 111 h 622"/>
              <a:gd name="T4" fmla="*/ 512 w 623"/>
              <a:gd name="T5" fmla="*/ 512 h 622"/>
              <a:gd name="T6" fmla="*/ 111 w 623"/>
              <a:gd name="T7" fmla="*/ 512 h 622"/>
              <a:gd name="T8" fmla="*/ 111 w 623"/>
              <a:gd name="T9" fmla="*/ 111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3" h="622">
                <a:moveTo>
                  <a:pt x="111" y="111"/>
                </a:moveTo>
                <a:cubicBezTo>
                  <a:pt x="222" y="0"/>
                  <a:pt x="401" y="0"/>
                  <a:pt x="512" y="111"/>
                </a:cubicBezTo>
                <a:cubicBezTo>
                  <a:pt x="623" y="221"/>
                  <a:pt x="623" y="401"/>
                  <a:pt x="512" y="512"/>
                </a:cubicBezTo>
                <a:cubicBezTo>
                  <a:pt x="401" y="622"/>
                  <a:pt x="222" y="622"/>
                  <a:pt x="111" y="512"/>
                </a:cubicBezTo>
                <a:cubicBezTo>
                  <a:pt x="0" y="401"/>
                  <a:pt x="0" y="221"/>
                  <a:pt x="111" y="111"/>
                </a:cubicBezTo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185400" y="2643794"/>
            <a:ext cx="500697" cy="253835"/>
            <a:chOff x="1636718" y="1981206"/>
            <a:chExt cx="569914" cy="288926"/>
          </a:xfrm>
          <a:solidFill>
            <a:schemeClr val="bg1"/>
          </a:solidFill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1924056" y="2125669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1636718" y="1981206"/>
              <a:ext cx="569914" cy="288926"/>
            </a:xfrm>
            <a:custGeom>
              <a:avLst/>
              <a:gdLst>
                <a:gd name="T0" fmla="*/ 29 w 295"/>
                <a:gd name="T1" fmla="*/ 85 h 150"/>
                <a:gd name="T2" fmla="*/ 29 w 295"/>
                <a:gd name="T3" fmla="*/ 75 h 150"/>
                <a:gd name="T4" fmla="*/ 18 w 295"/>
                <a:gd name="T5" fmla="*/ 0 h 150"/>
                <a:gd name="T6" fmla="*/ 0 w 295"/>
                <a:gd name="T7" fmla="*/ 0 h 150"/>
                <a:gd name="T8" fmla="*/ 0 w 295"/>
                <a:gd name="T9" fmla="*/ 85 h 150"/>
                <a:gd name="T10" fmla="*/ 0 w 295"/>
                <a:gd name="T11" fmla="*/ 113 h 150"/>
                <a:gd name="T12" fmla="*/ 0 w 295"/>
                <a:gd name="T13" fmla="*/ 150 h 150"/>
                <a:gd name="T14" fmla="*/ 18 w 295"/>
                <a:gd name="T15" fmla="*/ 150 h 150"/>
                <a:gd name="T16" fmla="*/ 27 w 295"/>
                <a:gd name="T17" fmla="*/ 113 h 150"/>
                <a:gd name="T18" fmla="*/ 267 w 295"/>
                <a:gd name="T19" fmla="*/ 113 h 150"/>
                <a:gd name="T20" fmla="*/ 277 w 295"/>
                <a:gd name="T21" fmla="*/ 150 h 150"/>
                <a:gd name="T22" fmla="*/ 295 w 295"/>
                <a:gd name="T23" fmla="*/ 150 h 150"/>
                <a:gd name="T24" fmla="*/ 295 w 295"/>
                <a:gd name="T25" fmla="*/ 113 h 150"/>
                <a:gd name="T26" fmla="*/ 295 w 295"/>
                <a:gd name="T27" fmla="*/ 85 h 150"/>
                <a:gd name="T28" fmla="*/ 29 w 295"/>
                <a:gd name="T29" fmla="*/ 8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5" h="150">
                  <a:moveTo>
                    <a:pt x="29" y="85"/>
                  </a:moveTo>
                  <a:cubicBezTo>
                    <a:pt x="29" y="82"/>
                    <a:pt x="29" y="78"/>
                    <a:pt x="29" y="75"/>
                  </a:cubicBezTo>
                  <a:cubicBezTo>
                    <a:pt x="29" y="33"/>
                    <a:pt x="24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22" y="150"/>
                    <a:pt x="25" y="135"/>
                    <a:pt x="27" y="113"/>
                  </a:cubicBezTo>
                  <a:cubicBezTo>
                    <a:pt x="267" y="113"/>
                    <a:pt x="267" y="113"/>
                    <a:pt x="267" y="113"/>
                  </a:cubicBezTo>
                  <a:cubicBezTo>
                    <a:pt x="277" y="150"/>
                    <a:pt x="277" y="150"/>
                    <a:pt x="277" y="150"/>
                  </a:cubicBezTo>
                  <a:cubicBezTo>
                    <a:pt x="295" y="150"/>
                    <a:pt x="295" y="150"/>
                    <a:pt x="295" y="150"/>
                  </a:cubicBezTo>
                  <a:cubicBezTo>
                    <a:pt x="295" y="113"/>
                    <a:pt x="295" y="113"/>
                    <a:pt x="295" y="113"/>
                  </a:cubicBezTo>
                  <a:cubicBezTo>
                    <a:pt x="295" y="85"/>
                    <a:pt x="295" y="85"/>
                    <a:pt x="295" y="85"/>
                  </a:cubicBezTo>
                  <a:lnTo>
                    <a:pt x="29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709743" y="2071694"/>
              <a:ext cx="100013" cy="52388"/>
            </a:xfrm>
            <a:custGeom>
              <a:avLst/>
              <a:gdLst>
                <a:gd name="T0" fmla="*/ 52 w 52"/>
                <a:gd name="T1" fmla="*/ 27 h 27"/>
                <a:gd name="T2" fmla="*/ 25 w 52"/>
                <a:gd name="T3" fmla="*/ 0 h 27"/>
                <a:gd name="T4" fmla="*/ 0 w 52"/>
                <a:gd name="T5" fmla="*/ 0 h 27"/>
                <a:gd name="T6" fmla="*/ 0 w 52"/>
                <a:gd name="T7" fmla="*/ 27 h 27"/>
                <a:gd name="T8" fmla="*/ 52 w 52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7">
                  <a:moveTo>
                    <a:pt x="52" y="27"/>
                  </a:moveTo>
                  <a:cubicBezTo>
                    <a:pt x="51" y="12"/>
                    <a:pt x="39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0" y="27"/>
                    <a:pt x="0" y="27"/>
                  </a:cubicBezTo>
                  <a:lnTo>
                    <a:pt x="52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1833569" y="2071694"/>
              <a:ext cx="373063" cy="52388"/>
            </a:xfrm>
            <a:custGeom>
              <a:avLst/>
              <a:gdLst>
                <a:gd name="T0" fmla="*/ 193 w 193"/>
                <a:gd name="T1" fmla="*/ 27 h 27"/>
                <a:gd name="T2" fmla="*/ 166 w 193"/>
                <a:gd name="T3" fmla="*/ 0 h 27"/>
                <a:gd name="T4" fmla="*/ 27 w 193"/>
                <a:gd name="T5" fmla="*/ 0 h 27"/>
                <a:gd name="T6" fmla="*/ 0 w 193"/>
                <a:gd name="T7" fmla="*/ 27 h 27"/>
                <a:gd name="T8" fmla="*/ 193 w 193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27">
                  <a:moveTo>
                    <a:pt x="193" y="27"/>
                  </a:moveTo>
                  <a:cubicBezTo>
                    <a:pt x="192" y="12"/>
                    <a:pt x="180" y="0"/>
                    <a:pt x="16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lnTo>
                    <a:pt x="19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2799713" y="2288145"/>
            <a:ext cx="963737" cy="963737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031232" y="2500139"/>
            <a:ext cx="500697" cy="444909"/>
            <a:chOff x="3390909" y="1817693"/>
            <a:chExt cx="569914" cy="506414"/>
          </a:xfrm>
          <a:solidFill>
            <a:schemeClr val="bg1"/>
          </a:solidFill>
        </p:grpSpPr>
        <p:sp>
          <p:nvSpPr>
            <p:cNvPr id="14" name="Freeform 11"/>
            <p:cNvSpPr/>
            <p:nvPr/>
          </p:nvSpPr>
          <p:spPr bwMode="auto">
            <a:xfrm>
              <a:off x="3390909" y="2033594"/>
              <a:ext cx="569914" cy="290513"/>
            </a:xfrm>
            <a:custGeom>
              <a:avLst/>
              <a:gdLst>
                <a:gd name="T0" fmla="*/ 29 w 295"/>
                <a:gd name="T1" fmla="*/ 86 h 151"/>
                <a:gd name="T2" fmla="*/ 29 w 295"/>
                <a:gd name="T3" fmla="*/ 75 h 151"/>
                <a:gd name="T4" fmla="*/ 18 w 295"/>
                <a:gd name="T5" fmla="*/ 0 h 151"/>
                <a:gd name="T6" fmla="*/ 0 w 295"/>
                <a:gd name="T7" fmla="*/ 0 h 151"/>
                <a:gd name="T8" fmla="*/ 0 w 295"/>
                <a:gd name="T9" fmla="*/ 86 h 151"/>
                <a:gd name="T10" fmla="*/ 0 w 295"/>
                <a:gd name="T11" fmla="*/ 113 h 151"/>
                <a:gd name="T12" fmla="*/ 0 w 295"/>
                <a:gd name="T13" fmla="*/ 151 h 151"/>
                <a:gd name="T14" fmla="*/ 18 w 295"/>
                <a:gd name="T15" fmla="*/ 151 h 151"/>
                <a:gd name="T16" fmla="*/ 28 w 295"/>
                <a:gd name="T17" fmla="*/ 113 h 151"/>
                <a:gd name="T18" fmla="*/ 268 w 295"/>
                <a:gd name="T19" fmla="*/ 113 h 151"/>
                <a:gd name="T20" fmla="*/ 277 w 295"/>
                <a:gd name="T21" fmla="*/ 150 h 151"/>
                <a:gd name="T22" fmla="*/ 295 w 295"/>
                <a:gd name="T23" fmla="*/ 150 h 151"/>
                <a:gd name="T24" fmla="*/ 295 w 295"/>
                <a:gd name="T25" fmla="*/ 113 h 151"/>
                <a:gd name="T26" fmla="*/ 295 w 295"/>
                <a:gd name="T27" fmla="*/ 86 h 151"/>
                <a:gd name="T28" fmla="*/ 29 w 295"/>
                <a:gd name="T29" fmla="*/ 8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5" h="151">
                  <a:moveTo>
                    <a:pt x="29" y="86"/>
                  </a:moveTo>
                  <a:cubicBezTo>
                    <a:pt x="29" y="82"/>
                    <a:pt x="29" y="79"/>
                    <a:pt x="29" y="75"/>
                  </a:cubicBezTo>
                  <a:cubicBezTo>
                    <a:pt x="29" y="34"/>
                    <a:pt x="24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22" y="151"/>
                    <a:pt x="26" y="136"/>
                    <a:pt x="28" y="113"/>
                  </a:cubicBezTo>
                  <a:cubicBezTo>
                    <a:pt x="268" y="113"/>
                    <a:pt x="268" y="113"/>
                    <a:pt x="268" y="113"/>
                  </a:cubicBezTo>
                  <a:cubicBezTo>
                    <a:pt x="277" y="150"/>
                    <a:pt x="277" y="150"/>
                    <a:pt x="277" y="150"/>
                  </a:cubicBezTo>
                  <a:cubicBezTo>
                    <a:pt x="295" y="150"/>
                    <a:pt x="295" y="150"/>
                    <a:pt x="295" y="150"/>
                  </a:cubicBezTo>
                  <a:cubicBezTo>
                    <a:pt x="295" y="113"/>
                    <a:pt x="295" y="113"/>
                    <a:pt x="295" y="113"/>
                  </a:cubicBezTo>
                  <a:cubicBezTo>
                    <a:pt x="295" y="86"/>
                    <a:pt x="295" y="86"/>
                    <a:pt x="295" y="86"/>
                  </a:cubicBezTo>
                  <a:lnTo>
                    <a:pt x="29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3465522" y="2125669"/>
              <a:ext cx="100013" cy="50800"/>
            </a:xfrm>
            <a:custGeom>
              <a:avLst/>
              <a:gdLst>
                <a:gd name="T0" fmla="*/ 51 w 51"/>
                <a:gd name="T1" fmla="*/ 26 h 26"/>
                <a:gd name="T2" fmla="*/ 24 w 51"/>
                <a:gd name="T3" fmla="*/ 0 h 26"/>
                <a:gd name="T4" fmla="*/ 0 w 51"/>
                <a:gd name="T5" fmla="*/ 0 h 26"/>
                <a:gd name="T6" fmla="*/ 0 w 51"/>
                <a:gd name="T7" fmla="*/ 26 h 26"/>
                <a:gd name="T8" fmla="*/ 51 w 51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6">
                  <a:moveTo>
                    <a:pt x="51" y="26"/>
                  </a:moveTo>
                  <a:cubicBezTo>
                    <a:pt x="51" y="12"/>
                    <a:pt x="39" y="0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lnTo>
                    <a:pt x="51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3"/>
            <p:cNvSpPr/>
            <p:nvPr/>
          </p:nvSpPr>
          <p:spPr bwMode="auto">
            <a:xfrm>
              <a:off x="3587760" y="2125669"/>
              <a:ext cx="373063" cy="50800"/>
            </a:xfrm>
            <a:custGeom>
              <a:avLst/>
              <a:gdLst>
                <a:gd name="T0" fmla="*/ 193 w 193"/>
                <a:gd name="T1" fmla="*/ 26 h 26"/>
                <a:gd name="T2" fmla="*/ 166 w 193"/>
                <a:gd name="T3" fmla="*/ 0 h 26"/>
                <a:gd name="T4" fmla="*/ 27 w 193"/>
                <a:gd name="T5" fmla="*/ 0 h 26"/>
                <a:gd name="T6" fmla="*/ 0 w 193"/>
                <a:gd name="T7" fmla="*/ 26 h 26"/>
                <a:gd name="T8" fmla="*/ 193 w 193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26">
                  <a:moveTo>
                    <a:pt x="193" y="26"/>
                  </a:moveTo>
                  <a:cubicBezTo>
                    <a:pt x="193" y="12"/>
                    <a:pt x="181" y="0"/>
                    <a:pt x="16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0"/>
                    <a:pt x="1" y="12"/>
                    <a:pt x="0" y="26"/>
                  </a:cubicBezTo>
                  <a:lnTo>
                    <a:pt x="193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3695710" y="1817693"/>
              <a:ext cx="115888" cy="111125"/>
            </a:xfrm>
            <a:custGeom>
              <a:avLst/>
              <a:gdLst>
                <a:gd name="T0" fmla="*/ 37 w 73"/>
                <a:gd name="T1" fmla="*/ 0 h 70"/>
                <a:gd name="T2" fmla="*/ 45 w 73"/>
                <a:gd name="T3" fmla="*/ 27 h 70"/>
                <a:gd name="T4" fmla="*/ 73 w 73"/>
                <a:gd name="T5" fmla="*/ 27 h 70"/>
                <a:gd name="T6" fmla="*/ 50 w 73"/>
                <a:gd name="T7" fmla="*/ 43 h 70"/>
                <a:gd name="T8" fmla="*/ 59 w 73"/>
                <a:gd name="T9" fmla="*/ 70 h 70"/>
                <a:gd name="T10" fmla="*/ 37 w 73"/>
                <a:gd name="T11" fmla="*/ 53 h 70"/>
                <a:gd name="T12" fmla="*/ 14 w 73"/>
                <a:gd name="T13" fmla="*/ 70 h 70"/>
                <a:gd name="T14" fmla="*/ 22 w 73"/>
                <a:gd name="T15" fmla="*/ 43 h 70"/>
                <a:gd name="T16" fmla="*/ 0 w 73"/>
                <a:gd name="T17" fmla="*/ 27 h 70"/>
                <a:gd name="T18" fmla="*/ 28 w 73"/>
                <a:gd name="T19" fmla="*/ 27 h 70"/>
                <a:gd name="T20" fmla="*/ 37 w 73"/>
                <a:gd name="T2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70">
                  <a:moveTo>
                    <a:pt x="37" y="0"/>
                  </a:moveTo>
                  <a:lnTo>
                    <a:pt x="45" y="27"/>
                  </a:lnTo>
                  <a:lnTo>
                    <a:pt x="73" y="27"/>
                  </a:lnTo>
                  <a:lnTo>
                    <a:pt x="50" y="43"/>
                  </a:lnTo>
                  <a:lnTo>
                    <a:pt x="59" y="70"/>
                  </a:lnTo>
                  <a:lnTo>
                    <a:pt x="37" y="53"/>
                  </a:lnTo>
                  <a:lnTo>
                    <a:pt x="14" y="70"/>
                  </a:lnTo>
                  <a:lnTo>
                    <a:pt x="22" y="43"/>
                  </a:lnTo>
                  <a:lnTo>
                    <a:pt x="0" y="27"/>
                  </a:lnTo>
                  <a:lnTo>
                    <a:pt x="28" y="27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3835410" y="1892306"/>
              <a:ext cx="115888" cy="107950"/>
            </a:xfrm>
            <a:custGeom>
              <a:avLst/>
              <a:gdLst>
                <a:gd name="T0" fmla="*/ 37 w 73"/>
                <a:gd name="T1" fmla="*/ 0 h 68"/>
                <a:gd name="T2" fmla="*/ 45 w 73"/>
                <a:gd name="T3" fmla="*/ 25 h 68"/>
                <a:gd name="T4" fmla="*/ 73 w 73"/>
                <a:gd name="T5" fmla="*/ 25 h 68"/>
                <a:gd name="T6" fmla="*/ 51 w 73"/>
                <a:gd name="T7" fmla="*/ 42 h 68"/>
                <a:gd name="T8" fmla="*/ 60 w 73"/>
                <a:gd name="T9" fmla="*/ 68 h 68"/>
                <a:gd name="T10" fmla="*/ 37 w 73"/>
                <a:gd name="T11" fmla="*/ 52 h 68"/>
                <a:gd name="T12" fmla="*/ 15 w 73"/>
                <a:gd name="T13" fmla="*/ 68 h 68"/>
                <a:gd name="T14" fmla="*/ 23 w 73"/>
                <a:gd name="T15" fmla="*/ 42 h 68"/>
                <a:gd name="T16" fmla="*/ 0 w 73"/>
                <a:gd name="T17" fmla="*/ 25 h 68"/>
                <a:gd name="T18" fmla="*/ 28 w 73"/>
                <a:gd name="T19" fmla="*/ 25 h 68"/>
                <a:gd name="T20" fmla="*/ 37 w 73"/>
                <a:gd name="T2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8">
                  <a:moveTo>
                    <a:pt x="37" y="0"/>
                  </a:moveTo>
                  <a:lnTo>
                    <a:pt x="45" y="25"/>
                  </a:lnTo>
                  <a:lnTo>
                    <a:pt x="73" y="25"/>
                  </a:lnTo>
                  <a:lnTo>
                    <a:pt x="51" y="42"/>
                  </a:lnTo>
                  <a:lnTo>
                    <a:pt x="60" y="68"/>
                  </a:lnTo>
                  <a:lnTo>
                    <a:pt x="37" y="52"/>
                  </a:lnTo>
                  <a:lnTo>
                    <a:pt x="15" y="68"/>
                  </a:lnTo>
                  <a:lnTo>
                    <a:pt x="23" y="42"/>
                  </a:lnTo>
                  <a:lnTo>
                    <a:pt x="0" y="25"/>
                  </a:lnTo>
                  <a:lnTo>
                    <a:pt x="28" y="25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3548072" y="1817693"/>
              <a:ext cx="115888" cy="111125"/>
            </a:xfrm>
            <a:custGeom>
              <a:avLst/>
              <a:gdLst>
                <a:gd name="T0" fmla="*/ 36 w 73"/>
                <a:gd name="T1" fmla="*/ 0 h 70"/>
                <a:gd name="T2" fmla="*/ 28 w 73"/>
                <a:gd name="T3" fmla="*/ 27 h 70"/>
                <a:gd name="T4" fmla="*/ 0 w 73"/>
                <a:gd name="T5" fmla="*/ 27 h 70"/>
                <a:gd name="T6" fmla="*/ 22 w 73"/>
                <a:gd name="T7" fmla="*/ 43 h 70"/>
                <a:gd name="T8" fmla="*/ 13 w 73"/>
                <a:gd name="T9" fmla="*/ 70 h 70"/>
                <a:gd name="T10" fmla="*/ 36 w 73"/>
                <a:gd name="T11" fmla="*/ 53 h 70"/>
                <a:gd name="T12" fmla="*/ 58 w 73"/>
                <a:gd name="T13" fmla="*/ 70 h 70"/>
                <a:gd name="T14" fmla="*/ 50 w 73"/>
                <a:gd name="T15" fmla="*/ 43 h 70"/>
                <a:gd name="T16" fmla="*/ 73 w 73"/>
                <a:gd name="T17" fmla="*/ 27 h 70"/>
                <a:gd name="T18" fmla="*/ 45 w 73"/>
                <a:gd name="T19" fmla="*/ 27 h 70"/>
                <a:gd name="T20" fmla="*/ 36 w 73"/>
                <a:gd name="T2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70">
                  <a:moveTo>
                    <a:pt x="36" y="0"/>
                  </a:moveTo>
                  <a:lnTo>
                    <a:pt x="28" y="27"/>
                  </a:lnTo>
                  <a:lnTo>
                    <a:pt x="0" y="27"/>
                  </a:lnTo>
                  <a:lnTo>
                    <a:pt x="22" y="43"/>
                  </a:lnTo>
                  <a:lnTo>
                    <a:pt x="13" y="70"/>
                  </a:lnTo>
                  <a:lnTo>
                    <a:pt x="36" y="53"/>
                  </a:lnTo>
                  <a:lnTo>
                    <a:pt x="58" y="70"/>
                  </a:lnTo>
                  <a:lnTo>
                    <a:pt x="50" y="43"/>
                  </a:lnTo>
                  <a:lnTo>
                    <a:pt x="73" y="27"/>
                  </a:lnTo>
                  <a:lnTo>
                    <a:pt x="45" y="27"/>
                  </a:lnTo>
                  <a:lnTo>
                    <a:pt x="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3408372" y="1892306"/>
              <a:ext cx="114300" cy="107950"/>
            </a:xfrm>
            <a:custGeom>
              <a:avLst/>
              <a:gdLst>
                <a:gd name="T0" fmla="*/ 35 w 72"/>
                <a:gd name="T1" fmla="*/ 0 h 68"/>
                <a:gd name="T2" fmla="*/ 27 w 72"/>
                <a:gd name="T3" fmla="*/ 25 h 68"/>
                <a:gd name="T4" fmla="*/ 0 w 72"/>
                <a:gd name="T5" fmla="*/ 25 h 68"/>
                <a:gd name="T6" fmla="*/ 22 w 72"/>
                <a:gd name="T7" fmla="*/ 42 h 68"/>
                <a:gd name="T8" fmla="*/ 13 w 72"/>
                <a:gd name="T9" fmla="*/ 68 h 68"/>
                <a:gd name="T10" fmla="*/ 35 w 72"/>
                <a:gd name="T11" fmla="*/ 52 h 68"/>
                <a:gd name="T12" fmla="*/ 58 w 72"/>
                <a:gd name="T13" fmla="*/ 68 h 68"/>
                <a:gd name="T14" fmla="*/ 50 w 72"/>
                <a:gd name="T15" fmla="*/ 42 h 68"/>
                <a:gd name="T16" fmla="*/ 72 w 72"/>
                <a:gd name="T17" fmla="*/ 25 h 68"/>
                <a:gd name="T18" fmla="*/ 44 w 72"/>
                <a:gd name="T19" fmla="*/ 25 h 68"/>
                <a:gd name="T20" fmla="*/ 35 w 72"/>
                <a:gd name="T2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68">
                  <a:moveTo>
                    <a:pt x="35" y="0"/>
                  </a:moveTo>
                  <a:lnTo>
                    <a:pt x="27" y="25"/>
                  </a:lnTo>
                  <a:lnTo>
                    <a:pt x="0" y="25"/>
                  </a:lnTo>
                  <a:lnTo>
                    <a:pt x="22" y="42"/>
                  </a:lnTo>
                  <a:lnTo>
                    <a:pt x="13" y="68"/>
                  </a:lnTo>
                  <a:lnTo>
                    <a:pt x="35" y="52"/>
                  </a:lnTo>
                  <a:lnTo>
                    <a:pt x="58" y="68"/>
                  </a:lnTo>
                  <a:lnTo>
                    <a:pt x="50" y="42"/>
                  </a:lnTo>
                  <a:lnTo>
                    <a:pt x="72" y="25"/>
                  </a:lnTo>
                  <a:lnTo>
                    <a:pt x="44" y="25"/>
                  </a:lnTo>
                  <a:lnTo>
                    <a:pt x="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1" name="Oval 18"/>
          <p:cNvSpPr>
            <a:spLocks noChangeArrowheads="1"/>
          </p:cNvSpPr>
          <p:nvPr/>
        </p:nvSpPr>
        <p:spPr bwMode="auto">
          <a:xfrm>
            <a:off x="4664587" y="2288145"/>
            <a:ext cx="962342" cy="963737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894712" y="2532218"/>
            <a:ext cx="500697" cy="415621"/>
            <a:chOff x="5143513" y="1854206"/>
            <a:chExt cx="569914" cy="473076"/>
          </a:xfrm>
          <a:solidFill>
            <a:schemeClr val="bg1"/>
          </a:solidFill>
        </p:grpSpPr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5143513" y="2300294"/>
              <a:ext cx="569914" cy="26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5210188" y="2197106"/>
              <a:ext cx="44450" cy="857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5272101" y="2197106"/>
              <a:ext cx="46038" cy="857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5603889" y="2197106"/>
              <a:ext cx="46038" cy="857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5540389" y="2197106"/>
              <a:ext cx="46038" cy="857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4"/>
            <p:cNvSpPr/>
            <p:nvPr/>
          </p:nvSpPr>
          <p:spPr bwMode="auto">
            <a:xfrm>
              <a:off x="5337188" y="2197106"/>
              <a:ext cx="185738" cy="85725"/>
            </a:xfrm>
            <a:custGeom>
              <a:avLst/>
              <a:gdLst>
                <a:gd name="T0" fmla="*/ 58 w 117"/>
                <a:gd name="T1" fmla="*/ 0 h 54"/>
                <a:gd name="T2" fmla="*/ 34 w 117"/>
                <a:gd name="T3" fmla="*/ 0 h 54"/>
                <a:gd name="T4" fmla="*/ 0 w 117"/>
                <a:gd name="T5" fmla="*/ 0 h 54"/>
                <a:gd name="T6" fmla="*/ 0 w 117"/>
                <a:gd name="T7" fmla="*/ 54 h 54"/>
                <a:gd name="T8" fmla="*/ 34 w 117"/>
                <a:gd name="T9" fmla="*/ 54 h 54"/>
                <a:gd name="T10" fmla="*/ 34 w 117"/>
                <a:gd name="T11" fmla="*/ 17 h 54"/>
                <a:gd name="T12" fmla="*/ 58 w 117"/>
                <a:gd name="T13" fmla="*/ 17 h 54"/>
                <a:gd name="T14" fmla="*/ 82 w 117"/>
                <a:gd name="T15" fmla="*/ 17 h 54"/>
                <a:gd name="T16" fmla="*/ 82 w 117"/>
                <a:gd name="T17" fmla="*/ 54 h 54"/>
                <a:gd name="T18" fmla="*/ 117 w 117"/>
                <a:gd name="T19" fmla="*/ 54 h 54"/>
                <a:gd name="T20" fmla="*/ 117 w 117"/>
                <a:gd name="T21" fmla="*/ 0 h 54"/>
                <a:gd name="T22" fmla="*/ 82 w 117"/>
                <a:gd name="T23" fmla="*/ 0 h 54"/>
                <a:gd name="T24" fmla="*/ 58 w 117"/>
                <a:gd name="T2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54">
                  <a:moveTo>
                    <a:pt x="58" y="0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34" y="54"/>
                  </a:lnTo>
                  <a:lnTo>
                    <a:pt x="34" y="17"/>
                  </a:lnTo>
                  <a:lnTo>
                    <a:pt x="58" y="17"/>
                  </a:lnTo>
                  <a:lnTo>
                    <a:pt x="82" y="17"/>
                  </a:lnTo>
                  <a:lnTo>
                    <a:pt x="82" y="54"/>
                  </a:lnTo>
                  <a:lnTo>
                    <a:pt x="117" y="54"/>
                  </a:lnTo>
                  <a:lnTo>
                    <a:pt x="117" y="0"/>
                  </a:lnTo>
                  <a:lnTo>
                    <a:pt x="82" y="0"/>
                  </a:lnTo>
                  <a:lnTo>
                    <a:pt x="5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25"/>
            <p:cNvSpPr/>
            <p:nvPr/>
          </p:nvSpPr>
          <p:spPr bwMode="auto">
            <a:xfrm>
              <a:off x="5143513" y="2105031"/>
              <a:ext cx="569914" cy="92075"/>
            </a:xfrm>
            <a:custGeom>
              <a:avLst/>
              <a:gdLst>
                <a:gd name="T0" fmla="*/ 275 w 295"/>
                <a:gd name="T1" fmla="*/ 28 h 48"/>
                <a:gd name="T2" fmla="*/ 266 w 295"/>
                <a:gd name="T3" fmla="*/ 16 h 48"/>
                <a:gd name="T4" fmla="*/ 256 w 295"/>
                <a:gd name="T5" fmla="*/ 28 h 48"/>
                <a:gd name="T6" fmla="*/ 247 w 295"/>
                <a:gd name="T7" fmla="*/ 0 h 48"/>
                <a:gd name="T8" fmla="*/ 237 w 295"/>
                <a:gd name="T9" fmla="*/ 28 h 48"/>
                <a:gd name="T10" fmla="*/ 228 w 295"/>
                <a:gd name="T11" fmla="*/ 0 h 48"/>
                <a:gd name="T12" fmla="*/ 218 w 295"/>
                <a:gd name="T13" fmla="*/ 28 h 48"/>
                <a:gd name="T14" fmla="*/ 209 w 295"/>
                <a:gd name="T15" fmla="*/ 0 h 48"/>
                <a:gd name="T16" fmla="*/ 199 w 295"/>
                <a:gd name="T17" fmla="*/ 28 h 48"/>
                <a:gd name="T18" fmla="*/ 190 w 295"/>
                <a:gd name="T19" fmla="*/ 0 h 48"/>
                <a:gd name="T20" fmla="*/ 180 w 295"/>
                <a:gd name="T21" fmla="*/ 28 h 48"/>
                <a:gd name="T22" fmla="*/ 172 w 295"/>
                <a:gd name="T23" fmla="*/ 0 h 48"/>
                <a:gd name="T24" fmla="*/ 161 w 295"/>
                <a:gd name="T25" fmla="*/ 28 h 48"/>
                <a:gd name="T26" fmla="*/ 153 w 295"/>
                <a:gd name="T27" fmla="*/ 0 h 48"/>
                <a:gd name="T28" fmla="*/ 142 w 295"/>
                <a:gd name="T29" fmla="*/ 28 h 48"/>
                <a:gd name="T30" fmla="*/ 134 w 295"/>
                <a:gd name="T31" fmla="*/ 0 h 48"/>
                <a:gd name="T32" fmla="*/ 124 w 295"/>
                <a:gd name="T33" fmla="*/ 28 h 48"/>
                <a:gd name="T34" fmla="*/ 115 w 295"/>
                <a:gd name="T35" fmla="*/ 0 h 48"/>
                <a:gd name="T36" fmla="*/ 105 w 295"/>
                <a:gd name="T37" fmla="*/ 28 h 48"/>
                <a:gd name="T38" fmla="*/ 96 w 295"/>
                <a:gd name="T39" fmla="*/ 0 h 48"/>
                <a:gd name="T40" fmla="*/ 86 w 295"/>
                <a:gd name="T41" fmla="*/ 28 h 48"/>
                <a:gd name="T42" fmla="*/ 77 w 295"/>
                <a:gd name="T43" fmla="*/ 0 h 48"/>
                <a:gd name="T44" fmla="*/ 67 w 295"/>
                <a:gd name="T45" fmla="*/ 28 h 48"/>
                <a:gd name="T46" fmla="*/ 58 w 295"/>
                <a:gd name="T47" fmla="*/ 0 h 48"/>
                <a:gd name="T48" fmla="*/ 48 w 295"/>
                <a:gd name="T49" fmla="*/ 28 h 48"/>
                <a:gd name="T50" fmla="*/ 39 w 295"/>
                <a:gd name="T51" fmla="*/ 11 h 48"/>
                <a:gd name="T52" fmla="*/ 29 w 295"/>
                <a:gd name="T53" fmla="*/ 28 h 48"/>
                <a:gd name="T54" fmla="*/ 20 w 295"/>
                <a:gd name="T55" fmla="*/ 19 h 48"/>
                <a:gd name="T56" fmla="*/ 0 w 295"/>
                <a:gd name="T57" fmla="*/ 28 h 48"/>
                <a:gd name="T58" fmla="*/ 29 w 295"/>
                <a:gd name="T59" fmla="*/ 39 h 48"/>
                <a:gd name="T60" fmla="*/ 275 w 295"/>
                <a:gd name="T61" fmla="*/ 48 h 48"/>
                <a:gd name="T62" fmla="*/ 295 w 295"/>
                <a:gd name="T6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5" h="48">
                  <a:moveTo>
                    <a:pt x="275" y="19"/>
                  </a:moveTo>
                  <a:cubicBezTo>
                    <a:pt x="275" y="28"/>
                    <a:pt x="275" y="28"/>
                    <a:pt x="275" y="28"/>
                  </a:cubicBezTo>
                  <a:cubicBezTo>
                    <a:pt x="266" y="28"/>
                    <a:pt x="266" y="28"/>
                    <a:pt x="266" y="28"/>
                  </a:cubicBezTo>
                  <a:cubicBezTo>
                    <a:pt x="266" y="16"/>
                    <a:pt x="266" y="16"/>
                    <a:pt x="266" y="16"/>
                  </a:cubicBezTo>
                  <a:cubicBezTo>
                    <a:pt x="262" y="14"/>
                    <a:pt x="258" y="12"/>
                    <a:pt x="256" y="10"/>
                  </a:cubicBezTo>
                  <a:cubicBezTo>
                    <a:pt x="256" y="28"/>
                    <a:pt x="256" y="28"/>
                    <a:pt x="256" y="28"/>
                  </a:cubicBezTo>
                  <a:cubicBezTo>
                    <a:pt x="247" y="28"/>
                    <a:pt x="247" y="28"/>
                    <a:pt x="247" y="28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237" y="28"/>
                    <a:pt x="237" y="28"/>
                    <a:pt x="237" y="28"/>
                  </a:cubicBezTo>
                  <a:cubicBezTo>
                    <a:pt x="228" y="28"/>
                    <a:pt x="228" y="28"/>
                    <a:pt x="228" y="28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09" y="28"/>
                    <a:pt x="209" y="28"/>
                    <a:pt x="209" y="28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99" y="28"/>
                    <a:pt x="199" y="28"/>
                    <a:pt x="199" y="28"/>
                  </a:cubicBezTo>
                  <a:cubicBezTo>
                    <a:pt x="190" y="28"/>
                    <a:pt x="190" y="28"/>
                    <a:pt x="190" y="28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28"/>
                    <a:pt x="161" y="28"/>
                    <a:pt x="161" y="28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34" y="28"/>
                    <a:pt x="134" y="28"/>
                    <a:pt x="134" y="28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28"/>
                    <a:pt x="124" y="28"/>
                    <a:pt x="124" y="28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7" y="13"/>
                    <a:pt x="33" y="14"/>
                    <a:pt x="29" y="16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4" y="21"/>
                    <a:pt x="8" y="22"/>
                    <a:pt x="0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66" y="39"/>
                    <a:pt x="266" y="39"/>
                    <a:pt x="266" y="39"/>
                  </a:cubicBezTo>
                  <a:cubicBezTo>
                    <a:pt x="275" y="48"/>
                    <a:pt x="275" y="48"/>
                    <a:pt x="275" y="48"/>
                  </a:cubicBezTo>
                  <a:cubicBezTo>
                    <a:pt x="295" y="28"/>
                    <a:pt x="295" y="28"/>
                    <a:pt x="295" y="28"/>
                  </a:cubicBezTo>
                  <a:cubicBezTo>
                    <a:pt x="295" y="24"/>
                    <a:pt x="295" y="24"/>
                    <a:pt x="295" y="24"/>
                  </a:cubicBezTo>
                  <a:cubicBezTo>
                    <a:pt x="288" y="22"/>
                    <a:pt x="281" y="21"/>
                    <a:pt x="275" y="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5245113" y="2060581"/>
              <a:ext cx="368301" cy="26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27"/>
            <p:cNvSpPr>
              <a:spLocks noEditPoints="1"/>
            </p:cNvSpPr>
            <p:nvPr/>
          </p:nvSpPr>
          <p:spPr bwMode="auto">
            <a:xfrm>
              <a:off x="5143513" y="1854206"/>
              <a:ext cx="569914" cy="206375"/>
            </a:xfrm>
            <a:custGeom>
              <a:avLst/>
              <a:gdLst>
                <a:gd name="T0" fmla="*/ 275 w 295"/>
                <a:gd name="T1" fmla="*/ 85 h 106"/>
                <a:gd name="T2" fmla="*/ 266 w 295"/>
                <a:gd name="T3" fmla="*/ 65 h 106"/>
                <a:gd name="T4" fmla="*/ 256 w 295"/>
                <a:gd name="T5" fmla="*/ 85 h 106"/>
                <a:gd name="T6" fmla="*/ 247 w 295"/>
                <a:gd name="T7" fmla="*/ 25 h 106"/>
                <a:gd name="T8" fmla="*/ 248 w 295"/>
                <a:gd name="T9" fmla="*/ 7 h 106"/>
                <a:gd name="T10" fmla="*/ 234 w 295"/>
                <a:gd name="T11" fmla="*/ 14 h 106"/>
                <a:gd name="T12" fmla="*/ 61 w 295"/>
                <a:gd name="T13" fmla="*/ 0 h 106"/>
                <a:gd name="T14" fmla="*/ 48 w 295"/>
                <a:gd name="T15" fmla="*/ 25 h 106"/>
                <a:gd name="T16" fmla="*/ 48 w 295"/>
                <a:gd name="T17" fmla="*/ 85 h 106"/>
                <a:gd name="T18" fmla="*/ 39 w 295"/>
                <a:gd name="T19" fmla="*/ 54 h 106"/>
                <a:gd name="T20" fmla="*/ 29 w 295"/>
                <a:gd name="T21" fmla="*/ 85 h 106"/>
                <a:gd name="T22" fmla="*/ 20 w 295"/>
                <a:gd name="T23" fmla="*/ 71 h 106"/>
                <a:gd name="T24" fmla="*/ 0 w 295"/>
                <a:gd name="T25" fmla="*/ 86 h 106"/>
                <a:gd name="T26" fmla="*/ 53 w 295"/>
                <a:gd name="T27" fmla="*/ 96 h 106"/>
                <a:gd name="T28" fmla="*/ 257 w 295"/>
                <a:gd name="T29" fmla="*/ 106 h 106"/>
                <a:gd name="T30" fmla="*/ 295 w 295"/>
                <a:gd name="T31" fmla="*/ 86 h 106"/>
                <a:gd name="T32" fmla="*/ 275 w 295"/>
                <a:gd name="T33" fmla="*/ 71 h 106"/>
                <a:gd name="T34" fmla="*/ 58 w 295"/>
                <a:gd name="T35" fmla="*/ 85 h 106"/>
                <a:gd name="T36" fmla="*/ 67 w 295"/>
                <a:gd name="T37" fmla="*/ 25 h 106"/>
                <a:gd name="T38" fmla="*/ 86 w 295"/>
                <a:gd name="T39" fmla="*/ 85 h 106"/>
                <a:gd name="T40" fmla="*/ 77 w 295"/>
                <a:gd name="T41" fmla="*/ 25 h 106"/>
                <a:gd name="T42" fmla="*/ 86 w 295"/>
                <a:gd name="T43" fmla="*/ 85 h 106"/>
                <a:gd name="T44" fmla="*/ 96 w 295"/>
                <a:gd name="T45" fmla="*/ 85 h 106"/>
                <a:gd name="T46" fmla="*/ 105 w 295"/>
                <a:gd name="T47" fmla="*/ 25 h 106"/>
                <a:gd name="T48" fmla="*/ 124 w 295"/>
                <a:gd name="T49" fmla="*/ 85 h 106"/>
                <a:gd name="T50" fmla="*/ 115 w 295"/>
                <a:gd name="T51" fmla="*/ 25 h 106"/>
                <a:gd name="T52" fmla="*/ 124 w 295"/>
                <a:gd name="T53" fmla="*/ 85 h 106"/>
                <a:gd name="T54" fmla="*/ 134 w 295"/>
                <a:gd name="T55" fmla="*/ 85 h 106"/>
                <a:gd name="T56" fmla="*/ 142 w 295"/>
                <a:gd name="T57" fmla="*/ 25 h 106"/>
                <a:gd name="T58" fmla="*/ 161 w 295"/>
                <a:gd name="T59" fmla="*/ 85 h 106"/>
                <a:gd name="T60" fmla="*/ 153 w 295"/>
                <a:gd name="T61" fmla="*/ 25 h 106"/>
                <a:gd name="T62" fmla="*/ 161 w 295"/>
                <a:gd name="T63" fmla="*/ 85 h 106"/>
                <a:gd name="T64" fmla="*/ 172 w 295"/>
                <a:gd name="T65" fmla="*/ 85 h 106"/>
                <a:gd name="T66" fmla="*/ 180 w 295"/>
                <a:gd name="T67" fmla="*/ 25 h 106"/>
                <a:gd name="T68" fmla="*/ 199 w 295"/>
                <a:gd name="T69" fmla="*/ 85 h 106"/>
                <a:gd name="T70" fmla="*/ 190 w 295"/>
                <a:gd name="T71" fmla="*/ 25 h 106"/>
                <a:gd name="T72" fmla="*/ 199 w 295"/>
                <a:gd name="T73" fmla="*/ 85 h 106"/>
                <a:gd name="T74" fmla="*/ 209 w 295"/>
                <a:gd name="T75" fmla="*/ 85 h 106"/>
                <a:gd name="T76" fmla="*/ 218 w 295"/>
                <a:gd name="T77" fmla="*/ 25 h 106"/>
                <a:gd name="T78" fmla="*/ 237 w 295"/>
                <a:gd name="T79" fmla="*/ 85 h 106"/>
                <a:gd name="T80" fmla="*/ 228 w 295"/>
                <a:gd name="T81" fmla="*/ 25 h 106"/>
                <a:gd name="T82" fmla="*/ 237 w 295"/>
                <a:gd name="T83" fmla="*/ 8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5" h="106">
                  <a:moveTo>
                    <a:pt x="275" y="71"/>
                  </a:moveTo>
                  <a:cubicBezTo>
                    <a:pt x="275" y="85"/>
                    <a:pt x="275" y="85"/>
                    <a:pt x="275" y="85"/>
                  </a:cubicBezTo>
                  <a:cubicBezTo>
                    <a:pt x="266" y="85"/>
                    <a:pt x="266" y="85"/>
                    <a:pt x="266" y="85"/>
                  </a:cubicBezTo>
                  <a:cubicBezTo>
                    <a:pt x="266" y="65"/>
                    <a:pt x="266" y="65"/>
                    <a:pt x="266" y="65"/>
                  </a:cubicBezTo>
                  <a:cubicBezTo>
                    <a:pt x="262" y="61"/>
                    <a:pt x="259" y="58"/>
                    <a:pt x="256" y="54"/>
                  </a:cubicBezTo>
                  <a:cubicBezTo>
                    <a:pt x="256" y="85"/>
                    <a:pt x="256" y="85"/>
                    <a:pt x="256" y="85"/>
                  </a:cubicBezTo>
                  <a:cubicBezTo>
                    <a:pt x="247" y="85"/>
                    <a:pt x="247" y="85"/>
                    <a:pt x="247" y="85"/>
                  </a:cubicBezTo>
                  <a:cubicBezTo>
                    <a:pt x="247" y="25"/>
                    <a:pt x="247" y="25"/>
                    <a:pt x="247" y="25"/>
                  </a:cubicBezTo>
                  <a:cubicBezTo>
                    <a:pt x="248" y="25"/>
                    <a:pt x="248" y="25"/>
                    <a:pt x="248" y="25"/>
                  </a:cubicBezTo>
                  <a:cubicBezTo>
                    <a:pt x="248" y="7"/>
                    <a:pt x="248" y="7"/>
                    <a:pt x="248" y="7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34" y="14"/>
                    <a:pt x="234" y="14"/>
                    <a:pt x="234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6" y="58"/>
                    <a:pt x="33" y="62"/>
                    <a:pt x="29" y="65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14" y="75"/>
                    <a:pt x="7" y="78"/>
                    <a:pt x="0" y="8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242" y="96"/>
                    <a:pt x="242" y="96"/>
                    <a:pt x="242" y="96"/>
                  </a:cubicBezTo>
                  <a:cubicBezTo>
                    <a:pt x="257" y="106"/>
                    <a:pt x="257" y="106"/>
                    <a:pt x="257" y="106"/>
                  </a:cubicBezTo>
                  <a:cubicBezTo>
                    <a:pt x="261" y="106"/>
                    <a:pt x="261" y="106"/>
                    <a:pt x="261" y="106"/>
                  </a:cubicBezTo>
                  <a:cubicBezTo>
                    <a:pt x="295" y="86"/>
                    <a:pt x="295" y="86"/>
                    <a:pt x="295" y="86"/>
                  </a:cubicBezTo>
                  <a:cubicBezTo>
                    <a:pt x="295" y="80"/>
                    <a:pt x="295" y="80"/>
                    <a:pt x="295" y="80"/>
                  </a:cubicBezTo>
                  <a:cubicBezTo>
                    <a:pt x="288" y="78"/>
                    <a:pt x="281" y="75"/>
                    <a:pt x="275" y="71"/>
                  </a:cubicBezTo>
                  <a:moveTo>
                    <a:pt x="67" y="85"/>
                  </a:moveTo>
                  <a:cubicBezTo>
                    <a:pt x="58" y="85"/>
                    <a:pt x="58" y="85"/>
                    <a:pt x="58" y="85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67" y="25"/>
                    <a:pt x="67" y="25"/>
                    <a:pt x="67" y="25"/>
                  </a:cubicBezTo>
                  <a:lnTo>
                    <a:pt x="67" y="85"/>
                  </a:lnTo>
                  <a:close/>
                  <a:moveTo>
                    <a:pt x="86" y="85"/>
                  </a:moveTo>
                  <a:cubicBezTo>
                    <a:pt x="77" y="85"/>
                    <a:pt x="77" y="85"/>
                    <a:pt x="77" y="8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86" y="25"/>
                    <a:pt x="86" y="25"/>
                    <a:pt x="86" y="25"/>
                  </a:cubicBezTo>
                  <a:lnTo>
                    <a:pt x="86" y="85"/>
                  </a:lnTo>
                  <a:close/>
                  <a:moveTo>
                    <a:pt x="105" y="85"/>
                  </a:moveTo>
                  <a:cubicBezTo>
                    <a:pt x="96" y="85"/>
                    <a:pt x="96" y="85"/>
                    <a:pt x="96" y="85"/>
                  </a:cubicBezTo>
                  <a:cubicBezTo>
                    <a:pt x="96" y="25"/>
                    <a:pt x="96" y="25"/>
                    <a:pt x="96" y="25"/>
                  </a:cubicBezTo>
                  <a:cubicBezTo>
                    <a:pt x="105" y="25"/>
                    <a:pt x="105" y="25"/>
                    <a:pt x="105" y="25"/>
                  </a:cubicBezTo>
                  <a:lnTo>
                    <a:pt x="105" y="85"/>
                  </a:lnTo>
                  <a:close/>
                  <a:moveTo>
                    <a:pt x="124" y="85"/>
                  </a:moveTo>
                  <a:cubicBezTo>
                    <a:pt x="115" y="85"/>
                    <a:pt x="115" y="85"/>
                    <a:pt x="115" y="85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24" y="25"/>
                    <a:pt x="124" y="25"/>
                    <a:pt x="124" y="25"/>
                  </a:cubicBezTo>
                  <a:lnTo>
                    <a:pt x="124" y="85"/>
                  </a:lnTo>
                  <a:close/>
                  <a:moveTo>
                    <a:pt x="142" y="85"/>
                  </a:moveTo>
                  <a:cubicBezTo>
                    <a:pt x="134" y="85"/>
                    <a:pt x="134" y="85"/>
                    <a:pt x="134" y="85"/>
                  </a:cubicBezTo>
                  <a:cubicBezTo>
                    <a:pt x="134" y="25"/>
                    <a:pt x="134" y="25"/>
                    <a:pt x="134" y="25"/>
                  </a:cubicBezTo>
                  <a:cubicBezTo>
                    <a:pt x="142" y="25"/>
                    <a:pt x="142" y="25"/>
                    <a:pt x="142" y="25"/>
                  </a:cubicBezTo>
                  <a:lnTo>
                    <a:pt x="142" y="85"/>
                  </a:lnTo>
                  <a:close/>
                  <a:moveTo>
                    <a:pt x="161" y="85"/>
                  </a:moveTo>
                  <a:cubicBezTo>
                    <a:pt x="153" y="85"/>
                    <a:pt x="153" y="85"/>
                    <a:pt x="153" y="85"/>
                  </a:cubicBezTo>
                  <a:cubicBezTo>
                    <a:pt x="153" y="25"/>
                    <a:pt x="153" y="25"/>
                    <a:pt x="153" y="25"/>
                  </a:cubicBezTo>
                  <a:cubicBezTo>
                    <a:pt x="161" y="25"/>
                    <a:pt x="161" y="25"/>
                    <a:pt x="161" y="25"/>
                  </a:cubicBezTo>
                  <a:lnTo>
                    <a:pt x="161" y="85"/>
                  </a:lnTo>
                  <a:close/>
                  <a:moveTo>
                    <a:pt x="180" y="85"/>
                  </a:moveTo>
                  <a:cubicBezTo>
                    <a:pt x="172" y="85"/>
                    <a:pt x="172" y="85"/>
                    <a:pt x="172" y="85"/>
                  </a:cubicBezTo>
                  <a:cubicBezTo>
                    <a:pt x="172" y="25"/>
                    <a:pt x="172" y="25"/>
                    <a:pt x="172" y="25"/>
                  </a:cubicBezTo>
                  <a:cubicBezTo>
                    <a:pt x="180" y="25"/>
                    <a:pt x="180" y="25"/>
                    <a:pt x="180" y="25"/>
                  </a:cubicBezTo>
                  <a:lnTo>
                    <a:pt x="180" y="85"/>
                  </a:lnTo>
                  <a:close/>
                  <a:moveTo>
                    <a:pt x="199" y="85"/>
                  </a:moveTo>
                  <a:cubicBezTo>
                    <a:pt x="190" y="85"/>
                    <a:pt x="190" y="85"/>
                    <a:pt x="190" y="85"/>
                  </a:cubicBezTo>
                  <a:cubicBezTo>
                    <a:pt x="190" y="25"/>
                    <a:pt x="190" y="25"/>
                    <a:pt x="190" y="25"/>
                  </a:cubicBezTo>
                  <a:cubicBezTo>
                    <a:pt x="199" y="25"/>
                    <a:pt x="199" y="25"/>
                    <a:pt x="199" y="25"/>
                  </a:cubicBezTo>
                  <a:lnTo>
                    <a:pt x="199" y="85"/>
                  </a:lnTo>
                  <a:close/>
                  <a:moveTo>
                    <a:pt x="218" y="85"/>
                  </a:moveTo>
                  <a:cubicBezTo>
                    <a:pt x="209" y="85"/>
                    <a:pt x="209" y="85"/>
                    <a:pt x="209" y="85"/>
                  </a:cubicBezTo>
                  <a:cubicBezTo>
                    <a:pt x="209" y="25"/>
                    <a:pt x="209" y="25"/>
                    <a:pt x="209" y="25"/>
                  </a:cubicBezTo>
                  <a:cubicBezTo>
                    <a:pt x="218" y="25"/>
                    <a:pt x="218" y="25"/>
                    <a:pt x="218" y="25"/>
                  </a:cubicBezTo>
                  <a:lnTo>
                    <a:pt x="218" y="85"/>
                  </a:lnTo>
                  <a:close/>
                  <a:moveTo>
                    <a:pt x="237" y="85"/>
                  </a:moveTo>
                  <a:cubicBezTo>
                    <a:pt x="228" y="85"/>
                    <a:pt x="228" y="85"/>
                    <a:pt x="228" y="85"/>
                  </a:cubicBezTo>
                  <a:cubicBezTo>
                    <a:pt x="228" y="25"/>
                    <a:pt x="228" y="25"/>
                    <a:pt x="228" y="25"/>
                  </a:cubicBezTo>
                  <a:cubicBezTo>
                    <a:pt x="237" y="25"/>
                    <a:pt x="237" y="25"/>
                    <a:pt x="237" y="25"/>
                  </a:cubicBezTo>
                  <a:lnTo>
                    <a:pt x="237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2" name="Oval 28"/>
          <p:cNvSpPr>
            <a:spLocks noChangeArrowheads="1"/>
          </p:cNvSpPr>
          <p:nvPr/>
        </p:nvSpPr>
        <p:spPr bwMode="auto">
          <a:xfrm>
            <a:off x="955275" y="3568129"/>
            <a:ext cx="963737" cy="962342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186795" y="3819174"/>
            <a:ext cx="500697" cy="403068"/>
            <a:chOff x="1638306" y="3616334"/>
            <a:chExt cx="569914" cy="458789"/>
          </a:xfrm>
          <a:solidFill>
            <a:schemeClr val="bg1"/>
          </a:solidFill>
        </p:grpSpPr>
        <p:sp>
          <p:nvSpPr>
            <p:cNvPr id="34" name="Freeform 29"/>
            <p:cNvSpPr/>
            <p:nvPr/>
          </p:nvSpPr>
          <p:spPr bwMode="auto">
            <a:xfrm>
              <a:off x="1638306" y="4017973"/>
              <a:ext cx="569914" cy="57150"/>
            </a:xfrm>
            <a:custGeom>
              <a:avLst/>
              <a:gdLst>
                <a:gd name="T0" fmla="*/ 335 w 359"/>
                <a:gd name="T1" fmla="*/ 19 h 36"/>
                <a:gd name="T2" fmla="*/ 326 w 359"/>
                <a:gd name="T3" fmla="*/ 0 h 36"/>
                <a:gd name="T4" fmla="*/ 33 w 359"/>
                <a:gd name="T5" fmla="*/ 0 h 36"/>
                <a:gd name="T6" fmla="*/ 25 w 359"/>
                <a:gd name="T7" fmla="*/ 19 h 36"/>
                <a:gd name="T8" fmla="*/ 0 w 359"/>
                <a:gd name="T9" fmla="*/ 19 h 36"/>
                <a:gd name="T10" fmla="*/ 0 w 359"/>
                <a:gd name="T11" fmla="*/ 36 h 36"/>
                <a:gd name="T12" fmla="*/ 359 w 359"/>
                <a:gd name="T13" fmla="*/ 36 h 36"/>
                <a:gd name="T14" fmla="*/ 359 w 359"/>
                <a:gd name="T15" fmla="*/ 19 h 36"/>
                <a:gd name="T16" fmla="*/ 335 w 359"/>
                <a:gd name="T17" fmla="*/ 1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" h="36">
                  <a:moveTo>
                    <a:pt x="335" y="19"/>
                  </a:moveTo>
                  <a:lnTo>
                    <a:pt x="326" y="0"/>
                  </a:lnTo>
                  <a:lnTo>
                    <a:pt x="33" y="0"/>
                  </a:lnTo>
                  <a:lnTo>
                    <a:pt x="25" y="19"/>
                  </a:lnTo>
                  <a:lnTo>
                    <a:pt x="0" y="19"/>
                  </a:lnTo>
                  <a:lnTo>
                    <a:pt x="0" y="36"/>
                  </a:lnTo>
                  <a:lnTo>
                    <a:pt x="359" y="36"/>
                  </a:lnTo>
                  <a:lnTo>
                    <a:pt x="359" y="19"/>
                  </a:lnTo>
                  <a:lnTo>
                    <a:pt x="335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1666881" y="3616334"/>
              <a:ext cx="512764" cy="115888"/>
            </a:xfrm>
            <a:custGeom>
              <a:avLst/>
              <a:gdLst>
                <a:gd name="T0" fmla="*/ 133 w 265"/>
                <a:gd name="T1" fmla="*/ 0 h 60"/>
                <a:gd name="T2" fmla="*/ 0 w 265"/>
                <a:gd name="T3" fmla="*/ 49 h 60"/>
                <a:gd name="T4" fmla="*/ 0 w 265"/>
                <a:gd name="T5" fmla="*/ 60 h 60"/>
                <a:gd name="T6" fmla="*/ 265 w 265"/>
                <a:gd name="T7" fmla="*/ 60 h 60"/>
                <a:gd name="T8" fmla="*/ 265 w 265"/>
                <a:gd name="T9" fmla="*/ 49 h 60"/>
                <a:gd name="T10" fmla="*/ 133 w 265"/>
                <a:gd name="T11" fmla="*/ 0 h 60"/>
                <a:gd name="T12" fmla="*/ 111 w 265"/>
                <a:gd name="T13" fmla="*/ 46 h 60"/>
                <a:gd name="T14" fmla="*/ 133 w 265"/>
                <a:gd name="T15" fmla="*/ 24 h 60"/>
                <a:gd name="T16" fmla="*/ 155 w 265"/>
                <a:gd name="T17" fmla="*/ 46 h 60"/>
                <a:gd name="T18" fmla="*/ 111 w 265"/>
                <a:gd name="T19" fmla="*/ 4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5" h="60">
                  <a:moveTo>
                    <a:pt x="133" y="0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65" y="60"/>
                    <a:pt x="265" y="60"/>
                    <a:pt x="265" y="60"/>
                  </a:cubicBezTo>
                  <a:cubicBezTo>
                    <a:pt x="265" y="49"/>
                    <a:pt x="265" y="49"/>
                    <a:pt x="265" y="49"/>
                  </a:cubicBezTo>
                  <a:lnTo>
                    <a:pt x="133" y="0"/>
                  </a:lnTo>
                  <a:close/>
                  <a:moveTo>
                    <a:pt x="111" y="46"/>
                  </a:moveTo>
                  <a:cubicBezTo>
                    <a:pt x="111" y="34"/>
                    <a:pt x="121" y="24"/>
                    <a:pt x="133" y="24"/>
                  </a:cubicBezTo>
                  <a:cubicBezTo>
                    <a:pt x="145" y="24"/>
                    <a:pt x="155" y="34"/>
                    <a:pt x="155" y="46"/>
                  </a:cubicBezTo>
                  <a:lnTo>
                    <a:pt x="111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31"/>
            <p:cNvSpPr/>
            <p:nvPr/>
          </p:nvSpPr>
          <p:spPr bwMode="auto">
            <a:xfrm>
              <a:off x="1682756" y="3752860"/>
              <a:ext cx="90488" cy="247651"/>
            </a:xfrm>
            <a:custGeom>
              <a:avLst/>
              <a:gdLst>
                <a:gd name="T0" fmla="*/ 57 w 57"/>
                <a:gd name="T1" fmla="*/ 0 h 156"/>
                <a:gd name="T2" fmla="*/ 0 w 57"/>
                <a:gd name="T3" fmla="*/ 0 h 156"/>
                <a:gd name="T4" fmla="*/ 0 w 57"/>
                <a:gd name="T5" fmla="*/ 16 h 156"/>
                <a:gd name="T6" fmla="*/ 12 w 57"/>
                <a:gd name="T7" fmla="*/ 16 h 156"/>
                <a:gd name="T8" fmla="*/ 12 w 57"/>
                <a:gd name="T9" fmla="*/ 156 h 156"/>
                <a:gd name="T10" fmla="*/ 45 w 57"/>
                <a:gd name="T11" fmla="*/ 156 h 156"/>
                <a:gd name="T12" fmla="*/ 45 w 57"/>
                <a:gd name="T13" fmla="*/ 16 h 156"/>
                <a:gd name="T14" fmla="*/ 57 w 57"/>
                <a:gd name="T15" fmla="*/ 16 h 156"/>
                <a:gd name="T16" fmla="*/ 57 w 57"/>
                <a:gd name="T1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56">
                  <a:moveTo>
                    <a:pt x="57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2" y="16"/>
                  </a:lnTo>
                  <a:lnTo>
                    <a:pt x="12" y="156"/>
                  </a:lnTo>
                  <a:lnTo>
                    <a:pt x="45" y="156"/>
                  </a:lnTo>
                  <a:lnTo>
                    <a:pt x="45" y="16"/>
                  </a:lnTo>
                  <a:lnTo>
                    <a:pt x="57" y="16"/>
                  </a:ln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32"/>
            <p:cNvSpPr/>
            <p:nvPr/>
          </p:nvSpPr>
          <p:spPr bwMode="auto">
            <a:xfrm>
              <a:off x="1811344" y="3752860"/>
              <a:ext cx="92075" cy="247651"/>
            </a:xfrm>
            <a:custGeom>
              <a:avLst/>
              <a:gdLst>
                <a:gd name="T0" fmla="*/ 58 w 58"/>
                <a:gd name="T1" fmla="*/ 0 h 156"/>
                <a:gd name="T2" fmla="*/ 0 w 58"/>
                <a:gd name="T3" fmla="*/ 0 h 156"/>
                <a:gd name="T4" fmla="*/ 0 w 58"/>
                <a:gd name="T5" fmla="*/ 16 h 156"/>
                <a:gd name="T6" fmla="*/ 14 w 58"/>
                <a:gd name="T7" fmla="*/ 16 h 156"/>
                <a:gd name="T8" fmla="*/ 14 w 58"/>
                <a:gd name="T9" fmla="*/ 156 h 156"/>
                <a:gd name="T10" fmla="*/ 45 w 58"/>
                <a:gd name="T11" fmla="*/ 156 h 156"/>
                <a:gd name="T12" fmla="*/ 45 w 58"/>
                <a:gd name="T13" fmla="*/ 16 h 156"/>
                <a:gd name="T14" fmla="*/ 58 w 58"/>
                <a:gd name="T15" fmla="*/ 16 h 156"/>
                <a:gd name="T16" fmla="*/ 58 w 58"/>
                <a:gd name="T1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156">
                  <a:moveTo>
                    <a:pt x="58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4" y="16"/>
                  </a:lnTo>
                  <a:lnTo>
                    <a:pt x="14" y="156"/>
                  </a:lnTo>
                  <a:lnTo>
                    <a:pt x="45" y="156"/>
                  </a:lnTo>
                  <a:lnTo>
                    <a:pt x="45" y="16"/>
                  </a:lnTo>
                  <a:lnTo>
                    <a:pt x="58" y="16"/>
                  </a:lnTo>
                  <a:lnTo>
                    <a:pt x="5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33"/>
            <p:cNvSpPr/>
            <p:nvPr/>
          </p:nvSpPr>
          <p:spPr bwMode="auto">
            <a:xfrm>
              <a:off x="1943106" y="3752860"/>
              <a:ext cx="90488" cy="247651"/>
            </a:xfrm>
            <a:custGeom>
              <a:avLst/>
              <a:gdLst>
                <a:gd name="T0" fmla="*/ 57 w 57"/>
                <a:gd name="T1" fmla="*/ 0 h 156"/>
                <a:gd name="T2" fmla="*/ 0 w 57"/>
                <a:gd name="T3" fmla="*/ 0 h 156"/>
                <a:gd name="T4" fmla="*/ 0 w 57"/>
                <a:gd name="T5" fmla="*/ 16 h 156"/>
                <a:gd name="T6" fmla="*/ 12 w 57"/>
                <a:gd name="T7" fmla="*/ 16 h 156"/>
                <a:gd name="T8" fmla="*/ 12 w 57"/>
                <a:gd name="T9" fmla="*/ 156 h 156"/>
                <a:gd name="T10" fmla="*/ 45 w 57"/>
                <a:gd name="T11" fmla="*/ 156 h 156"/>
                <a:gd name="T12" fmla="*/ 45 w 57"/>
                <a:gd name="T13" fmla="*/ 16 h 156"/>
                <a:gd name="T14" fmla="*/ 57 w 57"/>
                <a:gd name="T15" fmla="*/ 16 h 156"/>
                <a:gd name="T16" fmla="*/ 57 w 57"/>
                <a:gd name="T1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56">
                  <a:moveTo>
                    <a:pt x="57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2" y="16"/>
                  </a:lnTo>
                  <a:lnTo>
                    <a:pt x="12" y="156"/>
                  </a:lnTo>
                  <a:lnTo>
                    <a:pt x="45" y="156"/>
                  </a:lnTo>
                  <a:lnTo>
                    <a:pt x="45" y="16"/>
                  </a:lnTo>
                  <a:lnTo>
                    <a:pt x="57" y="16"/>
                  </a:ln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34"/>
            <p:cNvSpPr/>
            <p:nvPr/>
          </p:nvSpPr>
          <p:spPr bwMode="auto">
            <a:xfrm>
              <a:off x="2073282" y="3752860"/>
              <a:ext cx="90488" cy="247651"/>
            </a:xfrm>
            <a:custGeom>
              <a:avLst/>
              <a:gdLst>
                <a:gd name="T0" fmla="*/ 57 w 57"/>
                <a:gd name="T1" fmla="*/ 0 h 156"/>
                <a:gd name="T2" fmla="*/ 0 w 57"/>
                <a:gd name="T3" fmla="*/ 0 h 156"/>
                <a:gd name="T4" fmla="*/ 0 w 57"/>
                <a:gd name="T5" fmla="*/ 16 h 156"/>
                <a:gd name="T6" fmla="*/ 13 w 57"/>
                <a:gd name="T7" fmla="*/ 16 h 156"/>
                <a:gd name="T8" fmla="*/ 13 w 57"/>
                <a:gd name="T9" fmla="*/ 156 h 156"/>
                <a:gd name="T10" fmla="*/ 45 w 57"/>
                <a:gd name="T11" fmla="*/ 156 h 156"/>
                <a:gd name="T12" fmla="*/ 45 w 57"/>
                <a:gd name="T13" fmla="*/ 16 h 156"/>
                <a:gd name="T14" fmla="*/ 57 w 57"/>
                <a:gd name="T15" fmla="*/ 16 h 156"/>
                <a:gd name="T16" fmla="*/ 57 w 57"/>
                <a:gd name="T1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56">
                  <a:moveTo>
                    <a:pt x="57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3" y="16"/>
                  </a:lnTo>
                  <a:lnTo>
                    <a:pt x="13" y="156"/>
                  </a:lnTo>
                  <a:lnTo>
                    <a:pt x="45" y="156"/>
                  </a:lnTo>
                  <a:lnTo>
                    <a:pt x="45" y="16"/>
                  </a:lnTo>
                  <a:lnTo>
                    <a:pt x="57" y="16"/>
                  </a:ln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0" name="Oval 35"/>
          <p:cNvSpPr>
            <a:spLocks noChangeArrowheads="1"/>
          </p:cNvSpPr>
          <p:nvPr/>
        </p:nvSpPr>
        <p:spPr bwMode="auto">
          <a:xfrm>
            <a:off x="2799713" y="3568129"/>
            <a:ext cx="963737" cy="962342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1" name="Freeform 36"/>
          <p:cNvSpPr/>
          <p:nvPr/>
        </p:nvSpPr>
        <p:spPr bwMode="auto">
          <a:xfrm>
            <a:off x="3015891" y="3833122"/>
            <a:ext cx="532775" cy="433753"/>
          </a:xfrm>
          <a:custGeom>
            <a:avLst/>
            <a:gdLst>
              <a:gd name="T0" fmla="*/ 281 w 314"/>
              <a:gd name="T1" fmla="*/ 109 h 256"/>
              <a:gd name="T2" fmla="*/ 206 w 314"/>
              <a:gd name="T3" fmla="*/ 110 h 256"/>
              <a:gd name="T4" fmla="*/ 131 w 314"/>
              <a:gd name="T5" fmla="*/ 0 h 256"/>
              <a:gd name="T6" fmla="*/ 106 w 314"/>
              <a:gd name="T7" fmla="*/ 0 h 256"/>
              <a:gd name="T8" fmla="*/ 146 w 314"/>
              <a:gd name="T9" fmla="*/ 111 h 256"/>
              <a:gd name="T10" fmla="*/ 55 w 314"/>
              <a:gd name="T11" fmla="*/ 112 h 256"/>
              <a:gd name="T12" fmla="*/ 24 w 314"/>
              <a:gd name="T13" fmla="*/ 76 h 256"/>
              <a:gd name="T14" fmla="*/ 0 w 314"/>
              <a:gd name="T15" fmla="*/ 76 h 256"/>
              <a:gd name="T16" fmla="*/ 25 w 314"/>
              <a:gd name="T17" fmla="*/ 128 h 256"/>
              <a:gd name="T18" fmla="*/ 0 w 314"/>
              <a:gd name="T19" fmla="*/ 180 h 256"/>
              <a:gd name="T20" fmla="*/ 24 w 314"/>
              <a:gd name="T21" fmla="*/ 180 h 256"/>
              <a:gd name="T22" fmla="*/ 55 w 314"/>
              <a:gd name="T23" fmla="*/ 144 h 256"/>
              <a:gd name="T24" fmla="*/ 146 w 314"/>
              <a:gd name="T25" fmla="*/ 145 h 256"/>
              <a:gd name="T26" fmla="*/ 106 w 314"/>
              <a:gd name="T27" fmla="*/ 256 h 256"/>
              <a:gd name="T28" fmla="*/ 131 w 314"/>
              <a:gd name="T29" fmla="*/ 256 h 256"/>
              <a:gd name="T30" fmla="*/ 206 w 314"/>
              <a:gd name="T31" fmla="*/ 146 h 256"/>
              <a:gd name="T32" fmla="*/ 281 w 314"/>
              <a:gd name="T33" fmla="*/ 147 h 256"/>
              <a:gd name="T34" fmla="*/ 314 w 314"/>
              <a:gd name="T35" fmla="*/ 128 h 256"/>
              <a:gd name="T36" fmla="*/ 281 w 314"/>
              <a:gd name="T37" fmla="*/ 109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14" h="256">
                <a:moveTo>
                  <a:pt x="281" y="109"/>
                </a:moveTo>
                <a:cubicBezTo>
                  <a:pt x="206" y="110"/>
                  <a:pt x="206" y="110"/>
                  <a:pt x="206" y="110"/>
                </a:cubicBezTo>
                <a:cubicBezTo>
                  <a:pt x="131" y="0"/>
                  <a:pt x="131" y="0"/>
                  <a:pt x="131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46" y="111"/>
                  <a:pt x="146" y="111"/>
                  <a:pt x="146" y="111"/>
                </a:cubicBezTo>
                <a:cubicBezTo>
                  <a:pt x="55" y="112"/>
                  <a:pt x="55" y="112"/>
                  <a:pt x="55" y="112"/>
                </a:cubicBezTo>
                <a:cubicBezTo>
                  <a:pt x="24" y="76"/>
                  <a:pt x="24" y="76"/>
                  <a:pt x="24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25" y="128"/>
                  <a:pt x="25" y="128"/>
                  <a:pt x="25" y="128"/>
                </a:cubicBezTo>
                <a:cubicBezTo>
                  <a:pt x="0" y="180"/>
                  <a:pt x="0" y="180"/>
                  <a:pt x="0" y="180"/>
                </a:cubicBezTo>
                <a:cubicBezTo>
                  <a:pt x="24" y="180"/>
                  <a:pt x="24" y="180"/>
                  <a:pt x="24" y="180"/>
                </a:cubicBezTo>
                <a:cubicBezTo>
                  <a:pt x="55" y="144"/>
                  <a:pt x="55" y="144"/>
                  <a:pt x="55" y="144"/>
                </a:cubicBezTo>
                <a:cubicBezTo>
                  <a:pt x="146" y="145"/>
                  <a:pt x="146" y="145"/>
                  <a:pt x="146" y="145"/>
                </a:cubicBezTo>
                <a:cubicBezTo>
                  <a:pt x="106" y="256"/>
                  <a:pt x="106" y="256"/>
                  <a:pt x="106" y="256"/>
                </a:cubicBezTo>
                <a:cubicBezTo>
                  <a:pt x="131" y="256"/>
                  <a:pt x="131" y="256"/>
                  <a:pt x="131" y="256"/>
                </a:cubicBezTo>
                <a:cubicBezTo>
                  <a:pt x="206" y="146"/>
                  <a:pt x="206" y="146"/>
                  <a:pt x="206" y="146"/>
                </a:cubicBezTo>
                <a:cubicBezTo>
                  <a:pt x="281" y="147"/>
                  <a:pt x="281" y="147"/>
                  <a:pt x="281" y="147"/>
                </a:cubicBezTo>
                <a:cubicBezTo>
                  <a:pt x="299" y="147"/>
                  <a:pt x="314" y="138"/>
                  <a:pt x="314" y="128"/>
                </a:cubicBezTo>
                <a:cubicBezTo>
                  <a:pt x="314" y="118"/>
                  <a:pt x="299" y="109"/>
                  <a:pt x="281" y="1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2" name="Oval 37"/>
          <p:cNvSpPr>
            <a:spLocks noChangeArrowheads="1"/>
          </p:cNvSpPr>
          <p:nvPr/>
        </p:nvSpPr>
        <p:spPr bwMode="auto">
          <a:xfrm>
            <a:off x="4664587" y="3568129"/>
            <a:ext cx="962342" cy="962342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4877976" y="3812201"/>
            <a:ext cx="535564" cy="410042"/>
            <a:chOff x="5124463" y="3608397"/>
            <a:chExt cx="609601" cy="466726"/>
          </a:xfrm>
          <a:solidFill>
            <a:schemeClr val="bg1"/>
          </a:solidFill>
        </p:grpSpPr>
        <p:sp>
          <p:nvSpPr>
            <p:cNvPr id="44" name="Freeform 38"/>
            <p:cNvSpPr/>
            <p:nvPr/>
          </p:nvSpPr>
          <p:spPr bwMode="auto">
            <a:xfrm>
              <a:off x="5124463" y="4035435"/>
              <a:ext cx="193675" cy="36513"/>
            </a:xfrm>
            <a:custGeom>
              <a:avLst/>
              <a:gdLst>
                <a:gd name="T0" fmla="*/ 90 w 100"/>
                <a:gd name="T1" fmla="*/ 0 h 19"/>
                <a:gd name="T2" fmla="*/ 11 w 100"/>
                <a:gd name="T3" fmla="*/ 0 h 19"/>
                <a:gd name="T4" fmla="*/ 0 w 100"/>
                <a:gd name="T5" fmla="*/ 11 h 19"/>
                <a:gd name="T6" fmla="*/ 0 w 100"/>
                <a:gd name="T7" fmla="*/ 19 h 19"/>
                <a:gd name="T8" fmla="*/ 100 w 100"/>
                <a:gd name="T9" fmla="*/ 19 h 19"/>
                <a:gd name="T10" fmla="*/ 100 w 100"/>
                <a:gd name="T11" fmla="*/ 11 h 19"/>
                <a:gd name="T12" fmla="*/ 90 w 100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19">
                  <a:moveTo>
                    <a:pt x="9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0" y="11"/>
                    <a:pt x="100" y="11"/>
                    <a:pt x="100" y="11"/>
                  </a:cubicBezTo>
                  <a:cubicBezTo>
                    <a:pt x="100" y="5"/>
                    <a:pt x="96" y="0"/>
                    <a:pt x="9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39"/>
            <p:cNvSpPr/>
            <p:nvPr/>
          </p:nvSpPr>
          <p:spPr bwMode="auto">
            <a:xfrm>
              <a:off x="5302263" y="3787785"/>
              <a:ext cx="98425" cy="30163"/>
            </a:xfrm>
            <a:custGeom>
              <a:avLst/>
              <a:gdLst>
                <a:gd name="T0" fmla="*/ 46 w 62"/>
                <a:gd name="T1" fmla="*/ 19 h 19"/>
                <a:gd name="T2" fmla="*/ 62 w 62"/>
                <a:gd name="T3" fmla="*/ 0 h 19"/>
                <a:gd name="T4" fmla="*/ 16 w 62"/>
                <a:gd name="T5" fmla="*/ 0 h 19"/>
                <a:gd name="T6" fmla="*/ 0 w 62"/>
                <a:gd name="T7" fmla="*/ 19 h 19"/>
                <a:gd name="T8" fmla="*/ 46 w 62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9">
                  <a:moveTo>
                    <a:pt x="46" y="19"/>
                  </a:moveTo>
                  <a:lnTo>
                    <a:pt x="62" y="0"/>
                  </a:lnTo>
                  <a:lnTo>
                    <a:pt x="16" y="0"/>
                  </a:lnTo>
                  <a:lnTo>
                    <a:pt x="0" y="19"/>
                  </a:lnTo>
                  <a:lnTo>
                    <a:pt x="46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0"/>
            <p:cNvSpPr/>
            <p:nvPr/>
          </p:nvSpPr>
          <p:spPr bwMode="auto">
            <a:xfrm>
              <a:off x="5353063" y="3730635"/>
              <a:ext cx="98425" cy="28575"/>
            </a:xfrm>
            <a:custGeom>
              <a:avLst/>
              <a:gdLst>
                <a:gd name="T0" fmla="*/ 16 w 62"/>
                <a:gd name="T1" fmla="*/ 0 h 18"/>
                <a:gd name="T2" fmla="*/ 0 w 62"/>
                <a:gd name="T3" fmla="*/ 18 h 18"/>
                <a:gd name="T4" fmla="*/ 46 w 62"/>
                <a:gd name="T5" fmla="*/ 18 h 18"/>
                <a:gd name="T6" fmla="*/ 62 w 62"/>
                <a:gd name="T7" fmla="*/ 0 h 18"/>
                <a:gd name="T8" fmla="*/ 16 w 6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8">
                  <a:moveTo>
                    <a:pt x="16" y="0"/>
                  </a:moveTo>
                  <a:lnTo>
                    <a:pt x="0" y="18"/>
                  </a:lnTo>
                  <a:lnTo>
                    <a:pt x="46" y="18"/>
                  </a:lnTo>
                  <a:lnTo>
                    <a:pt x="62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1"/>
            <p:cNvSpPr/>
            <p:nvPr/>
          </p:nvSpPr>
          <p:spPr bwMode="auto">
            <a:xfrm>
              <a:off x="5451488" y="3608397"/>
              <a:ext cx="73025" cy="36513"/>
            </a:xfrm>
            <a:custGeom>
              <a:avLst/>
              <a:gdLst>
                <a:gd name="T0" fmla="*/ 46 w 46"/>
                <a:gd name="T1" fmla="*/ 23 h 23"/>
                <a:gd name="T2" fmla="*/ 21 w 46"/>
                <a:gd name="T3" fmla="*/ 0 h 23"/>
                <a:gd name="T4" fmla="*/ 0 w 46"/>
                <a:gd name="T5" fmla="*/ 23 h 23"/>
                <a:gd name="T6" fmla="*/ 46 w 46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23">
                  <a:moveTo>
                    <a:pt x="46" y="23"/>
                  </a:moveTo>
                  <a:lnTo>
                    <a:pt x="21" y="0"/>
                  </a:lnTo>
                  <a:lnTo>
                    <a:pt x="0" y="23"/>
                  </a:lnTo>
                  <a:lnTo>
                    <a:pt x="4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2"/>
            <p:cNvSpPr>
              <a:spLocks noEditPoints="1"/>
            </p:cNvSpPr>
            <p:nvPr/>
          </p:nvSpPr>
          <p:spPr bwMode="auto">
            <a:xfrm>
              <a:off x="5141925" y="3649672"/>
              <a:ext cx="209550" cy="368301"/>
            </a:xfrm>
            <a:custGeom>
              <a:avLst/>
              <a:gdLst>
                <a:gd name="T0" fmla="*/ 108 w 108"/>
                <a:gd name="T1" fmla="*/ 102 h 191"/>
                <a:gd name="T2" fmla="*/ 82 w 108"/>
                <a:gd name="T3" fmla="*/ 102 h 191"/>
                <a:gd name="T4" fmla="*/ 82 w 108"/>
                <a:gd name="T5" fmla="*/ 7 h 191"/>
                <a:gd name="T6" fmla="*/ 75 w 108"/>
                <a:gd name="T7" fmla="*/ 0 h 191"/>
                <a:gd name="T8" fmla="*/ 7 w 108"/>
                <a:gd name="T9" fmla="*/ 0 h 191"/>
                <a:gd name="T10" fmla="*/ 0 w 108"/>
                <a:gd name="T11" fmla="*/ 7 h 191"/>
                <a:gd name="T12" fmla="*/ 0 w 108"/>
                <a:gd name="T13" fmla="*/ 184 h 191"/>
                <a:gd name="T14" fmla="*/ 7 w 108"/>
                <a:gd name="T15" fmla="*/ 191 h 191"/>
                <a:gd name="T16" fmla="*/ 75 w 108"/>
                <a:gd name="T17" fmla="*/ 191 h 191"/>
                <a:gd name="T18" fmla="*/ 82 w 108"/>
                <a:gd name="T19" fmla="*/ 184 h 191"/>
                <a:gd name="T20" fmla="*/ 82 w 108"/>
                <a:gd name="T21" fmla="*/ 131 h 191"/>
                <a:gd name="T22" fmla="*/ 108 w 108"/>
                <a:gd name="T23" fmla="*/ 102 h 191"/>
                <a:gd name="T24" fmla="*/ 16 w 108"/>
                <a:gd name="T25" fmla="*/ 86 h 191"/>
                <a:gd name="T26" fmla="*/ 16 w 108"/>
                <a:gd name="T27" fmla="*/ 27 h 191"/>
                <a:gd name="T28" fmla="*/ 30 w 108"/>
                <a:gd name="T29" fmla="*/ 14 h 191"/>
                <a:gd name="T30" fmla="*/ 53 w 108"/>
                <a:gd name="T31" fmla="*/ 14 h 191"/>
                <a:gd name="T32" fmla="*/ 66 w 108"/>
                <a:gd name="T33" fmla="*/ 27 h 191"/>
                <a:gd name="T34" fmla="*/ 66 w 108"/>
                <a:gd name="T35" fmla="*/ 86 h 191"/>
                <a:gd name="T36" fmla="*/ 53 w 108"/>
                <a:gd name="T37" fmla="*/ 99 h 191"/>
                <a:gd name="T38" fmla="*/ 30 w 108"/>
                <a:gd name="T39" fmla="*/ 99 h 191"/>
                <a:gd name="T40" fmla="*/ 16 w 108"/>
                <a:gd name="T41" fmla="*/ 8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8" h="191">
                  <a:moveTo>
                    <a:pt x="108" y="102"/>
                  </a:moveTo>
                  <a:cubicBezTo>
                    <a:pt x="82" y="102"/>
                    <a:pt x="82" y="102"/>
                    <a:pt x="82" y="102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3"/>
                    <a:pt x="79" y="0"/>
                    <a:pt x="7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88"/>
                    <a:pt x="4" y="191"/>
                    <a:pt x="7" y="191"/>
                  </a:cubicBezTo>
                  <a:cubicBezTo>
                    <a:pt x="75" y="191"/>
                    <a:pt x="75" y="191"/>
                    <a:pt x="75" y="191"/>
                  </a:cubicBezTo>
                  <a:cubicBezTo>
                    <a:pt x="79" y="191"/>
                    <a:pt x="82" y="188"/>
                    <a:pt x="82" y="184"/>
                  </a:cubicBezTo>
                  <a:cubicBezTo>
                    <a:pt x="82" y="131"/>
                    <a:pt x="82" y="131"/>
                    <a:pt x="82" y="131"/>
                  </a:cubicBezTo>
                  <a:lnTo>
                    <a:pt x="108" y="102"/>
                  </a:lnTo>
                  <a:close/>
                  <a:moveTo>
                    <a:pt x="16" y="86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16" y="20"/>
                    <a:pt x="22" y="14"/>
                    <a:pt x="30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60" y="14"/>
                    <a:pt x="66" y="20"/>
                    <a:pt x="66" y="27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93"/>
                    <a:pt x="60" y="99"/>
                    <a:pt x="53" y="99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22" y="99"/>
                    <a:pt x="16" y="93"/>
                    <a:pt x="16" y="8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3"/>
            <p:cNvSpPr/>
            <p:nvPr/>
          </p:nvSpPr>
          <p:spPr bwMode="auto">
            <a:xfrm>
              <a:off x="5400688" y="3671897"/>
              <a:ext cx="100013" cy="31750"/>
            </a:xfrm>
            <a:custGeom>
              <a:avLst/>
              <a:gdLst>
                <a:gd name="T0" fmla="*/ 17 w 63"/>
                <a:gd name="T1" fmla="*/ 0 h 20"/>
                <a:gd name="T2" fmla="*/ 0 w 63"/>
                <a:gd name="T3" fmla="*/ 20 h 20"/>
                <a:gd name="T4" fmla="*/ 48 w 63"/>
                <a:gd name="T5" fmla="*/ 20 h 20"/>
                <a:gd name="T6" fmla="*/ 63 w 63"/>
                <a:gd name="T7" fmla="*/ 0 h 20"/>
                <a:gd name="T8" fmla="*/ 17 w 63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0">
                  <a:moveTo>
                    <a:pt x="17" y="0"/>
                  </a:moveTo>
                  <a:lnTo>
                    <a:pt x="0" y="20"/>
                  </a:lnTo>
                  <a:lnTo>
                    <a:pt x="48" y="20"/>
                  </a:lnTo>
                  <a:lnTo>
                    <a:pt x="63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4"/>
            <p:cNvSpPr>
              <a:spLocks noEditPoints="1"/>
            </p:cNvSpPr>
            <p:nvPr/>
          </p:nvSpPr>
          <p:spPr bwMode="auto">
            <a:xfrm>
              <a:off x="5365763" y="3787785"/>
              <a:ext cx="368301" cy="287338"/>
            </a:xfrm>
            <a:custGeom>
              <a:avLst/>
              <a:gdLst>
                <a:gd name="T0" fmla="*/ 176 w 190"/>
                <a:gd name="T1" fmla="*/ 52 h 148"/>
                <a:gd name="T2" fmla="*/ 172 w 190"/>
                <a:gd name="T3" fmla="*/ 52 h 148"/>
                <a:gd name="T4" fmla="*/ 152 w 190"/>
                <a:gd name="T5" fmla="*/ 4 h 148"/>
                <a:gd name="T6" fmla="*/ 146 w 190"/>
                <a:gd name="T7" fmla="*/ 0 h 148"/>
                <a:gd name="T8" fmla="*/ 99 w 190"/>
                <a:gd name="T9" fmla="*/ 0 h 148"/>
                <a:gd name="T10" fmla="*/ 91 w 190"/>
                <a:gd name="T11" fmla="*/ 0 h 148"/>
                <a:gd name="T12" fmla="*/ 43 w 190"/>
                <a:gd name="T13" fmla="*/ 0 h 148"/>
                <a:gd name="T14" fmla="*/ 38 w 190"/>
                <a:gd name="T15" fmla="*/ 4 h 148"/>
                <a:gd name="T16" fmla="*/ 18 w 190"/>
                <a:gd name="T17" fmla="*/ 52 h 148"/>
                <a:gd name="T18" fmla="*/ 14 w 190"/>
                <a:gd name="T19" fmla="*/ 52 h 148"/>
                <a:gd name="T20" fmla="*/ 0 w 190"/>
                <a:gd name="T21" fmla="*/ 66 h 148"/>
                <a:gd name="T22" fmla="*/ 0 w 190"/>
                <a:gd name="T23" fmla="*/ 119 h 148"/>
                <a:gd name="T24" fmla="*/ 13 w 190"/>
                <a:gd name="T25" fmla="*/ 119 h 148"/>
                <a:gd name="T26" fmla="*/ 13 w 190"/>
                <a:gd name="T27" fmla="*/ 137 h 148"/>
                <a:gd name="T28" fmla="*/ 24 w 190"/>
                <a:gd name="T29" fmla="*/ 148 h 148"/>
                <a:gd name="T30" fmla="*/ 32 w 190"/>
                <a:gd name="T31" fmla="*/ 148 h 148"/>
                <a:gd name="T32" fmla="*/ 43 w 190"/>
                <a:gd name="T33" fmla="*/ 137 h 148"/>
                <a:gd name="T34" fmla="*/ 43 w 190"/>
                <a:gd name="T35" fmla="*/ 119 h 148"/>
                <a:gd name="T36" fmla="*/ 147 w 190"/>
                <a:gd name="T37" fmla="*/ 119 h 148"/>
                <a:gd name="T38" fmla="*/ 147 w 190"/>
                <a:gd name="T39" fmla="*/ 137 h 148"/>
                <a:gd name="T40" fmla="*/ 158 w 190"/>
                <a:gd name="T41" fmla="*/ 148 h 148"/>
                <a:gd name="T42" fmla="*/ 166 w 190"/>
                <a:gd name="T43" fmla="*/ 148 h 148"/>
                <a:gd name="T44" fmla="*/ 177 w 190"/>
                <a:gd name="T45" fmla="*/ 137 h 148"/>
                <a:gd name="T46" fmla="*/ 177 w 190"/>
                <a:gd name="T47" fmla="*/ 119 h 148"/>
                <a:gd name="T48" fmla="*/ 190 w 190"/>
                <a:gd name="T49" fmla="*/ 119 h 148"/>
                <a:gd name="T50" fmla="*/ 190 w 190"/>
                <a:gd name="T51" fmla="*/ 66 h 148"/>
                <a:gd name="T52" fmla="*/ 176 w 190"/>
                <a:gd name="T53" fmla="*/ 52 h 148"/>
                <a:gd name="T54" fmla="*/ 48 w 190"/>
                <a:gd name="T55" fmla="*/ 12 h 148"/>
                <a:gd name="T56" fmla="*/ 91 w 190"/>
                <a:gd name="T57" fmla="*/ 12 h 148"/>
                <a:gd name="T58" fmla="*/ 99 w 190"/>
                <a:gd name="T59" fmla="*/ 12 h 148"/>
                <a:gd name="T60" fmla="*/ 142 w 190"/>
                <a:gd name="T61" fmla="*/ 12 h 148"/>
                <a:gd name="T62" fmla="*/ 158 w 190"/>
                <a:gd name="T63" fmla="*/ 52 h 148"/>
                <a:gd name="T64" fmla="*/ 31 w 190"/>
                <a:gd name="T65" fmla="*/ 52 h 148"/>
                <a:gd name="T66" fmla="*/ 48 w 190"/>
                <a:gd name="T67" fmla="*/ 12 h 148"/>
                <a:gd name="T68" fmla="*/ 33 w 190"/>
                <a:gd name="T69" fmla="*/ 98 h 148"/>
                <a:gd name="T70" fmla="*/ 19 w 190"/>
                <a:gd name="T71" fmla="*/ 85 h 148"/>
                <a:gd name="T72" fmla="*/ 33 w 190"/>
                <a:gd name="T73" fmla="*/ 71 h 148"/>
                <a:gd name="T74" fmla="*/ 46 w 190"/>
                <a:gd name="T75" fmla="*/ 85 h 148"/>
                <a:gd name="T76" fmla="*/ 33 w 190"/>
                <a:gd name="T77" fmla="*/ 98 h 148"/>
                <a:gd name="T78" fmla="*/ 157 w 190"/>
                <a:gd name="T79" fmla="*/ 98 h 148"/>
                <a:gd name="T80" fmla="*/ 144 w 190"/>
                <a:gd name="T81" fmla="*/ 85 h 148"/>
                <a:gd name="T82" fmla="*/ 157 w 190"/>
                <a:gd name="T83" fmla="*/ 71 h 148"/>
                <a:gd name="T84" fmla="*/ 171 w 190"/>
                <a:gd name="T85" fmla="*/ 85 h 148"/>
                <a:gd name="T86" fmla="*/ 157 w 190"/>
                <a:gd name="T87" fmla="*/ 9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0" h="148">
                  <a:moveTo>
                    <a:pt x="176" y="52"/>
                  </a:moveTo>
                  <a:cubicBezTo>
                    <a:pt x="172" y="52"/>
                    <a:pt x="172" y="52"/>
                    <a:pt x="172" y="52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1" y="1"/>
                    <a:pt x="149" y="0"/>
                    <a:pt x="146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1" y="0"/>
                    <a:pt x="38" y="1"/>
                    <a:pt x="38" y="4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6" y="52"/>
                    <a:pt x="0" y="59"/>
                    <a:pt x="0" y="66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43"/>
                    <a:pt x="18" y="148"/>
                    <a:pt x="24" y="148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8" y="148"/>
                    <a:pt x="43" y="143"/>
                    <a:pt x="43" y="137"/>
                  </a:cubicBezTo>
                  <a:cubicBezTo>
                    <a:pt x="43" y="119"/>
                    <a:pt x="43" y="119"/>
                    <a:pt x="43" y="119"/>
                  </a:cubicBezTo>
                  <a:cubicBezTo>
                    <a:pt x="147" y="119"/>
                    <a:pt x="147" y="119"/>
                    <a:pt x="147" y="119"/>
                  </a:cubicBezTo>
                  <a:cubicBezTo>
                    <a:pt x="147" y="137"/>
                    <a:pt x="147" y="137"/>
                    <a:pt x="147" y="137"/>
                  </a:cubicBezTo>
                  <a:cubicBezTo>
                    <a:pt x="147" y="143"/>
                    <a:pt x="152" y="148"/>
                    <a:pt x="158" y="148"/>
                  </a:cubicBezTo>
                  <a:cubicBezTo>
                    <a:pt x="166" y="148"/>
                    <a:pt x="166" y="148"/>
                    <a:pt x="166" y="148"/>
                  </a:cubicBezTo>
                  <a:cubicBezTo>
                    <a:pt x="172" y="148"/>
                    <a:pt x="177" y="143"/>
                    <a:pt x="177" y="137"/>
                  </a:cubicBezTo>
                  <a:cubicBezTo>
                    <a:pt x="177" y="119"/>
                    <a:pt x="177" y="119"/>
                    <a:pt x="177" y="119"/>
                  </a:cubicBezTo>
                  <a:cubicBezTo>
                    <a:pt x="190" y="119"/>
                    <a:pt x="190" y="119"/>
                    <a:pt x="190" y="119"/>
                  </a:cubicBezTo>
                  <a:cubicBezTo>
                    <a:pt x="190" y="66"/>
                    <a:pt x="190" y="66"/>
                    <a:pt x="190" y="66"/>
                  </a:cubicBezTo>
                  <a:cubicBezTo>
                    <a:pt x="190" y="59"/>
                    <a:pt x="184" y="52"/>
                    <a:pt x="176" y="52"/>
                  </a:cubicBezTo>
                  <a:moveTo>
                    <a:pt x="48" y="12"/>
                  </a:moveTo>
                  <a:cubicBezTo>
                    <a:pt x="91" y="12"/>
                    <a:pt x="91" y="12"/>
                    <a:pt x="91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31" y="52"/>
                    <a:pt x="31" y="52"/>
                    <a:pt x="31" y="52"/>
                  </a:cubicBezTo>
                  <a:lnTo>
                    <a:pt x="48" y="12"/>
                  </a:lnTo>
                  <a:close/>
                  <a:moveTo>
                    <a:pt x="33" y="98"/>
                  </a:moveTo>
                  <a:cubicBezTo>
                    <a:pt x="25" y="98"/>
                    <a:pt x="19" y="92"/>
                    <a:pt x="19" y="85"/>
                  </a:cubicBezTo>
                  <a:cubicBezTo>
                    <a:pt x="19" y="77"/>
                    <a:pt x="25" y="71"/>
                    <a:pt x="33" y="71"/>
                  </a:cubicBezTo>
                  <a:cubicBezTo>
                    <a:pt x="40" y="71"/>
                    <a:pt x="46" y="77"/>
                    <a:pt x="46" y="85"/>
                  </a:cubicBezTo>
                  <a:cubicBezTo>
                    <a:pt x="46" y="92"/>
                    <a:pt x="40" y="98"/>
                    <a:pt x="33" y="98"/>
                  </a:cubicBezTo>
                  <a:moveTo>
                    <a:pt x="157" y="98"/>
                  </a:moveTo>
                  <a:cubicBezTo>
                    <a:pt x="150" y="98"/>
                    <a:pt x="144" y="92"/>
                    <a:pt x="144" y="85"/>
                  </a:cubicBezTo>
                  <a:cubicBezTo>
                    <a:pt x="144" y="77"/>
                    <a:pt x="150" y="71"/>
                    <a:pt x="157" y="71"/>
                  </a:cubicBezTo>
                  <a:cubicBezTo>
                    <a:pt x="164" y="71"/>
                    <a:pt x="171" y="77"/>
                    <a:pt x="171" y="85"/>
                  </a:cubicBezTo>
                  <a:cubicBezTo>
                    <a:pt x="171" y="92"/>
                    <a:pt x="164" y="98"/>
                    <a:pt x="157" y="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1" name="Freeform 48"/>
          <p:cNvSpPr/>
          <p:nvPr/>
        </p:nvSpPr>
        <p:spPr bwMode="auto">
          <a:xfrm>
            <a:off x="6561189" y="2229365"/>
            <a:ext cx="1057179" cy="1057179"/>
          </a:xfrm>
          <a:custGeom>
            <a:avLst/>
            <a:gdLst>
              <a:gd name="T0" fmla="*/ 110 w 622"/>
              <a:gd name="T1" fmla="*/ 110 h 622"/>
              <a:gd name="T2" fmla="*/ 511 w 622"/>
              <a:gd name="T3" fmla="*/ 110 h 622"/>
              <a:gd name="T4" fmla="*/ 511 w 622"/>
              <a:gd name="T5" fmla="*/ 511 h 622"/>
              <a:gd name="T6" fmla="*/ 110 w 622"/>
              <a:gd name="T7" fmla="*/ 511 h 622"/>
              <a:gd name="T8" fmla="*/ 110 w 622"/>
              <a:gd name="T9" fmla="*/ 110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2" h="622">
                <a:moveTo>
                  <a:pt x="110" y="110"/>
                </a:moveTo>
                <a:cubicBezTo>
                  <a:pt x="221" y="0"/>
                  <a:pt x="400" y="0"/>
                  <a:pt x="511" y="110"/>
                </a:cubicBezTo>
                <a:cubicBezTo>
                  <a:pt x="622" y="221"/>
                  <a:pt x="622" y="401"/>
                  <a:pt x="511" y="511"/>
                </a:cubicBezTo>
                <a:cubicBezTo>
                  <a:pt x="400" y="622"/>
                  <a:pt x="221" y="622"/>
                  <a:pt x="110" y="511"/>
                </a:cubicBezTo>
                <a:cubicBezTo>
                  <a:pt x="0" y="401"/>
                  <a:pt x="0" y="221"/>
                  <a:pt x="110" y="110"/>
                </a:cubicBezTo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6856864" y="2534802"/>
            <a:ext cx="464434" cy="440725"/>
            <a:chOff x="6733044" y="1857149"/>
            <a:chExt cx="528638" cy="501651"/>
          </a:xfrm>
          <a:solidFill>
            <a:schemeClr val="bg1"/>
          </a:solidFill>
        </p:grpSpPr>
        <p:sp>
          <p:nvSpPr>
            <p:cNvPr id="53" name="Freeform 49"/>
            <p:cNvSpPr>
              <a:spLocks noEditPoints="1"/>
            </p:cNvSpPr>
            <p:nvPr/>
          </p:nvSpPr>
          <p:spPr bwMode="auto">
            <a:xfrm>
              <a:off x="6733044" y="1857149"/>
              <a:ext cx="528638" cy="336550"/>
            </a:xfrm>
            <a:custGeom>
              <a:avLst/>
              <a:gdLst>
                <a:gd name="T0" fmla="*/ 259 w 273"/>
                <a:gd name="T1" fmla="*/ 0 h 174"/>
                <a:gd name="T2" fmla="*/ 13 w 273"/>
                <a:gd name="T3" fmla="*/ 0 h 174"/>
                <a:gd name="T4" fmla="*/ 0 w 273"/>
                <a:gd name="T5" fmla="*/ 13 h 174"/>
                <a:gd name="T6" fmla="*/ 0 w 273"/>
                <a:gd name="T7" fmla="*/ 160 h 174"/>
                <a:gd name="T8" fmla="*/ 13 w 273"/>
                <a:gd name="T9" fmla="*/ 174 h 174"/>
                <a:gd name="T10" fmla="*/ 259 w 273"/>
                <a:gd name="T11" fmla="*/ 174 h 174"/>
                <a:gd name="T12" fmla="*/ 273 w 273"/>
                <a:gd name="T13" fmla="*/ 160 h 174"/>
                <a:gd name="T14" fmla="*/ 273 w 273"/>
                <a:gd name="T15" fmla="*/ 13 h 174"/>
                <a:gd name="T16" fmla="*/ 259 w 273"/>
                <a:gd name="T17" fmla="*/ 0 h 174"/>
                <a:gd name="T18" fmla="*/ 136 w 273"/>
                <a:gd name="T19" fmla="*/ 167 h 174"/>
                <a:gd name="T20" fmla="*/ 130 w 273"/>
                <a:gd name="T21" fmla="*/ 160 h 174"/>
                <a:gd name="T22" fmla="*/ 136 w 273"/>
                <a:gd name="T23" fmla="*/ 153 h 174"/>
                <a:gd name="T24" fmla="*/ 143 w 273"/>
                <a:gd name="T25" fmla="*/ 160 h 174"/>
                <a:gd name="T26" fmla="*/ 136 w 273"/>
                <a:gd name="T27" fmla="*/ 167 h 174"/>
                <a:gd name="T28" fmla="*/ 261 w 273"/>
                <a:gd name="T29" fmla="*/ 145 h 174"/>
                <a:gd name="T30" fmla="*/ 11 w 273"/>
                <a:gd name="T31" fmla="*/ 145 h 174"/>
                <a:gd name="T32" fmla="*/ 11 w 273"/>
                <a:gd name="T33" fmla="*/ 11 h 174"/>
                <a:gd name="T34" fmla="*/ 261 w 273"/>
                <a:gd name="T35" fmla="*/ 11 h 174"/>
                <a:gd name="T36" fmla="*/ 261 w 273"/>
                <a:gd name="T37" fmla="*/ 14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3" h="174">
                  <a:moveTo>
                    <a:pt x="259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8"/>
                    <a:pt x="6" y="174"/>
                    <a:pt x="13" y="174"/>
                  </a:cubicBezTo>
                  <a:cubicBezTo>
                    <a:pt x="259" y="174"/>
                    <a:pt x="259" y="174"/>
                    <a:pt x="259" y="174"/>
                  </a:cubicBezTo>
                  <a:cubicBezTo>
                    <a:pt x="267" y="174"/>
                    <a:pt x="273" y="168"/>
                    <a:pt x="273" y="160"/>
                  </a:cubicBezTo>
                  <a:cubicBezTo>
                    <a:pt x="273" y="13"/>
                    <a:pt x="273" y="13"/>
                    <a:pt x="273" y="13"/>
                  </a:cubicBezTo>
                  <a:cubicBezTo>
                    <a:pt x="273" y="6"/>
                    <a:pt x="267" y="0"/>
                    <a:pt x="259" y="0"/>
                  </a:cubicBezTo>
                  <a:moveTo>
                    <a:pt x="136" y="167"/>
                  </a:moveTo>
                  <a:cubicBezTo>
                    <a:pt x="133" y="167"/>
                    <a:pt x="130" y="164"/>
                    <a:pt x="130" y="160"/>
                  </a:cubicBezTo>
                  <a:cubicBezTo>
                    <a:pt x="130" y="156"/>
                    <a:pt x="133" y="153"/>
                    <a:pt x="136" y="153"/>
                  </a:cubicBezTo>
                  <a:cubicBezTo>
                    <a:pt x="140" y="153"/>
                    <a:pt x="143" y="156"/>
                    <a:pt x="143" y="160"/>
                  </a:cubicBezTo>
                  <a:cubicBezTo>
                    <a:pt x="143" y="164"/>
                    <a:pt x="140" y="167"/>
                    <a:pt x="136" y="167"/>
                  </a:cubicBezTo>
                  <a:moveTo>
                    <a:pt x="261" y="145"/>
                  </a:moveTo>
                  <a:cubicBezTo>
                    <a:pt x="11" y="145"/>
                    <a:pt x="11" y="145"/>
                    <a:pt x="11" y="145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261" y="11"/>
                    <a:pt x="261" y="11"/>
                    <a:pt x="261" y="11"/>
                  </a:cubicBezTo>
                  <a:lnTo>
                    <a:pt x="261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50"/>
            <p:cNvSpPr/>
            <p:nvPr/>
          </p:nvSpPr>
          <p:spPr bwMode="auto">
            <a:xfrm>
              <a:off x="6925132" y="2211162"/>
              <a:ext cx="144463" cy="57150"/>
            </a:xfrm>
            <a:custGeom>
              <a:avLst/>
              <a:gdLst>
                <a:gd name="T0" fmla="*/ 91 w 91"/>
                <a:gd name="T1" fmla="*/ 36 h 36"/>
                <a:gd name="T2" fmla="*/ 0 w 91"/>
                <a:gd name="T3" fmla="*/ 36 h 36"/>
                <a:gd name="T4" fmla="*/ 7 w 91"/>
                <a:gd name="T5" fmla="*/ 0 h 36"/>
                <a:gd name="T6" fmla="*/ 83 w 91"/>
                <a:gd name="T7" fmla="*/ 0 h 36"/>
                <a:gd name="T8" fmla="*/ 91 w 91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36">
                  <a:moveTo>
                    <a:pt x="91" y="36"/>
                  </a:moveTo>
                  <a:lnTo>
                    <a:pt x="0" y="36"/>
                  </a:lnTo>
                  <a:lnTo>
                    <a:pt x="7" y="0"/>
                  </a:lnTo>
                  <a:lnTo>
                    <a:pt x="83" y="0"/>
                  </a:lnTo>
                  <a:lnTo>
                    <a:pt x="91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51"/>
            <p:cNvSpPr>
              <a:spLocks noEditPoints="1"/>
            </p:cNvSpPr>
            <p:nvPr/>
          </p:nvSpPr>
          <p:spPr bwMode="auto">
            <a:xfrm>
              <a:off x="6769557" y="2296887"/>
              <a:ext cx="454025" cy="61913"/>
            </a:xfrm>
            <a:custGeom>
              <a:avLst/>
              <a:gdLst>
                <a:gd name="T0" fmla="*/ 273 w 286"/>
                <a:gd name="T1" fmla="*/ 17 h 39"/>
                <a:gd name="T2" fmla="*/ 229 w 286"/>
                <a:gd name="T3" fmla="*/ 0 h 39"/>
                <a:gd name="T4" fmla="*/ 206 w 286"/>
                <a:gd name="T5" fmla="*/ 0 h 39"/>
                <a:gd name="T6" fmla="*/ 184 w 286"/>
                <a:gd name="T7" fmla="*/ 0 h 39"/>
                <a:gd name="T8" fmla="*/ 161 w 286"/>
                <a:gd name="T9" fmla="*/ 0 h 39"/>
                <a:gd name="T10" fmla="*/ 137 w 286"/>
                <a:gd name="T11" fmla="*/ 0 h 39"/>
                <a:gd name="T12" fmla="*/ 114 w 286"/>
                <a:gd name="T13" fmla="*/ 0 h 39"/>
                <a:gd name="T14" fmla="*/ 90 w 286"/>
                <a:gd name="T15" fmla="*/ 0 h 39"/>
                <a:gd name="T16" fmla="*/ 67 w 286"/>
                <a:gd name="T17" fmla="*/ 0 h 39"/>
                <a:gd name="T18" fmla="*/ 33 w 286"/>
                <a:gd name="T19" fmla="*/ 0 h 39"/>
                <a:gd name="T20" fmla="*/ 14 w 286"/>
                <a:gd name="T21" fmla="*/ 17 h 39"/>
                <a:gd name="T22" fmla="*/ 0 w 286"/>
                <a:gd name="T23" fmla="*/ 39 h 39"/>
                <a:gd name="T24" fmla="*/ 286 w 286"/>
                <a:gd name="T25" fmla="*/ 30 h 39"/>
                <a:gd name="T26" fmla="*/ 268 w 286"/>
                <a:gd name="T27" fmla="*/ 23 h 39"/>
                <a:gd name="T28" fmla="*/ 244 w 286"/>
                <a:gd name="T29" fmla="*/ 17 h 39"/>
                <a:gd name="T30" fmla="*/ 268 w 286"/>
                <a:gd name="T31" fmla="*/ 23 h 39"/>
                <a:gd name="T32" fmla="*/ 43 w 286"/>
                <a:gd name="T33" fmla="*/ 17 h 39"/>
                <a:gd name="T34" fmla="*/ 19 w 286"/>
                <a:gd name="T35" fmla="*/ 23 h 39"/>
                <a:gd name="T36" fmla="*/ 53 w 286"/>
                <a:gd name="T37" fmla="*/ 17 h 39"/>
                <a:gd name="T38" fmla="*/ 67 w 286"/>
                <a:gd name="T39" fmla="*/ 23 h 39"/>
                <a:gd name="T40" fmla="*/ 53 w 286"/>
                <a:gd name="T41" fmla="*/ 17 h 39"/>
                <a:gd name="T42" fmla="*/ 100 w 286"/>
                <a:gd name="T43" fmla="*/ 17 h 39"/>
                <a:gd name="T44" fmla="*/ 76 w 286"/>
                <a:gd name="T45" fmla="*/ 23 h 39"/>
                <a:gd name="T46" fmla="*/ 107 w 286"/>
                <a:gd name="T47" fmla="*/ 17 h 39"/>
                <a:gd name="T48" fmla="*/ 127 w 286"/>
                <a:gd name="T49" fmla="*/ 23 h 39"/>
                <a:gd name="T50" fmla="*/ 107 w 286"/>
                <a:gd name="T51" fmla="*/ 17 h 39"/>
                <a:gd name="T52" fmla="*/ 156 w 286"/>
                <a:gd name="T53" fmla="*/ 17 h 39"/>
                <a:gd name="T54" fmla="*/ 134 w 286"/>
                <a:gd name="T55" fmla="*/ 23 h 39"/>
                <a:gd name="T56" fmla="*/ 162 w 286"/>
                <a:gd name="T57" fmla="*/ 17 h 39"/>
                <a:gd name="T58" fmla="*/ 183 w 286"/>
                <a:gd name="T59" fmla="*/ 23 h 39"/>
                <a:gd name="T60" fmla="*/ 162 w 286"/>
                <a:gd name="T61" fmla="*/ 17 h 39"/>
                <a:gd name="T62" fmla="*/ 209 w 286"/>
                <a:gd name="T63" fmla="*/ 17 h 39"/>
                <a:gd name="T64" fmla="*/ 193 w 286"/>
                <a:gd name="T65" fmla="*/ 23 h 39"/>
                <a:gd name="T66" fmla="*/ 216 w 286"/>
                <a:gd name="T67" fmla="*/ 17 h 39"/>
                <a:gd name="T68" fmla="*/ 240 w 286"/>
                <a:gd name="T69" fmla="*/ 23 h 39"/>
                <a:gd name="T70" fmla="*/ 216 w 286"/>
                <a:gd name="T71" fmla="*/ 17 h 39"/>
                <a:gd name="T72" fmla="*/ 255 w 286"/>
                <a:gd name="T73" fmla="*/ 11 h 39"/>
                <a:gd name="T74" fmla="*/ 235 w 286"/>
                <a:gd name="T75" fmla="*/ 7 h 39"/>
                <a:gd name="T76" fmla="*/ 227 w 286"/>
                <a:gd name="T77" fmla="*/ 7 h 39"/>
                <a:gd name="T78" fmla="*/ 212 w 286"/>
                <a:gd name="T79" fmla="*/ 11 h 39"/>
                <a:gd name="T80" fmla="*/ 227 w 286"/>
                <a:gd name="T81" fmla="*/ 7 h 39"/>
                <a:gd name="T82" fmla="*/ 204 w 286"/>
                <a:gd name="T83" fmla="*/ 11 h 39"/>
                <a:gd name="T84" fmla="*/ 187 w 286"/>
                <a:gd name="T85" fmla="*/ 7 h 39"/>
                <a:gd name="T86" fmla="*/ 177 w 286"/>
                <a:gd name="T87" fmla="*/ 7 h 39"/>
                <a:gd name="T88" fmla="*/ 162 w 286"/>
                <a:gd name="T89" fmla="*/ 11 h 39"/>
                <a:gd name="T90" fmla="*/ 177 w 286"/>
                <a:gd name="T91" fmla="*/ 7 h 39"/>
                <a:gd name="T92" fmla="*/ 155 w 286"/>
                <a:gd name="T93" fmla="*/ 11 h 39"/>
                <a:gd name="T94" fmla="*/ 135 w 286"/>
                <a:gd name="T95" fmla="*/ 7 h 39"/>
                <a:gd name="T96" fmla="*/ 129 w 286"/>
                <a:gd name="T97" fmla="*/ 7 h 39"/>
                <a:gd name="T98" fmla="*/ 110 w 286"/>
                <a:gd name="T99" fmla="*/ 11 h 39"/>
                <a:gd name="T100" fmla="*/ 129 w 286"/>
                <a:gd name="T101" fmla="*/ 7 h 39"/>
                <a:gd name="T102" fmla="*/ 103 w 286"/>
                <a:gd name="T103" fmla="*/ 11 h 39"/>
                <a:gd name="T104" fmla="*/ 86 w 286"/>
                <a:gd name="T105" fmla="*/ 7 h 39"/>
                <a:gd name="T106" fmla="*/ 77 w 286"/>
                <a:gd name="T107" fmla="*/ 7 h 39"/>
                <a:gd name="T108" fmla="*/ 58 w 286"/>
                <a:gd name="T109" fmla="*/ 11 h 39"/>
                <a:gd name="T110" fmla="*/ 77 w 286"/>
                <a:gd name="T111" fmla="*/ 7 h 39"/>
                <a:gd name="T112" fmla="*/ 49 w 286"/>
                <a:gd name="T113" fmla="*/ 11 h 39"/>
                <a:gd name="T114" fmla="*/ 36 w 286"/>
                <a:gd name="T115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6" h="39">
                  <a:moveTo>
                    <a:pt x="273" y="17"/>
                  </a:moveTo>
                  <a:lnTo>
                    <a:pt x="273" y="17"/>
                  </a:lnTo>
                  <a:lnTo>
                    <a:pt x="254" y="0"/>
                  </a:lnTo>
                  <a:lnTo>
                    <a:pt x="229" y="0"/>
                  </a:lnTo>
                  <a:lnTo>
                    <a:pt x="221" y="0"/>
                  </a:lnTo>
                  <a:lnTo>
                    <a:pt x="206" y="0"/>
                  </a:lnTo>
                  <a:lnTo>
                    <a:pt x="198" y="0"/>
                  </a:lnTo>
                  <a:lnTo>
                    <a:pt x="184" y="0"/>
                  </a:lnTo>
                  <a:lnTo>
                    <a:pt x="174" y="0"/>
                  </a:lnTo>
                  <a:lnTo>
                    <a:pt x="161" y="0"/>
                  </a:lnTo>
                  <a:lnTo>
                    <a:pt x="154" y="0"/>
                  </a:lnTo>
                  <a:lnTo>
                    <a:pt x="137" y="0"/>
                  </a:lnTo>
                  <a:lnTo>
                    <a:pt x="129" y="0"/>
                  </a:lnTo>
                  <a:lnTo>
                    <a:pt x="114" y="0"/>
                  </a:lnTo>
                  <a:lnTo>
                    <a:pt x="106" y="0"/>
                  </a:lnTo>
                  <a:lnTo>
                    <a:pt x="90" y="0"/>
                  </a:lnTo>
                  <a:lnTo>
                    <a:pt x="82" y="0"/>
                  </a:lnTo>
                  <a:lnTo>
                    <a:pt x="67" y="0"/>
                  </a:lnTo>
                  <a:lnTo>
                    <a:pt x="58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14" y="17"/>
                  </a:lnTo>
                  <a:lnTo>
                    <a:pt x="0" y="30"/>
                  </a:lnTo>
                  <a:lnTo>
                    <a:pt x="0" y="39"/>
                  </a:lnTo>
                  <a:lnTo>
                    <a:pt x="286" y="39"/>
                  </a:lnTo>
                  <a:lnTo>
                    <a:pt x="286" y="30"/>
                  </a:lnTo>
                  <a:lnTo>
                    <a:pt x="273" y="17"/>
                  </a:lnTo>
                  <a:close/>
                  <a:moveTo>
                    <a:pt x="268" y="23"/>
                  </a:moveTo>
                  <a:lnTo>
                    <a:pt x="249" y="23"/>
                  </a:lnTo>
                  <a:lnTo>
                    <a:pt x="244" y="17"/>
                  </a:lnTo>
                  <a:lnTo>
                    <a:pt x="262" y="17"/>
                  </a:lnTo>
                  <a:lnTo>
                    <a:pt x="268" y="23"/>
                  </a:lnTo>
                  <a:close/>
                  <a:moveTo>
                    <a:pt x="25" y="17"/>
                  </a:moveTo>
                  <a:lnTo>
                    <a:pt x="43" y="17"/>
                  </a:lnTo>
                  <a:lnTo>
                    <a:pt x="38" y="23"/>
                  </a:lnTo>
                  <a:lnTo>
                    <a:pt x="19" y="23"/>
                  </a:lnTo>
                  <a:lnTo>
                    <a:pt x="25" y="17"/>
                  </a:lnTo>
                  <a:close/>
                  <a:moveTo>
                    <a:pt x="53" y="17"/>
                  </a:moveTo>
                  <a:lnTo>
                    <a:pt x="71" y="17"/>
                  </a:lnTo>
                  <a:lnTo>
                    <a:pt x="67" y="23"/>
                  </a:lnTo>
                  <a:lnTo>
                    <a:pt x="47" y="23"/>
                  </a:lnTo>
                  <a:lnTo>
                    <a:pt x="53" y="17"/>
                  </a:lnTo>
                  <a:close/>
                  <a:moveTo>
                    <a:pt x="79" y="17"/>
                  </a:moveTo>
                  <a:lnTo>
                    <a:pt x="100" y="17"/>
                  </a:lnTo>
                  <a:lnTo>
                    <a:pt x="98" y="23"/>
                  </a:lnTo>
                  <a:lnTo>
                    <a:pt x="76" y="23"/>
                  </a:lnTo>
                  <a:lnTo>
                    <a:pt x="79" y="17"/>
                  </a:lnTo>
                  <a:close/>
                  <a:moveTo>
                    <a:pt x="107" y="17"/>
                  </a:moveTo>
                  <a:lnTo>
                    <a:pt x="128" y="17"/>
                  </a:lnTo>
                  <a:lnTo>
                    <a:pt x="127" y="23"/>
                  </a:lnTo>
                  <a:lnTo>
                    <a:pt x="105" y="23"/>
                  </a:lnTo>
                  <a:lnTo>
                    <a:pt x="107" y="17"/>
                  </a:lnTo>
                  <a:close/>
                  <a:moveTo>
                    <a:pt x="134" y="17"/>
                  </a:moveTo>
                  <a:lnTo>
                    <a:pt x="156" y="17"/>
                  </a:lnTo>
                  <a:lnTo>
                    <a:pt x="156" y="23"/>
                  </a:lnTo>
                  <a:lnTo>
                    <a:pt x="134" y="23"/>
                  </a:lnTo>
                  <a:lnTo>
                    <a:pt x="134" y="17"/>
                  </a:lnTo>
                  <a:close/>
                  <a:moveTo>
                    <a:pt x="162" y="17"/>
                  </a:moveTo>
                  <a:lnTo>
                    <a:pt x="181" y="17"/>
                  </a:lnTo>
                  <a:lnTo>
                    <a:pt x="183" y="23"/>
                  </a:lnTo>
                  <a:lnTo>
                    <a:pt x="163" y="23"/>
                  </a:lnTo>
                  <a:lnTo>
                    <a:pt x="162" y="17"/>
                  </a:lnTo>
                  <a:close/>
                  <a:moveTo>
                    <a:pt x="190" y="17"/>
                  </a:moveTo>
                  <a:lnTo>
                    <a:pt x="209" y="17"/>
                  </a:lnTo>
                  <a:lnTo>
                    <a:pt x="212" y="23"/>
                  </a:lnTo>
                  <a:lnTo>
                    <a:pt x="193" y="23"/>
                  </a:lnTo>
                  <a:lnTo>
                    <a:pt x="190" y="17"/>
                  </a:lnTo>
                  <a:close/>
                  <a:moveTo>
                    <a:pt x="216" y="17"/>
                  </a:moveTo>
                  <a:lnTo>
                    <a:pt x="235" y="17"/>
                  </a:lnTo>
                  <a:lnTo>
                    <a:pt x="240" y="23"/>
                  </a:lnTo>
                  <a:lnTo>
                    <a:pt x="219" y="23"/>
                  </a:lnTo>
                  <a:lnTo>
                    <a:pt x="216" y="17"/>
                  </a:lnTo>
                  <a:close/>
                  <a:moveTo>
                    <a:pt x="251" y="7"/>
                  </a:moveTo>
                  <a:lnTo>
                    <a:pt x="255" y="11"/>
                  </a:lnTo>
                  <a:lnTo>
                    <a:pt x="239" y="11"/>
                  </a:lnTo>
                  <a:lnTo>
                    <a:pt x="235" y="7"/>
                  </a:lnTo>
                  <a:lnTo>
                    <a:pt x="251" y="7"/>
                  </a:lnTo>
                  <a:close/>
                  <a:moveTo>
                    <a:pt x="227" y="7"/>
                  </a:moveTo>
                  <a:lnTo>
                    <a:pt x="229" y="11"/>
                  </a:lnTo>
                  <a:lnTo>
                    <a:pt x="212" y="11"/>
                  </a:lnTo>
                  <a:lnTo>
                    <a:pt x="210" y="7"/>
                  </a:lnTo>
                  <a:lnTo>
                    <a:pt x="227" y="7"/>
                  </a:lnTo>
                  <a:close/>
                  <a:moveTo>
                    <a:pt x="202" y="7"/>
                  </a:moveTo>
                  <a:lnTo>
                    <a:pt x="204" y="11"/>
                  </a:lnTo>
                  <a:lnTo>
                    <a:pt x="188" y="11"/>
                  </a:lnTo>
                  <a:lnTo>
                    <a:pt x="187" y="7"/>
                  </a:lnTo>
                  <a:lnTo>
                    <a:pt x="202" y="7"/>
                  </a:lnTo>
                  <a:close/>
                  <a:moveTo>
                    <a:pt x="177" y="7"/>
                  </a:moveTo>
                  <a:lnTo>
                    <a:pt x="178" y="11"/>
                  </a:lnTo>
                  <a:lnTo>
                    <a:pt x="162" y="11"/>
                  </a:lnTo>
                  <a:lnTo>
                    <a:pt x="161" y="7"/>
                  </a:lnTo>
                  <a:lnTo>
                    <a:pt x="177" y="7"/>
                  </a:lnTo>
                  <a:close/>
                  <a:moveTo>
                    <a:pt x="155" y="7"/>
                  </a:moveTo>
                  <a:lnTo>
                    <a:pt x="155" y="11"/>
                  </a:lnTo>
                  <a:lnTo>
                    <a:pt x="135" y="11"/>
                  </a:lnTo>
                  <a:lnTo>
                    <a:pt x="135" y="7"/>
                  </a:lnTo>
                  <a:lnTo>
                    <a:pt x="155" y="7"/>
                  </a:lnTo>
                  <a:close/>
                  <a:moveTo>
                    <a:pt x="129" y="7"/>
                  </a:moveTo>
                  <a:lnTo>
                    <a:pt x="128" y="11"/>
                  </a:lnTo>
                  <a:lnTo>
                    <a:pt x="110" y="11"/>
                  </a:lnTo>
                  <a:lnTo>
                    <a:pt x="111" y="7"/>
                  </a:lnTo>
                  <a:lnTo>
                    <a:pt x="129" y="7"/>
                  </a:lnTo>
                  <a:close/>
                  <a:moveTo>
                    <a:pt x="104" y="7"/>
                  </a:moveTo>
                  <a:lnTo>
                    <a:pt x="103" y="11"/>
                  </a:lnTo>
                  <a:lnTo>
                    <a:pt x="84" y="11"/>
                  </a:lnTo>
                  <a:lnTo>
                    <a:pt x="86" y="7"/>
                  </a:lnTo>
                  <a:lnTo>
                    <a:pt x="104" y="7"/>
                  </a:lnTo>
                  <a:close/>
                  <a:moveTo>
                    <a:pt x="77" y="7"/>
                  </a:moveTo>
                  <a:lnTo>
                    <a:pt x="76" y="11"/>
                  </a:lnTo>
                  <a:lnTo>
                    <a:pt x="58" y="11"/>
                  </a:lnTo>
                  <a:lnTo>
                    <a:pt x="61" y="7"/>
                  </a:lnTo>
                  <a:lnTo>
                    <a:pt x="77" y="7"/>
                  </a:lnTo>
                  <a:close/>
                  <a:moveTo>
                    <a:pt x="51" y="7"/>
                  </a:moveTo>
                  <a:lnTo>
                    <a:pt x="49" y="11"/>
                  </a:lnTo>
                  <a:lnTo>
                    <a:pt x="32" y="11"/>
                  </a:lnTo>
                  <a:lnTo>
                    <a:pt x="36" y="7"/>
                  </a:lnTo>
                  <a:lnTo>
                    <a:pt x="51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6" name="Oval 52"/>
          <p:cNvSpPr>
            <a:spLocks noChangeArrowheads="1"/>
          </p:cNvSpPr>
          <p:nvPr/>
        </p:nvSpPr>
        <p:spPr bwMode="auto">
          <a:xfrm>
            <a:off x="8451648" y="2275389"/>
            <a:ext cx="963735" cy="963735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8704088" y="2534803"/>
            <a:ext cx="465829" cy="403067"/>
            <a:chOff x="8488819" y="1857149"/>
            <a:chExt cx="530226" cy="458788"/>
          </a:xfrm>
          <a:solidFill>
            <a:schemeClr val="bg1"/>
          </a:solidFill>
        </p:grpSpPr>
        <p:sp>
          <p:nvSpPr>
            <p:cNvPr id="58" name="Oval 53"/>
            <p:cNvSpPr>
              <a:spLocks noChangeArrowheads="1"/>
            </p:cNvSpPr>
            <p:nvPr/>
          </p:nvSpPr>
          <p:spPr bwMode="auto">
            <a:xfrm>
              <a:off x="8623757" y="1882549"/>
              <a:ext cx="144463" cy="1428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54"/>
            <p:cNvSpPr/>
            <p:nvPr/>
          </p:nvSpPr>
          <p:spPr bwMode="auto">
            <a:xfrm>
              <a:off x="8488819" y="2198462"/>
              <a:ext cx="528638" cy="63500"/>
            </a:xfrm>
            <a:custGeom>
              <a:avLst/>
              <a:gdLst>
                <a:gd name="T0" fmla="*/ 245 w 274"/>
                <a:gd name="T1" fmla="*/ 25 h 33"/>
                <a:gd name="T2" fmla="*/ 208 w 274"/>
                <a:gd name="T3" fmla="*/ 16 h 33"/>
                <a:gd name="T4" fmla="*/ 137 w 274"/>
                <a:gd name="T5" fmla="*/ 16 h 33"/>
                <a:gd name="T6" fmla="*/ 67 w 274"/>
                <a:gd name="T7" fmla="*/ 16 h 33"/>
                <a:gd name="T8" fmla="*/ 0 w 274"/>
                <a:gd name="T9" fmla="*/ 16 h 33"/>
                <a:gd name="T10" fmla="*/ 0 w 274"/>
                <a:gd name="T11" fmla="*/ 3 h 33"/>
                <a:gd name="T12" fmla="*/ 0 w 274"/>
                <a:gd name="T13" fmla="*/ 0 h 33"/>
                <a:gd name="T14" fmla="*/ 62 w 274"/>
                <a:gd name="T15" fmla="*/ 3 h 33"/>
                <a:gd name="T16" fmla="*/ 67 w 274"/>
                <a:gd name="T17" fmla="*/ 0 h 33"/>
                <a:gd name="T18" fmla="*/ 71 w 274"/>
                <a:gd name="T19" fmla="*/ 3 h 33"/>
                <a:gd name="T20" fmla="*/ 133 w 274"/>
                <a:gd name="T21" fmla="*/ 3 h 33"/>
                <a:gd name="T22" fmla="*/ 137 w 274"/>
                <a:gd name="T23" fmla="*/ 0 h 33"/>
                <a:gd name="T24" fmla="*/ 141 w 274"/>
                <a:gd name="T25" fmla="*/ 3 h 33"/>
                <a:gd name="T26" fmla="*/ 204 w 274"/>
                <a:gd name="T27" fmla="*/ 3 h 33"/>
                <a:gd name="T28" fmla="*/ 208 w 274"/>
                <a:gd name="T29" fmla="*/ 0 h 33"/>
                <a:gd name="T30" fmla="*/ 212 w 274"/>
                <a:gd name="T31" fmla="*/ 3 h 33"/>
                <a:gd name="T32" fmla="*/ 274 w 274"/>
                <a:gd name="T33" fmla="*/ 0 h 33"/>
                <a:gd name="T34" fmla="*/ 274 w 274"/>
                <a:gd name="T35" fmla="*/ 16 h 33"/>
                <a:gd name="T36" fmla="*/ 245 w 274"/>
                <a:gd name="T37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" h="33">
                  <a:moveTo>
                    <a:pt x="245" y="25"/>
                  </a:moveTo>
                  <a:cubicBezTo>
                    <a:pt x="230" y="25"/>
                    <a:pt x="217" y="20"/>
                    <a:pt x="208" y="16"/>
                  </a:cubicBezTo>
                  <a:cubicBezTo>
                    <a:pt x="181" y="31"/>
                    <a:pt x="153" y="24"/>
                    <a:pt x="137" y="16"/>
                  </a:cubicBezTo>
                  <a:cubicBezTo>
                    <a:pt x="111" y="31"/>
                    <a:pt x="82" y="24"/>
                    <a:pt x="67" y="16"/>
                  </a:cubicBezTo>
                  <a:cubicBezTo>
                    <a:pt x="37" y="33"/>
                    <a:pt x="13" y="24"/>
                    <a:pt x="0" y="1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2" y="23"/>
                    <a:pt x="62" y="3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2" y="4"/>
                    <a:pt x="103" y="23"/>
                    <a:pt x="133" y="3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43" y="4"/>
                    <a:pt x="174" y="23"/>
                    <a:pt x="204" y="3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3" y="4"/>
                    <a:pt x="245" y="20"/>
                    <a:pt x="274" y="0"/>
                  </a:cubicBezTo>
                  <a:cubicBezTo>
                    <a:pt x="274" y="16"/>
                    <a:pt x="274" y="16"/>
                    <a:pt x="274" y="16"/>
                  </a:cubicBezTo>
                  <a:cubicBezTo>
                    <a:pt x="262" y="24"/>
                    <a:pt x="257" y="25"/>
                    <a:pt x="245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55"/>
            <p:cNvSpPr/>
            <p:nvPr/>
          </p:nvSpPr>
          <p:spPr bwMode="auto">
            <a:xfrm>
              <a:off x="8488819" y="2252437"/>
              <a:ext cx="528638" cy="63500"/>
            </a:xfrm>
            <a:custGeom>
              <a:avLst/>
              <a:gdLst>
                <a:gd name="T0" fmla="*/ 245 w 274"/>
                <a:gd name="T1" fmla="*/ 25 h 33"/>
                <a:gd name="T2" fmla="*/ 208 w 274"/>
                <a:gd name="T3" fmla="*/ 16 h 33"/>
                <a:gd name="T4" fmla="*/ 137 w 274"/>
                <a:gd name="T5" fmla="*/ 16 h 33"/>
                <a:gd name="T6" fmla="*/ 67 w 274"/>
                <a:gd name="T7" fmla="*/ 16 h 33"/>
                <a:gd name="T8" fmla="*/ 0 w 274"/>
                <a:gd name="T9" fmla="*/ 16 h 33"/>
                <a:gd name="T10" fmla="*/ 0 w 274"/>
                <a:gd name="T11" fmla="*/ 3 h 33"/>
                <a:gd name="T12" fmla="*/ 0 w 274"/>
                <a:gd name="T13" fmla="*/ 0 h 33"/>
                <a:gd name="T14" fmla="*/ 62 w 274"/>
                <a:gd name="T15" fmla="*/ 3 h 33"/>
                <a:gd name="T16" fmla="*/ 67 w 274"/>
                <a:gd name="T17" fmla="*/ 0 h 33"/>
                <a:gd name="T18" fmla="*/ 71 w 274"/>
                <a:gd name="T19" fmla="*/ 3 h 33"/>
                <a:gd name="T20" fmla="*/ 133 w 274"/>
                <a:gd name="T21" fmla="*/ 3 h 33"/>
                <a:gd name="T22" fmla="*/ 137 w 274"/>
                <a:gd name="T23" fmla="*/ 0 h 33"/>
                <a:gd name="T24" fmla="*/ 141 w 274"/>
                <a:gd name="T25" fmla="*/ 3 h 33"/>
                <a:gd name="T26" fmla="*/ 204 w 274"/>
                <a:gd name="T27" fmla="*/ 3 h 33"/>
                <a:gd name="T28" fmla="*/ 208 w 274"/>
                <a:gd name="T29" fmla="*/ 0 h 33"/>
                <a:gd name="T30" fmla="*/ 212 w 274"/>
                <a:gd name="T31" fmla="*/ 3 h 33"/>
                <a:gd name="T32" fmla="*/ 274 w 274"/>
                <a:gd name="T33" fmla="*/ 0 h 33"/>
                <a:gd name="T34" fmla="*/ 274 w 274"/>
                <a:gd name="T35" fmla="*/ 16 h 33"/>
                <a:gd name="T36" fmla="*/ 245 w 274"/>
                <a:gd name="T37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" h="33">
                  <a:moveTo>
                    <a:pt x="245" y="25"/>
                  </a:moveTo>
                  <a:cubicBezTo>
                    <a:pt x="230" y="25"/>
                    <a:pt x="217" y="20"/>
                    <a:pt x="208" y="16"/>
                  </a:cubicBezTo>
                  <a:cubicBezTo>
                    <a:pt x="181" y="31"/>
                    <a:pt x="153" y="24"/>
                    <a:pt x="137" y="16"/>
                  </a:cubicBezTo>
                  <a:cubicBezTo>
                    <a:pt x="111" y="31"/>
                    <a:pt x="82" y="24"/>
                    <a:pt x="67" y="16"/>
                  </a:cubicBezTo>
                  <a:cubicBezTo>
                    <a:pt x="37" y="33"/>
                    <a:pt x="13" y="24"/>
                    <a:pt x="0" y="1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2" y="23"/>
                    <a:pt x="62" y="3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2" y="4"/>
                    <a:pt x="103" y="23"/>
                    <a:pt x="133" y="3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43" y="4"/>
                    <a:pt x="174" y="23"/>
                    <a:pt x="204" y="3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3" y="4"/>
                    <a:pt x="245" y="20"/>
                    <a:pt x="274" y="0"/>
                  </a:cubicBezTo>
                  <a:cubicBezTo>
                    <a:pt x="274" y="16"/>
                    <a:pt x="274" y="16"/>
                    <a:pt x="274" y="16"/>
                  </a:cubicBezTo>
                  <a:cubicBezTo>
                    <a:pt x="262" y="24"/>
                    <a:pt x="257" y="25"/>
                    <a:pt x="245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56"/>
            <p:cNvSpPr/>
            <p:nvPr/>
          </p:nvSpPr>
          <p:spPr bwMode="auto">
            <a:xfrm>
              <a:off x="8526919" y="2050824"/>
              <a:ext cx="339725" cy="166688"/>
            </a:xfrm>
            <a:custGeom>
              <a:avLst/>
              <a:gdLst>
                <a:gd name="T0" fmla="*/ 30 w 176"/>
                <a:gd name="T1" fmla="*/ 72 h 86"/>
                <a:gd name="T2" fmla="*/ 30 w 176"/>
                <a:gd name="T3" fmla="*/ 42 h 86"/>
                <a:gd name="T4" fmla="*/ 40 w 176"/>
                <a:gd name="T5" fmla="*/ 42 h 86"/>
                <a:gd name="T6" fmla="*/ 40 w 176"/>
                <a:gd name="T7" fmla="*/ 67 h 86"/>
                <a:gd name="T8" fmla="*/ 42 w 176"/>
                <a:gd name="T9" fmla="*/ 66 h 86"/>
                <a:gd name="T10" fmla="*/ 47 w 176"/>
                <a:gd name="T11" fmla="*/ 63 h 86"/>
                <a:gd name="T12" fmla="*/ 51 w 176"/>
                <a:gd name="T13" fmla="*/ 66 h 86"/>
                <a:gd name="T14" fmla="*/ 113 w 176"/>
                <a:gd name="T15" fmla="*/ 66 h 86"/>
                <a:gd name="T16" fmla="*/ 117 w 176"/>
                <a:gd name="T17" fmla="*/ 63 h 86"/>
                <a:gd name="T18" fmla="*/ 121 w 176"/>
                <a:gd name="T19" fmla="*/ 66 h 86"/>
                <a:gd name="T20" fmla="*/ 135 w 176"/>
                <a:gd name="T21" fmla="*/ 72 h 86"/>
                <a:gd name="T22" fmla="*/ 135 w 176"/>
                <a:gd name="T23" fmla="*/ 42 h 86"/>
                <a:gd name="T24" fmla="*/ 145 w 176"/>
                <a:gd name="T25" fmla="*/ 42 h 86"/>
                <a:gd name="T26" fmla="*/ 145 w 176"/>
                <a:gd name="T27" fmla="*/ 75 h 86"/>
                <a:gd name="T28" fmla="*/ 176 w 176"/>
                <a:gd name="T29" fmla="*/ 70 h 86"/>
                <a:gd name="T30" fmla="*/ 176 w 176"/>
                <a:gd name="T31" fmla="*/ 41 h 86"/>
                <a:gd name="T32" fmla="*/ 135 w 176"/>
                <a:gd name="T33" fmla="*/ 0 h 86"/>
                <a:gd name="T34" fmla="*/ 40 w 176"/>
                <a:gd name="T35" fmla="*/ 0 h 86"/>
                <a:gd name="T36" fmla="*/ 0 w 176"/>
                <a:gd name="T37" fmla="*/ 41 h 86"/>
                <a:gd name="T38" fmla="*/ 0 w 176"/>
                <a:gd name="T39" fmla="*/ 72 h 86"/>
                <a:gd name="T40" fmla="*/ 30 w 176"/>
                <a:gd name="T41" fmla="*/ 7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6" h="86">
                  <a:moveTo>
                    <a:pt x="30" y="72"/>
                  </a:moveTo>
                  <a:cubicBezTo>
                    <a:pt x="30" y="42"/>
                    <a:pt x="30" y="42"/>
                    <a:pt x="30" y="42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1" y="67"/>
                    <a:pt x="41" y="67"/>
                    <a:pt x="42" y="66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2" y="67"/>
                    <a:pt x="83" y="86"/>
                    <a:pt x="113" y="66"/>
                  </a:cubicBezTo>
                  <a:cubicBezTo>
                    <a:pt x="117" y="63"/>
                    <a:pt x="117" y="63"/>
                    <a:pt x="117" y="63"/>
                  </a:cubicBezTo>
                  <a:cubicBezTo>
                    <a:pt x="121" y="66"/>
                    <a:pt x="121" y="66"/>
                    <a:pt x="121" y="66"/>
                  </a:cubicBezTo>
                  <a:cubicBezTo>
                    <a:pt x="122" y="66"/>
                    <a:pt x="127" y="70"/>
                    <a:pt x="135" y="72"/>
                  </a:cubicBezTo>
                  <a:cubicBezTo>
                    <a:pt x="135" y="42"/>
                    <a:pt x="135" y="42"/>
                    <a:pt x="135" y="42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5" y="75"/>
                    <a:pt x="145" y="75"/>
                    <a:pt x="145" y="75"/>
                  </a:cubicBezTo>
                  <a:cubicBezTo>
                    <a:pt x="154" y="76"/>
                    <a:pt x="165" y="75"/>
                    <a:pt x="176" y="70"/>
                  </a:cubicBezTo>
                  <a:cubicBezTo>
                    <a:pt x="176" y="41"/>
                    <a:pt x="176" y="41"/>
                    <a:pt x="176" y="41"/>
                  </a:cubicBezTo>
                  <a:cubicBezTo>
                    <a:pt x="176" y="19"/>
                    <a:pt x="158" y="0"/>
                    <a:pt x="135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9"/>
                    <a:pt x="0" y="4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8" y="75"/>
                    <a:pt x="19" y="76"/>
                    <a:pt x="30" y="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57"/>
            <p:cNvSpPr/>
            <p:nvPr/>
          </p:nvSpPr>
          <p:spPr bwMode="auto">
            <a:xfrm>
              <a:off x="8879344" y="1857149"/>
              <a:ext cx="76200" cy="288925"/>
            </a:xfrm>
            <a:custGeom>
              <a:avLst/>
              <a:gdLst>
                <a:gd name="T0" fmla="*/ 23 w 40"/>
                <a:gd name="T1" fmla="*/ 72 h 149"/>
                <a:gd name="T2" fmla="*/ 8 w 40"/>
                <a:gd name="T3" fmla="*/ 42 h 149"/>
                <a:gd name="T4" fmla="*/ 27 w 40"/>
                <a:gd name="T5" fmla="*/ 6 h 149"/>
                <a:gd name="T6" fmla="*/ 22 w 40"/>
                <a:gd name="T7" fmla="*/ 0 h 149"/>
                <a:gd name="T8" fmla="*/ 0 w 40"/>
                <a:gd name="T9" fmla="*/ 42 h 149"/>
                <a:gd name="T10" fmla="*/ 17 w 40"/>
                <a:gd name="T11" fmla="*/ 77 h 149"/>
                <a:gd name="T12" fmla="*/ 32 w 40"/>
                <a:gd name="T13" fmla="*/ 107 h 149"/>
                <a:gd name="T14" fmla="*/ 13 w 40"/>
                <a:gd name="T15" fmla="*/ 143 h 149"/>
                <a:gd name="T16" fmla="*/ 18 w 40"/>
                <a:gd name="T17" fmla="*/ 149 h 149"/>
                <a:gd name="T18" fmla="*/ 40 w 40"/>
                <a:gd name="T19" fmla="*/ 107 h 149"/>
                <a:gd name="T20" fmla="*/ 23 w 40"/>
                <a:gd name="T21" fmla="*/ 7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149">
                  <a:moveTo>
                    <a:pt x="23" y="72"/>
                  </a:moveTo>
                  <a:cubicBezTo>
                    <a:pt x="13" y="62"/>
                    <a:pt x="8" y="52"/>
                    <a:pt x="8" y="42"/>
                  </a:cubicBezTo>
                  <a:cubicBezTo>
                    <a:pt x="8" y="22"/>
                    <a:pt x="27" y="6"/>
                    <a:pt x="27" y="6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1"/>
                    <a:pt x="0" y="18"/>
                    <a:pt x="0" y="42"/>
                  </a:cubicBezTo>
                  <a:cubicBezTo>
                    <a:pt x="0" y="55"/>
                    <a:pt x="5" y="67"/>
                    <a:pt x="17" y="77"/>
                  </a:cubicBezTo>
                  <a:cubicBezTo>
                    <a:pt x="27" y="87"/>
                    <a:pt x="32" y="97"/>
                    <a:pt x="32" y="107"/>
                  </a:cubicBezTo>
                  <a:cubicBezTo>
                    <a:pt x="32" y="127"/>
                    <a:pt x="13" y="143"/>
                    <a:pt x="13" y="143"/>
                  </a:cubicBezTo>
                  <a:cubicBezTo>
                    <a:pt x="18" y="149"/>
                    <a:pt x="18" y="149"/>
                    <a:pt x="18" y="149"/>
                  </a:cubicBezTo>
                  <a:cubicBezTo>
                    <a:pt x="19" y="148"/>
                    <a:pt x="40" y="131"/>
                    <a:pt x="40" y="107"/>
                  </a:cubicBezTo>
                  <a:cubicBezTo>
                    <a:pt x="40" y="94"/>
                    <a:pt x="35" y="82"/>
                    <a:pt x="23" y="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58"/>
            <p:cNvSpPr/>
            <p:nvPr/>
          </p:nvSpPr>
          <p:spPr bwMode="auto">
            <a:xfrm>
              <a:off x="8941257" y="1857149"/>
              <a:ext cx="77788" cy="288925"/>
            </a:xfrm>
            <a:custGeom>
              <a:avLst/>
              <a:gdLst>
                <a:gd name="T0" fmla="*/ 23 w 41"/>
                <a:gd name="T1" fmla="*/ 72 h 149"/>
                <a:gd name="T2" fmla="*/ 8 w 41"/>
                <a:gd name="T3" fmla="*/ 42 h 149"/>
                <a:gd name="T4" fmla="*/ 27 w 41"/>
                <a:gd name="T5" fmla="*/ 6 h 149"/>
                <a:gd name="T6" fmla="*/ 22 w 41"/>
                <a:gd name="T7" fmla="*/ 0 h 149"/>
                <a:gd name="T8" fmla="*/ 0 w 41"/>
                <a:gd name="T9" fmla="*/ 42 h 149"/>
                <a:gd name="T10" fmla="*/ 17 w 41"/>
                <a:gd name="T11" fmla="*/ 77 h 149"/>
                <a:gd name="T12" fmla="*/ 32 w 41"/>
                <a:gd name="T13" fmla="*/ 107 h 149"/>
                <a:gd name="T14" fmla="*/ 13 w 41"/>
                <a:gd name="T15" fmla="*/ 143 h 149"/>
                <a:gd name="T16" fmla="*/ 18 w 41"/>
                <a:gd name="T17" fmla="*/ 149 h 149"/>
                <a:gd name="T18" fmla="*/ 40 w 41"/>
                <a:gd name="T19" fmla="*/ 107 h 149"/>
                <a:gd name="T20" fmla="*/ 23 w 41"/>
                <a:gd name="T21" fmla="*/ 7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149">
                  <a:moveTo>
                    <a:pt x="23" y="72"/>
                  </a:moveTo>
                  <a:cubicBezTo>
                    <a:pt x="13" y="62"/>
                    <a:pt x="8" y="52"/>
                    <a:pt x="8" y="42"/>
                  </a:cubicBezTo>
                  <a:cubicBezTo>
                    <a:pt x="9" y="22"/>
                    <a:pt x="27" y="6"/>
                    <a:pt x="27" y="6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1"/>
                    <a:pt x="1" y="18"/>
                    <a:pt x="0" y="42"/>
                  </a:cubicBezTo>
                  <a:cubicBezTo>
                    <a:pt x="0" y="55"/>
                    <a:pt x="6" y="67"/>
                    <a:pt x="17" y="77"/>
                  </a:cubicBezTo>
                  <a:cubicBezTo>
                    <a:pt x="27" y="87"/>
                    <a:pt x="32" y="97"/>
                    <a:pt x="32" y="107"/>
                  </a:cubicBezTo>
                  <a:cubicBezTo>
                    <a:pt x="32" y="127"/>
                    <a:pt x="13" y="143"/>
                    <a:pt x="13" y="143"/>
                  </a:cubicBezTo>
                  <a:cubicBezTo>
                    <a:pt x="18" y="149"/>
                    <a:pt x="18" y="149"/>
                    <a:pt x="18" y="149"/>
                  </a:cubicBezTo>
                  <a:cubicBezTo>
                    <a:pt x="19" y="148"/>
                    <a:pt x="40" y="131"/>
                    <a:pt x="40" y="107"/>
                  </a:cubicBezTo>
                  <a:cubicBezTo>
                    <a:pt x="41" y="94"/>
                    <a:pt x="35" y="82"/>
                    <a:pt x="23" y="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64" name="Oval 59"/>
          <p:cNvSpPr>
            <a:spLocks noChangeArrowheads="1"/>
          </p:cNvSpPr>
          <p:nvPr/>
        </p:nvSpPr>
        <p:spPr bwMode="auto">
          <a:xfrm>
            <a:off x="10297477" y="2275389"/>
            <a:ext cx="962340" cy="963735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10572233" y="2522252"/>
            <a:ext cx="404461" cy="461644"/>
            <a:chOff x="10268407" y="1842862"/>
            <a:chExt cx="460375" cy="525462"/>
          </a:xfrm>
          <a:solidFill>
            <a:schemeClr val="bg1"/>
          </a:solidFill>
        </p:grpSpPr>
        <p:sp>
          <p:nvSpPr>
            <p:cNvPr id="66" name="Freeform 60"/>
            <p:cNvSpPr/>
            <p:nvPr/>
          </p:nvSpPr>
          <p:spPr bwMode="auto">
            <a:xfrm>
              <a:off x="10284282" y="2211162"/>
              <a:ext cx="73025" cy="74613"/>
            </a:xfrm>
            <a:custGeom>
              <a:avLst/>
              <a:gdLst>
                <a:gd name="T0" fmla="*/ 17 w 38"/>
                <a:gd name="T1" fmla="*/ 0 h 38"/>
                <a:gd name="T2" fmla="*/ 3 w 38"/>
                <a:gd name="T3" fmla="*/ 14 h 38"/>
                <a:gd name="T4" fmla="*/ 3 w 38"/>
                <a:gd name="T5" fmla="*/ 26 h 38"/>
                <a:gd name="T6" fmla="*/ 13 w 38"/>
                <a:gd name="T7" fmla="*/ 35 h 38"/>
                <a:gd name="T8" fmla="*/ 24 w 38"/>
                <a:gd name="T9" fmla="*/ 35 h 38"/>
                <a:gd name="T10" fmla="*/ 38 w 38"/>
                <a:gd name="T11" fmla="*/ 21 h 38"/>
                <a:gd name="T12" fmla="*/ 17 w 38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8">
                  <a:moveTo>
                    <a:pt x="17" y="0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0" y="18"/>
                    <a:pt x="0" y="23"/>
                    <a:pt x="3" y="26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6" y="38"/>
                    <a:pt x="21" y="38"/>
                    <a:pt x="24" y="35"/>
                  </a:cubicBezTo>
                  <a:cubicBezTo>
                    <a:pt x="38" y="21"/>
                    <a:pt x="38" y="21"/>
                    <a:pt x="38" y="21"/>
                  </a:cubicBez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61"/>
            <p:cNvSpPr/>
            <p:nvPr/>
          </p:nvSpPr>
          <p:spPr bwMode="auto">
            <a:xfrm>
              <a:off x="10482719" y="1968274"/>
              <a:ext cx="122238" cy="119063"/>
            </a:xfrm>
            <a:custGeom>
              <a:avLst/>
              <a:gdLst>
                <a:gd name="T0" fmla="*/ 51 w 77"/>
                <a:gd name="T1" fmla="*/ 75 h 75"/>
                <a:gd name="T2" fmla="*/ 77 w 77"/>
                <a:gd name="T3" fmla="*/ 53 h 75"/>
                <a:gd name="T4" fmla="*/ 21 w 77"/>
                <a:gd name="T5" fmla="*/ 0 h 75"/>
                <a:gd name="T6" fmla="*/ 0 w 77"/>
                <a:gd name="T7" fmla="*/ 24 h 75"/>
                <a:gd name="T8" fmla="*/ 51 w 77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75">
                  <a:moveTo>
                    <a:pt x="51" y="75"/>
                  </a:moveTo>
                  <a:lnTo>
                    <a:pt x="77" y="53"/>
                  </a:lnTo>
                  <a:lnTo>
                    <a:pt x="21" y="0"/>
                  </a:lnTo>
                  <a:lnTo>
                    <a:pt x="0" y="24"/>
                  </a:lnTo>
                  <a:lnTo>
                    <a:pt x="51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62"/>
            <p:cNvSpPr/>
            <p:nvPr/>
          </p:nvSpPr>
          <p:spPr bwMode="auto">
            <a:xfrm>
              <a:off x="10527169" y="1892074"/>
              <a:ext cx="150813" cy="150813"/>
            </a:xfrm>
            <a:custGeom>
              <a:avLst/>
              <a:gdLst>
                <a:gd name="T0" fmla="*/ 9 w 78"/>
                <a:gd name="T1" fmla="*/ 0 h 78"/>
                <a:gd name="T2" fmla="*/ 0 w 78"/>
                <a:gd name="T3" fmla="*/ 31 h 78"/>
                <a:gd name="T4" fmla="*/ 0 w 78"/>
                <a:gd name="T5" fmla="*/ 32 h 78"/>
                <a:gd name="T6" fmla="*/ 46 w 78"/>
                <a:gd name="T7" fmla="*/ 78 h 78"/>
                <a:gd name="T8" fmla="*/ 47 w 78"/>
                <a:gd name="T9" fmla="*/ 77 h 78"/>
                <a:gd name="T10" fmla="*/ 78 w 78"/>
                <a:gd name="T11" fmla="*/ 68 h 78"/>
                <a:gd name="T12" fmla="*/ 9 w 78"/>
                <a:gd name="T1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8">
                  <a:moveTo>
                    <a:pt x="9" y="0"/>
                  </a:moveTo>
                  <a:cubicBezTo>
                    <a:pt x="3" y="9"/>
                    <a:pt x="0" y="20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58" y="78"/>
                    <a:pt x="69" y="75"/>
                    <a:pt x="78" y="68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63"/>
            <p:cNvSpPr/>
            <p:nvPr/>
          </p:nvSpPr>
          <p:spPr bwMode="auto">
            <a:xfrm>
              <a:off x="10555744" y="1842862"/>
              <a:ext cx="173038" cy="171450"/>
            </a:xfrm>
            <a:custGeom>
              <a:avLst/>
              <a:gdLst>
                <a:gd name="T0" fmla="*/ 70 w 89"/>
                <a:gd name="T1" fmla="*/ 89 h 89"/>
                <a:gd name="T2" fmla="*/ 69 w 89"/>
                <a:gd name="T3" fmla="*/ 19 h 89"/>
                <a:gd name="T4" fmla="*/ 0 w 89"/>
                <a:gd name="T5" fmla="*/ 19 h 89"/>
                <a:gd name="T6" fmla="*/ 70 w 89"/>
                <a:gd name="T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89">
                  <a:moveTo>
                    <a:pt x="70" y="89"/>
                  </a:moveTo>
                  <a:cubicBezTo>
                    <a:pt x="89" y="69"/>
                    <a:pt x="89" y="38"/>
                    <a:pt x="69" y="19"/>
                  </a:cubicBezTo>
                  <a:cubicBezTo>
                    <a:pt x="50" y="0"/>
                    <a:pt x="19" y="0"/>
                    <a:pt x="0" y="19"/>
                  </a:cubicBezTo>
                  <a:lnTo>
                    <a:pt x="70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64"/>
            <p:cNvSpPr/>
            <p:nvPr/>
          </p:nvSpPr>
          <p:spPr bwMode="auto">
            <a:xfrm>
              <a:off x="10325557" y="2020662"/>
              <a:ext cx="227013" cy="225425"/>
            </a:xfrm>
            <a:custGeom>
              <a:avLst/>
              <a:gdLst>
                <a:gd name="T0" fmla="*/ 93 w 143"/>
                <a:gd name="T1" fmla="*/ 0 h 142"/>
                <a:gd name="T2" fmla="*/ 0 w 143"/>
                <a:gd name="T3" fmla="*/ 109 h 142"/>
                <a:gd name="T4" fmla="*/ 33 w 143"/>
                <a:gd name="T5" fmla="*/ 142 h 142"/>
                <a:gd name="T6" fmla="*/ 143 w 143"/>
                <a:gd name="T7" fmla="*/ 48 h 142"/>
                <a:gd name="T8" fmla="*/ 93 w 143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42">
                  <a:moveTo>
                    <a:pt x="93" y="0"/>
                  </a:moveTo>
                  <a:lnTo>
                    <a:pt x="0" y="109"/>
                  </a:lnTo>
                  <a:lnTo>
                    <a:pt x="33" y="142"/>
                  </a:lnTo>
                  <a:lnTo>
                    <a:pt x="143" y="48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65"/>
            <p:cNvSpPr/>
            <p:nvPr/>
          </p:nvSpPr>
          <p:spPr bwMode="auto">
            <a:xfrm>
              <a:off x="10268407" y="2206399"/>
              <a:ext cx="420688" cy="161925"/>
            </a:xfrm>
            <a:custGeom>
              <a:avLst/>
              <a:gdLst>
                <a:gd name="T0" fmla="*/ 16 w 218"/>
                <a:gd name="T1" fmla="*/ 71 h 84"/>
                <a:gd name="T2" fmla="*/ 13 w 218"/>
                <a:gd name="T3" fmla="*/ 68 h 84"/>
                <a:gd name="T4" fmla="*/ 10 w 218"/>
                <a:gd name="T5" fmla="*/ 27 h 84"/>
                <a:gd name="T6" fmla="*/ 22 w 218"/>
                <a:gd name="T7" fmla="*/ 36 h 84"/>
                <a:gd name="T8" fmla="*/ 24 w 218"/>
                <a:gd name="T9" fmla="*/ 59 h 84"/>
                <a:gd name="T10" fmla="*/ 44 w 218"/>
                <a:gd name="T11" fmla="*/ 64 h 84"/>
                <a:gd name="T12" fmla="*/ 47 w 218"/>
                <a:gd name="T13" fmla="*/ 61 h 84"/>
                <a:gd name="T14" fmla="*/ 218 w 218"/>
                <a:gd name="T15" fmla="*/ 68 h 84"/>
                <a:gd name="T16" fmla="*/ 208 w 218"/>
                <a:gd name="T17" fmla="*/ 78 h 84"/>
                <a:gd name="T18" fmla="*/ 57 w 218"/>
                <a:gd name="T19" fmla="*/ 72 h 84"/>
                <a:gd name="T20" fmla="*/ 52 w 218"/>
                <a:gd name="T21" fmla="*/ 76 h 84"/>
                <a:gd name="T22" fmla="*/ 16 w 218"/>
                <a:gd name="T23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8" h="84">
                  <a:moveTo>
                    <a:pt x="16" y="71"/>
                  </a:moveTo>
                  <a:cubicBezTo>
                    <a:pt x="15" y="70"/>
                    <a:pt x="14" y="69"/>
                    <a:pt x="13" y="68"/>
                  </a:cubicBezTo>
                  <a:cubicBezTo>
                    <a:pt x="0" y="52"/>
                    <a:pt x="10" y="28"/>
                    <a:pt x="10" y="27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36"/>
                    <a:pt x="17" y="50"/>
                    <a:pt x="24" y="59"/>
                  </a:cubicBezTo>
                  <a:cubicBezTo>
                    <a:pt x="34" y="71"/>
                    <a:pt x="42" y="66"/>
                    <a:pt x="44" y="64"/>
                  </a:cubicBezTo>
                  <a:cubicBezTo>
                    <a:pt x="45" y="64"/>
                    <a:pt x="46" y="63"/>
                    <a:pt x="47" y="61"/>
                  </a:cubicBezTo>
                  <a:cubicBezTo>
                    <a:pt x="120" y="0"/>
                    <a:pt x="180" y="31"/>
                    <a:pt x="218" y="68"/>
                  </a:cubicBezTo>
                  <a:cubicBezTo>
                    <a:pt x="208" y="78"/>
                    <a:pt x="208" y="78"/>
                    <a:pt x="208" y="78"/>
                  </a:cubicBezTo>
                  <a:cubicBezTo>
                    <a:pt x="135" y="6"/>
                    <a:pt x="76" y="56"/>
                    <a:pt x="57" y="72"/>
                  </a:cubicBezTo>
                  <a:cubicBezTo>
                    <a:pt x="55" y="74"/>
                    <a:pt x="53" y="75"/>
                    <a:pt x="52" y="76"/>
                  </a:cubicBezTo>
                  <a:cubicBezTo>
                    <a:pt x="40" y="84"/>
                    <a:pt x="27" y="82"/>
                    <a:pt x="16" y="7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72" name="Oval 66"/>
          <p:cNvSpPr>
            <a:spLocks noChangeArrowheads="1"/>
          </p:cNvSpPr>
          <p:nvPr/>
        </p:nvSpPr>
        <p:spPr bwMode="auto">
          <a:xfrm>
            <a:off x="6607215" y="3555370"/>
            <a:ext cx="963735" cy="962340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6880574" y="3796652"/>
            <a:ext cx="465828" cy="464434"/>
            <a:chOff x="6760032" y="3590699"/>
            <a:chExt cx="530225" cy="528638"/>
          </a:xfrm>
          <a:solidFill>
            <a:schemeClr val="bg1"/>
          </a:solidFill>
        </p:grpSpPr>
        <p:sp>
          <p:nvSpPr>
            <p:cNvPr id="74" name="Freeform 67"/>
            <p:cNvSpPr>
              <a:spLocks noEditPoints="1"/>
            </p:cNvSpPr>
            <p:nvPr/>
          </p:nvSpPr>
          <p:spPr bwMode="auto">
            <a:xfrm>
              <a:off x="6760032" y="3590699"/>
              <a:ext cx="196850" cy="195263"/>
            </a:xfrm>
            <a:custGeom>
              <a:avLst/>
              <a:gdLst>
                <a:gd name="T0" fmla="*/ 51 w 102"/>
                <a:gd name="T1" fmla="*/ 0 h 101"/>
                <a:gd name="T2" fmla="*/ 0 w 102"/>
                <a:gd name="T3" fmla="*/ 51 h 101"/>
                <a:gd name="T4" fmla="*/ 51 w 102"/>
                <a:gd name="T5" fmla="*/ 101 h 101"/>
                <a:gd name="T6" fmla="*/ 102 w 102"/>
                <a:gd name="T7" fmla="*/ 51 h 101"/>
                <a:gd name="T8" fmla="*/ 51 w 102"/>
                <a:gd name="T9" fmla="*/ 0 h 101"/>
                <a:gd name="T10" fmla="*/ 51 w 102"/>
                <a:gd name="T11" fmla="*/ 74 h 101"/>
                <a:gd name="T12" fmla="*/ 27 w 102"/>
                <a:gd name="T13" fmla="*/ 51 h 101"/>
                <a:gd name="T14" fmla="*/ 51 w 102"/>
                <a:gd name="T15" fmla="*/ 27 h 101"/>
                <a:gd name="T16" fmla="*/ 75 w 102"/>
                <a:gd name="T17" fmla="*/ 51 h 101"/>
                <a:gd name="T18" fmla="*/ 51 w 102"/>
                <a:gd name="T19" fmla="*/ 7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1">
                  <a:moveTo>
                    <a:pt x="51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79"/>
                    <a:pt x="23" y="101"/>
                    <a:pt x="51" y="101"/>
                  </a:cubicBezTo>
                  <a:cubicBezTo>
                    <a:pt x="79" y="101"/>
                    <a:pt x="102" y="79"/>
                    <a:pt x="102" y="51"/>
                  </a:cubicBezTo>
                  <a:cubicBezTo>
                    <a:pt x="102" y="23"/>
                    <a:pt x="79" y="0"/>
                    <a:pt x="51" y="0"/>
                  </a:cubicBezTo>
                  <a:moveTo>
                    <a:pt x="51" y="74"/>
                  </a:moveTo>
                  <a:cubicBezTo>
                    <a:pt x="38" y="74"/>
                    <a:pt x="27" y="64"/>
                    <a:pt x="27" y="51"/>
                  </a:cubicBezTo>
                  <a:cubicBezTo>
                    <a:pt x="27" y="38"/>
                    <a:pt x="38" y="27"/>
                    <a:pt x="51" y="27"/>
                  </a:cubicBezTo>
                  <a:cubicBezTo>
                    <a:pt x="64" y="27"/>
                    <a:pt x="75" y="38"/>
                    <a:pt x="75" y="51"/>
                  </a:cubicBezTo>
                  <a:cubicBezTo>
                    <a:pt x="75" y="64"/>
                    <a:pt x="64" y="74"/>
                    <a:pt x="51" y="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68"/>
            <p:cNvSpPr>
              <a:spLocks noEditPoints="1"/>
            </p:cNvSpPr>
            <p:nvPr/>
          </p:nvSpPr>
          <p:spPr bwMode="auto">
            <a:xfrm>
              <a:off x="6979107" y="3590699"/>
              <a:ext cx="195263" cy="195263"/>
            </a:xfrm>
            <a:custGeom>
              <a:avLst/>
              <a:gdLst>
                <a:gd name="T0" fmla="*/ 51 w 101"/>
                <a:gd name="T1" fmla="*/ 0 h 101"/>
                <a:gd name="T2" fmla="*/ 0 w 101"/>
                <a:gd name="T3" fmla="*/ 51 h 101"/>
                <a:gd name="T4" fmla="*/ 51 w 101"/>
                <a:gd name="T5" fmla="*/ 101 h 101"/>
                <a:gd name="T6" fmla="*/ 101 w 101"/>
                <a:gd name="T7" fmla="*/ 51 h 101"/>
                <a:gd name="T8" fmla="*/ 51 w 101"/>
                <a:gd name="T9" fmla="*/ 0 h 101"/>
                <a:gd name="T10" fmla="*/ 51 w 101"/>
                <a:gd name="T11" fmla="*/ 74 h 101"/>
                <a:gd name="T12" fmla="*/ 27 w 101"/>
                <a:gd name="T13" fmla="*/ 51 h 101"/>
                <a:gd name="T14" fmla="*/ 51 w 101"/>
                <a:gd name="T15" fmla="*/ 27 h 101"/>
                <a:gd name="T16" fmla="*/ 74 w 101"/>
                <a:gd name="T17" fmla="*/ 51 h 101"/>
                <a:gd name="T18" fmla="*/ 51 w 101"/>
                <a:gd name="T19" fmla="*/ 7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101">
                  <a:moveTo>
                    <a:pt x="51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79"/>
                    <a:pt x="23" y="101"/>
                    <a:pt x="51" y="101"/>
                  </a:cubicBezTo>
                  <a:cubicBezTo>
                    <a:pt x="79" y="101"/>
                    <a:pt x="101" y="79"/>
                    <a:pt x="101" y="51"/>
                  </a:cubicBezTo>
                  <a:cubicBezTo>
                    <a:pt x="101" y="23"/>
                    <a:pt x="79" y="0"/>
                    <a:pt x="51" y="0"/>
                  </a:cubicBezTo>
                  <a:moveTo>
                    <a:pt x="51" y="74"/>
                  </a:moveTo>
                  <a:cubicBezTo>
                    <a:pt x="38" y="74"/>
                    <a:pt x="27" y="64"/>
                    <a:pt x="27" y="51"/>
                  </a:cubicBezTo>
                  <a:cubicBezTo>
                    <a:pt x="27" y="38"/>
                    <a:pt x="38" y="27"/>
                    <a:pt x="51" y="27"/>
                  </a:cubicBezTo>
                  <a:cubicBezTo>
                    <a:pt x="64" y="27"/>
                    <a:pt x="74" y="38"/>
                    <a:pt x="74" y="51"/>
                  </a:cubicBezTo>
                  <a:cubicBezTo>
                    <a:pt x="74" y="64"/>
                    <a:pt x="64" y="74"/>
                    <a:pt x="51" y="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69"/>
            <p:cNvSpPr/>
            <p:nvPr/>
          </p:nvSpPr>
          <p:spPr bwMode="auto">
            <a:xfrm>
              <a:off x="6804482" y="3808187"/>
              <a:ext cx="327025" cy="185738"/>
            </a:xfrm>
            <a:custGeom>
              <a:avLst/>
              <a:gdLst>
                <a:gd name="T0" fmla="*/ 158 w 169"/>
                <a:gd name="T1" fmla="*/ 96 h 96"/>
                <a:gd name="T2" fmla="*/ 11 w 169"/>
                <a:gd name="T3" fmla="*/ 96 h 96"/>
                <a:gd name="T4" fmla="*/ 0 w 169"/>
                <a:gd name="T5" fmla="*/ 84 h 96"/>
                <a:gd name="T6" fmla="*/ 0 w 169"/>
                <a:gd name="T7" fmla="*/ 12 h 96"/>
                <a:gd name="T8" fmla="*/ 11 w 169"/>
                <a:gd name="T9" fmla="*/ 0 h 96"/>
                <a:gd name="T10" fmla="*/ 158 w 169"/>
                <a:gd name="T11" fmla="*/ 0 h 96"/>
                <a:gd name="T12" fmla="*/ 169 w 169"/>
                <a:gd name="T13" fmla="*/ 12 h 96"/>
                <a:gd name="T14" fmla="*/ 169 w 169"/>
                <a:gd name="T15" fmla="*/ 84 h 96"/>
                <a:gd name="T16" fmla="*/ 158 w 169"/>
                <a:gd name="T1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96">
                  <a:moveTo>
                    <a:pt x="158" y="96"/>
                  </a:moveTo>
                  <a:cubicBezTo>
                    <a:pt x="11" y="96"/>
                    <a:pt x="11" y="96"/>
                    <a:pt x="11" y="96"/>
                  </a:cubicBezTo>
                  <a:cubicBezTo>
                    <a:pt x="5" y="96"/>
                    <a:pt x="0" y="91"/>
                    <a:pt x="0" y="8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64" y="0"/>
                    <a:pt x="169" y="5"/>
                    <a:pt x="169" y="12"/>
                  </a:cubicBezTo>
                  <a:cubicBezTo>
                    <a:pt x="169" y="84"/>
                    <a:pt x="169" y="84"/>
                    <a:pt x="169" y="84"/>
                  </a:cubicBezTo>
                  <a:cubicBezTo>
                    <a:pt x="169" y="91"/>
                    <a:pt x="164" y="96"/>
                    <a:pt x="158" y="9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Rectangle 70"/>
            <p:cNvSpPr>
              <a:spLocks noChangeArrowheads="1"/>
            </p:cNvSpPr>
            <p:nvPr/>
          </p:nvSpPr>
          <p:spPr bwMode="auto">
            <a:xfrm>
              <a:off x="7152144" y="3838349"/>
              <a:ext cx="26988" cy="127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71"/>
            <p:cNvSpPr/>
            <p:nvPr/>
          </p:nvSpPr>
          <p:spPr bwMode="auto">
            <a:xfrm>
              <a:off x="7201357" y="3793899"/>
              <a:ext cx="88900" cy="215900"/>
            </a:xfrm>
            <a:custGeom>
              <a:avLst/>
              <a:gdLst>
                <a:gd name="T0" fmla="*/ 56 w 56"/>
                <a:gd name="T1" fmla="*/ 136 h 136"/>
                <a:gd name="T2" fmla="*/ 0 w 56"/>
                <a:gd name="T3" fmla="*/ 108 h 136"/>
                <a:gd name="T4" fmla="*/ 0 w 56"/>
                <a:gd name="T5" fmla="*/ 28 h 136"/>
                <a:gd name="T6" fmla="*/ 56 w 56"/>
                <a:gd name="T7" fmla="*/ 0 h 136"/>
                <a:gd name="T8" fmla="*/ 56 w 56"/>
                <a:gd name="T9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36">
                  <a:moveTo>
                    <a:pt x="56" y="136"/>
                  </a:moveTo>
                  <a:lnTo>
                    <a:pt x="0" y="108"/>
                  </a:lnTo>
                  <a:lnTo>
                    <a:pt x="0" y="28"/>
                  </a:lnTo>
                  <a:lnTo>
                    <a:pt x="56" y="0"/>
                  </a:lnTo>
                  <a:lnTo>
                    <a:pt x="56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72"/>
            <p:cNvSpPr/>
            <p:nvPr/>
          </p:nvSpPr>
          <p:spPr bwMode="auto">
            <a:xfrm>
              <a:off x="6804482" y="4016149"/>
              <a:ext cx="104775" cy="103188"/>
            </a:xfrm>
            <a:custGeom>
              <a:avLst/>
              <a:gdLst>
                <a:gd name="T0" fmla="*/ 21 w 66"/>
                <a:gd name="T1" fmla="*/ 65 h 65"/>
                <a:gd name="T2" fmla="*/ 0 w 66"/>
                <a:gd name="T3" fmla="*/ 65 h 65"/>
                <a:gd name="T4" fmla="*/ 45 w 66"/>
                <a:gd name="T5" fmla="*/ 0 h 65"/>
                <a:gd name="T6" fmla="*/ 66 w 66"/>
                <a:gd name="T7" fmla="*/ 0 h 65"/>
                <a:gd name="T8" fmla="*/ 21 w 66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5">
                  <a:moveTo>
                    <a:pt x="21" y="65"/>
                  </a:moveTo>
                  <a:lnTo>
                    <a:pt x="0" y="65"/>
                  </a:lnTo>
                  <a:lnTo>
                    <a:pt x="45" y="0"/>
                  </a:lnTo>
                  <a:lnTo>
                    <a:pt x="66" y="0"/>
                  </a:lnTo>
                  <a:lnTo>
                    <a:pt x="21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73"/>
            <p:cNvSpPr/>
            <p:nvPr/>
          </p:nvSpPr>
          <p:spPr bwMode="auto">
            <a:xfrm>
              <a:off x="7026732" y="4016149"/>
              <a:ext cx="103188" cy="103188"/>
            </a:xfrm>
            <a:custGeom>
              <a:avLst/>
              <a:gdLst>
                <a:gd name="T0" fmla="*/ 44 w 65"/>
                <a:gd name="T1" fmla="*/ 65 h 65"/>
                <a:gd name="T2" fmla="*/ 65 w 65"/>
                <a:gd name="T3" fmla="*/ 65 h 65"/>
                <a:gd name="T4" fmla="*/ 21 w 65"/>
                <a:gd name="T5" fmla="*/ 0 h 65"/>
                <a:gd name="T6" fmla="*/ 0 w 65"/>
                <a:gd name="T7" fmla="*/ 0 h 65"/>
                <a:gd name="T8" fmla="*/ 44 w 65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44" y="65"/>
                  </a:moveTo>
                  <a:lnTo>
                    <a:pt x="65" y="65"/>
                  </a:lnTo>
                  <a:lnTo>
                    <a:pt x="21" y="0"/>
                  </a:lnTo>
                  <a:lnTo>
                    <a:pt x="0" y="0"/>
                  </a:lnTo>
                  <a:lnTo>
                    <a:pt x="44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81" name="Oval 74"/>
          <p:cNvSpPr>
            <a:spLocks noChangeArrowheads="1"/>
          </p:cNvSpPr>
          <p:nvPr/>
        </p:nvSpPr>
        <p:spPr bwMode="auto">
          <a:xfrm>
            <a:off x="8451648" y="3555370"/>
            <a:ext cx="963735" cy="962340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82" name="组合 81"/>
          <p:cNvGrpSpPr/>
          <p:nvPr/>
        </p:nvGrpSpPr>
        <p:grpSpPr>
          <a:xfrm>
            <a:off x="8688746" y="3738076"/>
            <a:ext cx="500695" cy="536959"/>
            <a:chOff x="8471357" y="3524024"/>
            <a:chExt cx="569912" cy="611188"/>
          </a:xfrm>
          <a:solidFill>
            <a:schemeClr val="bg1"/>
          </a:solidFill>
        </p:grpSpPr>
        <p:sp>
          <p:nvSpPr>
            <p:cNvPr id="83" name="Rectangle 75"/>
            <p:cNvSpPr>
              <a:spLocks noChangeArrowheads="1"/>
            </p:cNvSpPr>
            <p:nvPr/>
          </p:nvSpPr>
          <p:spPr bwMode="auto">
            <a:xfrm>
              <a:off x="8733294" y="3524024"/>
              <a:ext cx="23813" cy="714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76"/>
            <p:cNvSpPr>
              <a:spLocks noEditPoints="1"/>
            </p:cNvSpPr>
            <p:nvPr/>
          </p:nvSpPr>
          <p:spPr bwMode="auto">
            <a:xfrm>
              <a:off x="8501519" y="3612924"/>
              <a:ext cx="496888" cy="496888"/>
            </a:xfrm>
            <a:custGeom>
              <a:avLst/>
              <a:gdLst>
                <a:gd name="T0" fmla="*/ 0 w 257"/>
                <a:gd name="T1" fmla="*/ 129 h 257"/>
                <a:gd name="T2" fmla="*/ 257 w 257"/>
                <a:gd name="T3" fmla="*/ 129 h 257"/>
                <a:gd name="T4" fmla="*/ 227 w 257"/>
                <a:gd name="T5" fmla="*/ 66 h 257"/>
                <a:gd name="T6" fmla="*/ 212 w 257"/>
                <a:gd name="T7" fmla="*/ 96 h 257"/>
                <a:gd name="T8" fmla="*/ 227 w 257"/>
                <a:gd name="T9" fmla="*/ 66 h 257"/>
                <a:gd name="T10" fmla="*/ 199 w 257"/>
                <a:gd name="T11" fmla="*/ 54 h 257"/>
                <a:gd name="T12" fmla="*/ 218 w 257"/>
                <a:gd name="T13" fmla="*/ 54 h 257"/>
                <a:gd name="T14" fmla="*/ 200 w 257"/>
                <a:gd name="T15" fmla="*/ 161 h 257"/>
                <a:gd name="T16" fmla="*/ 158 w 257"/>
                <a:gd name="T17" fmla="*/ 192 h 257"/>
                <a:gd name="T18" fmla="*/ 161 w 257"/>
                <a:gd name="T19" fmla="*/ 149 h 257"/>
                <a:gd name="T20" fmla="*/ 161 w 257"/>
                <a:gd name="T21" fmla="*/ 108 h 257"/>
                <a:gd name="T22" fmla="*/ 203 w 257"/>
                <a:gd name="T23" fmla="*/ 129 h 257"/>
                <a:gd name="T24" fmla="*/ 161 w 257"/>
                <a:gd name="T25" fmla="*/ 149 h 257"/>
                <a:gd name="T26" fmla="*/ 156 w 257"/>
                <a:gd name="T27" fmla="*/ 54 h 257"/>
                <a:gd name="T28" fmla="*/ 186 w 257"/>
                <a:gd name="T29" fmla="*/ 54 h 257"/>
                <a:gd name="T30" fmla="*/ 107 w 257"/>
                <a:gd name="T31" fmla="*/ 129 h 257"/>
                <a:gd name="T32" fmla="*/ 149 w 257"/>
                <a:gd name="T33" fmla="*/ 108 h 257"/>
                <a:gd name="T34" fmla="*/ 149 w 257"/>
                <a:gd name="T35" fmla="*/ 149 h 257"/>
                <a:gd name="T36" fmla="*/ 149 w 257"/>
                <a:gd name="T37" fmla="*/ 161 h 257"/>
                <a:gd name="T38" fmla="*/ 111 w 257"/>
                <a:gd name="T39" fmla="*/ 192 h 257"/>
                <a:gd name="T40" fmla="*/ 149 w 257"/>
                <a:gd name="T41" fmla="*/ 161 h 257"/>
                <a:gd name="T42" fmla="*/ 111 w 257"/>
                <a:gd name="T43" fmla="*/ 66 h 257"/>
                <a:gd name="T44" fmla="*/ 149 w 257"/>
                <a:gd name="T45" fmla="*/ 96 h 257"/>
                <a:gd name="T46" fmla="*/ 129 w 257"/>
                <a:gd name="T47" fmla="*/ 12 h 257"/>
                <a:gd name="T48" fmla="*/ 113 w 257"/>
                <a:gd name="T49" fmla="*/ 54 h 257"/>
                <a:gd name="T50" fmla="*/ 112 w 257"/>
                <a:gd name="T51" fmla="*/ 15 h 257"/>
                <a:gd name="T52" fmla="*/ 72 w 257"/>
                <a:gd name="T53" fmla="*/ 54 h 257"/>
                <a:gd name="T54" fmla="*/ 99 w 257"/>
                <a:gd name="T55" fmla="*/ 192 h 257"/>
                <a:gd name="T56" fmla="*/ 57 w 257"/>
                <a:gd name="T57" fmla="*/ 161 h 257"/>
                <a:gd name="T58" fmla="*/ 99 w 257"/>
                <a:gd name="T59" fmla="*/ 192 h 257"/>
                <a:gd name="T60" fmla="*/ 57 w 257"/>
                <a:gd name="T61" fmla="*/ 96 h 257"/>
                <a:gd name="T62" fmla="*/ 99 w 257"/>
                <a:gd name="T63" fmla="*/ 66 h 257"/>
                <a:gd name="T64" fmla="*/ 80 w 257"/>
                <a:gd name="T65" fmla="*/ 23 h 257"/>
                <a:gd name="T66" fmla="*/ 39 w 257"/>
                <a:gd name="T67" fmla="*/ 54 h 257"/>
                <a:gd name="T68" fmla="*/ 14 w 257"/>
                <a:gd name="T69" fmla="*/ 108 h 257"/>
                <a:gd name="T70" fmla="*/ 42 w 257"/>
                <a:gd name="T71" fmla="*/ 129 h 257"/>
                <a:gd name="T72" fmla="*/ 14 w 257"/>
                <a:gd name="T73" fmla="*/ 149 h 257"/>
                <a:gd name="T74" fmla="*/ 14 w 257"/>
                <a:gd name="T75" fmla="*/ 108 h 257"/>
                <a:gd name="T76" fmla="*/ 58 w 257"/>
                <a:gd name="T77" fmla="*/ 203 h 257"/>
                <a:gd name="T78" fmla="*/ 39 w 257"/>
                <a:gd name="T79" fmla="*/ 203 h 257"/>
                <a:gd name="T80" fmla="*/ 101 w 257"/>
                <a:gd name="T81" fmla="*/ 203 h 257"/>
                <a:gd name="T82" fmla="*/ 72 w 257"/>
                <a:gd name="T83" fmla="*/ 203 h 257"/>
                <a:gd name="T84" fmla="*/ 113 w 257"/>
                <a:gd name="T85" fmla="*/ 203 h 257"/>
                <a:gd name="T86" fmla="*/ 129 w 257"/>
                <a:gd name="T87" fmla="*/ 245 h 257"/>
                <a:gd name="T88" fmla="*/ 156 w 257"/>
                <a:gd name="T89" fmla="*/ 203 h 257"/>
                <a:gd name="T90" fmla="*/ 145 w 257"/>
                <a:gd name="T91" fmla="*/ 242 h 257"/>
                <a:gd name="T92" fmla="*/ 199 w 257"/>
                <a:gd name="T93" fmla="*/ 203 h 257"/>
                <a:gd name="T94" fmla="*/ 178 w 257"/>
                <a:gd name="T95" fmla="*/ 234 h 257"/>
                <a:gd name="T96" fmla="*/ 204 w 257"/>
                <a:gd name="T97" fmla="*/ 192 h 257"/>
                <a:gd name="T98" fmla="*/ 241 w 257"/>
                <a:gd name="T99" fmla="*/ 161 h 257"/>
                <a:gd name="T100" fmla="*/ 214 w 257"/>
                <a:gd name="T101" fmla="*/ 149 h 257"/>
                <a:gd name="T102" fmla="*/ 214 w 257"/>
                <a:gd name="T103" fmla="*/ 108 h 257"/>
                <a:gd name="T104" fmla="*/ 245 w 257"/>
                <a:gd name="T105" fmla="*/ 129 h 257"/>
                <a:gd name="T106" fmla="*/ 214 w 257"/>
                <a:gd name="T107" fmla="*/ 149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7" h="257">
                  <a:moveTo>
                    <a:pt x="129" y="0"/>
                  </a:moveTo>
                  <a:cubicBezTo>
                    <a:pt x="58" y="0"/>
                    <a:pt x="0" y="58"/>
                    <a:pt x="0" y="129"/>
                  </a:cubicBezTo>
                  <a:cubicBezTo>
                    <a:pt x="0" y="199"/>
                    <a:pt x="58" y="257"/>
                    <a:pt x="129" y="257"/>
                  </a:cubicBezTo>
                  <a:cubicBezTo>
                    <a:pt x="199" y="257"/>
                    <a:pt x="257" y="199"/>
                    <a:pt x="257" y="129"/>
                  </a:cubicBezTo>
                  <a:cubicBezTo>
                    <a:pt x="257" y="58"/>
                    <a:pt x="199" y="0"/>
                    <a:pt x="129" y="0"/>
                  </a:cubicBezTo>
                  <a:moveTo>
                    <a:pt x="227" y="66"/>
                  </a:moveTo>
                  <a:cubicBezTo>
                    <a:pt x="233" y="75"/>
                    <a:pt x="237" y="85"/>
                    <a:pt x="241" y="96"/>
                  </a:cubicBezTo>
                  <a:cubicBezTo>
                    <a:pt x="212" y="96"/>
                    <a:pt x="212" y="96"/>
                    <a:pt x="212" y="96"/>
                  </a:cubicBezTo>
                  <a:cubicBezTo>
                    <a:pt x="210" y="85"/>
                    <a:pt x="207" y="75"/>
                    <a:pt x="204" y="66"/>
                  </a:cubicBezTo>
                  <a:lnTo>
                    <a:pt x="227" y="66"/>
                  </a:lnTo>
                  <a:close/>
                  <a:moveTo>
                    <a:pt x="218" y="54"/>
                  </a:moveTo>
                  <a:cubicBezTo>
                    <a:pt x="199" y="54"/>
                    <a:pt x="199" y="54"/>
                    <a:pt x="199" y="54"/>
                  </a:cubicBezTo>
                  <a:cubicBezTo>
                    <a:pt x="193" y="42"/>
                    <a:pt x="186" y="31"/>
                    <a:pt x="178" y="23"/>
                  </a:cubicBezTo>
                  <a:cubicBezTo>
                    <a:pt x="193" y="30"/>
                    <a:pt x="207" y="41"/>
                    <a:pt x="218" y="54"/>
                  </a:cubicBezTo>
                  <a:moveTo>
                    <a:pt x="161" y="161"/>
                  </a:moveTo>
                  <a:cubicBezTo>
                    <a:pt x="200" y="161"/>
                    <a:pt x="200" y="161"/>
                    <a:pt x="200" y="161"/>
                  </a:cubicBezTo>
                  <a:cubicBezTo>
                    <a:pt x="198" y="172"/>
                    <a:pt x="195" y="182"/>
                    <a:pt x="191" y="192"/>
                  </a:cubicBezTo>
                  <a:cubicBezTo>
                    <a:pt x="158" y="192"/>
                    <a:pt x="158" y="192"/>
                    <a:pt x="158" y="192"/>
                  </a:cubicBezTo>
                  <a:cubicBezTo>
                    <a:pt x="159" y="181"/>
                    <a:pt x="160" y="171"/>
                    <a:pt x="161" y="161"/>
                  </a:cubicBezTo>
                  <a:moveTo>
                    <a:pt x="161" y="149"/>
                  </a:moveTo>
                  <a:cubicBezTo>
                    <a:pt x="162" y="142"/>
                    <a:pt x="162" y="135"/>
                    <a:pt x="162" y="129"/>
                  </a:cubicBezTo>
                  <a:cubicBezTo>
                    <a:pt x="162" y="122"/>
                    <a:pt x="162" y="115"/>
                    <a:pt x="161" y="108"/>
                  </a:cubicBezTo>
                  <a:cubicBezTo>
                    <a:pt x="202" y="108"/>
                    <a:pt x="202" y="108"/>
                    <a:pt x="202" y="108"/>
                  </a:cubicBezTo>
                  <a:cubicBezTo>
                    <a:pt x="203" y="115"/>
                    <a:pt x="203" y="122"/>
                    <a:pt x="203" y="129"/>
                  </a:cubicBezTo>
                  <a:cubicBezTo>
                    <a:pt x="203" y="136"/>
                    <a:pt x="203" y="142"/>
                    <a:pt x="202" y="149"/>
                  </a:cubicBezTo>
                  <a:lnTo>
                    <a:pt x="161" y="149"/>
                  </a:lnTo>
                  <a:close/>
                  <a:moveTo>
                    <a:pt x="186" y="54"/>
                  </a:moveTo>
                  <a:cubicBezTo>
                    <a:pt x="156" y="54"/>
                    <a:pt x="156" y="54"/>
                    <a:pt x="156" y="54"/>
                  </a:cubicBezTo>
                  <a:cubicBezTo>
                    <a:pt x="154" y="39"/>
                    <a:pt x="150" y="25"/>
                    <a:pt x="145" y="15"/>
                  </a:cubicBezTo>
                  <a:cubicBezTo>
                    <a:pt x="161" y="21"/>
                    <a:pt x="175" y="35"/>
                    <a:pt x="186" y="54"/>
                  </a:cubicBezTo>
                  <a:moveTo>
                    <a:pt x="108" y="149"/>
                  </a:moveTo>
                  <a:cubicBezTo>
                    <a:pt x="108" y="143"/>
                    <a:pt x="107" y="136"/>
                    <a:pt x="107" y="129"/>
                  </a:cubicBezTo>
                  <a:cubicBezTo>
                    <a:pt x="107" y="121"/>
                    <a:pt x="108" y="115"/>
                    <a:pt x="108" y="108"/>
                  </a:cubicBezTo>
                  <a:cubicBezTo>
                    <a:pt x="149" y="108"/>
                    <a:pt x="149" y="108"/>
                    <a:pt x="149" y="108"/>
                  </a:cubicBezTo>
                  <a:cubicBezTo>
                    <a:pt x="150" y="115"/>
                    <a:pt x="150" y="121"/>
                    <a:pt x="150" y="129"/>
                  </a:cubicBezTo>
                  <a:cubicBezTo>
                    <a:pt x="150" y="136"/>
                    <a:pt x="150" y="143"/>
                    <a:pt x="149" y="149"/>
                  </a:cubicBezTo>
                  <a:lnTo>
                    <a:pt x="108" y="149"/>
                  </a:lnTo>
                  <a:close/>
                  <a:moveTo>
                    <a:pt x="149" y="161"/>
                  </a:moveTo>
                  <a:cubicBezTo>
                    <a:pt x="148" y="172"/>
                    <a:pt x="147" y="183"/>
                    <a:pt x="146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10" y="183"/>
                    <a:pt x="109" y="172"/>
                    <a:pt x="108" y="161"/>
                  </a:cubicBezTo>
                  <a:lnTo>
                    <a:pt x="149" y="161"/>
                  </a:lnTo>
                  <a:close/>
                  <a:moveTo>
                    <a:pt x="108" y="96"/>
                  </a:moveTo>
                  <a:cubicBezTo>
                    <a:pt x="109" y="85"/>
                    <a:pt x="110" y="75"/>
                    <a:pt x="111" y="66"/>
                  </a:cubicBezTo>
                  <a:cubicBezTo>
                    <a:pt x="146" y="66"/>
                    <a:pt x="146" y="66"/>
                    <a:pt x="146" y="66"/>
                  </a:cubicBezTo>
                  <a:cubicBezTo>
                    <a:pt x="147" y="75"/>
                    <a:pt x="148" y="85"/>
                    <a:pt x="149" y="96"/>
                  </a:cubicBezTo>
                  <a:lnTo>
                    <a:pt x="108" y="96"/>
                  </a:lnTo>
                  <a:close/>
                  <a:moveTo>
                    <a:pt x="129" y="12"/>
                  </a:moveTo>
                  <a:cubicBezTo>
                    <a:pt x="132" y="12"/>
                    <a:pt x="139" y="26"/>
                    <a:pt x="144" y="54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118" y="26"/>
                    <a:pt x="125" y="12"/>
                    <a:pt x="129" y="12"/>
                  </a:cubicBezTo>
                  <a:moveTo>
                    <a:pt x="112" y="15"/>
                  </a:moveTo>
                  <a:cubicBezTo>
                    <a:pt x="107" y="25"/>
                    <a:pt x="104" y="39"/>
                    <a:pt x="101" y="54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82" y="35"/>
                    <a:pt x="96" y="21"/>
                    <a:pt x="112" y="15"/>
                  </a:cubicBezTo>
                  <a:moveTo>
                    <a:pt x="99" y="192"/>
                  </a:moveTo>
                  <a:cubicBezTo>
                    <a:pt x="66" y="192"/>
                    <a:pt x="66" y="192"/>
                    <a:pt x="66" y="192"/>
                  </a:cubicBezTo>
                  <a:cubicBezTo>
                    <a:pt x="62" y="182"/>
                    <a:pt x="59" y="172"/>
                    <a:pt x="57" y="161"/>
                  </a:cubicBezTo>
                  <a:cubicBezTo>
                    <a:pt x="97" y="161"/>
                    <a:pt x="97" y="161"/>
                    <a:pt x="97" y="161"/>
                  </a:cubicBezTo>
                  <a:cubicBezTo>
                    <a:pt x="97" y="171"/>
                    <a:pt x="98" y="181"/>
                    <a:pt x="99" y="192"/>
                  </a:cubicBezTo>
                  <a:moveTo>
                    <a:pt x="97" y="96"/>
                  </a:moveTo>
                  <a:cubicBezTo>
                    <a:pt x="57" y="96"/>
                    <a:pt x="57" y="96"/>
                    <a:pt x="57" y="96"/>
                  </a:cubicBezTo>
                  <a:cubicBezTo>
                    <a:pt x="59" y="85"/>
                    <a:pt x="62" y="75"/>
                    <a:pt x="66" y="66"/>
                  </a:cubicBezTo>
                  <a:cubicBezTo>
                    <a:pt x="99" y="66"/>
                    <a:pt x="99" y="66"/>
                    <a:pt x="99" y="66"/>
                  </a:cubicBezTo>
                  <a:cubicBezTo>
                    <a:pt x="98" y="76"/>
                    <a:pt x="97" y="86"/>
                    <a:pt x="97" y="96"/>
                  </a:cubicBezTo>
                  <a:moveTo>
                    <a:pt x="80" y="23"/>
                  </a:moveTo>
                  <a:cubicBezTo>
                    <a:pt x="71" y="31"/>
                    <a:pt x="64" y="42"/>
                    <a:pt x="58" y="54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50" y="41"/>
                    <a:pt x="64" y="30"/>
                    <a:pt x="80" y="23"/>
                  </a:cubicBezTo>
                  <a:moveTo>
                    <a:pt x="14" y="108"/>
                  </a:moveTo>
                  <a:cubicBezTo>
                    <a:pt x="43" y="108"/>
                    <a:pt x="43" y="108"/>
                    <a:pt x="43" y="108"/>
                  </a:cubicBezTo>
                  <a:cubicBezTo>
                    <a:pt x="43" y="115"/>
                    <a:pt x="42" y="122"/>
                    <a:pt x="42" y="129"/>
                  </a:cubicBezTo>
                  <a:cubicBezTo>
                    <a:pt x="42" y="136"/>
                    <a:pt x="43" y="142"/>
                    <a:pt x="43" y="149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13" y="142"/>
                    <a:pt x="12" y="136"/>
                    <a:pt x="12" y="129"/>
                  </a:cubicBezTo>
                  <a:cubicBezTo>
                    <a:pt x="12" y="122"/>
                    <a:pt x="13" y="115"/>
                    <a:pt x="14" y="108"/>
                  </a:cubicBezTo>
                  <a:moveTo>
                    <a:pt x="39" y="203"/>
                  </a:moveTo>
                  <a:cubicBezTo>
                    <a:pt x="58" y="203"/>
                    <a:pt x="58" y="203"/>
                    <a:pt x="58" y="203"/>
                  </a:cubicBezTo>
                  <a:cubicBezTo>
                    <a:pt x="64" y="215"/>
                    <a:pt x="71" y="226"/>
                    <a:pt x="80" y="234"/>
                  </a:cubicBezTo>
                  <a:cubicBezTo>
                    <a:pt x="64" y="227"/>
                    <a:pt x="50" y="217"/>
                    <a:pt x="39" y="203"/>
                  </a:cubicBezTo>
                  <a:moveTo>
                    <a:pt x="72" y="203"/>
                  </a:moveTo>
                  <a:cubicBezTo>
                    <a:pt x="101" y="203"/>
                    <a:pt x="101" y="203"/>
                    <a:pt x="101" y="203"/>
                  </a:cubicBezTo>
                  <a:cubicBezTo>
                    <a:pt x="104" y="219"/>
                    <a:pt x="107" y="232"/>
                    <a:pt x="112" y="242"/>
                  </a:cubicBezTo>
                  <a:cubicBezTo>
                    <a:pt x="96" y="236"/>
                    <a:pt x="82" y="223"/>
                    <a:pt x="72" y="203"/>
                  </a:cubicBezTo>
                  <a:moveTo>
                    <a:pt x="129" y="245"/>
                  </a:moveTo>
                  <a:cubicBezTo>
                    <a:pt x="125" y="245"/>
                    <a:pt x="118" y="231"/>
                    <a:pt x="113" y="203"/>
                  </a:cubicBezTo>
                  <a:cubicBezTo>
                    <a:pt x="144" y="203"/>
                    <a:pt x="144" y="203"/>
                    <a:pt x="144" y="203"/>
                  </a:cubicBezTo>
                  <a:cubicBezTo>
                    <a:pt x="139" y="231"/>
                    <a:pt x="132" y="245"/>
                    <a:pt x="129" y="245"/>
                  </a:cubicBezTo>
                  <a:moveTo>
                    <a:pt x="145" y="242"/>
                  </a:moveTo>
                  <a:cubicBezTo>
                    <a:pt x="150" y="232"/>
                    <a:pt x="154" y="219"/>
                    <a:pt x="156" y="203"/>
                  </a:cubicBezTo>
                  <a:cubicBezTo>
                    <a:pt x="186" y="203"/>
                    <a:pt x="186" y="203"/>
                    <a:pt x="186" y="203"/>
                  </a:cubicBezTo>
                  <a:cubicBezTo>
                    <a:pt x="175" y="223"/>
                    <a:pt x="161" y="236"/>
                    <a:pt x="145" y="242"/>
                  </a:cubicBezTo>
                  <a:moveTo>
                    <a:pt x="178" y="234"/>
                  </a:moveTo>
                  <a:cubicBezTo>
                    <a:pt x="186" y="226"/>
                    <a:pt x="193" y="215"/>
                    <a:pt x="199" y="203"/>
                  </a:cubicBezTo>
                  <a:cubicBezTo>
                    <a:pt x="218" y="203"/>
                    <a:pt x="218" y="203"/>
                    <a:pt x="218" y="203"/>
                  </a:cubicBezTo>
                  <a:cubicBezTo>
                    <a:pt x="207" y="217"/>
                    <a:pt x="193" y="227"/>
                    <a:pt x="178" y="234"/>
                  </a:cubicBezTo>
                  <a:moveTo>
                    <a:pt x="227" y="192"/>
                  </a:moveTo>
                  <a:cubicBezTo>
                    <a:pt x="204" y="192"/>
                    <a:pt x="204" y="192"/>
                    <a:pt x="204" y="192"/>
                  </a:cubicBezTo>
                  <a:cubicBezTo>
                    <a:pt x="207" y="182"/>
                    <a:pt x="210" y="172"/>
                    <a:pt x="212" y="161"/>
                  </a:cubicBezTo>
                  <a:cubicBezTo>
                    <a:pt x="241" y="161"/>
                    <a:pt x="241" y="161"/>
                    <a:pt x="241" y="161"/>
                  </a:cubicBezTo>
                  <a:cubicBezTo>
                    <a:pt x="237" y="172"/>
                    <a:pt x="233" y="182"/>
                    <a:pt x="227" y="192"/>
                  </a:cubicBezTo>
                  <a:moveTo>
                    <a:pt x="214" y="149"/>
                  </a:moveTo>
                  <a:cubicBezTo>
                    <a:pt x="215" y="142"/>
                    <a:pt x="215" y="136"/>
                    <a:pt x="215" y="129"/>
                  </a:cubicBezTo>
                  <a:cubicBezTo>
                    <a:pt x="215" y="122"/>
                    <a:pt x="215" y="115"/>
                    <a:pt x="214" y="108"/>
                  </a:cubicBezTo>
                  <a:cubicBezTo>
                    <a:pt x="243" y="108"/>
                    <a:pt x="243" y="108"/>
                    <a:pt x="243" y="108"/>
                  </a:cubicBezTo>
                  <a:cubicBezTo>
                    <a:pt x="245" y="115"/>
                    <a:pt x="245" y="122"/>
                    <a:pt x="245" y="129"/>
                  </a:cubicBezTo>
                  <a:cubicBezTo>
                    <a:pt x="245" y="136"/>
                    <a:pt x="245" y="142"/>
                    <a:pt x="243" y="149"/>
                  </a:cubicBezTo>
                  <a:lnTo>
                    <a:pt x="214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77"/>
            <p:cNvSpPr/>
            <p:nvPr/>
          </p:nvSpPr>
          <p:spPr bwMode="auto">
            <a:xfrm>
              <a:off x="8968244" y="3601812"/>
              <a:ext cx="73025" cy="125413"/>
            </a:xfrm>
            <a:custGeom>
              <a:avLst/>
              <a:gdLst>
                <a:gd name="T0" fmla="*/ 19 w 38"/>
                <a:gd name="T1" fmla="*/ 0 h 65"/>
                <a:gd name="T2" fmla="*/ 19 w 38"/>
                <a:gd name="T3" fmla="*/ 0 h 65"/>
                <a:gd name="T4" fmla="*/ 1 w 38"/>
                <a:gd name="T5" fmla="*/ 33 h 65"/>
                <a:gd name="T6" fmla="*/ 0 w 38"/>
                <a:gd name="T7" fmla="*/ 33 h 65"/>
                <a:gd name="T8" fmla="*/ 19 w 38"/>
                <a:gd name="T9" fmla="*/ 65 h 65"/>
                <a:gd name="T10" fmla="*/ 19 w 38"/>
                <a:gd name="T11" fmla="*/ 65 h 65"/>
                <a:gd name="T12" fmla="*/ 38 w 38"/>
                <a:gd name="T13" fmla="*/ 33 h 65"/>
                <a:gd name="T14" fmla="*/ 38 w 38"/>
                <a:gd name="T15" fmla="*/ 33 h 65"/>
                <a:gd name="T16" fmla="*/ 19 w 38"/>
                <a:gd name="T1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5"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18"/>
                    <a:pt x="13" y="33"/>
                    <a:pt x="1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3" y="33"/>
                    <a:pt x="19" y="47"/>
                    <a:pt x="19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47"/>
                    <a:pt x="25" y="33"/>
                    <a:pt x="38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25" y="33"/>
                    <a:pt x="19" y="18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78"/>
            <p:cNvSpPr/>
            <p:nvPr/>
          </p:nvSpPr>
          <p:spPr bwMode="auto">
            <a:xfrm>
              <a:off x="8471357" y="4009799"/>
              <a:ext cx="73025" cy="125413"/>
            </a:xfrm>
            <a:custGeom>
              <a:avLst/>
              <a:gdLst>
                <a:gd name="T0" fmla="*/ 19 w 38"/>
                <a:gd name="T1" fmla="*/ 0 h 65"/>
                <a:gd name="T2" fmla="*/ 19 w 38"/>
                <a:gd name="T3" fmla="*/ 0 h 65"/>
                <a:gd name="T4" fmla="*/ 0 w 38"/>
                <a:gd name="T5" fmla="*/ 32 h 65"/>
                <a:gd name="T6" fmla="*/ 0 w 38"/>
                <a:gd name="T7" fmla="*/ 32 h 65"/>
                <a:gd name="T8" fmla="*/ 19 w 38"/>
                <a:gd name="T9" fmla="*/ 65 h 65"/>
                <a:gd name="T10" fmla="*/ 19 w 38"/>
                <a:gd name="T11" fmla="*/ 65 h 65"/>
                <a:gd name="T12" fmla="*/ 37 w 38"/>
                <a:gd name="T13" fmla="*/ 32 h 65"/>
                <a:gd name="T14" fmla="*/ 38 w 38"/>
                <a:gd name="T15" fmla="*/ 32 h 65"/>
                <a:gd name="T16" fmla="*/ 19 w 38"/>
                <a:gd name="T1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5"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18"/>
                    <a:pt x="13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3" y="32"/>
                    <a:pt x="19" y="47"/>
                    <a:pt x="19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47"/>
                    <a:pt x="25" y="32"/>
                    <a:pt x="37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25" y="32"/>
                    <a:pt x="19" y="18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87" name="Oval 79"/>
          <p:cNvSpPr>
            <a:spLocks noChangeArrowheads="1"/>
          </p:cNvSpPr>
          <p:nvPr/>
        </p:nvSpPr>
        <p:spPr bwMode="auto">
          <a:xfrm>
            <a:off x="10297477" y="3555370"/>
            <a:ext cx="962340" cy="962340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8" name="Freeform 80"/>
          <p:cNvSpPr>
            <a:spLocks noEditPoints="1"/>
          </p:cNvSpPr>
          <p:nvPr/>
        </p:nvSpPr>
        <p:spPr bwMode="auto">
          <a:xfrm>
            <a:off x="10562469" y="3772943"/>
            <a:ext cx="435145" cy="483960"/>
          </a:xfrm>
          <a:custGeom>
            <a:avLst/>
            <a:gdLst>
              <a:gd name="T0" fmla="*/ 227 w 257"/>
              <a:gd name="T1" fmla="*/ 79 h 285"/>
              <a:gd name="T2" fmla="*/ 227 w 257"/>
              <a:gd name="T3" fmla="*/ 75 h 285"/>
              <a:gd name="T4" fmla="*/ 200 w 257"/>
              <a:gd name="T5" fmla="*/ 48 h 285"/>
              <a:gd name="T6" fmla="*/ 194 w 257"/>
              <a:gd name="T7" fmla="*/ 48 h 285"/>
              <a:gd name="T8" fmla="*/ 162 w 257"/>
              <a:gd name="T9" fmla="*/ 23 h 285"/>
              <a:gd name="T10" fmla="*/ 129 w 257"/>
              <a:gd name="T11" fmla="*/ 0 h 285"/>
              <a:gd name="T12" fmla="*/ 99 w 257"/>
              <a:gd name="T13" fmla="*/ 20 h 285"/>
              <a:gd name="T14" fmla="*/ 107 w 257"/>
              <a:gd name="T15" fmla="*/ 33 h 285"/>
              <a:gd name="T16" fmla="*/ 91 w 257"/>
              <a:gd name="T17" fmla="*/ 26 h 285"/>
              <a:gd name="T18" fmla="*/ 81 w 257"/>
              <a:gd name="T19" fmla="*/ 24 h 285"/>
              <a:gd name="T20" fmla="*/ 50 w 257"/>
              <a:gd name="T21" fmla="*/ 54 h 285"/>
              <a:gd name="T22" fmla="*/ 50 w 257"/>
              <a:gd name="T23" fmla="*/ 55 h 285"/>
              <a:gd name="T24" fmla="*/ 43 w 257"/>
              <a:gd name="T25" fmla="*/ 54 h 285"/>
              <a:gd name="T26" fmla="*/ 23 w 257"/>
              <a:gd name="T27" fmla="*/ 73 h 285"/>
              <a:gd name="T28" fmla="*/ 24 w 257"/>
              <a:gd name="T29" fmla="*/ 80 h 285"/>
              <a:gd name="T30" fmla="*/ 0 w 257"/>
              <a:gd name="T31" fmla="*/ 122 h 285"/>
              <a:gd name="T32" fmla="*/ 47 w 257"/>
              <a:gd name="T33" fmla="*/ 170 h 285"/>
              <a:gd name="T34" fmla="*/ 68 w 257"/>
              <a:gd name="T35" fmla="*/ 165 h 285"/>
              <a:gd name="T36" fmla="*/ 68 w 257"/>
              <a:gd name="T37" fmla="*/ 165 h 285"/>
              <a:gd name="T38" fmla="*/ 114 w 257"/>
              <a:gd name="T39" fmla="*/ 216 h 285"/>
              <a:gd name="T40" fmla="*/ 114 w 257"/>
              <a:gd name="T41" fmla="*/ 254 h 285"/>
              <a:gd name="T42" fmla="*/ 108 w 257"/>
              <a:gd name="T43" fmla="*/ 268 h 285"/>
              <a:gd name="T44" fmla="*/ 95 w 257"/>
              <a:gd name="T45" fmla="*/ 271 h 285"/>
              <a:gd name="T46" fmla="*/ 80 w 257"/>
              <a:gd name="T47" fmla="*/ 285 h 285"/>
              <a:gd name="T48" fmla="*/ 89 w 257"/>
              <a:gd name="T49" fmla="*/ 285 h 285"/>
              <a:gd name="T50" fmla="*/ 167 w 257"/>
              <a:gd name="T51" fmla="*/ 285 h 285"/>
              <a:gd name="T52" fmla="*/ 176 w 257"/>
              <a:gd name="T53" fmla="*/ 285 h 285"/>
              <a:gd name="T54" fmla="*/ 161 w 257"/>
              <a:gd name="T55" fmla="*/ 271 h 285"/>
              <a:gd name="T56" fmla="*/ 148 w 257"/>
              <a:gd name="T57" fmla="*/ 268 h 285"/>
              <a:gd name="T58" fmla="*/ 142 w 257"/>
              <a:gd name="T59" fmla="*/ 254 h 285"/>
              <a:gd name="T60" fmla="*/ 142 w 257"/>
              <a:gd name="T61" fmla="*/ 168 h 285"/>
              <a:gd name="T62" fmla="*/ 158 w 257"/>
              <a:gd name="T63" fmla="*/ 174 h 285"/>
              <a:gd name="T64" fmla="*/ 180 w 257"/>
              <a:gd name="T65" fmla="*/ 159 h 285"/>
              <a:gd name="T66" fmla="*/ 210 w 257"/>
              <a:gd name="T67" fmla="*/ 170 h 285"/>
              <a:gd name="T68" fmla="*/ 257 w 257"/>
              <a:gd name="T69" fmla="*/ 123 h 285"/>
              <a:gd name="T70" fmla="*/ 227 w 257"/>
              <a:gd name="T71" fmla="*/ 79 h 285"/>
              <a:gd name="T72" fmla="*/ 79 w 257"/>
              <a:gd name="T73" fmla="*/ 85 h 285"/>
              <a:gd name="T74" fmla="*/ 78 w 257"/>
              <a:gd name="T75" fmla="*/ 85 h 285"/>
              <a:gd name="T76" fmla="*/ 78 w 257"/>
              <a:gd name="T77" fmla="*/ 85 h 285"/>
              <a:gd name="T78" fmla="*/ 79 w 257"/>
              <a:gd name="T79" fmla="*/ 85 h 285"/>
              <a:gd name="T80" fmla="*/ 78 w 257"/>
              <a:gd name="T81" fmla="*/ 159 h 285"/>
              <a:gd name="T82" fmla="*/ 77 w 257"/>
              <a:gd name="T83" fmla="*/ 159 h 285"/>
              <a:gd name="T84" fmla="*/ 86 w 257"/>
              <a:gd name="T85" fmla="*/ 150 h 285"/>
              <a:gd name="T86" fmla="*/ 114 w 257"/>
              <a:gd name="T87" fmla="*/ 161 h 285"/>
              <a:gd name="T88" fmla="*/ 114 w 257"/>
              <a:gd name="T89" fmla="*/ 197 h 285"/>
              <a:gd name="T90" fmla="*/ 78 w 257"/>
              <a:gd name="T91" fmla="*/ 159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7" h="285">
                <a:moveTo>
                  <a:pt x="227" y="79"/>
                </a:moveTo>
                <a:cubicBezTo>
                  <a:pt x="227" y="78"/>
                  <a:pt x="227" y="77"/>
                  <a:pt x="227" y="75"/>
                </a:cubicBezTo>
                <a:cubicBezTo>
                  <a:pt x="227" y="60"/>
                  <a:pt x="215" y="48"/>
                  <a:pt x="200" y="48"/>
                </a:cubicBezTo>
                <a:cubicBezTo>
                  <a:pt x="198" y="48"/>
                  <a:pt x="196" y="48"/>
                  <a:pt x="194" y="48"/>
                </a:cubicBezTo>
                <a:cubicBezTo>
                  <a:pt x="190" y="34"/>
                  <a:pt x="177" y="23"/>
                  <a:pt x="162" y="23"/>
                </a:cubicBezTo>
                <a:cubicBezTo>
                  <a:pt x="157" y="10"/>
                  <a:pt x="144" y="0"/>
                  <a:pt x="129" y="0"/>
                </a:cubicBezTo>
                <a:cubicBezTo>
                  <a:pt x="115" y="0"/>
                  <a:pt x="95" y="14"/>
                  <a:pt x="99" y="20"/>
                </a:cubicBezTo>
                <a:cubicBezTo>
                  <a:pt x="103" y="27"/>
                  <a:pt x="107" y="33"/>
                  <a:pt x="107" y="33"/>
                </a:cubicBezTo>
                <a:cubicBezTo>
                  <a:pt x="91" y="26"/>
                  <a:pt x="91" y="26"/>
                  <a:pt x="91" y="26"/>
                </a:cubicBezTo>
                <a:cubicBezTo>
                  <a:pt x="88" y="25"/>
                  <a:pt x="84" y="24"/>
                  <a:pt x="81" y="24"/>
                </a:cubicBezTo>
                <a:cubicBezTo>
                  <a:pt x="64" y="24"/>
                  <a:pt x="50" y="38"/>
                  <a:pt x="50" y="54"/>
                </a:cubicBezTo>
                <a:cubicBezTo>
                  <a:pt x="50" y="55"/>
                  <a:pt x="50" y="55"/>
                  <a:pt x="50" y="55"/>
                </a:cubicBezTo>
                <a:cubicBezTo>
                  <a:pt x="48" y="54"/>
                  <a:pt x="46" y="54"/>
                  <a:pt x="43" y="54"/>
                </a:cubicBezTo>
                <a:cubicBezTo>
                  <a:pt x="32" y="54"/>
                  <a:pt x="23" y="62"/>
                  <a:pt x="23" y="73"/>
                </a:cubicBezTo>
                <a:cubicBezTo>
                  <a:pt x="23" y="76"/>
                  <a:pt x="24" y="78"/>
                  <a:pt x="24" y="80"/>
                </a:cubicBezTo>
                <a:cubicBezTo>
                  <a:pt x="10" y="88"/>
                  <a:pt x="0" y="104"/>
                  <a:pt x="0" y="122"/>
                </a:cubicBezTo>
                <a:cubicBezTo>
                  <a:pt x="0" y="148"/>
                  <a:pt x="21" y="170"/>
                  <a:pt x="47" y="170"/>
                </a:cubicBezTo>
                <a:cubicBezTo>
                  <a:pt x="55" y="170"/>
                  <a:pt x="62" y="168"/>
                  <a:pt x="68" y="165"/>
                </a:cubicBezTo>
                <a:cubicBezTo>
                  <a:pt x="68" y="165"/>
                  <a:pt x="68" y="165"/>
                  <a:pt x="68" y="165"/>
                </a:cubicBezTo>
                <a:cubicBezTo>
                  <a:pt x="114" y="216"/>
                  <a:pt x="114" y="216"/>
                  <a:pt x="114" y="216"/>
                </a:cubicBezTo>
                <a:cubicBezTo>
                  <a:pt x="114" y="254"/>
                  <a:pt x="114" y="254"/>
                  <a:pt x="114" y="254"/>
                </a:cubicBezTo>
                <a:cubicBezTo>
                  <a:pt x="114" y="259"/>
                  <a:pt x="111" y="266"/>
                  <a:pt x="108" y="268"/>
                </a:cubicBezTo>
                <a:cubicBezTo>
                  <a:pt x="99" y="271"/>
                  <a:pt x="99" y="271"/>
                  <a:pt x="95" y="271"/>
                </a:cubicBezTo>
                <a:cubicBezTo>
                  <a:pt x="80" y="271"/>
                  <a:pt x="80" y="285"/>
                  <a:pt x="80" y="285"/>
                </a:cubicBezTo>
                <a:cubicBezTo>
                  <a:pt x="89" y="285"/>
                  <a:pt x="89" y="285"/>
                  <a:pt x="89" y="285"/>
                </a:cubicBezTo>
                <a:cubicBezTo>
                  <a:pt x="167" y="285"/>
                  <a:pt x="167" y="285"/>
                  <a:pt x="167" y="285"/>
                </a:cubicBezTo>
                <a:cubicBezTo>
                  <a:pt x="176" y="285"/>
                  <a:pt x="176" y="285"/>
                  <a:pt x="176" y="285"/>
                </a:cubicBezTo>
                <a:cubicBezTo>
                  <a:pt x="176" y="285"/>
                  <a:pt x="176" y="271"/>
                  <a:pt x="161" y="271"/>
                </a:cubicBezTo>
                <a:cubicBezTo>
                  <a:pt x="157" y="271"/>
                  <a:pt x="157" y="271"/>
                  <a:pt x="148" y="268"/>
                </a:cubicBezTo>
                <a:cubicBezTo>
                  <a:pt x="145" y="266"/>
                  <a:pt x="142" y="259"/>
                  <a:pt x="142" y="254"/>
                </a:cubicBezTo>
                <a:cubicBezTo>
                  <a:pt x="142" y="168"/>
                  <a:pt x="142" y="168"/>
                  <a:pt x="142" y="168"/>
                </a:cubicBezTo>
                <a:cubicBezTo>
                  <a:pt x="147" y="172"/>
                  <a:pt x="152" y="174"/>
                  <a:pt x="158" y="174"/>
                </a:cubicBezTo>
                <a:cubicBezTo>
                  <a:pt x="168" y="174"/>
                  <a:pt x="176" y="168"/>
                  <a:pt x="180" y="159"/>
                </a:cubicBezTo>
                <a:cubicBezTo>
                  <a:pt x="188" y="166"/>
                  <a:pt x="199" y="170"/>
                  <a:pt x="210" y="170"/>
                </a:cubicBezTo>
                <a:cubicBezTo>
                  <a:pt x="236" y="170"/>
                  <a:pt x="257" y="149"/>
                  <a:pt x="257" y="123"/>
                </a:cubicBezTo>
                <a:cubicBezTo>
                  <a:pt x="257" y="103"/>
                  <a:pt x="244" y="86"/>
                  <a:pt x="227" y="79"/>
                </a:cubicBezTo>
                <a:moveTo>
                  <a:pt x="79" y="85"/>
                </a:moveTo>
                <a:cubicBezTo>
                  <a:pt x="79" y="85"/>
                  <a:pt x="79" y="85"/>
                  <a:pt x="78" y="85"/>
                </a:cubicBezTo>
                <a:cubicBezTo>
                  <a:pt x="78" y="85"/>
                  <a:pt x="78" y="85"/>
                  <a:pt x="78" y="85"/>
                </a:cubicBezTo>
                <a:cubicBezTo>
                  <a:pt x="78" y="85"/>
                  <a:pt x="78" y="85"/>
                  <a:pt x="79" y="85"/>
                </a:cubicBezTo>
                <a:moveTo>
                  <a:pt x="78" y="159"/>
                </a:moveTo>
                <a:cubicBezTo>
                  <a:pt x="77" y="159"/>
                  <a:pt x="77" y="159"/>
                  <a:pt x="77" y="159"/>
                </a:cubicBezTo>
                <a:cubicBezTo>
                  <a:pt x="81" y="156"/>
                  <a:pt x="84" y="153"/>
                  <a:pt x="86" y="150"/>
                </a:cubicBezTo>
                <a:cubicBezTo>
                  <a:pt x="94" y="156"/>
                  <a:pt x="103" y="160"/>
                  <a:pt x="114" y="161"/>
                </a:cubicBezTo>
                <a:cubicBezTo>
                  <a:pt x="114" y="197"/>
                  <a:pt x="114" y="197"/>
                  <a:pt x="114" y="197"/>
                </a:cubicBezTo>
                <a:lnTo>
                  <a:pt x="78" y="1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9" name="Freeform 84"/>
          <p:cNvSpPr/>
          <p:nvPr/>
        </p:nvSpPr>
        <p:spPr bwMode="auto">
          <a:xfrm>
            <a:off x="6560789" y="4795433"/>
            <a:ext cx="1057179" cy="1059968"/>
          </a:xfrm>
          <a:custGeom>
            <a:avLst/>
            <a:gdLst>
              <a:gd name="T0" fmla="*/ 110 w 622"/>
              <a:gd name="T1" fmla="*/ 110 h 622"/>
              <a:gd name="T2" fmla="*/ 511 w 622"/>
              <a:gd name="T3" fmla="*/ 110 h 622"/>
              <a:gd name="T4" fmla="*/ 511 w 622"/>
              <a:gd name="T5" fmla="*/ 511 h 622"/>
              <a:gd name="T6" fmla="*/ 110 w 622"/>
              <a:gd name="T7" fmla="*/ 511 h 622"/>
              <a:gd name="T8" fmla="*/ 110 w 622"/>
              <a:gd name="T9" fmla="*/ 110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2" h="622">
                <a:moveTo>
                  <a:pt x="110" y="110"/>
                </a:moveTo>
                <a:cubicBezTo>
                  <a:pt x="221" y="0"/>
                  <a:pt x="400" y="0"/>
                  <a:pt x="511" y="110"/>
                </a:cubicBezTo>
                <a:cubicBezTo>
                  <a:pt x="622" y="221"/>
                  <a:pt x="622" y="401"/>
                  <a:pt x="511" y="511"/>
                </a:cubicBezTo>
                <a:cubicBezTo>
                  <a:pt x="400" y="622"/>
                  <a:pt x="221" y="622"/>
                  <a:pt x="110" y="511"/>
                </a:cubicBezTo>
                <a:cubicBezTo>
                  <a:pt x="0" y="401"/>
                  <a:pt x="0" y="221"/>
                  <a:pt x="110" y="110"/>
                </a:cubicBezTo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6838333" y="5163632"/>
            <a:ext cx="517433" cy="338910"/>
            <a:chOff x="6711951" y="5229224"/>
            <a:chExt cx="588963" cy="385761"/>
          </a:xfrm>
          <a:solidFill>
            <a:schemeClr val="bg1"/>
          </a:solidFill>
        </p:grpSpPr>
        <p:sp>
          <p:nvSpPr>
            <p:cNvPr id="91" name="Freeform 85"/>
            <p:cNvSpPr>
              <a:spLocks noEditPoints="1"/>
            </p:cNvSpPr>
            <p:nvPr/>
          </p:nvSpPr>
          <p:spPr bwMode="auto">
            <a:xfrm>
              <a:off x="6765926" y="5229224"/>
              <a:ext cx="534988" cy="341312"/>
            </a:xfrm>
            <a:custGeom>
              <a:avLst/>
              <a:gdLst>
                <a:gd name="T0" fmla="*/ 241 w 277"/>
                <a:gd name="T1" fmla="*/ 17 h 176"/>
                <a:gd name="T2" fmla="*/ 230 w 277"/>
                <a:gd name="T3" fmla="*/ 17 h 176"/>
                <a:gd name="T4" fmla="*/ 230 w 277"/>
                <a:gd name="T5" fmla="*/ 14 h 176"/>
                <a:gd name="T6" fmla="*/ 216 w 277"/>
                <a:gd name="T7" fmla="*/ 0 h 176"/>
                <a:gd name="T8" fmla="*/ 14 w 277"/>
                <a:gd name="T9" fmla="*/ 0 h 176"/>
                <a:gd name="T10" fmla="*/ 0 w 277"/>
                <a:gd name="T11" fmla="*/ 14 h 176"/>
                <a:gd name="T12" fmla="*/ 62 w 277"/>
                <a:gd name="T13" fmla="*/ 175 h 176"/>
                <a:gd name="T14" fmla="*/ 63 w 277"/>
                <a:gd name="T15" fmla="*/ 176 h 176"/>
                <a:gd name="T16" fmla="*/ 166 w 277"/>
                <a:gd name="T17" fmla="*/ 176 h 176"/>
                <a:gd name="T18" fmla="*/ 208 w 277"/>
                <a:gd name="T19" fmla="*/ 122 h 176"/>
                <a:gd name="T20" fmla="*/ 234 w 277"/>
                <a:gd name="T21" fmla="*/ 122 h 176"/>
                <a:gd name="T22" fmla="*/ 277 w 277"/>
                <a:gd name="T23" fmla="*/ 68 h 176"/>
                <a:gd name="T24" fmla="*/ 241 w 277"/>
                <a:gd name="T25" fmla="*/ 17 h 176"/>
                <a:gd name="T26" fmla="*/ 231 w 277"/>
                <a:gd name="T27" fmla="*/ 108 h 176"/>
                <a:gd name="T28" fmla="*/ 213 w 277"/>
                <a:gd name="T29" fmla="*/ 108 h 176"/>
                <a:gd name="T30" fmla="*/ 228 w 277"/>
                <a:gd name="T31" fmla="*/ 31 h 176"/>
                <a:gd name="T32" fmla="*/ 236 w 277"/>
                <a:gd name="T33" fmla="*/ 31 h 176"/>
                <a:gd name="T34" fmla="*/ 263 w 277"/>
                <a:gd name="T35" fmla="*/ 68 h 176"/>
                <a:gd name="T36" fmla="*/ 231 w 277"/>
                <a:gd name="T37" fmla="*/ 10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7" h="176">
                  <a:moveTo>
                    <a:pt x="241" y="17"/>
                  </a:moveTo>
                  <a:cubicBezTo>
                    <a:pt x="230" y="17"/>
                    <a:pt x="230" y="17"/>
                    <a:pt x="230" y="17"/>
                  </a:cubicBezTo>
                  <a:cubicBezTo>
                    <a:pt x="230" y="16"/>
                    <a:pt x="230" y="15"/>
                    <a:pt x="230" y="14"/>
                  </a:cubicBezTo>
                  <a:cubicBezTo>
                    <a:pt x="230" y="6"/>
                    <a:pt x="224" y="0"/>
                    <a:pt x="21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14"/>
                    <a:pt x="8" y="146"/>
                    <a:pt x="62" y="175"/>
                  </a:cubicBezTo>
                  <a:cubicBezTo>
                    <a:pt x="62" y="176"/>
                    <a:pt x="63" y="176"/>
                    <a:pt x="63" y="176"/>
                  </a:cubicBezTo>
                  <a:cubicBezTo>
                    <a:pt x="166" y="176"/>
                    <a:pt x="166" y="176"/>
                    <a:pt x="166" y="176"/>
                  </a:cubicBezTo>
                  <a:cubicBezTo>
                    <a:pt x="166" y="176"/>
                    <a:pt x="189" y="167"/>
                    <a:pt x="208" y="122"/>
                  </a:cubicBezTo>
                  <a:cubicBezTo>
                    <a:pt x="234" y="122"/>
                    <a:pt x="234" y="122"/>
                    <a:pt x="234" y="122"/>
                  </a:cubicBezTo>
                  <a:cubicBezTo>
                    <a:pt x="274" y="111"/>
                    <a:pt x="277" y="68"/>
                    <a:pt x="277" y="68"/>
                  </a:cubicBezTo>
                  <a:cubicBezTo>
                    <a:pt x="276" y="24"/>
                    <a:pt x="241" y="17"/>
                    <a:pt x="241" y="17"/>
                  </a:cubicBezTo>
                  <a:moveTo>
                    <a:pt x="231" y="108"/>
                  </a:moveTo>
                  <a:cubicBezTo>
                    <a:pt x="213" y="108"/>
                    <a:pt x="213" y="108"/>
                    <a:pt x="213" y="108"/>
                  </a:cubicBezTo>
                  <a:cubicBezTo>
                    <a:pt x="219" y="88"/>
                    <a:pt x="225" y="63"/>
                    <a:pt x="228" y="31"/>
                  </a:cubicBezTo>
                  <a:cubicBezTo>
                    <a:pt x="236" y="31"/>
                    <a:pt x="236" y="31"/>
                    <a:pt x="236" y="31"/>
                  </a:cubicBezTo>
                  <a:cubicBezTo>
                    <a:pt x="236" y="31"/>
                    <a:pt x="262" y="36"/>
                    <a:pt x="263" y="68"/>
                  </a:cubicBezTo>
                  <a:cubicBezTo>
                    <a:pt x="263" y="68"/>
                    <a:pt x="261" y="100"/>
                    <a:pt x="231" y="10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86"/>
            <p:cNvSpPr/>
            <p:nvPr/>
          </p:nvSpPr>
          <p:spPr bwMode="auto">
            <a:xfrm>
              <a:off x="6711951" y="5587998"/>
              <a:ext cx="552450" cy="26987"/>
            </a:xfrm>
            <a:custGeom>
              <a:avLst/>
              <a:gdLst>
                <a:gd name="T0" fmla="*/ 276 w 286"/>
                <a:gd name="T1" fmla="*/ 14 h 14"/>
                <a:gd name="T2" fmla="*/ 11 w 286"/>
                <a:gd name="T3" fmla="*/ 14 h 14"/>
                <a:gd name="T4" fmla="*/ 2 w 286"/>
                <a:gd name="T5" fmla="*/ 0 h 14"/>
                <a:gd name="T6" fmla="*/ 284 w 286"/>
                <a:gd name="T7" fmla="*/ 0 h 14"/>
                <a:gd name="T8" fmla="*/ 276 w 286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14">
                  <a:moveTo>
                    <a:pt x="276" y="14"/>
                  </a:moveTo>
                  <a:cubicBezTo>
                    <a:pt x="11" y="14"/>
                    <a:pt x="11" y="14"/>
                    <a:pt x="11" y="14"/>
                  </a:cubicBezTo>
                  <a:cubicBezTo>
                    <a:pt x="8" y="14"/>
                    <a:pt x="0" y="0"/>
                    <a:pt x="2" y="0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86" y="0"/>
                    <a:pt x="278" y="14"/>
                    <a:pt x="276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93" name="Oval 87"/>
          <p:cNvSpPr>
            <a:spLocks noChangeArrowheads="1"/>
          </p:cNvSpPr>
          <p:nvPr/>
        </p:nvSpPr>
        <p:spPr bwMode="auto">
          <a:xfrm>
            <a:off x="8451247" y="4841459"/>
            <a:ext cx="963735" cy="966523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94" name="组合 93"/>
          <p:cNvGrpSpPr/>
          <p:nvPr/>
        </p:nvGrpSpPr>
        <p:grpSpPr>
          <a:xfrm>
            <a:off x="8670215" y="5102267"/>
            <a:ext cx="538352" cy="419803"/>
            <a:chOff x="8450263" y="5159374"/>
            <a:chExt cx="612775" cy="477837"/>
          </a:xfrm>
          <a:solidFill>
            <a:schemeClr val="bg1"/>
          </a:solidFill>
        </p:grpSpPr>
        <p:sp>
          <p:nvSpPr>
            <p:cNvPr id="95" name="Freeform 88"/>
            <p:cNvSpPr/>
            <p:nvPr/>
          </p:nvSpPr>
          <p:spPr bwMode="auto">
            <a:xfrm>
              <a:off x="8594726" y="5159374"/>
              <a:ext cx="312738" cy="125412"/>
            </a:xfrm>
            <a:custGeom>
              <a:avLst/>
              <a:gdLst>
                <a:gd name="T0" fmla="*/ 155 w 162"/>
                <a:gd name="T1" fmla="*/ 56 h 65"/>
                <a:gd name="T2" fmla="*/ 147 w 162"/>
                <a:gd name="T3" fmla="*/ 56 h 65"/>
                <a:gd name="T4" fmla="*/ 90 w 162"/>
                <a:gd name="T5" fmla="*/ 31 h 65"/>
                <a:gd name="T6" fmla="*/ 98 w 162"/>
                <a:gd name="T7" fmla="*/ 17 h 65"/>
                <a:gd name="T8" fmla="*/ 81 w 162"/>
                <a:gd name="T9" fmla="*/ 0 h 65"/>
                <a:gd name="T10" fmla="*/ 64 w 162"/>
                <a:gd name="T11" fmla="*/ 17 h 65"/>
                <a:gd name="T12" fmla="*/ 72 w 162"/>
                <a:gd name="T13" fmla="*/ 31 h 65"/>
                <a:gd name="T14" fmla="*/ 14 w 162"/>
                <a:gd name="T15" fmla="*/ 56 h 65"/>
                <a:gd name="T16" fmla="*/ 7 w 162"/>
                <a:gd name="T17" fmla="*/ 56 h 65"/>
                <a:gd name="T18" fmla="*/ 0 w 162"/>
                <a:gd name="T19" fmla="*/ 61 h 65"/>
                <a:gd name="T20" fmla="*/ 0 w 162"/>
                <a:gd name="T21" fmla="*/ 65 h 65"/>
                <a:gd name="T22" fmla="*/ 162 w 162"/>
                <a:gd name="T23" fmla="*/ 65 h 65"/>
                <a:gd name="T24" fmla="*/ 162 w 162"/>
                <a:gd name="T25" fmla="*/ 61 h 65"/>
                <a:gd name="T26" fmla="*/ 155 w 162"/>
                <a:gd name="T27" fmla="*/ 5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65">
                  <a:moveTo>
                    <a:pt x="155" y="56"/>
                  </a:moveTo>
                  <a:cubicBezTo>
                    <a:pt x="147" y="56"/>
                    <a:pt x="147" y="56"/>
                    <a:pt x="147" y="56"/>
                  </a:cubicBezTo>
                  <a:cubicBezTo>
                    <a:pt x="139" y="43"/>
                    <a:pt x="117" y="33"/>
                    <a:pt x="90" y="31"/>
                  </a:cubicBezTo>
                  <a:cubicBezTo>
                    <a:pt x="95" y="28"/>
                    <a:pt x="98" y="23"/>
                    <a:pt x="98" y="17"/>
                  </a:cubicBezTo>
                  <a:cubicBezTo>
                    <a:pt x="98" y="8"/>
                    <a:pt x="90" y="0"/>
                    <a:pt x="81" y="0"/>
                  </a:cubicBezTo>
                  <a:cubicBezTo>
                    <a:pt x="72" y="0"/>
                    <a:pt x="64" y="8"/>
                    <a:pt x="64" y="17"/>
                  </a:cubicBezTo>
                  <a:cubicBezTo>
                    <a:pt x="64" y="23"/>
                    <a:pt x="67" y="28"/>
                    <a:pt x="72" y="31"/>
                  </a:cubicBezTo>
                  <a:cubicBezTo>
                    <a:pt x="45" y="33"/>
                    <a:pt x="23" y="43"/>
                    <a:pt x="14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4" y="56"/>
                    <a:pt x="0" y="58"/>
                    <a:pt x="0" y="61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62" y="65"/>
                    <a:pt x="162" y="65"/>
                    <a:pt x="162" y="65"/>
                  </a:cubicBezTo>
                  <a:cubicBezTo>
                    <a:pt x="162" y="61"/>
                    <a:pt x="162" y="61"/>
                    <a:pt x="162" y="61"/>
                  </a:cubicBezTo>
                  <a:cubicBezTo>
                    <a:pt x="162" y="58"/>
                    <a:pt x="158" y="56"/>
                    <a:pt x="155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89"/>
            <p:cNvSpPr>
              <a:spLocks noEditPoints="1"/>
            </p:cNvSpPr>
            <p:nvPr/>
          </p:nvSpPr>
          <p:spPr bwMode="auto">
            <a:xfrm>
              <a:off x="8450263" y="5307011"/>
              <a:ext cx="612775" cy="330200"/>
            </a:xfrm>
            <a:custGeom>
              <a:avLst/>
              <a:gdLst>
                <a:gd name="T0" fmla="*/ 308 w 317"/>
                <a:gd name="T1" fmla="*/ 18 h 170"/>
                <a:gd name="T2" fmla="*/ 283 w 317"/>
                <a:gd name="T3" fmla="*/ 4 h 170"/>
                <a:gd name="T4" fmla="*/ 242 w 317"/>
                <a:gd name="T5" fmla="*/ 25 h 170"/>
                <a:gd name="T6" fmla="*/ 227 w 317"/>
                <a:gd name="T7" fmla="*/ 13 h 170"/>
                <a:gd name="T8" fmla="*/ 228 w 317"/>
                <a:gd name="T9" fmla="*/ 7 h 170"/>
                <a:gd name="T10" fmla="*/ 221 w 317"/>
                <a:gd name="T11" fmla="*/ 0 h 170"/>
                <a:gd name="T12" fmla="*/ 197 w 317"/>
                <a:gd name="T13" fmla="*/ 0 h 170"/>
                <a:gd name="T14" fmla="*/ 112 w 317"/>
                <a:gd name="T15" fmla="*/ 0 h 170"/>
                <a:gd name="T16" fmla="*/ 89 w 317"/>
                <a:gd name="T17" fmla="*/ 0 h 170"/>
                <a:gd name="T18" fmla="*/ 82 w 317"/>
                <a:gd name="T19" fmla="*/ 7 h 170"/>
                <a:gd name="T20" fmla="*/ 82 w 317"/>
                <a:gd name="T21" fmla="*/ 13 h 170"/>
                <a:gd name="T22" fmla="*/ 53 w 317"/>
                <a:gd name="T23" fmla="*/ 41 h 170"/>
                <a:gd name="T24" fmla="*/ 52 w 317"/>
                <a:gd name="T25" fmla="*/ 40 h 170"/>
                <a:gd name="T26" fmla="*/ 27 w 317"/>
                <a:gd name="T27" fmla="*/ 9 h 170"/>
                <a:gd name="T28" fmla="*/ 0 w 317"/>
                <a:gd name="T29" fmla="*/ 9 h 170"/>
                <a:gd name="T30" fmla="*/ 26 w 317"/>
                <a:gd name="T31" fmla="*/ 56 h 170"/>
                <a:gd name="T32" fmla="*/ 41 w 317"/>
                <a:gd name="T33" fmla="*/ 85 h 170"/>
                <a:gd name="T34" fmla="*/ 41 w 317"/>
                <a:gd name="T35" fmla="*/ 85 h 170"/>
                <a:gd name="T36" fmla="*/ 94 w 317"/>
                <a:gd name="T37" fmla="*/ 153 h 170"/>
                <a:gd name="T38" fmla="*/ 95 w 317"/>
                <a:gd name="T39" fmla="*/ 163 h 170"/>
                <a:gd name="T40" fmla="*/ 102 w 317"/>
                <a:gd name="T41" fmla="*/ 170 h 170"/>
                <a:gd name="T42" fmla="*/ 207 w 317"/>
                <a:gd name="T43" fmla="*/ 170 h 170"/>
                <a:gd name="T44" fmla="*/ 214 w 317"/>
                <a:gd name="T45" fmla="*/ 163 h 170"/>
                <a:gd name="T46" fmla="*/ 215 w 317"/>
                <a:gd name="T47" fmla="*/ 153 h 170"/>
                <a:gd name="T48" fmla="*/ 257 w 317"/>
                <a:gd name="T49" fmla="*/ 117 h 170"/>
                <a:gd name="T50" fmla="*/ 259 w 317"/>
                <a:gd name="T51" fmla="*/ 117 h 170"/>
                <a:gd name="T52" fmla="*/ 260 w 317"/>
                <a:gd name="T53" fmla="*/ 117 h 170"/>
                <a:gd name="T54" fmla="*/ 284 w 317"/>
                <a:gd name="T55" fmla="*/ 110 h 170"/>
                <a:gd name="T56" fmla="*/ 284 w 317"/>
                <a:gd name="T57" fmla="*/ 110 h 170"/>
                <a:gd name="T58" fmla="*/ 313 w 317"/>
                <a:gd name="T59" fmla="*/ 70 h 170"/>
                <a:gd name="T60" fmla="*/ 308 w 317"/>
                <a:gd name="T61" fmla="*/ 18 h 170"/>
                <a:gd name="T62" fmla="*/ 302 w 317"/>
                <a:gd name="T63" fmla="*/ 69 h 170"/>
                <a:gd name="T64" fmla="*/ 278 w 317"/>
                <a:gd name="T65" fmla="*/ 100 h 170"/>
                <a:gd name="T66" fmla="*/ 264 w 317"/>
                <a:gd name="T67" fmla="*/ 105 h 170"/>
                <a:gd name="T68" fmla="*/ 268 w 317"/>
                <a:gd name="T69" fmla="*/ 80 h 170"/>
                <a:gd name="T70" fmla="*/ 252 w 317"/>
                <a:gd name="T71" fmla="*/ 35 h 170"/>
                <a:gd name="T72" fmla="*/ 252 w 317"/>
                <a:gd name="T73" fmla="*/ 32 h 170"/>
                <a:gd name="T74" fmla="*/ 283 w 317"/>
                <a:gd name="T75" fmla="*/ 16 h 170"/>
                <a:gd name="T76" fmla="*/ 299 w 317"/>
                <a:gd name="T77" fmla="*/ 25 h 170"/>
                <a:gd name="T78" fmla="*/ 302 w 317"/>
                <a:gd name="T79" fmla="*/ 6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7" h="170">
                  <a:moveTo>
                    <a:pt x="308" y="18"/>
                  </a:moveTo>
                  <a:cubicBezTo>
                    <a:pt x="301" y="9"/>
                    <a:pt x="293" y="4"/>
                    <a:pt x="283" y="4"/>
                  </a:cubicBezTo>
                  <a:cubicBezTo>
                    <a:pt x="265" y="3"/>
                    <a:pt x="247" y="20"/>
                    <a:pt x="242" y="25"/>
                  </a:cubicBezTo>
                  <a:cubicBezTo>
                    <a:pt x="238" y="21"/>
                    <a:pt x="233" y="17"/>
                    <a:pt x="227" y="13"/>
                  </a:cubicBezTo>
                  <a:cubicBezTo>
                    <a:pt x="228" y="7"/>
                    <a:pt x="228" y="7"/>
                    <a:pt x="228" y="7"/>
                  </a:cubicBezTo>
                  <a:cubicBezTo>
                    <a:pt x="228" y="3"/>
                    <a:pt x="225" y="0"/>
                    <a:pt x="221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5" y="0"/>
                    <a:pt x="82" y="3"/>
                    <a:pt x="82" y="7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70" y="21"/>
                    <a:pt x="60" y="31"/>
                    <a:pt x="53" y="41"/>
                  </a:cubicBezTo>
                  <a:cubicBezTo>
                    <a:pt x="53" y="41"/>
                    <a:pt x="53" y="41"/>
                    <a:pt x="52" y="40"/>
                  </a:cubicBezTo>
                  <a:cubicBezTo>
                    <a:pt x="43" y="19"/>
                    <a:pt x="27" y="9"/>
                    <a:pt x="27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27" y="26"/>
                    <a:pt x="26" y="56"/>
                  </a:cubicBezTo>
                  <a:cubicBezTo>
                    <a:pt x="25" y="83"/>
                    <a:pt x="41" y="85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4" y="113"/>
                    <a:pt x="64" y="138"/>
                    <a:pt x="94" y="153"/>
                  </a:cubicBezTo>
                  <a:cubicBezTo>
                    <a:pt x="95" y="163"/>
                    <a:pt x="95" y="163"/>
                    <a:pt x="95" y="163"/>
                  </a:cubicBezTo>
                  <a:cubicBezTo>
                    <a:pt x="95" y="167"/>
                    <a:pt x="98" y="170"/>
                    <a:pt x="102" y="170"/>
                  </a:cubicBezTo>
                  <a:cubicBezTo>
                    <a:pt x="207" y="170"/>
                    <a:pt x="207" y="170"/>
                    <a:pt x="207" y="170"/>
                  </a:cubicBezTo>
                  <a:cubicBezTo>
                    <a:pt x="211" y="170"/>
                    <a:pt x="214" y="167"/>
                    <a:pt x="214" y="163"/>
                  </a:cubicBezTo>
                  <a:cubicBezTo>
                    <a:pt x="215" y="153"/>
                    <a:pt x="215" y="153"/>
                    <a:pt x="215" y="153"/>
                  </a:cubicBezTo>
                  <a:cubicBezTo>
                    <a:pt x="233" y="144"/>
                    <a:pt x="248" y="132"/>
                    <a:pt x="257" y="117"/>
                  </a:cubicBezTo>
                  <a:cubicBezTo>
                    <a:pt x="258" y="117"/>
                    <a:pt x="258" y="117"/>
                    <a:pt x="259" y="117"/>
                  </a:cubicBezTo>
                  <a:cubicBezTo>
                    <a:pt x="259" y="117"/>
                    <a:pt x="260" y="117"/>
                    <a:pt x="260" y="117"/>
                  </a:cubicBezTo>
                  <a:cubicBezTo>
                    <a:pt x="269" y="117"/>
                    <a:pt x="282" y="111"/>
                    <a:pt x="284" y="110"/>
                  </a:cubicBezTo>
                  <a:cubicBezTo>
                    <a:pt x="284" y="110"/>
                    <a:pt x="284" y="110"/>
                    <a:pt x="284" y="110"/>
                  </a:cubicBezTo>
                  <a:cubicBezTo>
                    <a:pt x="311" y="94"/>
                    <a:pt x="313" y="74"/>
                    <a:pt x="313" y="70"/>
                  </a:cubicBezTo>
                  <a:cubicBezTo>
                    <a:pt x="317" y="44"/>
                    <a:pt x="315" y="28"/>
                    <a:pt x="308" y="18"/>
                  </a:cubicBezTo>
                  <a:moveTo>
                    <a:pt x="302" y="69"/>
                  </a:moveTo>
                  <a:cubicBezTo>
                    <a:pt x="302" y="69"/>
                    <a:pt x="301" y="86"/>
                    <a:pt x="278" y="100"/>
                  </a:cubicBezTo>
                  <a:cubicBezTo>
                    <a:pt x="276" y="101"/>
                    <a:pt x="269" y="103"/>
                    <a:pt x="264" y="105"/>
                  </a:cubicBezTo>
                  <a:cubicBezTo>
                    <a:pt x="267" y="97"/>
                    <a:pt x="268" y="88"/>
                    <a:pt x="268" y="80"/>
                  </a:cubicBezTo>
                  <a:cubicBezTo>
                    <a:pt x="268" y="63"/>
                    <a:pt x="262" y="48"/>
                    <a:pt x="252" y="35"/>
                  </a:cubicBezTo>
                  <a:cubicBezTo>
                    <a:pt x="252" y="34"/>
                    <a:pt x="252" y="33"/>
                    <a:pt x="252" y="32"/>
                  </a:cubicBezTo>
                  <a:cubicBezTo>
                    <a:pt x="258" y="26"/>
                    <a:pt x="271" y="15"/>
                    <a:pt x="283" y="16"/>
                  </a:cubicBezTo>
                  <a:cubicBezTo>
                    <a:pt x="289" y="16"/>
                    <a:pt x="294" y="19"/>
                    <a:pt x="299" y="25"/>
                  </a:cubicBezTo>
                  <a:cubicBezTo>
                    <a:pt x="306" y="35"/>
                    <a:pt x="303" y="61"/>
                    <a:pt x="302" y="6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97" name="Oval 90"/>
          <p:cNvSpPr>
            <a:spLocks noChangeArrowheads="1"/>
          </p:cNvSpPr>
          <p:nvPr/>
        </p:nvSpPr>
        <p:spPr bwMode="auto">
          <a:xfrm>
            <a:off x="10297076" y="4841459"/>
            <a:ext cx="962340" cy="966523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8" name="Freeform 91"/>
          <p:cNvSpPr>
            <a:spLocks noEditPoints="1"/>
          </p:cNvSpPr>
          <p:nvPr/>
        </p:nvSpPr>
        <p:spPr bwMode="auto">
          <a:xfrm>
            <a:off x="10581594" y="5158054"/>
            <a:ext cx="394700" cy="396093"/>
          </a:xfrm>
          <a:custGeom>
            <a:avLst/>
            <a:gdLst>
              <a:gd name="T0" fmla="*/ 125 w 232"/>
              <a:gd name="T1" fmla="*/ 128 h 232"/>
              <a:gd name="T2" fmla="*/ 125 w 232"/>
              <a:gd name="T3" fmla="*/ 116 h 232"/>
              <a:gd name="T4" fmla="*/ 229 w 232"/>
              <a:gd name="T5" fmla="*/ 12 h 232"/>
              <a:gd name="T6" fmla="*/ 231 w 232"/>
              <a:gd name="T7" fmla="*/ 4 h 232"/>
              <a:gd name="T8" fmla="*/ 224 w 232"/>
              <a:gd name="T9" fmla="*/ 0 h 232"/>
              <a:gd name="T10" fmla="*/ 8 w 232"/>
              <a:gd name="T11" fmla="*/ 0 h 232"/>
              <a:gd name="T12" fmla="*/ 2 w 232"/>
              <a:gd name="T13" fmla="*/ 4 h 232"/>
              <a:gd name="T14" fmla="*/ 3 w 232"/>
              <a:gd name="T15" fmla="*/ 12 h 232"/>
              <a:gd name="T16" fmla="*/ 107 w 232"/>
              <a:gd name="T17" fmla="*/ 116 h 232"/>
              <a:gd name="T18" fmla="*/ 107 w 232"/>
              <a:gd name="T19" fmla="*/ 128 h 232"/>
              <a:gd name="T20" fmla="*/ 107 w 232"/>
              <a:gd name="T21" fmla="*/ 205 h 232"/>
              <a:gd name="T22" fmla="*/ 94 w 232"/>
              <a:gd name="T23" fmla="*/ 218 h 232"/>
              <a:gd name="T24" fmla="*/ 62 w 232"/>
              <a:gd name="T25" fmla="*/ 218 h 232"/>
              <a:gd name="T26" fmla="*/ 55 w 232"/>
              <a:gd name="T27" fmla="*/ 225 h 232"/>
              <a:gd name="T28" fmla="*/ 55 w 232"/>
              <a:gd name="T29" fmla="*/ 225 h 232"/>
              <a:gd name="T30" fmla="*/ 62 w 232"/>
              <a:gd name="T31" fmla="*/ 232 h 232"/>
              <a:gd name="T32" fmla="*/ 171 w 232"/>
              <a:gd name="T33" fmla="*/ 232 h 232"/>
              <a:gd name="T34" fmla="*/ 177 w 232"/>
              <a:gd name="T35" fmla="*/ 225 h 232"/>
              <a:gd name="T36" fmla="*/ 177 w 232"/>
              <a:gd name="T37" fmla="*/ 225 h 232"/>
              <a:gd name="T38" fmla="*/ 171 w 232"/>
              <a:gd name="T39" fmla="*/ 218 h 232"/>
              <a:gd name="T40" fmla="*/ 138 w 232"/>
              <a:gd name="T41" fmla="*/ 218 h 232"/>
              <a:gd name="T42" fmla="*/ 125 w 232"/>
              <a:gd name="T43" fmla="*/ 205 h 232"/>
              <a:gd name="T44" fmla="*/ 125 w 232"/>
              <a:gd name="T45" fmla="*/ 128 h 232"/>
              <a:gd name="T46" fmla="*/ 128 w 232"/>
              <a:gd name="T47" fmla="*/ 92 h 232"/>
              <a:gd name="T48" fmla="*/ 115 w 232"/>
              <a:gd name="T49" fmla="*/ 79 h 232"/>
              <a:gd name="T50" fmla="*/ 128 w 232"/>
              <a:gd name="T51" fmla="*/ 65 h 232"/>
              <a:gd name="T52" fmla="*/ 142 w 232"/>
              <a:gd name="T53" fmla="*/ 79 h 232"/>
              <a:gd name="T54" fmla="*/ 128 w 232"/>
              <a:gd name="T55" fmla="*/ 92 h 232"/>
              <a:gd name="T56" fmla="*/ 24 w 232"/>
              <a:gd name="T57" fmla="*/ 13 h 232"/>
              <a:gd name="T58" fmla="*/ 208 w 232"/>
              <a:gd name="T59" fmla="*/ 13 h 232"/>
              <a:gd name="T60" fmla="*/ 167 w 232"/>
              <a:gd name="T61" fmla="*/ 51 h 232"/>
              <a:gd name="T62" fmla="*/ 65 w 232"/>
              <a:gd name="T63" fmla="*/ 51 h 232"/>
              <a:gd name="T64" fmla="*/ 24 w 232"/>
              <a:gd name="T65" fmla="*/ 13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32" h="232">
                <a:moveTo>
                  <a:pt x="125" y="128"/>
                </a:moveTo>
                <a:cubicBezTo>
                  <a:pt x="125" y="116"/>
                  <a:pt x="125" y="116"/>
                  <a:pt x="125" y="116"/>
                </a:cubicBezTo>
                <a:cubicBezTo>
                  <a:pt x="229" y="12"/>
                  <a:pt x="229" y="12"/>
                  <a:pt x="229" y="12"/>
                </a:cubicBezTo>
                <a:cubicBezTo>
                  <a:pt x="231" y="10"/>
                  <a:pt x="232" y="7"/>
                  <a:pt x="231" y="4"/>
                </a:cubicBezTo>
                <a:cubicBezTo>
                  <a:pt x="230" y="1"/>
                  <a:pt x="227" y="0"/>
                  <a:pt x="224" y="0"/>
                </a:cubicBezTo>
                <a:cubicBezTo>
                  <a:pt x="8" y="0"/>
                  <a:pt x="8" y="0"/>
                  <a:pt x="8" y="0"/>
                </a:cubicBezTo>
                <a:cubicBezTo>
                  <a:pt x="5" y="0"/>
                  <a:pt x="3" y="1"/>
                  <a:pt x="2" y="4"/>
                </a:cubicBezTo>
                <a:cubicBezTo>
                  <a:pt x="0" y="7"/>
                  <a:pt x="1" y="10"/>
                  <a:pt x="3" y="12"/>
                </a:cubicBezTo>
                <a:cubicBezTo>
                  <a:pt x="107" y="116"/>
                  <a:pt x="107" y="116"/>
                  <a:pt x="107" y="116"/>
                </a:cubicBezTo>
                <a:cubicBezTo>
                  <a:pt x="107" y="128"/>
                  <a:pt x="107" y="128"/>
                  <a:pt x="107" y="128"/>
                </a:cubicBezTo>
                <a:cubicBezTo>
                  <a:pt x="107" y="205"/>
                  <a:pt x="107" y="205"/>
                  <a:pt x="107" y="205"/>
                </a:cubicBezTo>
                <a:cubicBezTo>
                  <a:pt x="107" y="212"/>
                  <a:pt x="101" y="218"/>
                  <a:pt x="94" y="218"/>
                </a:cubicBezTo>
                <a:cubicBezTo>
                  <a:pt x="62" y="218"/>
                  <a:pt x="62" y="218"/>
                  <a:pt x="62" y="218"/>
                </a:cubicBezTo>
                <a:cubicBezTo>
                  <a:pt x="58" y="218"/>
                  <a:pt x="55" y="221"/>
                  <a:pt x="55" y="225"/>
                </a:cubicBezTo>
                <a:cubicBezTo>
                  <a:pt x="55" y="225"/>
                  <a:pt x="55" y="225"/>
                  <a:pt x="55" y="225"/>
                </a:cubicBezTo>
                <a:cubicBezTo>
                  <a:pt x="55" y="229"/>
                  <a:pt x="58" y="232"/>
                  <a:pt x="62" y="232"/>
                </a:cubicBezTo>
                <a:cubicBezTo>
                  <a:pt x="171" y="232"/>
                  <a:pt x="171" y="232"/>
                  <a:pt x="171" y="232"/>
                </a:cubicBezTo>
                <a:cubicBezTo>
                  <a:pt x="174" y="232"/>
                  <a:pt x="177" y="229"/>
                  <a:pt x="177" y="225"/>
                </a:cubicBezTo>
                <a:cubicBezTo>
                  <a:pt x="177" y="225"/>
                  <a:pt x="177" y="225"/>
                  <a:pt x="177" y="225"/>
                </a:cubicBezTo>
                <a:cubicBezTo>
                  <a:pt x="177" y="221"/>
                  <a:pt x="174" y="218"/>
                  <a:pt x="171" y="218"/>
                </a:cubicBezTo>
                <a:cubicBezTo>
                  <a:pt x="138" y="218"/>
                  <a:pt x="138" y="218"/>
                  <a:pt x="138" y="218"/>
                </a:cubicBezTo>
                <a:cubicBezTo>
                  <a:pt x="131" y="218"/>
                  <a:pt x="125" y="212"/>
                  <a:pt x="125" y="205"/>
                </a:cubicBezTo>
                <a:lnTo>
                  <a:pt x="125" y="128"/>
                </a:lnTo>
                <a:close/>
                <a:moveTo>
                  <a:pt x="128" y="92"/>
                </a:moveTo>
                <a:cubicBezTo>
                  <a:pt x="121" y="92"/>
                  <a:pt x="115" y="86"/>
                  <a:pt x="115" y="79"/>
                </a:cubicBezTo>
                <a:cubicBezTo>
                  <a:pt x="115" y="72"/>
                  <a:pt x="121" y="65"/>
                  <a:pt x="128" y="65"/>
                </a:cubicBezTo>
                <a:cubicBezTo>
                  <a:pt x="135" y="65"/>
                  <a:pt x="142" y="72"/>
                  <a:pt x="142" y="79"/>
                </a:cubicBezTo>
                <a:cubicBezTo>
                  <a:pt x="142" y="86"/>
                  <a:pt x="135" y="92"/>
                  <a:pt x="128" y="92"/>
                </a:cubicBezTo>
                <a:moveTo>
                  <a:pt x="24" y="13"/>
                </a:moveTo>
                <a:cubicBezTo>
                  <a:pt x="208" y="13"/>
                  <a:pt x="208" y="13"/>
                  <a:pt x="208" y="13"/>
                </a:cubicBezTo>
                <a:cubicBezTo>
                  <a:pt x="167" y="51"/>
                  <a:pt x="167" y="51"/>
                  <a:pt x="167" y="51"/>
                </a:cubicBezTo>
                <a:cubicBezTo>
                  <a:pt x="65" y="51"/>
                  <a:pt x="65" y="51"/>
                  <a:pt x="65" y="51"/>
                </a:cubicBezTo>
                <a:lnTo>
                  <a:pt x="24" y="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9" name="Oval 95"/>
          <p:cNvSpPr>
            <a:spLocks noChangeArrowheads="1"/>
          </p:cNvSpPr>
          <p:nvPr/>
        </p:nvSpPr>
        <p:spPr bwMode="auto">
          <a:xfrm>
            <a:off x="956462" y="4855406"/>
            <a:ext cx="962340" cy="966524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0" name="Freeform 96"/>
          <p:cNvSpPr>
            <a:spLocks noEditPoints="1"/>
          </p:cNvSpPr>
          <p:nvPr/>
        </p:nvSpPr>
        <p:spPr bwMode="auto">
          <a:xfrm>
            <a:off x="1281427" y="5047874"/>
            <a:ext cx="298465" cy="514643"/>
          </a:xfrm>
          <a:custGeom>
            <a:avLst/>
            <a:gdLst>
              <a:gd name="T0" fmla="*/ 76 w 176"/>
              <a:gd name="T1" fmla="*/ 71 h 302"/>
              <a:gd name="T2" fmla="*/ 73 w 176"/>
              <a:gd name="T3" fmla="*/ 31 h 302"/>
              <a:gd name="T4" fmla="*/ 73 w 176"/>
              <a:gd name="T5" fmla="*/ 31 h 302"/>
              <a:gd name="T6" fmla="*/ 73 w 176"/>
              <a:gd name="T7" fmla="*/ 31 h 302"/>
              <a:gd name="T8" fmla="*/ 5 w 176"/>
              <a:gd name="T9" fmla="*/ 0 h 302"/>
              <a:gd name="T10" fmla="*/ 0 w 176"/>
              <a:gd name="T11" fmla="*/ 12 h 302"/>
              <a:gd name="T12" fmla="*/ 60 w 176"/>
              <a:gd name="T13" fmla="*/ 39 h 302"/>
              <a:gd name="T14" fmla="*/ 63 w 176"/>
              <a:gd name="T15" fmla="*/ 71 h 302"/>
              <a:gd name="T16" fmla="*/ 8 w 176"/>
              <a:gd name="T17" fmla="*/ 71 h 302"/>
              <a:gd name="T18" fmla="*/ 25 w 176"/>
              <a:gd name="T19" fmla="*/ 289 h 302"/>
              <a:gd name="T20" fmla="*/ 38 w 176"/>
              <a:gd name="T21" fmla="*/ 302 h 302"/>
              <a:gd name="T22" fmla="*/ 147 w 176"/>
              <a:gd name="T23" fmla="*/ 302 h 302"/>
              <a:gd name="T24" fmla="*/ 160 w 176"/>
              <a:gd name="T25" fmla="*/ 289 h 302"/>
              <a:gd name="T26" fmla="*/ 176 w 176"/>
              <a:gd name="T27" fmla="*/ 71 h 302"/>
              <a:gd name="T28" fmla="*/ 76 w 176"/>
              <a:gd name="T29" fmla="*/ 71 h 302"/>
              <a:gd name="T30" fmla="*/ 26 w 176"/>
              <a:gd name="T31" fmla="*/ 135 h 302"/>
              <a:gd name="T32" fmla="*/ 22 w 176"/>
              <a:gd name="T33" fmla="*/ 85 h 302"/>
              <a:gd name="T34" fmla="*/ 64 w 176"/>
              <a:gd name="T35" fmla="*/ 85 h 302"/>
              <a:gd name="T36" fmla="*/ 70 w 176"/>
              <a:gd name="T37" fmla="*/ 146 h 302"/>
              <a:gd name="T38" fmla="*/ 26 w 176"/>
              <a:gd name="T39" fmla="*/ 135 h 302"/>
              <a:gd name="T40" fmla="*/ 157 w 176"/>
              <a:gd name="T41" fmla="*/ 155 h 302"/>
              <a:gd name="T42" fmla="*/ 120 w 176"/>
              <a:gd name="T43" fmla="*/ 148 h 302"/>
              <a:gd name="T44" fmla="*/ 83 w 176"/>
              <a:gd name="T45" fmla="*/ 147 h 302"/>
              <a:gd name="T46" fmla="*/ 78 w 176"/>
              <a:gd name="T47" fmla="*/ 85 h 302"/>
              <a:gd name="T48" fmla="*/ 163 w 176"/>
              <a:gd name="T49" fmla="*/ 85 h 302"/>
              <a:gd name="T50" fmla="*/ 157 w 176"/>
              <a:gd name="T51" fmla="*/ 155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6" h="302">
                <a:moveTo>
                  <a:pt x="76" y="71"/>
                </a:moveTo>
                <a:cubicBezTo>
                  <a:pt x="73" y="31"/>
                  <a:pt x="73" y="31"/>
                  <a:pt x="73" y="31"/>
                </a:cubicBezTo>
                <a:cubicBezTo>
                  <a:pt x="73" y="31"/>
                  <a:pt x="73" y="31"/>
                  <a:pt x="73" y="31"/>
                </a:cubicBezTo>
                <a:cubicBezTo>
                  <a:pt x="73" y="31"/>
                  <a:pt x="73" y="31"/>
                  <a:pt x="73" y="31"/>
                </a:cubicBezTo>
                <a:cubicBezTo>
                  <a:pt x="5" y="0"/>
                  <a:pt x="5" y="0"/>
                  <a:pt x="5" y="0"/>
                </a:cubicBezTo>
                <a:cubicBezTo>
                  <a:pt x="0" y="12"/>
                  <a:pt x="0" y="12"/>
                  <a:pt x="0" y="12"/>
                </a:cubicBezTo>
                <a:cubicBezTo>
                  <a:pt x="60" y="39"/>
                  <a:pt x="60" y="39"/>
                  <a:pt x="60" y="39"/>
                </a:cubicBezTo>
                <a:cubicBezTo>
                  <a:pt x="63" y="71"/>
                  <a:pt x="63" y="71"/>
                  <a:pt x="63" y="71"/>
                </a:cubicBezTo>
                <a:cubicBezTo>
                  <a:pt x="8" y="71"/>
                  <a:pt x="8" y="71"/>
                  <a:pt x="8" y="71"/>
                </a:cubicBezTo>
                <a:cubicBezTo>
                  <a:pt x="25" y="289"/>
                  <a:pt x="25" y="289"/>
                  <a:pt x="25" y="289"/>
                </a:cubicBezTo>
                <a:cubicBezTo>
                  <a:pt x="25" y="296"/>
                  <a:pt x="31" y="302"/>
                  <a:pt x="38" y="302"/>
                </a:cubicBezTo>
                <a:cubicBezTo>
                  <a:pt x="147" y="302"/>
                  <a:pt x="147" y="302"/>
                  <a:pt x="147" y="302"/>
                </a:cubicBezTo>
                <a:cubicBezTo>
                  <a:pt x="154" y="302"/>
                  <a:pt x="160" y="296"/>
                  <a:pt x="160" y="289"/>
                </a:cubicBezTo>
                <a:cubicBezTo>
                  <a:pt x="176" y="71"/>
                  <a:pt x="176" y="71"/>
                  <a:pt x="176" y="71"/>
                </a:cubicBezTo>
                <a:lnTo>
                  <a:pt x="76" y="71"/>
                </a:lnTo>
                <a:close/>
                <a:moveTo>
                  <a:pt x="26" y="135"/>
                </a:moveTo>
                <a:cubicBezTo>
                  <a:pt x="22" y="85"/>
                  <a:pt x="22" y="85"/>
                  <a:pt x="22" y="85"/>
                </a:cubicBezTo>
                <a:cubicBezTo>
                  <a:pt x="64" y="85"/>
                  <a:pt x="64" y="85"/>
                  <a:pt x="64" y="85"/>
                </a:cubicBezTo>
                <a:cubicBezTo>
                  <a:pt x="70" y="146"/>
                  <a:pt x="70" y="146"/>
                  <a:pt x="70" y="146"/>
                </a:cubicBezTo>
                <a:cubicBezTo>
                  <a:pt x="46" y="144"/>
                  <a:pt x="28" y="135"/>
                  <a:pt x="26" y="135"/>
                </a:cubicBezTo>
                <a:moveTo>
                  <a:pt x="157" y="155"/>
                </a:moveTo>
                <a:cubicBezTo>
                  <a:pt x="156" y="155"/>
                  <a:pt x="138" y="149"/>
                  <a:pt x="120" y="148"/>
                </a:cubicBezTo>
                <a:cubicBezTo>
                  <a:pt x="103" y="147"/>
                  <a:pt x="108" y="148"/>
                  <a:pt x="83" y="147"/>
                </a:cubicBezTo>
                <a:cubicBezTo>
                  <a:pt x="78" y="85"/>
                  <a:pt x="78" y="85"/>
                  <a:pt x="78" y="85"/>
                </a:cubicBezTo>
                <a:cubicBezTo>
                  <a:pt x="163" y="85"/>
                  <a:pt x="163" y="85"/>
                  <a:pt x="163" y="85"/>
                </a:cubicBezTo>
                <a:lnTo>
                  <a:pt x="157" y="1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1" name="Oval 97"/>
          <p:cNvSpPr>
            <a:spLocks noChangeArrowheads="1"/>
          </p:cNvSpPr>
          <p:nvPr/>
        </p:nvSpPr>
        <p:spPr bwMode="auto">
          <a:xfrm>
            <a:off x="2800896" y="4855406"/>
            <a:ext cx="962340" cy="966524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02" name="组合 101"/>
          <p:cNvGrpSpPr/>
          <p:nvPr/>
        </p:nvGrpSpPr>
        <p:grpSpPr>
          <a:xfrm>
            <a:off x="3032416" y="5130160"/>
            <a:ext cx="502091" cy="421198"/>
            <a:chOff x="3203575" y="5191125"/>
            <a:chExt cx="571500" cy="479425"/>
          </a:xfrm>
          <a:solidFill>
            <a:schemeClr val="bg1"/>
          </a:solidFill>
        </p:grpSpPr>
        <p:sp>
          <p:nvSpPr>
            <p:cNvPr id="103" name="Rectangle 98"/>
            <p:cNvSpPr>
              <a:spLocks noChangeArrowheads="1"/>
            </p:cNvSpPr>
            <p:nvPr/>
          </p:nvSpPr>
          <p:spPr bwMode="auto">
            <a:xfrm>
              <a:off x="3241675" y="5191125"/>
              <a:ext cx="495300" cy="523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99"/>
            <p:cNvSpPr/>
            <p:nvPr/>
          </p:nvSpPr>
          <p:spPr bwMode="auto">
            <a:xfrm>
              <a:off x="3203575" y="5264150"/>
              <a:ext cx="571500" cy="147638"/>
            </a:xfrm>
            <a:custGeom>
              <a:avLst/>
              <a:gdLst>
                <a:gd name="T0" fmla="*/ 277 w 296"/>
                <a:gd name="T1" fmla="*/ 0 h 76"/>
                <a:gd name="T2" fmla="*/ 19 w 296"/>
                <a:gd name="T3" fmla="*/ 0 h 76"/>
                <a:gd name="T4" fmla="*/ 0 w 296"/>
                <a:gd name="T5" fmla="*/ 48 h 76"/>
                <a:gd name="T6" fmla="*/ 0 w 296"/>
                <a:gd name="T7" fmla="*/ 60 h 76"/>
                <a:gd name="T8" fmla="*/ 1 w 296"/>
                <a:gd name="T9" fmla="*/ 60 h 76"/>
                <a:gd name="T10" fmla="*/ 25 w 296"/>
                <a:gd name="T11" fmla="*/ 76 h 76"/>
                <a:gd name="T12" fmla="*/ 49 w 296"/>
                <a:gd name="T13" fmla="*/ 60 h 76"/>
                <a:gd name="T14" fmla="*/ 50 w 296"/>
                <a:gd name="T15" fmla="*/ 60 h 76"/>
                <a:gd name="T16" fmla="*/ 74 w 296"/>
                <a:gd name="T17" fmla="*/ 76 h 76"/>
                <a:gd name="T18" fmla="*/ 98 w 296"/>
                <a:gd name="T19" fmla="*/ 60 h 76"/>
                <a:gd name="T20" fmla="*/ 99 w 296"/>
                <a:gd name="T21" fmla="*/ 60 h 76"/>
                <a:gd name="T22" fmla="*/ 123 w 296"/>
                <a:gd name="T23" fmla="*/ 76 h 76"/>
                <a:gd name="T24" fmla="*/ 147 w 296"/>
                <a:gd name="T25" fmla="*/ 60 h 76"/>
                <a:gd name="T26" fmla="*/ 148 w 296"/>
                <a:gd name="T27" fmla="*/ 60 h 76"/>
                <a:gd name="T28" fmla="*/ 172 w 296"/>
                <a:gd name="T29" fmla="*/ 76 h 76"/>
                <a:gd name="T30" fmla="*/ 197 w 296"/>
                <a:gd name="T31" fmla="*/ 60 h 76"/>
                <a:gd name="T32" fmla="*/ 198 w 296"/>
                <a:gd name="T33" fmla="*/ 60 h 76"/>
                <a:gd name="T34" fmla="*/ 222 w 296"/>
                <a:gd name="T35" fmla="*/ 76 h 76"/>
                <a:gd name="T36" fmla="*/ 246 w 296"/>
                <a:gd name="T37" fmla="*/ 60 h 76"/>
                <a:gd name="T38" fmla="*/ 247 w 296"/>
                <a:gd name="T39" fmla="*/ 60 h 76"/>
                <a:gd name="T40" fmla="*/ 271 w 296"/>
                <a:gd name="T41" fmla="*/ 76 h 76"/>
                <a:gd name="T42" fmla="*/ 295 w 296"/>
                <a:gd name="T43" fmla="*/ 60 h 76"/>
                <a:gd name="T44" fmla="*/ 296 w 296"/>
                <a:gd name="T45" fmla="*/ 60 h 76"/>
                <a:gd name="T46" fmla="*/ 296 w 296"/>
                <a:gd name="T47" fmla="*/ 48 h 76"/>
                <a:gd name="T48" fmla="*/ 277 w 296"/>
                <a:gd name="T4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6" h="76">
                  <a:moveTo>
                    <a:pt x="277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3" y="69"/>
                    <a:pt x="13" y="76"/>
                    <a:pt x="25" y="76"/>
                  </a:cubicBezTo>
                  <a:cubicBezTo>
                    <a:pt x="36" y="76"/>
                    <a:pt x="46" y="69"/>
                    <a:pt x="49" y="60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52" y="69"/>
                    <a:pt x="62" y="76"/>
                    <a:pt x="74" y="76"/>
                  </a:cubicBezTo>
                  <a:cubicBezTo>
                    <a:pt x="86" y="76"/>
                    <a:pt x="96" y="69"/>
                    <a:pt x="98" y="60"/>
                  </a:cubicBezTo>
                  <a:cubicBezTo>
                    <a:pt x="99" y="60"/>
                    <a:pt x="99" y="60"/>
                    <a:pt x="99" y="60"/>
                  </a:cubicBezTo>
                  <a:cubicBezTo>
                    <a:pt x="101" y="69"/>
                    <a:pt x="111" y="76"/>
                    <a:pt x="123" y="76"/>
                  </a:cubicBezTo>
                  <a:cubicBezTo>
                    <a:pt x="135" y="76"/>
                    <a:pt x="145" y="69"/>
                    <a:pt x="147" y="60"/>
                  </a:cubicBezTo>
                  <a:cubicBezTo>
                    <a:pt x="148" y="60"/>
                    <a:pt x="148" y="60"/>
                    <a:pt x="148" y="60"/>
                  </a:cubicBezTo>
                  <a:cubicBezTo>
                    <a:pt x="151" y="69"/>
                    <a:pt x="161" y="76"/>
                    <a:pt x="172" y="76"/>
                  </a:cubicBezTo>
                  <a:cubicBezTo>
                    <a:pt x="184" y="76"/>
                    <a:pt x="194" y="69"/>
                    <a:pt x="197" y="60"/>
                  </a:cubicBezTo>
                  <a:cubicBezTo>
                    <a:pt x="198" y="60"/>
                    <a:pt x="198" y="60"/>
                    <a:pt x="198" y="60"/>
                  </a:cubicBezTo>
                  <a:cubicBezTo>
                    <a:pt x="200" y="69"/>
                    <a:pt x="210" y="76"/>
                    <a:pt x="222" y="76"/>
                  </a:cubicBezTo>
                  <a:cubicBezTo>
                    <a:pt x="234" y="76"/>
                    <a:pt x="243" y="69"/>
                    <a:pt x="246" y="60"/>
                  </a:cubicBezTo>
                  <a:cubicBezTo>
                    <a:pt x="247" y="60"/>
                    <a:pt x="247" y="60"/>
                    <a:pt x="247" y="60"/>
                  </a:cubicBezTo>
                  <a:cubicBezTo>
                    <a:pt x="249" y="69"/>
                    <a:pt x="259" y="76"/>
                    <a:pt x="271" y="76"/>
                  </a:cubicBezTo>
                  <a:cubicBezTo>
                    <a:pt x="283" y="76"/>
                    <a:pt x="293" y="69"/>
                    <a:pt x="295" y="60"/>
                  </a:cubicBezTo>
                  <a:cubicBezTo>
                    <a:pt x="296" y="60"/>
                    <a:pt x="296" y="60"/>
                    <a:pt x="296" y="60"/>
                  </a:cubicBezTo>
                  <a:cubicBezTo>
                    <a:pt x="296" y="48"/>
                    <a:pt x="296" y="48"/>
                    <a:pt x="296" y="48"/>
                  </a:cubicBezTo>
                  <a:lnTo>
                    <a:pt x="2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100"/>
            <p:cNvSpPr/>
            <p:nvPr/>
          </p:nvSpPr>
          <p:spPr bwMode="auto">
            <a:xfrm>
              <a:off x="3203575" y="5429250"/>
              <a:ext cx="571500" cy="241300"/>
            </a:xfrm>
            <a:custGeom>
              <a:avLst/>
              <a:gdLst>
                <a:gd name="T0" fmla="*/ 337 w 360"/>
                <a:gd name="T1" fmla="*/ 135 h 152"/>
                <a:gd name="T2" fmla="*/ 337 w 360"/>
                <a:gd name="T3" fmla="*/ 0 h 152"/>
                <a:gd name="T4" fmla="*/ 301 w 360"/>
                <a:gd name="T5" fmla="*/ 0 h 152"/>
                <a:gd name="T6" fmla="*/ 301 w 360"/>
                <a:gd name="T7" fmla="*/ 87 h 152"/>
                <a:gd name="T8" fmla="*/ 146 w 360"/>
                <a:gd name="T9" fmla="*/ 87 h 152"/>
                <a:gd name="T10" fmla="*/ 146 w 360"/>
                <a:gd name="T11" fmla="*/ 0 h 152"/>
                <a:gd name="T12" fmla="*/ 127 w 360"/>
                <a:gd name="T13" fmla="*/ 0 h 152"/>
                <a:gd name="T14" fmla="*/ 127 w 360"/>
                <a:gd name="T15" fmla="*/ 135 h 152"/>
                <a:gd name="T16" fmla="*/ 59 w 360"/>
                <a:gd name="T17" fmla="*/ 135 h 152"/>
                <a:gd name="T18" fmla="*/ 59 w 360"/>
                <a:gd name="T19" fmla="*/ 0 h 152"/>
                <a:gd name="T20" fmla="*/ 24 w 360"/>
                <a:gd name="T21" fmla="*/ 0 h 152"/>
                <a:gd name="T22" fmla="*/ 24 w 360"/>
                <a:gd name="T23" fmla="*/ 135 h 152"/>
                <a:gd name="T24" fmla="*/ 0 w 360"/>
                <a:gd name="T25" fmla="*/ 135 h 152"/>
                <a:gd name="T26" fmla="*/ 0 w 360"/>
                <a:gd name="T27" fmla="*/ 152 h 152"/>
                <a:gd name="T28" fmla="*/ 360 w 360"/>
                <a:gd name="T29" fmla="*/ 152 h 152"/>
                <a:gd name="T30" fmla="*/ 360 w 360"/>
                <a:gd name="T31" fmla="*/ 135 h 152"/>
                <a:gd name="T32" fmla="*/ 337 w 360"/>
                <a:gd name="T33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0" h="152">
                  <a:moveTo>
                    <a:pt x="337" y="135"/>
                  </a:moveTo>
                  <a:lnTo>
                    <a:pt x="337" y="0"/>
                  </a:lnTo>
                  <a:lnTo>
                    <a:pt x="301" y="0"/>
                  </a:lnTo>
                  <a:lnTo>
                    <a:pt x="301" y="87"/>
                  </a:lnTo>
                  <a:lnTo>
                    <a:pt x="146" y="87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27" y="135"/>
                  </a:lnTo>
                  <a:lnTo>
                    <a:pt x="59" y="135"/>
                  </a:lnTo>
                  <a:lnTo>
                    <a:pt x="59" y="0"/>
                  </a:lnTo>
                  <a:lnTo>
                    <a:pt x="24" y="0"/>
                  </a:lnTo>
                  <a:lnTo>
                    <a:pt x="24" y="135"/>
                  </a:lnTo>
                  <a:lnTo>
                    <a:pt x="0" y="135"/>
                  </a:lnTo>
                  <a:lnTo>
                    <a:pt x="0" y="152"/>
                  </a:lnTo>
                  <a:lnTo>
                    <a:pt x="360" y="152"/>
                  </a:lnTo>
                  <a:lnTo>
                    <a:pt x="360" y="135"/>
                  </a:lnTo>
                  <a:lnTo>
                    <a:pt x="337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06" name="Oval 101"/>
          <p:cNvSpPr>
            <a:spLocks noChangeArrowheads="1"/>
          </p:cNvSpPr>
          <p:nvPr/>
        </p:nvSpPr>
        <p:spPr bwMode="auto">
          <a:xfrm>
            <a:off x="4664373" y="4855406"/>
            <a:ext cx="962340" cy="966524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07" name="组合 106"/>
          <p:cNvGrpSpPr/>
          <p:nvPr/>
        </p:nvGrpSpPr>
        <p:grpSpPr>
          <a:xfrm>
            <a:off x="4983760" y="5066004"/>
            <a:ext cx="370989" cy="500696"/>
            <a:chOff x="5056188" y="5118100"/>
            <a:chExt cx="422275" cy="569913"/>
          </a:xfrm>
          <a:solidFill>
            <a:schemeClr val="bg1"/>
          </a:solidFill>
        </p:grpSpPr>
        <p:sp>
          <p:nvSpPr>
            <p:cNvPr id="108" name="Freeform 102"/>
            <p:cNvSpPr/>
            <p:nvPr/>
          </p:nvSpPr>
          <p:spPr bwMode="auto">
            <a:xfrm>
              <a:off x="5292725" y="5673725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0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Rectangle 103"/>
            <p:cNvSpPr>
              <a:spLocks noChangeArrowheads="1"/>
            </p:cNvSpPr>
            <p:nvPr/>
          </p:nvSpPr>
          <p:spPr bwMode="auto">
            <a:xfrm>
              <a:off x="5111750" y="5118100"/>
              <a:ext cx="61912" cy="1079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104"/>
            <p:cNvSpPr>
              <a:spLocks noEditPoints="1"/>
            </p:cNvSpPr>
            <p:nvPr/>
          </p:nvSpPr>
          <p:spPr bwMode="auto">
            <a:xfrm>
              <a:off x="5056188" y="5245100"/>
              <a:ext cx="173037" cy="442913"/>
            </a:xfrm>
            <a:custGeom>
              <a:avLst/>
              <a:gdLst>
                <a:gd name="T0" fmla="*/ 70 w 90"/>
                <a:gd name="T1" fmla="*/ 21 h 228"/>
                <a:gd name="T2" fmla="*/ 62 w 90"/>
                <a:gd name="T3" fmla="*/ 0 h 228"/>
                <a:gd name="T4" fmla="*/ 29 w 90"/>
                <a:gd name="T5" fmla="*/ 0 h 228"/>
                <a:gd name="T6" fmla="*/ 20 w 90"/>
                <a:gd name="T7" fmla="*/ 21 h 228"/>
                <a:gd name="T8" fmla="*/ 0 w 90"/>
                <a:gd name="T9" fmla="*/ 52 h 228"/>
                <a:gd name="T10" fmla="*/ 0 w 90"/>
                <a:gd name="T11" fmla="*/ 217 h 228"/>
                <a:gd name="T12" fmla="*/ 11 w 90"/>
                <a:gd name="T13" fmla="*/ 228 h 228"/>
                <a:gd name="T14" fmla="*/ 80 w 90"/>
                <a:gd name="T15" fmla="*/ 228 h 228"/>
                <a:gd name="T16" fmla="*/ 90 w 90"/>
                <a:gd name="T17" fmla="*/ 217 h 228"/>
                <a:gd name="T18" fmla="*/ 90 w 90"/>
                <a:gd name="T19" fmla="*/ 52 h 228"/>
                <a:gd name="T20" fmla="*/ 70 w 90"/>
                <a:gd name="T21" fmla="*/ 21 h 228"/>
                <a:gd name="T22" fmla="*/ 76 w 90"/>
                <a:gd name="T23" fmla="*/ 177 h 228"/>
                <a:gd name="T24" fmla="*/ 14 w 90"/>
                <a:gd name="T25" fmla="*/ 177 h 228"/>
                <a:gd name="T26" fmla="*/ 14 w 90"/>
                <a:gd name="T27" fmla="*/ 80 h 228"/>
                <a:gd name="T28" fmla="*/ 76 w 90"/>
                <a:gd name="T29" fmla="*/ 80 h 228"/>
                <a:gd name="T30" fmla="*/ 76 w 90"/>
                <a:gd name="T31" fmla="*/ 17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0" h="228">
                  <a:moveTo>
                    <a:pt x="70" y="21"/>
                  </a:moveTo>
                  <a:cubicBezTo>
                    <a:pt x="63" y="14"/>
                    <a:pt x="62" y="0"/>
                    <a:pt x="6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8" y="14"/>
                    <a:pt x="20" y="21"/>
                  </a:cubicBezTo>
                  <a:cubicBezTo>
                    <a:pt x="12" y="27"/>
                    <a:pt x="0" y="37"/>
                    <a:pt x="0" y="52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223"/>
                    <a:pt x="5" y="228"/>
                    <a:pt x="11" y="228"/>
                  </a:cubicBezTo>
                  <a:cubicBezTo>
                    <a:pt x="80" y="228"/>
                    <a:pt x="80" y="228"/>
                    <a:pt x="80" y="228"/>
                  </a:cubicBezTo>
                  <a:cubicBezTo>
                    <a:pt x="86" y="228"/>
                    <a:pt x="90" y="223"/>
                    <a:pt x="90" y="217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0" y="37"/>
                    <a:pt x="78" y="27"/>
                    <a:pt x="70" y="21"/>
                  </a:cubicBezTo>
                  <a:moveTo>
                    <a:pt x="76" y="177"/>
                  </a:moveTo>
                  <a:cubicBezTo>
                    <a:pt x="14" y="177"/>
                    <a:pt x="14" y="177"/>
                    <a:pt x="14" y="177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76" y="80"/>
                    <a:pt x="76" y="80"/>
                    <a:pt x="76" y="80"/>
                  </a:cubicBezTo>
                  <a:lnTo>
                    <a:pt x="76" y="1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105"/>
            <p:cNvSpPr>
              <a:spLocks noEditPoints="1"/>
            </p:cNvSpPr>
            <p:nvPr/>
          </p:nvSpPr>
          <p:spPr bwMode="auto">
            <a:xfrm>
              <a:off x="5265738" y="5245100"/>
              <a:ext cx="212725" cy="442913"/>
            </a:xfrm>
            <a:custGeom>
              <a:avLst/>
              <a:gdLst>
                <a:gd name="T0" fmla="*/ 89 w 110"/>
                <a:gd name="T1" fmla="*/ 215 h 228"/>
                <a:gd name="T2" fmla="*/ 88 w 110"/>
                <a:gd name="T3" fmla="*/ 215 h 228"/>
                <a:gd name="T4" fmla="*/ 68 w 110"/>
                <a:gd name="T5" fmla="*/ 215 h 228"/>
                <a:gd name="T6" fmla="*/ 61 w 110"/>
                <a:gd name="T7" fmla="*/ 208 h 228"/>
                <a:gd name="T8" fmla="*/ 61 w 110"/>
                <a:gd name="T9" fmla="*/ 124 h 228"/>
                <a:gd name="T10" fmla="*/ 110 w 110"/>
                <a:gd name="T11" fmla="*/ 69 h 228"/>
                <a:gd name="T12" fmla="*/ 110 w 110"/>
                <a:gd name="T13" fmla="*/ 62 h 228"/>
                <a:gd name="T14" fmla="*/ 105 w 110"/>
                <a:gd name="T15" fmla="*/ 0 h 228"/>
                <a:gd name="T16" fmla="*/ 7 w 110"/>
                <a:gd name="T17" fmla="*/ 0 h 228"/>
                <a:gd name="T18" fmla="*/ 1 w 110"/>
                <a:gd name="T19" fmla="*/ 60 h 228"/>
                <a:gd name="T20" fmla="*/ 0 w 110"/>
                <a:gd name="T21" fmla="*/ 69 h 228"/>
                <a:gd name="T22" fmla="*/ 48 w 110"/>
                <a:gd name="T23" fmla="*/ 123 h 228"/>
                <a:gd name="T24" fmla="*/ 48 w 110"/>
                <a:gd name="T25" fmla="*/ 208 h 228"/>
                <a:gd name="T26" fmla="*/ 41 w 110"/>
                <a:gd name="T27" fmla="*/ 215 h 228"/>
                <a:gd name="T28" fmla="*/ 21 w 110"/>
                <a:gd name="T29" fmla="*/ 215 h 228"/>
                <a:gd name="T30" fmla="*/ 21 w 110"/>
                <a:gd name="T31" fmla="*/ 215 h 228"/>
                <a:gd name="T32" fmla="*/ 14 w 110"/>
                <a:gd name="T33" fmla="*/ 221 h 228"/>
                <a:gd name="T34" fmla="*/ 14 w 110"/>
                <a:gd name="T35" fmla="*/ 222 h 228"/>
                <a:gd name="T36" fmla="*/ 21 w 110"/>
                <a:gd name="T37" fmla="*/ 228 h 228"/>
                <a:gd name="T38" fmla="*/ 89 w 110"/>
                <a:gd name="T39" fmla="*/ 228 h 228"/>
                <a:gd name="T40" fmla="*/ 95 w 110"/>
                <a:gd name="T41" fmla="*/ 222 h 228"/>
                <a:gd name="T42" fmla="*/ 95 w 110"/>
                <a:gd name="T43" fmla="*/ 222 h 228"/>
                <a:gd name="T44" fmla="*/ 95 w 110"/>
                <a:gd name="T45" fmla="*/ 221 h 228"/>
                <a:gd name="T46" fmla="*/ 95 w 110"/>
                <a:gd name="T47" fmla="*/ 221 h 228"/>
                <a:gd name="T48" fmla="*/ 89 w 110"/>
                <a:gd name="T49" fmla="*/ 215 h 228"/>
                <a:gd name="T50" fmla="*/ 16 w 110"/>
                <a:gd name="T51" fmla="*/ 67 h 228"/>
                <a:gd name="T52" fmla="*/ 21 w 110"/>
                <a:gd name="T53" fmla="*/ 13 h 228"/>
                <a:gd name="T54" fmla="*/ 90 w 110"/>
                <a:gd name="T55" fmla="*/ 13 h 228"/>
                <a:gd name="T56" fmla="*/ 95 w 110"/>
                <a:gd name="T57" fmla="*/ 67 h 228"/>
                <a:gd name="T58" fmla="*/ 16 w 110"/>
                <a:gd name="T59" fmla="*/ 6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0" h="228">
                  <a:moveTo>
                    <a:pt x="89" y="215"/>
                  </a:moveTo>
                  <a:cubicBezTo>
                    <a:pt x="88" y="215"/>
                    <a:pt x="88" y="215"/>
                    <a:pt x="88" y="215"/>
                  </a:cubicBezTo>
                  <a:cubicBezTo>
                    <a:pt x="68" y="215"/>
                    <a:pt x="68" y="215"/>
                    <a:pt x="68" y="215"/>
                  </a:cubicBezTo>
                  <a:cubicBezTo>
                    <a:pt x="65" y="215"/>
                    <a:pt x="61" y="212"/>
                    <a:pt x="61" y="208"/>
                  </a:cubicBezTo>
                  <a:cubicBezTo>
                    <a:pt x="61" y="124"/>
                    <a:pt x="61" y="124"/>
                    <a:pt x="61" y="124"/>
                  </a:cubicBezTo>
                  <a:cubicBezTo>
                    <a:pt x="89" y="121"/>
                    <a:pt x="110" y="97"/>
                    <a:pt x="110" y="69"/>
                  </a:cubicBezTo>
                  <a:cubicBezTo>
                    <a:pt x="110" y="67"/>
                    <a:pt x="110" y="64"/>
                    <a:pt x="110" y="62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63"/>
                    <a:pt x="0" y="66"/>
                    <a:pt x="0" y="69"/>
                  </a:cubicBezTo>
                  <a:cubicBezTo>
                    <a:pt x="0" y="97"/>
                    <a:pt x="21" y="120"/>
                    <a:pt x="48" y="123"/>
                  </a:cubicBezTo>
                  <a:cubicBezTo>
                    <a:pt x="48" y="208"/>
                    <a:pt x="48" y="208"/>
                    <a:pt x="48" y="208"/>
                  </a:cubicBezTo>
                  <a:cubicBezTo>
                    <a:pt x="48" y="212"/>
                    <a:pt x="45" y="215"/>
                    <a:pt x="41" y="215"/>
                  </a:cubicBezTo>
                  <a:cubicBezTo>
                    <a:pt x="21" y="215"/>
                    <a:pt x="21" y="215"/>
                    <a:pt x="21" y="215"/>
                  </a:cubicBezTo>
                  <a:cubicBezTo>
                    <a:pt x="21" y="215"/>
                    <a:pt x="21" y="215"/>
                    <a:pt x="21" y="215"/>
                  </a:cubicBezTo>
                  <a:cubicBezTo>
                    <a:pt x="17" y="215"/>
                    <a:pt x="14" y="218"/>
                    <a:pt x="14" y="221"/>
                  </a:cubicBezTo>
                  <a:cubicBezTo>
                    <a:pt x="14" y="222"/>
                    <a:pt x="14" y="222"/>
                    <a:pt x="14" y="222"/>
                  </a:cubicBezTo>
                  <a:cubicBezTo>
                    <a:pt x="14" y="225"/>
                    <a:pt x="17" y="228"/>
                    <a:pt x="21" y="228"/>
                  </a:cubicBezTo>
                  <a:cubicBezTo>
                    <a:pt x="89" y="228"/>
                    <a:pt x="89" y="228"/>
                    <a:pt x="89" y="228"/>
                  </a:cubicBezTo>
                  <a:cubicBezTo>
                    <a:pt x="92" y="228"/>
                    <a:pt x="95" y="225"/>
                    <a:pt x="95" y="222"/>
                  </a:cubicBezTo>
                  <a:cubicBezTo>
                    <a:pt x="95" y="222"/>
                    <a:pt x="95" y="222"/>
                    <a:pt x="95" y="222"/>
                  </a:cubicBezTo>
                  <a:cubicBezTo>
                    <a:pt x="95" y="221"/>
                    <a:pt x="95" y="221"/>
                    <a:pt x="95" y="221"/>
                  </a:cubicBezTo>
                  <a:cubicBezTo>
                    <a:pt x="95" y="221"/>
                    <a:pt x="95" y="221"/>
                    <a:pt x="95" y="221"/>
                  </a:cubicBezTo>
                  <a:cubicBezTo>
                    <a:pt x="95" y="218"/>
                    <a:pt x="92" y="215"/>
                    <a:pt x="89" y="215"/>
                  </a:cubicBezTo>
                  <a:moveTo>
                    <a:pt x="16" y="67"/>
                  </a:moveTo>
                  <a:cubicBezTo>
                    <a:pt x="21" y="13"/>
                    <a:pt x="21" y="13"/>
                    <a:pt x="21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5" y="67"/>
                    <a:pt x="95" y="67"/>
                    <a:pt x="95" y="67"/>
                  </a:cubicBezTo>
                  <a:lnTo>
                    <a:pt x="16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6" name="Freeform 470"/>
          <p:cNvSpPr/>
          <p:nvPr/>
        </p:nvSpPr>
        <p:spPr bwMode="auto">
          <a:xfrm>
            <a:off x="6225345" y="2212461"/>
            <a:ext cx="1115089" cy="1113193"/>
          </a:xfrm>
          <a:custGeom>
            <a:avLst/>
            <a:gdLst>
              <a:gd name="T0" fmla="*/ 508 w 1016"/>
              <a:gd name="T1" fmla="*/ 0 h 1016"/>
              <a:gd name="T2" fmla="*/ 1016 w 1016"/>
              <a:gd name="T3" fmla="*/ 508 h 1016"/>
              <a:gd name="T4" fmla="*/ 897 w 1016"/>
              <a:gd name="T5" fmla="*/ 835 h 1016"/>
              <a:gd name="T6" fmla="*/ 508 w 1016"/>
              <a:gd name="T7" fmla="*/ 1016 h 1016"/>
              <a:gd name="T8" fmla="*/ 118 w 1016"/>
              <a:gd name="T9" fmla="*/ 835 h 1016"/>
              <a:gd name="T10" fmla="*/ 0 w 1016"/>
              <a:gd name="T11" fmla="*/ 508 h 1016"/>
              <a:gd name="T12" fmla="*/ 508 w 1016"/>
              <a:gd name="T13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788" y="0"/>
                  <a:pt x="1016" y="228"/>
                  <a:pt x="1016" y="508"/>
                </a:cubicBezTo>
                <a:cubicBezTo>
                  <a:pt x="1016" y="633"/>
                  <a:pt x="971" y="746"/>
                  <a:pt x="897" y="835"/>
                </a:cubicBezTo>
                <a:cubicBezTo>
                  <a:pt x="804" y="946"/>
                  <a:pt x="664" y="1016"/>
                  <a:pt x="508" y="1016"/>
                </a:cubicBezTo>
                <a:cubicBezTo>
                  <a:pt x="351" y="1016"/>
                  <a:pt x="211" y="946"/>
                  <a:pt x="118" y="835"/>
                </a:cubicBezTo>
                <a:cubicBezTo>
                  <a:pt x="44" y="746"/>
                  <a:pt x="0" y="633"/>
                  <a:pt x="0" y="508"/>
                </a:cubicBezTo>
                <a:cubicBezTo>
                  <a:pt x="0" y="228"/>
                  <a:pt x="227" y="0"/>
                  <a:pt x="508" y="0"/>
                </a:cubicBezTo>
                <a:close/>
              </a:path>
            </a:pathLst>
          </a:custGeom>
          <a:solidFill>
            <a:srgbClr val="1AA2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08" name="组合 3807"/>
          <p:cNvGrpSpPr/>
          <p:nvPr/>
        </p:nvGrpSpPr>
        <p:grpSpPr>
          <a:xfrm>
            <a:off x="6545838" y="2424859"/>
            <a:ext cx="618229" cy="618229"/>
            <a:chOff x="6419851" y="503238"/>
            <a:chExt cx="517525" cy="517525"/>
          </a:xfrm>
        </p:grpSpPr>
        <p:sp>
          <p:nvSpPr>
            <p:cNvPr id="3607" name="Freeform 471"/>
            <p:cNvSpPr>
              <a:spLocks noEditPoints="1"/>
            </p:cNvSpPr>
            <p:nvPr/>
          </p:nvSpPr>
          <p:spPr bwMode="auto">
            <a:xfrm>
              <a:off x="6419851" y="503238"/>
              <a:ext cx="517525" cy="517525"/>
            </a:xfrm>
            <a:custGeom>
              <a:avLst/>
              <a:gdLst>
                <a:gd name="T0" fmla="*/ 0 w 326"/>
                <a:gd name="T1" fmla="*/ 0 h 326"/>
                <a:gd name="T2" fmla="*/ 0 w 326"/>
                <a:gd name="T3" fmla="*/ 326 h 326"/>
                <a:gd name="T4" fmla="*/ 326 w 326"/>
                <a:gd name="T5" fmla="*/ 326 h 326"/>
                <a:gd name="T6" fmla="*/ 0 w 326"/>
                <a:gd name="T7" fmla="*/ 0 h 326"/>
                <a:gd name="T8" fmla="*/ 50 w 326"/>
                <a:gd name="T9" fmla="*/ 122 h 326"/>
                <a:gd name="T10" fmla="*/ 204 w 326"/>
                <a:gd name="T11" fmla="*/ 276 h 326"/>
                <a:gd name="T12" fmla="*/ 50 w 326"/>
                <a:gd name="T13" fmla="*/ 276 h 326"/>
                <a:gd name="T14" fmla="*/ 50 w 326"/>
                <a:gd name="T15" fmla="*/ 122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6" h="326">
                  <a:moveTo>
                    <a:pt x="0" y="0"/>
                  </a:moveTo>
                  <a:lnTo>
                    <a:pt x="0" y="326"/>
                  </a:lnTo>
                  <a:lnTo>
                    <a:pt x="326" y="326"/>
                  </a:lnTo>
                  <a:lnTo>
                    <a:pt x="0" y="0"/>
                  </a:lnTo>
                  <a:close/>
                  <a:moveTo>
                    <a:pt x="50" y="122"/>
                  </a:moveTo>
                  <a:lnTo>
                    <a:pt x="204" y="276"/>
                  </a:lnTo>
                  <a:lnTo>
                    <a:pt x="50" y="276"/>
                  </a:lnTo>
                  <a:lnTo>
                    <a:pt x="50" y="122"/>
                  </a:lnTo>
                  <a:close/>
                </a:path>
              </a:pathLst>
            </a:custGeom>
            <a:solidFill>
              <a:srgbClr val="F6CE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08" name="Freeform 472"/>
            <p:cNvSpPr/>
            <p:nvPr/>
          </p:nvSpPr>
          <p:spPr bwMode="auto">
            <a:xfrm>
              <a:off x="6435726" y="539750"/>
              <a:ext cx="20638" cy="20638"/>
            </a:xfrm>
            <a:custGeom>
              <a:avLst/>
              <a:gdLst>
                <a:gd name="T0" fmla="*/ 0 w 13"/>
                <a:gd name="T1" fmla="*/ 13 h 13"/>
                <a:gd name="T2" fmla="*/ 0 w 13"/>
                <a:gd name="T3" fmla="*/ 12 h 13"/>
                <a:gd name="T4" fmla="*/ 12 w 13"/>
                <a:gd name="T5" fmla="*/ 0 h 13"/>
                <a:gd name="T6" fmla="*/ 13 w 13"/>
                <a:gd name="T7" fmla="*/ 1 h 13"/>
                <a:gd name="T8" fmla="*/ 0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0" y="13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09" name="Freeform 473"/>
            <p:cNvSpPr/>
            <p:nvPr/>
          </p:nvSpPr>
          <p:spPr bwMode="auto">
            <a:xfrm>
              <a:off x="6451601" y="547688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10" name="Freeform 474"/>
            <p:cNvSpPr/>
            <p:nvPr/>
          </p:nvSpPr>
          <p:spPr bwMode="auto">
            <a:xfrm>
              <a:off x="6451601" y="555625"/>
              <a:ext cx="20638" cy="22225"/>
            </a:xfrm>
            <a:custGeom>
              <a:avLst/>
              <a:gdLst>
                <a:gd name="T0" fmla="*/ 1 w 13"/>
                <a:gd name="T1" fmla="*/ 14 h 14"/>
                <a:gd name="T2" fmla="*/ 0 w 13"/>
                <a:gd name="T3" fmla="*/ 13 h 14"/>
                <a:gd name="T4" fmla="*/ 12 w 13"/>
                <a:gd name="T5" fmla="*/ 0 h 14"/>
                <a:gd name="T6" fmla="*/ 13 w 13"/>
                <a:gd name="T7" fmla="*/ 1 h 14"/>
                <a:gd name="T8" fmla="*/ 1 w 1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14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11" name="Freeform 475"/>
            <p:cNvSpPr/>
            <p:nvPr/>
          </p:nvSpPr>
          <p:spPr bwMode="auto">
            <a:xfrm>
              <a:off x="6467476" y="565150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8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12" name="Freeform 476"/>
            <p:cNvSpPr/>
            <p:nvPr/>
          </p:nvSpPr>
          <p:spPr bwMode="auto">
            <a:xfrm>
              <a:off x="6467476" y="571500"/>
              <a:ext cx="20638" cy="22225"/>
            </a:xfrm>
            <a:custGeom>
              <a:avLst/>
              <a:gdLst>
                <a:gd name="T0" fmla="*/ 1 w 13"/>
                <a:gd name="T1" fmla="*/ 14 h 14"/>
                <a:gd name="T2" fmla="*/ 0 w 13"/>
                <a:gd name="T3" fmla="*/ 13 h 14"/>
                <a:gd name="T4" fmla="*/ 12 w 13"/>
                <a:gd name="T5" fmla="*/ 0 h 14"/>
                <a:gd name="T6" fmla="*/ 13 w 13"/>
                <a:gd name="T7" fmla="*/ 1 h 14"/>
                <a:gd name="T8" fmla="*/ 1 w 1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14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13" name="Freeform 477"/>
            <p:cNvSpPr/>
            <p:nvPr/>
          </p:nvSpPr>
          <p:spPr bwMode="auto">
            <a:xfrm>
              <a:off x="6483351" y="581025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7 w 8"/>
                <a:gd name="T5" fmla="*/ 0 h 8"/>
                <a:gd name="T6" fmla="*/ 8 w 8"/>
                <a:gd name="T7" fmla="*/ 1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8" y="1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14" name="Freeform 478"/>
            <p:cNvSpPr/>
            <p:nvPr/>
          </p:nvSpPr>
          <p:spPr bwMode="auto">
            <a:xfrm>
              <a:off x="6483351" y="588963"/>
              <a:ext cx="20638" cy="20638"/>
            </a:xfrm>
            <a:custGeom>
              <a:avLst/>
              <a:gdLst>
                <a:gd name="T0" fmla="*/ 1 w 13"/>
                <a:gd name="T1" fmla="*/ 13 h 13"/>
                <a:gd name="T2" fmla="*/ 0 w 13"/>
                <a:gd name="T3" fmla="*/ 12 h 13"/>
                <a:gd name="T4" fmla="*/ 13 w 13"/>
                <a:gd name="T5" fmla="*/ 0 h 13"/>
                <a:gd name="T6" fmla="*/ 13 w 13"/>
                <a:gd name="T7" fmla="*/ 0 h 13"/>
                <a:gd name="T8" fmla="*/ 1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" y="13"/>
                  </a:moveTo>
                  <a:lnTo>
                    <a:pt x="0" y="1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15" name="Freeform 479"/>
            <p:cNvSpPr/>
            <p:nvPr/>
          </p:nvSpPr>
          <p:spPr bwMode="auto">
            <a:xfrm>
              <a:off x="6499226" y="596900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8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16" name="Freeform 480"/>
            <p:cNvSpPr/>
            <p:nvPr/>
          </p:nvSpPr>
          <p:spPr bwMode="auto">
            <a:xfrm>
              <a:off x="6499226" y="604838"/>
              <a:ext cx="22225" cy="20638"/>
            </a:xfrm>
            <a:custGeom>
              <a:avLst/>
              <a:gdLst>
                <a:gd name="T0" fmla="*/ 1 w 14"/>
                <a:gd name="T1" fmla="*/ 13 h 13"/>
                <a:gd name="T2" fmla="*/ 0 w 14"/>
                <a:gd name="T3" fmla="*/ 12 h 13"/>
                <a:gd name="T4" fmla="*/ 13 w 14"/>
                <a:gd name="T5" fmla="*/ 0 h 13"/>
                <a:gd name="T6" fmla="*/ 14 w 14"/>
                <a:gd name="T7" fmla="*/ 1 h 13"/>
                <a:gd name="T8" fmla="*/ 1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" y="13"/>
                  </a:moveTo>
                  <a:lnTo>
                    <a:pt x="0" y="12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17" name="Freeform 481"/>
            <p:cNvSpPr/>
            <p:nvPr/>
          </p:nvSpPr>
          <p:spPr bwMode="auto">
            <a:xfrm>
              <a:off x="6515101" y="612775"/>
              <a:ext cx="14288" cy="12700"/>
            </a:xfrm>
            <a:custGeom>
              <a:avLst/>
              <a:gdLst>
                <a:gd name="T0" fmla="*/ 1 w 9"/>
                <a:gd name="T1" fmla="*/ 8 h 8"/>
                <a:gd name="T2" fmla="*/ 0 w 9"/>
                <a:gd name="T3" fmla="*/ 8 h 8"/>
                <a:gd name="T4" fmla="*/ 8 w 9"/>
                <a:gd name="T5" fmla="*/ 0 h 8"/>
                <a:gd name="T6" fmla="*/ 9 w 9"/>
                <a:gd name="T7" fmla="*/ 1 h 8"/>
                <a:gd name="T8" fmla="*/ 1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1" y="8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9" y="1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18" name="Freeform 482"/>
            <p:cNvSpPr/>
            <p:nvPr/>
          </p:nvSpPr>
          <p:spPr bwMode="auto">
            <a:xfrm>
              <a:off x="6516689" y="620713"/>
              <a:ext cx="20638" cy="20638"/>
            </a:xfrm>
            <a:custGeom>
              <a:avLst/>
              <a:gdLst>
                <a:gd name="T0" fmla="*/ 0 w 13"/>
                <a:gd name="T1" fmla="*/ 13 h 13"/>
                <a:gd name="T2" fmla="*/ 0 w 13"/>
                <a:gd name="T3" fmla="*/ 13 h 13"/>
                <a:gd name="T4" fmla="*/ 12 w 13"/>
                <a:gd name="T5" fmla="*/ 0 h 13"/>
                <a:gd name="T6" fmla="*/ 13 w 13"/>
                <a:gd name="T7" fmla="*/ 1 h 13"/>
                <a:gd name="T8" fmla="*/ 0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0" y="13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19" name="Freeform 483"/>
            <p:cNvSpPr/>
            <p:nvPr/>
          </p:nvSpPr>
          <p:spPr bwMode="auto">
            <a:xfrm>
              <a:off x="6532564" y="628650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20" name="Freeform 484"/>
            <p:cNvSpPr/>
            <p:nvPr/>
          </p:nvSpPr>
          <p:spPr bwMode="auto">
            <a:xfrm>
              <a:off x="6532564" y="636588"/>
              <a:ext cx="20638" cy="22225"/>
            </a:xfrm>
            <a:custGeom>
              <a:avLst/>
              <a:gdLst>
                <a:gd name="T0" fmla="*/ 1 w 13"/>
                <a:gd name="T1" fmla="*/ 14 h 14"/>
                <a:gd name="T2" fmla="*/ 0 w 13"/>
                <a:gd name="T3" fmla="*/ 12 h 14"/>
                <a:gd name="T4" fmla="*/ 12 w 13"/>
                <a:gd name="T5" fmla="*/ 0 h 14"/>
                <a:gd name="T6" fmla="*/ 13 w 13"/>
                <a:gd name="T7" fmla="*/ 1 h 14"/>
                <a:gd name="T8" fmla="*/ 1 w 1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14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21" name="Freeform 485"/>
            <p:cNvSpPr/>
            <p:nvPr/>
          </p:nvSpPr>
          <p:spPr bwMode="auto">
            <a:xfrm>
              <a:off x="6548439" y="646113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8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22" name="Freeform 486"/>
            <p:cNvSpPr/>
            <p:nvPr/>
          </p:nvSpPr>
          <p:spPr bwMode="auto">
            <a:xfrm>
              <a:off x="6548439" y="654050"/>
              <a:ext cx="20638" cy="19050"/>
            </a:xfrm>
            <a:custGeom>
              <a:avLst/>
              <a:gdLst>
                <a:gd name="T0" fmla="*/ 1 w 13"/>
                <a:gd name="T1" fmla="*/ 12 h 12"/>
                <a:gd name="T2" fmla="*/ 0 w 13"/>
                <a:gd name="T3" fmla="*/ 12 h 12"/>
                <a:gd name="T4" fmla="*/ 12 w 13"/>
                <a:gd name="T5" fmla="*/ 0 h 12"/>
                <a:gd name="T6" fmla="*/ 13 w 13"/>
                <a:gd name="T7" fmla="*/ 0 h 12"/>
                <a:gd name="T8" fmla="*/ 1 w 13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1" y="12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23" name="Freeform 487"/>
            <p:cNvSpPr/>
            <p:nvPr/>
          </p:nvSpPr>
          <p:spPr bwMode="auto">
            <a:xfrm>
              <a:off x="6564314" y="661988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7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24" name="Freeform 488"/>
            <p:cNvSpPr/>
            <p:nvPr/>
          </p:nvSpPr>
          <p:spPr bwMode="auto">
            <a:xfrm>
              <a:off x="6564314" y="669925"/>
              <a:ext cx="20638" cy="20638"/>
            </a:xfrm>
            <a:custGeom>
              <a:avLst/>
              <a:gdLst>
                <a:gd name="T0" fmla="*/ 1 w 13"/>
                <a:gd name="T1" fmla="*/ 13 h 13"/>
                <a:gd name="T2" fmla="*/ 0 w 13"/>
                <a:gd name="T3" fmla="*/ 12 h 13"/>
                <a:gd name="T4" fmla="*/ 13 w 13"/>
                <a:gd name="T5" fmla="*/ 0 h 13"/>
                <a:gd name="T6" fmla="*/ 13 w 13"/>
                <a:gd name="T7" fmla="*/ 1 h 13"/>
                <a:gd name="T8" fmla="*/ 1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" y="13"/>
                  </a:moveTo>
                  <a:lnTo>
                    <a:pt x="0" y="12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25" name="Freeform 489"/>
            <p:cNvSpPr/>
            <p:nvPr/>
          </p:nvSpPr>
          <p:spPr bwMode="auto">
            <a:xfrm>
              <a:off x="6580189" y="677863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8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26" name="Freeform 490"/>
            <p:cNvSpPr/>
            <p:nvPr/>
          </p:nvSpPr>
          <p:spPr bwMode="auto">
            <a:xfrm>
              <a:off x="6580189" y="685800"/>
              <a:ext cx="22225" cy="20638"/>
            </a:xfrm>
            <a:custGeom>
              <a:avLst/>
              <a:gdLst>
                <a:gd name="T0" fmla="*/ 1 w 14"/>
                <a:gd name="T1" fmla="*/ 13 h 13"/>
                <a:gd name="T2" fmla="*/ 0 w 14"/>
                <a:gd name="T3" fmla="*/ 12 h 13"/>
                <a:gd name="T4" fmla="*/ 12 w 14"/>
                <a:gd name="T5" fmla="*/ 0 h 13"/>
                <a:gd name="T6" fmla="*/ 14 w 14"/>
                <a:gd name="T7" fmla="*/ 1 h 13"/>
                <a:gd name="T8" fmla="*/ 1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" y="13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27" name="Freeform 491"/>
            <p:cNvSpPr/>
            <p:nvPr/>
          </p:nvSpPr>
          <p:spPr bwMode="auto">
            <a:xfrm>
              <a:off x="6597651" y="693738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28" name="Freeform 492"/>
            <p:cNvSpPr/>
            <p:nvPr/>
          </p:nvSpPr>
          <p:spPr bwMode="auto">
            <a:xfrm>
              <a:off x="6597651" y="701675"/>
              <a:ext cx="19050" cy="20638"/>
            </a:xfrm>
            <a:custGeom>
              <a:avLst/>
              <a:gdLst>
                <a:gd name="T0" fmla="*/ 0 w 12"/>
                <a:gd name="T1" fmla="*/ 13 h 13"/>
                <a:gd name="T2" fmla="*/ 0 w 12"/>
                <a:gd name="T3" fmla="*/ 13 h 13"/>
                <a:gd name="T4" fmla="*/ 12 w 12"/>
                <a:gd name="T5" fmla="*/ 0 h 13"/>
                <a:gd name="T6" fmla="*/ 12 w 12"/>
                <a:gd name="T7" fmla="*/ 1 h 13"/>
                <a:gd name="T8" fmla="*/ 0 w 12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0" y="13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29" name="Freeform 493"/>
            <p:cNvSpPr/>
            <p:nvPr/>
          </p:nvSpPr>
          <p:spPr bwMode="auto">
            <a:xfrm>
              <a:off x="6613526" y="709613"/>
              <a:ext cx="12700" cy="14288"/>
            </a:xfrm>
            <a:custGeom>
              <a:avLst/>
              <a:gdLst>
                <a:gd name="T0" fmla="*/ 0 w 8"/>
                <a:gd name="T1" fmla="*/ 9 h 9"/>
                <a:gd name="T2" fmla="*/ 0 w 8"/>
                <a:gd name="T3" fmla="*/ 8 h 9"/>
                <a:gd name="T4" fmla="*/ 7 w 8"/>
                <a:gd name="T5" fmla="*/ 0 h 9"/>
                <a:gd name="T6" fmla="*/ 8 w 8"/>
                <a:gd name="T7" fmla="*/ 1 h 9"/>
                <a:gd name="T8" fmla="*/ 0 w 8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9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30" name="Freeform 494"/>
            <p:cNvSpPr/>
            <p:nvPr/>
          </p:nvSpPr>
          <p:spPr bwMode="auto">
            <a:xfrm>
              <a:off x="6613526" y="717550"/>
              <a:ext cx="20638" cy="22225"/>
            </a:xfrm>
            <a:custGeom>
              <a:avLst/>
              <a:gdLst>
                <a:gd name="T0" fmla="*/ 1 w 13"/>
                <a:gd name="T1" fmla="*/ 14 h 14"/>
                <a:gd name="T2" fmla="*/ 0 w 13"/>
                <a:gd name="T3" fmla="*/ 12 h 14"/>
                <a:gd name="T4" fmla="*/ 12 w 13"/>
                <a:gd name="T5" fmla="*/ 0 h 14"/>
                <a:gd name="T6" fmla="*/ 13 w 13"/>
                <a:gd name="T7" fmla="*/ 1 h 14"/>
                <a:gd name="T8" fmla="*/ 1 w 1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14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31" name="Freeform 495"/>
            <p:cNvSpPr/>
            <p:nvPr/>
          </p:nvSpPr>
          <p:spPr bwMode="auto">
            <a:xfrm>
              <a:off x="6629401" y="725488"/>
              <a:ext cx="12700" cy="14288"/>
            </a:xfrm>
            <a:custGeom>
              <a:avLst/>
              <a:gdLst>
                <a:gd name="T0" fmla="*/ 1 w 8"/>
                <a:gd name="T1" fmla="*/ 9 h 9"/>
                <a:gd name="T2" fmla="*/ 0 w 8"/>
                <a:gd name="T3" fmla="*/ 8 h 9"/>
                <a:gd name="T4" fmla="*/ 7 w 8"/>
                <a:gd name="T5" fmla="*/ 0 h 9"/>
                <a:gd name="T6" fmla="*/ 8 w 8"/>
                <a:gd name="T7" fmla="*/ 1 h 9"/>
                <a:gd name="T8" fmla="*/ 1 w 8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1" y="9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32" name="Freeform 496"/>
            <p:cNvSpPr/>
            <p:nvPr/>
          </p:nvSpPr>
          <p:spPr bwMode="auto">
            <a:xfrm>
              <a:off x="6629401" y="735013"/>
              <a:ext cx="20638" cy="19050"/>
            </a:xfrm>
            <a:custGeom>
              <a:avLst/>
              <a:gdLst>
                <a:gd name="T0" fmla="*/ 1 w 13"/>
                <a:gd name="T1" fmla="*/ 12 h 12"/>
                <a:gd name="T2" fmla="*/ 0 w 13"/>
                <a:gd name="T3" fmla="*/ 12 h 12"/>
                <a:gd name="T4" fmla="*/ 12 w 13"/>
                <a:gd name="T5" fmla="*/ 0 h 12"/>
                <a:gd name="T6" fmla="*/ 13 w 13"/>
                <a:gd name="T7" fmla="*/ 0 h 12"/>
                <a:gd name="T8" fmla="*/ 1 w 13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1" y="12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33" name="Freeform 497"/>
            <p:cNvSpPr/>
            <p:nvPr/>
          </p:nvSpPr>
          <p:spPr bwMode="auto">
            <a:xfrm>
              <a:off x="6645276" y="742950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7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34" name="Freeform 498"/>
            <p:cNvSpPr/>
            <p:nvPr/>
          </p:nvSpPr>
          <p:spPr bwMode="auto">
            <a:xfrm>
              <a:off x="6645276" y="749300"/>
              <a:ext cx="20638" cy="22225"/>
            </a:xfrm>
            <a:custGeom>
              <a:avLst/>
              <a:gdLst>
                <a:gd name="T0" fmla="*/ 1 w 13"/>
                <a:gd name="T1" fmla="*/ 14 h 14"/>
                <a:gd name="T2" fmla="*/ 0 w 13"/>
                <a:gd name="T3" fmla="*/ 13 h 14"/>
                <a:gd name="T4" fmla="*/ 13 w 13"/>
                <a:gd name="T5" fmla="*/ 0 h 14"/>
                <a:gd name="T6" fmla="*/ 13 w 13"/>
                <a:gd name="T7" fmla="*/ 2 h 14"/>
                <a:gd name="T8" fmla="*/ 1 w 1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14"/>
                  </a:moveTo>
                  <a:lnTo>
                    <a:pt x="0" y="13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35" name="Freeform 499"/>
            <p:cNvSpPr/>
            <p:nvPr/>
          </p:nvSpPr>
          <p:spPr bwMode="auto">
            <a:xfrm>
              <a:off x="6661151" y="758825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8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36" name="Freeform 500"/>
            <p:cNvSpPr/>
            <p:nvPr/>
          </p:nvSpPr>
          <p:spPr bwMode="auto">
            <a:xfrm>
              <a:off x="6661151" y="766763"/>
              <a:ext cx="22225" cy="20638"/>
            </a:xfrm>
            <a:custGeom>
              <a:avLst/>
              <a:gdLst>
                <a:gd name="T0" fmla="*/ 1 w 14"/>
                <a:gd name="T1" fmla="*/ 13 h 13"/>
                <a:gd name="T2" fmla="*/ 0 w 14"/>
                <a:gd name="T3" fmla="*/ 12 h 13"/>
                <a:gd name="T4" fmla="*/ 12 w 14"/>
                <a:gd name="T5" fmla="*/ 0 h 13"/>
                <a:gd name="T6" fmla="*/ 14 w 14"/>
                <a:gd name="T7" fmla="*/ 0 h 13"/>
                <a:gd name="T8" fmla="*/ 1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" y="13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37" name="Freeform 501"/>
            <p:cNvSpPr/>
            <p:nvPr/>
          </p:nvSpPr>
          <p:spPr bwMode="auto">
            <a:xfrm>
              <a:off x="6678614" y="774700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38" name="Freeform 502"/>
            <p:cNvSpPr/>
            <p:nvPr/>
          </p:nvSpPr>
          <p:spPr bwMode="auto">
            <a:xfrm>
              <a:off x="6678614" y="782638"/>
              <a:ext cx="19050" cy="20638"/>
            </a:xfrm>
            <a:custGeom>
              <a:avLst/>
              <a:gdLst>
                <a:gd name="T0" fmla="*/ 0 w 12"/>
                <a:gd name="T1" fmla="*/ 13 h 13"/>
                <a:gd name="T2" fmla="*/ 0 w 12"/>
                <a:gd name="T3" fmla="*/ 12 h 13"/>
                <a:gd name="T4" fmla="*/ 12 w 12"/>
                <a:gd name="T5" fmla="*/ 0 h 13"/>
                <a:gd name="T6" fmla="*/ 12 w 12"/>
                <a:gd name="T7" fmla="*/ 1 h 13"/>
                <a:gd name="T8" fmla="*/ 0 w 12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0" y="13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39" name="Freeform 503"/>
            <p:cNvSpPr/>
            <p:nvPr/>
          </p:nvSpPr>
          <p:spPr bwMode="auto">
            <a:xfrm>
              <a:off x="6692901" y="790575"/>
              <a:ext cx="14288" cy="14288"/>
            </a:xfrm>
            <a:custGeom>
              <a:avLst/>
              <a:gdLst>
                <a:gd name="T0" fmla="*/ 1 w 9"/>
                <a:gd name="T1" fmla="*/ 9 h 9"/>
                <a:gd name="T2" fmla="*/ 0 w 9"/>
                <a:gd name="T3" fmla="*/ 7 h 9"/>
                <a:gd name="T4" fmla="*/ 8 w 9"/>
                <a:gd name="T5" fmla="*/ 0 h 9"/>
                <a:gd name="T6" fmla="*/ 9 w 9"/>
                <a:gd name="T7" fmla="*/ 1 h 9"/>
                <a:gd name="T8" fmla="*/ 1 w 9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9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9" y="1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40" name="Freeform 504"/>
            <p:cNvSpPr/>
            <p:nvPr/>
          </p:nvSpPr>
          <p:spPr bwMode="auto">
            <a:xfrm>
              <a:off x="6692901" y="798513"/>
              <a:ext cx="22225" cy="20638"/>
            </a:xfrm>
            <a:custGeom>
              <a:avLst/>
              <a:gdLst>
                <a:gd name="T0" fmla="*/ 2 w 14"/>
                <a:gd name="T1" fmla="*/ 13 h 13"/>
                <a:gd name="T2" fmla="*/ 0 w 14"/>
                <a:gd name="T3" fmla="*/ 12 h 13"/>
                <a:gd name="T4" fmla="*/ 13 w 14"/>
                <a:gd name="T5" fmla="*/ 0 h 13"/>
                <a:gd name="T6" fmla="*/ 14 w 14"/>
                <a:gd name="T7" fmla="*/ 1 h 13"/>
                <a:gd name="T8" fmla="*/ 2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2" y="13"/>
                  </a:moveTo>
                  <a:lnTo>
                    <a:pt x="0" y="12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41" name="Freeform 505"/>
            <p:cNvSpPr/>
            <p:nvPr/>
          </p:nvSpPr>
          <p:spPr bwMode="auto">
            <a:xfrm>
              <a:off x="6710364" y="806450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42" name="Freeform 506"/>
            <p:cNvSpPr/>
            <p:nvPr/>
          </p:nvSpPr>
          <p:spPr bwMode="auto">
            <a:xfrm>
              <a:off x="6710364" y="815975"/>
              <a:ext cx="20638" cy="19050"/>
            </a:xfrm>
            <a:custGeom>
              <a:avLst/>
              <a:gdLst>
                <a:gd name="T0" fmla="*/ 0 w 13"/>
                <a:gd name="T1" fmla="*/ 12 h 12"/>
                <a:gd name="T2" fmla="*/ 0 w 13"/>
                <a:gd name="T3" fmla="*/ 12 h 12"/>
                <a:gd name="T4" fmla="*/ 12 w 13"/>
                <a:gd name="T5" fmla="*/ 0 h 12"/>
                <a:gd name="T6" fmla="*/ 13 w 13"/>
                <a:gd name="T7" fmla="*/ 0 h 12"/>
                <a:gd name="T8" fmla="*/ 0 w 13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0" y="12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43" name="Freeform 507"/>
            <p:cNvSpPr/>
            <p:nvPr/>
          </p:nvSpPr>
          <p:spPr bwMode="auto">
            <a:xfrm>
              <a:off x="6726239" y="823913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7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44" name="Freeform 508"/>
            <p:cNvSpPr/>
            <p:nvPr/>
          </p:nvSpPr>
          <p:spPr bwMode="auto">
            <a:xfrm>
              <a:off x="6726239" y="830263"/>
              <a:ext cx="20638" cy="22225"/>
            </a:xfrm>
            <a:custGeom>
              <a:avLst/>
              <a:gdLst>
                <a:gd name="T0" fmla="*/ 1 w 13"/>
                <a:gd name="T1" fmla="*/ 14 h 14"/>
                <a:gd name="T2" fmla="*/ 0 w 13"/>
                <a:gd name="T3" fmla="*/ 13 h 14"/>
                <a:gd name="T4" fmla="*/ 12 w 13"/>
                <a:gd name="T5" fmla="*/ 0 h 14"/>
                <a:gd name="T6" fmla="*/ 13 w 13"/>
                <a:gd name="T7" fmla="*/ 2 h 14"/>
                <a:gd name="T8" fmla="*/ 1 w 1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14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13" y="2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45" name="Freeform 509"/>
            <p:cNvSpPr/>
            <p:nvPr/>
          </p:nvSpPr>
          <p:spPr bwMode="auto">
            <a:xfrm>
              <a:off x="6742114" y="839788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8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46" name="Freeform 510"/>
            <p:cNvSpPr/>
            <p:nvPr/>
          </p:nvSpPr>
          <p:spPr bwMode="auto">
            <a:xfrm>
              <a:off x="6742114" y="847725"/>
              <a:ext cx="20638" cy="20638"/>
            </a:xfrm>
            <a:custGeom>
              <a:avLst/>
              <a:gdLst>
                <a:gd name="T0" fmla="*/ 1 w 13"/>
                <a:gd name="T1" fmla="*/ 13 h 13"/>
                <a:gd name="T2" fmla="*/ 0 w 13"/>
                <a:gd name="T3" fmla="*/ 12 h 13"/>
                <a:gd name="T4" fmla="*/ 12 w 13"/>
                <a:gd name="T5" fmla="*/ 0 h 13"/>
                <a:gd name="T6" fmla="*/ 13 w 13"/>
                <a:gd name="T7" fmla="*/ 0 h 13"/>
                <a:gd name="T8" fmla="*/ 1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" y="13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47" name="Freeform 511"/>
            <p:cNvSpPr/>
            <p:nvPr/>
          </p:nvSpPr>
          <p:spPr bwMode="auto">
            <a:xfrm>
              <a:off x="6759576" y="855663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48" name="Freeform 512"/>
            <p:cNvSpPr/>
            <p:nvPr/>
          </p:nvSpPr>
          <p:spPr bwMode="auto">
            <a:xfrm>
              <a:off x="6759576" y="863600"/>
              <a:ext cx="19050" cy="20638"/>
            </a:xfrm>
            <a:custGeom>
              <a:avLst/>
              <a:gdLst>
                <a:gd name="T0" fmla="*/ 0 w 12"/>
                <a:gd name="T1" fmla="*/ 13 h 13"/>
                <a:gd name="T2" fmla="*/ 0 w 12"/>
                <a:gd name="T3" fmla="*/ 12 h 13"/>
                <a:gd name="T4" fmla="*/ 12 w 12"/>
                <a:gd name="T5" fmla="*/ 0 h 13"/>
                <a:gd name="T6" fmla="*/ 12 w 12"/>
                <a:gd name="T7" fmla="*/ 1 h 13"/>
                <a:gd name="T8" fmla="*/ 0 w 12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0" y="13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49" name="Freeform 513"/>
            <p:cNvSpPr/>
            <p:nvPr/>
          </p:nvSpPr>
          <p:spPr bwMode="auto">
            <a:xfrm>
              <a:off x="6773864" y="871538"/>
              <a:ext cx="12700" cy="14288"/>
            </a:xfrm>
            <a:custGeom>
              <a:avLst/>
              <a:gdLst>
                <a:gd name="T0" fmla="*/ 1 w 8"/>
                <a:gd name="T1" fmla="*/ 9 h 9"/>
                <a:gd name="T2" fmla="*/ 0 w 8"/>
                <a:gd name="T3" fmla="*/ 7 h 9"/>
                <a:gd name="T4" fmla="*/ 8 w 8"/>
                <a:gd name="T5" fmla="*/ 0 h 9"/>
                <a:gd name="T6" fmla="*/ 8 w 8"/>
                <a:gd name="T7" fmla="*/ 1 h 9"/>
                <a:gd name="T8" fmla="*/ 1 w 8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1" y="9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8" y="1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50" name="Freeform 514"/>
            <p:cNvSpPr/>
            <p:nvPr/>
          </p:nvSpPr>
          <p:spPr bwMode="auto">
            <a:xfrm>
              <a:off x="6773864" y="879475"/>
              <a:ext cx="22225" cy="20638"/>
            </a:xfrm>
            <a:custGeom>
              <a:avLst/>
              <a:gdLst>
                <a:gd name="T0" fmla="*/ 2 w 14"/>
                <a:gd name="T1" fmla="*/ 13 h 13"/>
                <a:gd name="T2" fmla="*/ 0 w 14"/>
                <a:gd name="T3" fmla="*/ 12 h 13"/>
                <a:gd name="T4" fmla="*/ 13 w 14"/>
                <a:gd name="T5" fmla="*/ 0 h 13"/>
                <a:gd name="T6" fmla="*/ 14 w 14"/>
                <a:gd name="T7" fmla="*/ 1 h 13"/>
                <a:gd name="T8" fmla="*/ 2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2" y="13"/>
                  </a:moveTo>
                  <a:lnTo>
                    <a:pt x="0" y="12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51" name="Freeform 515"/>
            <p:cNvSpPr/>
            <p:nvPr/>
          </p:nvSpPr>
          <p:spPr bwMode="auto">
            <a:xfrm>
              <a:off x="6791326" y="887413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52" name="Freeform 516"/>
            <p:cNvSpPr/>
            <p:nvPr/>
          </p:nvSpPr>
          <p:spPr bwMode="auto">
            <a:xfrm>
              <a:off x="6791326" y="895350"/>
              <a:ext cx="20638" cy="20638"/>
            </a:xfrm>
            <a:custGeom>
              <a:avLst/>
              <a:gdLst>
                <a:gd name="T0" fmla="*/ 0 w 13"/>
                <a:gd name="T1" fmla="*/ 13 h 13"/>
                <a:gd name="T2" fmla="*/ 0 w 13"/>
                <a:gd name="T3" fmla="*/ 13 h 13"/>
                <a:gd name="T4" fmla="*/ 12 w 13"/>
                <a:gd name="T5" fmla="*/ 0 h 13"/>
                <a:gd name="T6" fmla="*/ 13 w 13"/>
                <a:gd name="T7" fmla="*/ 1 h 13"/>
                <a:gd name="T8" fmla="*/ 0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0" y="13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53" name="Freeform 517"/>
            <p:cNvSpPr/>
            <p:nvPr/>
          </p:nvSpPr>
          <p:spPr bwMode="auto">
            <a:xfrm>
              <a:off x="6807201" y="904875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7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54" name="Freeform 518"/>
            <p:cNvSpPr/>
            <p:nvPr/>
          </p:nvSpPr>
          <p:spPr bwMode="auto">
            <a:xfrm>
              <a:off x="6807201" y="911225"/>
              <a:ext cx="20638" cy="22225"/>
            </a:xfrm>
            <a:custGeom>
              <a:avLst/>
              <a:gdLst>
                <a:gd name="T0" fmla="*/ 1 w 13"/>
                <a:gd name="T1" fmla="*/ 14 h 14"/>
                <a:gd name="T2" fmla="*/ 0 w 13"/>
                <a:gd name="T3" fmla="*/ 13 h 14"/>
                <a:gd name="T4" fmla="*/ 12 w 13"/>
                <a:gd name="T5" fmla="*/ 0 h 14"/>
                <a:gd name="T6" fmla="*/ 13 w 13"/>
                <a:gd name="T7" fmla="*/ 1 h 14"/>
                <a:gd name="T8" fmla="*/ 1 w 1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14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55" name="Freeform 519"/>
            <p:cNvSpPr/>
            <p:nvPr/>
          </p:nvSpPr>
          <p:spPr bwMode="auto">
            <a:xfrm>
              <a:off x="6823076" y="919163"/>
              <a:ext cx="12700" cy="14288"/>
            </a:xfrm>
            <a:custGeom>
              <a:avLst/>
              <a:gdLst>
                <a:gd name="T0" fmla="*/ 1 w 8"/>
                <a:gd name="T1" fmla="*/ 9 h 9"/>
                <a:gd name="T2" fmla="*/ 0 w 8"/>
                <a:gd name="T3" fmla="*/ 8 h 9"/>
                <a:gd name="T4" fmla="*/ 8 w 8"/>
                <a:gd name="T5" fmla="*/ 0 h 9"/>
                <a:gd name="T6" fmla="*/ 8 w 8"/>
                <a:gd name="T7" fmla="*/ 2 h 9"/>
                <a:gd name="T8" fmla="*/ 1 w 8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1" y="9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8" y="2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56" name="Freeform 520"/>
            <p:cNvSpPr/>
            <p:nvPr/>
          </p:nvSpPr>
          <p:spPr bwMode="auto">
            <a:xfrm>
              <a:off x="6823076" y="928688"/>
              <a:ext cx="20638" cy="20638"/>
            </a:xfrm>
            <a:custGeom>
              <a:avLst/>
              <a:gdLst>
                <a:gd name="T0" fmla="*/ 1 w 13"/>
                <a:gd name="T1" fmla="*/ 13 h 13"/>
                <a:gd name="T2" fmla="*/ 0 w 13"/>
                <a:gd name="T3" fmla="*/ 12 h 13"/>
                <a:gd name="T4" fmla="*/ 13 w 13"/>
                <a:gd name="T5" fmla="*/ 0 h 13"/>
                <a:gd name="T6" fmla="*/ 13 w 13"/>
                <a:gd name="T7" fmla="*/ 0 h 13"/>
                <a:gd name="T8" fmla="*/ 1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" y="13"/>
                  </a:moveTo>
                  <a:lnTo>
                    <a:pt x="0" y="1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57" name="Freeform 521"/>
            <p:cNvSpPr/>
            <p:nvPr/>
          </p:nvSpPr>
          <p:spPr bwMode="auto">
            <a:xfrm>
              <a:off x="6838951" y="936625"/>
              <a:ext cx="14288" cy="12700"/>
            </a:xfrm>
            <a:custGeom>
              <a:avLst/>
              <a:gdLst>
                <a:gd name="T0" fmla="*/ 1 w 9"/>
                <a:gd name="T1" fmla="*/ 8 h 8"/>
                <a:gd name="T2" fmla="*/ 0 w 9"/>
                <a:gd name="T3" fmla="*/ 7 h 8"/>
                <a:gd name="T4" fmla="*/ 8 w 9"/>
                <a:gd name="T5" fmla="*/ 0 h 8"/>
                <a:gd name="T6" fmla="*/ 9 w 9"/>
                <a:gd name="T7" fmla="*/ 0 h 8"/>
                <a:gd name="T8" fmla="*/ 1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1" y="8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9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58" name="Freeform 522"/>
            <p:cNvSpPr/>
            <p:nvPr/>
          </p:nvSpPr>
          <p:spPr bwMode="auto">
            <a:xfrm>
              <a:off x="6838951" y="944563"/>
              <a:ext cx="22225" cy="20638"/>
            </a:xfrm>
            <a:custGeom>
              <a:avLst/>
              <a:gdLst>
                <a:gd name="T0" fmla="*/ 1 w 14"/>
                <a:gd name="T1" fmla="*/ 13 h 13"/>
                <a:gd name="T2" fmla="*/ 0 w 14"/>
                <a:gd name="T3" fmla="*/ 12 h 13"/>
                <a:gd name="T4" fmla="*/ 13 w 14"/>
                <a:gd name="T5" fmla="*/ 0 h 13"/>
                <a:gd name="T6" fmla="*/ 14 w 14"/>
                <a:gd name="T7" fmla="*/ 1 h 13"/>
                <a:gd name="T8" fmla="*/ 1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" y="13"/>
                  </a:moveTo>
                  <a:lnTo>
                    <a:pt x="0" y="12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59" name="Freeform 523"/>
            <p:cNvSpPr/>
            <p:nvPr/>
          </p:nvSpPr>
          <p:spPr bwMode="auto">
            <a:xfrm>
              <a:off x="6854826" y="952500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8 h 8"/>
                <a:gd name="T4" fmla="*/ 8 w 8"/>
                <a:gd name="T5" fmla="*/ 0 h 8"/>
                <a:gd name="T6" fmla="*/ 8 w 8"/>
                <a:gd name="T7" fmla="*/ 1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8" y="1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60" name="Freeform 524"/>
            <p:cNvSpPr/>
            <p:nvPr/>
          </p:nvSpPr>
          <p:spPr bwMode="auto">
            <a:xfrm>
              <a:off x="6856414" y="960438"/>
              <a:ext cx="20638" cy="20638"/>
            </a:xfrm>
            <a:custGeom>
              <a:avLst/>
              <a:gdLst>
                <a:gd name="T0" fmla="*/ 0 w 13"/>
                <a:gd name="T1" fmla="*/ 13 h 13"/>
                <a:gd name="T2" fmla="*/ 0 w 13"/>
                <a:gd name="T3" fmla="*/ 12 h 13"/>
                <a:gd name="T4" fmla="*/ 12 w 13"/>
                <a:gd name="T5" fmla="*/ 0 h 13"/>
                <a:gd name="T6" fmla="*/ 13 w 13"/>
                <a:gd name="T7" fmla="*/ 1 h 13"/>
                <a:gd name="T8" fmla="*/ 0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0" y="13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61" name="Freeform 525"/>
            <p:cNvSpPr/>
            <p:nvPr/>
          </p:nvSpPr>
          <p:spPr bwMode="auto">
            <a:xfrm>
              <a:off x="6872289" y="968375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62" name="Freeform 526"/>
            <p:cNvSpPr/>
            <p:nvPr/>
          </p:nvSpPr>
          <p:spPr bwMode="auto">
            <a:xfrm>
              <a:off x="6872289" y="976313"/>
              <a:ext cx="20638" cy="20638"/>
            </a:xfrm>
            <a:custGeom>
              <a:avLst/>
              <a:gdLst>
                <a:gd name="T0" fmla="*/ 1 w 13"/>
                <a:gd name="T1" fmla="*/ 13 h 13"/>
                <a:gd name="T2" fmla="*/ 0 w 13"/>
                <a:gd name="T3" fmla="*/ 13 h 13"/>
                <a:gd name="T4" fmla="*/ 12 w 13"/>
                <a:gd name="T5" fmla="*/ 0 h 13"/>
                <a:gd name="T6" fmla="*/ 13 w 13"/>
                <a:gd name="T7" fmla="*/ 1 h 13"/>
                <a:gd name="T8" fmla="*/ 1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" y="13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63" name="Freeform 527"/>
            <p:cNvSpPr/>
            <p:nvPr/>
          </p:nvSpPr>
          <p:spPr bwMode="auto">
            <a:xfrm>
              <a:off x="6888164" y="985838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7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664" name="Freeform 528"/>
          <p:cNvSpPr/>
          <p:nvPr/>
        </p:nvSpPr>
        <p:spPr bwMode="auto">
          <a:xfrm>
            <a:off x="3384498" y="2134708"/>
            <a:ext cx="1272491" cy="1270594"/>
          </a:xfrm>
          <a:custGeom>
            <a:avLst/>
            <a:gdLst>
              <a:gd name="T0" fmla="*/ 125 w 1159"/>
              <a:gd name="T1" fmla="*/ 353 h 1159"/>
              <a:gd name="T2" fmla="*/ 353 w 1159"/>
              <a:gd name="T3" fmla="*/ 1034 h 1159"/>
              <a:gd name="T4" fmla="*/ 1034 w 1159"/>
              <a:gd name="T5" fmla="*/ 806 h 1159"/>
              <a:gd name="T6" fmla="*/ 806 w 1159"/>
              <a:gd name="T7" fmla="*/ 125 h 1159"/>
              <a:gd name="T8" fmla="*/ 125 w 1159"/>
              <a:gd name="T9" fmla="*/ 353 h 1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9" h="1159">
                <a:moveTo>
                  <a:pt x="125" y="353"/>
                </a:moveTo>
                <a:cubicBezTo>
                  <a:pt x="0" y="604"/>
                  <a:pt x="102" y="909"/>
                  <a:pt x="353" y="1034"/>
                </a:cubicBezTo>
                <a:cubicBezTo>
                  <a:pt x="604" y="1159"/>
                  <a:pt x="909" y="1057"/>
                  <a:pt x="1034" y="806"/>
                </a:cubicBezTo>
                <a:cubicBezTo>
                  <a:pt x="1159" y="555"/>
                  <a:pt x="1057" y="250"/>
                  <a:pt x="806" y="125"/>
                </a:cubicBezTo>
                <a:cubicBezTo>
                  <a:pt x="555" y="0"/>
                  <a:pt x="250" y="102"/>
                  <a:pt x="125" y="353"/>
                </a:cubicBezTo>
                <a:close/>
              </a:path>
            </a:pathLst>
          </a:custGeom>
          <a:solidFill>
            <a:srgbClr val="F27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06" name="组合 3805"/>
          <p:cNvGrpSpPr/>
          <p:nvPr/>
        </p:nvGrpSpPr>
        <p:grpSpPr>
          <a:xfrm>
            <a:off x="3729646" y="2428652"/>
            <a:ext cx="622022" cy="642881"/>
            <a:chOff x="4305301" y="506413"/>
            <a:chExt cx="520700" cy="538162"/>
          </a:xfrm>
        </p:grpSpPr>
        <p:sp>
          <p:nvSpPr>
            <p:cNvPr id="3665" name="Freeform 529"/>
            <p:cNvSpPr/>
            <p:nvPr/>
          </p:nvSpPr>
          <p:spPr bwMode="auto">
            <a:xfrm>
              <a:off x="4311651" y="858838"/>
              <a:ext cx="514350" cy="163513"/>
            </a:xfrm>
            <a:custGeom>
              <a:avLst/>
              <a:gdLst>
                <a:gd name="T0" fmla="*/ 558 w 559"/>
                <a:gd name="T1" fmla="*/ 0 h 179"/>
                <a:gd name="T2" fmla="*/ 55 w 559"/>
                <a:gd name="T3" fmla="*/ 3 h 179"/>
                <a:gd name="T4" fmla="*/ 0 w 559"/>
                <a:gd name="T5" fmla="*/ 59 h 179"/>
                <a:gd name="T6" fmla="*/ 0 w 559"/>
                <a:gd name="T7" fmla="*/ 124 h 179"/>
                <a:gd name="T8" fmla="*/ 56 w 559"/>
                <a:gd name="T9" fmla="*/ 179 h 179"/>
                <a:gd name="T10" fmla="*/ 559 w 559"/>
                <a:gd name="T11" fmla="*/ 175 h 179"/>
                <a:gd name="T12" fmla="*/ 558 w 559"/>
                <a:gd name="T13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9" h="179">
                  <a:moveTo>
                    <a:pt x="558" y="0"/>
                  </a:moveTo>
                  <a:cubicBezTo>
                    <a:pt x="55" y="3"/>
                    <a:pt x="55" y="3"/>
                    <a:pt x="55" y="3"/>
                  </a:cubicBezTo>
                  <a:cubicBezTo>
                    <a:pt x="24" y="3"/>
                    <a:pt x="0" y="28"/>
                    <a:pt x="0" y="59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1" y="155"/>
                    <a:pt x="26" y="179"/>
                    <a:pt x="56" y="179"/>
                  </a:cubicBezTo>
                  <a:cubicBezTo>
                    <a:pt x="559" y="175"/>
                    <a:pt x="559" y="175"/>
                    <a:pt x="559" y="175"/>
                  </a:cubicBezTo>
                  <a:lnTo>
                    <a:pt x="558" y="0"/>
                  </a:lnTo>
                  <a:close/>
                </a:path>
              </a:pathLst>
            </a:custGeom>
            <a:solidFill>
              <a:srgbClr val="9FA8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66" name="Freeform 530"/>
            <p:cNvSpPr/>
            <p:nvPr/>
          </p:nvSpPr>
          <p:spPr bwMode="auto">
            <a:xfrm>
              <a:off x="4694239" y="874713"/>
              <a:ext cx="111125" cy="128588"/>
            </a:xfrm>
            <a:custGeom>
              <a:avLst/>
              <a:gdLst>
                <a:gd name="T0" fmla="*/ 0 w 70"/>
                <a:gd name="T1" fmla="*/ 81 h 81"/>
                <a:gd name="T2" fmla="*/ 0 w 70"/>
                <a:gd name="T3" fmla="*/ 1 h 81"/>
                <a:gd name="T4" fmla="*/ 69 w 70"/>
                <a:gd name="T5" fmla="*/ 0 h 81"/>
                <a:gd name="T6" fmla="*/ 70 w 70"/>
                <a:gd name="T7" fmla="*/ 81 h 81"/>
                <a:gd name="T8" fmla="*/ 0 w 70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81">
                  <a:moveTo>
                    <a:pt x="0" y="81"/>
                  </a:moveTo>
                  <a:lnTo>
                    <a:pt x="0" y="1"/>
                  </a:lnTo>
                  <a:lnTo>
                    <a:pt x="69" y="0"/>
                  </a:lnTo>
                  <a:lnTo>
                    <a:pt x="70" y="8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1AA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67" name="Freeform 531"/>
            <p:cNvSpPr/>
            <p:nvPr/>
          </p:nvSpPr>
          <p:spPr bwMode="auto">
            <a:xfrm>
              <a:off x="4570414" y="876300"/>
              <a:ext cx="111125" cy="128588"/>
            </a:xfrm>
            <a:custGeom>
              <a:avLst/>
              <a:gdLst>
                <a:gd name="T0" fmla="*/ 1 w 70"/>
                <a:gd name="T1" fmla="*/ 81 h 81"/>
                <a:gd name="T2" fmla="*/ 0 w 70"/>
                <a:gd name="T3" fmla="*/ 0 h 81"/>
                <a:gd name="T4" fmla="*/ 70 w 70"/>
                <a:gd name="T5" fmla="*/ 0 h 81"/>
                <a:gd name="T6" fmla="*/ 70 w 70"/>
                <a:gd name="T7" fmla="*/ 80 h 81"/>
                <a:gd name="T8" fmla="*/ 1 w 70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81">
                  <a:moveTo>
                    <a:pt x="1" y="81"/>
                  </a:moveTo>
                  <a:lnTo>
                    <a:pt x="0" y="0"/>
                  </a:lnTo>
                  <a:lnTo>
                    <a:pt x="70" y="0"/>
                  </a:lnTo>
                  <a:lnTo>
                    <a:pt x="70" y="80"/>
                  </a:lnTo>
                  <a:lnTo>
                    <a:pt x="1" y="81"/>
                  </a:lnTo>
                  <a:close/>
                </a:path>
              </a:pathLst>
            </a:cu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68" name="Freeform 532"/>
            <p:cNvSpPr/>
            <p:nvPr/>
          </p:nvSpPr>
          <p:spPr bwMode="auto">
            <a:xfrm>
              <a:off x="4448176" y="876300"/>
              <a:ext cx="111125" cy="128588"/>
            </a:xfrm>
            <a:custGeom>
              <a:avLst/>
              <a:gdLst>
                <a:gd name="T0" fmla="*/ 0 w 70"/>
                <a:gd name="T1" fmla="*/ 81 h 81"/>
                <a:gd name="T2" fmla="*/ 0 w 70"/>
                <a:gd name="T3" fmla="*/ 1 h 81"/>
                <a:gd name="T4" fmla="*/ 69 w 70"/>
                <a:gd name="T5" fmla="*/ 0 h 81"/>
                <a:gd name="T6" fmla="*/ 70 w 70"/>
                <a:gd name="T7" fmla="*/ 81 h 81"/>
                <a:gd name="T8" fmla="*/ 0 w 70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81">
                  <a:moveTo>
                    <a:pt x="0" y="81"/>
                  </a:moveTo>
                  <a:lnTo>
                    <a:pt x="0" y="1"/>
                  </a:lnTo>
                  <a:lnTo>
                    <a:pt x="69" y="0"/>
                  </a:lnTo>
                  <a:lnTo>
                    <a:pt x="70" y="8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69" name="Freeform 533"/>
            <p:cNvSpPr/>
            <p:nvPr/>
          </p:nvSpPr>
          <p:spPr bwMode="auto">
            <a:xfrm>
              <a:off x="4311651" y="654050"/>
              <a:ext cx="511175" cy="390525"/>
            </a:xfrm>
            <a:custGeom>
              <a:avLst/>
              <a:gdLst>
                <a:gd name="T0" fmla="*/ 466 w 557"/>
                <a:gd name="T1" fmla="*/ 0 h 425"/>
                <a:gd name="T2" fmla="*/ 35 w 557"/>
                <a:gd name="T3" fmla="*/ 258 h 425"/>
                <a:gd name="T4" fmla="*/ 16 w 557"/>
                <a:gd name="T5" fmla="*/ 334 h 425"/>
                <a:gd name="T6" fmla="*/ 49 w 557"/>
                <a:gd name="T7" fmla="*/ 390 h 425"/>
                <a:gd name="T8" fmla="*/ 125 w 557"/>
                <a:gd name="T9" fmla="*/ 409 h 425"/>
                <a:gd name="T10" fmla="*/ 557 w 557"/>
                <a:gd name="T11" fmla="*/ 151 h 425"/>
                <a:gd name="T12" fmla="*/ 466 w 557"/>
                <a:gd name="T13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7" h="425">
                  <a:moveTo>
                    <a:pt x="466" y="0"/>
                  </a:moveTo>
                  <a:cubicBezTo>
                    <a:pt x="35" y="258"/>
                    <a:pt x="35" y="258"/>
                    <a:pt x="35" y="258"/>
                  </a:cubicBezTo>
                  <a:cubicBezTo>
                    <a:pt x="8" y="274"/>
                    <a:pt x="0" y="308"/>
                    <a:pt x="16" y="334"/>
                  </a:cubicBezTo>
                  <a:cubicBezTo>
                    <a:pt x="49" y="390"/>
                    <a:pt x="49" y="390"/>
                    <a:pt x="49" y="390"/>
                  </a:cubicBezTo>
                  <a:cubicBezTo>
                    <a:pt x="65" y="416"/>
                    <a:pt x="99" y="425"/>
                    <a:pt x="125" y="409"/>
                  </a:cubicBezTo>
                  <a:cubicBezTo>
                    <a:pt x="557" y="151"/>
                    <a:pt x="557" y="151"/>
                    <a:pt x="557" y="151"/>
                  </a:cubicBezTo>
                  <a:lnTo>
                    <a:pt x="466" y="0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70" name="Freeform 534"/>
            <p:cNvSpPr/>
            <p:nvPr/>
          </p:nvSpPr>
          <p:spPr bwMode="auto">
            <a:xfrm>
              <a:off x="4637089" y="677863"/>
              <a:ext cx="160338" cy="166688"/>
            </a:xfrm>
            <a:custGeom>
              <a:avLst/>
              <a:gdLst>
                <a:gd name="T0" fmla="*/ 42 w 101"/>
                <a:gd name="T1" fmla="*/ 105 h 105"/>
                <a:gd name="T2" fmla="*/ 0 w 101"/>
                <a:gd name="T3" fmla="*/ 36 h 105"/>
                <a:gd name="T4" fmla="*/ 59 w 101"/>
                <a:gd name="T5" fmla="*/ 0 h 105"/>
                <a:gd name="T6" fmla="*/ 101 w 101"/>
                <a:gd name="T7" fmla="*/ 69 h 105"/>
                <a:gd name="T8" fmla="*/ 42 w 101"/>
                <a:gd name="T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5">
                  <a:moveTo>
                    <a:pt x="42" y="105"/>
                  </a:moveTo>
                  <a:lnTo>
                    <a:pt x="0" y="36"/>
                  </a:lnTo>
                  <a:lnTo>
                    <a:pt x="59" y="0"/>
                  </a:lnTo>
                  <a:lnTo>
                    <a:pt x="101" y="69"/>
                  </a:lnTo>
                  <a:lnTo>
                    <a:pt x="42" y="105"/>
                  </a:lnTo>
                  <a:close/>
                </a:path>
              </a:pathLst>
            </a:custGeom>
            <a:solidFill>
              <a:srgbClr val="FFC9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71" name="Freeform 535"/>
            <p:cNvSpPr/>
            <p:nvPr/>
          </p:nvSpPr>
          <p:spPr bwMode="auto">
            <a:xfrm>
              <a:off x="4530726" y="741363"/>
              <a:ext cx="161925" cy="166688"/>
            </a:xfrm>
            <a:custGeom>
              <a:avLst/>
              <a:gdLst>
                <a:gd name="T0" fmla="*/ 42 w 102"/>
                <a:gd name="T1" fmla="*/ 105 h 105"/>
                <a:gd name="T2" fmla="*/ 0 w 102"/>
                <a:gd name="T3" fmla="*/ 36 h 105"/>
                <a:gd name="T4" fmla="*/ 60 w 102"/>
                <a:gd name="T5" fmla="*/ 0 h 105"/>
                <a:gd name="T6" fmla="*/ 102 w 102"/>
                <a:gd name="T7" fmla="*/ 69 h 105"/>
                <a:gd name="T8" fmla="*/ 42 w 102"/>
                <a:gd name="T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05">
                  <a:moveTo>
                    <a:pt x="42" y="105"/>
                  </a:moveTo>
                  <a:lnTo>
                    <a:pt x="0" y="36"/>
                  </a:lnTo>
                  <a:lnTo>
                    <a:pt x="60" y="0"/>
                  </a:lnTo>
                  <a:lnTo>
                    <a:pt x="102" y="69"/>
                  </a:lnTo>
                  <a:lnTo>
                    <a:pt x="42" y="105"/>
                  </a:ln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72" name="Freeform 536"/>
            <p:cNvSpPr/>
            <p:nvPr/>
          </p:nvSpPr>
          <p:spPr bwMode="auto">
            <a:xfrm>
              <a:off x="4425951" y="804863"/>
              <a:ext cx="160338" cy="166688"/>
            </a:xfrm>
            <a:custGeom>
              <a:avLst/>
              <a:gdLst>
                <a:gd name="T0" fmla="*/ 41 w 101"/>
                <a:gd name="T1" fmla="*/ 105 h 105"/>
                <a:gd name="T2" fmla="*/ 0 w 101"/>
                <a:gd name="T3" fmla="*/ 35 h 105"/>
                <a:gd name="T4" fmla="*/ 59 w 101"/>
                <a:gd name="T5" fmla="*/ 0 h 105"/>
                <a:gd name="T6" fmla="*/ 101 w 101"/>
                <a:gd name="T7" fmla="*/ 69 h 105"/>
                <a:gd name="T8" fmla="*/ 41 w 101"/>
                <a:gd name="T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5">
                  <a:moveTo>
                    <a:pt x="41" y="105"/>
                  </a:moveTo>
                  <a:lnTo>
                    <a:pt x="0" y="35"/>
                  </a:lnTo>
                  <a:lnTo>
                    <a:pt x="59" y="0"/>
                  </a:lnTo>
                  <a:lnTo>
                    <a:pt x="101" y="69"/>
                  </a:lnTo>
                  <a:lnTo>
                    <a:pt x="41" y="105"/>
                  </a:lnTo>
                  <a:close/>
                </a:path>
              </a:pathLst>
            </a:custGeom>
            <a:solidFill>
              <a:srgbClr val="F2C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73" name="Freeform 537"/>
            <p:cNvSpPr/>
            <p:nvPr/>
          </p:nvSpPr>
          <p:spPr bwMode="auto">
            <a:xfrm>
              <a:off x="4305301" y="522288"/>
              <a:ext cx="390525" cy="511175"/>
            </a:xfrm>
            <a:custGeom>
              <a:avLst/>
              <a:gdLst>
                <a:gd name="T0" fmla="*/ 274 w 425"/>
                <a:gd name="T1" fmla="*/ 0 h 557"/>
                <a:gd name="T2" fmla="*/ 16 w 425"/>
                <a:gd name="T3" fmla="*/ 432 h 557"/>
                <a:gd name="T4" fmla="*/ 35 w 425"/>
                <a:gd name="T5" fmla="*/ 508 h 557"/>
                <a:gd name="T6" fmla="*/ 91 w 425"/>
                <a:gd name="T7" fmla="*/ 541 h 557"/>
                <a:gd name="T8" fmla="*/ 167 w 425"/>
                <a:gd name="T9" fmla="*/ 522 h 557"/>
                <a:gd name="T10" fmla="*/ 425 w 425"/>
                <a:gd name="T11" fmla="*/ 90 h 557"/>
                <a:gd name="T12" fmla="*/ 274 w 425"/>
                <a:gd name="T13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5" h="557">
                  <a:moveTo>
                    <a:pt x="274" y="0"/>
                  </a:moveTo>
                  <a:cubicBezTo>
                    <a:pt x="16" y="432"/>
                    <a:pt x="16" y="432"/>
                    <a:pt x="16" y="432"/>
                  </a:cubicBezTo>
                  <a:cubicBezTo>
                    <a:pt x="0" y="458"/>
                    <a:pt x="9" y="492"/>
                    <a:pt x="35" y="508"/>
                  </a:cubicBezTo>
                  <a:cubicBezTo>
                    <a:pt x="91" y="541"/>
                    <a:pt x="91" y="541"/>
                    <a:pt x="91" y="541"/>
                  </a:cubicBezTo>
                  <a:cubicBezTo>
                    <a:pt x="117" y="557"/>
                    <a:pt x="151" y="548"/>
                    <a:pt x="167" y="522"/>
                  </a:cubicBezTo>
                  <a:cubicBezTo>
                    <a:pt x="425" y="90"/>
                    <a:pt x="425" y="90"/>
                    <a:pt x="425" y="90"/>
                  </a:cubicBezTo>
                  <a:lnTo>
                    <a:pt x="274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74" name="Freeform 538"/>
            <p:cNvSpPr/>
            <p:nvPr/>
          </p:nvSpPr>
          <p:spPr bwMode="auto">
            <a:xfrm>
              <a:off x="4503739" y="547688"/>
              <a:ext cx="166688" cy="160338"/>
            </a:xfrm>
            <a:custGeom>
              <a:avLst/>
              <a:gdLst>
                <a:gd name="T0" fmla="*/ 69 w 105"/>
                <a:gd name="T1" fmla="*/ 101 h 101"/>
                <a:gd name="T2" fmla="*/ 0 w 105"/>
                <a:gd name="T3" fmla="*/ 60 h 101"/>
                <a:gd name="T4" fmla="*/ 36 w 105"/>
                <a:gd name="T5" fmla="*/ 0 h 101"/>
                <a:gd name="T6" fmla="*/ 105 w 105"/>
                <a:gd name="T7" fmla="*/ 41 h 101"/>
                <a:gd name="T8" fmla="*/ 69 w 105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01">
                  <a:moveTo>
                    <a:pt x="69" y="101"/>
                  </a:moveTo>
                  <a:lnTo>
                    <a:pt x="0" y="60"/>
                  </a:lnTo>
                  <a:lnTo>
                    <a:pt x="36" y="0"/>
                  </a:lnTo>
                  <a:lnTo>
                    <a:pt x="105" y="41"/>
                  </a:lnTo>
                  <a:lnTo>
                    <a:pt x="69" y="101"/>
                  </a:lnTo>
                  <a:close/>
                </a:path>
              </a:pathLst>
            </a:cu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75" name="Freeform 539"/>
            <p:cNvSpPr/>
            <p:nvPr/>
          </p:nvSpPr>
          <p:spPr bwMode="auto">
            <a:xfrm>
              <a:off x="4441826" y="654050"/>
              <a:ext cx="165100" cy="160338"/>
            </a:xfrm>
            <a:custGeom>
              <a:avLst/>
              <a:gdLst>
                <a:gd name="T0" fmla="*/ 69 w 104"/>
                <a:gd name="T1" fmla="*/ 101 h 101"/>
                <a:gd name="T2" fmla="*/ 0 w 104"/>
                <a:gd name="T3" fmla="*/ 59 h 101"/>
                <a:gd name="T4" fmla="*/ 35 w 104"/>
                <a:gd name="T5" fmla="*/ 0 h 101"/>
                <a:gd name="T6" fmla="*/ 104 w 104"/>
                <a:gd name="T7" fmla="*/ 41 h 101"/>
                <a:gd name="T8" fmla="*/ 69 w 104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1">
                  <a:moveTo>
                    <a:pt x="69" y="101"/>
                  </a:moveTo>
                  <a:lnTo>
                    <a:pt x="0" y="59"/>
                  </a:lnTo>
                  <a:lnTo>
                    <a:pt x="35" y="0"/>
                  </a:lnTo>
                  <a:lnTo>
                    <a:pt x="104" y="41"/>
                  </a:lnTo>
                  <a:lnTo>
                    <a:pt x="69" y="101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76" name="Freeform 540"/>
            <p:cNvSpPr/>
            <p:nvPr/>
          </p:nvSpPr>
          <p:spPr bwMode="auto">
            <a:xfrm>
              <a:off x="4378326" y="758825"/>
              <a:ext cx="165100" cy="160338"/>
            </a:xfrm>
            <a:custGeom>
              <a:avLst/>
              <a:gdLst>
                <a:gd name="T0" fmla="*/ 69 w 104"/>
                <a:gd name="T1" fmla="*/ 101 h 101"/>
                <a:gd name="T2" fmla="*/ 0 w 104"/>
                <a:gd name="T3" fmla="*/ 60 h 101"/>
                <a:gd name="T4" fmla="*/ 36 w 104"/>
                <a:gd name="T5" fmla="*/ 0 h 101"/>
                <a:gd name="T6" fmla="*/ 104 w 104"/>
                <a:gd name="T7" fmla="*/ 42 h 101"/>
                <a:gd name="T8" fmla="*/ 69 w 104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1">
                  <a:moveTo>
                    <a:pt x="69" y="101"/>
                  </a:moveTo>
                  <a:lnTo>
                    <a:pt x="0" y="60"/>
                  </a:lnTo>
                  <a:lnTo>
                    <a:pt x="36" y="0"/>
                  </a:lnTo>
                  <a:lnTo>
                    <a:pt x="104" y="42"/>
                  </a:lnTo>
                  <a:lnTo>
                    <a:pt x="69" y="101"/>
                  </a:lnTo>
                  <a:close/>
                </a:path>
              </a:pathLst>
            </a:custGeom>
            <a:solidFill>
              <a:srgbClr val="E37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77" name="Freeform 541"/>
            <p:cNvSpPr/>
            <p:nvPr/>
          </p:nvSpPr>
          <p:spPr bwMode="auto">
            <a:xfrm>
              <a:off x="4311651" y="506413"/>
              <a:ext cx="161925" cy="514350"/>
            </a:xfrm>
            <a:custGeom>
              <a:avLst/>
              <a:gdLst>
                <a:gd name="T0" fmla="*/ 0 w 176"/>
                <a:gd name="T1" fmla="*/ 0 h 559"/>
                <a:gd name="T2" fmla="*/ 0 w 176"/>
                <a:gd name="T3" fmla="*/ 504 h 559"/>
                <a:gd name="T4" fmla="*/ 55 w 176"/>
                <a:gd name="T5" fmla="*/ 559 h 559"/>
                <a:gd name="T6" fmla="*/ 121 w 176"/>
                <a:gd name="T7" fmla="*/ 559 h 559"/>
                <a:gd name="T8" fmla="*/ 176 w 176"/>
                <a:gd name="T9" fmla="*/ 504 h 559"/>
                <a:gd name="T10" fmla="*/ 176 w 176"/>
                <a:gd name="T11" fmla="*/ 0 h 559"/>
                <a:gd name="T12" fmla="*/ 0 w 176"/>
                <a:gd name="T13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559">
                  <a:moveTo>
                    <a:pt x="0" y="0"/>
                  </a:moveTo>
                  <a:cubicBezTo>
                    <a:pt x="0" y="504"/>
                    <a:pt x="0" y="504"/>
                    <a:pt x="0" y="504"/>
                  </a:cubicBezTo>
                  <a:cubicBezTo>
                    <a:pt x="0" y="534"/>
                    <a:pt x="25" y="559"/>
                    <a:pt x="55" y="559"/>
                  </a:cubicBezTo>
                  <a:cubicBezTo>
                    <a:pt x="121" y="559"/>
                    <a:pt x="121" y="559"/>
                    <a:pt x="121" y="559"/>
                  </a:cubicBezTo>
                  <a:cubicBezTo>
                    <a:pt x="151" y="559"/>
                    <a:pt x="176" y="534"/>
                    <a:pt x="176" y="504"/>
                  </a:cubicBezTo>
                  <a:cubicBezTo>
                    <a:pt x="176" y="0"/>
                    <a:pt x="176" y="0"/>
                    <a:pt x="17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78" name="Rectangle 542"/>
            <p:cNvSpPr>
              <a:spLocks noChangeArrowheads="1"/>
            </p:cNvSpPr>
            <p:nvPr/>
          </p:nvSpPr>
          <p:spPr bwMode="auto">
            <a:xfrm>
              <a:off x="4327526" y="527050"/>
              <a:ext cx="128588" cy="109538"/>
            </a:xfrm>
            <a:prstGeom prst="rect">
              <a:avLst/>
            </a:prstGeom>
            <a:solidFill>
              <a:srgbClr val="0A64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79" name="Rectangle 543"/>
            <p:cNvSpPr>
              <a:spLocks noChangeArrowheads="1"/>
            </p:cNvSpPr>
            <p:nvPr/>
          </p:nvSpPr>
          <p:spPr bwMode="auto">
            <a:xfrm>
              <a:off x="4327526" y="649288"/>
              <a:ext cx="128588" cy="111125"/>
            </a:xfrm>
            <a:prstGeom prst="rect">
              <a:avLst/>
            </a:prstGeom>
            <a:solidFill>
              <a:srgbClr val="0A64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80" name="Rectangle 544"/>
            <p:cNvSpPr>
              <a:spLocks noChangeArrowheads="1"/>
            </p:cNvSpPr>
            <p:nvPr/>
          </p:nvSpPr>
          <p:spPr bwMode="auto">
            <a:xfrm>
              <a:off x="4327526" y="773113"/>
              <a:ext cx="128588" cy="109538"/>
            </a:xfrm>
            <a:prstGeom prst="rect">
              <a:avLst/>
            </a:prstGeom>
            <a:solidFill>
              <a:srgbClr val="1F8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81" name="Oval 545"/>
            <p:cNvSpPr>
              <a:spLocks noChangeArrowheads="1"/>
            </p:cNvSpPr>
            <p:nvPr/>
          </p:nvSpPr>
          <p:spPr bwMode="auto">
            <a:xfrm>
              <a:off x="4379914" y="950913"/>
              <a:ext cx="25400" cy="23813"/>
            </a:xfrm>
            <a:prstGeom prst="ellipse">
              <a:avLst/>
            </a:prstGeom>
            <a:solidFill>
              <a:srgbClr val="1217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682" name="Oval 546"/>
          <p:cNvSpPr>
            <a:spLocks noChangeArrowheads="1"/>
          </p:cNvSpPr>
          <p:nvPr/>
        </p:nvSpPr>
        <p:spPr bwMode="auto">
          <a:xfrm>
            <a:off x="7606892" y="2212461"/>
            <a:ext cx="1113193" cy="1113193"/>
          </a:xfrm>
          <a:prstGeom prst="ellipse">
            <a:avLst/>
          </a:prstGeom>
          <a:solidFill>
            <a:srgbClr val="FFD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09" name="组合 3808"/>
          <p:cNvGrpSpPr/>
          <p:nvPr/>
        </p:nvGrpSpPr>
        <p:grpSpPr>
          <a:xfrm>
            <a:off x="7766190" y="2472269"/>
            <a:ext cx="792700" cy="530994"/>
            <a:chOff x="7319964" y="542925"/>
            <a:chExt cx="663575" cy="444500"/>
          </a:xfrm>
        </p:grpSpPr>
        <p:sp>
          <p:nvSpPr>
            <p:cNvPr id="3683" name="Freeform 547"/>
            <p:cNvSpPr/>
            <p:nvPr/>
          </p:nvSpPr>
          <p:spPr bwMode="auto">
            <a:xfrm>
              <a:off x="7351714" y="590550"/>
              <a:ext cx="587375" cy="295275"/>
            </a:xfrm>
            <a:custGeom>
              <a:avLst/>
              <a:gdLst>
                <a:gd name="T0" fmla="*/ 640 w 640"/>
                <a:gd name="T1" fmla="*/ 321 h 321"/>
                <a:gd name="T2" fmla="*/ 604 w 640"/>
                <a:gd name="T3" fmla="*/ 321 h 321"/>
                <a:gd name="T4" fmla="*/ 320 w 640"/>
                <a:gd name="T5" fmla="*/ 36 h 321"/>
                <a:gd name="T6" fmla="*/ 36 w 640"/>
                <a:gd name="T7" fmla="*/ 321 h 321"/>
                <a:gd name="T8" fmla="*/ 0 w 640"/>
                <a:gd name="T9" fmla="*/ 321 h 321"/>
                <a:gd name="T10" fmla="*/ 320 w 640"/>
                <a:gd name="T11" fmla="*/ 0 h 321"/>
                <a:gd name="T12" fmla="*/ 640 w 640"/>
                <a:gd name="T13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0" h="321">
                  <a:moveTo>
                    <a:pt x="640" y="321"/>
                  </a:moveTo>
                  <a:cubicBezTo>
                    <a:pt x="604" y="321"/>
                    <a:pt x="604" y="321"/>
                    <a:pt x="604" y="321"/>
                  </a:cubicBezTo>
                  <a:cubicBezTo>
                    <a:pt x="604" y="164"/>
                    <a:pt x="477" y="36"/>
                    <a:pt x="320" y="36"/>
                  </a:cubicBezTo>
                  <a:cubicBezTo>
                    <a:pt x="163" y="36"/>
                    <a:pt x="36" y="164"/>
                    <a:pt x="36" y="321"/>
                  </a:cubicBezTo>
                  <a:cubicBezTo>
                    <a:pt x="0" y="321"/>
                    <a:pt x="0" y="321"/>
                    <a:pt x="0" y="321"/>
                  </a:cubicBezTo>
                  <a:cubicBezTo>
                    <a:pt x="0" y="144"/>
                    <a:pt x="143" y="0"/>
                    <a:pt x="320" y="0"/>
                  </a:cubicBezTo>
                  <a:cubicBezTo>
                    <a:pt x="497" y="0"/>
                    <a:pt x="640" y="144"/>
                    <a:pt x="640" y="321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84" name="Rectangle 548"/>
            <p:cNvSpPr>
              <a:spLocks noChangeArrowheads="1"/>
            </p:cNvSpPr>
            <p:nvPr/>
          </p:nvSpPr>
          <p:spPr bwMode="auto">
            <a:xfrm>
              <a:off x="7319964" y="885825"/>
              <a:ext cx="103188" cy="101600"/>
            </a:xfrm>
            <a:prstGeom prst="rect">
              <a:avLst/>
            </a:pr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85" name="Rectangle 549"/>
            <p:cNvSpPr>
              <a:spLocks noChangeArrowheads="1"/>
            </p:cNvSpPr>
            <p:nvPr/>
          </p:nvSpPr>
          <p:spPr bwMode="auto">
            <a:xfrm>
              <a:off x="7881939" y="885825"/>
              <a:ext cx="101600" cy="101600"/>
            </a:xfrm>
            <a:prstGeom prst="rect">
              <a:avLst/>
            </a:pr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86" name="Freeform 550"/>
            <p:cNvSpPr/>
            <p:nvPr/>
          </p:nvSpPr>
          <p:spPr bwMode="auto">
            <a:xfrm>
              <a:off x="7367589" y="557213"/>
              <a:ext cx="288925" cy="47625"/>
            </a:xfrm>
            <a:custGeom>
              <a:avLst/>
              <a:gdLst>
                <a:gd name="T0" fmla="*/ 181 w 182"/>
                <a:gd name="T1" fmla="*/ 30 h 30"/>
                <a:gd name="T2" fmla="*/ 0 w 182"/>
                <a:gd name="T3" fmla="*/ 9 h 30"/>
                <a:gd name="T4" fmla="*/ 1 w 182"/>
                <a:gd name="T5" fmla="*/ 0 h 30"/>
                <a:gd name="T6" fmla="*/ 182 w 182"/>
                <a:gd name="T7" fmla="*/ 21 h 30"/>
                <a:gd name="T8" fmla="*/ 181 w 182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30">
                  <a:moveTo>
                    <a:pt x="181" y="30"/>
                  </a:moveTo>
                  <a:lnTo>
                    <a:pt x="0" y="9"/>
                  </a:lnTo>
                  <a:lnTo>
                    <a:pt x="1" y="0"/>
                  </a:lnTo>
                  <a:lnTo>
                    <a:pt x="182" y="21"/>
                  </a:lnTo>
                  <a:lnTo>
                    <a:pt x="181" y="3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87" name="Freeform 551"/>
            <p:cNvSpPr/>
            <p:nvPr/>
          </p:nvSpPr>
          <p:spPr bwMode="auto">
            <a:xfrm>
              <a:off x="7350126" y="542925"/>
              <a:ext cx="42863" cy="42863"/>
            </a:xfrm>
            <a:custGeom>
              <a:avLst/>
              <a:gdLst>
                <a:gd name="T0" fmla="*/ 24 w 27"/>
                <a:gd name="T1" fmla="*/ 27 h 27"/>
                <a:gd name="T2" fmla="*/ 0 w 27"/>
                <a:gd name="T3" fmla="*/ 25 h 27"/>
                <a:gd name="T4" fmla="*/ 2 w 27"/>
                <a:gd name="T5" fmla="*/ 0 h 27"/>
                <a:gd name="T6" fmla="*/ 27 w 27"/>
                <a:gd name="T7" fmla="*/ 3 h 27"/>
                <a:gd name="T8" fmla="*/ 24 w 27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27"/>
                  </a:moveTo>
                  <a:lnTo>
                    <a:pt x="0" y="25"/>
                  </a:lnTo>
                  <a:lnTo>
                    <a:pt x="2" y="0"/>
                  </a:lnTo>
                  <a:lnTo>
                    <a:pt x="27" y="3"/>
                  </a:lnTo>
                  <a:lnTo>
                    <a:pt x="24" y="27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88" name="Freeform 552"/>
            <p:cNvSpPr/>
            <p:nvPr/>
          </p:nvSpPr>
          <p:spPr bwMode="auto">
            <a:xfrm>
              <a:off x="7654926" y="590550"/>
              <a:ext cx="290513" cy="47625"/>
            </a:xfrm>
            <a:custGeom>
              <a:avLst/>
              <a:gdLst>
                <a:gd name="T0" fmla="*/ 1 w 183"/>
                <a:gd name="T1" fmla="*/ 0 h 30"/>
                <a:gd name="T2" fmla="*/ 183 w 183"/>
                <a:gd name="T3" fmla="*/ 21 h 30"/>
                <a:gd name="T4" fmla="*/ 181 w 183"/>
                <a:gd name="T5" fmla="*/ 30 h 30"/>
                <a:gd name="T6" fmla="*/ 0 w 183"/>
                <a:gd name="T7" fmla="*/ 9 h 30"/>
                <a:gd name="T8" fmla="*/ 1 w 18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30">
                  <a:moveTo>
                    <a:pt x="1" y="0"/>
                  </a:moveTo>
                  <a:lnTo>
                    <a:pt x="183" y="21"/>
                  </a:lnTo>
                  <a:lnTo>
                    <a:pt x="181" y="30"/>
                  </a:lnTo>
                  <a:lnTo>
                    <a:pt x="0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89" name="Freeform 553"/>
            <p:cNvSpPr/>
            <p:nvPr/>
          </p:nvSpPr>
          <p:spPr bwMode="auto">
            <a:xfrm>
              <a:off x="7918451" y="609600"/>
              <a:ext cx="44450" cy="42863"/>
            </a:xfrm>
            <a:custGeom>
              <a:avLst/>
              <a:gdLst>
                <a:gd name="T0" fmla="*/ 3 w 28"/>
                <a:gd name="T1" fmla="*/ 0 h 27"/>
                <a:gd name="T2" fmla="*/ 28 w 28"/>
                <a:gd name="T3" fmla="*/ 3 h 27"/>
                <a:gd name="T4" fmla="*/ 25 w 28"/>
                <a:gd name="T5" fmla="*/ 27 h 27"/>
                <a:gd name="T6" fmla="*/ 0 w 28"/>
                <a:gd name="T7" fmla="*/ 24 h 27"/>
                <a:gd name="T8" fmla="*/ 3 w 2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0"/>
                  </a:moveTo>
                  <a:lnTo>
                    <a:pt x="28" y="3"/>
                  </a:lnTo>
                  <a:lnTo>
                    <a:pt x="25" y="27"/>
                  </a:lnTo>
                  <a:lnTo>
                    <a:pt x="0" y="2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0" name="Rectangle 554"/>
            <p:cNvSpPr>
              <a:spLocks noChangeArrowheads="1"/>
            </p:cNvSpPr>
            <p:nvPr/>
          </p:nvSpPr>
          <p:spPr bwMode="auto">
            <a:xfrm>
              <a:off x="7604126" y="555625"/>
              <a:ext cx="103188" cy="103188"/>
            </a:xfrm>
            <a:prstGeom prst="rect">
              <a:avLst/>
            </a:pr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691" name="Oval 555"/>
          <p:cNvSpPr>
            <a:spLocks noChangeArrowheads="1"/>
          </p:cNvSpPr>
          <p:nvPr/>
        </p:nvSpPr>
        <p:spPr bwMode="auto">
          <a:xfrm>
            <a:off x="3462252" y="4730892"/>
            <a:ext cx="1115089" cy="1115089"/>
          </a:xfrm>
          <a:prstGeom prst="ellipse">
            <a:avLst/>
          </a:prstGeom>
          <a:solidFill>
            <a:srgbClr val="1D83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14" name="组合 3813"/>
          <p:cNvGrpSpPr/>
          <p:nvPr/>
        </p:nvGrpSpPr>
        <p:grpSpPr>
          <a:xfrm>
            <a:off x="3636722" y="4931912"/>
            <a:ext cx="697878" cy="788906"/>
            <a:chOff x="4227514" y="2601913"/>
            <a:chExt cx="584200" cy="660400"/>
          </a:xfrm>
        </p:grpSpPr>
        <p:sp>
          <p:nvSpPr>
            <p:cNvPr id="3692" name="Freeform 556"/>
            <p:cNvSpPr/>
            <p:nvPr/>
          </p:nvSpPr>
          <p:spPr bwMode="auto">
            <a:xfrm>
              <a:off x="4383089" y="2632075"/>
              <a:ext cx="300038" cy="515938"/>
            </a:xfrm>
            <a:custGeom>
              <a:avLst/>
              <a:gdLst>
                <a:gd name="T0" fmla="*/ 158 w 327"/>
                <a:gd name="T1" fmla="*/ 56 h 561"/>
                <a:gd name="T2" fmla="*/ 0 w 327"/>
                <a:gd name="T3" fmla="*/ 332 h 561"/>
                <a:gd name="T4" fmla="*/ 46 w 327"/>
                <a:gd name="T5" fmla="*/ 561 h 561"/>
                <a:gd name="T6" fmla="*/ 164 w 327"/>
                <a:gd name="T7" fmla="*/ 561 h 561"/>
                <a:gd name="T8" fmla="*/ 281 w 327"/>
                <a:gd name="T9" fmla="*/ 561 h 561"/>
                <a:gd name="T10" fmla="*/ 327 w 327"/>
                <a:gd name="T11" fmla="*/ 332 h 561"/>
                <a:gd name="T12" fmla="*/ 169 w 327"/>
                <a:gd name="T13" fmla="*/ 56 h 561"/>
                <a:gd name="T14" fmla="*/ 192 w 327"/>
                <a:gd name="T15" fmla="*/ 28 h 561"/>
                <a:gd name="T16" fmla="*/ 164 w 327"/>
                <a:gd name="T17" fmla="*/ 0 h 561"/>
                <a:gd name="T18" fmla="*/ 135 w 327"/>
                <a:gd name="T19" fmla="*/ 28 h 561"/>
                <a:gd name="T20" fmla="*/ 158 w 327"/>
                <a:gd name="T21" fmla="*/ 56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7" h="561">
                  <a:moveTo>
                    <a:pt x="158" y="56"/>
                  </a:moveTo>
                  <a:cubicBezTo>
                    <a:pt x="129" y="198"/>
                    <a:pt x="0" y="332"/>
                    <a:pt x="0" y="332"/>
                  </a:cubicBezTo>
                  <a:cubicBezTo>
                    <a:pt x="69" y="424"/>
                    <a:pt x="46" y="561"/>
                    <a:pt x="46" y="561"/>
                  </a:cubicBezTo>
                  <a:cubicBezTo>
                    <a:pt x="164" y="561"/>
                    <a:pt x="164" y="561"/>
                    <a:pt x="164" y="561"/>
                  </a:cubicBezTo>
                  <a:cubicBezTo>
                    <a:pt x="281" y="561"/>
                    <a:pt x="281" y="561"/>
                    <a:pt x="281" y="561"/>
                  </a:cubicBezTo>
                  <a:cubicBezTo>
                    <a:pt x="281" y="561"/>
                    <a:pt x="258" y="424"/>
                    <a:pt x="327" y="332"/>
                  </a:cubicBezTo>
                  <a:cubicBezTo>
                    <a:pt x="327" y="332"/>
                    <a:pt x="198" y="198"/>
                    <a:pt x="169" y="56"/>
                  </a:cubicBezTo>
                  <a:cubicBezTo>
                    <a:pt x="182" y="54"/>
                    <a:pt x="192" y="42"/>
                    <a:pt x="192" y="28"/>
                  </a:cubicBezTo>
                  <a:cubicBezTo>
                    <a:pt x="192" y="13"/>
                    <a:pt x="179" y="0"/>
                    <a:pt x="164" y="0"/>
                  </a:cubicBezTo>
                  <a:cubicBezTo>
                    <a:pt x="148" y="0"/>
                    <a:pt x="135" y="13"/>
                    <a:pt x="135" y="28"/>
                  </a:cubicBezTo>
                  <a:cubicBezTo>
                    <a:pt x="135" y="42"/>
                    <a:pt x="145" y="54"/>
                    <a:pt x="158" y="56"/>
                  </a:cubicBez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3" name="Rectangle 557"/>
            <p:cNvSpPr>
              <a:spLocks noChangeArrowheads="1"/>
            </p:cNvSpPr>
            <p:nvPr/>
          </p:nvSpPr>
          <p:spPr bwMode="auto">
            <a:xfrm>
              <a:off x="4425951" y="3165475"/>
              <a:ext cx="215900" cy="96838"/>
            </a:xfrm>
            <a:prstGeom prst="rect">
              <a:avLst/>
            </a:pr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4" name="Oval 558"/>
            <p:cNvSpPr>
              <a:spLocks noChangeArrowheads="1"/>
            </p:cNvSpPr>
            <p:nvPr/>
          </p:nvSpPr>
          <p:spPr bwMode="auto">
            <a:xfrm>
              <a:off x="4494214" y="2946400"/>
              <a:ext cx="77788" cy="77788"/>
            </a:xfrm>
            <a:prstGeom prst="ellipse">
              <a:avLst/>
            </a:pr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5" name="Freeform 559"/>
            <p:cNvSpPr/>
            <p:nvPr/>
          </p:nvSpPr>
          <p:spPr bwMode="auto">
            <a:xfrm>
              <a:off x="4256089" y="2633663"/>
              <a:ext cx="268288" cy="266700"/>
            </a:xfrm>
            <a:custGeom>
              <a:avLst/>
              <a:gdLst>
                <a:gd name="T0" fmla="*/ 292 w 292"/>
                <a:gd name="T1" fmla="*/ 0 h 291"/>
                <a:gd name="T2" fmla="*/ 292 w 292"/>
                <a:gd name="T3" fmla="*/ 0 h 291"/>
                <a:gd name="T4" fmla="*/ 0 w 292"/>
                <a:gd name="T5" fmla="*/ 291 h 291"/>
                <a:gd name="T6" fmla="*/ 33 w 292"/>
                <a:gd name="T7" fmla="*/ 291 h 291"/>
                <a:gd name="T8" fmla="*/ 292 w 292"/>
                <a:gd name="T9" fmla="*/ 32 h 291"/>
                <a:gd name="T10" fmla="*/ 292 w 292"/>
                <a:gd name="T11" fmla="*/ 32 h 291"/>
                <a:gd name="T12" fmla="*/ 292 w 292"/>
                <a:gd name="T13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2" h="291">
                  <a:moveTo>
                    <a:pt x="292" y="0"/>
                  </a:moveTo>
                  <a:cubicBezTo>
                    <a:pt x="292" y="0"/>
                    <a:pt x="292" y="0"/>
                    <a:pt x="292" y="0"/>
                  </a:cubicBezTo>
                  <a:cubicBezTo>
                    <a:pt x="131" y="0"/>
                    <a:pt x="0" y="130"/>
                    <a:pt x="0" y="291"/>
                  </a:cubicBezTo>
                  <a:cubicBezTo>
                    <a:pt x="33" y="291"/>
                    <a:pt x="33" y="291"/>
                    <a:pt x="33" y="291"/>
                  </a:cubicBezTo>
                  <a:cubicBezTo>
                    <a:pt x="33" y="148"/>
                    <a:pt x="149" y="32"/>
                    <a:pt x="292" y="32"/>
                  </a:cubicBezTo>
                  <a:cubicBezTo>
                    <a:pt x="292" y="32"/>
                    <a:pt x="292" y="32"/>
                    <a:pt x="292" y="32"/>
                  </a:cubicBezTo>
                  <a:lnTo>
                    <a:pt x="292" y="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6" name="Rectangle 560"/>
            <p:cNvSpPr>
              <a:spLocks noChangeArrowheads="1"/>
            </p:cNvSpPr>
            <p:nvPr/>
          </p:nvSpPr>
          <p:spPr bwMode="auto">
            <a:xfrm>
              <a:off x="4227514" y="2900363"/>
              <a:ext cx="93663" cy="93663"/>
            </a:xfrm>
            <a:prstGeom prst="rect">
              <a:avLst/>
            </a:pr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7" name="Freeform 561"/>
            <p:cNvSpPr/>
            <p:nvPr/>
          </p:nvSpPr>
          <p:spPr bwMode="auto">
            <a:xfrm>
              <a:off x="4270376" y="2632075"/>
              <a:ext cx="263525" cy="15875"/>
            </a:xfrm>
            <a:custGeom>
              <a:avLst/>
              <a:gdLst>
                <a:gd name="T0" fmla="*/ 166 w 166"/>
                <a:gd name="T1" fmla="*/ 9 h 10"/>
                <a:gd name="T2" fmla="*/ 0 w 166"/>
                <a:gd name="T3" fmla="*/ 10 h 10"/>
                <a:gd name="T4" fmla="*/ 0 w 166"/>
                <a:gd name="T5" fmla="*/ 1 h 10"/>
                <a:gd name="T6" fmla="*/ 166 w 166"/>
                <a:gd name="T7" fmla="*/ 0 h 10"/>
                <a:gd name="T8" fmla="*/ 166 w 166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0">
                  <a:moveTo>
                    <a:pt x="166" y="9"/>
                  </a:moveTo>
                  <a:lnTo>
                    <a:pt x="0" y="10"/>
                  </a:lnTo>
                  <a:lnTo>
                    <a:pt x="0" y="1"/>
                  </a:lnTo>
                  <a:lnTo>
                    <a:pt x="166" y="0"/>
                  </a:lnTo>
                  <a:lnTo>
                    <a:pt x="166" y="9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8" name="Rectangle 562"/>
            <p:cNvSpPr>
              <a:spLocks noChangeArrowheads="1"/>
            </p:cNvSpPr>
            <p:nvPr/>
          </p:nvSpPr>
          <p:spPr bwMode="auto">
            <a:xfrm>
              <a:off x="4254501" y="2622550"/>
              <a:ext cx="36513" cy="36513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9" name="Rectangle 563"/>
            <p:cNvSpPr>
              <a:spLocks noChangeArrowheads="1"/>
            </p:cNvSpPr>
            <p:nvPr/>
          </p:nvSpPr>
          <p:spPr bwMode="auto">
            <a:xfrm>
              <a:off x="4533901" y="2632075"/>
              <a:ext cx="263525" cy="14288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00" name="Rectangle 564"/>
            <p:cNvSpPr>
              <a:spLocks noChangeArrowheads="1"/>
            </p:cNvSpPr>
            <p:nvPr/>
          </p:nvSpPr>
          <p:spPr bwMode="auto">
            <a:xfrm>
              <a:off x="4776789" y="2620963"/>
              <a:ext cx="34925" cy="34925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01" name="Rectangle 565"/>
            <p:cNvSpPr>
              <a:spLocks noChangeArrowheads="1"/>
            </p:cNvSpPr>
            <p:nvPr/>
          </p:nvSpPr>
          <p:spPr bwMode="auto">
            <a:xfrm>
              <a:off x="4487864" y="2601913"/>
              <a:ext cx="92075" cy="93663"/>
            </a:xfrm>
            <a:prstGeom prst="rect">
              <a:avLst/>
            </a:pr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02" name="Freeform 566"/>
          <p:cNvSpPr/>
          <p:nvPr/>
        </p:nvSpPr>
        <p:spPr bwMode="auto">
          <a:xfrm>
            <a:off x="7690334" y="4325062"/>
            <a:ext cx="946309" cy="263602"/>
          </a:xfrm>
          <a:custGeom>
            <a:avLst/>
            <a:gdLst>
              <a:gd name="T0" fmla="*/ 0 w 863"/>
              <a:gd name="T1" fmla="*/ 0 h 240"/>
              <a:gd name="T2" fmla="*/ 432 w 863"/>
              <a:gd name="T3" fmla="*/ 240 h 240"/>
              <a:gd name="T4" fmla="*/ 863 w 863"/>
              <a:gd name="T5" fmla="*/ 0 h 240"/>
              <a:gd name="T6" fmla="*/ 0 w 863"/>
              <a:gd name="T7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3" h="240">
                <a:moveTo>
                  <a:pt x="0" y="0"/>
                </a:moveTo>
                <a:cubicBezTo>
                  <a:pt x="90" y="144"/>
                  <a:pt x="250" y="240"/>
                  <a:pt x="432" y="240"/>
                </a:cubicBezTo>
                <a:cubicBezTo>
                  <a:pt x="614" y="240"/>
                  <a:pt x="773" y="144"/>
                  <a:pt x="8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344F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703" name="Freeform 567"/>
          <p:cNvSpPr/>
          <p:nvPr/>
        </p:nvSpPr>
        <p:spPr bwMode="auto">
          <a:xfrm>
            <a:off x="7606892" y="3473573"/>
            <a:ext cx="1113193" cy="851488"/>
          </a:xfrm>
          <a:custGeom>
            <a:avLst/>
            <a:gdLst>
              <a:gd name="T0" fmla="*/ 1016 w 1016"/>
              <a:gd name="T1" fmla="*/ 508 h 776"/>
              <a:gd name="T2" fmla="*/ 508 w 1016"/>
              <a:gd name="T3" fmla="*/ 0 h 776"/>
              <a:gd name="T4" fmla="*/ 0 w 1016"/>
              <a:gd name="T5" fmla="*/ 508 h 776"/>
              <a:gd name="T6" fmla="*/ 76 w 1016"/>
              <a:gd name="T7" fmla="*/ 776 h 776"/>
              <a:gd name="T8" fmla="*/ 939 w 1016"/>
              <a:gd name="T9" fmla="*/ 776 h 776"/>
              <a:gd name="T10" fmla="*/ 1016 w 1016"/>
              <a:gd name="T11" fmla="*/ 508 h 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6" h="776">
                <a:moveTo>
                  <a:pt x="1016" y="508"/>
                </a:moveTo>
                <a:cubicBezTo>
                  <a:pt x="1016" y="227"/>
                  <a:pt x="788" y="0"/>
                  <a:pt x="508" y="0"/>
                </a:cubicBezTo>
                <a:cubicBezTo>
                  <a:pt x="227" y="0"/>
                  <a:pt x="0" y="227"/>
                  <a:pt x="0" y="508"/>
                </a:cubicBezTo>
                <a:cubicBezTo>
                  <a:pt x="0" y="606"/>
                  <a:pt x="28" y="698"/>
                  <a:pt x="76" y="776"/>
                </a:cubicBezTo>
                <a:cubicBezTo>
                  <a:pt x="939" y="776"/>
                  <a:pt x="939" y="776"/>
                  <a:pt x="939" y="776"/>
                </a:cubicBezTo>
                <a:cubicBezTo>
                  <a:pt x="987" y="698"/>
                  <a:pt x="1016" y="606"/>
                  <a:pt x="1016" y="508"/>
                </a:cubicBezTo>
                <a:close/>
              </a:path>
            </a:pathLst>
          </a:custGeom>
          <a:solidFill>
            <a:srgbClr val="FFD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10" name="组合 3809"/>
          <p:cNvGrpSpPr/>
          <p:nvPr/>
        </p:nvGrpSpPr>
        <p:grpSpPr>
          <a:xfrm>
            <a:off x="7824978" y="3655627"/>
            <a:ext cx="677019" cy="675122"/>
            <a:chOff x="7369176" y="1533525"/>
            <a:chExt cx="566738" cy="565150"/>
          </a:xfrm>
        </p:grpSpPr>
        <p:sp>
          <p:nvSpPr>
            <p:cNvPr id="3704" name="Freeform 568"/>
            <p:cNvSpPr/>
            <p:nvPr/>
          </p:nvSpPr>
          <p:spPr bwMode="auto">
            <a:xfrm>
              <a:off x="7431089" y="1670050"/>
              <a:ext cx="369888" cy="366713"/>
            </a:xfrm>
            <a:custGeom>
              <a:avLst/>
              <a:gdLst>
                <a:gd name="T0" fmla="*/ 195 w 402"/>
                <a:gd name="T1" fmla="*/ 0 h 400"/>
                <a:gd name="T2" fmla="*/ 3 w 402"/>
                <a:gd name="T3" fmla="*/ 191 h 400"/>
                <a:gd name="T4" fmla="*/ 5 w 402"/>
                <a:gd name="T5" fmla="*/ 208 h 400"/>
                <a:gd name="T6" fmla="*/ 192 w 402"/>
                <a:gd name="T7" fmla="*/ 395 h 400"/>
                <a:gd name="T8" fmla="*/ 211 w 402"/>
                <a:gd name="T9" fmla="*/ 395 h 400"/>
                <a:gd name="T10" fmla="*/ 214 w 402"/>
                <a:gd name="T11" fmla="*/ 392 h 400"/>
                <a:gd name="T12" fmla="*/ 402 w 402"/>
                <a:gd name="T13" fmla="*/ 205 h 400"/>
                <a:gd name="T14" fmla="*/ 200 w 402"/>
                <a:gd name="T15" fmla="*/ 3 h 400"/>
                <a:gd name="T16" fmla="*/ 195 w 402"/>
                <a:gd name="T17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2" h="400">
                  <a:moveTo>
                    <a:pt x="195" y="0"/>
                  </a:moveTo>
                  <a:cubicBezTo>
                    <a:pt x="3" y="191"/>
                    <a:pt x="3" y="191"/>
                    <a:pt x="3" y="191"/>
                  </a:cubicBezTo>
                  <a:cubicBezTo>
                    <a:pt x="0" y="197"/>
                    <a:pt x="1" y="203"/>
                    <a:pt x="5" y="208"/>
                  </a:cubicBezTo>
                  <a:cubicBezTo>
                    <a:pt x="192" y="395"/>
                    <a:pt x="192" y="395"/>
                    <a:pt x="192" y="395"/>
                  </a:cubicBezTo>
                  <a:cubicBezTo>
                    <a:pt x="197" y="400"/>
                    <a:pt x="206" y="400"/>
                    <a:pt x="211" y="395"/>
                  </a:cubicBezTo>
                  <a:cubicBezTo>
                    <a:pt x="214" y="392"/>
                    <a:pt x="214" y="392"/>
                    <a:pt x="214" y="392"/>
                  </a:cubicBezTo>
                  <a:cubicBezTo>
                    <a:pt x="402" y="205"/>
                    <a:pt x="402" y="205"/>
                    <a:pt x="402" y="205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2"/>
                    <a:pt x="196" y="1"/>
                    <a:pt x="195" y="0"/>
                  </a:cubicBez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05" name="Freeform 569"/>
            <p:cNvSpPr/>
            <p:nvPr/>
          </p:nvSpPr>
          <p:spPr bwMode="auto">
            <a:xfrm>
              <a:off x="7610476" y="1533525"/>
              <a:ext cx="325438" cy="323850"/>
            </a:xfrm>
            <a:custGeom>
              <a:avLst/>
              <a:gdLst>
                <a:gd name="T0" fmla="*/ 349 w 354"/>
                <a:gd name="T1" fmla="*/ 192 h 353"/>
                <a:gd name="T2" fmla="*/ 162 w 354"/>
                <a:gd name="T3" fmla="*/ 5 h 353"/>
                <a:gd name="T4" fmla="*/ 142 w 354"/>
                <a:gd name="T5" fmla="*/ 5 h 353"/>
                <a:gd name="T6" fmla="*/ 0 w 354"/>
                <a:gd name="T7" fmla="*/ 148 h 353"/>
                <a:gd name="T8" fmla="*/ 5 w 354"/>
                <a:gd name="T9" fmla="*/ 151 h 353"/>
                <a:gd name="T10" fmla="*/ 207 w 354"/>
                <a:gd name="T11" fmla="*/ 353 h 353"/>
                <a:gd name="T12" fmla="*/ 349 w 354"/>
                <a:gd name="T13" fmla="*/ 211 h 353"/>
                <a:gd name="T14" fmla="*/ 349 w 354"/>
                <a:gd name="T15" fmla="*/ 19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4" h="353">
                  <a:moveTo>
                    <a:pt x="349" y="192"/>
                  </a:moveTo>
                  <a:cubicBezTo>
                    <a:pt x="162" y="5"/>
                    <a:pt x="162" y="5"/>
                    <a:pt x="162" y="5"/>
                  </a:cubicBezTo>
                  <a:cubicBezTo>
                    <a:pt x="156" y="0"/>
                    <a:pt x="148" y="0"/>
                    <a:pt x="142" y="5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1" y="149"/>
                    <a:pt x="3" y="150"/>
                    <a:pt x="5" y="151"/>
                  </a:cubicBezTo>
                  <a:cubicBezTo>
                    <a:pt x="207" y="353"/>
                    <a:pt x="207" y="353"/>
                    <a:pt x="207" y="353"/>
                  </a:cubicBezTo>
                  <a:cubicBezTo>
                    <a:pt x="349" y="211"/>
                    <a:pt x="349" y="211"/>
                    <a:pt x="349" y="211"/>
                  </a:cubicBezTo>
                  <a:cubicBezTo>
                    <a:pt x="354" y="206"/>
                    <a:pt x="354" y="197"/>
                    <a:pt x="349" y="192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06" name="Freeform 570"/>
            <p:cNvSpPr/>
            <p:nvPr/>
          </p:nvSpPr>
          <p:spPr bwMode="auto">
            <a:xfrm>
              <a:off x="7399339" y="1844675"/>
              <a:ext cx="228600" cy="223838"/>
            </a:xfrm>
            <a:custGeom>
              <a:avLst/>
              <a:gdLst>
                <a:gd name="T0" fmla="*/ 4 w 248"/>
                <a:gd name="T1" fmla="*/ 47 h 244"/>
                <a:gd name="T2" fmla="*/ 198 w 248"/>
                <a:gd name="T3" fmla="*/ 240 h 244"/>
                <a:gd name="T4" fmla="*/ 205 w 248"/>
                <a:gd name="T5" fmla="*/ 244 h 244"/>
                <a:gd name="T6" fmla="*/ 248 w 248"/>
                <a:gd name="T7" fmla="*/ 201 h 244"/>
                <a:gd name="T8" fmla="*/ 245 w 248"/>
                <a:gd name="T9" fmla="*/ 204 h 244"/>
                <a:gd name="T10" fmla="*/ 226 w 248"/>
                <a:gd name="T11" fmla="*/ 204 h 244"/>
                <a:gd name="T12" fmla="*/ 39 w 248"/>
                <a:gd name="T13" fmla="*/ 17 h 244"/>
                <a:gd name="T14" fmla="*/ 37 w 248"/>
                <a:gd name="T15" fmla="*/ 0 h 244"/>
                <a:gd name="T16" fmla="*/ 0 w 248"/>
                <a:gd name="T17" fmla="*/ 37 h 244"/>
                <a:gd name="T18" fmla="*/ 4 w 248"/>
                <a:gd name="T19" fmla="*/ 47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8" h="244">
                  <a:moveTo>
                    <a:pt x="4" y="47"/>
                  </a:moveTo>
                  <a:cubicBezTo>
                    <a:pt x="198" y="240"/>
                    <a:pt x="198" y="240"/>
                    <a:pt x="198" y="240"/>
                  </a:cubicBezTo>
                  <a:cubicBezTo>
                    <a:pt x="200" y="243"/>
                    <a:pt x="203" y="244"/>
                    <a:pt x="205" y="244"/>
                  </a:cubicBezTo>
                  <a:cubicBezTo>
                    <a:pt x="248" y="201"/>
                    <a:pt x="248" y="201"/>
                    <a:pt x="248" y="201"/>
                  </a:cubicBezTo>
                  <a:cubicBezTo>
                    <a:pt x="245" y="204"/>
                    <a:pt x="245" y="204"/>
                    <a:pt x="245" y="204"/>
                  </a:cubicBezTo>
                  <a:cubicBezTo>
                    <a:pt x="240" y="209"/>
                    <a:pt x="231" y="209"/>
                    <a:pt x="226" y="204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5" y="12"/>
                    <a:pt x="34" y="6"/>
                    <a:pt x="37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1"/>
                    <a:pt x="2" y="44"/>
                    <a:pt x="4" y="47"/>
                  </a:cubicBez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07" name="Freeform 571"/>
            <p:cNvSpPr/>
            <p:nvPr/>
          </p:nvSpPr>
          <p:spPr bwMode="auto">
            <a:xfrm>
              <a:off x="7389814" y="1878013"/>
              <a:ext cx="198438" cy="201613"/>
            </a:xfrm>
            <a:custGeom>
              <a:avLst/>
              <a:gdLst>
                <a:gd name="T0" fmla="*/ 209 w 216"/>
                <a:gd name="T1" fmla="*/ 203 h 218"/>
                <a:gd name="T2" fmla="*/ 15 w 216"/>
                <a:gd name="T3" fmla="*/ 10 h 218"/>
                <a:gd name="T4" fmla="*/ 11 w 216"/>
                <a:gd name="T5" fmla="*/ 0 h 218"/>
                <a:gd name="T6" fmla="*/ 0 w 216"/>
                <a:gd name="T7" fmla="*/ 11 h 218"/>
                <a:gd name="T8" fmla="*/ 5 w 216"/>
                <a:gd name="T9" fmla="*/ 21 h 218"/>
                <a:gd name="T10" fmla="*/ 198 w 216"/>
                <a:gd name="T11" fmla="*/ 214 h 218"/>
                <a:gd name="T12" fmla="*/ 205 w 216"/>
                <a:gd name="T13" fmla="*/ 218 h 218"/>
                <a:gd name="T14" fmla="*/ 216 w 216"/>
                <a:gd name="T15" fmla="*/ 207 h 218"/>
                <a:gd name="T16" fmla="*/ 209 w 216"/>
                <a:gd name="T17" fmla="*/ 203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" h="218">
                  <a:moveTo>
                    <a:pt x="209" y="203"/>
                  </a:moveTo>
                  <a:cubicBezTo>
                    <a:pt x="15" y="10"/>
                    <a:pt x="15" y="10"/>
                    <a:pt x="15" y="10"/>
                  </a:cubicBezTo>
                  <a:cubicBezTo>
                    <a:pt x="13" y="7"/>
                    <a:pt x="11" y="4"/>
                    <a:pt x="11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5"/>
                    <a:pt x="2" y="18"/>
                    <a:pt x="5" y="21"/>
                  </a:cubicBezTo>
                  <a:cubicBezTo>
                    <a:pt x="198" y="214"/>
                    <a:pt x="198" y="214"/>
                    <a:pt x="198" y="214"/>
                  </a:cubicBezTo>
                  <a:cubicBezTo>
                    <a:pt x="200" y="217"/>
                    <a:pt x="203" y="218"/>
                    <a:pt x="205" y="218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7"/>
                    <a:pt x="211" y="206"/>
                    <a:pt x="209" y="203"/>
                  </a:cubicBez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08" name="Freeform 572"/>
            <p:cNvSpPr/>
            <p:nvPr/>
          </p:nvSpPr>
          <p:spPr bwMode="auto">
            <a:xfrm>
              <a:off x="7369176" y="1889125"/>
              <a:ext cx="209550" cy="209550"/>
            </a:xfrm>
            <a:custGeom>
              <a:avLst/>
              <a:gdLst>
                <a:gd name="T0" fmla="*/ 28 w 228"/>
                <a:gd name="T1" fmla="*/ 10 h 229"/>
                <a:gd name="T2" fmla="*/ 23 w 228"/>
                <a:gd name="T3" fmla="*/ 0 h 229"/>
                <a:gd name="T4" fmla="*/ 5 w 228"/>
                <a:gd name="T5" fmla="*/ 18 h 229"/>
                <a:gd name="T6" fmla="*/ 5 w 228"/>
                <a:gd name="T7" fmla="*/ 37 h 229"/>
                <a:gd name="T8" fmla="*/ 192 w 228"/>
                <a:gd name="T9" fmla="*/ 224 h 229"/>
                <a:gd name="T10" fmla="*/ 212 w 228"/>
                <a:gd name="T11" fmla="*/ 224 h 229"/>
                <a:gd name="T12" fmla="*/ 228 w 228"/>
                <a:gd name="T13" fmla="*/ 207 h 229"/>
                <a:gd name="T14" fmla="*/ 221 w 228"/>
                <a:gd name="T15" fmla="*/ 203 h 229"/>
                <a:gd name="T16" fmla="*/ 28 w 228"/>
                <a:gd name="T17" fmla="*/ 1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229">
                  <a:moveTo>
                    <a:pt x="28" y="10"/>
                  </a:moveTo>
                  <a:cubicBezTo>
                    <a:pt x="25" y="7"/>
                    <a:pt x="23" y="4"/>
                    <a:pt x="23" y="0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0" y="23"/>
                    <a:pt x="0" y="32"/>
                    <a:pt x="5" y="37"/>
                  </a:cubicBezTo>
                  <a:cubicBezTo>
                    <a:pt x="192" y="224"/>
                    <a:pt x="192" y="224"/>
                    <a:pt x="192" y="224"/>
                  </a:cubicBezTo>
                  <a:cubicBezTo>
                    <a:pt x="198" y="229"/>
                    <a:pt x="206" y="229"/>
                    <a:pt x="212" y="224"/>
                  </a:cubicBezTo>
                  <a:cubicBezTo>
                    <a:pt x="228" y="207"/>
                    <a:pt x="228" y="207"/>
                    <a:pt x="228" y="207"/>
                  </a:cubicBezTo>
                  <a:cubicBezTo>
                    <a:pt x="226" y="207"/>
                    <a:pt x="223" y="206"/>
                    <a:pt x="221" y="203"/>
                  </a:cubicBezTo>
                  <a:lnTo>
                    <a:pt x="28" y="10"/>
                  </a:ln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09" name="Oval 573"/>
          <p:cNvSpPr>
            <a:spLocks noChangeArrowheads="1"/>
          </p:cNvSpPr>
          <p:nvPr/>
        </p:nvSpPr>
        <p:spPr bwMode="auto">
          <a:xfrm>
            <a:off x="6223447" y="3473573"/>
            <a:ext cx="1115089" cy="1115089"/>
          </a:xfrm>
          <a:prstGeom prst="ellipse">
            <a:avLst/>
          </a:prstGeom>
          <a:solidFill>
            <a:srgbClr val="F27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11" name="组合 3810"/>
          <p:cNvGrpSpPr/>
          <p:nvPr/>
        </p:nvGrpSpPr>
        <p:grpSpPr>
          <a:xfrm>
            <a:off x="6536357" y="3623390"/>
            <a:ext cx="491169" cy="785113"/>
            <a:chOff x="6411914" y="1506538"/>
            <a:chExt cx="411162" cy="657225"/>
          </a:xfrm>
        </p:grpSpPr>
        <p:sp>
          <p:nvSpPr>
            <p:cNvPr id="3710" name="Freeform 574"/>
            <p:cNvSpPr/>
            <p:nvPr/>
          </p:nvSpPr>
          <p:spPr bwMode="auto">
            <a:xfrm>
              <a:off x="6597651" y="1506538"/>
              <a:ext cx="41275" cy="100013"/>
            </a:xfrm>
            <a:custGeom>
              <a:avLst/>
              <a:gdLst>
                <a:gd name="T0" fmla="*/ 22 w 45"/>
                <a:gd name="T1" fmla="*/ 0 h 110"/>
                <a:gd name="T2" fmla="*/ 0 w 45"/>
                <a:gd name="T3" fmla="*/ 22 h 110"/>
                <a:gd name="T4" fmla="*/ 0 w 45"/>
                <a:gd name="T5" fmla="*/ 110 h 110"/>
                <a:gd name="T6" fmla="*/ 45 w 45"/>
                <a:gd name="T7" fmla="*/ 110 h 110"/>
                <a:gd name="T8" fmla="*/ 45 w 45"/>
                <a:gd name="T9" fmla="*/ 22 h 110"/>
                <a:gd name="T10" fmla="*/ 22 w 45"/>
                <a:gd name="T1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0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45" y="110"/>
                    <a:pt x="45" y="110"/>
                    <a:pt x="45" y="110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2" y="0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11" name="Rectangle 575"/>
            <p:cNvSpPr>
              <a:spLocks noChangeArrowheads="1"/>
            </p:cNvSpPr>
            <p:nvPr/>
          </p:nvSpPr>
          <p:spPr bwMode="auto">
            <a:xfrm>
              <a:off x="6608764" y="1606550"/>
              <a:ext cx="17463" cy="19050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12" name="Rectangle 576"/>
            <p:cNvSpPr>
              <a:spLocks noChangeArrowheads="1"/>
            </p:cNvSpPr>
            <p:nvPr/>
          </p:nvSpPr>
          <p:spPr bwMode="auto">
            <a:xfrm>
              <a:off x="6472239" y="1924050"/>
              <a:ext cx="290513" cy="9525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13" name="Freeform 577"/>
            <p:cNvSpPr/>
            <p:nvPr/>
          </p:nvSpPr>
          <p:spPr bwMode="auto">
            <a:xfrm>
              <a:off x="6626226" y="1754188"/>
              <a:ext cx="169863" cy="319088"/>
            </a:xfrm>
            <a:custGeom>
              <a:avLst/>
              <a:gdLst>
                <a:gd name="T0" fmla="*/ 0 w 185"/>
                <a:gd name="T1" fmla="*/ 17 h 348"/>
                <a:gd name="T2" fmla="*/ 145 w 185"/>
                <a:gd name="T3" fmla="*/ 340 h 348"/>
                <a:gd name="T4" fmla="*/ 159 w 185"/>
                <a:gd name="T5" fmla="*/ 346 h 348"/>
                <a:gd name="T6" fmla="*/ 177 w 185"/>
                <a:gd name="T7" fmla="*/ 338 h 348"/>
                <a:gd name="T8" fmla="*/ 182 w 185"/>
                <a:gd name="T9" fmla="*/ 323 h 348"/>
                <a:gd name="T10" fmla="*/ 37 w 185"/>
                <a:gd name="T11" fmla="*/ 0 h 348"/>
                <a:gd name="T12" fmla="*/ 0 w 185"/>
                <a:gd name="T13" fmla="*/ 17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348">
                  <a:moveTo>
                    <a:pt x="0" y="17"/>
                  </a:moveTo>
                  <a:cubicBezTo>
                    <a:pt x="145" y="340"/>
                    <a:pt x="145" y="340"/>
                    <a:pt x="145" y="340"/>
                  </a:cubicBezTo>
                  <a:cubicBezTo>
                    <a:pt x="147" y="346"/>
                    <a:pt x="153" y="348"/>
                    <a:pt x="159" y="346"/>
                  </a:cubicBezTo>
                  <a:cubicBezTo>
                    <a:pt x="177" y="338"/>
                    <a:pt x="177" y="338"/>
                    <a:pt x="177" y="338"/>
                  </a:cubicBezTo>
                  <a:cubicBezTo>
                    <a:pt x="182" y="335"/>
                    <a:pt x="185" y="329"/>
                    <a:pt x="182" y="323"/>
                  </a:cubicBezTo>
                  <a:cubicBezTo>
                    <a:pt x="37" y="0"/>
                    <a:pt x="37" y="0"/>
                    <a:pt x="37" y="0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14" name="Freeform 578"/>
            <p:cNvSpPr/>
            <p:nvPr/>
          </p:nvSpPr>
          <p:spPr bwMode="auto">
            <a:xfrm>
              <a:off x="6772276" y="2063750"/>
              <a:ext cx="50800" cy="100013"/>
            </a:xfrm>
            <a:custGeom>
              <a:avLst/>
              <a:gdLst>
                <a:gd name="T0" fmla="*/ 10 w 32"/>
                <a:gd name="T1" fmla="*/ 0 h 63"/>
                <a:gd name="T2" fmla="*/ 32 w 32"/>
                <a:gd name="T3" fmla="*/ 63 h 63"/>
                <a:gd name="T4" fmla="*/ 32 w 32"/>
                <a:gd name="T5" fmla="*/ 63 h 63"/>
                <a:gd name="T6" fmla="*/ 0 w 32"/>
                <a:gd name="T7" fmla="*/ 5 h 63"/>
                <a:gd name="T8" fmla="*/ 10 w 32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3">
                  <a:moveTo>
                    <a:pt x="10" y="0"/>
                  </a:moveTo>
                  <a:lnTo>
                    <a:pt x="32" y="63"/>
                  </a:lnTo>
                  <a:lnTo>
                    <a:pt x="32" y="63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6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15" name="Freeform 579"/>
            <p:cNvSpPr/>
            <p:nvPr/>
          </p:nvSpPr>
          <p:spPr bwMode="auto">
            <a:xfrm>
              <a:off x="6440489" y="1754188"/>
              <a:ext cx="169863" cy="319088"/>
            </a:xfrm>
            <a:custGeom>
              <a:avLst/>
              <a:gdLst>
                <a:gd name="T0" fmla="*/ 185 w 185"/>
                <a:gd name="T1" fmla="*/ 17 h 348"/>
                <a:gd name="T2" fmla="*/ 40 w 185"/>
                <a:gd name="T3" fmla="*/ 340 h 348"/>
                <a:gd name="T4" fmla="*/ 26 w 185"/>
                <a:gd name="T5" fmla="*/ 346 h 348"/>
                <a:gd name="T6" fmla="*/ 8 w 185"/>
                <a:gd name="T7" fmla="*/ 338 h 348"/>
                <a:gd name="T8" fmla="*/ 3 w 185"/>
                <a:gd name="T9" fmla="*/ 323 h 348"/>
                <a:gd name="T10" fmla="*/ 148 w 185"/>
                <a:gd name="T11" fmla="*/ 0 h 348"/>
                <a:gd name="T12" fmla="*/ 185 w 185"/>
                <a:gd name="T13" fmla="*/ 17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348">
                  <a:moveTo>
                    <a:pt x="185" y="17"/>
                  </a:moveTo>
                  <a:cubicBezTo>
                    <a:pt x="40" y="340"/>
                    <a:pt x="40" y="340"/>
                    <a:pt x="40" y="340"/>
                  </a:cubicBezTo>
                  <a:cubicBezTo>
                    <a:pt x="38" y="346"/>
                    <a:pt x="32" y="348"/>
                    <a:pt x="26" y="346"/>
                  </a:cubicBezTo>
                  <a:cubicBezTo>
                    <a:pt x="8" y="338"/>
                    <a:pt x="8" y="338"/>
                    <a:pt x="8" y="338"/>
                  </a:cubicBezTo>
                  <a:cubicBezTo>
                    <a:pt x="3" y="335"/>
                    <a:pt x="0" y="329"/>
                    <a:pt x="3" y="323"/>
                  </a:cubicBezTo>
                  <a:cubicBezTo>
                    <a:pt x="148" y="0"/>
                    <a:pt x="148" y="0"/>
                    <a:pt x="148" y="0"/>
                  </a:cubicBezTo>
                  <a:lnTo>
                    <a:pt x="185" y="17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16" name="Freeform 580"/>
            <p:cNvSpPr/>
            <p:nvPr/>
          </p:nvSpPr>
          <p:spPr bwMode="auto">
            <a:xfrm>
              <a:off x="6411914" y="2063750"/>
              <a:ext cx="52388" cy="100013"/>
            </a:xfrm>
            <a:custGeom>
              <a:avLst/>
              <a:gdLst>
                <a:gd name="T0" fmla="*/ 22 w 33"/>
                <a:gd name="T1" fmla="*/ 0 h 63"/>
                <a:gd name="T2" fmla="*/ 0 w 33"/>
                <a:gd name="T3" fmla="*/ 63 h 63"/>
                <a:gd name="T4" fmla="*/ 0 w 33"/>
                <a:gd name="T5" fmla="*/ 63 h 63"/>
                <a:gd name="T6" fmla="*/ 33 w 33"/>
                <a:gd name="T7" fmla="*/ 5 h 63"/>
                <a:gd name="T8" fmla="*/ 22 w 33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3">
                  <a:moveTo>
                    <a:pt x="22" y="0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33" y="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16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17" name="Freeform 581"/>
            <p:cNvSpPr>
              <a:spLocks noEditPoints="1"/>
            </p:cNvSpPr>
            <p:nvPr/>
          </p:nvSpPr>
          <p:spPr bwMode="auto">
            <a:xfrm>
              <a:off x="6538914" y="1617663"/>
              <a:ext cx="158750" cy="158750"/>
            </a:xfrm>
            <a:custGeom>
              <a:avLst/>
              <a:gdLst>
                <a:gd name="T0" fmla="*/ 86 w 173"/>
                <a:gd name="T1" fmla="*/ 0 h 173"/>
                <a:gd name="T2" fmla="*/ 0 w 173"/>
                <a:gd name="T3" fmla="*/ 87 h 173"/>
                <a:gd name="T4" fmla="*/ 86 w 173"/>
                <a:gd name="T5" fmla="*/ 173 h 173"/>
                <a:gd name="T6" fmla="*/ 173 w 173"/>
                <a:gd name="T7" fmla="*/ 87 h 173"/>
                <a:gd name="T8" fmla="*/ 86 w 173"/>
                <a:gd name="T9" fmla="*/ 0 h 173"/>
                <a:gd name="T10" fmla="*/ 86 w 173"/>
                <a:gd name="T11" fmla="*/ 157 h 173"/>
                <a:gd name="T12" fmla="*/ 16 w 173"/>
                <a:gd name="T13" fmla="*/ 87 h 173"/>
                <a:gd name="T14" fmla="*/ 86 w 173"/>
                <a:gd name="T15" fmla="*/ 16 h 173"/>
                <a:gd name="T16" fmla="*/ 157 w 173"/>
                <a:gd name="T17" fmla="*/ 87 h 173"/>
                <a:gd name="T18" fmla="*/ 86 w 173"/>
                <a:gd name="T19" fmla="*/ 157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73">
                  <a:moveTo>
                    <a:pt x="86" y="0"/>
                  </a:moveTo>
                  <a:cubicBezTo>
                    <a:pt x="39" y="0"/>
                    <a:pt x="0" y="39"/>
                    <a:pt x="0" y="87"/>
                  </a:cubicBezTo>
                  <a:cubicBezTo>
                    <a:pt x="0" y="135"/>
                    <a:pt x="39" y="173"/>
                    <a:pt x="86" y="173"/>
                  </a:cubicBezTo>
                  <a:cubicBezTo>
                    <a:pt x="134" y="173"/>
                    <a:pt x="173" y="135"/>
                    <a:pt x="173" y="87"/>
                  </a:cubicBezTo>
                  <a:cubicBezTo>
                    <a:pt x="173" y="39"/>
                    <a:pt x="134" y="0"/>
                    <a:pt x="86" y="0"/>
                  </a:cubicBezTo>
                  <a:close/>
                  <a:moveTo>
                    <a:pt x="86" y="157"/>
                  </a:moveTo>
                  <a:cubicBezTo>
                    <a:pt x="48" y="157"/>
                    <a:pt x="16" y="126"/>
                    <a:pt x="16" y="87"/>
                  </a:cubicBezTo>
                  <a:cubicBezTo>
                    <a:pt x="16" y="48"/>
                    <a:pt x="48" y="16"/>
                    <a:pt x="86" y="16"/>
                  </a:cubicBezTo>
                  <a:cubicBezTo>
                    <a:pt x="125" y="16"/>
                    <a:pt x="157" y="48"/>
                    <a:pt x="157" y="87"/>
                  </a:cubicBezTo>
                  <a:cubicBezTo>
                    <a:pt x="157" y="126"/>
                    <a:pt x="125" y="157"/>
                    <a:pt x="86" y="157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18" name="Freeform 582"/>
            <p:cNvSpPr/>
            <p:nvPr/>
          </p:nvSpPr>
          <p:spPr bwMode="auto">
            <a:xfrm>
              <a:off x="6610351" y="1874838"/>
              <a:ext cx="15875" cy="107950"/>
            </a:xfrm>
            <a:custGeom>
              <a:avLst/>
              <a:gdLst>
                <a:gd name="T0" fmla="*/ 8 w 17"/>
                <a:gd name="T1" fmla="*/ 0 h 118"/>
                <a:gd name="T2" fmla="*/ 0 w 17"/>
                <a:gd name="T3" fmla="*/ 8 h 118"/>
                <a:gd name="T4" fmla="*/ 0 w 17"/>
                <a:gd name="T5" fmla="*/ 110 h 118"/>
                <a:gd name="T6" fmla="*/ 8 w 17"/>
                <a:gd name="T7" fmla="*/ 118 h 118"/>
                <a:gd name="T8" fmla="*/ 17 w 17"/>
                <a:gd name="T9" fmla="*/ 110 h 118"/>
                <a:gd name="T10" fmla="*/ 17 w 17"/>
                <a:gd name="T11" fmla="*/ 8 h 118"/>
                <a:gd name="T12" fmla="*/ 8 w 17"/>
                <a:gd name="T1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18">
                  <a:moveTo>
                    <a:pt x="8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5"/>
                    <a:pt x="4" y="118"/>
                    <a:pt x="8" y="118"/>
                  </a:cubicBezTo>
                  <a:cubicBezTo>
                    <a:pt x="13" y="118"/>
                    <a:pt x="17" y="115"/>
                    <a:pt x="17" y="110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3"/>
                    <a:pt x="13" y="0"/>
                    <a:pt x="8" y="0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19" name="Rectangle 583"/>
            <p:cNvSpPr>
              <a:spLocks noChangeArrowheads="1"/>
            </p:cNvSpPr>
            <p:nvPr/>
          </p:nvSpPr>
          <p:spPr bwMode="auto">
            <a:xfrm>
              <a:off x="6456364" y="1916113"/>
              <a:ext cx="23813" cy="25400"/>
            </a:xfrm>
            <a:prstGeom prst="rect">
              <a:avLst/>
            </a:pr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20" name="Rectangle 584"/>
            <p:cNvSpPr>
              <a:spLocks noChangeArrowheads="1"/>
            </p:cNvSpPr>
            <p:nvPr/>
          </p:nvSpPr>
          <p:spPr bwMode="auto">
            <a:xfrm>
              <a:off x="6756401" y="1916113"/>
              <a:ext cx="22225" cy="25400"/>
            </a:xfrm>
            <a:prstGeom prst="rect">
              <a:avLst/>
            </a:pr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21" name="Freeform 585"/>
          <p:cNvSpPr/>
          <p:nvPr/>
        </p:nvSpPr>
        <p:spPr bwMode="auto">
          <a:xfrm>
            <a:off x="3462252" y="3473573"/>
            <a:ext cx="1115089" cy="1115089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0 w 1016"/>
              <a:gd name="T5" fmla="*/ 512 h 1016"/>
              <a:gd name="T6" fmla="*/ 48 w 1016"/>
              <a:gd name="T7" fmla="*/ 723 h 1016"/>
              <a:gd name="T8" fmla="*/ 508 w 1016"/>
              <a:gd name="T9" fmla="*/ 1016 h 1016"/>
              <a:gd name="T10" fmla="*/ 969 w 1016"/>
              <a:gd name="T11" fmla="*/ 723 h 1016"/>
              <a:gd name="T12" fmla="*/ 1016 w 1016"/>
              <a:gd name="T13" fmla="*/ 512 h 1016"/>
              <a:gd name="T14" fmla="*/ 1016 w 1016"/>
              <a:gd name="T15" fmla="*/ 508 h 1016"/>
              <a:gd name="T16" fmla="*/ 508 w 1016"/>
              <a:gd name="T17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7"/>
                  <a:pt x="0" y="508"/>
                </a:cubicBezTo>
                <a:cubicBezTo>
                  <a:pt x="0" y="509"/>
                  <a:pt x="0" y="511"/>
                  <a:pt x="0" y="512"/>
                </a:cubicBezTo>
                <a:cubicBezTo>
                  <a:pt x="1" y="587"/>
                  <a:pt x="18" y="659"/>
                  <a:pt x="48" y="723"/>
                </a:cubicBezTo>
                <a:cubicBezTo>
                  <a:pt x="129" y="896"/>
                  <a:pt x="305" y="1016"/>
                  <a:pt x="508" y="1016"/>
                </a:cubicBezTo>
                <a:cubicBezTo>
                  <a:pt x="712" y="1016"/>
                  <a:pt x="888" y="896"/>
                  <a:pt x="969" y="723"/>
                </a:cubicBezTo>
                <a:cubicBezTo>
                  <a:pt x="999" y="659"/>
                  <a:pt x="1016" y="587"/>
                  <a:pt x="1016" y="512"/>
                </a:cubicBezTo>
                <a:cubicBezTo>
                  <a:pt x="1016" y="511"/>
                  <a:pt x="1016" y="509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364F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13" name="组合 3812"/>
          <p:cNvGrpSpPr/>
          <p:nvPr/>
        </p:nvGrpSpPr>
        <p:grpSpPr>
          <a:xfrm>
            <a:off x="3676545" y="3687869"/>
            <a:ext cx="678915" cy="694086"/>
            <a:chOff x="4260851" y="1560513"/>
            <a:chExt cx="568325" cy="581025"/>
          </a:xfrm>
        </p:grpSpPr>
        <p:sp>
          <p:nvSpPr>
            <p:cNvPr id="3722" name="Freeform 586"/>
            <p:cNvSpPr/>
            <p:nvPr/>
          </p:nvSpPr>
          <p:spPr bwMode="auto">
            <a:xfrm>
              <a:off x="4260851" y="1560513"/>
              <a:ext cx="568325" cy="581025"/>
            </a:xfrm>
            <a:custGeom>
              <a:avLst/>
              <a:gdLst>
                <a:gd name="T0" fmla="*/ 382 w 620"/>
                <a:gd name="T1" fmla="*/ 604 h 633"/>
                <a:gd name="T2" fmla="*/ 146 w 620"/>
                <a:gd name="T3" fmla="*/ 565 h 633"/>
                <a:gd name="T4" fmla="*/ 21 w 620"/>
                <a:gd name="T5" fmla="*/ 357 h 633"/>
                <a:gd name="T6" fmla="*/ 106 w 620"/>
                <a:gd name="T7" fmla="*/ 68 h 633"/>
                <a:gd name="T8" fmla="*/ 354 w 620"/>
                <a:gd name="T9" fmla="*/ 15 h 633"/>
                <a:gd name="T10" fmla="*/ 438 w 620"/>
                <a:gd name="T11" fmla="*/ 41 h 633"/>
                <a:gd name="T12" fmla="*/ 580 w 620"/>
                <a:gd name="T13" fmla="*/ 184 h 633"/>
                <a:gd name="T14" fmla="*/ 612 w 620"/>
                <a:gd name="T15" fmla="*/ 385 h 633"/>
                <a:gd name="T16" fmla="*/ 561 w 620"/>
                <a:gd name="T17" fmla="*/ 463 h 633"/>
                <a:gd name="T18" fmla="*/ 429 w 620"/>
                <a:gd name="T19" fmla="*/ 398 h 633"/>
                <a:gd name="T20" fmla="*/ 378 w 620"/>
                <a:gd name="T21" fmla="*/ 462 h 633"/>
                <a:gd name="T22" fmla="*/ 431 w 620"/>
                <a:gd name="T23" fmla="*/ 556 h 633"/>
                <a:gd name="T24" fmla="*/ 382 w 620"/>
                <a:gd name="T25" fmla="*/ 604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0" h="633">
                  <a:moveTo>
                    <a:pt x="382" y="604"/>
                  </a:moveTo>
                  <a:cubicBezTo>
                    <a:pt x="304" y="633"/>
                    <a:pt x="213" y="615"/>
                    <a:pt x="146" y="565"/>
                  </a:cubicBezTo>
                  <a:cubicBezTo>
                    <a:pt x="80" y="516"/>
                    <a:pt x="37" y="438"/>
                    <a:pt x="21" y="357"/>
                  </a:cubicBezTo>
                  <a:cubicBezTo>
                    <a:pt x="0" y="253"/>
                    <a:pt x="25" y="136"/>
                    <a:pt x="106" y="68"/>
                  </a:cubicBezTo>
                  <a:cubicBezTo>
                    <a:pt x="173" y="12"/>
                    <a:pt x="268" y="0"/>
                    <a:pt x="354" y="15"/>
                  </a:cubicBezTo>
                  <a:cubicBezTo>
                    <a:pt x="383" y="21"/>
                    <a:pt x="411" y="29"/>
                    <a:pt x="438" y="41"/>
                  </a:cubicBezTo>
                  <a:cubicBezTo>
                    <a:pt x="500" y="70"/>
                    <a:pt x="550" y="123"/>
                    <a:pt x="580" y="184"/>
                  </a:cubicBezTo>
                  <a:cubicBezTo>
                    <a:pt x="610" y="246"/>
                    <a:pt x="620" y="317"/>
                    <a:pt x="612" y="385"/>
                  </a:cubicBezTo>
                  <a:cubicBezTo>
                    <a:pt x="608" y="418"/>
                    <a:pt x="594" y="457"/>
                    <a:pt x="561" y="463"/>
                  </a:cubicBezTo>
                  <a:cubicBezTo>
                    <a:pt x="511" y="473"/>
                    <a:pt x="479" y="400"/>
                    <a:pt x="429" y="398"/>
                  </a:cubicBezTo>
                  <a:cubicBezTo>
                    <a:pt x="397" y="397"/>
                    <a:pt x="370" y="432"/>
                    <a:pt x="378" y="462"/>
                  </a:cubicBezTo>
                  <a:cubicBezTo>
                    <a:pt x="388" y="497"/>
                    <a:pt x="434" y="520"/>
                    <a:pt x="431" y="556"/>
                  </a:cubicBezTo>
                  <a:cubicBezTo>
                    <a:pt x="428" y="580"/>
                    <a:pt x="404" y="596"/>
                    <a:pt x="382" y="604"/>
                  </a:cubicBezTo>
                  <a:close/>
                </a:path>
              </a:pathLst>
            </a:custGeom>
            <a:solidFill>
              <a:srgbClr val="E5E3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23" name="Freeform 587"/>
            <p:cNvSpPr/>
            <p:nvPr/>
          </p:nvSpPr>
          <p:spPr bwMode="auto">
            <a:xfrm>
              <a:off x="4384676" y="1893888"/>
              <a:ext cx="115888" cy="98425"/>
            </a:xfrm>
            <a:custGeom>
              <a:avLst/>
              <a:gdLst>
                <a:gd name="T0" fmla="*/ 35 w 125"/>
                <a:gd name="T1" fmla="*/ 18 h 108"/>
                <a:gd name="T2" fmla="*/ 5 w 125"/>
                <a:gd name="T3" fmla="*/ 50 h 108"/>
                <a:gd name="T4" fmla="*/ 2 w 125"/>
                <a:gd name="T5" fmla="*/ 98 h 108"/>
                <a:gd name="T6" fmla="*/ 40 w 125"/>
                <a:gd name="T7" fmla="*/ 103 h 108"/>
                <a:gd name="T8" fmla="*/ 71 w 125"/>
                <a:gd name="T9" fmla="*/ 105 h 108"/>
                <a:gd name="T10" fmla="*/ 89 w 125"/>
                <a:gd name="T11" fmla="*/ 81 h 108"/>
                <a:gd name="T12" fmla="*/ 107 w 125"/>
                <a:gd name="T13" fmla="*/ 75 h 108"/>
                <a:gd name="T14" fmla="*/ 117 w 125"/>
                <a:gd name="T15" fmla="*/ 54 h 108"/>
                <a:gd name="T16" fmla="*/ 122 w 125"/>
                <a:gd name="T17" fmla="*/ 45 h 108"/>
                <a:gd name="T18" fmla="*/ 118 w 125"/>
                <a:gd name="T19" fmla="*/ 28 h 108"/>
                <a:gd name="T20" fmla="*/ 107 w 125"/>
                <a:gd name="T21" fmla="*/ 13 h 108"/>
                <a:gd name="T22" fmla="*/ 103 w 125"/>
                <a:gd name="T23" fmla="*/ 8 h 108"/>
                <a:gd name="T24" fmla="*/ 96 w 125"/>
                <a:gd name="T25" fmla="*/ 6 h 108"/>
                <a:gd name="T26" fmla="*/ 41 w 125"/>
                <a:gd name="T27" fmla="*/ 1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108">
                  <a:moveTo>
                    <a:pt x="35" y="18"/>
                  </a:moveTo>
                  <a:cubicBezTo>
                    <a:pt x="21" y="21"/>
                    <a:pt x="10" y="35"/>
                    <a:pt x="5" y="50"/>
                  </a:cubicBezTo>
                  <a:cubicBezTo>
                    <a:pt x="0" y="65"/>
                    <a:pt x="0" y="82"/>
                    <a:pt x="2" y="98"/>
                  </a:cubicBezTo>
                  <a:cubicBezTo>
                    <a:pt x="15" y="95"/>
                    <a:pt x="28" y="99"/>
                    <a:pt x="40" y="103"/>
                  </a:cubicBezTo>
                  <a:cubicBezTo>
                    <a:pt x="50" y="106"/>
                    <a:pt x="61" y="108"/>
                    <a:pt x="71" y="105"/>
                  </a:cubicBezTo>
                  <a:cubicBezTo>
                    <a:pt x="81" y="103"/>
                    <a:pt x="90" y="93"/>
                    <a:pt x="89" y="81"/>
                  </a:cubicBezTo>
                  <a:cubicBezTo>
                    <a:pt x="95" y="86"/>
                    <a:pt x="103" y="81"/>
                    <a:pt x="107" y="75"/>
                  </a:cubicBezTo>
                  <a:cubicBezTo>
                    <a:pt x="111" y="69"/>
                    <a:pt x="112" y="61"/>
                    <a:pt x="117" y="54"/>
                  </a:cubicBezTo>
                  <a:cubicBezTo>
                    <a:pt x="119" y="51"/>
                    <a:pt x="121" y="49"/>
                    <a:pt x="122" y="45"/>
                  </a:cubicBezTo>
                  <a:cubicBezTo>
                    <a:pt x="125" y="39"/>
                    <a:pt x="122" y="33"/>
                    <a:pt x="118" y="28"/>
                  </a:cubicBezTo>
                  <a:cubicBezTo>
                    <a:pt x="115" y="22"/>
                    <a:pt x="110" y="19"/>
                    <a:pt x="107" y="13"/>
                  </a:cubicBezTo>
                  <a:cubicBezTo>
                    <a:pt x="105" y="11"/>
                    <a:pt x="104" y="9"/>
                    <a:pt x="103" y="8"/>
                  </a:cubicBezTo>
                  <a:cubicBezTo>
                    <a:pt x="101" y="7"/>
                    <a:pt x="99" y="6"/>
                    <a:pt x="96" y="6"/>
                  </a:cubicBezTo>
                  <a:cubicBezTo>
                    <a:pt x="78" y="3"/>
                    <a:pt x="58" y="0"/>
                    <a:pt x="41" y="10"/>
                  </a:cubicBezTo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24" name="Freeform 588"/>
            <p:cNvSpPr/>
            <p:nvPr/>
          </p:nvSpPr>
          <p:spPr bwMode="auto">
            <a:xfrm>
              <a:off x="4314826" y="1776413"/>
              <a:ext cx="111125" cy="117475"/>
            </a:xfrm>
            <a:custGeom>
              <a:avLst/>
              <a:gdLst>
                <a:gd name="T0" fmla="*/ 26 w 120"/>
                <a:gd name="T1" fmla="*/ 115 h 129"/>
                <a:gd name="T2" fmla="*/ 13 w 120"/>
                <a:gd name="T3" fmla="*/ 24 h 129"/>
                <a:gd name="T4" fmla="*/ 18 w 120"/>
                <a:gd name="T5" fmla="*/ 15 h 129"/>
                <a:gd name="T6" fmla="*/ 25 w 120"/>
                <a:gd name="T7" fmla="*/ 11 h 129"/>
                <a:gd name="T8" fmla="*/ 92 w 120"/>
                <a:gd name="T9" fmla="*/ 16 h 129"/>
                <a:gd name="T10" fmla="*/ 109 w 120"/>
                <a:gd name="T11" fmla="*/ 46 h 129"/>
                <a:gd name="T12" fmla="*/ 110 w 120"/>
                <a:gd name="T13" fmla="*/ 92 h 129"/>
                <a:gd name="T14" fmla="*/ 97 w 120"/>
                <a:gd name="T15" fmla="*/ 102 h 129"/>
                <a:gd name="T16" fmla="*/ 70 w 120"/>
                <a:gd name="T17" fmla="*/ 117 h 129"/>
                <a:gd name="T18" fmla="*/ 36 w 120"/>
                <a:gd name="T19" fmla="*/ 124 h 129"/>
                <a:gd name="T20" fmla="*/ 26 w 120"/>
                <a:gd name="T21" fmla="*/ 11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29">
                  <a:moveTo>
                    <a:pt x="26" y="115"/>
                  </a:moveTo>
                  <a:cubicBezTo>
                    <a:pt x="5" y="91"/>
                    <a:pt x="0" y="54"/>
                    <a:pt x="13" y="24"/>
                  </a:cubicBezTo>
                  <a:cubicBezTo>
                    <a:pt x="14" y="21"/>
                    <a:pt x="16" y="18"/>
                    <a:pt x="18" y="15"/>
                  </a:cubicBezTo>
                  <a:cubicBezTo>
                    <a:pt x="20" y="13"/>
                    <a:pt x="23" y="12"/>
                    <a:pt x="25" y="11"/>
                  </a:cubicBezTo>
                  <a:cubicBezTo>
                    <a:pt x="47" y="2"/>
                    <a:pt x="75" y="0"/>
                    <a:pt x="92" y="16"/>
                  </a:cubicBezTo>
                  <a:cubicBezTo>
                    <a:pt x="100" y="24"/>
                    <a:pt x="105" y="35"/>
                    <a:pt x="109" y="46"/>
                  </a:cubicBezTo>
                  <a:cubicBezTo>
                    <a:pt x="115" y="61"/>
                    <a:pt x="120" y="80"/>
                    <a:pt x="110" y="92"/>
                  </a:cubicBezTo>
                  <a:cubicBezTo>
                    <a:pt x="107" y="97"/>
                    <a:pt x="102" y="99"/>
                    <a:pt x="97" y="102"/>
                  </a:cubicBezTo>
                  <a:cubicBezTo>
                    <a:pt x="88" y="107"/>
                    <a:pt x="79" y="112"/>
                    <a:pt x="70" y="117"/>
                  </a:cubicBezTo>
                  <a:cubicBezTo>
                    <a:pt x="60" y="123"/>
                    <a:pt x="47" y="129"/>
                    <a:pt x="36" y="124"/>
                  </a:cubicBezTo>
                  <a:cubicBezTo>
                    <a:pt x="32" y="122"/>
                    <a:pt x="29" y="119"/>
                    <a:pt x="26" y="115"/>
                  </a:cubicBezTo>
                  <a:close/>
                </a:path>
              </a:pathLst>
            </a:cu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25" name="Freeform 589"/>
            <p:cNvSpPr/>
            <p:nvPr/>
          </p:nvSpPr>
          <p:spPr bwMode="auto">
            <a:xfrm>
              <a:off x="4364039" y="1649413"/>
              <a:ext cx="100013" cy="95250"/>
            </a:xfrm>
            <a:custGeom>
              <a:avLst/>
              <a:gdLst>
                <a:gd name="T0" fmla="*/ 43 w 109"/>
                <a:gd name="T1" fmla="*/ 96 h 104"/>
                <a:gd name="T2" fmla="*/ 13 w 109"/>
                <a:gd name="T3" fmla="*/ 89 h 104"/>
                <a:gd name="T4" fmla="*/ 12 w 109"/>
                <a:gd name="T5" fmla="*/ 40 h 104"/>
                <a:gd name="T6" fmla="*/ 18 w 109"/>
                <a:gd name="T7" fmla="*/ 24 h 104"/>
                <a:gd name="T8" fmla="*/ 23 w 109"/>
                <a:gd name="T9" fmla="*/ 15 h 104"/>
                <a:gd name="T10" fmla="*/ 32 w 109"/>
                <a:gd name="T11" fmla="*/ 10 h 104"/>
                <a:gd name="T12" fmla="*/ 59 w 109"/>
                <a:gd name="T13" fmla="*/ 1 h 104"/>
                <a:gd name="T14" fmla="*/ 100 w 109"/>
                <a:gd name="T15" fmla="*/ 27 h 104"/>
                <a:gd name="T16" fmla="*/ 107 w 109"/>
                <a:gd name="T17" fmla="*/ 77 h 104"/>
                <a:gd name="T18" fmla="*/ 103 w 109"/>
                <a:gd name="T19" fmla="*/ 93 h 104"/>
                <a:gd name="T20" fmla="*/ 90 w 109"/>
                <a:gd name="T21" fmla="*/ 100 h 104"/>
                <a:gd name="T22" fmla="*/ 44 w 109"/>
                <a:gd name="T23" fmla="*/ 9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" h="104">
                  <a:moveTo>
                    <a:pt x="43" y="96"/>
                  </a:moveTo>
                  <a:cubicBezTo>
                    <a:pt x="33" y="96"/>
                    <a:pt x="21" y="96"/>
                    <a:pt x="13" y="89"/>
                  </a:cubicBezTo>
                  <a:cubicBezTo>
                    <a:pt x="0" y="77"/>
                    <a:pt x="6" y="56"/>
                    <a:pt x="12" y="40"/>
                  </a:cubicBezTo>
                  <a:cubicBezTo>
                    <a:pt x="14" y="35"/>
                    <a:pt x="16" y="30"/>
                    <a:pt x="18" y="24"/>
                  </a:cubicBezTo>
                  <a:cubicBezTo>
                    <a:pt x="20" y="21"/>
                    <a:pt x="21" y="18"/>
                    <a:pt x="23" y="15"/>
                  </a:cubicBezTo>
                  <a:cubicBezTo>
                    <a:pt x="26" y="13"/>
                    <a:pt x="29" y="11"/>
                    <a:pt x="32" y="10"/>
                  </a:cubicBezTo>
                  <a:cubicBezTo>
                    <a:pt x="41" y="6"/>
                    <a:pt x="50" y="1"/>
                    <a:pt x="59" y="1"/>
                  </a:cubicBezTo>
                  <a:cubicBezTo>
                    <a:pt x="76" y="0"/>
                    <a:pt x="92" y="12"/>
                    <a:pt x="100" y="27"/>
                  </a:cubicBezTo>
                  <a:cubicBezTo>
                    <a:pt x="108" y="43"/>
                    <a:pt x="109" y="60"/>
                    <a:pt x="107" y="77"/>
                  </a:cubicBezTo>
                  <a:cubicBezTo>
                    <a:pt x="107" y="83"/>
                    <a:pt x="106" y="89"/>
                    <a:pt x="103" y="93"/>
                  </a:cubicBezTo>
                  <a:cubicBezTo>
                    <a:pt x="99" y="97"/>
                    <a:pt x="94" y="99"/>
                    <a:pt x="90" y="100"/>
                  </a:cubicBezTo>
                  <a:cubicBezTo>
                    <a:pt x="75" y="104"/>
                    <a:pt x="59" y="103"/>
                    <a:pt x="44" y="99"/>
                  </a:cubicBezTo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26" name="Freeform 590"/>
            <p:cNvSpPr/>
            <p:nvPr/>
          </p:nvSpPr>
          <p:spPr bwMode="auto">
            <a:xfrm>
              <a:off x="4506914" y="1617663"/>
              <a:ext cx="119063" cy="100013"/>
            </a:xfrm>
            <a:custGeom>
              <a:avLst/>
              <a:gdLst>
                <a:gd name="T0" fmla="*/ 27 w 129"/>
                <a:gd name="T1" fmla="*/ 30 h 110"/>
                <a:gd name="T2" fmla="*/ 28 w 129"/>
                <a:gd name="T3" fmla="*/ 23 h 110"/>
                <a:gd name="T4" fmla="*/ 41 w 129"/>
                <a:gd name="T5" fmla="*/ 3 h 110"/>
                <a:gd name="T6" fmla="*/ 68 w 129"/>
                <a:gd name="T7" fmla="*/ 6 h 110"/>
                <a:gd name="T8" fmla="*/ 107 w 129"/>
                <a:gd name="T9" fmla="*/ 31 h 110"/>
                <a:gd name="T10" fmla="*/ 118 w 129"/>
                <a:gd name="T11" fmla="*/ 60 h 110"/>
                <a:gd name="T12" fmla="*/ 125 w 129"/>
                <a:gd name="T13" fmla="*/ 87 h 110"/>
                <a:gd name="T14" fmla="*/ 112 w 129"/>
                <a:gd name="T15" fmla="*/ 98 h 110"/>
                <a:gd name="T16" fmla="*/ 21 w 129"/>
                <a:gd name="T17" fmla="*/ 89 h 110"/>
                <a:gd name="T18" fmla="*/ 3 w 129"/>
                <a:gd name="T19" fmla="*/ 69 h 110"/>
                <a:gd name="T20" fmla="*/ 8 w 129"/>
                <a:gd name="T21" fmla="*/ 43 h 110"/>
                <a:gd name="T22" fmla="*/ 27 w 129"/>
                <a:gd name="T23" fmla="*/ 3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9" h="110">
                  <a:moveTo>
                    <a:pt x="27" y="30"/>
                  </a:moveTo>
                  <a:cubicBezTo>
                    <a:pt x="28" y="28"/>
                    <a:pt x="28" y="25"/>
                    <a:pt x="28" y="23"/>
                  </a:cubicBezTo>
                  <a:cubicBezTo>
                    <a:pt x="30" y="15"/>
                    <a:pt x="34" y="8"/>
                    <a:pt x="41" y="3"/>
                  </a:cubicBezTo>
                  <a:cubicBezTo>
                    <a:pt x="50" y="0"/>
                    <a:pt x="59" y="3"/>
                    <a:pt x="68" y="6"/>
                  </a:cubicBezTo>
                  <a:cubicBezTo>
                    <a:pt x="83" y="11"/>
                    <a:pt x="99" y="17"/>
                    <a:pt x="107" y="31"/>
                  </a:cubicBezTo>
                  <a:cubicBezTo>
                    <a:pt x="113" y="40"/>
                    <a:pt x="114" y="50"/>
                    <a:pt x="118" y="60"/>
                  </a:cubicBezTo>
                  <a:cubicBezTo>
                    <a:pt x="122" y="69"/>
                    <a:pt x="129" y="78"/>
                    <a:pt x="125" y="87"/>
                  </a:cubicBezTo>
                  <a:cubicBezTo>
                    <a:pt x="122" y="92"/>
                    <a:pt x="117" y="95"/>
                    <a:pt x="112" y="98"/>
                  </a:cubicBezTo>
                  <a:cubicBezTo>
                    <a:pt x="83" y="110"/>
                    <a:pt x="47" y="107"/>
                    <a:pt x="21" y="89"/>
                  </a:cubicBezTo>
                  <a:cubicBezTo>
                    <a:pt x="13" y="84"/>
                    <a:pt x="6" y="77"/>
                    <a:pt x="3" y="69"/>
                  </a:cubicBezTo>
                  <a:cubicBezTo>
                    <a:pt x="0" y="60"/>
                    <a:pt x="1" y="49"/>
                    <a:pt x="8" y="43"/>
                  </a:cubicBezTo>
                  <a:cubicBezTo>
                    <a:pt x="14" y="39"/>
                    <a:pt x="23" y="37"/>
                    <a:pt x="27" y="30"/>
                  </a:cubicBezTo>
                  <a:close/>
                </a:path>
              </a:pathLst>
            </a:custGeom>
            <a:solidFill>
              <a:srgbClr val="3DA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27" name="Freeform 591"/>
            <p:cNvSpPr/>
            <p:nvPr/>
          </p:nvSpPr>
          <p:spPr bwMode="auto">
            <a:xfrm>
              <a:off x="4656139" y="1692275"/>
              <a:ext cx="92075" cy="88900"/>
            </a:xfrm>
            <a:custGeom>
              <a:avLst/>
              <a:gdLst>
                <a:gd name="T0" fmla="*/ 0 w 100"/>
                <a:gd name="T1" fmla="*/ 47 h 96"/>
                <a:gd name="T2" fmla="*/ 9 w 100"/>
                <a:gd name="T3" fmla="*/ 33 h 96"/>
                <a:gd name="T4" fmla="*/ 40 w 100"/>
                <a:gd name="T5" fmla="*/ 8 h 96"/>
                <a:gd name="T6" fmla="*/ 79 w 100"/>
                <a:gd name="T7" fmla="*/ 6 h 96"/>
                <a:gd name="T8" fmla="*/ 99 w 100"/>
                <a:gd name="T9" fmla="*/ 40 h 96"/>
                <a:gd name="T10" fmla="*/ 93 w 100"/>
                <a:gd name="T11" fmla="*/ 61 h 96"/>
                <a:gd name="T12" fmla="*/ 92 w 100"/>
                <a:gd name="T13" fmla="*/ 63 h 96"/>
                <a:gd name="T14" fmla="*/ 59 w 100"/>
                <a:gd name="T15" fmla="*/ 96 h 96"/>
                <a:gd name="T16" fmla="*/ 0 w 100"/>
                <a:gd name="T17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96">
                  <a:moveTo>
                    <a:pt x="0" y="47"/>
                  </a:moveTo>
                  <a:cubicBezTo>
                    <a:pt x="0" y="42"/>
                    <a:pt x="5" y="37"/>
                    <a:pt x="9" y="33"/>
                  </a:cubicBezTo>
                  <a:cubicBezTo>
                    <a:pt x="18" y="23"/>
                    <a:pt x="28" y="14"/>
                    <a:pt x="40" y="8"/>
                  </a:cubicBezTo>
                  <a:cubicBezTo>
                    <a:pt x="52" y="2"/>
                    <a:pt x="67" y="0"/>
                    <a:pt x="79" y="6"/>
                  </a:cubicBezTo>
                  <a:cubicBezTo>
                    <a:pt x="92" y="12"/>
                    <a:pt x="100" y="26"/>
                    <a:pt x="99" y="40"/>
                  </a:cubicBezTo>
                  <a:cubicBezTo>
                    <a:pt x="98" y="47"/>
                    <a:pt x="95" y="54"/>
                    <a:pt x="93" y="61"/>
                  </a:cubicBezTo>
                  <a:cubicBezTo>
                    <a:pt x="92" y="61"/>
                    <a:pt x="92" y="62"/>
                    <a:pt x="92" y="63"/>
                  </a:cubicBezTo>
                  <a:cubicBezTo>
                    <a:pt x="85" y="78"/>
                    <a:pt x="76" y="95"/>
                    <a:pt x="59" y="96"/>
                  </a:cubicBezTo>
                  <a:cubicBezTo>
                    <a:pt x="34" y="96"/>
                    <a:pt x="25" y="56"/>
                    <a:pt x="0" y="52"/>
                  </a:cubicBezTo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28" name="Freeform 592"/>
          <p:cNvSpPr/>
          <p:nvPr/>
        </p:nvSpPr>
        <p:spPr bwMode="auto">
          <a:xfrm>
            <a:off x="4843798" y="3473573"/>
            <a:ext cx="1115089" cy="1115089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1 w 1016"/>
              <a:gd name="T5" fmla="*/ 512 h 1016"/>
              <a:gd name="T6" fmla="*/ 48 w 1016"/>
              <a:gd name="T7" fmla="*/ 723 h 1016"/>
              <a:gd name="T8" fmla="*/ 508 w 1016"/>
              <a:gd name="T9" fmla="*/ 1016 h 1016"/>
              <a:gd name="T10" fmla="*/ 969 w 1016"/>
              <a:gd name="T11" fmla="*/ 723 h 1016"/>
              <a:gd name="T12" fmla="*/ 1016 w 1016"/>
              <a:gd name="T13" fmla="*/ 512 h 1016"/>
              <a:gd name="T14" fmla="*/ 1016 w 1016"/>
              <a:gd name="T15" fmla="*/ 508 h 1016"/>
              <a:gd name="T16" fmla="*/ 508 w 1016"/>
              <a:gd name="T17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7"/>
                  <a:pt x="0" y="508"/>
                </a:cubicBezTo>
                <a:cubicBezTo>
                  <a:pt x="0" y="509"/>
                  <a:pt x="0" y="511"/>
                  <a:pt x="1" y="512"/>
                </a:cubicBezTo>
                <a:cubicBezTo>
                  <a:pt x="1" y="587"/>
                  <a:pt x="18" y="659"/>
                  <a:pt x="48" y="723"/>
                </a:cubicBezTo>
                <a:cubicBezTo>
                  <a:pt x="129" y="896"/>
                  <a:pt x="305" y="1016"/>
                  <a:pt x="508" y="1016"/>
                </a:cubicBezTo>
                <a:cubicBezTo>
                  <a:pt x="712" y="1016"/>
                  <a:pt x="888" y="896"/>
                  <a:pt x="969" y="723"/>
                </a:cubicBezTo>
                <a:cubicBezTo>
                  <a:pt x="999" y="659"/>
                  <a:pt x="1016" y="587"/>
                  <a:pt x="1016" y="512"/>
                </a:cubicBezTo>
                <a:cubicBezTo>
                  <a:pt x="1016" y="511"/>
                  <a:pt x="1016" y="509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37B1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12" name="组合 3811"/>
          <p:cNvGrpSpPr/>
          <p:nvPr/>
        </p:nvGrpSpPr>
        <p:grpSpPr>
          <a:xfrm>
            <a:off x="4974650" y="3754241"/>
            <a:ext cx="855281" cy="553753"/>
            <a:chOff x="5226051" y="1616075"/>
            <a:chExt cx="715963" cy="463551"/>
          </a:xfrm>
        </p:grpSpPr>
        <p:sp>
          <p:nvSpPr>
            <p:cNvPr id="3729" name="Freeform 593"/>
            <p:cNvSpPr/>
            <p:nvPr/>
          </p:nvSpPr>
          <p:spPr bwMode="auto">
            <a:xfrm>
              <a:off x="5273676" y="1616075"/>
              <a:ext cx="619125" cy="404813"/>
            </a:xfrm>
            <a:custGeom>
              <a:avLst/>
              <a:gdLst>
                <a:gd name="T0" fmla="*/ 650 w 673"/>
                <a:gd name="T1" fmla="*/ 0 h 441"/>
                <a:gd name="T2" fmla="*/ 23 w 673"/>
                <a:gd name="T3" fmla="*/ 0 h 441"/>
                <a:gd name="T4" fmla="*/ 0 w 673"/>
                <a:gd name="T5" fmla="*/ 22 h 441"/>
                <a:gd name="T6" fmla="*/ 0 w 673"/>
                <a:gd name="T7" fmla="*/ 441 h 441"/>
                <a:gd name="T8" fmla="*/ 673 w 673"/>
                <a:gd name="T9" fmla="*/ 441 h 441"/>
                <a:gd name="T10" fmla="*/ 673 w 673"/>
                <a:gd name="T11" fmla="*/ 22 h 441"/>
                <a:gd name="T12" fmla="*/ 650 w 673"/>
                <a:gd name="T13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441">
                  <a:moveTo>
                    <a:pt x="65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673" y="441"/>
                    <a:pt x="673" y="441"/>
                    <a:pt x="673" y="441"/>
                  </a:cubicBezTo>
                  <a:cubicBezTo>
                    <a:pt x="673" y="22"/>
                    <a:pt x="673" y="22"/>
                    <a:pt x="673" y="22"/>
                  </a:cubicBezTo>
                  <a:cubicBezTo>
                    <a:pt x="673" y="10"/>
                    <a:pt x="663" y="0"/>
                    <a:pt x="650" y="0"/>
                  </a:cubicBez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30" name="Rectangle 594"/>
            <p:cNvSpPr>
              <a:spLocks noChangeArrowheads="1"/>
            </p:cNvSpPr>
            <p:nvPr/>
          </p:nvSpPr>
          <p:spPr bwMode="auto">
            <a:xfrm>
              <a:off x="5299076" y="1639888"/>
              <a:ext cx="568325" cy="357188"/>
            </a:xfrm>
            <a:prstGeom prst="rect">
              <a:avLst/>
            </a:prstGeom>
            <a:solidFill>
              <a:srgbClr val="161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31" name="Rectangle 595"/>
            <p:cNvSpPr>
              <a:spLocks noChangeArrowheads="1"/>
            </p:cNvSpPr>
            <p:nvPr/>
          </p:nvSpPr>
          <p:spPr bwMode="auto">
            <a:xfrm>
              <a:off x="5226051" y="2014538"/>
              <a:ext cx="715963" cy="33338"/>
            </a:xfrm>
            <a:prstGeom prst="rect">
              <a:avLst/>
            </a:pr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32" name="Freeform 596"/>
            <p:cNvSpPr/>
            <p:nvPr/>
          </p:nvSpPr>
          <p:spPr bwMode="auto">
            <a:xfrm>
              <a:off x="5226051" y="2046288"/>
              <a:ext cx="715963" cy="33338"/>
            </a:xfrm>
            <a:custGeom>
              <a:avLst/>
              <a:gdLst>
                <a:gd name="T0" fmla="*/ 371 w 451"/>
                <a:gd name="T1" fmla="*/ 21 h 21"/>
                <a:gd name="T2" fmla="*/ 79 w 451"/>
                <a:gd name="T3" fmla="*/ 21 h 21"/>
                <a:gd name="T4" fmla="*/ 0 w 451"/>
                <a:gd name="T5" fmla="*/ 0 h 21"/>
                <a:gd name="T6" fmla="*/ 451 w 451"/>
                <a:gd name="T7" fmla="*/ 0 h 21"/>
                <a:gd name="T8" fmla="*/ 371 w 451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21">
                  <a:moveTo>
                    <a:pt x="371" y="21"/>
                  </a:moveTo>
                  <a:lnTo>
                    <a:pt x="79" y="21"/>
                  </a:lnTo>
                  <a:lnTo>
                    <a:pt x="0" y="0"/>
                  </a:lnTo>
                  <a:lnTo>
                    <a:pt x="451" y="0"/>
                  </a:lnTo>
                  <a:lnTo>
                    <a:pt x="371" y="21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33" name="Rectangle 597"/>
            <p:cNvSpPr>
              <a:spLocks noChangeArrowheads="1"/>
            </p:cNvSpPr>
            <p:nvPr/>
          </p:nvSpPr>
          <p:spPr bwMode="auto">
            <a:xfrm>
              <a:off x="5500689" y="2028825"/>
              <a:ext cx="165100" cy="4763"/>
            </a:xfrm>
            <a:prstGeom prst="rect">
              <a:avLst/>
            </a:pr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34" name="Rectangle 598"/>
            <p:cNvSpPr>
              <a:spLocks noChangeArrowheads="1"/>
            </p:cNvSpPr>
            <p:nvPr/>
          </p:nvSpPr>
          <p:spPr bwMode="auto">
            <a:xfrm>
              <a:off x="5337176" y="1681163"/>
              <a:ext cx="414338" cy="276225"/>
            </a:xfrm>
            <a:prstGeom prst="rect">
              <a:avLst/>
            </a:pr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35" name="Rectangle 599"/>
            <p:cNvSpPr>
              <a:spLocks noChangeArrowheads="1"/>
            </p:cNvSpPr>
            <p:nvPr/>
          </p:nvSpPr>
          <p:spPr bwMode="auto">
            <a:xfrm>
              <a:off x="5776914" y="1681163"/>
              <a:ext cx="73025" cy="47625"/>
            </a:xfrm>
            <a:prstGeom prst="rect">
              <a:avLst/>
            </a:prstGeom>
            <a:solidFill>
              <a:srgbClr val="3F4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36" name="Rectangle 600"/>
            <p:cNvSpPr>
              <a:spLocks noChangeArrowheads="1"/>
            </p:cNvSpPr>
            <p:nvPr/>
          </p:nvSpPr>
          <p:spPr bwMode="auto">
            <a:xfrm>
              <a:off x="5776914" y="1736725"/>
              <a:ext cx="73025" cy="47625"/>
            </a:xfrm>
            <a:prstGeom prst="rect">
              <a:avLst/>
            </a:prstGeom>
            <a:solidFill>
              <a:srgbClr val="3F4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37" name="Rectangle 601"/>
            <p:cNvSpPr>
              <a:spLocks noChangeArrowheads="1"/>
            </p:cNvSpPr>
            <p:nvPr/>
          </p:nvSpPr>
          <p:spPr bwMode="auto">
            <a:xfrm>
              <a:off x="5776914" y="1793875"/>
              <a:ext cx="73025" cy="49213"/>
            </a:xfrm>
            <a:prstGeom prst="rect">
              <a:avLst/>
            </a:prstGeom>
            <a:solidFill>
              <a:srgbClr val="3F4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38" name="Rectangle 602"/>
            <p:cNvSpPr>
              <a:spLocks noChangeArrowheads="1"/>
            </p:cNvSpPr>
            <p:nvPr/>
          </p:nvSpPr>
          <p:spPr bwMode="auto">
            <a:xfrm>
              <a:off x="5776914" y="1851025"/>
              <a:ext cx="73025" cy="49213"/>
            </a:xfrm>
            <a:prstGeom prst="rect">
              <a:avLst/>
            </a:prstGeom>
            <a:solidFill>
              <a:srgbClr val="3F4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39" name="Rectangle 603"/>
            <p:cNvSpPr>
              <a:spLocks noChangeArrowheads="1"/>
            </p:cNvSpPr>
            <p:nvPr/>
          </p:nvSpPr>
          <p:spPr bwMode="auto">
            <a:xfrm>
              <a:off x="5776914" y="1908175"/>
              <a:ext cx="73025" cy="49213"/>
            </a:xfrm>
            <a:prstGeom prst="rect">
              <a:avLst/>
            </a:prstGeom>
            <a:solidFill>
              <a:srgbClr val="3F4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40" name="Oval 604"/>
            <p:cNvSpPr>
              <a:spLocks noChangeArrowheads="1"/>
            </p:cNvSpPr>
            <p:nvPr/>
          </p:nvSpPr>
          <p:spPr bwMode="auto">
            <a:xfrm>
              <a:off x="5372101" y="1706563"/>
              <a:ext cx="109538" cy="111125"/>
            </a:xfrm>
            <a:prstGeom prst="ellipse">
              <a:avLst/>
            </a:pr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41" name="Freeform 605"/>
            <p:cNvSpPr/>
            <p:nvPr/>
          </p:nvSpPr>
          <p:spPr bwMode="auto">
            <a:xfrm>
              <a:off x="5576889" y="1697038"/>
              <a:ext cx="149225" cy="106363"/>
            </a:xfrm>
            <a:custGeom>
              <a:avLst/>
              <a:gdLst>
                <a:gd name="T0" fmla="*/ 94 w 94"/>
                <a:gd name="T1" fmla="*/ 67 h 67"/>
                <a:gd name="T2" fmla="*/ 47 w 94"/>
                <a:gd name="T3" fmla="*/ 0 h 67"/>
                <a:gd name="T4" fmla="*/ 0 w 94"/>
                <a:gd name="T5" fmla="*/ 67 h 67"/>
                <a:gd name="T6" fmla="*/ 94 w 94"/>
                <a:gd name="T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67">
                  <a:moveTo>
                    <a:pt x="94" y="67"/>
                  </a:moveTo>
                  <a:lnTo>
                    <a:pt x="47" y="0"/>
                  </a:lnTo>
                  <a:lnTo>
                    <a:pt x="0" y="67"/>
                  </a:lnTo>
                  <a:lnTo>
                    <a:pt x="94" y="67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42" name="Freeform 606"/>
            <p:cNvSpPr/>
            <p:nvPr/>
          </p:nvSpPr>
          <p:spPr bwMode="auto">
            <a:xfrm>
              <a:off x="5470526" y="1808163"/>
              <a:ext cx="123825" cy="107950"/>
            </a:xfrm>
            <a:custGeom>
              <a:avLst/>
              <a:gdLst>
                <a:gd name="T0" fmla="*/ 19 w 78"/>
                <a:gd name="T1" fmla="*/ 68 h 68"/>
                <a:gd name="T2" fmla="*/ 0 w 78"/>
                <a:gd name="T3" fmla="*/ 33 h 68"/>
                <a:gd name="T4" fmla="*/ 19 w 78"/>
                <a:gd name="T5" fmla="*/ 0 h 68"/>
                <a:gd name="T6" fmla="*/ 59 w 78"/>
                <a:gd name="T7" fmla="*/ 0 h 68"/>
                <a:gd name="T8" fmla="*/ 78 w 78"/>
                <a:gd name="T9" fmla="*/ 33 h 68"/>
                <a:gd name="T10" fmla="*/ 59 w 78"/>
                <a:gd name="T11" fmla="*/ 68 h 68"/>
                <a:gd name="T12" fmla="*/ 19 w 78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68">
                  <a:moveTo>
                    <a:pt x="19" y="68"/>
                  </a:moveTo>
                  <a:lnTo>
                    <a:pt x="0" y="33"/>
                  </a:lnTo>
                  <a:lnTo>
                    <a:pt x="19" y="0"/>
                  </a:lnTo>
                  <a:lnTo>
                    <a:pt x="59" y="0"/>
                  </a:lnTo>
                  <a:lnTo>
                    <a:pt x="78" y="33"/>
                  </a:lnTo>
                  <a:lnTo>
                    <a:pt x="59" y="68"/>
                  </a:lnTo>
                  <a:lnTo>
                    <a:pt x="19" y="68"/>
                  </a:ln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43" name="Freeform 607"/>
            <p:cNvSpPr/>
            <p:nvPr/>
          </p:nvSpPr>
          <p:spPr bwMode="auto">
            <a:xfrm>
              <a:off x="5357814" y="1817688"/>
              <a:ext cx="131763" cy="130175"/>
            </a:xfrm>
            <a:custGeom>
              <a:avLst/>
              <a:gdLst>
                <a:gd name="T0" fmla="*/ 140 w 144"/>
                <a:gd name="T1" fmla="*/ 142 h 142"/>
                <a:gd name="T2" fmla="*/ 112 w 144"/>
                <a:gd name="T3" fmla="*/ 122 h 142"/>
                <a:gd name="T4" fmla="*/ 108 w 144"/>
                <a:gd name="T5" fmla="*/ 109 h 142"/>
                <a:gd name="T6" fmla="*/ 105 w 144"/>
                <a:gd name="T7" fmla="*/ 98 h 142"/>
                <a:gd name="T8" fmla="*/ 80 w 144"/>
                <a:gd name="T9" fmla="*/ 82 h 142"/>
                <a:gd name="T10" fmla="*/ 71 w 144"/>
                <a:gd name="T11" fmla="*/ 82 h 142"/>
                <a:gd name="T12" fmla="*/ 56 w 144"/>
                <a:gd name="T13" fmla="*/ 80 h 142"/>
                <a:gd name="T14" fmla="*/ 26 w 144"/>
                <a:gd name="T15" fmla="*/ 55 h 142"/>
                <a:gd name="T16" fmla="*/ 22 w 144"/>
                <a:gd name="T17" fmla="*/ 42 h 142"/>
                <a:gd name="T18" fmla="*/ 19 w 144"/>
                <a:gd name="T19" fmla="*/ 31 h 142"/>
                <a:gd name="T20" fmla="*/ 0 w 144"/>
                <a:gd name="T21" fmla="*/ 18 h 142"/>
                <a:gd name="T22" fmla="*/ 0 w 144"/>
                <a:gd name="T23" fmla="*/ 0 h 142"/>
                <a:gd name="T24" fmla="*/ 35 w 144"/>
                <a:gd name="T25" fmla="*/ 23 h 142"/>
                <a:gd name="T26" fmla="*/ 40 w 144"/>
                <a:gd name="T27" fmla="*/ 38 h 142"/>
                <a:gd name="T28" fmla="*/ 43 w 144"/>
                <a:gd name="T29" fmla="*/ 49 h 142"/>
                <a:gd name="T30" fmla="*/ 60 w 144"/>
                <a:gd name="T31" fmla="*/ 63 h 142"/>
                <a:gd name="T32" fmla="*/ 72 w 144"/>
                <a:gd name="T33" fmla="*/ 64 h 142"/>
                <a:gd name="T34" fmla="*/ 82 w 144"/>
                <a:gd name="T35" fmla="*/ 65 h 142"/>
                <a:gd name="T36" fmla="*/ 120 w 144"/>
                <a:gd name="T37" fmla="*/ 91 h 142"/>
                <a:gd name="T38" fmla="*/ 125 w 144"/>
                <a:gd name="T39" fmla="*/ 105 h 142"/>
                <a:gd name="T40" fmla="*/ 129 w 144"/>
                <a:gd name="T41" fmla="*/ 115 h 142"/>
                <a:gd name="T42" fmla="*/ 144 w 144"/>
                <a:gd name="T43" fmla="*/ 125 h 142"/>
                <a:gd name="T44" fmla="*/ 140 w 144"/>
                <a:gd name="T4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4" h="142">
                  <a:moveTo>
                    <a:pt x="140" y="142"/>
                  </a:moveTo>
                  <a:cubicBezTo>
                    <a:pt x="126" y="139"/>
                    <a:pt x="117" y="132"/>
                    <a:pt x="112" y="122"/>
                  </a:cubicBezTo>
                  <a:cubicBezTo>
                    <a:pt x="111" y="118"/>
                    <a:pt x="109" y="113"/>
                    <a:pt x="108" y="109"/>
                  </a:cubicBezTo>
                  <a:cubicBezTo>
                    <a:pt x="107" y="105"/>
                    <a:pt x="106" y="102"/>
                    <a:pt x="105" y="98"/>
                  </a:cubicBezTo>
                  <a:cubicBezTo>
                    <a:pt x="100" y="90"/>
                    <a:pt x="91" y="83"/>
                    <a:pt x="80" y="82"/>
                  </a:cubicBezTo>
                  <a:cubicBezTo>
                    <a:pt x="77" y="82"/>
                    <a:pt x="74" y="82"/>
                    <a:pt x="71" y="82"/>
                  </a:cubicBezTo>
                  <a:cubicBezTo>
                    <a:pt x="66" y="82"/>
                    <a:pt x="61" y="81"/>
                    <a:pt x="56" y="80"/>
                  </a:cubicBezTo>
                  <a:cubicBezTo>
                    <a:pt x="43" y="77"/>
                    <a:pt x="32" y="68"/>
                    <a:pt x="26" y="55"/>
                  </a:cubicBezTo>
                  <a:cubicBezTo>
                    <a:pt x="24" y="51"/>
                    <a:pt x="23" y="46"/>
                    <a:pt x="22" y="42"/>
                  </a:cubicBezTo>
                  <a:cubicBezTo>
                    <a:pt x="21" y="38"/>
                    <a:pt x="21" y="34"/>
                    <a:pt x="19" y="31"/>
                  </a:cubicBezTo>
                  <a:cubicBezTo>
                    <a:pt x="17" y="27"/>
                    <a:pt x="12" y="18"/>
                    <a:pt x="0" y="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28" y="9"/>
                    <a:pt x="35" y="23"/>
                  </a:cubicBezTo>
                  <a:cubicBezTo>
                    <a:pt x="37" y="28"/>
                    <a:pt x="39" y="33"/>
                    <a:pt x="40" y="38"/>
                  </a:cubicBezTo>
                  <a:cubicBezTo>
                    <a:pt x="40" y="42"/>
                    <a:pt x="41" y="45"/>
                    <a:pt x="43" y="49"/>
                  </a:cubicBezTo>
                  <a:cubicBezTo>
                    <a:pt x="46" y="56"/>
                    <a:pt x="52" y="61"/>
                    <a:pt x="60" y="63"/>
                  </a:cubicBezTo>
                  <a:cubicBezTo>
                    <a:pt x="63" y="64"/>
                    <a:pt x="67" y="64"/>
                    <a:pt x="72" y="64"/>
                  </a:cubicBezTo>
                  <a:cubicBezTo>
                    <a:pt x="75" y="64"/>
                    <a:pt x="78" y="64"/>
                    <a:pt x="82" y="65"/>
                  </a:cubicBezTo>
                  <a:cubicBezTo>
                    <a:pt x="99" y="67"/>
                    <a:pt x="114" y="77"/>
                    <a:pt x="120" y="91"/>
                  </a:cubicBezTo>
                  <a:cubicBezTo>
                    <a:pt x="123" y="95"/>
                    <a:pt x="124" y="100"/>
                    <a:pt x="125" y="105"/>
                  </a:cubicBezTo>
                  <a:cubicBezTo>
                    <a:pt x="126" y="108"/>
                    <a:pt x="127" y="112"/>
                    <a:pt x="129" y="115"/>
                  </a:cubicBezTo>
                  <a:cubicBezTo>
                    <a:pt x="131" y="120"/>
                    <a:pt x="136" y="123"/>
                    <a:pt x="144" y="125"/>
                  </a:cubicBezTo>
                  <a:lnTo>
                    <a:pt x="140" y="142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44" name="Freeform 608"/>
          <p:cNvSpPr/>
          <p:nvPr/>
        </p:nvSpPr>
        <p:spPr bwMode="auto">
          <a:xfrm>
            <a:off x="4843798" y="4730892"/>
            <a:ext cx="1115089" cy="1115089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176 w 1016"/>
              <a:gd name="T5" fmla="*/ 891 h 1016"/>
              <a:gd name="T6" fmla="*/ 508 w 1016"/>
              <a:gd name="T7" fmla="*/ 1016 h 1016"/>
              <a:gd name="T8" fmla="*/ 841 w 1016"/>
              <a:gd name="T9" fmla="*/ 891 h 1016"/>
              <a:gd name="T10" fmla="*/ 1016 w 1016"/>
              <a:gd name="T11" fmla="*/ 508 h 1016"/>
              <a:gd name="T12" fmla="*/ 508 w 1016"/>
              <a:gd name="T13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7"/>
                  <a:pt x="0" y="508"/>
                </a:cubicBezTo>
                <a:cubicBezTo>
                  <a:pt x="0" y="661"/>
                  <a:pt x="68" y="798"/>
                  <a:pt x="176" y="891"/>
                </a:cubicBezTo>
                <a:cubicBezTo>
                  <a:pt x="265" y="969"/>
                  <a:pt x="381" y="1016"/>
                  <a:pt x="508" y="1016"/>
                </a:cubicBezTo>
                <a:cubicBezTo>
                  <a:pt x="636" y="1016"/>
                  <a:pt x="752" y="969"/>
                  <a:pt x="841" y="891"/>
                </a:cubicBezTo>
                <a:cubicBezTo>
                  <a:pt x="949" y="798"/>
                  <a:pt x="1016" y="661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A5BA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15" name="组合 3814"/>
          <p:cNvGrpSpPr/>
          <p:nvPr/>
        </p:nvGrpSpPr>
        <p:grpSpPr>
          <a:xfrm>
            <a:off x="5094124" y="4985012"/>
            <a:ext cx="614437" cy="604954"/>
            <a:chOff x="5326064" y="2646363"/>
            <a:chExt cx="514350" cy="506412"/>
          </a:xfrm>
        </p:grpSpPr>
        <p:sp>
          <p:nvSpPr>
            <p:cNvPr id="3745" name="Freeform 609"/>
            <p:cNvSpPr>
              <a:spLocks noEditPoints="1"/>
            </p:cNvSpPr>
            <p:nvPr/>
          </p:nvSpPr>
          <p:spPr bwMode="auto">
            <a:xfrm>
              <a:off x="5503864" y="2816225"/>
              <a:ext cx="336550" cy="336550"/>
            </a:xfrm>
            <a:custGeom>
              <a:avLst/>
              <a:gdLst>
                <a:gd name="T0" fmla="*/ 0 w 212"/>
                <a:gd name="T1" fmla="*/ 0 h 212"/>
                <a:gd name="T2" fmla="*/ 0 w 212"/>
                <a:gd name="T3" fmla="*/ 212 h 212"/>
                <a:gd name="T4" fmla="*/ 212 w 212"/>
                <a:gd name="T5" fmla="*/ 212 h 212"/>
                <a:gd name="T6" fmla="*/ 212 w 212"/>
                <a:gd name="T7" fmla="*/ 0 h 212"/>
                <a:gd name="T8" fmla="*/ 0 w 212"/>
                <a:gd name="T9" fmla="*/ 0 h 212"/>
                <a:gd name="T10" fmla="*/ 173 w 212"/>
                <a:gd name="T11" fmla="*/ 172 h 212"/>
                <a:gd name="T12" fmla="*/ 39 w 212"/>
                <a:gd name="T13" fmla="*/ 172 h 212"/>
                <a:gd name="T14" fmla="*/ 39 w 212"/>
                <a:gd name="T15" fmla="*/ 39 h 212"/>
                <a:gd name="T16" fmla="*/ 173 w 212"/>
                <a:gd name="T17" fmla="*/ 39 h 212"/>
                <a:gd name="T18" fmla="*/ 173 w 212"/>
                <a:gd name="T19" fmla="*/ 17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0" y="0"/>
                  </a:moveTo>
                  <a:lnTo>
                    <a:pt x="0" y="212"/>
                  </a:lnTo>
                  <a:lnTo>
                    <a:pt x="212" y="212"/>
                  </a:lnTo>
                  <a:lnTo>
                    <a:pt x="212" y="0"/>
                  </a:lnTo>
                  <a:lnTo>
                    <a:pt x="0" y="0"/>
                  </a:lnTo>
                  <a:close/>
                  <a:moveTo>
                    <a:pt x="173" y="172"/>
                  </a:moveTo>
                  <a:lnTo>
                    <a:pt x="39" y="172"/>
                  </a:lnTo>
                  <a:lnTo>
                    <a:pt x="39" y="39"/>
                  </a:lnTo>
                  <a:lnTo>
                    <a:pt x="173" y="39"/>
                  </a:lnTo>
                  <a:lnTo>
                    <a:pt x="173" y="17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46" name="Rectangle 610"/>
            <p:cNvSpPr>
              <a:spLocks noChangeArrowheads="1"/>
            </p:cNvSpPr>
            <p:nvPr/>
          </p:nvSpPr>
          <p:spPr bwMode="auto">
            <a:xfrm>
              <a:off x="5326064" y="2646363"/>
              <a:ext cx="336550" cy="336550"/>
            </a:xfrm>
            <a:prstGeom prst="rect">
              <a:avLst/>
            </a:pr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47" name="Freeform 611"/>
            <p:cNvSpPr/>
            <p:nvPr/>
          </p:nvSpPr>
          <p:spPr bwMode="auto">
            <a:xfrm>
              <a:off x="5711826" y="2673350"/>
              <a:ext cx="93663" cy="92075"/>
            </a:xfrm>
            <a:custGeom>
              <a:avLst/>
              <a:gdLst>
                <a:gd name="T0" fmla="*/ 102 w 102"/>
                <a:gd name="T1" fmla="*/ 101 h 101"/>
                <a:gd name="T2" fmla="*/ 87 w 102"/>
                <a:gd name="T3" fmla="*/ 101 h 101"/>
                <a:gd name="T4" fmla="*/ 0 w 102"/>
                <a:gd name="T5" fmla="*/ 15 h 101"/>
                <a:gd name="T6" fmla="*/ 0 w 102"/>
                <a:gd name="T7" fmla="*/ 0 h 101"/>
                <a:gd name="T8" fmla="*/ 102 w 102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01">
                  <a:moveTo>
                    <a:pt x="102" y="101"/>
                  </a:moveTo>
                  <a:cubicBezTo>
                    <a:pt x="87" y="101"/>
                    <a:pt x="87" y="101"/>
                    <a:pt x="87" y="101"/>
                  </a:cubicBezTo>
                  <a:cubicBezTo>
                    <a:pt x="87" y="54"/>
                    <a:pt x="48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" y="0"/>
                    <a:pt x="102" y="45"/>
                    <a:pt x="102" y="1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48" name="Freeform 612"/>
            <p:cNvSpPr/>
            <p:nvPr/>
          </p:nvSpPr>
          <p:spPr bwMode="auto">
            <a:xfrm>
              <a:off x="5683251" y="2646363"/>
              <a:ext cx="33338" cy="66675"/>
            </a:xfrm>
            <a:custGeom>
              <a:avLst/>
              <a:gdLst>
                <a:gd name="T0" fmla="*/ 21 w 21"/>
                <a:gd name="T1" fmla="*/ 0 h 42"/>
                <a:gd name="T2" fmla="*/ 21 w 21"/>
                <a:gd name="T3" fmla="*/ 42 h 42"/>
                <a:gd name="T4" fmla="*/ 0 w 21"/>
                <a:gd name="T5" fmla="*/ 21 h 42"/>
                <a:gd name="T6" fmla="*/ 21 w 21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42">
                  <a:moveTo>
                    <a:pt x="21" y="0"/>
                  </a:moveTo>
                  <a:lnTo>
                    <a:pt x="21" y="42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49" name="Freeform 613"/>
            <p:cNvSpPr/>
            <p:nvPr/>
          </p:nvSpPr>
          <p:spPr bwMode="auto">
            <a:xfrm>
              <a:off x="5764214" y="2762250"/>
              <a:ext cx="66675" cy="33338"/>
            </a:xfrm>
            <a:custGeom>
              <a:avLst/>
              <a:gdLst>
                <a:gd name="T0" fmla="*/ 42 w 42"/>
                <a:gd name="T1" fmla="*/ 0 h 21"/>
                <a:gd name="T2" fmla="*/ 0 w 42"/>
                <a:gd name="T3" fmla="*/ 0 h 21"/>
                <a:gd name="T4" fmla="*/ 21 w 42"/>
                <a:gd name="T5" fmla="*/ 21 h 21"/>
                <a:gd name="T6" fmla="*/ 42 w 42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21">
                  <a:moveTo>
                    <a:pt x="42" y="0"/>
                  </a:moveTo>
                  <a:lnTo>
                    <a:pt x="0" y="0"/>
                  </a:lnTo>
                  <a:lnTo>
                    <a:pt x="21" y="2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50" name="Oval 614"/>
          <p:cNvSpPr>
            <a:spLocks noChangeArrowheads="1"/>
          </p:cNvSpPr>
          <p:nvPr/>
        </p:nvSpPr>
        <p:spPr bwMode="auto">
          <a:xfrm>
            <a:off x="6223447" y="4730892"/>
            <a:ext cx="1115089" cy="1115089"/>
          </a:xfrm>
          <a:prstGeom prst="ellipse">
            <a:avLst/>
          </a:prstGeom>
          <a:solidFill>
            <a:srgbClr val="37B1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16" name="组合 3815"/>
          <p:cNvGrpSpPr/>
          <p:nvPr/>
        </p:nvGrpSpPr>
        <p:grpSpPr>
          <a:xfrm>
            <a:off x="6420675" y="4945187"/>
            <a:ext cx="722533" cy="682707"/>
            <a:chOff x="6315076" y="2613025"/>
            <a:chExt cx="604838" cy="571500"/>
          </a:xfrm>
        </p:grpSpPr>
        <p:sp>
          <p:nvSpPr>
            <p:cNvPr id="3751" name="Freeform 615"/>
            <p:cNvSpPr/>
            <p:nvPr/>
          </p:nvSpPr>
          <p:spPr bwMode="auto">
            <a:xfrm>
              <a:off x="6315076" y="2647950"/>
              <a:ext cx="604838" cy="536575"/>
            </a:xfrm>
            <a:custGeom>
              <a:avLst/>
              <a:gdLst>
                <a:gd name="T0" fmla="*/ 482 w 659"/>
                <a:gd name="T1" fmla="*/ 4 h 585"/>
                <a:gd name="T2" fmla="*/ 12 w 659"/>
                <a:gd name="T3" fmla="*/ 217 h 585"/>
                <a:gd name="T4" fmla="*/ 4 w 659"/>
                <a:gd name="T5" fmla="*/ 239 h 585"/>
                <a:gd name="T6" fmla="*/ 155 w 659"/>
                <a:gd name="T7" fmla="*/ 573 h 585"/>
                <a:gd name="T8" fmla="*/ 177 w 659"/>
                <a:gd name="T9" fmla="*/ 582 h 585"/>
                <a:gd name="T10" fmla="*/ 647 w 659"/>
                <a:gd name="T11" fmla="*/ 369 h 585"/>
                <a:gd name="T12" fmla="*/ 655 w 659"/>
                <a:gd name="T13" fmla="*/ 347 h 585"/>
                <a:gd name="T14" fmla="*/ 504 w 659"/>
                <a:gd name="T15" fmla="*/ 12 h 585"/>
                <a:gd name="T16" fmla="*/ 482 w 659"/>
                <a:gd name="T17" fmla="*/ 4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9" h="585">
                  <a:moveTo>
                    <a:pt x="482" y="4"/>
                  </a:moveTo>
                  <a:cubicBezTo>
                    <a:pt x="12" y="217"/>
                    <a:pt x="12" y="217"/>
                    <a:pt x="12" y="217"/>
                  </a:cubicBezTo>
                  <a:cubicBezTo>
                    <a:pt x="4" y="221"/>
                    <a:pt x="0" y="230"/>
                    <a:pt x="4" y="239"/>
                  </a:cubicBezTo>
                  <a:cubicBezTo>
                    <a:pt x="155" y="573"/>
                    <a:pt x="155" y="573"/>
                    <a:pt x="155" y="573"/>
                  </a:cubicBezTo>
                  <a:cubicBezTo>
                    <a:pt x="159" y="582"/>
                    <a:pt x="168" y="585"/>
                    <a:pt x="177" y="582"/>
                  </a:cubicBezTo>
                  <a:cubicBezTo>
                    <a:pt x="647" y="369"/>
                    <a:pt x="647" y="369"/>
                    <a:pt x="647" y="369"/>
                  </a:cubicBezTo>
                  <a:cubicBezTo>
                    <a:pt x="655" y="365"/>
                    <a:pt x="659" y="355"/>
                    <a:pt x="655" y="347"/>
                  </a:cubicBezTo>
                  <a:cubicBezTo>
                    <a:pt x="504" y="12"/>
                    <a:pt x="504" y="12"/>
                    <a:pt x="504" y="12"/>
                  </a:cubicBezTo>
                  <a:cubicBezTo>
                    <a:pt x="500" y="4"/>
                    <a:pt x="491" y="0"/>
                    <a:pt x="482" y="4"/>
                  </a:cubicBez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52" name="Freeform 616"/>
            <p:cNvSpPr/>
            <p:nvPr/>
          </p:nvSpPr>
          <p:spPr bwMode="auto">
            <a:xfrm>
              <a:off x="6407151" y="2692400"/>
              <a:ext cx="469900" cy="425450"/>
            </a:xfrm>
            <a:custGeom>
              <a:avLst/>
              <a:gdLst>
                <a:gd name="T0" fmla="*/ 296 w 296"/>
                <a:gd name="T1" fmla="*/ 170 h 268"/>
                <a:gd name="T2" fmla="*/ 77 w 296"/>
                <a:gd name="T3" fmla="*/ 268 h 268"/>
                <a:gd name="T4" fmla="*/ 0 w 296"/>
                <a:gd name="T5" fmla="*/ 99 h 268"/>
                <a:gd name="T6" fmla="*/ 219 w 296"/>
                <a:gd name="T7" fmla="*/ 0 h 268"/>
                <a:gd name="T8" fmla="*/ 296 w 296"/>
                <a:gd name="T9" fmla="*/ 17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268">
                  <a:moveTo>
                    <a:pt x="296" y="170"/>
                  </a:moveTo>
                  <a:lnTo>
                    <a:pt x="77" y="268"/>
                  </a:lnTo>
                  <a:lnTo>
                    <a:pt x="0" y="99"/>
                  </a:lnTo>
                  <a:lnTo>
                    <a:pt x="219" y="0"/>
                  </a:lnTo>
                  <a:lnTo>
                    <a:pt x="296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53" name="Freeform 617"/>
            <p:cNvSpPr/>
            <p:nvPr/>
          </p:nvSpPr>
          <p:spPr bwMode="auto">
            <a:xfrm>
              <a:off x="6403976" y="2979738"/>
              <a:ext cx="47625" cy="46038"/>
            </a:xfrm>
            <a:custGeom>
              <a:avLst/>
              <a:gdLst>
                <a:gd name="T0" fmla="*/ 46 w 51"/>
                <a:gd name="T1" fmla="*/ 16 h 51"/>
                <a:gd name="T2" fmla="*/ 35 w 51"/>
                <a:gd name="T3" fmla="*/ 46 h 51"/>
                <a:gd name="T4" fmla="*/ 6 w 51"/>
                <a:gd name="T5" fmla="*/ 35 h 51"/>
                <a:gd name="T6" fmla="*/ 17 w 51"/>
                <a:gd name="T7" fmla="*/ 5 h 51"/>
                <a:gd name="T8" fmla="*/ 46 w 51"/>
                <a:gd name="T9" fmla="*/ 1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1">
                  <a:moveTo>
                    <a:pt x="46" y="16"/>
                  </a:moveTo>
                  <a:cubicBezTo>
                    <a:pt x="51" y="27"/>
                    <a:pt x="46" y="41"/>
                    <a:pt x="35" y="46"/>
                  </a:cubicBezTo>
                  <a:cubicBezTo>
                    <a:pt x="24" y="51"/>
                    <a:pt x="11" y="46"/>
                    <a:pt x="6" y="35"/>
                  </a:cubicBezTo>
                  <a:cubicBezTo>
                    <a:pt x="0" y="23"/>
                    <a:pt x="5" y="10"/>
                    <a:pt x="17" y="5"/>
                  </a:cubicBezTo>
                  <a:cubicBezTo>
                    <a:pt x="28" y="0"/>
                    <a:pt x="41" y="5"/>
                    <a:pt x="46" y="16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54" name="Freeform 618"/>
            <p:cNvSpPr/>
            <p:nvPr/>
          </p:nvSpPr>
          <p:spPr bwMode="auto">
            <a:xfrm>
              <a:off x="6721476" y="2613025"/>
              <a:ext cx="133350" cy="307975"/>
            </a:xfrm>
            <a:custGeom>
              <a:avLst/>
              <a:gdLst>
                <a:gd name="T0" fmla="*/ 142 w 146"/>
                <a:gd name="T1" fmla="*/ 37 h 334"/>
                <a:gd name="T2" fmla="*/ 57 w 146"/>
                <a:gd name="T3" fmla="*/ 314 h 334"/>
                <a:gd name="T4" fmla="*/ 26 w 146"/>
                <a:gd name="T5" fmla="*/ 330 h 334"/>
                <a:gd name="T6" fmla="*/ 21 w 146"/>
                <a:gd name="T7" fmla="*/ 328 h 334"/>
                <a:gd name="T8" fmla="*/ 5 w 146"/>
                <a:gd name="T9" fmla="*/ 297 h 334"/>
                <a:gd name="T10" fmla="*/ 90 w 146"/>
                <a:gd name="T11" fmla="*/ 21 h 334"/>
                <a:gd name="T12" fmla="*/ 121 w 146"/>
                <a:gd name="T13" fmla="*/ 4 h 334"/>
                <a:gd name="T14" fmla="*/ 126 w 146"/>
                <a:gd name="T15" fmla="*/ 6 h 334"/>
                <a:gd name="T16" fmla="*/ 142 w 146"/>
                <a:gd name="T17" fmla="*/ 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334">
                  <a:moveTo>
                    <a:pt x="142" y="37"/>
                  </a:moveTo>
                  <a:cubicBezTo>
                    <a:pt x="57" y="314"/>
                    <a:pt x="57" y="314"/>
                    <a:pt x="57" y="314"/>
                  </a:cubicBezTo>
                  <a:cubicBezTo>
                    <a:pt x="53" y="327"/>
                    <a:pt x="39" y="334"/>
                    <a:pt x="26" y="330"/>
                  </a:cubicBezTo>
                  <a:cubicBezTo>
                    <a:pt x="21" y="328"/>
                    <a:pt x="21" y="328"/>
                    <a:pt x="21" y="328"/>
                  </a:cubicBezTo>
                  <a:cubicBezTo>
                    <a:pt x="8" y="324"/>
                    <a:pt x="0" y="311"/>
                    <a:pt x="5" y="297"/>
                  </a:cubicBezTo>
                  <a:cubicBezTo>
                    <a:pt x="90" y="21"/>
                    <a:pt x="90" y="21"/>
                    <a:pt x="90" y="21"/>
                  </a:cubicBezTo>
                  <a:cubicBezTo>
                    <a:pt x="94" y="8"/>
                    <a:pt x="108" y="0"/>
                    <a:pt x="121" y="4"/>
                  </a:cubicBezTo>
                  <a:cubicBezTo>
                    <a:pt x="126" y="6"/>
                    <a:pt x="126" y="6"/>
                    <a:pt x="126" y="6"/>
                  </a:cubicBezTo>
                  <a:cubicBezTo>
                    <a:pt x="139" y="10"/>
                    <a:pt x="146" y="24"/>
                    <a:pt x="142" y="37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55" name="Freeform 619"/>
            <p:cNvSpPr/>
            <p:nvPr/>
          </p:nvSpPr>
          <p:spPr bwMode="auto">
            <a:xfrm>
              <a:off x="6473826" y="2781300"/>
              <a:ext cx="271463" cy="265113"/>
            </a:xfrm>
            <a:custGeom>
              <a:avLst/>
              <a:gdLst>
                <a:gd name="T0" fmla="*/ 202 w 297"/>
                <a:gd name="T1" fmla="*/ 275 h 288"/>
                <a:gd name="T2" fmla="*/ 137 w 297"/>
                <a:gd name="T3" fmla="*/ 269 h 288"/>
                <a:gd name="T4" fmla="*/ 128 w 297"/>
                <a:gd name="T5" fmla="*/ 224 h 288"/>
                <a:gd name="T6" fmla="*/ 143 w 297"/>
                <a:gd name="T7" fmla="*/ 193 h 288"/>
                <a:gd name="T8" fmla="*/ 145 w 297"/>
                <a:gd name="T9" fmla="*/ 190 h 288"/>
                <a:gd name="T10" fmla="*/ 184 w 297"/>
                <a:gd name="T11" fmla="*/ 103 h 288"/>
                <a:gd name="T12" fmla="*/ 187 w 297"/>
                <a:gd name="T13" fmla="*/ 62 h 288"/>
                <a:gd name="T14" fmla="*/ 166 w 297"/>
                <a:gd name="T15" fmla="*/ 35 h 288"/>
                <a:gd name="T16" fmla="*/ 117 w 297"/>
                <a:gd name="T17" fmla="*/ 48 h 288"/>
                <a:gd name="T18" fmla="*/ 28 w 297"/>
                <a:gd name="T19" fmla="*/ 133 h 288"/>
                <a:gd name="T20" fmla="*/ 10 w 297"/>
                <a:gd name="T21" fmla="*/ 140 h 288"/>
                <a:gd name="T22" fmla="*/ 4 w 297"/>
                <a:gd name="T23" fmla="*/ 122 h 288"/>
                <a:gd name="T24" fmla="*/ 103 w 297"/>
                <a:gd name="T25" fmla="*/ 25 h 288"/>
                <a:gd name="T26" fmla="*/ 176 w 297"/>
                <a:gd name="T27" fmla="*/ 10 h 288"/>
                <a:gd name="T28" fmla="*/ 213 w 297"/>
                <a:gd name="T29" fmla="*/ 56 h 288"/>
                <a:gd name="T30" fmla="*/ 210 w 297"/>
                <a:gd name="T31" fmla="*/ 110 h 288"/>
                <a:gd name="T32" fmla="*/ 168 w 297"/>
                <a:gd name="T33" fmla="*/ 204 h 288"/>
                <a:gd name="T34" fmla="*/ 166 w 297"/>
                <a:gd name="T35" fmla="*/ 207 h 288"/>
                <a:gd name="T36" fmla="*/ 154 w 297"/>
                <a:gd name="T37" fmla="*/ 231 h 288"/>
                <a:gd name="T38" fmla="*/ 157 w 297"/>
                <a:gd name="T39" fmla="*/ 251 h 288"/>
                <a:gd name="T40" fmla="*/ 194 w 297"/>
                <a:gd name="T41" fmla="*/ 249 h 288"/>
                <a:gd name="T42" fmla="*/ 270 w 297"/>
                <a:gd name="T43" fmla="*/ 166 h 288"/>
                <a:gd name="T44" fmla="*/ 287 w 297"/>
                <a:gd name="T45" fmla="*/ 158 h 288"/>
                <a:gd name="T46" fmla="*/ 295 w 297"/>
                <a:gd name="T47" fmla="*/ 175 h 288"/>
                <a:gd name="T48" fmla="*/ 207 w 297"/>
                <a:gd name="T49" fmla="*/ 273 h 288"/>
                <a:gd name="T50" fmla="*/ 202 w 297"/>
                <a:gd name="T51" fmla="*/ 27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7" h="288">
                  <a:moveTo>
                    <a:pt x="202" y="275"/>
                  </a:moveTo>
                  <a:cubicBezTo>
                    <a:pt x="181" y="284"/>
                    <a:pt x="154" y="288"/>
                    <a:pt x="137" y="269"/>
                  </a:cubicBezTo>
                  <a:cubicBezTo>
                    <a:pt x="127" y="258"/>
                    <a:pt x="124" y="241"/>
                    <a:pt x="128" y="224"/>
                  </a:cubicBezTo>
                  <a:cubicBezTo>
                    <a:pt x="131" y="212"/>
                    <a:pt x="137" y="202"/>
                    <a:pt x="143" y="193"/>
                  </a:cubicBezTo>
                  <a:cubicBezTo>
                    <a:pt x="145" y="190"/>
                    <a:pt x="145" y="190"/>
                    <a:pt x="145" y="190"/>
                  </a:cubicBezTo>
                  <a:cubicBezTo>
                    <a:pt x="164" y="159"/>
                    <a:pt x="177" y="130"/>
                    <a:pt x="184" y="103"/>
                  </a:cubicBezTo>
                  <a:cubicBezTo>
                    <a:pt x="188" y="86"/>
                    <a:pt x="189" y="73"/>
                    <a:pt x="187" y="62"/>
                  </a:cubicBezTo>
                  <a:cubicBezTo>
                    <a:pt x="184" y="49"/>
                    <a:pt x="176" y="38"/>
                    <a:pt x="166" y="35"/>
                  </a:cubicBezTo>
                  <a:cubicBezTo>
                    <a:pt x="151" y="29"/>
                    <a:pt x="132" y="39"/>
                    <a:pt x="117" y="48"/>
                  </a:cubicBezTo>
                  <a:cubicBezTo>
                    <a:pt x="71" y="75"/>
                    <a:pt x="42" y="102"/>
                    <a:pt x="28" y="133"/>
                  </a:cubicBezTo>
                  <a:cubicBezTo>
                    <a:pt x="24" y="140"/>
                    <a:pt x="16" y="143"/>
                    <a:pt x="10" y="140"/>
                  </a:cubicBezTo>
                  <a:cubicBezTo>
                    <a:pt x="3" y="136"/>
                    <a:pt x="0" y="128"/>
                    <a:pt x="4" y="122"/>
                  </a:cubicBezTo>
                  <a:cubicBezTo>
                    <a:pt x="26" y="74"/>
                    <a:pt x="71" y="44"/>
                    <a:pt x="103" y="25"/>
                  </a:cubicBezTo>
                  <a:cubicBezTo>
                    <a:pt x="123" y="13"/>
                    <a:pt x="150" y="0"/>
                    <a:pt x="176" y="10"/>
                  </a:cubicBezTo>
                  <a:cubicBezTo>
                    <a:pt x="194" y="17"/>
                    <a:pt x="208" y="34"/>
                    <a:pt x="213" y="56"/>
                  </a:cubicBezTo>
                  <a:cubicBezTo>
                    <a:pt x="217" y="76"/>
                    <a:pt x="213" y="96"/>
                    <a:pt x="210" y="110"/>
                  </a:cubicBezTo>
                  <a:cubicBezTo>
                    <a:pt x="202" y="140"/>
                    <a:pt x="188" y="171"/>
                    <a:pt x="168" y="204"/>
                  </a:cubicBezTo>
                  <a:cubicBezTo>
                    <a:pt x="166" y="207"/>
                    <a:pt x="166" y="207"/>
                    <a:pt x="166" y="207"/>
                  </a:cubicBezTo>
                  <a:cubicBezTo>
                    <a:pt x="161" y="215"/>
                    <a:pt x="156" y="223"/>
                    <a:pt x="154" y="231"/>
                  </a:cubicBezTo>
                  <a:cubicBezTo>
                    <a:pt x="152" y="239"/>
                    <a:pt x="153" y="247"/>
                    <a:pt x="157" y="251"/>
                  </a:cubicBezTo>
                  <a:cubicBezTo>
                    <a:pt x="164" y="259"/>
                    <a:pt x="181" y="256"/>
                    <a:pt x="194" y="249"/>
                  </a:cubicBezTo>
                  <a:cubicBezTo>
                    <a:pt x="228" y="232"/>
                    <a:pt x="256" y="201"/>
                    <a:pt x="270" y="166"/>
                  </a:cubicBezTo>
                  <a:cubicBezTo>
                    <a:pt x="273" y="159"/>
                    <a:pt x="280" y="156"/>
                    <a:pt x="287" y="158"/>
                  </a:cubicBezTo>
                  <a:cubicBezTo>
                    <a:pt x="294" y="161"/>
                    <a:pt x="297" y="169"/>
                    <a:pt x="295" y="175"/>
                  </a:cubicBezTo>
                  <a:cubicBezTo>
                    <a:pt x="278" y="217"/>
                    <a:pt x="246" y="252"/>
                    <a:pt x="207" y="273"/>
                  </a:cubicBezTo>
                  <a:cubicBezTo>
                    <a:pt x="205" y="273"/>
                    <a:pt x="204" y="274"/>
                    <a:pt x="202" y="275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56" name="Freeform 620"/>
          <p:cNvSpPr/>
          <p:nvPr/>
        </p:nvSpPr>
        <p:spPr bwMode="auto">
          <a:xfrm>
            <a:off x="7604994" y="4728995"/>
            <a:ext cx="1115089" cy="1116986"/>
          </a:xfrm>
          <a:custGeom>
            <a:avLst/>
            <a:gdLst>
              <a:gd name="T0" fmla="*/ 508 w 1017"/>
              <a:gd name="T1" fmla="*/ 1 h 1017"/>
              <a:gd name="T2" fmla="*/ 1 w 1017"/>
              <a:gd name="T3" fmla="*/ 510 h 1017"/>
              <a:gd name="T4" fmla="*/ 202 w 1017"/>
              <a:gd name="T5" fmla="*/ 913 h 1017"/>
              <a:gd name="T6" fmla="*/ 510 w 1017"/>
              <a:gd name="T7" fmla="*/ 1017 h 1017"/>
              <a:gd name="T8" fmla="*/ 816 w 1017"/>
              <a:gd name="T9" fmla="*/ 913 h 1017"/>
              <a:gd name="T10" fmla="*/ 1017 w 1017"/>
              <a:gd name="T11" fmla="*/ 508 h 1017"/>
              <a:gd name="T12" fmla="*/ 508 w 1017"/>
              <a:gd name="T13" fmla="*/ 1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7" h="1017">
                <a:moveTo>
                  <a:pt x="508" y="1"/>
                </a:moveTo>
                <a:cubicBezTo>
                  <a:pt x="227" y="1"/>
                  <a:pt x="0" y="229"/>
                  <a:pt x="1" y="510"/>
                </a:cubicBezTo>
                <a:cubicBezTo>
                  <a:pt x="1" y="674"/>
                  <a:pt x="80" y="821"/>
                  <a:pt x="202" y="913"/>
                </a:cubicBezTo>
                <a:cubicBezTo>
                  <a:pt x="287" y="978"/>
                  <a:pt x="394" y="1017"/>
                  <a:pt x="510" y="1017"/>
                </a:cubicBezTo>
                <a:cubicBezTo>
                  <a:pt x="625" y="1016"/>
                  <a:pt x="731" y="978"/>
                  <a:pt x="816" y="913"/>
                </a:cubicBezTo>
                <a:cubicBezTo>
                  <a:pt x="938" y="820"/>
                  <a:pt x="1017" y="673"/>
                  <a:pt x="1017" y="508"/>
                </a:cubicBezTo>
                <a:cubicBezTo>
                  <a:pt x="1016" y="227"/>
                  <a:pt x="788" y="0"/>
                  <a:pt x="508" y="1"/>
                </a:cubicBezTo>
                <a:close/>
              </a:path>
            </a:pathLst>
          </a:custGeom>
          <a:solidFill>
            <a:srgbClr val="F27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17" name="组合 3816"/>
          <p:cNvGrpSpPr/>
          <p:nvPr/>
        </p:nvGrpSpPr>
        <p:grpSpPr>
          <a:xfrm>
            <a:off x="7817392" y="4920533"/>
            <a:ext cx="713051" cy="711153"/>
            <a:chOff x="7362826" y="2592388"/>
            <a:chExt cx="596901" cy="595313"/>
          </a:xfrm>
        </p:grpSpPr>
        <p:sp>
          <p:nvSpPr>
            <p:cNvPr id="3757" name="Freeform 621"/>
            <p:cNvSpPr/>
            <p:nvPr/>
          </p:nvSpPr>
          <p:spPr bwMode="auto">
            <a:xfrm>
              <a:off x="7505701" y="2941638"/>
              <a:ext cx="104775" cy="104775"/>
            </a:xfrm>
            <a:custGeom>
              <a:avLst/>
              <a:gdLst>
                <a:gd name="T0" fmla="*/ 21 w 66"/>
                <a:gd name="T1" fmla="*/ 66 h 66"/>
                <a:gd name="T2" fmla="*/ 0 w 66"/>
                <a:gd name="T3" fmla="*/ 44 h 66"/>
                <a:gd name="T4" fmla="*/ 44 w 66"/>
                <a:gd name="T5" fmla="*/ 0 h 66"/>
                <a:gd name="T6" fmla="*/ 66 w 66"/>
                <a:gd name="T7" fmla="*/ 22 h 66"/>
                <a:gd name="T8" fmla="*/ 21 w 66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6">
                  <a:moveTo>
                    <a:pt x="21" y="66"/>
                  </a:moveTo>
                  <a:lnTo>
                    <a:pt x="0" y="44"/>
                  </a:lnTo>
                  <a:lnTo>
                    <a:pt x="44" y="0"/>
                  </a:lnTo>
                  <a:lnTo>
                    <a:pt x="66" y="22"/>
                  </a:lnTo>
                  <a:lnTo>
                    <a:pt x="21" y="66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58" name="Freeform 622"/>
            <p:cNvSpPr/>
            <p:nvPr/>
          </p:nvSpPr>
          <p:spPr bwMode="auto">
            <a:xfrm>
              <a:off x="7559676" y="2652713"/>
              <a:ext cx="339725" cy="339725"/>
            </a:xfrm>
            <a:custGeom>
              <a:avLst/>
              <a:gdLst>
                <a:gd name="T0" fmla="*/ 305 w 370"/>
                <a:gd name="T1" fmla="*/ 304 h 370"/>
                <a:gd name="T2" fmla="*/ 66 w 370"/>
                <a:gd name="T3" fmla="*/ 304 h 370"/>
                <a:gd name="T4" fmla="*/ 66 w 370"/>
                <a:gd name="T5" fmla="*/ 65 h 370"/>
                <a:gd name="T6" fmla="*/ 305 w 370"/>
                <a:gd name="T7" fmla="*/ 65 h 370"/>
                <a:gd name="T8" fmla="*/ 305 w 370"/>
                <a:gd name="T9" fmla="*/ 304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370">
                  <a:moveTo>
                    <a:pt x="305" y="304"/>
                  </a:moveTo>
                  <a:cubicBezTo>
                    <a:pt x="239" y="370"/>
                    <a:pt x="132" y="370"/>
                    <a:pt x="66" y="304"/>
                  </a:cubicBezTo>
                  <a:cubicBezTo>
                    <a:pt x="0" y="238"/>
                    <a:pt x="0" y="131"/>
                    <a:pt x="66" y="65"/>
                  </a:cubicBezTo>
                  <a:cubicBezTo>
                    <a:pt x="132" y="0"/>
                    <a:pt x="239" y="0"/>
                    <a:pt x="305" y="65"/>
                  </a:cubicBezTo>
                  <a:cubicBezTo>
                    <a:pt x="370" y="131"/>
                    <a:pt x="370" y="238"/>
                    <a:pt x="305" y="304"/>
                  </a:cubicBez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59" name="Freeform 623"/>
            <p:cNvSpPr>
              <a:spLocks noEditPoints="1"/>
            </p:cNvSpPr>
            <p:nvPr/>
          </p:nvSpPr>
          <p:spPr bwMode="auto">
            <a:xfrm>
              <a:off x="7497764" y="2592388"/>
              <a:ext cx="461963" cy="460375"/>
            </a:xfrm>
            <a:custGeom>
              <a:avLst/>
              <a:gdLst>
                <a:gd name="T0" fmla="*/ 413 w 503"/>
                <a:gd name="T1" fmla="*/ 89 h 502"/>
                <a:gd name="T2" fmla="*/ 90 w 503"/>
                <a:gd name="T3" fmla="*/ 89 h 502"/>
                <a:gd name="T4" fmla="*/ 90 w 503"/>
                <a:gd name="T5" fmla="*/ 412 h 502"/>
                <a:gd name="T6" fmla="*/ 413 w 503"/>
                <a:gd name="T7" fmla="*/ 412 h 502"/>
                <a:gd name="T8" fmla="*/ 413 w 503"/>
                <a:gd name="T9" fmla="*/ 89 h 502"/>
                <a:gd name="T10" fmla="*/ 132 w 503"/>
                <a:gd name="T11" fmla="*/ 370 h 502"/>
                <a:gd name="T12" fmla="*/ 132 w 503"/>
                <a:gd name="T13" fmla="*/ 131 h 502"/>
                <a:gd name="T14" fmla="*/ 371 w 503"/>
                <a:gd name="T15" fmla="*/ 131 h 502"/>
                <a:gd name="T16" fmla="*/ 371 w 503"/>
                <a:gd name="T17" fmla="*/ 370 h 502"/>
                <a:gd name="T18" fmla="*/ 132 w 503"/>
                <a:gd name="T19" fmla="*/ 37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3" h="502">
                  <a:moveTo>
                    <a:pt x="413" y="89"/>
                  </a:moveTo>
                  <a:cubicBezTo>
                    <a:pt x="324" y="0"/>
                    <a:pt x="179" y="0"/>
                    <a:pt x="90" y="89"/>
                  </a:cubicBezTo>
                  <a:cubicBezTo>
                    <a:pt x="0" y="178"/>
                    <a:pt x="0" y="323"/>
                    <a:pt x="90" y="412"/>
                  </a:cubicBezTo>
                  <a:cubicBezTo>
                    <a:pt x="179" y="502"/>
                    <a:pt x="324" y="502"/>
                    <a:pt x="413" y="412"/>
                  </a:cubicBezTo>
                  <a:cubicBezTo>
                    <a:pt x="503" y="323"/>
                    <a:pt x="503" y="178"/>
                    <a:pt x="413" y="89"/>
                  </a:cubicBezTo>
                  <a:close/>
                  <a:moveTo>
                    <a:pt x="132" y="370"/>
                  </a:moveTo>
                  <a:cubicBezTo>
                    <a:pt x="66" y="304"/>
                    <a:pt x="66" y="197"/>
                    <a:pt x="132" y="131"/>
                  </a:cubicBezTo>
                  <a:cubicBezTo>
                    <a:pt x="198" y="66"/>
                    <a:pt x="305" y="66"/>
                    <a:pt x="371" y="131"/>
                  </a:cubicBezTo>
                  <a:cubicBezTo>
                    <a:pt x="436" y="197"/>
                    <a:pt x="436" y="304"/>
                    <a:pt x="371" y="370"/>
                  </a:cubicBezTo>
                  <a:cubicBezTo>
                    <a:pt x="305" y="436"/>
                    <a:pt x="198" y="436"/>
                    <a:pt x="132" y="370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60" name="Freeform 624"/>
            <p:cNvSpPr/>
            <p:nvPr/>
          </p:nvSpPr>
          <p:spPr bwMode="auto">
            <a:xfrm>
              <a:off x="7362826" y="2976563"/>
              <a:ext cx="214313" cy="211138"/>
            </a:xfrm>
            <a:custGeom>
              <a:avLst/>
              <a:gdLst>
                <a:gd name="T0" fmla="*/ 223 w 232"/>
                <a:gd name="T1" fmla="*/ 56 h 231"/>
                <a:gd name="T2" fmla="*/ 175 w 232"/>
                <a:gd name="T3" fmla="*/ 8 h 231"/>
                <a:gd name="T4" fmla="*/ 143 w 232"/>
                <a:gd name="T5" fmla="*/ 8 h 231"/>
                <a:gd name="T6" fmla="*/ 9 w 232"/>
                <a:gd name="T7" fmla="*/ 143 h 231"/>
                <a:gd name="T8" fmla="*/ 9 w 232"/>
                <a:gd name="T9" fmla="*/ 175 h 231"/>
                <a:gd name="T10" fmla="*/ 57 w 232"/>
                <a:gd name="T11" fmla="*/ 223 h 231"/>
                <a:gd name="T12" fmla="*/ 88 w 232"/>
                <a:gd name="T13" fmla="*/ 223 h 231"/>
                <a:gd name="T14" fmla="*/ 223 w 232"/>
                <a:gd name="T15" fmla="*/ 88 h 231"/>
                <a:gd name="T16" fmla="*/ 223 w 232"/>
                <a:gd name="T17" fmla="*/ 56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" h="231">
                  <a:moveTo>
                    <a:pt x="223" y="56"/>
                  </a:moveTo>
                  <a:cubicBezTo>
                    <a:pt x="175" y="8"/>
                    <a:pt x="175" y="8"/>
                    <a:pt x="175" y="8"/>
                  </a:cubicBezTo>
                  <a:cubicBezTo>
                    <a:pt x="166" y="0"/>
                    <a:pt x="152" y="0"/>
                    <a:pt x="143" y="8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0" y="151"/>
                    <a:pt x="0" y="166"/>
                    <a:pt x="9" y="175"/>
                  </a:cubicBezTo>
                  <a:cubicBezTo>
                    <a:pt x="57" y="223"/>
                    <a:pt x="57" y="223"/>
                    <a:pt x="57" y="223"/>
                  </a:cubicBezTo>
                  <a:cubicBezTo>
                    <a:pt x="65" y="231"/>
                    <a:pt x="80" y="231"/>
                    <a:pt x="88" y="223"/>
                  </a:cubicBezTo>
                  <a:cubicBezTo>
                    <a:pt x="223" y="88"/>
                    <a:pt x="223" y="88"/>
                    <a:pt x="223" y="88"/>
                  </a:cubicBezTo>
                  <a:cubicBezTo>
                    <a:pt x="232" y="79"/>
                    <a:pt x="232" y="65"/>
                    <a:pt x="223" y="56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61" name="Freeform 625"/>
            <p:cNvSpPr/>
            <p:nvPr/>
          </p:nvSpPr>
          <p:spPr bwMode="auto">
            <a:xfrm>
              <a:off x="7640639" y="2730500"/>
              <a:ext cx="177800" cy="182563"/>
            </a:xfrm>
            <a:custGeom>
              <a:avLst/>
              <a:gdLst>
                <a:gd name="T0" fmla="*/ 67 w 112"/>
                <a:gd name="T1" fmla="*/ 0 h 115"/>
                <a:gd name="T2" fmla="*/ 67 w 112"/>
                <a:gd name="T3" fmla="*/ 48 h 115"/>
                <a:gd name="T4" fmla="*/ 112 w 112"/>
                <a:gd name="T5" fmla="*/ 48 h 115"/>
                <a:gd name="T6" fmla="*/ 112 w 112"/>
                <a:gd name="T7" fmla="*/ 68 h 115"/>
                <a:gd name="T8" fmla="*/ 67 w 112"/>
                <a:gd name="T9" fmla="*/ 68 h 115"/>
                <a:gd name="T10" fmla="*/ 67 w 112"/>
                <a:gd name="T11" fmla="*/ 115 h 115"/>
                <a:gd name="T12" fmla="*/ 45 w 112"/>
                <a:gd name="T13" fmla="*/ 115 h 115"/>
                <a:gd name="T14" fmla="*/ 45 w 112"/>
                <a:gd name="T15" fmla="*/ 68 h 115"/>
                <a:gd name="T16" fmla="*/ 0 w 112"/>
                <a:gd name="T17" fmla="*/ 68 h 115"/>
                <a:gd name="T18" fmla="*/ 0 w 112"/>
                <a:gd name="T19" fmla="*/ 48 h 115"/>
                <a:gd name="T20" fmla="*/ 45 w 112"/>
                <a:gd name="T21" fmla="*/ 48 h 115"/>
                <a:gd name="T22" fmla="*/ 45 w 112"/>
                <a:gd name="T23" fmla="*/ 0 h 115"/>
                <a:gd name="T24" fmla="*/ 67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67" y="0"/>
                  </a:moveTo>
                  <a:lnTo>
                    <a:pt x="67" y="48"/>
                  </a:lnTo>
                  <a:lnTo>
                    <a:pt x="112" y="48"/>
                  </a:lnTo>
                  <a:lnTo>
                    <a:pt x="112" y="68"/>
                  </a:lnTo>
                  <a:lnTo>
                    <a:pt x="67" y="68"/>
                  </a:lnTo>
                  <a:lnTo>
                    <a:pt x="67" y="115"/>
                  </a:lnTo>
                  <a:lnTo>
                    <a:pt x="45" y="115"/>
                  </a:lnTo>
                  <a:lnTo>
                    <a:pt x="45" y="68"/>
                  </a:lnTo>
                  <a:lnTo>
                    <a:pt x="0" y="68"/>
                  </a:lnTo>
                  <a:lnTo>
                    <a:pt x="0" y="48"/>
                  </a:lnTo>
                  <a:lnTo>
                    <a:pt x="45" y="48"/>
                  </a:lnTo>
                  <a:lnTo>
                    <a:pt x="45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1AA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62" name="Oval 626"/>
          <p:cNvSpPr>
            <a:spLocks noChangeArrowheads="1"/>
          </p:cNvSpPr>
          <p:nvPr/>
        </p:nvSpPr>
        <p:spPr bwMode="auto">
          <a:xfrm>
            <a:off x="2058898" y="2204875"/>
            <a:ext cx="1115089" cy="1115089"/>
          </a:xfrm>
          <a:prstGeom prst="ellipse">
            <a:avLst/>
          </a:prstGeom>
          <a:solidFill>
            <a:srgbClr val="364F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20" name="组合 3819"/>
          <p:cNvGrpSpPr/>
          <p:nvPr/>
        </p:nvGrpSpPr>
        <p:grpSpPr>
          <a:xfrm>
            <a:off x="2297846" y="2504508"/>
            <a:ext cx="707361" cy="515824"/>
            <a:chOff x="5318126" y="3748088"/>
            <a:chExt cx="592138" cy="431800"/>
          </a:xfrm>
        </p:grpSpPr>
        <p:sp>
          <p:nvSpPr>
            <p:cNvPr id="3763" name="Freeform 627"/>
            <p:cNvSpPr/>
            <p:nvPr/>
          </p:nvSpPr>
          <p:spPr bwMode="auto">
            <a:xfrm>
              <a:off x="5318126" y="3748088"/>
              <a:ext cx="490538" cy="431800"/>
            </a:xfrm>
            <a:custGeom>
              <a:avLst/>
              <a:gdLst>
                <a:gd name="T0" fmla="*/ 496 w 533"/>
                <a:gd name="T1" fmla="*/ 67 h 471"/>
                <a:gd name="T2" fmla="*/ 258 w 533"/>
                <a:gd name="T3" fmla="*/ 67 h 471"/>
                <a:gd name="T4" fmla="*/ 222 w 533"/>
                <a:gd name="T5" fmla="*/ 34 h 471"/>
                <a:gd name="T6" fmla="*/ 222 w 533"/>
                <a:gd name="T7" fmla="*/ 34 h 471"/>
                <a:gd name="T8" fmla="*/ 185 w 533"/>
                <a:gd name="T9" fmla="*/ 0 h 471"/>
                <a:gd name="T10" fmla="*/ 36 w 533"/>
                <a:gd name="T11" fmla="*/ 0 h 471"/>
                <a:gd name="T12" fmla="*/ 0 w 533"/>
                <a:gd name="T13" fmla="*/ 34 h 471"/>
                <a:gd name="T14" fmla="*/ 0 w 533"/>
                <a:gd name="T15" fmla="*/ 67 h 471"/>
                <a:gd name="T16" fmla="*/ 0 w 533"/>
                <a:gd name="T17" fmla="*/ 110 h 471"/>
                <a:gd name="T18" fmla="*/ 0 w 533"/>
                <a:gd name="T19" fmla="*/ 471 h 471"/>
                <a:gd name="T20" fmla="*/ 533 w 533"/>
                <a:gd name="T21" fmla="*/ 471 h 471"/>
                <a:gd name="T22" fmla="*/ 533 w 533"/>
                <a:gd name="T23" fmla="*/ 101 h 471"/>
                <a:gd name="T24" fmla="*/ 496 w 533"/>
                <a:gd name="T25" fmla="*/ 67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3" h="471">
                  <a:moveTo>
                    <a:pt x="496" y="67"/>
                  </a:moveTo>
                  <a:cubicBezTo>
                    <a:pt x="258" y="67"/>
                    <a:pt x="258" y="67"/>
                    <a:pt x="258" y="67"/>
                  </a:cubicBezTo>
                  <a:cubicBezTo>
                    <a:pt x="238" y="67"/>
                    <a:pt x="222" y="52"/>
                    <a:pt x="222" y="34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2" y="15"/>
                    <a:pt x="205" y="0"/>
                    <a:pt x="185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5"/>
                    <a:pt x="0" y="34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533" y="471"/>
                    <a:pt x="533" y="471"/>
                    <a:pt x="533" y="471"/>
                  </a:cubicBezTo>
                  <a:cubicBezTo>
                    <a:pt x="533" y="101"/>
                    <a:pt x="533" y="101"/>
                    <a:pt x="533" y="101"/>
                  </a:cubicBezTo>
                  <a:cubicBezTo>
                    <a:pt x="533" y="83"/>
                    <a:pt x="516" y="67"/>
                    <a:pt x="496" y="67"/>
                  </a:cubicBezTo>
                  <a:close/>
                </a:path>
              </a:pathLst>
            </a:custGeom>
            <a:solidFill>
              <a:srgbClr val="BC9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64" name="Rectangle 628"/>
            <p:cNvSpPr>
              <a:spLocks noChangeArrowheads="1"/>
            </p:cNvSpPr>
            <p:nvPr/>
          </p:nvSpPr>
          <p:spPr bwMode="auto">
            <a:xfrm>
              <a:off x="5345114" y="3843338"/>
              <a:ext cx="434975" cy="336550"/>
            </a:xfrm>
            <a:prstGeom prst="rect">
              <a:avLst/>
            </a:pr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65" name="Freeform 629"/>
            <p:cNvSpPr/>
            <p:nvPr/>
          </p:nvSpPr>
          <p:spPr bwMode="auto">
            <a:xfrm>
              <a:off x="5318126" y="3883025"/>
              <a:ext cx="592138" cy="296863"/>
            </a:xfrm>
            <a:custGeom>
              <a:avLst/>
              <a:gdLst>
                <a:gd name="T0" fmla="*/ 610 w 644"/>
                <a:gd name="T1" fmla="*/ 0 h 324"/>
                <a:gd name="T2" fmla="*/ 137 w 644"/>
                <a:gd name="T3" fmla="*/ 0 h 324"/>
                <a:gd name="T4" fmla="*/ 111 w 644"/>
                <a:gd name="T5" fmla="*/ 19 h 324"/>
                <a:gd name="T6" fmla="*/ 0 w 644"/>
                <a:gd name="T7" fmla="*/ 324 h 324"/>
                <a:gd name="T8" fmla="*/ 533 w 644"/>
                <a:gd name="T9" fmla="*/ 324 h 324"/>
                <a:gd name="T10" fmla="*/ 637 w 644"/>
                <a:gd name="T11" fmla="*/ 38 h 324"/>
                <a:gd name="T12" fmla="*/ 610 w 644"/>
                <a:gd name="T13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4" h="324">
                  <a:moveTo>
                    <a:pt x="610" y="0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125" y="0"/>
                    <a:pt x="115" y="7"/>
                    <a:pt x="111" y="19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533" y="324"/>
                    <a:pt x="533" y="324"/>
                    <a:pt x="533" y="324"/>
                  </a:cubicBezTo>
                  <a:cubicBezTo>
                    <a:pt x="637" y="38"/>
                    <a:pt x="637" y="38"/>
                    <a:pt x="637" y="38"/>
                  </a:cubicBezTo>
                  <a:cubicBezTo>
                    <a:pt x="644" y="20"/>
                    <a:pt x="630" y="0"/>
                    <a:pt x="610" y="0"/>
                  </a:cubicBez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66" name="Freeform 630"/>
          <p:cNvSpPr/>
          <p:nvPr/>
        </p:nvSpPr>
        <p:spPr bwMode="auto">
          <a:xfrm>
            <a:off x="730450" y="2997573"/>
            <a:ext cx="1010786" cy="322389"/>
          </a:xfrm>
          <a:custGeom>
            <a:avLst/>
            <a:gdLst>
              <a:gd name="T0" fmla="*/ 0 w 921"/>
              <a:gd name="T1" fmla="*/ 0 h 293"/>
              <a:gd name="T2" fmla="*/ 461 w 921"/>
              <a:gd name="T3" fmla="*/ 293 h 293"/>
              <a:gd name="T4" fmla="*/ 921 w 921"/>
              <a:gd name="T5" fmla="*/ 0 h 293"/>
              <a:gd name="T6" fmla="*/ 0 w 921"/>
              <a:gd name="T7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21" h="293">
                <a:moveTo>
                  <a:pt x="0" y="0"/>
                </a:moveTo>
                <a:cubicBezTo>
                  <a:pt x="81" y="173"/>
                  <a:pt x="257" y="293"/>
                  <a:pt x="461" y="293"/>
                </a:cubicBezTo>
                <a:cubicBezTo>
                  <a:pt x="664" y="293"/>
                  <a:pt x="840" y="173"/>
                  <a:pt x="92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27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767" name="Freeform 631"/>
          <p:cNvSpPr/>
          <p:nvPr/>
        </p:nvSpPr>
        <p:spPr bwMode="auto">
          <a:xfrm>
            <a:off x="679249" y="2204875"/>
            <a:ext cx="1113193" cy="792700"/>
          </a:xfrm>
          <a:custGeom>
            <a:avLst/>
            <a:gdLst>
              <a:gd name="T0" fmla="*/ 1016 w 1016"/>
              <a:gd name="T1" fmla="*/ 508 h 723"/>
              <a:gd name="T2" fmla="*/ 508 w 1016"/>
              <a:gd name="T3" fmla="*/ 0 h 723"/>
              <a:gd name="T4" fmla="*/ 0 w 1016"/>
              <a:gd name="T5" fmla="*/ 508 h 723"/>
              <a:gd name="T6" fmla="*/ 47 w 1016"/>
              <a:gd name="T7" fmla="*/ 723 h 723"/>
              <a:gd name="T8" fmla="*/ 968 w 1016"/>
              <a:gd name="T9" fmla="*/ 723 h 723"/>
              <a:gd name="T10" fmla="*/ 1016 w 1016"/>
              <a:gd name="T11" fmla="*/ 508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6" h="723">
                <a:moveTo>
                  <a:pt x="1016" y="508"/>
                </a:moveTo>
                <a:cubicBezTo>
                  <a:pt x="1016" y="228"/>
                  <a:pt x="788" y="0"/>
                  <a:pt x="508" y="0"/>
                </a:cubicBezTo>
                <a:cubicBezTo>
                  <a:pt x="227" y="0"/>
                  <a:pt x="0" y="228"/>
                  <a:pt x="0" y="508"/>
                </a:cubicBezTo>
                <a:cubicBezTo>
                  <a:pt x="0" y="585"/>
                  <a:pt x="17" y="658"/>
                  <a:pt x="47" y="723"/>
                </a:cubicBezTo>
                <a:cubicBezTo>
                  <a:pt x="968" y="723"/>
                  <a:pt x="968" y="723"/>
                  <a:pt x="968" y="723"/>
                </a:cubicBezTo>
                <a:cubicBezTo>
                  <a:pt x="999" y="658"/>
                  <a:pt x="1016" y="585"/>
                  <a:pt x="1016" y="508"/>
                </a:cubicBezTo>
                <a:close/>
              </a:path>
            </a:pathLst>
          </a:custGeom>
          <a:solidFill>
            <a:srgbClr val="FFB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21" name="组合 3820"/>
          <p:cNvGrpSpPr/>
          <p:nvPr/>
        </p:nvGrpSpPr>
        <p:grpSpPr>
          <a:xfrm>
            <a:off x="952332" y="2428653"/>
            <a:ext cx="565130" cy="667535"/>
            <a:chOff x="4313239" y="3684588"/>
            <a:chExt cx="473075" cy="558800"/>
          </a:xfrm>
        </p:grpSpPr>
        <p:sp>
          <p:nvSpPr>
            <p:cNvPr id="3768" name="Rectangle 632"/>
            <p:cNvSpPr>
              <a:spLocks noChangeArrowheads="1"/>
            </p:cNvSpPr>
            <p:nvPr/>
          </p:nvSpPr>
          <p:spPr bwMode="auto">
            <a:xfrm>
              <a:off x="4343401" y="3743325"/>
              <a:ext cx="412750" cy="312738"/>
            </a:xfrm>
            <a:prstGeom prst="rect">
              <a:avLst/>
            </a:prstGeom>
            <a:solidFill>
              <a:srgbClr val="1C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69" name="Rectangle 633"/>
            <p:cNvSpPr>
              <a:spLocks noChangeArrowheads="1"/>
            </p:cNvSpPr>
            <p:nvPr/>
          </p:nvSpPr>
          <p:spPr bwMode="auto">
            <a:xfrm>
              <a:off x="4313239" y="4070350"/>
              <a:ext cx="473075" cy="34925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70" name="Freeform 634"/>
            <p:cNvSpPr/>
            <p:nvPr/>
          </p:nvSpPr>
          <p:spPr bwMode="auto">
            <a:xfrm>
              <a:off x="4351339" y="4079875"/>
              <a:ext cx="103188" cy="163513"/>
            </a:xfrm>
            <a:custGeom>
              <a:avLst/>
              <a:gdLst>
                <a:gd name="T0" fmla="*/ 25 w 65"/>
                <a:gd name="T1" fmla="*/ 103 h 103"/>
                <a:gd name="T2" fmla="*/ 65 w 65"/>
                <a:gd name="T3" fmla="*/ 9 h 103"/>
                <a:gd name="T4" fmla="*/ 44 w 65"/>
                <a:gd name="T5" fmla="*/ 0 h 103"/>
                <a:gd name="T6" fmla="*/ 0 w 65"/>
                <a:gd name="T7" fmla="*/ 103 h 103"/>
                <a:gd name="T8" fmla="*/ 25 w 65"/>
                <a:gd name="T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03">
                  <a:moveTo>
                    <a:pt x="25" y="103"/>
                  </a:moveTo>
                  <a:lnTo>
                    <a:pt x="65" y="9"/>
                  </a:lnTo>
                  <a:lnTo>
                    <a:pt x="44" y="0"/>
                  </a:lnTo>
                  <a:lnTo>
                    <a:pt x="0" y="103"/>
                  </a:lnTo>
                  <a:lnTo>
                    <a:pt x="25" y="103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71" name="Freeform 635"/>
            <p:cNvSpPr/>
            <p:nvPr/>
          </p:nvSpPr>
          <p:spPr bwMode="auto">
            <a:xfrm>
              <a:off x="4645026" y="4079875"/>
              <a:ext cx="103188" cy="163513"/>
            </a:xfrm>
            <a:custGeom>
              <a:avLst/>
              <a:gdLst>
                <a:gd name="T0" fmla="*/ 65 w 65"/>
                <a:gd name="T1" fmla="*/ 103 h 103"/>
                <a:gd name="T2" fmla="*/ 22 w 65"/>
                <a:gd name="T3" fmla="*/ 0 h 103"/>
                <a:gd name="T4" fmla="*/ 0 w 65"/>
                <a:gd name="T5" fmla="*/ 9 h 103"/>
                <a:gd name="T6" fmla="*/ 41 w 65"/>
                <a:gd name="T7" fmla="*/ 103 h 103"/>
                <a:gd name="T8" fmla="*/ 65 w 65"/>
                <a:gd name="T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03">
                  <a:moveTo>
                    <a:pt x="65" y="103"/>
                  </a:moveTo>
                  <a:lnTo>
                    <a:pt x="22" y="0"/>
                  </a:lnTo>
                  <a:lnTo>
                    <a:pt x="0" y="9"/>
                  </a:lnTo>
                  <a:lnTo>
                    <a:pt x="41" y="103"/>
                  </a:lnTo>
                  <a:lnTo>
                    <a:pt x="65" y="103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72" name="Freeform 636"/>
            <p:cNvSpPr/>
            <p:nvPr/>
          </p:nvSpPr>
          <p:spPr bwMode="auto">
            <a:xfrm>
              <a:off x="4530726" y="3684588"/>
              <a:ext cx="38100" cy="49213"/>
            </a:xfrm>
            <a:custGeom>
              <a:avLst/>
              <a:gdLst>
                <a:gd name="T0" fmla="*/ 41 w 41"/>
                <a:gd name="T1" fmla="*/ 53 h 53"/>
                <a:gd name="T2" fmla="*/ 0 w 41"/>
                <a:gd name="T3" fmla="*/ 53 h 53"/>
                <a:gd name="T4" fmla="*/ 0 w 41"/>
                <a:gd name="T5" fmla="*/ 15 h 53"/>
                <a:gd name="T6" fmla="*/ 16 w 41"/>
                <a:gd name="T7" fmla="*/ 0 h 53"/>
                <a:gd name="T8" fmla="*/ 26 w 41"/>
                <a:gd name="T9" fmla="*/ 0 h 53"/>
                <a:gd name="T10" fmla="*/ 41 w 41"/>
                <a:gd name="T11" fmla="*/ 15 h 53"/>
                <a:gd name="T12" fmla="*/ 41 w 41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53">
                  <a:moveTo>
                    <a:pt x="41" y="53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4" y="0"/>
                    <a:pt x="41" y="7"/>
                    <a:pt x="41" y="15"/>
                  </a:cubicBezTo>
                  <a:lnTo>
                    <a:pt x="41" y="53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73" name="Freeform 637"/>
          <p:cNvSpPr/>
          <p:nvPr/>
        </p:nvSpPr>
        <p:spPr bwMode="auto">
          <a:xfrm>
            <a:off x="2053209" y="3492537"/>
            <a:ext cx="1105608" cy="1105607"/>
          </a:xfrm>
          <a:custGeom>
            <a:avLst/>
            <a:gdLst>
              <a:gd name="T0" fmla="*/ 504 w 1008"/>
              <a:gd name="T1" fmla="*/ 0 h 1008"/>
              <a:gd name="T2" fmla="*/ 1008 w 1008"/>
              <a:gd name="T3" fmla="*/ 504 h 1008"/>
              <a:gd name="T4" fmla="*/ 969 w 1008"/>
              <a:gd name="T5" fmla="*/ 700 h 1008"/>
              <a:gd name="T6" fmla="*/ 504 w 1008"/>
              <a:gd name="T7" fmla="*/ 1008 h 1008"/>
              <a:gd name="T8" fmla="*/ 40 w 1008"/>
              <a:gd name="T9" fmla="*/ 700 h 1008"/>
              <a:gd name="T10" fmla="*/ 0 w 1008"/>
              <a:gd name="T11" fmla="*/ 504 h 1008"/>
              <a:gd name="T12" fmla="*/ 504 w 1008"/>
              <a:gd name="T13" fmla="*/ 0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08" h="1008">
                <a:moveTo>
                  <a:pt x="504" y="0"/>
                </a:moveTo>
                <a:cubicBezTo>
                  <a:pt x="783" y="0"/>
                  <a:pt x="1008" y="225"/>
                  <a:pt x="1008" y="504"/>
                </a:cubicBezTo>
                <a:cubicBezTo>
                  <a:pt x="1008" y="573"/>
                  <a:pt x="994" y="640"/>
                  <a:pt x="969" y="700"/>
                </a:cubicBezTo>
                <a:cubicBezTo>
                  <a:pt x="892" y="881"/>
                  <a:pt x="713" y="1008"/>
                  <a:pt x="504" y="1008"/>
                </a:cubicBezTo>
                <a:cubicBezTo>
                  <a:pt x="296" y="1008"/>
                  <a:pt x="117" y="881"/>
                  <a:pt x="40" y="700"/>
                </a:cubicBezTo>
                <a:cubicBezTo>
                  <a:pt x="15" y="640"/>
                  <a:pt x="0" y="573"/>
                  <a:pt x="0" y="504"/>
                </a:cubicBezTo>
                <a:cubicBezTo>
                  <a:pt x="0" y="225"/>
                  <a:pt x="226" y="0"/>
                  <a:pt x="504" y="0"/>
                </a:cubicBezTo>
                <a:close/>
              </a:path>
            </a:pathLst>
          </a:custGeom>
          <a:solidFill>
            <a:srgbClr val="F27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24" name="组合 3823"/>
          <p:cNvGrpSpPr/>
          <p:nvPr/>
        </p:nvGrpSpPr>
        <p:grpSpPr>
          <a:xfrm>
            <a:off x="2271295" y="3708727"/>
            <a:ext cx="671330" cy="673226"/>
            <a:chOff x="5295901" y="4756150"/>
            <a:chExt cx="561975" cy="563563"/>
          </a:xfrm>
        </p:grpSpPr>
        <p:sp>
          <p:nvSpPr>
            <p:cNvPr id="3774" name="Freeform 638"/>
            <p:cNvSpPr/>
            <p:nvPr/>
          </p:nvSpPr>
          <p:spPr bwMode="auto">
            <a:xfrm>
              <a:off x="5295901" y="4756150"/>
              <a:ext cx="504825" cy="506413"/>
            </a:xfrm>
            <a:custGeom>
              <a:avLst/>
              <a:gdLst>
                <a:gd name="T0" fmla="*/ 493 w 550"/>
                <a:gd name="T1" fmla="*/ 6 h 551"/>
                <a:gd name="T2" fmla="*/ 550 w 550"/>
                <a:gd name="T3" fmla="*/ 63 h 551"/>
                <a:gd name="T4" fmla="*/ 62 w 550"/>
                <a:gd name="T5" fmla="*/ 551 h 551"/>
                <a:gd name="T6" fmla="*/ 5 w 550"/>
                <a:gd name="T7" fmla="*/ 493 h 551"/>
                <a:gd name="T8" fmla="*/ 5 w 550"/>
                <a:gd name="T9" fmla="*/ 475 h 551"/>
                <a:gd name="T10" fmla="*/ 475 w 550"/>
                <a:gd name="T11" fmla="*/ 6 h 551"/>
                <a:gd name="T12" fmla="*/ 493 w 550"/>
                <a:gd name="T13" fmla="*/ 6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0" h="551">
                  <a:moveTo>
                    <a:pt x="493" y="6"/>
                  </a:moveTo>
                  <a:cubicBezTo>
                    <a:pt x="550" y="63"/>
                    <a:pt x="550" y="63"/>
                    <a:pt x="550" y="63"/>
                  </a:cubicBezTo>
                  <a:cubicBezTo>
                    <a:pt x="62" y="551"/>
                    <a:pt x="62" y="551"/>
                    <a:pt x="62" y="551"/>
                  </a:cubicBezTo>
                  <a:cubicBezTo>
                    <a:pt x="5" y="493"/>
                    <a:pt x="5" y="493"/>
                    <a:pt x="5" y="493"/>
                  </a:cubicBezTo>
                  <a:cubicBezTo>
                    <a:pt x="0" y="488"/>
                    <a:pt x="0" y="480"/>
                    <a:pt x="5" y="475"/>
                  </a:cubicBezTo>
                  <a:cubicBezTo>
                    <a:pt x="475" y="6"/>
                    <a:pt x="475" y="6"/>
                    <a:pt x="475" y="6"/>
                  </a:cubicBezTo>
                  <a:cubicBezTo>
                    <a:pt x="480" y="0"/>
                    <a:pt x="488" y="0"/>
                    <a:pt x="493" y="6"/>
                  </a:cubicBezTo>
                  <a:close/>
                </a:path>
              </a:pathLst>
            </a:custGeom>
            <a:solidFill>
              <a:srgbClr val="DDB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75" name="Freeform 639"/>
            <p:cNvSpPr/>
            <p:nvPr/>
          </p:nvSpPr>
          <p:spPr bwMode="auto">
            <a:xfrm>
              <a:off x="5353051" y="4813300"/>
              <a:ext cx="504825" cy="506413"/>
            </a:xfrm>
            <a:custGeom>
              <a:avLst/>
              <a:gdLst>
                <a:gd name="T0" fmla="*/ 545 w 551"/>
                <a:gd name="T1" fmla="*/ 57 h 550"/>
                <a:gd name="T2" fmla="*/ 545 w 551"/>
                <a:gd name="T3" fmla="*/ 75 h 550"/>
                <a:gd name="T4" fmla="*/ 76 w 551"/>
                <a:gd name="T5" fmla="*/ 545 h 550"/>
                <a:gd name="T6" fmla="*/ 58 w 551"/>
                <a:gd name="T7" fmla="*/ 545 h 550"/>
                <a:gd name="T8" fmla="*/ 0 w 551"/>
                <a:gd name="T9" fmla="*/ 488 h 550"/>
                <a:gd name="T10" fmla="*/ 488 w 551"/>
                <a:gd name="T11" fmla="*/ 0 h 550"/>
                <a:gd name="T12" fmla="*/ 545 w 551"/>
                <a:gd name="T13" fmla="*/ 57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1" h="550">
                  <a:moveTo>
                    <a:pt x="545" y="57"/>
                  </a:moveTo>
                  <a:cubicBezTo>
                    <a:pt x="551" y="62"/>
                    <a:pt x="551" y="70"/>
                    <a:pt x="545" y="75"/>
                  </a:cubicBezTo>
                  <a:cubicBezTo>
                    <a:pt x="76" y="545"/>
                    <a:pt x="76" y="545"/>
                    <a:pt x="76" y="545"/>
                  </a:cubicBezTo>
                  <a:cubicBezTo>
                    <a:pt x="71" y="550"/>
                    <a:pt x="63" y="550"/>
                    <a:pt x="58" y="545"/>
                  </a:cubicBezTo>
                  <a:cubicBezTo>
                    <a:pt x="0" y="488"/>
                    <a:pt x="0" y="488"/>
                    <a:pt x="0" y="488"/>
                  </a:cubicBezTo>
                  <a:cubicBezTo>
                    <a:pt x="488" y="0"/>
                    <a:pt x="488" y="0"/>
                    <a:pt x="488" y="0"/>
                  </a:cubicBezTo>
                  <a:lnTo>
                    <a:pt x="545" y="57"/>
                  </a:ln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76" name="Freeform 640"/>
            <p:cNvSpPr/>
            <p:nvPr/>
          </p:nvSpPr>
          <p:spPr bwMode="auto">
            <a:xfrm>
              <a:off x="5726114" y="4770438"/>
              <a:ext cx="28575" cy="28575"/>
            </a:xfrm>
            <a:custGeom>
              <a:avLst/>
              <a:gdLst>
                <a:gd name="T0" fmla="*/ 0 w 18"/>
                <a:gd name="T1" fmla="*/ 2 h 18"/>
                <a:gd name="T2" fmla="*/ 16 w 18"/>
                <a:gd name="T3" fmla="*/ 18 h 18"/>
                <a:gd name="T4" fmla="*/ 18 w 18"/>
                <a:gd name="T5" fmla="*/ 16 h 18"/>
                <a:gd name="T6" fmla="*/ 2 w 18"/>
                <a:gd name="T7" fmla="*/ 0 h 18"/>
                <a:gd name="T8" fmla="*/ 0 w 18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2"/>
                  </a:moveTo>
                  <a:lnTo>
                    <a:pt x="16" y="18"/>
                  </a:lnTo>
                  <a:lnTo>
                    <a:pt x="18" y="16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77" name="Freeform 641"/>
            <p:cNvSpPr/>
            <p:nvPr/>
          </p:nvSpPr>
          <p:spPr bwMode="auto">
            <a:xfrm>
              <a:off x="5708651" y="4786313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9 w 12"/>
                <a:gd name="T3" fmla="*/ 12 h 12"/>
                <a:gd name="T4" fmla="*/ 12 w 12"/>
                <a:gd name="T5" fmla="*/ 10 h 12"/>
                <a:gd name="T6" fmla="*/ 2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9" y="12"/>
                  </a:lnTo>
                  <a:lnTo>
                    <a:pt x="12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78" name="Freeform 642"/>
            <p:cNvSpPr/>
            <p:nvPr/>
          </p:nvSpPr>
          <p:spPr bwMode="auto">
            <a:xfrm>
              <a:off x="5692776" y="4802188"/>
              <a:ext cx="28575" cy="30163"/>
            </a:xfrm>
            <a:custGeom>
              <a:avLst/>
              <a:gdLst>
                <a:gd name="T0" fmla="*/ 0 w 18"/>
                <a:gd name="T1" fmla="*/ 3 h 19"/>
                <a:gd name="T2" fmla="*/ 16 w 18"/>
                <a:gd name="T3" fmla="*/ 19 h 19"/>
                <a:gd name="T4" fmla="*/ 18 w 18"/>
                <a:gd name="T5" fmla="*/ 17 h 19"/>
                <a:gd name="T6" fmla="*/ 1 w 18"/>
                <a:gd name="T7" fmla="*/ 0 h 19"/>
                <a:gd name="T8" fmla="*/ 0 w 18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0" y="3"/>
                  </a:moveTo>
                  <a:lnTo>
                    <a:pt x="16" y="19"/>
                  </a:lnTo>
                  <a:lnTo>
                    <a:pt x="18" y="17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79" name="Freeform 643"/>
            <p:cNvSpPr/>
            <p:nvPr/>
          </p:nvSpPr>
          <p:spPr bwMode="auto">
            <a:xfrm>
              <a:off x="5675314" y="4819650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10 w 12"/>
                <a:gd name="T3" fmla="*/ 12 h 12"/>
                <a:gd name="T4" fmla="*/ 12 w 12"/>
                <a:gd name="T5" fmla="*/ 10 h 12"/>
                <a:gd name="T6" fmla="*/ 2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10" y="12"/>
                  </a:lnTo>
                  <a:lnTo>
                    <a:pt x="12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80" name="Freeform 644"/>
            <p:cNvSpPr/>
            <p:nvPr/>
          </p:nvSpPr>
          <p:spPr bwMode="auto">
            <a:xfrm>
              <a:off x="5657851" y="4835525"/>
              <a:ext cx="30163" cy="30163"/>
            </a:xfrm>
            <a:custGeom>
              <a:avLst/>
              <a:gdLst>
                <a:gd name="T0" fmla="*/ 0 w 19"/>
                <a:gd name="T1" fmla="*/ 3 h 19"/>
                <a:gd name="T2" fmla="*/ 17 w 19"/>
                <a:gd name="T3" fmla="*/ 19 h 19"/>
                <a:gd name="T4" fmla="*/ 19 w 19"/>
                <a:gd name="T5" fmla="*/ 17 h 19"/>
                <a:gd name="T6" fmla="*/ 3 w 19"/>
                <a:gd name="T7" fmla="*/ 0 h 19"/>
                <a:gd name="T8" fmla="*/ 0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3"/>
                  </a:moveTo>
                  <a:lnTo>
                    <a:pt x="17" y="19"/>
                  </a:lnTo>
                  <a:lnTo>
                    <a:pt x="19" y="17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81" name="Freeform 645"/>
            <p:cNvSpPr/>
            <p:nvPr/>
          </p:nvSpPr>
          <p:spPr bwMode="auto">
            <a:xfrm>
              <a:off x="5641976" y="4852988"/>
              <a:ext cx="17463" cy="19050"/>
            </a:xfrm>
            <a:custGeom>
              <a:avLst/>
              <a:gdLst>
                <a:gd name="T0" fmla="*/ 0 w 11"/>
                <a:gd name="T1" fmla="*/ 2 h 12"/>
                <a:gd name="T2" fmla="*/ 10 w 11"/>
                <a:gd name="T3" fmla="*/ 12 h 12"/>
                <a:gd name="T4" fmla="*/ 11 w 11"/>
                <a:gd name="T5" fmla="*/ 10 h 12"/>
                <a:gd name="T6" fmla="*/ 2 w 11"/>
                <a:gd name="T7" fmla="*/ 0 h 12"/>
                <a:gd name="T8" fmla="*/ 0 w 11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0" y="2"/>
                  </a:moveTo>
                  <a:lnTo>
                    <a:pt x="10" y="12"/>
                  </a:lnTo>
                  <a:lnTo>
                    <a:pt x="11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82" name="Freeform 646"/>
            <p:cNvSpPr/>
            <p:nvPr/>
          </p:nvSpPr>
          <p:spPr bwMode="auto">
            <a:xfrm>
              <a:off x="5626101" y="4870450"/>
              <a:ext cx="28575" cy="28575"/>
            </a:xfrm>
            <a:custGeom>
              <a:avLst/>
              <a:gdLst>
                <a:gd name="T0" fmla="*/ 0 w 18"/>
                <a:gd name="T1" fmla="*/ 1 h 18"/>
                <a:gd name="T2" fmla="*/ 16 w 18"/>
                <a:gd name="T3" fmla="*/ 18 h 18"/>
                <a:gd name="T4" fmla="*/ 18 w 18"/>
                <a:gd name="T5" fmla="*/ 16 h 18"/>
                <a:gd name="T6" fmla="*/ 2 w 18"/>
                <a:gd name="T7" fmla="*/ 0 h 18"/>
                <a:gd name="T8" fmla="*/ 0 w 18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1"/>
                  </a:moveTo>
                  <a:lnTo>
                    <a:pt x="16" y="18"/>
                  </a:lnTo>
                  <a:lnTo>
                    <a:pt x="18" y="16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83" name="Freeform 647"/>
            <p:cNvSpPr/>
            <p:nvPr/>
          </p:nvSpPr>
          <p:spPr bwMode="auto">
            <a:xfrm>
              <a:off x="5608639" y="4886325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9 w 12"/>
                <a:gd name="T3" fmla="*/ 12 h 12"/>
                <a:gd name="T4" fmla="*/ 12 w 12"/>
                <a:gd name="T5" fmla="*/ 10 h 12"/>
                <a:gd name="T6" fmla="*/ 2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9" y="12"/>
                  </a:lnTo>
                  <a:lnTo>
                    <a:pt x="12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84" name="Freeform 648"/>
            <p:cNvSpPr/>
            <p:nvPr/>
          </p:nvSpPr>
          <p:spPr bwMode="auto">
            <a:xfrm>
              <a:off x="5592764" y="4903788"/>
              <a:ext cx="28575" cy="28575"/>
            </a:xfrm>
            <a:custGeom>
              <a:avLst/>
              <a:gdLst>
                <a:gd name="T0" fmla="*/ 0 w 18"/>
                <a:gd name="T1" fmla="*/ 2 h 18"/>
                <a:gd name="T2" fmla="*/ 16 w 18"/>
                <a:gd name="T3" fmla="*/ 18 h 18"/>
                <a:gd name="T4" fmla="*/ 18 w 18"/>
                <a:gd name="T5" fmla="*/ 16 h 18"/>
                <a:gd name="T6" fmla="*/ 2 w 18"/>
                <a:gd name="T7" fmla="*/ 0 h 18"/>
                <a:gd name="T8" fmla="*/ 0 w 18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2"/>
                  </a:moveTo>
                  <a:lnTo>
                    <a:pt x="16" y="18"/>
                  </a:lnTo>
                  <a:lnTo>
                    <a:pt x="18" y="16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85" name="Freeform 649"/>
            <p:cNvSpPr/>
            <p:nvPr/>
          </p:nvSpPr>
          <p:spPr bwMode="auto">
            <a:xfrm>
              <a:off x="5575301" y="4919663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10 w 12"/>
                <a:gd name="T3" fmla="*/ 12 h 12"/>
                <a:gd name="T4" fmla="*/ 12 w 12"/>
                <a:gd name="T5" fmla="*/ 10 h 12"/>
                <a:gd name="T6" fmla="*/ 2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10" y="12"/>
                  </a:lnTo>
                  <a:lnTo>
                    <a:pt x="12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86" name="Freeform 650"/>
            <p:cNvSpPr/>
            <p:nvPr/>
          </p:nvSpPr>
          <p:spPr bwMode="auto">
            <a:xfrm>
              <a:off x="5559426" y="4935538"/>
              <a:ext cx="28575" cy="30163"/>
            </a:xfrm>
            <a:custGeom>
              <a:avLst/>
              <a:gdLst>
                <a:gd name="T0" fmla="*/ 0 w 18"/>
                <a:gd name="T1" fmla="*/ 3 h 19"/>
                <a:gd name="T2" fmla="*/ 16 w 18"/>
                <a:gd name="T3" fmla="*/ 19 h 19"/>
                <a:gd name="T4" fmla="*/ 18 w 18"/>
                <a:gd name="T5" fmla="*/ 17 h 19"/>
                <a:gd name="T6" fmla="*/ 2 w 18"/>
                <a:gd name="T7" fmla="*/ 0 h 19"/>
                <a:gd name="T8" fmla="*/ 0 w 18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0" y="3"/>
                  </a:moveTo>
                  <a:lnTo>
                    <a:pt x="16" y="19"/>
                  </a:lnTo>
                  <a:lnTo>
                    <a:pt x="18" y="1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87" name="Freeform 651"/>
            <p:cNvSpPr/>
            <p:nvPr/>
          </p:nvSpPr>
          <p:spPr bwMode="auto">
            <a:xfrm>
              <a:off x="5541964" y="4953000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10 w 12"/>
                <a:gd name="T3" fmla="*/ 12 h 12"/>
                <a:gd name="T4" fmla="*/ 12 w 12"/>
                <a:gd name="T5" fmla="*/ 10 h 12"/>
                <a:gd name="T6" fmla="*/ 2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10" y="12"/>
                  </a:lnTo>
                  <a:lnTo>
                    <a:pt x="12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88" name="Freeform 652"/>
            <p:cNvSpPr/>
            <p:nvPr/>
          </p:nvSpPr>
          <p:spPr bwMode="auto">
            <a:xfrm>
              <a:off x="5524501" y="4968875"/>
              <a:ext cx="30163" cy="30163"/>
            </a:xfrm>
            <a:custGeom>
              <a:avLst/>
              <a:gdLst>
                <a:gd name="T0" fmla="*/ 0 w 19"/>
                <a:gd name="T1" fmla="*/ 3 h 19"/>
                <a:gd name="T2" fmla="*/ 17 w 19"/>
                <a:gd name="T3" fmla="*/ 19 h 19"/>
                <a:gd name="T4" fmla="*/ 19 w 19"/>
                <a:gd name="T5" fmla="*/ 17 h 19"/>
                <a:gd name="T6" fmla="*/ 3 w 19"/>
                <a:gd name="T7" fmla="*/ 0 h 19"/>
                <a:gd name="T8" fmla="*/ 0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3"/>
                  </a:moveTo>
                  <a:lnTo>
                    <a:pt x="17" y="19"/>
                  </a:lnTo>
                  <a:lnTo>
                    <a:pt x="19" y="17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89" name="Freeform 653"/>
            <p:cNvSpPr/>
            <p:nvPr/>
          </p:nvSpPr>
          <p:spPr bwMode="auto">
            <a:xfrm>
              <a:off x="5508626" y="4986338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10 w 12"/>
                <a:gd name="T3" fmla="*/ 12 h 12"/>
                <a:gd name="T4" fmla="*/ 12 w 12"/>
                <a:gd name="T5" fmla="*/ 9 h 12"/>
                <a:gd name="T6" fmla="*/ 2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10" y="12"/>
                  </a:lnTo>
                  <a:lnTo>
                    <a:pt x="12" y="9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90" name="Freeform 654"/>
            <p:cNvSpPr/>
            <p:nvPr/>
          </p:nvSpPr>
          <p:spPr bwMode="auto">
            <a:xfrm>
              <a:off x="5492751" y="5003800"/>
              <a:ext cx="28575" cy="28575"/>
            </a:xfrm>
            <a:custGeom>
              <a:avLst/>
              <a:gdLst>
                <a:gd name="T0" fmla="*/ 0 w 18"/>
                <a:gd name="T1" fmla="*/ 1 h 18"/>
                <a:gd name="T2" fmla="*/ 16 w 18"/>
                <a:gd name="T3" fmla="*/ 18 h 18"/>
                <a:gd name="T4" fmla="*/ 18 w 18"/>
                <a:gd name="T5" fmla="*/ 16 h 18"/>
                <a:gd name="T6" fmla="*/ 2 w 18"/>
                <a:gd name="T7" fmla="*/ 0 h 18"/>
                <a:gd name="T8" fmla="*/ 0 w 18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1"/>
                  </a:moveTo>
                  <a:lnTo>
                    <a:pt x="16" y="18"/>
                  </a:lnTo>
                  <a:lnTo>
                    <a:pt x="18" y="16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91" name="Freeform 655"/>
            <p:cNvSpPr/>
            <p:nvPr/>
          </p:nvSpPr>
          <p:spPr bwMode="auto">
            <a:xfrm>
              <a:off x="5475289" y="5019675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9 w 12"/>
                <a:gd name="T3" fmla="*/ 12 h 12"/>
                <a:gd name="T4" fmla="*/ 12 w 12"/>
                <a:gd name="T5" fmla="*/ 9 h 12"/>
                <a:gd name="T6" fmla="*/ 3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9" y="12"/>
                  </a:lnTo>
                  <a:lnTo>
                    <a:pt x="12" y="9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92" name="Freeform 656"/>
            <p:cNvSpPr/>
            <p:nvPr/>
          </p:nvSpPr>
          <p:spPr bwMode="auto">
            <a:xfrm>
              <a:off x="5459414" y="5035550"/>
              <a:ext cx="28575" cy="30163"/>
            </a:xfrm>
            <a:custGeom>
              <a:avLst/>
              <a:gdLst>
                <a:gd name="T0" fmla="*/ 0 w 18"/>
                <a:gd name="T1" fmla="*/ 3 h 19"/>
                <a:gd name="T2" fmla="*/ 16 w 18"/>
                <a:gd name="T3" fmla="*/ 19 h 19"/>
                <a:gd name="T4" fmla="*/ 18 w 18"/>
                <a:gd name="T5" fmla="*/ 17 h 19"/>
                <a:gd name="T6" fmla="*/ 2 w 18"/>
                <a:gd name="T7" fmla="*/ 0 h 19"/>
                <a:gd name="T8" fmla="*/ 0 w 18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0" y="3"/>
                  </a:moveTo>
                  <a:lnTo>
                    <a:pt x="16" y="19"/>
                  </a:lnTo>
                  <a:lnTo>
                    <a:pt x="18" y="1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93" name="Freeform 657"/>
            <p:cNvSpPr/>
            <p:nvPr/>
          </p:nvSpPr>
          <p:spPr bwMode="auto">
            <a:xfrm>
              <a:off x="5441951" y="5053013"/>
              <a:ext cx="19050" cy="17463"/>
            </a:xfrm>
            <a:custGeom>
              <a:avLst/>
              <a:gdLst>
                <a:gd name="T0" fmla="*/ 0 w 12"/>
                <a:gd name="T1" fmla="*/ 2 h 11"/>
                <a:gd name="T2" fmla="*/ 10 w 12"/>
                <a:gd name="T3" fmla="*/ 11 h 11"/>
                <a:gd name="T4" fmla="*/ 12 w 12"/>
                <a:gd name="T5" fmla="*/ 10 h 11"/>
                <a:gd name="T6" fmla="*/ 2 w 12"/>
                <a:gd name="T7" fmla="*/ 0 h 11"/>
                <a:gd name="T8" fmla="*/ 0 w 12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0" y="2"/>
                  </a:moveTo>
                  <a:lnTo>
                    <a:pt x="10" y="11"/>
                  </a:lnTo>
                  <a:lnTo>
                    <a:pt x="12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94" name="Freeform 658"/>
            <p:cNvSpPr/>
            <p:nvPr/>
          </p:nvSpPr>
          <p:spPr bwMode="auto">
            <a:xfrm>
              <a:off x="5426076" y="5068888"/>
              <a:ext cx="28575" cy="30163"/>
            </a:xfrm>
            <a:custGeom>
              <a:avLst/>
              <a:gdLst>
                <a:gd name="T0" fmla="*/ 0 w 18"/>
                <a:gd name="T1" fmla="*/ 3 h 19"/>
                <a:gd name="T2" fmla="*/ 16 w 18"/>
                <a:gd name="T3" fmla="*/ 19 h 19"/>
                <a:gd name="T4" fmla="*/ 18 w 18"/>
                <a:gd name="T5" fmla="*/ 16 h 19"/>
                <a:gd name="T6" fmla="*/ 2 w 18"/>
                <a:gd name="T7" fmla="*/ 0 h 19"/>
                <a:gd name="T8" fmla="*/ 0 w 18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0" y="3"/>
                  </a:moveTo>
                  <a:lnTo>
                    <a:pt x="16" y="19"/>
                  </a:lnTo>
                  <a:lnTo>
                    <a:pt x="18" y="16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95" name="Freeform 659"/>
            <p:cNvSpPr/>
            <p:nvPr/>
          </p:nvSpPr>
          <p:spPr bwMode="auto">
            <a:xfrm>
              <a:off x="5408614" y="5086350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10 w 12"/>
                <a:gd name="T3" fmla="*/ 12 h 12"/>
                <a:gd name="T4" fmla="*/ 12 w 12"/>
                <a:gd name="T5" fmla="*/ 10 h 12"/>
                <a:gd name="T6" fmla="*/ 2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10" y="12"/>
                  </a:lnTo>
                  <a:lnTo>
                    <a:pt x="12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96" name="Freeform 660"/>
            <p:cNvSpPr/>
            <p:nvPr/>
          </p:nvSpPr>
          <p:spPr bwMode="auto">
            <a:xfrm>
              <a:off x="5392739" y="5102225"/>
              <a:ext cx="28575" cy="30163"/>
            </a:xfrm>
            <a:custGeom>
              <a:avLst/>
              <a:gdLst>
                <a:gd name="T0" fmla="*/ 0 w 18"/>
                <a:gd name="T1" fmla="*/ 2 h 19"/>
                <a:gd name="T2" fmla="*/ 16 w 18"/>
                <a:gd name="T3" fmla="*/ 19 h 19"/>
                <a:gd name="T4" fmla="*/ 18 w 18"/>
                <a:gd name="T5" fmla="*/ 17 h 19"/>
                <a:gd name="T6" fmla="*/ 2 w 18"/>
                <a:gd name="T7" fmla="*/ 0 h 19"/>
                <a:gd name="T8" fmla="*/ 0 w 18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0" y="2"/>
                  </a:moveTo>
                  <a:lnTo>
                    <a:pt x="16" y="19"/>
                  </a:lnTo>
                  <a:lnTo>
                    <a:pt x="18" y="17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97" name="Freeform 661"/>
            <p:cNvSpPr/>
            <p:nvPr/>
          </p:nvSpPr>
          <p:spPr bwMode="auto">
            <a:xfrm>
              <a:off x="5375276" y="5119688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10 w 12"/>
                <a:gd name="T3" fmla="*/ 12 h 12"/>
                <a:gd name="T4" fmla="*/ 12 w 12"/>
                <a:gd name="T5" fmla="*/ 9 h 12"/>
                <a:gd name="T6" fmla="*/ 2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10" y="12"/>
                  </a:lnTo>
                  <a:lnTo>
                    <a:pt x="12" y="9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98" name="Freeform 662"/>
            <p:cNvSpPr/>
            <p:nvPr/>
          </p:nvSpPr>
          <p:spPr bwMode="auto">
            <a:xfrm>
              <a:off x="5359401" y="5135563"/>
              <a:ext cx="28575" cy="30163"/>
            </a:xfrm>
            <a:custGeom>
              <a:avLst/>
              <a:gdLst>
                <a:gd name="T0" fmla="*/ 0 w 18"/>
                <a:gd name="T1" fmla="*/ 2 h 19"/>
                <a:gd name="T2" fmla="*/ 16 w 18"/>
                <a:gd name="T3" fmla="*/ 19 h 19"/>
                <a:gd name="T4" fmla="*/ 18 w 18"/>
                <a:gd name="T5" fmla="*/ 17 h 19"/>
                <a:gd name="T6" fmla="*/ 2 w 18"/>
                <a:gd name="T7" fmla="*/ 0 h 19"/>
                <a:gd name="T8" fmla="*/ 0 w 18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0" y="2"/>
                  </a:moveTo>
                  <a:lnTo>
                    <a:pt x="16" y="19"/>
                  </a:lnTo>
                  <a:lnTo>
                    <a:pt x="18" y="17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99" name="Freeform 663"/>
            <p:cNvSpPr/>
            <p:nvPr/>
          </p:nvSpPr>
          <p:spPr bwMode="auto">
            <a:xfrm>
              <a:off x="5341939" y="5153025"/>
              <a:ext cx="19050" cy="17463"/>
            </a:xfrm>
            <a:custGeom>
              <a:avLst/>
              <a:gdLst>
                <a:gd name="T0" fmla="*/ 0 w 12"/>
                <a:gd name="T1" fmla="*/ 2 h 11"/>
                <a:gd name="T2" fmla="*/ 10 w 12"/>
                <a:gd name="T3" fmla="*/ 11 h 11"/>
                <a:gd name="T4" fmla="*/ 12 w 12"/>
                <a:gd name="T5" fmla="*/ 9 h 11"/>
                <a:gd name="T6" fmla="*/ 3 w 12"/>
                <a:gd name="T7" fmla="*/ 0 h 11"/>
                <a:gd name="T8" fmla="*/ 0 w 12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0" y="2"/>
                  </a:moveTo>
                  <a:lnTo>
                    <a:pt x="10" y="11"/>
                  </a:lnTo>
                  <a:lnTo>
                    <a:pt x="12" y="9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00" name="Freeform 664"/>
            <p:cNvSpPr/>
            <p:nvPr/>
          </p:nvSpPr>
          <p:spPr bwMode="auto">
            <a:xfrm>
              <a:off x="5326064" y="5168900"/>
              <a:ext cx="28575" cy="30163"/>
            </a:xfrm>
            <a:custGeom>
              <a:avLst/>
              <a:gdLst>
                <a:gd name="T0" fmla="*/ 0 w 18"/>
                <a:gd name="T1" fmla="*/ 2 h 19"/>
                <a:gd name="T2" fmla="*/ 16 w 18"/>
                <a:gd name="T3" fmla="*/ 19 h 19"/>
                <a:gd name="T4" fmla="*/ 18 w 18"/>
                <a:gd name="T5" fmla="*/ 17 h 19"/>
                <a:gd name="T6" fmla="*/ 2 w 18"/>
                <a:gd name="T7" fmla="*/ 0 h 19"/>
                <a:gd name="T8" fmla="*/ 0 w 18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0" y="2"/>
                  </a:moveTo>
                  <a:lnTo>
                    <a:pt x="16" y="19"/>
                  </a:lnTo>
                  <a:lnTo>
                    <a:pt x="18" y="17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01" name="Freeform 665"/>
            <p:cNvSpPr/>
            <p:nvPr/>
          </p:nvSpPr>
          <p:spPr bwMode="auto">
            <a:xfrm>
              <a:off x="5308601" y="5186363"/>
              <a:ext cx="19050" cy="17463"/>
            </a:xfrm>
            <a:custGeom>
              <a:avLst/>
              <a:gdLst>
                <a:gd name="T0" fmla="*/ 0 w 12"/>
                <a:gd name="T1" fmla="*/ 2 h 11"/>
                <a:gd name="T2" fmla="*/ 10 w 12"/>
                <a:gd name="T3" fmla="*/ 11 h 11"/>
                <a:gd name="T4" fmla="*/ 12 w 12"/>
                <a:gd name="T5" fmla="*/ 10 h 11"/>
                <a:gd name="T6" fmla="*/ 2 w 12"/>
                <a:gd name="T7" fmla="*/ 0 h 11"/>
                <a:gd name="T8" fmla="*/ 0 w 12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0" y="2"/>
                  </a:moveTo>
                  <a:lnTo>
                    <a:pt x="10" y="11"/>
                  </a:lnTo>
                  <a:lnTo>
                    <a:pt x="12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802" name="Oval 666"/>
          <p:cNvSpPr>
            <a:spLocks noChangeArrowheads="1"/>
          </p:cNvSpPr>
          <p:nvPr/>
        </p:nvSpPr>
        <p:spPr bwMode="auto">
          <a:xfrm>
            <a:off x="10363755" y="2220046"/>
            <a:ext cx="1115089" cy="1115089"/>
          </a:xfrm>
          <a:prstGeom prst="ellipse">
            <a:avLst/>
          </a:prstGeom>
          <a:solidFill>
            <a:srgbClr val="FFD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18" name="组合 3817"/>
          <p:cNvGrpSpPr/>
          <p:nvPr/>
        </p:nvGrpSpPr>
        <p:grpSpPr>
          <a:xfrm>
            <a:off x="10587531" y="2483647"/>
            <a:ext cx="667535" cy="652366"/>
            <a:chOff x="7362826" y="3717925"/>
            <a:chExt cx="558800" cy="546101"/>
          </a:xfrm>
        </p:grpSpPr>
        <p:sp>
          <p:nvSpPr>
            <p:cNvPr id="3803" name="Freeform 667"/>
            <p:cNvSpPr/>
            <p:nvPr/>
          </p:nvSpPr>
          <p:spPr bwMode="auto">
            <a:xfrm>
              <a:off x="7362826" y="3717925"/>
              <a:ext cx="558800" cy="428625"/>
            </a:xfrm>
            <a:custGeom>
              <a:avLst/>
              <a:gdLst>
                <a:gd name="T0" fmla="*/ 588 w 608"/>
                <a:gd name="T1" fmla="*/ 0 h 467"/>
                <a:gd name="T2" fmla="*/ 19 w 608"/>
                <a:gd name="T3" fmla="*/ 0 h 467"/>
                <a:gd name="T4" fmla="*/ 0 w 608"/>
                <a:gd name="T5" fmla="*/ 20 h 467"/>
                <a:gd name="T6" fmla="*/ 0 w 608"/>
                <a:gd name="T7" fmla="*/ 446 h 467"/>
                <a:gd name="T8" fmla="*/ 19 w 608"/>
                <a:gd name="T9" fmla="*/ 467 h 467"/>
                <a:gd name="T10" fmla="*/ 588 w 608"/>
                <a:gd name="T11" fmla="*/ 467 h 467"/>
                <a:gd name="T12" fmla="*/ 608 w 608"/>
                <a:gd name="T13" fmla="*/ 446 h 467"/>
                <a:gd name="T14" fmla="*/ 608 w 608"/>
                <a:gd name="T15" fmla="*/ 20 h 467"/>
                <a:gd name="T16" fmla="*/ 588 w 608"/>
                <a:gd name="T17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8" h="467">
                  <a:moveTo>
                    <a:pt x="588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9"/>
                    <a:pt x="0" y="20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58"/>
                    <a:pt x="8" y="467"/>
                    <a:pt x="19" y="467"/>
                  </a:cubicBezTo>
                  <a:cubicBezTo>
                    <a:pt x="588" y="467"/>
                    <a:pt x="588" y="467"/>
                    <a:pt x="588" y="467"/>
                  </a:cubicBezTo>
                  <a:cubicBezTo>
                    <a:pt x="599" y="467"/>
                    <a:pt x="608" y="458"/>
                    <a:pt x="608" y="446"/>
                  </a:cubicBezTo>
                  <a:cubicBezTo>
                    <a:pt x="608" y="20"/>
                    <a:pt x="608" y="20"/>
                    <a:pt x="608" y="20"/>
                  </a:cubicBezTo>
                  <a:cubicBezTo>
                    <a:pt x="608" y="9"/>
                    <a:pt x="599" y="0"/>
                    <a:pt x="588" y="0"/>
                  </a:cubicBez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04" name="Rectangle 668"/>
            <p:cNvSpPr>
              <a:spLocks noChangeArrowheads="1"/>
            </p:cNvSpPr>
            <p:nvPr/>
          </p:nvSpPr>
          <p:spPr bwMode="auto">
            <a:xfrm>
              <a:off x="7572376" y="4146550"/>
              <a:ext cx="139700" cy="74613"/>
            </a:xfrm>
            <a:prstGeom prst="rect">
              <a:avLst/>
            </a:pr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05" name="Rectangle 669"/>
            <p:cNvSpPr>
              <a:spLocks noChangeArrowheads="1"/>
            </p:cNvSpPr>
            <p:nvPr/>
          </p:nvSpPr>
          <p:spPr bwMode="auto">
            <a:xfrm>
              <a:off x="7508876" y="4221163"/>
              <a:ext cx="265113" cy="42863"/>
            </a:xfrm>
            <a:prstGeom prst="rect">
              <a:avLst/>
            </a:pr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16" name="Freeform 671"/>
            <p:cNvSpPr/>
            <p:nvPr/>
          </p:nvSpPr>
          <p:spPr bwMode="auto">
            <a:xfrm>
              <a:off x="7386638" y="3746500"/>
              <a:ext cx="504825" cy="280988"/>
            </a:xfrm>
            <a:custGeom>
              <a:avLst/>
              <a:gdLst>
                <a:gd name="T0" fmla="*/ 318 w 318"/>
                <a:gd name="T1" fmla="*/ 155 h 177"/>
                <a:gd name="T2" fmla="*/ 318 w 318"/>
                <a:gd name="T3" fmla="*/ 0 h 177"/>
                <a:gd name="T4" fmla="*/ 0 w 318"/>
                <a:gd name="T5" fmla="*/ 0 h 177"/>
                <a:gd name="T6" fmla="*/ 0 w 318"/>
                <a:gd name="T7" fmla="*/ 177 h 177"/>
                <a:gd name="T8" fmla="*/ 85 w 318"/>
                <a:gd name="T9" fmla="*/ 78 h 177"/>
                <a:gd name="T10" fmla="*/ 146 w 318"/>
                <a:gd name="T11" fmla="*/ 140 h 177"/>
                <a:gd name="T12" fmla="*/ 220 w 318"/>
                <a:gd name="T13" fmla="*/ 86 h 177"/>
                <a:gd name="T14" fmla="*/ 318 w 318"/>
                <a:gd name="T15" fmla="*/ 155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8" h="177">
                  <a:moveTo>
                    <a:pt x="318" y="155"/>
                  </a:moveTo>
                  <a:lnTo>
                    <a:pt x="318" y="0"/>
                  </a:lnTo>
                  <a:lnTo>
                    <a:pt x="0" y="0"/>
                  </a:lnTo>
                  <a:lnTo>
                    <a:pt x="0" y="177"/>
                  </a:lnTo>
                  <a:lnTo>
                    <a:pt x="85" y="78"/>
                  </a:lnTo>
                  <a:lnTo>
                    <a:pt x="146" y="140"/>
                  </a:lnTo>
                  <a:lnTo>
                    <a:pt x="220" y="86"/>
                  </a:lnTo>
                  <a:lnTo>
                    <a:pt x="318" y="155"/>
                  </a:lnTo>
                  <a:close/>
                </a:path>
              </a:pathLst>
            </a:custGeom>
            <a:solidFill>
              <a:srgbClr val="393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17" name="Oval 672"/>
            <p:cNvSpPr>
              <a:spLocks noChangeArrowheads="1"/>
            </p:cNvSpPr>
            <p:nvPr/>
          </p:nvSpPr>
          <p:spPr bwMode="auto">
            <a:xfrm>
              <a:off x="7591426" y="3792538"/>
              <a:ext cx="63500" cy="63500"/>
            </a:xfrm>
            <a:prstGeom prst="ellipse">
              <a:avLst/>
            </a:pr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18" name="Freeform 673"/>
            <p:cNvSpPr/>
            <p:nvPr/>
          </p:nvSpPr>
          <p:spPr bwMode="auto">
            <a:xfrm>
              <a:off x="7434263" y="3870325"/>
              <a:ext cx="190500" cy="141288"/>
            </a:xfrm>
            <a:custGeom>
              <a:avLst/>
              <a:gdLst>
                <a:gd name="T0" fmla="*/ 37 w 207"/>
                <a:gd name="T1" fmla="*/ 89 h 154"/>
                <a:gd name="T2" fmla="*/ 42 w 207"/>
                <a:gd name="T3" fmla="*/ 109 h 154"/>
                <a:gd name="T4" fmla="*/ 49 w 207"/>
                <a:gd name="T5" fmla="*/ 111 h 154"/>
                <a:gd name="T6" fmla="*/ 65 w 207"/>
                <a:gd name="T7" fmla="*/ 131 h 154"/>
                <a:gd name="T8" fmla="*/ 74 w 207"/>
                <a:gd name="T9" fmla="*/ 96 h 154"/>
                <a:gd name="T10" fmla="*/ 84 w 207"/>
                <a:gd name="T11" fmla="*/ 109 h 154"/>
                <a:gd name="T12" fmla="*/ 108 w 207"/>
                <a:gd name="T13" fmla="*/ 131 h 154"/>
                <a:gd name="T14" fmla="*/ 103 w 207"/>
                <a:gd name="T15" fmla="*/ 108 h 154"/>
                <a:gd name="T16" fmla="*/ 134 w 207"/>
                <a:gd name="T17" fmla="*/ 126 h 154"/>
                <a:gd name="T18" fmla="*/ 133 w 207"/>
                <a:gd name="T19" fmla="*/ 96 h 154"/>
                <a:gd name="T20" fmla="*/ 144 w 207"/>
                <a:gd name="T21" fmla="*/ 99 h 154"/>
                <a:gd name="T22" fmla="*/ 207 w 207"/>
                <a:gd name="T23" fmla="*/ 154 h 154"/>
                <a:gd name="T24" fmla="*/ 202 w 207"/>
                <a:gd name="T25" fmla="*/ 110 h 154"/>
                <a:gd name="T26" fmla="*/ 96 w 207"/>
                <a:gd name="T27" fmla="*/ 0 h 154"/>
                <a:gd name="T28" fmla="*/ 10 w 207"/>
                <a:gd name="T29" fmla="*/ 101 h 154"/>
                <a:gd name="T30" fmla="*/ 0 w 207"/>
                <a:gd name="T31" fmla="*/ 136 h 154"/>
                <a:gd name="T32" fmla="*/ 37 w 207"/>
                <a:gd name="T33" fmla="*/ 8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7" h="154">
                  <a:moveTo>
                    <a:pt x="37" y="89"/>
                  </a:moveTo>
                  <a:cubicBezTo>
                    <a:pt x="36" y="96"/>
                    <a:pt x="38" y="103"/>
                    <a:pt x="42" y="109"/>
                  </a:cubicBezTo>
                  <a:cubicBezTo>
                    <a:pt x="44" y="111"/>
                    <a:pt x="47" y="113"/>
                    <a:pt x="49" y="111"/>
                  </a:cubicBezTo>
                  <a:cubicBezTo>
                    <a:pt x="54" y="118"/>
                    <a:pt x="59" y="125"/>
                    <a:pt x="65" y="131"/>
                  </a:cubicBezTo>
                  <a:cubicBezTo>
                    <a:pt x="65" y="119"/>
                    <a:pt x="68" y="107"/>
                    <a:pt x="74" y="96"/>
                  </a:cubicBezTo>
                  <a:cubicBezTo>
                    <a:pt x="77" y="100"/>
                    <a:pt x="81" y="105"/>
                    <a:pt x="84" y="109"/>
                  </a:cubicBezTo>
                  <a:cubicBezTo>
                    <a:pt x="91" y="118"/>
                    <a:pt x="97" y="127"/>
                    <a:pt x="108" y="131"/>
                  </a:cubicBezTo>
                  <a:cubicBezTo>
                    <a:pt x="106" y="123"/>
                    <a:pt x="105" y="115"/>
                    <a:pt x="103" y="108"/>
                  </a:cubicBezTo>
                  <a:cubicBezTo>
                    <a:pt x="113" y="115"/>
                    <a:pt x="123" y="121"/>
                    <a:pt x="134" y="126"/>
                  </a:cubicBezTo>
                  <a:cubicBezTo>
                    <a:pt x="134" y="116"/>
                    <a:pt x="133" y="106"/>
                    <a:pt x="133" y="96"/>
                  </a:cubicBezTo>
                  <a:cubicBezTo>
                    <a:pt x="137" y="94"/>
                    <a:pt x="141" y="97"/>
                    <a:pt x="144" y="99"/>
                  </a:cubicBezTo>
                  <a:cubicBezTo>
                    <a:pt x="165" y="117"/>
                    <a:pt x="187" y="135"/>
                    <a:pt x="207" y="154"/>
                  </a:cubicBezTo>
                  <a:cubicBezTo>
                    <a:pt x="205" y="139"/>
                    <a:pt x="204" y="125"/>
                    <a:pt x="202" y="11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6" y="113"/>
                    <a:pt x="3" y="124"/>
                    <a:pt x="0" y="136"/>
                  </a:cubicBezTo>
                  <a:cubicBezTo>
                    <a:pt x="13" y="122"/>
                    <a:pt x="26" y="106"/>
                    <a:pt x="37" y="89"/>
                  </a:cubicBez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19" name="Freeform 674"/>
            <p:cNvSpPr/>
            <p:nvPr/>
          </p:nvSpPr>
          <p:spPr bwMode="auto">
            <a:xfrm>
              <a:off x="7386638" y="3951288"/>
              <a:ext cx="349250" cy="139700"/>
            </a:xfrm>
            <a:custGeom>
              <a:avLst/>
              <a:gdLst>
                <a:gd name="T0" fmla="*/ 253 w 380"/>
                <a:gd name="T1" fmla="*/ 21 h 152"/>
                <a:gd name="T2" fmla="*/ 258 w 380"/>
                <a:gd name="T3" fmla="*/ 65 h 152"/>
                <a:gd name="T4" fmla="*/ 195 w 380"/>
                <a:gd name="T5" fmla="*/ 10 h 152"/>
                <a:gd name="T6" fmla="*/ 184 w 380"/>
                <a:gd name="T7" fmla="*/ 7 h 152"/>
                <a:gd name="T8" fmla="*/ 185 w 380"/>
                <a:gd name="T9" fmla="*/ 37 h 152"/>
                <a:gd name="T10" fmla="*/ 154 w 380"/>
                <a:gd name="T11" fmla="*/ 19 h 152"/>
                <a:gd name="T12" fmla="*/ 159 w 380"/>
                <a:gd name="T13" fmla="*/ 42 h 152"/>
                <a:gd name="T14" fmla="*/ 135 w 380"/>
                <a:gd name="T15" fmla="*/ 20 h 152"/>
                <a:gd name="T16" fmla="*/ 125 w 380"/>
                <a:gd name="T17" fmla="*/ 7 h 152"/>
                <a:gd name="T18" fmla="*/ 116 w 380"/>
                <a:gd name="T19" fmla="*/ 42 h 152"/>
                <a:gd name="T20" fmla="*/ 100 w 380"/>
                <a:gd name="T21" fmla="*/ 22 h 152"/>
                <a:gd name="T22" fmla="*/ 93 w 380"/>
                <a:gd name="T23" fmla="*/ 20 h 152"/>
                <a:gd name="T24" fmla="*/ 88 w 380"/>
                <a:gd name="T25" fmla="*/ 0 h 152"/>
                <a:gd name="T26" fmla="*/ 51 w 380"/>
                <a:gd name="T27" fmla="*/ 47 h 152"/>
                <a:gd name="T28" fmla="*/ 61 w 380"/>
                <a:gd name="T29" fmla="*/ 12 h 152"/>
                <a:gd name="T30" fmla="*/ 0 w 380"/>
                <a:gd name="T31" fmla="*/ 83 h 152"/>
                <a:gd name="T32" fmla="*/ 0 w 380"/>
                <a:gd name="T33" fmla="*/ 152 h 152"/>
                <a:gd name="T34" fmla="*/ 380 w 380"/>
                <a:gd name="T35" fmla="*/ 152 h 152"/>
                <a:gd name="T36" fmla="*/ 253 w 380"/>
                <a:gd name="T37" fmla="*/ 2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0" h="152">
                  <a:moveTo>
                    <a:pt x="253" y="21"/>
                  </a:moveTo>
                  <a:cubicBezTo>
                    <a:pt x="255" y="36"/>
                    <a:pt x="256" y="50"/>
                    <a:pt x="258" y="65"/>
                  </a:cubicBezTo>
                  <a:cubicBezTo>
                    <a:pt x="238" y="46"/>
                    <a:pt x="216" y="28"/>
                    <a:pt x="195" y="10"/>
                  </a:cubicBezTo>
                  <a:cubicBezTo>
                    <a:pt x="192" y="8"/>
                    <a:pt x="188" y="5"/>
                    <a:pt x="184" y="7"/>
                  </a:cubicBezTo>
                  <a:cubicBezTo>
                    <a:pt x="184" y="17"/>
                    <a:pt x="185" y="27"/>
                    <a:pt x="185" y="37"/>
                  </a:cubicBezTo>
                  <a:cubicBezTo>
                    <a:pt x="174" y="32"/>
                    <a:pt x="164" y="26"/>
                    <a:pt x="154" y="19"/>
                  </a:cubicBezTo>
                  <a:cubicBezTo>
                    <a:pt x="156" y="26"/>
                    <a:pt x="157" y="34"/>
                    <a:pt x="159" y="42"/>
                  </a:cubicBezTo>
                  <a:cubicBezTo>
                    <a:pt x="148" y="38"/>
                    <a:pt x="142" y="29"/>
                    <a:pt x="135" y="20"/>
                  </a:cubicBezTo>
                  <a:cubicBezTo>
                    <a:pt x="132" y="16"/>
                    <a:pt x="128" y="11"/>
                    <a:pt x="125" y="7"/>
                  </a:cubicBezTo>
                  <a:cubicBezTo>
                    <a:pt x="119" y="18"/>
                    <a:pt x="116" y="30"/>
                    <a:pt x="116" y="42"/>
                  </a:cubicBezTo>
                  <a:cubicBezTo>
                    <a:pt x="110" y="36"/>
                    <a:pt x="105" y="29"/>
                    <a:pt x="100" y="22"/>
                  </a:cubicBezTo>
                  <a:cubicBezTo>
                    <a:pt x="98" y="24"/>
                    <a:pt x="95" y="22"/>
                    <a:pt x="93" y="20"/>
                  </a:cubicBezTo>
                  <a:cubicBezTo>
                    <a:pt x="89" y="14"/>
                    <a:pt x="87" y="7"/>
                    <a:pt x="88" y="0"/>
                  </a:cubicBezTo>
                  <a:cubicBezTo>
                    <a:pt x="77" y="17"/>
                    <a:pt x="64" y="33"/>
                    <a:pt x="51" y="47"/>
                  </a:cubicBezTo>
                  <a:cubicBezTo>
                    <a:pt x="54" y="35"/>
                    <a:pt x="57" y="24"/>
                    <a:pt x="61" y="1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380" y="152"/>
                    <a:pt x="380" y="152"/>
                    <a:pt x="380" y="152"/>
                  </a:cubicBezTo>
                  <a:lnTo>
                    <a:pt x="253" y="21"/>
                  </a:lnTo>
                  <a:close/>
                </a:path>
              </a:pathLst>
            </a:custGeom>
            <a:solidFill>
              <a:srgbClr val="E09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20" name="Freeform 675"/>
            <p:cNvSpPr/>
            <p:nvPr/>
          </p:nvSpPr>
          <p:spPr bwMode="auto">
            <a:xfrm>
              <a:off x="7639051" y="3883025"/>
              <a:ext cx="239713" cy="100013"/>
            </a:xfrm>
            <a:custGeom>
              <a:avLst/>
              <a:gdLst>
                <a:gd name="T0" fmla="*/ 40 w 262"/>
                <a:gd name="T1" fmla="*/ 58 h 109"/>
                <a:gd name="T2" fmla="*/ 42 w 262"/>
                <a:gd name="T3" fmla="*/ 66 h 109"/>
                <a:gd name="T4" fmla="*/ 49 w 262"/>
                <a:gd name="T5" fmla="*/ 71 h 109"/>
                <a:gd name="T6" fmla="*/ 57 w 262"/>
                <a:gd name="T7" fmla="*/ 81 h 109"/>
                <a:gd name="T8" fmla="*/ 61 w 262"/>
                <a:gd name="T9" fmla="*/ 75 h 109"/>
                <a:gd name="T10" fmla="*/ 70 w 262"/>
                <a:gd name="T11" fmla="*/ 78 h 109"/>
                <a:gd name="T12" fmla="*/ 100 w 262"/>
                <a:gd name="T13" fmla="*/ 103 h 109"/>
                <a:gd name="T14" fmla="*/ 100 w 262"/>
                <a:gd name="T15" fmla="*/ 84 h 109"/>
                <a:gd name="T16" fmla="*/ 100 w 262"/>
                <a:gd name="T17" fmla="*/ 80 h 109"/>
                <a:gd name="T18" fmla="*/ 109 w 262"/>
                <a:gd name="T19" fmla="*/ 81 h 109"/>
                <a:gd name="T20" fmla="*/ 132 w 262"/>
                <a:gd name="T21" fmla="*/ 96 h 109"/>
                <a:gd name="T22" fmla="*/ 132 w 262"/>
                <a:gd name="T23" fmla="*/ 89 h 109"/>
                <a:gd name="T24" fmla="*/ 163 w 262"/>
                <a:gd name="T25" fmla="*/ 99 h 109"/>
                <a:gd name="T26" fmla="*/ 160 w 262"/>
                <a:gd name="T27" fmla="*/ 83 h 109"/>
                <a:gd name="T28" fmla="*/ 176 w 262"/>
                <a:gd name="T29" fmla="*/ 77 h 109"/>
                <a:gd name="T30" fmla="*/ 262 w 262"/>
                <a:gd name="T31" fmla="*/ 109 h 109"/>
                <a:gd name="T32" fmla="*/ 106 w 262"/>
                <a:gd name="T33" fmla="*/ 0 h 109"/>
                <a:gd name="T34" fmla="*/ 0 w 262"/>
                <a:gd name="T35" fmla="*/ 77 h 109"/>
                <a:gd name="T36" fmla="*/ 17 w 262"/>
                <a:gd name="T37" fmla="*/ 71 h 109"/>
                <a:gd name="T38" fmla="*/ 40 w 262"/>
                <a:gd name="T39" fmla="*/ 5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2" h="109">
                  <a:moveTo>
                    <a:pt x="40" y="58"/>
                  </a:moveTo>
                  <a:cubicBezTo>
                    <a:pt x="38" y="60"/>
                    <a:pt x="40" y="64"/>
                    <a:pt x="42" y="66"/>
                  </a:cubicBezTo>
                  <a:cubicBezTo>
                    <a:pt x="44" y="68"/>
                    <a:pt x="46" y="69"/>
                    <a:pt x="49" y="71"/>
                  </a:cubicBezTo>
                  <a:cubicBezTo>
                    <a:pt x="52" y="73"/>
                    <a:pt x="55" y="77"/>
                    <a:pt x="57" y="81"/>
                  </a:cubicBezTo>
                  <a:cubicBezTo>
                    <a:pt x="59" y="80"/>
                    <a:pt x="61" y="77"/>
                    <a:pt x="61" y="75"/>
                  </a:cubicBezTo>
                  <a:cubicBezTo>
                    <a:pt x="64" y="73"/>
                    <a:pt x="68" y="75"/>
                    <a:pt x="70" y="78"/>
                  </a:cubicBezTo>
                  <a:cubicBezTo>
                    <a:pt x="80" y="86"/>
                    <a:pt x="90" y="94"/>
                    <a:pt x="100" y="103"/>
                  </a:cubicBezTo>
                  <a:cubicBezTo>
                    <a:pt x="100" y="97"/>
                    <a:pt x="100" y="90"/>
                    <a:pt x="100" y="84"/>
                  </a:cubicBezTo>
                  <a:cubicBezTo>
                    <a:pt x="100" y="83"/>
                    <a:pt x="100" y="81"/>
                    <a:pt x="100" y="80"/>
                  </a:cubicBezTo>
                  <a:cubicBezTo>
                    <a:pt x="102" y="78"/>
                    <a:pt x="106" y="79"/>
                    <a:pt x="109" y="81"/>
                  </a:cubicBezTo>
                  <a:cubicBezTo>
                    <a:pt x="116" y="86"/>
                    <a:pt x="124" y="91"/>
                    <a:pt x="132" y="96"/>
                  </a:cubicBezTo>
                  <a:cubicBezTo>
                    <a:pt x="132" y="94"/>
                    <a:pt x="132" y="91"/>
                    <a:pt x="132" y="89"/>
                  </a:cubicBezTo>
                  <a:cubicBezTo>
                    <a:pt x="143" y="91"/>
                    <a:pt x="153" y="95"/>
                    <a:pt x="163" y="99"/>
                  </a:cubicBezTo>
                  <a:cubicBezTo>
                    <a:pt x="164" y="94"/>
                    <a:pt x="159" y="89"/>
                    <a:pt x="160" y="83"/>
                  </a:cubicBezTo>
                  <a:cubicBezTo>
                    <a:pt x="162" y="77"/>
                    <a:pt x="170" y="76"/>
                    <a:pt x="176" y="77"/>
                  </a:cubicBezTo>
                  <a:cubicBezTo>
                    <a:pt x="207" y="82"/>
                    <a:pt x="232" y="104"/>
                    <a:pt x="262" y="109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6" y="77"/>
                    <a:pt x="12" y="74"/>
                    <a:pt x="17" y="71"/>
                  </a:cubicBezTo>
                  <a:cubicBezTo>
                    <a:pt x="25" y="67"/>
                    <a:pt x="32" y="62"/>
                    <a:pt x="40" y="58"/>
                  </a:cubicBez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21" name="Freeform 676"/>
            <p:cNvSpPr/>
            <p:nvPr/>
          </p:nvSpPr>
          <p:spPr bwMode="auto">
            <a:xfrm>
              <a:off x="7618413" y="3937000"/>
              <a:ext cx="273050" cy="153988"/>
            </a:xfrm>
            <a:custGeom>
              <a:avLst/>
              <a:gdLst>
                <a:gd name="T0" fmla="*/ 284 w 297"/>
                <a:gd name="T1" fmla="*/ 51 h 168"/>
                <a:gd name="T2" fmla="*/ 198 w 297"/>
                <a:gd name="T3" fmla="*/ 19 h 168"/>
                <a:gd name="T4" fmla="*/ 182 w 297"/>
                <a:gd name="T5" fmla="*/ 25 h 168"/>
                <a:gd name="T6" fmla="*/ 185 w 297"/>
                <a:gd name="T7" fmla="*/ 41 h 168"/>
                <a:gd name="T8" fmla="*/ 154 w 297"/>
                <a:gd name="T9" fmla="*/ 31 h 168"/>
                <a:gd name="T10" fmla="*/ 154 w 297"/>
                <a:gd name="T11" fmla="*/ 38 h 168"/>
                <a:gd name="T12" fmla="*/ 131 w 297"/>
                <a:gd name="T13" fmla="*/ 23 h 168"/>
                <a:gd name="T14" fmla="*/ 122 w 297"/>
                <a:gd name="T15" fmla="*/ 22 h 168"/>
                <a:gd name="T16" fmla="*/ 122 w 297"/>
                <a:gd name="T17" fmla="*/ 26 h 168"/>
                <a:gd name="T18" fmla="*/ 122 w 297"/>
                <a:gd name="T19" fmla="*/ 45 h 168"/>
                <a:gd name="T20" fmla="*/ 92 w 297"/>
                <a:gd name="T21" fmla="*/ 20 h 168"/>
                <a:gd name="T22" fmla="*/ 83 w 297"/>
                <a:gd name="T23" fmla="*/ 17 h 168"/>
                <a:gd name="T24" fmla="*/ 79 w 297"/>
                <a:gd name="T25" fmla="*/ 23 h 168"/>
                <a:gd name="T26" fmla="*/ 71 w 297"/>
                <a:gd name="T27" fmla="*/ 13 h 168"/>
                <a:gd name="T28" fmla="*/ 64 w 297"/>
                <a:gd name="T29" fmla="*/ 8 h 168"/>
                <a:gd name="T30" fmla="*/ 62 w 297"/>
                <a:gd name="T31" fmla="*/ 0 h 168"/>
                <a:gd name="T32" fmla="*/ 39 w 297"/>
                <a:gd name="T33" fmla="*/ 13 h 168"/>
                <a:gd name="T34" fmla="*/ 22 w 297"/>
                <a:gd name="T35" fmla="*/ 19 h 168"/>
                <a:gd name="T36" fmla="*/ 0 w 297"/>
                <a:gd name="T37" fmla="*/ 35 h 168"/>
                <a:gd name="T38" fmla="*/ 128 w 297"/>
                <a:gd name="T39" fmla="*/ 168 h 168"/>
                <a:gd name="T40" fmla="*/ 297 w 297"/>
                <a:gd name="T41" fmla="*/ 168 h 168"/>
                <a:gd name="T42" fmla="*/ 297 w 297"/>
                <a:gd name="T43" fmla="*/ 60 h 168"/>
                <a:gd name="T44" fmla="*/ 284 w 297"/>
                <a:gd name="T45" fmla="*/ 51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7" h="168">
                  <a:moveTo>
                    <a:pt x="284" y="51"/>
                  </a:moveTo>
                  <a:cubicBezTo>
                    <a:pt x="254" y="46"/>
                    <a:pt x="229" y="24"/>
                    <a:pt x="198" y="19"/>
                  </a:cubicBezTo>
                  <a:cubicBezTo>
                    <a:pt x="192" y="18"/>
                    <a:pt x="184" y="19"/>
                    <a:pt x="182" y="25"/>
                  </a:cubicBezTo>
                  <a:cubicBezTo>
                    <a:pt x="181" y="31"/>
                    <a:pt x="186" y="36"/>
                    <a:pt x="185" y="41"/>
                  </a:cubicBezTo>
                  <a:cubicBezTo>
                    <a:pt x="175" y="37"/>
                    <a:pt x="165" y="33"/>
                    <a:pt x="154" y="31"/>
                  </a:cubicBezTo>
                  <a:cubicBezTo>
                    <a:pt x="154" y="33"/>
                    <a:pt x="154" y="36"/>
                    <a:pt x="154" y="38"/>
                  </a:cubicBezTo>
                  <a:cubicBezTo>
                    <a:pt x="146" y="33"/>
                    <a:pt x="138" y="28"/>
                    <a:pt x="131" y="23"/>
                  </a:cubicBezTo>
                  <a:cubicBezTo>
                    <a:pt x="128" y="21"/>
                    <a:pt x="124" y="20"/>
                    <a:pt x="122" y="22"/>
                  </a:cubicBezTo>
                  <a:cubicBezTo>
                    <a:pt x="122" y="23"/>
                    <a:pt x="122" y="25"/>
                    <a:pt x="122" y="26"/>
                  </a:cubicBezTo>
                  <a:cubicBezTo>
                    <a:pt x="122" y="32"/>
                    <a:pt x="122" y="39"/>
                    <a:pt x="122" y="45"/>
                  </a:cubicBezTo>
                  <a:cubicBezTo>
                    <a:pt x="112" y="36"/>
                    <a:pt x="102" y="28"/>
                    <a:pt x="92" y="20"/>
                  </a:cubicBezTo>
                  <a:cubicBezTo>
                    <a:pt x="90" y="17"/>
                    <a:pt x="86" y="15"/>
                    <a:pt x="83" y="17"/>
                  </a:cubicBezTo>
                  <a:cubicBezTo>
                    <a:pt x="83" y="19"/>
                    <a:pt x="81" y="22"/>
                    <a:pt x="79" y="23"/>
                  </a:cubicBezTo>
                  <a:cubicBezTo>
                    <a:pt x="77" y="19"/>
                    <a:pt x="74" y="15"/>
                    <a:pt x="71" y="13"/>
                  </a:cubicBezTo>
                  <a:cubicBezTo>
                    <a:pt x="68" y="11"/>
                    <a:pt x="66" y="10"/>
                    <a:pt x="64" y="8"/>
                  </a:cubicBezTo>
                  <a:cubicBezTo>
                    <a:pt x="62" y="6"/>
                    <a:pt x="60" y="2"/>
                    <a:pt x="62" y="0"/>
                  </a:cubicBezTo>
                  <a:cubicBezTo>
                    <a:pt x="54" y="4"/>
                    <a:pt x="47" y="9"/>
                    <a:pt x="39" y="13"/>
                  </a:cubicBezTo>
                  <a:cubicBezTo>
                    <a:pt x="34" y="16"/>
                    <a:pt x="28" y="19"/>
                    <a:pt x="22" y="19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28" y="168"/>
                    <a:pt x="128" y="168"/>
                    <a:pt x="128" y="168"/>
                  </a:cubicBezTo>
                  <a:cubicBezTo>
                    <a:pt x="297" y="168"/>
                    <a:pt x="297" y="168"/>
                    <a:pt x="297" y="168"/>
                  </a:cubicBezTo>
                  <a:cubicBezTo>
                    <a:pt x="297" y="60"/>
                    <a:pt x="297" y="60"/>
                    <a:pt x="297" y="60"/>
                  </a:cubicBezTo>
                  <a:lnTo>
                    <a:pt x="284" y="51"/>
                  </a:lnTo>
                  <a:close/>
                </a:path>
              </a:pathLst>
            </a:custGeom>
            <a:solidFill>
              <a:srgbClr val="E15C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522" name="Oval 677"/>
          <p:cNvSpPr>
            <a:spLocks noChangeArrowheads="1"/>
          </p:cNvSpPr>
          <p:nvPr/>
        </p:nvSpPr>
        <p:spPr bwMode="auto">
          <a:xfrm>
            <a:off x="8993586" y="2220046"/>
            <a:ext cx="1115089" cy="1115089"/>
          </a:xfrm>
          <a:prstGeom prst="ellipse">
            <a:avLst/>
          </a:prstGeom>
          <a:solidFill>
            <a:srgbClr val="F27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19" name="组合 3818"/>
          <p:cNvGrpSpPr/>
          <p:nvPr/>
        </p:nvGrpSpPr>
        <p:grpSpPr>
          <a:xfrm>
            <a:off x="9230636" y="2413480"/>
            <a:ext cx="648574" cy="741495"/>
            <a:chOff x="6348413" y="3659188"/>
            <a:chExt cx="542926" cy="620712"/>
          </a:xfrm>
        </p:grpSpPr>
        <p:sp>
          <p:nvSpPr>
            <p:cNvPr id="3523" name="Oval 678"/>
            <p:cNvSpPr>
              <a:spLocks noChangeArrowheads="1"/>
            </p:cNvSpPr>
            <p:nvPr/>
          </p:nvSpPr>
          <p:spPr bwMode="auto">
            <a:xfrm>
              <a:off x="6348413" y="4210050"/>
              <a:ext cx="349250" cy="69850"/>
            </a:xfrm>
            <a:prstGeom prst="ellipse">
              <a:avLst/>
            </a:prstGeom>
            <a:solidFill>
              <a:srgbClr val="D1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24" name="Freeform 679"/>
            <p:cNvSpPr/>
            <p:nvPr/>
          </p:nvSpPr>
          <p:spPr bwMode="auto">
            <a:xfrm>
              <a:off x="6507163" y="3659188"/>
              <a:ext cx="384175" cy="495300"/>
            </a:xfrm>
            <a:custGeom>
              <a:avLst/>
              <a:gdLst>
                <a:gd name="T0" fmla="*/ 274 w 418"/>
                <a:gd name="T1" fmla="*/ 18 h 539"/>
                <a:gd name="T2" fmla="*/ 0 w 418"/>
                <a:gd name="T3" fmla="*/ 432 h 539"/>
                <a:gd name="T4" fmla="*/ 182 w 418"/>
                <a:gd name="T5" fmla="*/ 539 h 539"/>
                <a:gd name="T6" fmla="*/ 410 w 418"/>
                <a:gd name="T7" fmla="*/ 98 h 539"/>
                <a:gd name="T8" fmla="*/ 398 w 418"/>
                <a:gd name="T9" fmla="*/ 57 h 539"/>
                <a:gd name="T10" fmla="*/ 315 w 418"/>
                <a:gd name="T11" fmla="*/ 9 h 539"/>
                <a:gd name="T12" fmla="*/ 274 w 418"/>
                <a:gd name="T13" fmla="*/ 18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8" h="539">
                  <a:moveTo>
                    <a:pt x="274" y="18"/>
                  </a:moveTo>
                  <a:cubicBezTo>
                    <a:pt x="0" y="432"/>
                    <a:pt x="0" y="432"/>
                    <a:pt x="0" y="432"/>
                  </a:cubicBezTo>
                  <a:cubicBezTo>
                    <a:pt x="182" y="539"/>
                    <a:pt x="182" y="539"/>
                    <a:pt x="182" y="539"/>
                  </a:cubicBezTo>
                  <a:cubicBezTo>
                    <a:pt x="410" y="98"/>
                    <a:pt x="410" y="98"/>
                    <a:pt x="410" y="98"/>
                  </a:cubicBezTo>
                  <a:cubicBezTo>
                    <a:pt x="418" y="84"/>
                    <a:pt x="412" y="66"/>
                    <a:pt x="398" y="57"/>
                  </a:cubicBezTo>
                  <a:cubicBezTo>
                    <a:pt x="315" y="9"/>
                    <a:pt x="315" y="9"/>
                    <a:pt x="315" y="9"/>
                  </a:cubicBezTo>
                  <a:cubicBezTo>
                    <a:pt x="301" y="0"/>
                    <a:pt x="283" y="5"/>
                    <a:pt x="274" y="18"/>
                  </a:cubicBezTo>
                  <a:close/>
                </a:path>
              </a:pathLst>
            </a:custGeom>
            <a:solidFill>
              <a:srgbClr val="4CA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25" name="Freeform 680"/>
            <p:cNvSpPr/>
            <p:nvPr/>
          </p:nvSpPr>
          <p:spPr bwMode="auto">
            <a:xfrm>
              <a:off x="6591301" y="3689350"/>
              <a:ext cx="300038" cy="465138"/>
            </a:xfrm>
            <a:custGeom>
              <a:avLst/>
              <a:gdLst>
                <a:gd name="T0" fmla="*/ 0 w 327"/>
                <a:gd name="T1" fmla="*/ 453 h 506"/>
                <a:gd name="T2" fmla="*/ 91 w 327"/>
                <a:gd name="T3" fmla="*/ 506 h 506"/>
                <a:gd name="T4" fmla="*/ 319 w 327"/>
                <a:gd name="T5" fmla="*/ 65 h 506"/>
                <a:gd name="T6" fmla="*/ 307 w 327"/>
                <a:gd name="T7" fmla="*/ 24 h 506"/>
                <a:gd name="T8" fmla="*/ 266 w 327"/>
                <a:gd name="T9" fmla="*/ 0 h 506"/>
                <a:gd name="T10" fmla="*/ 0 w 327"/>
                <a:gd name="T11" fmla="*/ 453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7" h="506">
                  <a:moveTo>
                    <a:pt x="0" y="453"/>
                  </a:moveTo>
                  <a:cubicBezTo>
                    <a:pt x="91" y="506"/>
                    <a:pt x="91" y="506"/>
                    <a:pt x="91" y="506"/>
                  </a:cubicBezTo>
                  <a:cubicBezTo>
                    <a:pt x="319" y="65"/>
                    <a:pt x="319" y="65"/>
                    <a:pt x="319" y="65"/>
                  </a:cubicBezTo>
                  <a:cubicBezTo>
                    <a:pt x="327" y="51"/>
                    <a:pt x="321" y="33"/>
                    <a:pt x="307" y="24"/>
                  </a:cubicBezTo>
                  <a:cubicBezTo>
                    <a:pt x="266" y="0"/>
                    <a:pt x="266" y="0"/>
                    <a:pt x="266" y="0"/>
                  </a:cubicBezTo>
                  <a:lnTo>
                    <a:pt x="0" y="453"/>
                  </a:lnTo>
                  <a:close/>
                </a:path>
              </a:pathLst>
            </a:custGeom>
            <a:solidFill>
              <a:srgbClr val="186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26" name="Freeform 681"/>
            <p:cNvSpPr/>
            <p:nvPr/>
          </p:nvSpPr>
          <p:spPr bwMode="auto">
            <a:xfrm>
              <a:off x="6742113" y="3659188"/>
              <a:ext cx="149225" cy="119063"/>
            </a:xfrm>
            <a:custGeom>
              <a:avLst/>
              <a:gdLst>
                <a:gd name="T0" fmla="*/ 19 w 163"/>
                <a:gd name="T1" fmla="*/ 18 h 129"/>
                <a:gd name="T2" fmla="*/ 0 w 163"/>
                <a:gd name="T3" fmla="*/ 47 h 129"/>
                <a:gd name="T4" fmla="*/ 139 w 163"/>
                <a:gd name="T5" fmla="*/ 129 h 129"/>
                <a:gd name="T6" fmla="*/ 155 w 163"/>
                <a:gd name="T7" fmla="*/ 98 h 129"/>
                <a:gd name="T8" fmla="*/ 143 w 163"/>
                <a:gd name="T9" fmla="*/ 57 h 129"/>
                <a:gd name="T10" fmla="*/ 60 w 163"/>
                <a:gd name="T11" fmla="*/ 9 h 129"/>
                <a:gd name="T12" fmla="*/ 19 w 163"/>
                <a:gd name="T13" fmla="*/ 1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129">
                  <a:moveTo>
                    <a:pt x="19" y="18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139" y="129"/>
                    <a:pt x="139" y="129"/>
                    <a:pt x="139" y="129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163" y="84"/>
                    <a:pt x="157" y="66"/>
                    <a:pt x="143" y="57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46" y="0"/>
                    <a:pt x="28" y="5"/>
                    <a:pt x="19" y="18"/>
                  </a:cubicBez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27" name="Freeform 682"/>
            <p:cNvSpPr/>
            <p:nvPr/>
          </p:nvSpPr>
          <p:spPr bwMode="auto">
            <a:xfrm>
              <a:off x="6802438" y="3687763"/>
              <a:ext cx="88900" cy="90488"/>
            </a:xfrm>
            <a:custGeom>
              <a:avLst/>
              <a:gdLst>
                <a:gd name="T0" fmla="*/ 0 w 96"/>
                <a:gd name="T1" fmla="*/ 55 h 98"/>
                <a:gd name="T2" fmla="*/ 72 w 96"/>
                <a:gd name="T3" fmla="*/ 98 h 98"/>
                <a:gd name="T4" fmla="*/ 88 w 96"/>
                <a:gd name="T5" fmla="*/ 67 h 98"/>
                <a:gd name="T6" fmla="*/ 76 w 96"/>
                <a:gd name="T7" fmla="*/ 26 h 98"/>
                <a:gd name="T8" fmla="*/ 32 w 96"/>
                <a:gd name="T9" fmla="*/ 0 h 98"/>
                <a:gd name="T10" fmla="*/ 0 w 96"/>
                <a:gd name="T11" fmla="*/ 5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98">
                  <a:moveTo>
                    <a:pt x="0" y="55"/>
                  </a:moveTo>
                  <a:cubicBezTo>
                    <a:pt x="72" y="98"/>
                    <a:pt x="72" y="98"/>
                    <a:pt x="72" y="98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96" y="53"/>
                    <a:pt x="90" y="35"/>
                    <a:pt x="76" y="26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0" y="55"/>
                  </a:lnTo>
                  <a:close/>
                </a:path>
              </a:pathLst>
            </a:custGeom>
            <a:solidFill>
              <a:srgbClr val="D1A5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28" name="Freeform 683"/>
            <p:cNvSpPr/>
            <p:nvPr/>
          </p:nvSpPr>
          <p:spPr bwMode="auto">
            <a:xfrm>
              <a:off x="6483351" y="4056063"/>
              <a:ext cx="190500" cy="169863"/>
            </a:xfrm>
            <a:custGeom>
              <a:avLst/>
              <a:gdLst>
                <a:gd name="T0" fmla="*/ 21 w 208"/>
                <a:gd name="T1" fmla="*/ 52 h 184"/>
                <a:gd name="T2" fmla="*/ 31 w 208"/>
                <a:gd name="T3" fmla="*/ 166 h 184"/>
                <a:gd name="T4" fmla="*/ 41 w 208"/>
                <a:gd name="T5" fmla="*/ 172 h 184"/>
                <a:gd name="T6" fmla="*/ 51 w 208"/>
                <a:gd name="T7" fmla="*/ 178 h 184"/>
                <a:gd name="T8" fmla="*/ 61 w 208"/>
                <a:gd name="T9" fmla="*/ 184 h 184"/>
                <a:gd name="T10" fmla="*/ 166 w 208"/>
                <a:gd name="T11" fmla="*/ 137 h 184"/>
                <a:gd name="T12" fmla="*/ 208 w 208"/>
                <a:gd name="T13" fmla="*/ 106 h 184"/>
                <a:gd name="T14" fmla="*/ 123 w 208"/>
                <a:gd name="T15" fmla="*/ 56 h 184"/>
                <a:gd name="T16" fmla="*/ 113 w 208"/>
                <a:gd name="T17" fmla="*/ 50 h 184"/>
                <a:gd name="T18" fmla="*/ 27 w 208"/>
                <a:gd name="T19" fmla="*/ 0 h 184"/>
                <a:gd name="T20" fmla="*/ 21 w 208"/>
                <a:gd name="T21" fmla="*/ 5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8" h="184">
                  <a:moveTo>
                    <a:pt x="21" y="52"/>
                  </a:moveTo>
                  <a:cubicBezTo>
                    <a:pt x="43" y="69"/>
                    <a:pt x="50" y="122"/>
                    <a:pt x="31" y="166"/>
                  </a:cubicBezTo>
                  <a:cubicBezTo>
                    <a:pt x="41" y="172"/>
                    <a:pt x="41" y="172"/>
                    <a:pt x="41" y="172"/>
                  </a:cubicBezTo>
                  <a:cubicBezTo>
                    <a:pt x="51" y="178"/>
                    <a:pt x="51" y="178"/>
                    <a:pt x="51" y="178"/>
                  </a:cubicBezTo>
                  <a:cubicBezTo>
                    <a:pt x="61" y="184"/>
                    <a:pt x="61" y="184"/>
                    <a:pt x="61" y="184"/>
                  </a:cubicBezTo>
                  <a:cubicBezTo>
                    <a:pt x="90" y="146"/>
                    <a:pt x="140" y="127"/>
                    <a:pt x="166" y="137"/>
                  </a:cubicBezTo>
                  <a:cubicBezTo>
                    <a:pt x="191" y="147"/>
                    <a:pt x="208" y="106"/>
                    <a:pt x="208" y="106"/>
                  </a:cubicBezTo>
                  <a:cubicBezTo>
                    <a:pt x="123" y="56"/>
                    <a:pt x="123" y="56"/>
                    <a:pt x="123" y="56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0" y="35"/>
                    <a:pt x="21" y="52"/>
                  </a:cubicBezTo>
                  <a:close/>
                </a:path>
              </a:pathLst>
            </a:custGeom>
            <a:solidFill>
              <a:srgbClr val="ECC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29" name="Freeform 684"/>
            <p:cNvSpPr/>
            <p:nvPr/>
          </p:nvSpPr>
          <p:spPr bwMode="auto">
            <a:xfrm>
              <a:off x="6497638" y="4208463"/>
              <a:ext cx="41275" cy="31750"/>
            </a:xfrm>
            <a:custGeom>
              <a:avLst/>
              <a:gdLst>
                <a:gd name="T0" fmla="*/ 20 w 26"/>
                <a:gd name="T1" fmla="*/ 20 h 20"/>
                <a:gd name="T2" fmla="*/ 26 w 26"/>
                <a:gd name="T3" fmla="*/ 11 h 20"/>
                <a:gd name="T4" fmla="*/ 9 w 26"/>
                <a:gd name="T5" fmla="*/ 0 h 20"/>
                <a:gd name="T6" fmla="*/ 0 w 26"/>
                <a:gd name="T7" fmla="*/ 15 h 20"/>
                <a:gd name="T8" fmla="*/ 20 w 26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0">
                  <a:moveTo>
                    <a:pt x="20" y="20"/>
                  </a:moveTo>
                  <a:lnTo>
                    <a:pt x="26" y="11"/>
                  </a:lnTo>
                  <a:lnTo>
                    <a:pt x="9" y="0"/>
                  </a:lnTo>
                  <a:lnTo>
                    <a:pt x="0" y="15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2338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30" name="Freeform 685"/>
            <p:cNvSpPr/>
            <p:nvPr/>
          </p:nvSpPr>
          <p:spPr bwMode="auto">
            <a:xfrm>
              <a:off x="6515101" y="4216400"/>
              <a:ext cx="23813" cy="23813"/>
            </a:xfrm>
            <a:custGeom>
              <a:avLst/>
              <a:gdLst>
                <a:gd name="T0" fmla="*/ 0 w 15"/>
                <a:gd name="T1" fmla="*/ 13 h 15"/>
                <a:gd name="T2" fmla="*/ 9 w 15"/>
                <a:gd name="T3" fmla="*/ 15 h 15"/>
                <a:gd name="T4" fmla="*/ 15 w 15"/>
                <a:gd name="T5" fmla="*/ 6 h 15"/>
                <a:gd name="T6" fmla="*/ 7 w 15"/>
                <a:gd name="T7" fmla="*/ 0 h 15"/>
                <a:gd name="T8" fmla="*/ 0 w 15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0" y="13"/>
                  </a:moveTo>
                  <a:lnTo>
                    <a:pt x="9" y="15"/>
                  </a:lnTo>
                  <a:lnTo>
                    <a:pt x="15" y="6"/>
                  </a:lnTo>
                  <a:lnTo>
                    <a:pt x="7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111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531" name="Freeform 686"/>
          <p:cNvSpPr/>
          <p:nvPr/>
        </p:nvSpPr>
        <p:spPr bwMode="auto">
          <a:xfrm>
            <a:off x="667868" y="3488744"/>
            <a:ext cx="1115089" cy="1113193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81 w 1016"/>
              <a:gd name="T5" fmla="*/ 783 h 1016"/>
              <a:gd name="T6" fmla="*/ 508 w 1016"/>
              <a:gd name="T7" fmla="*/ 1016 h 1016"/>
              <a:gd name="T8" fmla="*/ 935 w 1016"/>
              <a:gd name="T9" fmla="*/ 783 h 1016"/>
              <a:gd name="T10" fmla="*/ 1016 w 1016"/>
              <a:gd name="T11" fmla="*/ 508 h 1016"/>
              <a:gd name="T12" fmla="*/ 508 w 1016"/>
              <a:gd name="T13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7"/>
                  <a:pt x="0" y="508"/>
                </a:cubicBezTo>
                <a:cubicBezTo>
                  <a:pt x="0" y="609"/>
                  <a:pt x="30" y="704"/>
                  <a:pt x="81" y="783"/>
                </a:cubicBezTo>
                <a:cubicBezTo>
                  <a:pt x="172" y="923"/>
                  <a:pt x="329" y="1016"/>
                  <a:pt x="508" y="1016"/>
                </a:cubicBezTo>
                <a:cubicBezTo>
                  <a:pt x="687" y="1016"/>
                  <a:pt x="845" y="923"/>
                  <a:pt x="935" y="783"/>
                </a:cubicBezTo>
                <a:cubicBezTo>
                  <a:pt x="986" y="704"/>
                  <a:pt x="1016" y="609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3CA8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25" name="组合 3824"/>
          <p:cNvGrpSpPr/>
          <p:nvPr/>
        </p:nvGrpSpPr>
        <p:grpSpPr>
          <a:xfrm>
            <a:off x="954226" y="3706830"/>
            <a:ext cx="546166" cy="684604"/>
            <a:chOff x="4314826" y="4754563"/>
            <a:chExt cx="457200" cy="573087"/>
          </a:xfrm>
        </p:grpSpPr>
        <p:sp>
          <p:nvSpPr>
            <p:cNvPr id="3532" name="Freeform 687"/>
            <p:cNvSpPr/>
            <p:nvPr/>
          </p:nvSpPr>
          <p:spPr bwMode="auto">
            <a:xfrm>
              <a:off x="4343401" y="4754563"/>
              <a:ext cx="428625" cy="541338"/>
            </a:xfrm>
            <a:custGeom>
              <a:avLst/>
              <a:gdLst>
                <a:gd name="T0" fmla="*/ 454 w 467"/>
                <a:gd name="T1" fmla="*/ 4 h 589"/>
                <a:gd name="T2" fmla="*/ 20 w 467"/>
                <a:gd name="T3" fmla="*/ 0 h 589"/>
                <a:gd name="T4" fmla="*/ 6 w 467"/>
                <a:gd name="T5" fmla="*/ 13 h 589"/>
                <a:gd name="T6" fmla="*/ 1 w 467"/>
                <a:gd name="T7" fmla="*/ 571 h 589"/>
                <a:gd name="T8" fmla="*/ 14 w 467"/>
                <a:gd name="T9" fmla="*/ 585 h 589"/>
                <a:gd name="T10" fmla="*/ 448 w 467"/>
                <a:gd name="T11" fmla="*/ 589 h 589"/>
                <a:gd name="T12" fmla="*/ 461 w 467"/>
                <a:gd name="T13" fmla="*/ 576 h 589"/>
                <a:gd name="T14" fmla="*/ 467 w 467"/>
                <a:gd name="T15" fmla="*/ 18 h 589"/>
                <a:gd name="T16" fmla="*/ 454 w 467"/>
                <a:gd name="T17" fmla="*/ 4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7" h="589">
                  <a:moveTo>
                    <a:pt x="454" y="4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2" y="0"/>
                    <a:pt x="6" y="6"/>
                    <a:pt x="6" y="13"/>
                  </a:cubicBezTo>
                  <a:cubicBezTo>
                    <a:pt x="1" y="571"/>
                    <a:pt x="1" y="571"/>
                    <a:pt x="1" y="571"/>
                  </a:cubicBezTo>
                  <a:cubicBezTo>
                    <a:pt x="0" y="578"/>
                    <a:pt x="6" y="585"/>
                    <a:pt x="14" y="585"/>
                  </a:cubicBezTo>
                  <a:cubicBezTo>
                    <a:pt x="448" y="589"/>
                    <a:pt x="448" y="589"/>
                    <a:pt x="448" y="589"/>
                  </a:cubicBezTo>
                  <a:cubicBezTo>
                    <a:pt x="455" y="589"/>
                    <a:pt x="461" y="583"/>
                    <a:pt x="461" y="576"/>
                  </a:cubicBezTo>
                  <a:cubicBezTo>
                    <a:pt x="467" y="18"/>
                    <a:pt x="467" y="18"/>
                    <a:pt x="467" y="18"/>
                  </a:cubicBezTo>
                  <a:cubicBezTo>
                    <a:pt x="467" y="10"/>
                    <a:pt x="461" y="4"/>
                    <a:pt x="454" y="4"/>
                  </a:cubicBezTo>
                  <a:close/>
                </a:path>
              </a:pathLst>
            </a:cu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33" name="Freeform 688"/>
            <p:cNvSpPr/>
            <p:nvPr/>
          </p:nvSpPr>
          <p:spPr bwMode="auto">
            <a:xfrm>
              <a:off x="4314826" y="4810125"/>
              <a:ext cx="390525" cy="517525"/>
            </a:xfrm>
            <a:custGeom>
              <a:avLst/>
              <a:gdLst>
                <a:gd name="T0" fmla="*/ 304 w 425"/>
                <a:gd name="T1" fmla="*/ 3 h 565"/>
                <a:gd name="T2" fmla="*/ 17 w 425"/>
                <a:gd name="T3" fmla="*/ 0 h 565"/>
                <a:gd name="T4" fmla="*/ 5 w 425"/>
                <a:gd name="T5" fmla="*/ 12 h 565"/>
                <a:gd name="T6" fmla="*/ 0 w 425"/>
                <a:gd name="T7" fmla="*/ 548 h 565"/>
                <a:gd name="T8" fmla="*/ 12 w 425"/>
                <a:gd name="T9" fmla="*/ 561 h 565"/>
                <a:gd name="T10" fmla="*/ 409 w 425"/>
                <a:gd name="T11" fmla="*/ 565 h 565"/>
                <a:gd name="T12" fmla="*/ 421 w 425"/>
                <a:gd name="T13" fmla="*/ 553 h 565"/>
                <a:gd name="T14" fmla="*/ 425 w 425"/>
                <a:gd name="T15" fmla="*/ 127 h 565"/>
                <a:gd name="T16" fmla="*/ 304 w 425"/>
                <a:gd name="T17" fmla="*/ 3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5" h="565">
                  <a:moveTo>
                    <a:pt x="304" y="3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1" y="0"/>
                    <a:pt x="5" y="5"/>
                    <a:pt x="5" y="12"/>
                  </a:cubicBezTo>
                  <a:cubicBezTo>
                    <a:pt x="0" y="548"/>
                    <a:pt x="0" y="548"/>
                    <a:pt x="0" y="548"/>
                  </a:cubicBezTo>
                  <a:cubicBezTo>
                    <a:pt x="0" y="555"/>
                    <a:pt x="5" y="560"/>
                    <a:pt x="12" y="561"/>
                  </a:cubicBezTo>
                  <a:cubicBezTo>
                    <a:pt x="409" y="565"/>
                    <a:pt x="409" y="565"/>
                    <a:pt x="409" y="565"/>
                  </a:cubicBezTo>
                  <a:cubicBezTo>
                    <a:pt x="416" y="565"/>
                    <a:pt x="421" y="559"/>
                    <a:pt x="421" y="553"/>
                  </a:cubicBezTo>
                  <a:cubicBezTo>
                    <a:pt x="425" y="127"/>
                    <a:pt x="425" y="127"/>
                    <a:pt x="425" y="127"/>
                  </a:cubicBezTo>
                  <a:lnTo>
                    <a:pt x="304" y="3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34" name="Freeform 689"/>
            <p:cNvSpPr/>
            <p:nvPr/>
          </p:nvSpPr>
          <p:spPr bwMode="auto">
            <a:xfrm>
              <a:off x="4319588" y="4881563"/>
              <a:ext cx="330200" cy="7938"/>
            </a:xfrm>
            <a:custGeom>
              <a:avLst/>
              <a:gdLst>
                <a:gd name="T0" fmla="*/ 208 w 208"/>
                <a:gd name="T1" fmla="*/ 5 h 5"/>
                <a:gd name="T2" fmla="*/ 0 w 208"/>
                <a:gd name="T3" fmla="*/ 3 h 5"/>
                <a:gd name="T4" fmla="*/ 0 w 208"/>
                <a:gd name="T5" fmla="*/ 0 h 5"/>
                <a:gd name="T6" fmla="*/ 208 w 208"/>
                <a:gd name="T7" fmla="*/ 3 h 5"/>
                <a:gd name="T8" fmla="*/ 208 w 20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5">
                  <a:moveTo>
                    <a:pt x="208" y="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08" y="3"/>
                  </a:lnTo>
                  <a:lnTo>
                    <a:pt x="208" y="5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35" name="Freeform 690"/>
            <p:cNvSpPr/>
            <p:nvPr/>
          </p:nvSpPr>
          <p:spPr bwMode="auto">
            <a:xfrm>
              <a:off x="4319588" y="4927600"/>
              <a:ext cx="385763" cy="7938"/>
            </a:xfrm>
            <a:custGeom>
              <a:avLst/>
              <a:gdLst>
                <a:gd name="T0" fmla="*/ 243 w 243"/>
                <a:gd name="T1" fmla="*/ 5 h 5"/>
                <a:gd name="T2" fmla="*/ 0 w 243"/>
                <a:gd name="T3" fmla="*/ 2 h 5"/>
                <a:gd name="T4" fmla="*/ 0 w 243"/>
                <a:gd name="T5" fmla="*/ 0 h 5"/>
                <a:gd name="T6" fmla="*/ 243 w 243"/>
                <a:gd name="T7" fmla="*/ 2 h 5"/>
                <a:gd name="T8" fmla="*/ 243 w 24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5">
                  <a:moveTo>
                    <a:pt x="243" y="5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43" y="2"/>
                  </a:lnTo>
                  <a:lnTo>
                    <a:pt x="243" y="5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36" name="Freeform 691"/>
            <p:cNvSpPr/>
            <p:nvPr/>
          </p:nvSpPr>
          <p:spPr bwMode="auto">
            <a:xfrm>
              <a:off x="4318001" y="4973638"/>
              <a:ext cx="387350" cy="7938"/>
            </a:xfrm>
            <a:custGeom>
              <a:avLst/>
              <a:gdLst>
                <a:gd name="T0" fmla="*/ 244 w 244"/>
                <a:gd name="T1" fmla="*/ 5 h 5"/>
                <a:gd name="T2" fmla="*/ 0 w 244"/>
                <a:gd name="T3" fmla="*/ 2 h 5"/>
                <a:gd name="T4" fmla="*/ 0 w 244"/>
                <a:gd name="T5" fmla="*/ 0 h 5"/>
                <a:gd name="T6" fmla="*/ 244 w 244"/>
                <a:gd name="T7" fmla="*/ 2 h 5"/>
                <a:gd name="T8" fmla="*/ 244 w 24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5">
                  <a:moveTo>
                    <a:pt x="244" y="5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44" y="2"/>
                  </a:lnTo>
                  <a:lnTo>
                    <a:pt x="244" y="5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37" name="Freeform 692"/>
            <p:cNvSpPr/>
            <p:nvPr/>
          </p:nvSpPr>
          <p:spPr bwMode="auto">
            <a:xfrm>
              <a:off x="4318001" y="5018088"/>
              <a:ext cx="387350" cy="7938"/>
            </a:xfrm>
            <a:custGeom>
              <a:avLst/>
              <a:gdLst>
                <a:gd name="T0" fmla="*/ 244 w 244"/>
                <a:gd name="T1" fmla="*/ 5 h 5"/>
                <a:gd name="T2" fmla="*/ 0 w 244"/>
                <a:gd name="T3" fmla="*/ 3 h 5"/>
                <a:gd name="T4" fmla="*/ 0 w 244"/>
                <a:gd name="T5" fmla="*/ 0 h 5"/>
                <a:gd name="T6" fmla="*/ 244 w 244"/>
                <a:gd name="T7" fmla="*/ 3 h 5"/>
                <a:gd name="T8" fmla="*/ 244 w 24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5">
                  <a:moveTo>
                    <a:pt x="244" y="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44" y="3"/>
                  </a:lnTo>
                  <a:lnTo>
                    <a:pt x="244" y="5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38" name="Freeform 693"/>
            <p:cNvSpPr/>
            <p:nvPr/>
          </p:nvSpPr>
          <p:spPr bwMode="auto">
            <a:xfrm>
              <a:off x="4318001" y="5064125"/>
              <a:ext cx="387350" cy="7938"/>
            </a:xfrm>
            <a:custGeom>
              <a:avLst/>
              <a:gdLst>
                <a:gd name="T0" fmla="*/ 244 w 244"/>
                <a:gd name="T1" fmla="*/ 5 h 5"/>
                <a:gd name="T2" fmla="*/ 0 w 244"/>
                <a:gd name="T3" fmla="*/ 2 h 5"/>
                <a:gd name="T4" fmla="*/ 0 w 244"/>
                <a:gd name="T5" fmla="*/ 0 h 5"/>
                <a:gd name="T6" fmla="*/ 244 w 244"/>
                <a:gd name="T7" fmla="*/ 2 h 5"/>
                <a:gd name="T8" fmla="*/ 244 w 24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5">
                  <a:moveTo>
                    <a:pt x="244" y="5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44" y="2"/>
                  </a:lnTo>
                  <a:lnTo>
                    <a:pt x="244" y="5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39" name="Freeform 694"/>
            <p:cNvSpPr/>
            <p:nvPr/>
          </p:nvSpPr>
          <p:spPr bwMode="auto">
            <a:xfrm>
              <a:off x="4318001" y="5108575"/>
              <a:ext cx="385763" cy="7938"/>
            </a:xfrm>
            <a:custGeom>
              <a:avLst/>
              <a:gdLst>
                <a:gd name="T0" fmla="*/ 243 w 243"/>
                <a:gd name="T1" fmla="*/ 5 h 5"/>
                <a:gd name="T2" fmla="*/ 0 w 243"/>
                <a:gd name="T3" fmla="*/ 3 h 5"/>
                <a:gd name="T4" fmla="*/ 0 w 243"/>
                <a:gd name="T5" fmla="*/ 0 h 5"/>
                <a:gd name="T6" fmla="*/ 243 w 243"/>
                <a:gd name="T7" fmla="*/ 2 h 5"/>
                <a:gd name="T8" fmla="*/ 243 w 24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5">
                  <a:moveTo>
                    <a:pt x="243" y="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43" y="2"/>
                  </a:lnTo>
                  <a:lnTo>
                    <a:pt x="243" y="5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40" name="Freeform 695"/>
            <p:cNvSpPr/>
            <p:nvPr/>
          </p:nvSpPr>
          <p:spPr bwMode="auto">
            <a:xfrm>
              <a:off x="4316413" y="5153025"/>
              <a:ext cx="387350" cy="9525"/>
            </a:xfrm>
            <a:custGeom>
              <a:avLst/>
              <a:gdLst>
                <a:gd name="T0" fmla="*/ 244 w 244"/>
                <a:gd name="T1" fmla="*/ 6 h 6"/>
                <a:gd name="T2" fmla="*/ 0 w 244"/>
                <a:gd name="T3" fmla="*/ 3 h 6"/>
                <a:gd name="T4" fmla="*/ 0 w 244"/>
                <a:gd name="T5" fmla="*/ 0 h 6"/>
                <a:gd name="T6" fmla="*/ 244 w 244"/>
                <a:gd name="T7" fmla="*/ 3 h 6"/>
                <a:gd name="T8" fmla="*/ 244 w 24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6">
                  <a:moveTo>
                    <a:pt x="244" y="6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44" y="3"/>
                  </a:lnTo>
                  <a:lnTo>
                    <a:pt x="244" y="6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41" name="Freeform 696"/>
            <p:cNvSpPr/>
            <p:nvPr/>
          </p:nvSpPr>
          <p:spPr bwMode="auto">
            <a:xfrm>
              <a:off x="4316413" y="5199063"/>
              <a:ext cx="387350" cy="9525"/>
            </a:xfrm>
            <a:custGeom>
              <a:avLst/>
              <a:gdLst>
                <a:gd name="T0" fmla="*/ 244 w 244"/>
                <a:gd name="T1" fmla="*/ 6 h 6"/>
                <a:gd name="T2" fmla="*/ 0 w 244"/>
                <a:gd name="T3" fmla="*/ 3 h 6"/>
                <a:gd name="T4" fmla="*/ 0 w 244"/>
                <a:gd name="T5" fmla="*/ 0 h 6"/>
                <a:gd name="T6" fmla="*/ 244 w 244"/>
                <a:gd name="T7" fmla="*/ 3 h 6"/>
                <a:gd name="T8" fmla="*/ 244 w 24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6">
                  <a:moveTo>
                    <a:pt x="244" y="6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44" y="3"/>
                  </a:lnTo>
                  <a:lnTo>
                    <a:pt x="244" y="6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42" name="Freeform 697"/>
            <p:cNvSpPr/>
            <p:nvPr/>
          </p:nvSpPr>
          <p:spPr bwMode="auto">
            <a:xfrm>
              <a:off x="4314826" y="5245100"/>
              <a:ext cx="388938" cy="7938"/>
            </a:xfrm>
            <a:custGeom>
              <a:avLst/>
              <a:gdLst>
                <a:gd name="T0" fmla="*/ 245 w 245"/>
                <a:gd name="T1" fmla="*/ 5 h 5"/>
                <a:gd name="T2" fmla="*/ 0 w 245"/>
                <a:gd name="T3" fmla="*/ 3 h 5"/>
                <a:gd name="T4" fmla="*/ 0 w 245"/>
                <a:gd name="T5" fmla="*/ 0 h 5"/>
                <a:gd name="T6" fmla="*/ 245 w 245"/>
                <a:gd name="T7" fmla="*/ 2 h 5"/>
                <a:gd name="T8" fmla="*/ 245 w 245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5">
                  <a:moveTo>
                    <a:pt x="245" y="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45" y="2"/>
                  </a:lnTo>
                  <a:lnTo>
                    <a:pt x="245" y="5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43" name="Freeform 698"/>
            <p:cNvSpPr/>
            <p:nvPr/>
          </p:nvSpPr>
          <p:spPr bwMode="auto">
            <a:xfrm>
              <a:off x="4314826" y="5289550"/>
              <a:ext cx="387350" cy="7938"/>
            </a:xfrm>
            <a:custGeom>
              <a:avLst/>
              <a:gdLst>
                <a:gd name="T0" fmla="*/ 244 w 244"/>
                <a:gd name="T1" fmla="*/ 5 h 5"/>
                <a:gd name="T2" fmla="*/ 0 w 244"/>
                <a:gd name="T3" fmla="*/ 3 h 5"/>
                <a:gd name="T4" fmla="*/ 0 w 244"/>
                <a:gd name="T5" fmla="*/ 0 h 5"/>
                <a:gd name="T6" fmla="*/ 244 w 244"/>
                <a:gd name="T7" fmla="*/ 3 h 5"/>
                <a:gd name="T8" fmla="*/ 244 w 24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5">
                  <a:moveTo>
                    <a:pt x="244" y="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44" y="3"/>
                  </a:lnTo>
                  <a:lnTo>
                    <a:pt x="244" y="5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44" name="Freeform 699"/>
            <p:cNvSpPr/>
            <p:nvPr/>
          </p:nvSpPr>
          <p:spPr bwMode="auto">
            <a:xfrm>
              <a:off x="4592638" y="4811713"/>
              <a:ext cx="112713" cy="114300"/>
            </a:xfrm>
            <a:custGeom>
              <a:avLst/>
              <a:gdLst>
                <a:gd name="T0" fmla="*/ 0 w 123"/>
                <a:gd name="T1" fmla="*/ 111 h 124"/>
                <a:gd name="T2" fmla="*/ 12 w 123"/>
                <a:gd name="T3" fmla="*/ 123 h 124"/>
                <a:gd name="T4" fmla="*/ 123 w 123"/>
                <a:gd name="T5" fmla="*/ 124 h 124"/>
                <a:gd name="T6" fmla="*/ 2 w 123"/>
                <a:gd name="T7" fmla="*/ 0 h 124"/>
                <a:gd name="T8" fmla="*/ 0 w 123"/>
                <a:gd name="T9" fmla="*/ 11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24">
                  <a:moveTo>
                    <a:pt x="0" y="111"/>
                  </a:moveTo>
                  <a:cubicBezTo>
                    <a:pt x="0" y="118"/>
                    <a:pt x="6" y="123"/>
                    <a:pt x="12" y="123"/>
                  </a:cubicBezTo>
                  <a:cubicBezTo>
                    <a:pt x="123" y="124"/>
                    <a:pt x="123" y="124"/>
                    <a:pt x="123" y="124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111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45" name="Freeform 700"/>
            <p:cNvSpPr/>
            <p:nvPr/>
          </p:nvSpPr>
          <p:spPr bwMode="auto">
            <a:xfrm>
              <a:off x="4370388" y="4810125"/>
              <a:ext cx="6350" cy="514350"/>
            </a:xfrm>
            <a:custGeom>
              <a:avLst/>
              <a:gdLst>
                <a:gd name="T0" fmla="*/ 0 w 4"/>
                <a:gd name="T1" fmla="*/ 324 h 324"/>
                <a:gd name="T2" fmla="*/ 3 w 4"/>
                <a:gd name="T3" fmla="*/ 0 h 324"/>
                <a:gd name="T4" fmla="*/ 4 w 4"/>
                <a:gd name="T5" fmla="*/ 0 h 324"/>
                <a:gd name="T6" fmla="*/ 1 w 4"/>
                <a:gd name="T7" fmla="*/ 324 h 324"/>
                <a:gd name="T8" fmla="*/ 0 w 4"/>
                <a:gd name="T9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24">
                  <a:moveTo>
                    <a:pt x="0" y="324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1" y="324"/>
                  </a:lnTo>
                  <a:lnTo>
                    <a:pt x="0" y="324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546" name="Freeform 701"/>
          <p:cNvSpPr/>
          <p:nvPr/>
        </p:nvSpPr>
        <p:spPr bwMode="auto">
          <a:xfrm>
            <a:off x="8982208" y="3503915"/>
            <a:ext cx="1115089" cy="1113193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65 w 1016"/>
              <a:gd name="T5" fmla="*/ 756 h 1016"/>
              <a:gd name="T6" fmla="*/ 508 w 1016"/>
              <a:gd name="T7" fmla="*/ 1016 h 1016"/>
              <a:gd name="T8" fmla="*/ 952 w 1016"/>
              <a:gd name="T9" fmla="*/ 756 h 1016"/>
              <a:gd name="T10" fmla="*/ 1016 w 1016"/>
              <a:gd name="T11" fmla="*/ 508 h 1016"/>
              <a:gd name="T12" fmla="*/ 508 w 1016"/>
              <a:gd name="T13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7"/>
                  <a:pt x="0" y="508"/>
                </a:cubicBezTo>
                <a:cubicBezTo>
                  <a:pt x="0" y="598"/>
                  <a:pt x="24" y="683"/>
                  <a:pt x="65" y="756"/>
                </a:cubicBezTo>
                <a:cubicBezTo>
                  <a:pt x="152" y="911"/>
                  <a:pt x="318" y="1016"/>
                  <a:pt x="508" y="1016"/>
                </a:cubicBezTo>
                <a:cubicBezTo>
                  <a:pt x="699" y="1016"/>
                  <a:pt x="864" y="911"/>
                  <a:pt x="952" y="756"/>
                </a:cubicBezTo>
                <a:cubicBezTo>
                  <a:pt x="993" y="683"/>
                  <a:pt x="1016" y="598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A5BA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23" name="组合 3822"/>
          <p:cNvGrpSpPr/>
          <p:nvPr/>
        </p:nvGrpSpPr>
        <p:grpSpPr>
          <a:xfrm>
            <a:off x="9251500" y="3742863"/>
            <a:ext cx="572715" cy="872349"/>
            <a:chOff x="6365876" y="4772025"/>
            <a:chExt cx="479425" cy="730251"/>
          </a:xfrm>
        </p:grpSpPr>
        <p:sp>
          <p:nvSpPr>
            <p:cNvPr id="3547" name="Freeform 702"/>
            <p:cNvSpPr/>
            <p:nvPr/>
          </p:nvSpPr>
          <p:spPr bwMode="auto">
            <a:xfrm>
              <a:off x="6719888" y="4953000"/>
              <a:ext cx="44450" cy="538163"/>
            </a:xfrm>
            <a:custGeom>
              <a:avLst/>
              <a:gdLst>
                <a:gd name="T0" fmla="*/ 48 w 49"/>
                <a:gd name="T1" fmla="*/ 24 h 586"/>
                <a:gd name="T2" fmla="*/ 24 w 49"/>
                <a:gd name="T3" fmla="*/ 0 h 586"/>
                <a:gd name="T4" fmla="*/ 1 w 49"/>
                <a:gd name="T5" fmla="*/ 24 h 586"/>
                <a:gd name="T6" fmla="*/ 2 w 49"/>
                <a:gd name="T7" fmla="*/ 586 h 586"/>
                <a:gd name="T8" fmla="*/ 49 w 49"/>
                <a:gd name="T9" fmla="*/ 571 h 586"/>
                <a:gd name="T10" fmla="*/ 48 w 49"/>
                <a:gd name="T11" fmla="*/ 24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586">
                  <a:moveTo>
                    <a:pt x="48" y="24"/>
                  </a:moveTo>
                  <a:cubicBezTo>
                    <a:pt x="48" y="11"/>
                    <a:pt x="37" y="0"/>
                    <a:pt x="24" y="0"/>
                  </a:cubicBezTo>
                  <a:cubicBezTo>
                    <a:pt x="11" y="0"/>
                    <a:pt x="0" y="11"/>
                    <a:pt x="1" y="24"/>
                  </a:cubicBezTo>
                  <a:cubicBezTo>
                    <a:pt x="2" y="586"/>
                    <a:pt x="2" y="586"/>
                    <a:pt x="2" y="586"/>
                  </a:cubicBezTo>
                  <a:cubicBezTo>
                    <a:pt x="18" y="582"/>
                    <a:pt x="34" y="577"/>
                    <a:pt x="49" y="571"/>
                  </a:cubicBezTo>
                  <a:lnTo>
                    <a:pt x="48" y="24"/>
                  </a:lnTo>
                  <a:close/>
                </a:path>
              </a:pathLst>
            </a:custGeom>
            <a:solidFill>
              <a:srgbClr val="F798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48" name="Freeform 703"/>
            <p:cNvSpPr/>
            <p:nvPr/>
          </p:nvSpPr>
          <p:spPr bwMode="auto">
            <a:xfrm>
              <a:off x="6805613" y="4953000"/>
              <a:ext cx="39688" cy="506413"/>
            </a:xfrm>
            <a:custGeom>
              <a:avLst/>
              <a:gdLst>
                <a:gd name="T0" fmla="*/ 21 w 43"/>
                <a:gd name="T1" fmla="*/ 0 h 552"/>
                <a:gd name="T2" fmla="*/ 21 w 43"/>
                <a:gd name="T3" fmla="*/ 0 h 552"/>
                <a:gd name="T4" fmla="*/ 0 w 43"/>
                <a:gd name="T5" fmla="*/ 21 h 552"/>
                <a:gd name="T6" fmla="*/ 1 w 43"/>
                <a:gd name="T7" fmla="*/ 552 h 552"/>
                <a:gd name="T8" fmla="*/ 43 w 43"/>
                <a:gd name="T9" fmla="*/ 530 h 552"/>
                <a:gd name="T10" fmla="*/ 42 w 43"/>
                <a:gd name="T11" fmla="*/ 21 h 552"/>
                <a:gd name="T12" fmla="*/ 21 w 43"/>
                <a:gd name="T13" fmla="*/ 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552"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1" y="552"/>
                    <a:pt x="1" y="552"/>
                    <a:pt x="1" y="552"/>
                  </a:cubicBezTo>
                  <a:cubicBezTo>
                    <a:pt x="15" y="546"/>
                    <a:pt x="29" y="538"/>
                    <a:pt x="43" y="530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9"/>
                    <a:pt x="32" y="0"/>
                    <a:pt x="21" y="0"/>
                  </a:cubicBezTo>
                  <a:close/>
                </a:path>
              </a:pathLst>
            </a:custGeom>
            <a:solidFill>
              <a:srgbClr val="FDE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49" name="Freeform 704"/>
            <p:cNvSpPr/>
            <p:nvPr/>
          </p:nvSpPr>
          <p:spPr bwMode="auto">
            <a:xfrm>
              <a:off x="6762751" y="4953000"/>
              <a:ext cx="44450" cy="523875"/>
            </a:xfrm>
            <a:custGeom>
              <a:avLst/>
              <a:gdLst>
                <a:gd name="T0" fmla="*/ 1 w 47"/>
                <a:gd name="T1" fmla="*/ 571 h 571"/>
                <a:gd name="T2" fmla="*/ 47 w 47"/>
                <a:gd name="T3" fmla="*/ 552 h 571"/>
                <a:gd name="T4" fmla="*/ 46 w 47"/>
                <a:gd name="T5" fmla="*/ 23 h 571"/>
                <a:gd name="T6" fmla="*/ 23 w 47"/>
                <a:gd name="T7" fmla="*/ 0 h 571"/>
                <a:gd name="T8" fmla="*/ 0 w 47"/>
                <a:gd name="T9" fmla="*/ 23 h 571"/>
                <a:gd name="T10" fmla="*/ 0 w 47"/>
                <a:gd name="T11" fmla="*/ 24 h 571"/>
                <a:gd name="T12" fmla="*/ 0 w 47"/>
                <a:gd name="T13" fmla="*/ 24 h 571"/>
                <a:gd name="T14" fmla="*/ 1 w 47"/>
                <a:gd name="T15" fmla="*/ 571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571">
                  <a:moveTo>
                    <a:pt x="1" y="571"/>
                  </a:moveTo>
                  <a:cubicBezTo>
                    <a:pt x="17" y="566"/>
                    <a:pt x="32" y="559"/>
                    <a:pt x="47" y="552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10"/>
                    <a:pt x="35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1" y="571"/>
                  </a:lnTo>
                  <a:close/>
                </a:path>
              </a:pathLst>
            </a:custGeom>
            <a:solidFill>
              <a:srgbClr val="F8CC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50" name="Freeform 705"/>
            <p:cNvSpPr/>
            <p:nvPr/>
          </p:nvSpPr>
          <p:spPr bwMode="auto">
            <a:xfrm>
              <a:off x="6762751" y="4975225"/>
              <a:ext cx="1588" cy="501650"/>
            </a:xfrm>
            <a:custGeom>
              <a:avLst/>
              <a:gdLst>
                <a:gd name="T0" fmla="*/ 1 w 1"/>
                <a:gd name="T1" fmla="*/ 547 h 547"/>
                <a:gd name="T2" fmla="*/ 0 w 1"/>
                <a:gd name="T3" fmla="*/ 0 h 547"/>
                <a:gd name="T4" fmla="*/ 0 w 1"/>
                <a:gd name="T5" fmla="*/ 0 h 547"/>
                <a:gd name="T6" fmla="*/ 1 w 1"/>
                <a:gd name="T7" fmla="*/ 547 h 547"/>
                <a:gd name="T8" fmla="*/ 1 w 1"/>
                <a:gd name="T9" fmla="*/ 547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47">
                  <a:moveTo>
                    <a:pt x="1" y="54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547"/>
                    <a:pt x="1" y="547"/>
                    <a:pt x="1" y="547"/>
                  </a:cubicBezTo>
                  <a:cubicBezTo>
                    <a:pt x="1" y="547"/>
                    <a:pt x="1" y="547"/>
                    <a:pt x="1" y="547"/>
                  </a:cubicBezTo>
                  <a:close/>
                </a:path>
              </a:pathLst>
            </a:custGeom>
            <a:solidFill>
              <a:srgbClr val="F8CC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51" name="Freeform 706"/>
            <p:cNvSpPr/>
            <p:nvPr/>
          </p:nvSpPr>
          <p:spPr bwMode="auto">
            <a:xfrm>
              <a:off x="6365876" y="5014913"/>
              <a:ext cx="260350" cy="487363"/>
            </a:xfrm>
            <a:custGeom>
              <a:avLst/>
              <a:gdLst>
                <a:gd name="T0" fmla="*/ 195 w 282"/>
                <a:gd name="T1" fmla="*/ 171 h 532"/>
                <a:gd name="T2" fmla="*/ 276 w 282"/>
                <a:gd name="T3" fmla="*/ 77 h 532"/>
                <a:gd name="T4" fmla="*/ 276 w 282"/>
                <a:gd name="T5" fmla="*/ 29 h 532"/>
                <a:gd name="T6" fmla="*/ 141 w 282"/>
                <a:gd name="T7" fmla="*/ 0 h 532"/>
                <a:gd name="T8" fmla="*/ 7 w 282"/>
                <a:gd name="T9" fmla="*/ 29 h 532"/>
                <a:gd name="T10" fmla="*/ 7 w 282"/>
                <a:gd name="T11" fmla="*/ 77 h 532"/>
                <a:gd name="T12" fmla="*/ 88 w 282"/>
                <a:gd name="T13" fmla="*/ 171 h 532"/>
                <a:gd name="T14" fmla="*/ 80 w 282"/>
                <a:gd name="T15" fmla="*/ 395 h 532"/>
                <a:gd name="T16" fmla="*/ 64 w 282"/>
                <a:gd name="T17" fmla="*/ 493 h 532"/>
                <a:gd name="T18" fmla="*/ 223 w 282"/>
                <a:gd name="T19" fmla="*/ 532 h 532"/>
                <a:gd name="T20" fmla="*/ 203 w 282"/>
                <a:gd name="T21" fmla="*/ 395 h 532"/>
                <a:gd name="T22" fmla="*/ 195 w 282"/>
                <a:gd name="T23" fmla="*/ 171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2" h="532">
                  <a:moveTo>
                    <a:pt x="195" y="171"/>
                  </a:moveTo>
                  <a:cubicBezTo>
                    <a:pt x="211" y="133"/>
                    <a:pt x="270" y="95"/>
                    <a:pt x="276" y="77"/>
                  </a:cubicBezTo>
                  <a:cubicBezTo>
                    <a:pt x="282" y="60"/>
                    <a:pt x="276" y="29"/>
                    <a:pt x="276" y="29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0" y="60"/>
                    <a:pt x="7" y="77"/>
                  </a:cubicBezTo>
                  <a:cubicBezTo>
                    <a:pt x="13" y="95"/>
                    <a:pt x="72" y="133"/>
                    <a:pt x="88" y="171"/>
                  </a:cubicBezTo>
                  <a:cubicBezTo>
                    <a:pt x="104" y="209"/>
                    <a:pt x="89" y="353"/>
                    <a:pt x="80" y="395"/>
                  </a:cubicBezTo>
                  <a:cubicBezTo>
                    <a:pt x="73" y="431"/>
                    <a:pt x="68" y="463"/>
                    <a:pt x="64" y="493"/>
                  </a:cubicBezTo>
                  <a:cubicBezTo>
                    <a:pt x="113" y="514"/>
                    <a:pt x="167" y="528"/>
                    <a:pt x="223" y="532"/>
                  </a:cubicBezTo>
                  <a:cubicBezTo>
                    <a:pt x="219" y="493"/>
                    <a:pt x="213" y="447"/>
                    <a:pt x="203" y="395"/>
                  </a:cubicBezTo>
                  <a:cubicBezTo>
                    <a:pt x="194" y="353"/>
                    <a:pt x="178" y="209"/>
                    <a:pt x="195" y="171"/>
                  </a:cubicBezTo>
                  <a:close/>
                </a:path>
              </a:pathLst>
            </a:custGeom>
            <a:solidFill>
              <a:srgbClr val="B6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52" name="Freeform 707"/>
            <p:cNvSpPr/>
            <p:nvPr/>
          </p:nvSpPr>
          <p:spPr bwMode="auto">
            <a:xfrm>
              <a:off x="6719888" y="4792663"/>
              <a:ext cx="123825" cy="180975"/>
            </a:xfrm>
            <a:custGeom>
              <a:avLst/>
              <a:gdLst>
                <a:gd name="T0" fmla="*/ 48 w 78"/>
                <a:gd name="T1" fmla="*/ 0 h 114"/>
                <a:gd name="T2" fmla="*/ 32 w 78"/>
                <a:gd name="T3" fmla="*/ 0 h 114"/>
                <a:gd name="T4" fmla="*/ 0 w 78"/>
                <a:gd name="T5" fmla="*/ 114 h 114"/>
                <a:gd name="T6" fmla="*/ 78 w 78"/>
                <a:gd name="T7" fmla="*/ 114 h 114"/>
                <a:gd name="T8" fmla="*/ 48 w 78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14">
                  <a:moveTo>
                    <a:pt x="48" y="0"/>
                  </a:moveTo>
                  <a:lnTo>
                    <a:pt x="32" y="0"/>
                  </a:lnTo>
                  <a:lnTo>
                    <a:pt x="0" y="114"/>
                  </a:lnTo>
                  <a:lnTo>
                    <a:pt x="78" y="11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DEBE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53" name="Freeform 708"/>
            <p:cNvSpPr/>
            <p:nvPr/>
          </p:nvSpPr>
          <p:spPr bwMode="auto">
            <a:xfrm>
              <a:off x="6762751" y="4792663"/>
              <a:ext cx="80963" cy="180975"/>
            </a:xfrm>
            <a:custGeom>
              <a:avLst/>
              <a:gdLst>
                <a:gd name="T0" fmla="*/ 21 w 51"/>
                <a:gd name="T1" fmla="*/ 0 h 114"/>
                <a:gd name="T2" fmla="*/ 10 w 51"/>
                <a:gd name="T3" fmla="*/ 0 h 114"/>
                <a:gd name="T4" fmla="*/ 0 w 51"/>
                <a:gd name="T5" fmla="*/ 114 h 114"/>
                <a:gd name="T6" fmla="*/ 51 w 51"/>
                <a:gd name="T7" fmla="*/ 114 h 114"/>
                <a:gd name="T8" fmla="*/ 21 w 51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14">
                  <a:moveTo>
                    <a:pt x="21" y="0"/>
                  </a:moveTo>
                  <a:lnTo>
                    <a:pt x="10" y="0"/>
                  </a:lnTo>
                  <a:lnTo>
                    <a:pt x="0" y="114"/>
                  </a:lnTo>
                  <a:lnTo>
                    <a:pt x="51" y="11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1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54" name="Freeform 709"/>
            <p:cNvSpPr/>
            <p:nvPr/>
          </p:nvSpPr>
          <p:spPr bwMode="auto">
            <a:xfrm>
              <a:off x="6786563" y="4792663"/>
              <a:ext cx="57150" cy="180975"/>
            </a:xfrm>
            <a:custGeom>
              <a:avLst/>
              <a:gdLst>
                <a:gd name="T0" fmla="*/ 6 w 36"/>
                <a:gd name="T1" fmla="*/ 0 h 114"/>
                <a:gd name="T2" fmla="*/ 0 w 36"/>
                <a:gd name="T3" fmla="*/ 0 h 114"/>
                <a:gd name="T4" fmla="*/ 11 w 36"/>
                <a:gd name="T5" fmla="*/ 114 h 114"/>
                <a:gd name="T6" fmla="*/ 36 w 36"/>
                <a:gd name="T7" fmla="*/ 114 h 114"/>
                <a:gd name="T8" fmla="*/ 6 w 36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14">
                  <a:moveTo>
                    <a:pt x="6" y="0"/>
                  </a:moveTo>
                  <a:lnTo>
                    <a:pt x="0" y="0"/>
                  </a:lnTo>
                  <a:lnTo>
                    <a:pt x="11" y="114"/>
                  </a:lnTo>
                  <a:lnTo>
                    <a:pt x="36" y="11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AF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55" name="Freeform 710"/>
            <p:cNvSpPr/>
            <p:nvPr/>
          </p:nvSpPr>
          <p:spPr bwMode="auto">
            <a:xfrm>
              <a:off x="6762751" y="4772025"/>
              <a:ext cx="39688" cy="47625"/>
            </a:xfrm>
            <a:custGeom>
              <a:avLst/>
              <a:gdLst>
                <a:gd name="T0" fmla="*/ 32 w 44"/>
                <a:gd name="T1" fmla="*/ 9 h 51"/>
                <a:gd name="T2" fmla="*/ 13 w 44"/>
                <a:gd name="T3" fmla="*/ 9 h 51"/>
                <a:gd name="T4" fmla="*/ 0 w 44"/>
                <a:gd name="T5" fmla="*/ 51 h 51"/>
                <a:gd name="T6" fmla="*/ 44 w 44"/>
                <a:gd name="T7" fmla="*/ 51 h 51"/>
                <a:gd name="T8" fmla="*/ 32 w 44"/>
                <a:gd name="T9" fmla="*/ 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51">
                  <a:moveTo>
                    <a:pt x="32" y="9"/>
                  </a:moveTo>
                  <a:cubicBezTo>
                    <a:pt x="29" y="0"/>
                    <a:pt x="16" y="0"/>
                    <a:pt x="13" y="9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44" y="51"/>
                    <a:pt x="44" y="51"/>
                    <a:pt x="44" y="51"/>
                  </a:cubicBezTo>
                  <a:lnTo>
                    <a:pt x="32" y="9"/>
                  </a:lnTo>
                  <a:close/>
                </a:path>
              </a:pathLst>
            </a:custGeom>
            <a:solidFill>
              <a:srgbClr val="394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56" name="Freeform 711"/>
            <p:cNvSpPr/>
            <p:nvPr/>
          </p:nvSpPr>
          <p:spPr bwMode="auto">
            <a:xfrm>
              <a:off x="6373813" y="4775200"/>
              <a:ext cx="246063" cy="130175"/>
            </a:xfrm>
            <a:custGeom>
              <a:avLst/>
              <a:gdLst>
                <a:gd name="T0" fmla="*/ 16 w 267"/>
                <a:gd name="T1" fmla="*/ 64 h 142"/>
                <a:gd name="T2" fmla="*/ 38 w 267"/>
                <a:gd name="T3" fmla="*/ 53 h 142"/>
                <a:gd name="T4" fmla="*/ 61 w 267"/>
                <a:gd name="T5" fmla="*/ 53 h 142"/>
                <a:gd name="T6" fmla="*/ 70 w 267"/>
                <a:gd name="T7" fmla="*/ 82 h 142"/>
                <a:gd name="T8" fmla="*/ 69 w 267"/>
                <a:gd name="T9" fmla="*/ 115 h 142"/>
                <a:gd name="T10" fmla="*/ 71 w 267"/>
                <a:gd name="T11" fmla="*/ 131 h 142"/>
                <a:gd name="T12" fmla="*/ 93 w 267"/>
                <a:gd name="T13" fmla="*/ 141 h 142"/>
                <a:gd name="T14" fmla="*/ 115 w 267"/>
                <a:gd name="T15" fmla="*/ 127 h 142"/>
                <a:gd name="T16" fmla="*/ 131 w 267"/>
                <a:gd name="T17" fmla="*/ 106 h 142"/>
                <a:gd name="T18" fmla="*/ 140 w 267"/>
                <a:gd name="T19" fmla="*/ 99 h 142"/>
                <a:gd name="T20" fmla="*/ 150 w 267"/>
                <a:gd name="T21" fmla="*/ 101 h 142"/>
                <a:gd name="T22" fmla="*/ 159 w 267"/>
                <a:gd name="T23" fmla="*/ 75 h 142"/>
                <a:gd name="T24" fmla="*/ 169 w 267"/>
                <a:gd name="T25" fmla="*/ 68 h 142"/>
                <a:gd name="T26" fmla="*/ 175 w 267"/>
                <a:gd name="T27" fmla="*/ 73 h 142"/>
                <a:gd name="T28" fmla="*/ 178 w 267"/>
                <a:gd name="T29" fmla="*/ 95 h 142"/>
                <a:gd name="T30" fmla="*/ 189 w 267"/>
                <a:gd name="T31" fmla="*/ 113 h 142"/>
                <a:gd name="T32" fmla="*/ 207 w 267"/>
                <a:gd name="T33" fmla="*/ 101 h 142"/>
                <a:gd name="T34" fmla="*/ 215 w 267"/>
                <a:gd name="T35" fmla="*/ 80 h 142"/>
                <a:gd name="T36" fmla="*/ 226 w 267"/>
                <a:gd name="T37" fmla="*/ 73 h 142"/>
                <a:gd name="T38" fmla="*/ 239 w 267"/>
                <a:gd name="T39" fmla="*/ 77 h 142"/>
                <a:gd name="T40" fmla="*/ 267 w 267"/>
                <a:gd name="T41" fmla="*/ 110 h 142"/>
                <a:gd name="T42" fmla="*/ 267 w 267"/>
                <a:gd name="T43" fmla="*/ 16 h 142"/>
                <a:gd name="T44" fmla="*/ 262 w 267"/>
                <a:gd name="T45" fmla="*/ 3 h 142"/>
                <a:gd name="T46" fmla="*/ 255 w 267"/>
                <a:gd name="T47" fmla="*/ 2 h 142"/>
                <a:gd name="T48" fmla="*/ 207 w 267"/>
                <a:gd name="T49" fmla="*/ 4 h 142"/>
                <a:gd name="T50" fmla="*/ 201 w 267"/>
                <a:gd name="T51" fmla="*/ 7 h 142"/>
                <a:gd name="T52" fmla="*/ 197 w 267"/>
                <a:gd name="T53" fmla="*/ 17 h 142"/>
                <a:gd name="T54" fmla="*/ 195 w 267"/>
                <a:gd name="T55" fmla="*/ 62 h 142"/>
                <a:gd name="T56" fmla="*/ 189 w 267"/>
                <a:gd name="T57" fmla="*/ 23 h 142"/>
                <a:gd name="T58" fmla="*/ 182 w 267"/>
                <a:gd name="T59" fmla="*/ 6 h 142"/>
                <a:gd name="T60" fmla="*/ 157 w 267"/>
                <a:gd name="T61" fmla="*/ 1 h 142"/>
                <a:gd name="T62" fmla="*/ 37 w 267"/>
                <a:gd name="T63" fmla="*/ 1 h 142"/>
                <a:gd name="T64" fmla="*/ 18 w 267"/>
                <a:gd name="T65" fmla="*/ 2 h 142"/>
                <a:gd name="T66" fmla="*/ 3 w 267"/>
                <a:gd name="T67" fmla="*/ 12 h 142"/>
                <a:gd name="T68" fmla="*/ 3 w 267"/>
                <a:gd name="T69" fmla="*/ 35 h 142"/>
                <a:gd name="T70" fmla="*/ 0 w 267"/>
                <a:gd name="T71" fmla="*/ 65 h 142"/>
                <a:gd name="T72" fmla="*/ 16 w 267"/>
                <a:gd name="T73" fmla="*/ 6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7" h="142">
                  <a:moveTo>
                    <a:pt x="16" y="64"/>
                  </a:moveTo>
                  <a:cubicBezTo>
                    <a:pt x="23" y="61"/>
                    <a:pt x="30" y="56"/>
                    <a:pt x="38" y="53"/>
                  </a:cubicBezTo>
                  <a:cubicBezTo>
                    <a:pt x="45" y="50"/>
                    <a:pt x="54" y="48"/>
                    <a:pt x="61" y="53"/>
                  </a:cubicBezTo>
                  <a:cubicBezTo>
                    <a:pt x="70" y="59"/>
                    <a:pt x="70" y="71"/>
                    <a:pt x="70" y="82"/>
                  </a:cubicBezTo>
                  <a:cubicBezTo>
                    <a:pt x="69" y="93"/>
                    <a:pt x="69" y="104"/>
                    <a:pt x="69" y="115"/>
                  </a:cubicBezTo>
                  <a:cubicBezTo>
                    <a:pt x="68" y="120"/>
                    <a:pt x="68" y="126"/>
                    <a:pt x="71" y="131"/>
                  </a:cubicBezTo>
                  <a:cubicBezTo>
                    <a:pt x="75" y="139"/>
                    <a:pt x="85" y="142"/>
                    <a:pt x="93" y="141"/>
                  </a:cubicBezTo>
                  <a:cubicBezTo>
                    <a:pt x="102" y="139"/>
                    <a:pt x="109" y="134"/>
                    <a:pt x="115" y="127"/>
                  </a:cubicBezTo>
                  <a:cubicBezTo>
                    <a:pt x="121" y="121"/>
                    <a:pt x="126" y="113"/>
                    <a:pt x="131" y="106"/>
                  </a:cubicBezTo>
                  <a:cubicBezTo>
                    <a:pt x="133" y="103"/>
                    <a:pt x="136" y="100"/>
                    <a:pt x="140" y="99"/>
                  </a:cubicBezTo>
                  <a:cubicBezTo>
                    <a:pt x="143" y="97"/>
                    <a:pt x="148" y="98"/>
                    <a:pt x="150" y="101"/>
                  </a:cubicBezTo>
                  <a:cubicBezTo>
                    <a:pt x="150" y="92"/>
                    <a:pt x="153" y="83"/>
                    <a:pt x="159" y="75"/>
                  </a:cubicBezTo>
                  <a:cubicBezTo>
                    <a:pt x="161" y="71"/>
                    <a:pt x="165" y="68"/>
                    <a:pt x="169" y="68"/>
                  </a:cubicBezTo>
                  <a:cubicBezTo>
                    <a:pt x="171" y="69"/>
                    <a:pt x="173" y="71"/>
                    <a:pt x="175" y="73"/>
                  </a:cubicBezTo>
                  <a:cubicBezTo>
                    <a:pt x="179" y="79"/>
                    <a:pt x="178" y="87"/>
                    <a:pt x="178" y="95"/>
                  </a:cubicBezTo>
                  <a:cubicBezTo>
                    <a:pt x="179" y="102"/>
                    <a:pt x="182" y="111"/>
                    <a:pt x="189" y="113"/>
                  </a:cubicBezTo>
                  <a:cubicBezTo>
                    <a:pt x="197" y="115"/>
                    <a:pt x="204" y="108"/>
                    <a:pt x="207" y="101"/>
                  </a:cubicBezTo>
                  <a:cubicBezTo>
                    <a:pt x="210" y="94"/>
                    <a:pt x="211" y="86"/>
                    <a:pt x="215" y="80"/>
                  </a:cubicBezTo>
                  <a:cubicBezTo>
                    <a:pt x="218" y="76"/>
                    <a:pt x="222" y="74"/>
                    <a:pt x="226" y="73"/>
                  </a:cubicBezTo>
                  <a:cubicBezTo>
                    <a:pt x="231" y="73"/>
                    <a:pt x="235" y="75"/>
                    <a:pt x="239" y="77"/>
                  </a:cubicBezTo>
                  <a:cubicBezTo>
                    <a:pt x="250" y="86"/>
                    <a:pt x="257" y="101"/>
                    <a:pt x="267" y="110"/>
                  </a:cubicBezTo>
                  <a:cubicBezTo>
                    <a:pt x="267" y="79"/>
                    <a:pt x="267" y="47"/>
                    <a:pt x="267" y="16"/>
                  </a:cubicBezTo>
                  <a:cubicBezTo>
                    <a:pt x="267" y="11"/>
                    <a:pt x="266" y="6"/>
                    <a:pt x="262" y="3"/>
                  </a:cubicBezTo>
                  <a:cubicBezTo>
                    <a:pt x="260" y="2"/>
                    <a:pt x="258" y="2"/>
                    <a:pt x="255" y="2"/>
                  </a:cubicBezTo>
                  <a:cubicBezTo>
                    <a:pt x="239" y="1"/>
                    <a:pt x="223" y="2"/>
                    <a:pt x="207" y="4"/>
                  </a:cubicBezTo>
                  <a:cubicBezTo>
                    <a:pt x="205" y="5"/>
                    <a:pt x="202" y="5"/>
                    <a:pt x="201" y="7"/>
                  </a:cubicBezTo>
                  <a:cubicBezTo>
                    <a:pt x="198" y="9"/>
                    <a:pt x="197" y="13"/>
                    <a:pt x="197" y="17"/>
                  </a:cubicBezTo>
                  <a:cubicBezTo>
                    <a:pt x="196" y="32"/>
                    <a:pt x="195" y="47"/>
                    <a:pt x="195" y="62"/>
                  </a:cubicBezTo>
                  <a:cubicBezTo>
                    <a:pt x="193" y="49"/>
                    <a:pt x="191" y="36"/>
                    <a:pt x="189" y="23"/>
                  </a:cubicBezTo>
                  <a:cubicBezTo>
                    <a:pt x="188" y="17"/>
                    <a:pt x="187" y="11"/>
                    <a:pt x="182" y="6"/>
                  </a:cubicBezTo>
                  <a:cubicBezTo>
                    <a:pt x="176" y="0"/>
                    <a:pt x="166" y="0"/>
                    <a:pt x="157" y="1"/>
                  </a:cubicBezTo>
                  <a:cubicBezTo>
                    <a:pt x="117" y="4"/>
                    <a:pt x="77" y="4"/>
                    <a:pt x="37" y="1"/>
                  </a:cubicBezTo>
                  <a:cubicBezTo>
                    <a:pt x="31" y="1"/>
                    <a:pt x="25" y="0"/>
                    <a:pt x="18" y="2"/>
                  </a:cubicBezTo>
                  <a:cubicBezTo>
                    <a:pt x="12" y="3"/>
                    <a:pt x="6" y="7"/>
                    <a:pt x="3" y="12"/>
                  </a:cubicBezTo>
                  <a:cubicBezTo>
                    <a:pt x="0" y="19"/>
                    <a:pt x="2" y="27"/>
                    <a:pt x="3" y="35"/>
                  </a:cubicBezTo>
                  <a:cubicBezTo>
                    <a:pt x="4" y="45"/>
                    <a:pt x="2" y="55"/>
                    <a:pt x="0" y="65"/>
                  </a:cubicBezTo>
                  <a:cubicBezTo>
                    <a:pt x="5" y="66"/>
                    <a:pt x="11" y="65"/>
                    <a:pt x="16" y="64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57" name="Freeform 712"/>
            <p:cNvSpPr/>
            <p:nvPr/>
          </p:nvSpPr>
          <p:spPr bwMode="auto">
            <a:xfrm>
              <a:off x="6369051" y="4818063"/>
              <a:ext cx="250825" cy="134938"/>
            </a:xfrm>
            <a:custGeom>
              <a:avLst/>
              <a:gdLst>
                <a:gd name="T0" fmla="*/ 244 w 273"/>
                <a:gd name="T1" fmla="*/ 29 h 147"/>
                <a:gd name="T2" fmla="*/ 231 w 273"/>
                <a:gd name="T3" fmla="*/ 25 h 147"/>
                <a:gd name="T4" fmla="*/ 220 w 273"/>
                <a:gd name="T5" fmla="*/ 32 h 147"/>
                <a:gd name="T6" fmla="*/ 212 w 273"/>
                <a:gd name="T7" fmla="*/ 53 h 147"/>
                <a:gd name="T8" fmla="*/ 194 w 273"/>
                <a:gd name="T9" fmla="*/ 65 h 147"/>
                <a:gd name="T10" fmla="*/ 183 w 273"/>
                <a:gd name="T11" fmla="*/ 47 h 147"/>
                <a:gd name="T12" fmla="*/ 180 w 273"/>
                <a:gd name="T13" fmla="*/ 25 h 147"/>
                <a:gd name="T14" fmla="*/ 174 w 273"/>
                <a:gd name="T15" fmla="*/ 20 h 147"/>
                <a:gd name="T16" fmla="*/ 164 w 273"/>
                <a:gd name="T17" fmla="*/ 27 h 147"/>
                <a:gd name="T18" fmla="*/ 155 w 273"/>
                <a:gd name="T19" fmla="*/ 53 h 147"/>
                <a:gd name="T20" fmla="*/ 145 w 273"/>
                <a:gd name="T21" fmla="*/ 51 h 147"/>
                <a:gd name="T22" fmla="*/ 136 w 273"/>
                <a:gd name="T23" fmla="*/ 58 h 147"/>
                <a:gd name="T24" fmla="*/ 120 w 273"/>
                <a:gd name="T25" fmla="*/ 79 h 147"/>
                <a:gd name="T26" fmla="*/ 98 w 273"/>
                <a:gd name="T27" fmla="*/ 93 h 147"/>
                <a:gd name="T28" fmla="*/ 76 w 273"/>
                <a:gd name="T29" fmla="*/ 83 h 147"/>
                <a:gd name="T30" fmla="*/ 74 w 273"/>
                <a:gd name="T31" fmla="*/ 67 h 147"/>
                <a:gd name="T32" fmla="*/ 75 w 273"/>
                <a:gd name="T33" fmla="*/ 34 h 147"/>
                <a:gd name="T34" fmla="*/ 66 w 273"/>
                <a:gd name="T35" fmla="*/ 5 h 147"/>
                <a:gd name="T36" fmla="*/ 43 w 273"/>
                <a:gd name="T37" fmla="*/ 5 h 147"/>
                <a:gd name="T38" fmla="*/ 21 w 273"/>
                <a:gd name="T39" fmla="*/ 16 h 147"/>
                <a:gd name="T40" fmla="*/ 5 w 273"/>
                <a:gd name="T41" fmla="*/ 17 h 147"/>
                <a:gd name="T42" fmla="*/ 5 w 273"/>
                <a:gd name="T43" fmla="*/ 23 h 147"/>
                <a:gd name="T44" fmla="*/ 4 w 273"/>
                <a:gd name="T45" fmla="*/ 113 h 147"/>
                <a:gd name="T46" fmla="*/ 9 w 273"/>
                <a:gd name="T47" fmla="*/ 134 h 147"/>
                <a:gd name="T48" fmla="*/ 38 w 273"/>
                <a:gd name="T49" fmla="*/ 145 h 147"/>
                <a:gd name="T50" fmla="*/ 168 w 273"/>
                <a:gd name="T51" fmla="*/ 140 h 147"/>
                <a:gd name="T52" fmla="*/ 273 w 273"/>
                <a:gd name="T53" fmla="*/ 137 h 147"/>
                <a:gd name="T54" fmla="*/ 272 w 273"/>
                <a:gd name="T55" fmla="*/ 62 h 147"/>
                <a:gd name="T56" fmla="*/ 244 w 273"/>
                <a:gd name="T57" fmla="*/ 29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3" h="147">
                  <a:moveTo>
                    <a:pt x="244" y="29"/>
                  </a:moveTo>
                  <a:cubicBezTo>
                    <a:pt x="240" y="27"/>
                    <a:pt x="236" y="25"/>
                    <a:pt x="231" y="25"/>
                  </a:cubicBezTo>
                  <a:cubicBezTo>
                    <a:pt x="227" y="26"/>
                    <a:pt x="223" y="28"/>
                    <a:pt x="220" y="32"/>
                  </a:cubicBezTo>
                  <a:cubicBezTo>
                    <a:pt x="216" y="38"/>
                    <a:pt x="215" y="46"/>
                    <a:pt x="212" y="53"/>
                  </a:cubicBezTo>
                  <a:cubicBezTo>
                    <a:pt x="209" y="60"/>
                    <a:pt x="202" y="67"/>
                    <a:pt x="194" y="65"/>
                  </a:cubicBezTo>
                  <a:cubicBezTo>
                    <a:pt x="187" y="63"/>
                    <a:pt x="184" y="54"/>
                    <a:pt x="183" y="47"/>
                  </a:cubicBezTo>
                  <a:cubicBezTo>
                    <a:pt x="183" y="39"/>
                    <a:pt x="184" y="31"/>
                    <a:pt x="180" y="25"/>
                  </a:cubicBezTo>
                  <a:cubicBezTo>
                    <a:pt x="178" y="23"/>
                    <a:pt x="176" y="21"/>
                    <a:pt x="174" y="20"/>
                  </a:cubicBezTo>
                  <a:cubicBezTo>
                    <a:pt x="170" y="20"/>
                    <a:pt x="166" y="23"/>
                    <a:pt x="164" y="27"/>
                  </a:cubicBezTo>
                  <a:cubicBezTo>
                    <a:pt x="158" y="35"/>
                    <a:pt x="155" y="44"/>
                    <a:pt x="155" y="53"/>
                  </a:cubicBezTo>
                  <a:cubicBezTo>
                    <a:pt x="153" y="50"/>
                    <a:pt x="148" y="49"/>
                    <a:pt x="145" y="51"/>
                  </a:cubicBezTo>
                  <a:cubicBezTo>
                    <a:pt x="141" y="52"/>
                    <a:pt x="138" y="55"/>
                    <a:pt x="136" y="58"/>
                  </a:cubicBezTo>
                  <a:cubicBezTo>
                    <a:pt x="131" y="65"/>
                    <a:pt x="126" y="73"/>
                    <a:pt x="120" y="79"/>
                  </a:cubicBezTo>
                  <a:cubicBezTo>
                    <a:pt x="114" y="86"/>
                    <a:pt x="107" y="91"/>
                    <a:pt x="98" y="93"/>
                  </a:cubicBezTo>
                  <a:cubicBezTo>
                    <a:pt x="90" y="94"/>
                    <a:pt x="80" y="91"/>
                    <a:pt x="76" y="83"/>
                  </a:cubicBezTo>
                  <a:cubicBezTo>
                    <a:pt x="73" y="78"/>
                    <a:pt x="73" y="72"/>
                    <a:pt x="74" y="67"/>
                  </a:cubicBezTo>
                  <a:cubicBezTo>
                    <a:pt x="74" y="56"/>
                    <a:pt x="74" y="45"/>
                    <a:pt x="75" y="34"/>
                  </a:cubicBezTo>
                  <a:cubicBezTo>
                    <a:pt x="75" y="23"/>
                    <a:pt x="75" y="11"/>
                    <a:pt x="66" y="5"/>
                  </a:cubicBezTo>
                  <a:cubicBezTo>
                    <a:pt x="59" y="0"/>
                    <a:pt x="50" y="2"/>
                    <a:pt x="43" y="5"/>
                  </a:cubicBezTo>
                  <a:cubicBezTo>
                    <a:pt x="35" y="8"/>
                    <a:pt x="28" y="13"/>
                    <a:pt x="21" y="16"/>
                  </a:cubicBezTo>
                  <a:cubicBezTo>
                    <a:pt x="16" y="17"/>
                    <a:pt x="10" y="18"/>
                    <a:pt x="5" y="17"/>
                  </a:cubicBezTo>
                  <a:cubicBezTo>
                    <a:pt x="5" y="19"/>
                    <a:pt x="5" y="21"/>
                    <a:pt x="5" y="23"/>
                  </a:cubicBezTo>
                  <a:cubicBezTo>
                    <a:pt x="0" y="53"/>
                    <a:pt x="2" y="83"/>
                    <a:pt x="4" y="113"/>
                  </a:cubicBezTo>
                  <a:cubicBezTo>
                    <a:pt x="4" y="121"/>
                    <a:pt x="5" y="128"/>
                    <a:pt x="9" y="134"/>
                  </a:cubicBezTo>
                  <a:cubicBezTo>
                    <a:pt x="15" y="143"/>
                    <a:pt x="27" y="144"/>
                    <a:pt x="38" y="145"/>
                  </a:cubicBezTo>
                  <a:cubicBezTo>
                    <a:pt x="81" y="147"/>
                    <a:pt x="124" y="142"/>
                    <a:pt x="168" y="140"/>
                  </a:cubicBezTo>
                  <a:cubicBezTo>
                    <a:pt x="203" y="137"/>
                    <a:pt x="238" y="137"/>
                    <a:pt x="273" y="137"/>
                  </a:cubicBezTo>
                  <a:cubicBezTo>
                    <a:pt x="273" y="112"/>
                    <a:pt x="273" y="87"/>
                    <a:pt x="272" y="62"/>
                  </a:cubicBezTo>
                  <a:cubicBezTo>
                    <a:pt x="262" y="53"/>
                    <a:pt x="255" y="38"/>
                    <a:pt x="244" y="29"/>
                  </a:cubicBez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58" name="Rectangle 713"/>
            <p:cNvSpPr>
              <a:spLocks noChangeArrowheads="1"/>
            </p:cNvSpPr>
            <p:nvPr/>
          </p:nvSpPr>
          <p:spPr bwMode="auto">
            <a:xfrm>
              <a:off x="6373813" y="4922838"/>
              <a:ext cx="246063" cy="122238"/>
            </a:xfrm>
            <a:prstGeom prst="rect">
              <a:avLst/>
            </a:prstGeom>
            <a:solidFill>
              <a:srgbClr val="DFB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559" name="Freeform 714"/>
          <p:cNvSpPr/>
          <p:nvPr/>
        </p:nvSpPr>
        <p:spPr bwMode="auto">
          <a:xfrm>
            <a:off x="10363755" y="3503915"/>
            <a:ext cx="1115089" cy="1113193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23 w 1016"/>
              <a:gd name="T5" fmla="*/ 658 h 1016"/>
              <a:gd name="T6" fmla="*/ 508 w 1016"/>
              <a:gd name="T7" fmla="*/ 1016 h 1016"/>
              <a:gd name="T8" fmla="*/ 994 w 1016"/>
              <a:gd name="T9" fmla="*/ 658 h 1016"/>
              <a:gd name="T10" fmla="*/ 1016 w 1016"/>
              <a:gd name="T11" fmla="*/ 508 h 1016"/>
              <a:gd name="T12" fmla="*/ 508 w 1016"/>
              <a:gd name="T13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7"/>
                  <a:pt x="0" y="508"/>
                </a:cubicBezTo>
                <a:cubicBezTo>
                  <a:pt x="0" y="560"/>
                  <a:pt x="8" y="610"/>
                  <a:pt x="23" y="658"/>
                </a:cubicBezTo>
                <a:cubicBezTo>
                  <a:pt x="87" y="865"/>
                  <a:pt x="280" y="1016"/>
                  <a:pt x="508" y="1016"/>
                </a:cubicBezTo>
                <a:cubicBezTo>
                  <a:pt x="737" y="1016"/>
                  <a:pt x="930" y="865"/>
                  <a:pt x="994" y="658"/>
                </a:cubicBezTo>
                <a:cubicBezTo>
                  <a:pt x="1009" y="610"/>
                  <a:pt x="1016" y="560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5CC6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22" name="组合 3821"/>
          <p:cNvGrpSpPr/>
          <p:nvPr/>
        </p:nvGrpSpPr>
        <p:grpSpPr>
          <a:xfrm>
            <a:off x="10661489" y="3697349"/>
            <a:ext cx="521513" cy="917864"/>
            <a:chOff x="7424738" y="4733925"/>
            <a:chExt cx="436563" cy="768351"/>
          </a:xfrm>
        </p:grpSpPr>
        <p:sp>
          <p:nvSpPr>
            <p:cNvPr id="3560" name="Freeform 715"/>
            <p:cNvSpPr/>
            <p:nvPr/>
          </p:nvSpPr>
          <p:spPr bwMode="auto">
            <a:xfrm>
              <a:off x="7450138" y="4733925"/>
              <a:ext cx="122238" cy="231775"/>
            </a:xfrm>
            <a:custGeom>
              <a:avLst/>
              <a:gdLst>
                <a:gd name="T0" fmla="*/ 64 w 132"/>
                <a:gd name="T1" fmla="*/ 22 h 252"/>
                <a:gd name="T2" fmla="*/ 0 w 132"/>
                <a:gd name="T3" fmla="*/ 133 h 252"/>
                <a:gd name="T4" fmla="*/ 19 w 132"/>
                <a:gd name="T5" fmla="*/ 252 h 252"/>
                <a:gd name="T6" fmla="*/ 66 w 132"/>
                <a:gd name="T7" fmla="*/ 252 h 252"/>
                <a:gd name="T8" fmla="*/ 113 w 132"/>
                <a:gd name="T9" fmla="*/ 252 h 252"/>
                <a:gd name="T10" fmla="*/ 132 w 132"/>
                <a:gd name="T11" fmla="*/ 133 h 252"/>
                <a:gd name="T12" fmla="*/ 68 w 132"/>
                <a:gd name="T13" fmla="*/ 22 h 252"/>
                <a:gd name="T14" fmla="*/ 78 w 132"/>
                <a:gd name="T15" fmla="*/ 11 h 252"/>
                <a:gd name="T16" fmla="*/ 66 w 132"/>
                <a:gd name="T17" fmla="*/ 0 h 252"/>
                <a:gd name="T18" fmla="*/ 55 w 132"/>
                <a:gd name="T19" fmla="*/ 11 h 252"/>
                <a:gd name="T20" fmla="*/ 64 w 132"/>
                <a:gd name="T21" fmla="*/ 2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252">
                  <a:moveTo>
                    <a:pt x="64" y="22"/>
                  </a:moveTo>
                  <a:cubicBezTo>
                    <a:pt x="52" y="79"/>
                    <a:pt x="0" y="133"/>
                    <a:pt x="0" y="133"/>
                  </a:cubicBezTo>
                  <a:cubicBezTo>
                    <a:pt x="28" y="170"/>
                    <a:pt x="19" y="252"/>
                    <a:pt x="19" y="252"/>
                  </a:cubicBezTo>
                  <a:cubicBezTo>
                    <a:pt x="66" y="252"/>
                    <a:pt x="66" y="252"/>
                    <a:pt x="66" y="252"/>
                  </a:cubicBezTo>
                  <a:cubicBezTo>
                    <a:pt x="113" y="252"/>
                    <a:pt x="113" y="252"/>
                    <a:pt x="113" y="252"/>
                  </a:cubicBezTo>
                  <a:cubicBezTo>
                    <a:pt x="113" y="252"/>
                    <a:pt x="104" y="170"/>
                    <a:pt x="132" y="133"/>
                  </a:cubicBezTo>
                  <a:cubicBezTo>
                    <a:pt x="132" y="133"/>
                    <a:pt x="80" y="79"/>
                    <a:pt x="68" y="22"/>
                  </a:cubicBezTo>
                  <a:cubicBezTo>
                    <a:pt x="74" y="21"/>
                    <a:pt x="78" y="16"/>
                    <a:pt x="78" y="11"/>
                  </a:cubicBezTo>
                  <a:cubicBezTo>
                    <a:pt x="78" y="5"/>
                    <a:pt x="72" y="0"/>
                    <a:pt x="66" y="0"/>
                  </a:cubicBezTo>
                  <a:cubicBezTo>
                    <a:pt x="60" y="0"/>
                    <a:pt x="55" y="5"/>
                    <a:pt x="55" y="11"/>
                  </a:cubicBezTo>
                  <a:cubicBezTo>
                    <a:pt x="55" y="16"/>
                    <a:pt x="59" y="21"/>
                    <a:pt x="64" y="22"/>
                  </a:cubicBez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61" name="Freeform 716"/>
            <p:cNvSpPr/>
            <p:nvPr/>
          </p:nvSpPr>
          <p:spPr bwMode="auto">
            <a:xfrm>
              <a:off x="7451726" y="4965700"/>
              <a:ext cx="117475" cy="49213"/>
            </a:xfrm>
            <a:custGeom>
              <a:avLst/>
              <a:gdLst>
                <a:gd name="T0" fmla="*/ 113 w 128"/>
                <a:gd name="T1" fmla="*/ 0 h 53"/>
                <a:gd name="T2" fmla="*/ 15 w 128"/>
                <a:gd name="T3" fmla="*/ 0 h 53"/>
                <a:gd name="T4" fmla="*/ 0 w 128"/>
                <a:gd name="T5" fmla="*/ 15 h 53"/>
                <a:gd name="T6" fmla="*/ 0 w 128"/>
                <a:gd name="T7" fmla="*/ 53 h 53"/>
                <a:gd name="T8" fmla="*/ 128 w 128"/>
                <a:gd name="T9" fmla="*/ 53 h 53"/>
                <a:gd name="T10" fmla="*/ 128 w 128"/>
                <a:gd name="T11" fmla="*/ 15 h 53"/>
                <a:gd name="T12" fmla="*/ 113 w 128"/>
                <a:gd name="T1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53">
                  <a:moveTo>
                    <a:pt x="113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28" y="53"/>
                    <a:pt x="128" y="53"/>
                    <a:pt x="128" y="53"/>
                  </a:cubicBezTo>
                  <a:cubicBezTo>
                    <a:pt x="128" y="15"/>
                    <a:pt x="128" y="15"/>
                    <a:pt x="128" y="15"/>
                  </a:cubicBezTo>
                  <a:cubicBezTo>
                    <a:pt x="128" y="7"/>
                    <a:pt x="122" y="0"/>
                    <a:pt x="113" y="0"/>
                  </a:cubicBezTo>
                  <a:close/>
                </a:path>
              </a:pathLst>
            </a:custGeom>
            <a:solidFill>
              <a:srgbClr val="B34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62" name="Oval 717"/>
            <p:cNvSpPr>
              <a:spLocks noChangeArrowheads="1"/>
            </p:cNvSpPr>
            <p:nvPr/>
          </p:nvSpPr>
          <p:spPr bwMode="auto">
            <a:xfrm>
              <a:off x="7496176" y="4859338"/>
              <a:ext cx="30163" cy="31750"/>
            </a:xfrm>
            <a:prstGeom prst="ellipse">
              <a:avLst/>
            </a:pr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63" name="Freeform 718"/>
            <p:cNvSpPr/>
            <p:nvPr/>
          </p:nvSpPr>
          <p:spPr bwMode="auto">
            <a:xfrm>
              <a:off x="7726363" y="4938713"/>
              <a:ext cx="104775" cy="238125"/>
            </a:xfrm>
            <a:custGeom>
              <a:avLst/>
              <a:gdLst>
                <a:gd name="T0" fmla="*/ 89 w 114"/>
                <a:gd name="T1" fmla="*/ 0 h 260"/>
                <a:gd name="T2" fmla="*/ 26 w 114"/>
                <a:gd name="T3" fmla="*/ 0 h 260"/>
                <a:gd name="T4" fmla="*/ 0 w 114"/>
                <a:gd name="T5" fmla="*/ 260 h 260"/>
                <a:gd name="T6" fmla="*/ 114 w 114"/>
                <a:gd name="T7" fmla="*/ 260 h 260"/>
                <a:gd name="T8" fmla="*/ 89 w 114"/>
                <a:gd name="T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260">
                  <a:moveTo>
                    <a:pt x="8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6" y="62"/>
                    <a:pt x="7" y="151"/>
                    <a:pt x="0" y="260"/>
                  </a:cubicBezTo>
                  <a:cubicBezTo>
                    <a:pt x="114" y="260"/>
                    <a:pt x="114" y="260"/>
                    <a:pt x="114" y="260"/>
                  </a:cubicBezTo>
                  <a:cubicBezTo>
                    <a:pt x="108" y="151"/>
                    <a:pt x="99" y="62"/>
                    <a:pt x="89" y="0"/>
                  </a:cubicBezTo>
                  <a:close/>
                </a:path>
              </a:pathLst>
            </a:custGeom>
            <a:solidFill>
              <a:srgbClr val="EBC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64" name="Freeform 719"/>
            <p:cNvSpPr/>
            <p:nvPr/>
          </p:nvSpPr>
          <p:spPr bwMode="auto">
            <a:xfrm>
              <a:off x="7696201" y="4833938"/>
              <a:ext cx="165100" cy="141288"/>
            </a:xfrm>
            <a:custGeom>
              <a:avLst/>
              <a:gdLst>
                <a:gd name="T0" fmla="*/ 155 w 179"/>
                <a:gd name="T1" fmla="*/ 18 h 154"/>
                <a:gd name="T2" fmla="*/ 149 w 179"/>
                <a:gd name="T3" fmla="*/ 5 h 154"/>
                <a:gd name="T4" fmla="*/ 136 w 179"/>
                <a:gd name="T5" fmla="*/ 5 h 154"/>
                <a:gd name="T6" fmla="*/ 135 w 179"/>
                <a:gd name="T7" fmla="*/ 10 h 154"/>
                <a:gd name="T8" fmla="*/ 136 w 179"/>
                <a:gd name="T9" fmla="*/ 24 h 154"/>
                <a:gd name="T10" fmla="*/ 135 w 179"/>
                <a:gd name="T11" fmla="*/ 31 h 154"/>
                <a:gd name="T12" fmla="*/ 120 w 179"/>
                <a:gd name="T13" fmla="*/ 38 h 154"/>
                <a:gd name="T14" fmla="*/ 115 w 179"/>
                <a:gd name="T15" fmla="*/ 51 h 154"/>
                <a:gd name="T16" fmla="*/ 108 w 179"/>
                <a:gd name="T17" fmla="*/ 63 h 154"/>
                <a:gd name="T18" fmla="*/ 81 w 179"/>
                <a:gd name="T19" fmla="*/ 64 h 154"/>
                <a:gd name="T20" fmla="*/ 61 w 179"/>
                <a:gd name="T21" fmla="*/ 41 h 154"/>
                <a:gd name="T22" fmla="*/ 43 w 179"/>
                <a:gd name="T23" fmla="*/ 19 h 154"/>
                <a:gd name="T24" fmla="*/ 16 w 179"/>
                <a:gd name="T25" fmla="*/ 12 h 154"/>
                <a:gd name="T26" fmla="*/ 0 w 179"/>
                <a:gd name="T27" fmla="*/ 64 h 154"/>
                <a:gd name="T28" fmla="*/ 89 w 179"/>
                <a:gd name="T29" fmla="*/ 154 h 154"/>
                <a:gd name="T30" fmla="*/ 179 w 179"/>
                <a:gd name="T31" fmla="*/ 64 h 154"/>
                <a:gd name="T32" fmla="*/ 172 w 179"/>
                <a:gd name="T33" fmla="*/ 35 h 154"/>
                <a:gd name="T34" fmla="*/ 155 w 179"/>
                <a:gd name="T35" fmla="*/ 1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9" h="154">
                  <a:moveTo>
                    <a:pt x="155" y="18"/>
                  </a:moveTo>
                  <a:cubicBezTo>
                    <a:pt x="153" y="14"/>
                    <a:pt x="152" y="8"/>
                    <a:pt x="149" y="5"/>
                  </a:cubicBezTo>
                  <a:cubicBezTo>
                    <a:pt x="145" y="1"/>
                    <a:pt x="138" y="0"/>
                    <a:pt x="136" y="5"/>
                  </a:cubicBezTo>
                  <a:cubicBezTo>
                    <a:pt x="135" y="7"/>
                    <a:pt x="135" y="9"/>
                    <a:pt x="135" y="10"/>
                  </a:cubicBezTo>
                  <a:cubicBezTo>
                    <a:pt x="135" y="15"/>
                    <a:pt x="136" y="19"/>
                    <a:pt x="136" y="24"/>
                  </a:cubicBezTo>
                  <a:cubicBezTo>
                    <a:pt x="136" y="26"/>
                    <a:pt x="136" y="29"/>
                    <a:pt x="135" y="31"/>
                  </a:cubicBezTo>
                  <a:cubicBezTo>
                    <a:pt x="132" y="36"/>
                    <a:pt x="125" y="35"/>
                    <a:pt x="120" y="38"/>
                  </a:cubicBezTo>
                  <a:cubicBezTo>
                    <a:pt x="117" y="41"/>
                    <a:pt x="116" y="47"/>
                    <a:pt x="115" y="51"/>
                  </a:cubicBezTo>
                  <a:cubicBezTo>
                    <a:pt x="114" y="56"/>
                    <a:pt x="112" y="60"/>
                    <a:pt x="108" y="63"/>
                  </a:cubicBezTo>
                  <a:cubicBezTo>
                    <a:pt x="101" y="70"/>
                    <a:pt x="89" y="69"/>
                    <a:pt x="81" y="64"/>
                  </a:cubicBezTo>
                  <a:cubicBezTo>
                    <a:pt x="72" y="58"/>
                    <a:pt x="67" y="50"/>
                    <a:pt x="61" y="41"/>
                  </a:cubicBezTo>
                  <a:cubicBezTo>
                    <a:pt x="56" y="33"/>
                    <a:pt x="51" y="24"/>
                    <a:pt x="43" y="19"/>
                  </a:cubicBezTo>
                  <a:cubicBezTo>
                    <a:pt x="35" y="13"/>
                    <a:pt x="25" y="11"/>
                    <a:pt x="16" y="12"/>
                  </a:cubicBezTo>
                  <a:cubicBezTo>
                    <a:pt x="6" y="33"/>
                    <a:pt x="0" y="51"/>
                    <a:pt x="0" y="64"/>
                  </a:cubicBezTo>
                  <a:cubicBezTo>
                    <a:pt x="0" y="114"/>
                    <a:pt x="40" y="154"/>
                    <a:pt x="89" y="154"/>
                  </a:cubicBezTo>
                  <a:cubicBezTo>
                    <a:pt x="139" y="154"/>
                    <a:pt x="179" y="114"/>
                    <a:pt x="179" y="64"/>
                  </a:cubicBezTo>
                  <a:cubicBezTo>
                    <a:pt x="179" y="56"/>
                    <a:pt x="176" y="46"/>
                    <a:pt x="172" y="35"/>
                  </a:cubicBezTo>
                  <a:cubicBezTo>
                    <a:pt x="165" y="31"/>
                    <a:pt x="159" y="26"/>
                    <a:pt x="155" y="18"/>
                  </a:cubicBezTo>
                  <a:close/>
                </a:path>
              </a:pathLst>
            </a:custGeom>
            <a:solidFill>
              <a:srgbClr val="9B2E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65" name="Freeform 720"/>
            <p:cNvSpPr/>
            <p:nvPr/>
          </p:nvSpPr>
          <p:spPr bwMode="auto">
            <a:xfrm>
              <a:off x="7712076" y="4733925"/>
              <a:ext cx="142875" cy="165100"/>
            </a:xfrm>
            <a:custGeom>
              <a:avLst/>
              <a:gdLst>
                <a:gd name="T0" fmla="*/ 0 w 156"/>
                <a:gd name="T1" fmla="*/ 121 h 179"/>
                <a:gd name="T2" fmla="*/ 27 w 156"/>
                <a:gd name="T3" fmla="*/ 128 h 179"/>
                <a:gd name="T4" fmla="*/ 45 w 156"/>
                <a:gd name="T5" fmla="*/ 150 h 179"/>
                <a:gd name="T6" fmla="*/ 65 w 156"/>
                <a:gd name="T7" fmla="*/ 173 h 179"/>
                <a:gd name="T8" fmla="*/ 92 w 156"/>
                <a:gd name="T9" fmla="*/ 172 h 179"/>
                <a:gd name="T10" fmla="*/ 99 w 156"/>
                <a:gd name="T11" fmla="*/ 160 h 179"/>
                <a:gd name="T12" fmla="*/ 104 w 156"/>
                <a:gd name="T13" fmla="*/ 147 h 179"/>
                <a:gd name="T14" fmla="*/ 119 w 156"/>
                <a:gd name="T15" fmla="*/ 140 h 179"/>
                <a:gd name="T16" fmla="*/ 120 w 156"/>
                <a:gd name="T17" fmla="*/ 133 h 179"/>
                <a:gd name="T18" fmla="*/ 119 w 156"/>
                <a:gd name="T19" fmla="*/ 119 h 179"/>
                <a:gd name="T20" fmla="*/ 120 w 156"/>
                <a:gd name="T21" fmla="*/ 114 h 179"/>
                <a:gd name="T22" fmla="*/ 133 w 156"/>
                <a:gd name="T23" fmla="*/ 114 h 179"/>
                <a:gd name="T24" fmla="*/ 139 w 156"/>
                <a:gd name="T25" fmla="*/ 127 h 179"/>
                <a:gd name="T26" fmla="*/ 156 w 156"/>
                <a:gd name="T27" fmla="*/ 144 h 179"/>
                <a:gd name="T28" fmla="*/ 73 w 156"/>
                <a:gd name="T29" fmla="*/ 0 h 179"/>
                <a:gd name="T30" fmla="*/ 0 w 156"/>
                <a:gd name="T31" fmla="*/ 12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6" h="179">
                  <a:moveTo>
                    <a:pt x="0" y="121"/>
                  </a:moveTo>
                  <a:cubicBezTo>
                    <a:pt x="9" y="120"/>
                    <a:pt x="19" y="122"/>
                    <a:pt x="27" y="128"/>
                  </a:cubicBezTo>
                  <a:cubicBezTo>
                    <a:pt x="35" y="133"/>
                    <a:pt x="40" y="142"/>
                    <a:pt x="45" y="150"/>
                  </a:cubicBezTo>
                  <a:cubicBezTo>
                    <a:pt x="51" y="159"/>
                    <a:pt x="56" y="167"/>
                    <a:pt x="65" y="173"/>
                  </a:cubicBezTo>
                  <a:cubicBezTo>
                    <a:pt x="73" y="178"/>
                    <a:pt x="85" y="179"/>
                    <a:pt x="92" y="172"/>
                  </a:cubicBezTo>
                  <a:cubicBezTo>
                    <a:pt x="96" y="169"/>
                    <a:pt x="98" y="165"/>
                    <a:pt x="99" y="160"/>
                  </a:cubicBezTo>
                  <a:cubicBezTo>
                    <a:pt x="100" y="156"/>
                    <a:pt x="101" y="150"/>
                    <a:pt x="104" y="147"/>
                  </a:cubicBezTo>
                  <a:cubicBezTo>
                    <a:pt x="109" y="144"/>
                    <a:pt x="116" y="145"/>
                    <a:pt x="119" y="140"/>
                  </a:cubicBezTo>
                  <a:cubicBezTo>
                    <a:pt x="120" y="138"/>
                    <a:pt x="120" y="135"/>
                    <a:pt x="120" y="133"/>
                  </a:cubicBezTo>
                  <a:cubicBezTo>
                    <a:pt x="120" y="128"/>
                    <a:pt x="119" y="124"/>
                    <a:pt x="119" y="119"/>
                  </a:cubicBezTo>
                  <a:cubicBezTo>
                    <a:pt x="119" y="118"/>
                    <a:pt x="119" y="116"/>
                    <a:pt x="120" y="114"/>
                  </a:cubicBezTo>
                  <a:cubicBezTo>
                    <a:pt x="122" y="109"/>
                    <a:pt x="129" y="110"/>
                    <a:pt x="133" y="114"/>
                  </a:cubicBezTo>
                  <a:cubicBezTo>
                    <a:pt x="136" y="117"/>
                    <a:pt x="137" y="123"/>
                    <a:pt x="139" y="127"/>
                  </a:cubicBezTo>
                  <a:cubicBezTo>
                    <a:pt x="143" y="135"/>
                    <a:pt x="149" y="140"/>
                    <a:pt x="156" y="144"/>
                  </a:cubicBezTo>
                  <a:cubicBezTo>
                    <a:pt x="136" y="86"/>
                    <a:pt x="73" y="0"/>
                    <a:pt x="73" y="0"/>
                  </a:cubicBezTo>
                  <a:cubicBezTo>
                    <a:pt x="73" y="0"/>
                    <a:pt x="25" y="66"/>
                    <a:pt x="0" y="121"/>
                  </a:cubicBez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66" name="Freeform 721"/>
            <p:cNvSpPr/>
            <p:nvPr/>
          </p:nvSpPr>
          <p:spPr bwMode="auto">
            <a:xfrm>
              <a:off x="7424738" y="4983163"/>
              <a:ext cx="176213" cy="519113"/>
            </a:xfrm>
            <a:custGeom>
              <a:avLst/>
              <a:gdLst>
                <a:gd name="T0" fmla="*/ 170 w 191"/>
                <a:gd name="T1" fmla="*/ 13 h 565"/>
                <a:gd name="T2" fmla="*/ 159 w 191"/>
                <a:gd name="T3" fmla="*/ 0 h 565"/>
                <a:gd name="T4" fmla="*/ 29 w 191"/>
                <a:gd name="T5" fmla="*/ 0 h 565"/>
                <a:gd name="T6" fmla="*/ 19 w 191"/>
                <a:gd name="T7" fmla="*/ 13 h 565"/>
                <a:gd name="T8" fmla="*/ 0 w 191"/>
                <a:gd name="T9" fmla="*/ 509 h 565"/>
                <a:gd name="T10" fmla="*/ 190 w 191"/>
                <a:gd name="T11" fmla="*/ 565 h 565"/>
                <a:gd name="T12" fmla="*/ 170 w 191"/>
                <a:gd name="T13" fmla="*/ 13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" h="565">
                  <a:moveTo>
                    <a:pt x="170" y="13"/>
                  </a:moveTo>
                  <a:cubicBezTo>
                    <a:pt x="171" y="6"/>
                    <a:pt x="166" y="0"/>
                    <a:pt x="159" y="0"/>
                  </a:cubicBezTo>
                  <a:cubicBezTo>
                    <a:pt x="116" y="0"/>
                    <a:pt x="72" y="0"/>
                    <a:pt x="29" y="0"/>
                  </a:cubicBezTo>
                  <a:cubicBezTo>
                    <a:pt x="22" y="0"/>
                    <a:pt x="17" y="6"/>
                    <a:pt x="19" y="13"/>
                  </a:cubicBezTo>
                  <a:cubicBezTo>
                    <a:pt x="56" y="178"/>
                    <a:pt x="9" y="344"/>
                    <a:pt x="0" y="509"/>
                  </a:cubicBezTo>
                  <a:cubicBezTo>
                    <a:pt x="57" y="540"/>
                    <a:pt x="122" y="559"/>
                    <a:pt x="190" y="565"/>
                  </a:cubicBezTo>
                  <a:cubicBezTo>
                    <a:pt x="191" y="381"/>
                    <a:pt x="128" y="197"/>
                    <a:pt x="170" y="13"/>
                  </a:cubicBezTo>
                  <a:close/>
                </a:path>
              </a:pathLst>
            </a:custGeom>
            <a:solidFill>
              <a:srgbClr val="722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67" name="Freeform 722"/>
            <p:cNvSpPr/>
            <p:nvPr/>
          </p:nvSpPr>
          <p:spPr bwMode="auto">
            <a:xfrm>
              <a:off x="7713663" y="5176838"/>
              <a:ext cx="128588" cy="320675"/>
            </a:xfrm>
            <a:custGeom>
              <a:avLst/>
              <a:gdLst>
                <a:gd name="T0" fmla="*/ 13 w 140"/>
                <a:gd name="T1" fmla="*/ 0 h 350"/>
                <a:gd name="T2" fmla="*/ 0 w 140"/>
                <a:gd name="T3" fmla="*/ 350 h 350"/>
                <a:gd name="T4" fmla="*/ 140 w 140"/>
                <a:gd name="T5" fmla="*/ 308 h 350"/>
                <a:gd name="T6" fmla="*/ 127 w 140"/>
                <a:gd name="T7" fmla="*/ 0 h 350"/>
                <a:gd name="T8" fmla="*/ 13 w 140"/>
                <a:gd name="T9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350">
                  <a:moveTo>
                    <a:pt x="13" y="0"/>
                  </a:moveTo>
                  <a:cubicBezTo>
                    <a:pt x="7" y="102"/>
                    <a:pt x="3" y="221"/>
                    <a:pt x="0" y="350"/>
                  </a:cubicBezTo>
                  <a:cubicBezTo>
                    <a:pt x="49" y="343"/>
                    <a:pt x="96" y="328"/>
                    <a:pt x="140" y="308"/>
                  </a:cubicBezTo>
                  <a:cubicBezTo>
                    <a:pt x="137" y="195"/>
                    <a:pt x="133" y="90"/>
                    <a:pt x="127" y="0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568" name="Freeform 723"/>
          <p:cNvSpPr/>
          <p:nvPr/>
        </p:nvSpPr>
        <p:spPr bwMode="auto">
          <a:xfrm>
            <a:off x="9012550" y="5472387"/>
            <a:ext cx="1054404" cy="377387"/>
          </a:xfrm>
          <a:custGeom>
            <a:avLst/>
            <a:gdLst>
              <a:gd name="T0" fmla="*/ 0 w 962"/>
              <a:gd name="T1" fmla="*/ 0 h 344"/>
              <a:gd name="T2" fmla="*/ 481 w 962"/>
              <a:gd name="T3" fmla="*/ 344 h 344"/>
              <a:gd name="T4" fmla="*/ 962 w 962"/>
              <a:gd name="T5" fmla="*/ 0 h 344"/>
              <a:gd name="T6" fmla="*/ 0 w 962"/>
              <a:gd name="T7" fmla="*/ 0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2" h="344">
                <a:moveTo>
                  <a:pt x="0" y="0"/>
                </a:moveTo>
                <a:cubicBezTo>
                  <a:pt x="69" y="200"/>
                  <a:pt x="258" y="344"/>
                  <a:pt x="481" y="344"/>
                </a:cubicBezTo>
                <a:cubicBezTo>
                  <a:pt x="705" y="344"/>
                  <a:pt x="894" y="200"/>
                  <a:pt x="962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0A3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569" name="Freeform 724"/>
          <p:cNvSpPr/>
          <p:nvPr/>
        </p:nvSpPr>
        <p:spPr bwMode="auto">
          <a:xfrm>
            <a:off x="8982208" y="4734685"/>
            <a:ext cx="1115089" cy="737704"/>
          </a:xfrm>
          <a:custGeom>
            <a:avLst/>
            <a:gdLst>
              <a:gd name="T0" fmla="*/ 1016 w 1016"/>
              <a:gd name="T1" fmla="*/ 508 h 672"/>
              <a:gd name="T2" fmla="*/ 508 w 1016"/>
              <a:gd name="T3" fmla="*/ 0 h 672"/>
              <a:gd name="T4" fmla="*/ 0 w 1016"/>
              <a:gd name="T5" fmla="*/ 508 h 672"/>
              <a:gd name="T6" fmla="*/ 27 w 1016"/>
              <a:gd name="T7" fmla="*/ 672 h 672"/>
              <a:gd name="T8" fmla="*/ 989 w 1016"/>
              <a:gd name="T9" fmla="*/ 672 h 672"/>
              <a:gd name="T10" fmla="*/ 1016 w 1016"/>
              <a:gd name="T11" fmla="*/ 508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6" h="672">
                <a:moveTo>
                  <a:pt x="1016" y="508"/>
                </a:moveTo>
                <a:cubicBezTo>
                  <a:pt x="1016" y="228"/>
                  <a:pt x="789" y="0"/>
                  <a:pt x="508" y="0"/>
                </a:cubicBezTo>
                <a:cubicBezTo>
                  <a:pt x="228" y="0"/>
                  <a:pt x="0" y="228"/>
                  <a:pt x="0" y="508"/>
                </a:cubicBezTo>
                <a:cubicBezTo>
                  <a:pt x="0" y="566"/>
                  <a:pt x="10" y="621"/>
                  <a:pt x="27" y="672"/>
                </a:cubicBezTo>
                <a:cubicBezTo>
                  <a:pt x="989" y="672"/>
                  <a:pt x="989" y="672"/>
                  <a:pt x="989" y="672"/>
                </a:cubicBezTo>
                <a:cubicBezTo>
                  <a:pt x="1007" y="621"/>
                  <a:pt x="1016" y="566"/>
                  <a:pt x="1016" y="508"/>
                </a:cubicBezTo>
                <a:close/>
              </a:path>
            </a:pathLst>
          </a:custGeom>
          <a:solidFill>
            <a:srgbClr val="61C6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28" name="组合 3827"/>
          <p:cNvGrpSpPr/>
          <p:nvPr/>
        </p:nvGrpSpPr>
        <p:grpSpPr>
          <a:xfrm>
            <a:off x="9150988" y="4977425"/>
            <a:ext cx="724430" cy="629608"/>
            <a:chOff x="6281738" y="5805488"/>
            <a:chExt cx="606426" cy="527050"/>
          </a:xfrm>
        </p:grpSpPr>
        <p:sp>
          <p:nvSpPr>
            <p:cNvPr id="3570" name="Freeform 725"/>
            <p:cNvSpPr/>
            <p:nvPr/>
          </p:nvSpPr>
          <p:spPr bwMode="auto">
            <a:xfrm>
              <a:off x="6629401" y="6275388"/>
              <a:ext cx="236538" cy="57150"/>
            </a:xfrm>
            <a:custGeom>
              <a:avLst/>
              <a:gdLst>
                <a:gd name="T0" fmla="*/ 92 w 257"/>
                <a:gd name="T1" fmla="*/ 63 h 63"/>
                <a:gd name="T2" fmla="*/ 198 w 257"/>
                <a:gd name="T3" fmla="*/ 60 h 63"/>
                <a:gd name="T4" fmla="*/ 205 w 257"/>
                <a:gd name="T5" fmla="*/ 59 h 63"/>
                <a:gd name="T6" fmla="*/ 210 w 257"/>
                <a:gd name="T7" fmla="*/ 54 h 63"/>
                <a:gd name="T8" fmla="*/ 251 w 257"/>
                <a:gd name="T9" fmla="*/ 35 h 63"/>
                <a:gd name="T10" fmla="*/ 236 w 257"/>
                <a:gd name="T11" fmla="*/ 7 h 63"/>
                <a:gd name="T12" fmla="*/ 200 w 257"/>
                <a:gd name="T13" fmla="*/ 7 h 63"/>
                <a:gd name="T14" fmla="*/ 161 w 257"/>
                <a:gd name="T15" fmla="*/ 0 h 63"/>
                <a:gd name="T16" fmla="*/ 190 w 257"/>
                <a:gd name="T17" fmla="*/ 12 h 63"/>
                <a:gd name="T18" fmla="*/ 190 w 257"/>
                <a:gd name="T19" fmla="*/ 23 h 63"/>
                <a:gd name="T20" fmla="*/ 17 w 257"/>
                <a:gd name="T21" fmla="*/ 35 h 63"/>
                <a:gd name="T22" fmla="*/ 6 w 257"/>
                <a:gd name="T23" fmla="*/ 38 h 63"/>
                <a:gd name="T24" fmla="*/ 2 w 257"/>
                <a:gd name="T25" fmla="*/ 48 h 63"/>
                <a:gd name="T26" fmla="*/ 15 w 257"/>
                <a:gd name="T27" fmla="*/ 52 h 63"/>
                <a:gd name="T28" fmla="*/ 78 w 257"/>
                <a:gd name="T29" fmla="*/ 63 h 63"/>
                <a:gd name="T30" fmla="*/ 92 w 257"/>
                <a:gd name="T3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63">
                  <a:moveTo>
                    <a:pt x="92" y="63"/>
                  </a:moveTo>
                  <a:cubicBezTo>
                    <a:pt x="128" y="62"/>
                    <a:pt x="163" y="61"/>
                    <a:pt x="198" y="60"/>
                  </a:cubicBezTo>
                  <a:cubicBezTo>
                    <a:pt x="200" y="60"/>
                    <a:pt x="202" y="60"/>
                    <a:pt x="205" y="59"/>
                  </a:cubicBezTo>
                  <a:cubicBezTo>
                    <a:pt x="207" y="58"/>
                    <a:pt x="208" y="55"/>
                    <a:pt x="210" y="54"/>
                  </a:cubicBezTo>
                  <a:cubicBezTo>
                    <a:pt x="221" y="43"/>
                    <a:pt x="244" y="48"/>
                    <a:pt x="251" y="35"/>
                  </a:cubicBezTo>
                  <a:cubicBezTo>
                    <a:pt x="257" y="24"/>
                    <a:pt x="247" y="11"/>
                    <a:pt x="236" y="7"/>
                  </a:cubicBezTo>
                  <a:cubicBezTo>
                    <a:pt x="224" y="4"/>
                    <a:pt x="212" y="6"/>
                    <a:pt x="200" y="7"/>
                  </a:cubicBezTo>
                  <a:cubicBezTo>
                    <a:pt x="186" y="7"/>
                    <a:pt x="173" y="5"/>
                    <a:pt x="161" y="0"/>
                  </a:cubicBezTo>
                  <a:cubicBezTo>
                    <a:pt x="171" y="3"/>
                    <a:pt x="181" y="7"/>
                    <a:pt x="190" y="12"/>
                  </a:cubicBezTo>
                  <a:cubicBezTo>
                    <a:pt x="190" y="16"/>
                    <a:pt x="190" y="20"/>
                    <a:pt x="190" y="23"/>
                  </a:cubicBezTo>
                  <a:cubicBezTo>
                    <a:pt x="133" y="27"/>
                    <a:pt x="75" y="31"/>
                    <a:pt x="17" y="35"/>
                  </a:cubicBezTo>
                  <a:cubicBezTo>
                    <a:pt x="13" y="35"/>
                    <a:pt x="9" y="35"/>
                    <a:pt x="6" y="38"/>
                  </a:cubicBezTo>
                  <a:cubicBezTo>
                    <a:pt x="2" y="40"/>
                    <a:pt x="0" y="45"/>
                    <a:pt x="2" y="48"/>
                  </a:cubicBezTo>
                  <a:cubicBezTo>
                    <a:pt x="5" y="52"/>
                    <a:pt x="11" y="52"/>
                    <a:pt x="15" y="52"/>
                  </a:cubicBezTo>
                  <a:cubicBezTo>
                    <a:pt x="37" y="50"/>
                    <a:pt x="57" y="61"/>
                    <a:pt x="78" y="63"/>
                  </a:cubicBezTo>
                  <a:cubicBezTo>
                    <a:pt x="83" y="63"/>
                    <a:pt x="88" y="63"/>
                    <a:pt x="92" y="63"/>
                  </a:cubicBezTo>
                  <a:close/>
                </a:path>
              </a:pathLst>
            </a:cu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71" name="Freeform 726"/>
            <p:cNvSpPr/>
            <p:nvPr/>
          </p:nvSpPr>
          <p:spPr bwMode="auto">
            <a:xfrm>
              <a:off x="6429376" y="5818188"/>
              <a:ext cx="431800" cy="477838"/>
            </a:xfrm>
            <a:custGeom>
              <a:avLst/>
              <a:gdLst>
                <a:gd name="T0" fmla="*/ 460 w 470"/>
                <a:gd name="T1" fmla="*/ 0 h 521"/>
                <a:gd name="T2" fmla="*/ 452 w 470"/>
                <a:gd name="T3" fmla="*/ 58 h 521"/>
                <a:gd name="T4" fmla="*/ 440 w 470"/>
                <a:gd name="T5" fmla="*/ 94 h 521"/>
                <a:gd name="T6" fmla="*/ 431 w 470"/>
                <a:gd name="T7" fmla="*/ 106 h 521"/>
                <a:gd name="T8" fmla="*/ 431 w 470"/>
                <a:gd name="T9" fmla="*/ 119 h 521"/>
                <a:gd name="T10" fmla="*/ 421 w 470"/>
                <a:gd name="T11" fmla="*/ 170 h 521"/>
                <a:gd name="T12" fmla="*/ 415 w 470"/>
                <a:gd name="T13" fmla="*/ 175 h 521"/>
                <a:gd name="T14" fmla="*/ 385 w 470"/>
                <a:gd name="T15" fmla="*/ 169 h 521"/>
                <a:gd name="T16" fmla="*/ 383 w 470"/>
                <a:gd name="T17" fmla="*/ 174 h 521"/>
                <a:gd name="T18" fmla="*/ 388 w 470"/>
                <a:gd name="T19" fmla="*/ 222 h 521"/>
                <a:gd name="T20" fmla="*/ 398 w 470"/>
                <a:gd name="T21" fmla="*/ 257 h 521"/>
                <a:gd name="T22" fmla="*/ 377 w 470"/>
                <a:gd name="T23" fmla="*/ 281 h 521"/>
                <a:gd name="T24" fmla="*/ 359 w 470"/>
                <a:gd name="T25" fmla="*/ 272 h 521"/>
                <a:gd name="T26" fmla="*/ 331 w 470"/>
                <a:gd name="T27" fmla="*/ 298 h 521"/>
                <a:gd name="T28" fmla="*/ 343 w 470"/>
                <a:gd name="T29" fmla="*/ 342 h 521"/>
                <a:gd name="T30" fmla="*/ 344 w 470"/>
                <a:gd name="T31" fmla="*/ 413 h 521"/>
                <a:gd name="T32" fmla="*/ 331 w 470"/>
                <a:gd name="T33" fmla="*/ 433 h 521"/>
                <a:gd name="T34" fmla="*/ 296 w 470"/>
                <a:gd name="T35" fmla="*/ 426 h 521"/>
                <a:gd name="T36" fmla="*/ 285 w 470"/>
                <a:gd name="T37" fmla="*/ 387 h 521"/>
                <a:gd name="T38" fmla="*/ 285 w 470"/>
                <a:gd name="T39" fmla="*/ 345 h 521"/>
                <a:gd name="T40" fmla="*/ 265 w 470"/>
                <a:gd name="T41" fmla="*/ 255 h 521"/>
                <a:gd name="T42" fmla="*/ 262 w 470"/>
                <a:gd name="T43" fmla="*/ 227 h 521"/>
                <a:gd name="T44" fmla="*/ 249 w 470"/>
                <a:gd name="T45" fmla="*/ 223 h 521"/>
                <a:gd name="T46" fmla="*/ 227 w 470"/>
                <a:gd name="T47" fmla="*/ 186 h 521"/>
                <a:gd name="T48" fmla="*/ 228 w 470"/>
                <a:gd name="T49" fmla="*/ 139 h 521"/>
                <a:gd name="T50" fmla="*/ 213 w 470"/>
                <a:gd name="T51" fmla="*/ 118 h 521"/>
                <a:gd name="T52" fmla="*/ 180 w 470"/>
                <a:gd name="T53" fmla="*/ 150 h 521"/>
                <a:gd name="T54" fmla="*/ 145 w 470"/>
                <a:gd name="T55" fmla="*/ 138 h 521"/>
                <a:gd name="T56" fmla="*/ 137 w 470"/>
                <a:gd name="T57" fmla="*/ 96 h 521"/>
                <a:gd name="T58" fmla="*/ 132 w 470"/>
                <a:gd name="T59" fmla="*/ 23 h 521"/>
                <a:gd name="T60" fmla="*/ 117 w 470"/>
                <a:gd name="T61" fmla="*/ 0 h 521"/>
                <a:gd name="T62" fmla="*/ 0 w 470"/>
                <a:gd name="T63" fmla="*/ 0 h 521"/>
                <a:gd name="T64" fmla="*/ 0 w 470"/>
                <a:gd name="T65" fmla="*/ 296 h 521"/>
                <a:gd name="T66" fmla="*/ 177 w 470"/>
                <a:gd name="T67" fmla="*/ 205 h 521"/>
                <a:gd name="T68" fmla="*/ 47 w 470"/>
                <a:gd name="T69" fmla="*/ 515 h 521"/>
                <a:gd name="T70" fmla="*/ 235 w 470"/>
                <a:gd name="T71" fmla="*/ 521 h 521"/>
                <a:gd name="T72" fmla="*/ 458 w 470"/>
                <a:gd name="T73" fmla="*/ 509 h 521"/>
                <a:gd name="T74" fmla="*/ 470 w 470"/>
                <a:gd name="T75" fmla="*/ 489 h 521"/>
                <a:gd name="T76" fmla="*/ 470 w 470"/>
                <a:gd name="T77" fmla="*/ 0 h 521"/>
                <a:gd name="T78" fmla="*/ 460 w 470"/>
                <a:gd name="T79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70" h="521">
                  <a:moveTo>
                    <a:pt x="460" y="0"/>
                  </a:moveTo>
                  <a:cubicBezTo>
                    <a:pt x="457" y="19"/>
                    <a:pt x="455" y="38"/>
                    <a:pt x="452" y="58"/>
                  </a:cubicBezTo>
                  <a:cubicBezTo>
                    <a:pt x="450" y="71"/>
                    <a:pt x="448" y="85"/>
                    <a:pt x="440" y="94"/>
                  </a:cubicBezTo>
                  <a:cubicBezTo>
                    <a:pt x="437" y="98"/>
                    <a:pt x="432" y="101"/>
                    <a:pt x="431" y="106"/>
                  </a:cubicBezTo>
                  <a:cubicBezTo>
                    <a:pt x="429" y="110"/>
                    <a:pt x="430" y="115"/>
                    <a:pt x="431" y="119"/>
                  </a:cubicBezTo>
                  <a:cubicBezTo>
                    <a:pt x="434" y="136"/>
                    <a:pt x="430" y="155"/>
                    <a:pt x="421" y="170"/>
                  </a:cubicBezTo>
                  <a:cubicBezTo>
                    <a:pt x="420" y="172"/>
                    <a:pt x="418" y="174"/>
                    <a:pt x="415" y="175"/>
                  </a:cubicBezTo>
                  <a:cubicBezTo>
                    <a:pt x="405" y="180"/>
                    <a:pt x="392" y="159"/>
                    <a:pt x="385" y="169"/>
                  </a:cubicBezTo>
                  <a:cubicBezTo>
                    <a:pt x="384" y="170"/>
                    <a:pt x="383" y="172"/>
                    <a:pt x="383" y="174"/>
                  </a:cubicBezTo>
                  <a:cubicBezTo>
                    <a:pt x="381" y="190"/>
                    <a:pt x="382" y="207"/>
                    <a:pt x="388" y="222"/>
                  </a:cubicBezTo>
                  <a:cubicBezTo>
                    <a:pt x="392" y="234"/>
                    <a:pt x="398" y="245"/>
                    <a:pt x="398" y="257"/>
                  </a:cubicBezTo>
                  <a:cubicBezTo>
                    <a:pt x="398" y="270"/>
                    <a:pt x="389" y="284"/>
                    <a:pt x="377" y="281"/>
                  </a:cubicBezTo>
                  <a:cubicBezTo>
                    <a:pt x="370" y="280"/>
                    <a:pt x="365" y="274"/>
                    <a:pt x="359" y="272"/>
                  </a:cubicBezTo>
                  <a:cubicBezTo>
                    <a:pt x="345" y="267"/>
                    <a:pt x="332" y="283"/>
                    <a:pt x="331" y="298"/>
                  </a:cubicBezTo>
                  <a:cubicBezTo>
                    <a:pt x="331" y="313"/>
                    <a:pt x="338" y="327"/>
                    <a:pt x="343" y="342"/>
                  </a:cubicBezTo>
                  <a:cubicBezTo>
                    <a:pt x="350" y="364"/>
                    <a:pt x="350" y="390"/>
                    <a:pt x="344" y="413"/>
                  </a:cubicBezTo>
                  <a:cubicBezTo>
                    <a:pt x="341" y="421"/>
                    <a:pt x="338" y="429"/>
                    <a:pt x="331" y="433"/>
                  </a:cubicBezTo>
                  <a:cubicBezTo>
                    <a:pt x="320" y="441"/>
                    <a:pt x="304" y="436"/>
                    <a:pt x="296" y="426"/>
                  </a:cubicBezTo>
                  <a:cubicBezTo>
                    <a:pt x="287" y="415"/>
                    <a:pt x="285" y="400"/>
                    <a:pt x="285" y="387"/>
                  </a:cubicBezTo>
                  <a:cubicBezTo>
                    <a:pt x="285" y="373"/>
                    <a:pt x="286" y="359"/>
                    <a:pt x="285" y="345"/>
                  </a:cubicBezTo>
                  <a:cubicBezTo>
                    <a:pt x="281" y="314"/>
                    <a:pt x="259" y="286"/>
                    <a:pt x="265" y="255"/>
                  </a:cubicBezTo>
                  <a:cubicBezTo>
                    <a:pt x="266" y="246"/>
                    <a:pt x="270" y="233"/>
                    <a:pt x="262" y="227"/>
                  </a:cubicBezTo>
                  <a:cubicBezTo>
                    <a:pt x="258" y="224"/>
                    <a:pt x="253" y="224"/>
                    <a:pt x="249" y="223"/>
                  </a:cubicBezTo>
                  <a:cubicBezTo>
                    <a:pt x="234" y="219"/>
                    <a:pt x="227" y="201"/>
                    <a:pt x="227" y="186"/>
                  </a:cubicBezTo>
                  <a:cubicBezTo>
                    <a:pt x="226" y="170"/>
                    <a:pt x="230" y="154"/>
                    <a:pt x="228" y="139"/>
                  </a:cubicBezTo>
                  <a:cubicBezTo>
                    <a:pt x="226" y="130"/>
                    <a:pt x="221" y="119"/>
                    <a:pt x="213" y="118"/>
                  </a:cubicBezTo>
                  <a:cubicBezTo>
                    <a:pt x="197" y="116"/>
                    <a:pt x="193" y="141"/>
                    <a:pt x="180" y="150"/>
                  </a:cubicBezTo>
                  <a:cubicBezTo>
                    <a:pt x="168" y="157"/>
                    <a:pt x="152" y="150"/>
                    <a:pt x="145" y="138"/>
                  </a:cubicBezTo>
                  <a:cubicBezTo>
                    <a:pt x="137" y="126"/>
                    <a:pt x="137" y="111"/>
                    <a:pt x="137" y="96"/>
                  </a:cubicBezTo>
                  <a:cubicBezTo>
                    <a:pt x="138" y="72"/>
                    <a:pt x="140" y="46"/>
                    <a:pt x="132" y="23"/>
                  </a:cubicBezTo>
                  <a:cubicBezTo>
                    <a:pt x="129" y="15"/>
                    <a:pt x="124" y="6"/>
                    <a:pt x="1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6"/>
                    <a:pt x="0" y="296"/>
                    <a:pt x="0" y="296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77" y="205"/>
                    <a:pt x="224" y="336"/>
                    <a:pt x="47" y="515"/>
                  </a:cubicBezTo>
                  <a:cubicBezTo>
                    <a:pt x="86" y="519"/>
                    <a:pt x="156" y="521"/>
                    <a:pt x="235" y="521"/>
                  </a:cubicBezTo>
                  <a:cubicBezTo>
                    <a:pt x="352" y="521"/>
                    <a:pt x="449" y="516"/>
                    <a:pt x="458" y="509"/>
                  </a:cubicBezTo>
                  <a:cubicBezTo>
                    <a:pt x="465" y="505"/>
                    <a:pt x="470" y="498"/>
                    <a:pt x="470" y="489"/>
                  </a:cubicBezTo>
                  <a:cubicBezTo>
                    <a:pt x="470" y="0"/>
                    <a:pt x="470" y="0"/>
                    <a:pt x="470" y="0"/>
                  </a:cubicBezTo>
                  <a:lnTo>
                    <a:pt x="460" y="0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72" name="Freeform 727"/>
            <p:cNvSpPr/>
            <p:nvPr/>
          </p:nvSpPr>
          <p:spPr bwMode="auto">
            <a:xfrm>
              <a:off x="6429376" y="6005513"/>
              <a:ext cx="206375" cy="285750"/>
            </a:xfrm>
            <a:custGeom>
              <a:avLst/>
              <a:gdLst>
                <a:gd name="T0" fmla="*/ 177 w 224"/>
                <a:gd name="T1" fmla="*/ 0 h 310"/>
                <a:gd name="T2" fmla="*/ 0 w 224"/>
                <a:gd name="T3" fmla="*/ 91 h 310"/>
                <a:gd name="T4" fmla="*/ 0 w 224"/>
                <a:gd name="T5" fmla="*/ 284 h 310"/>
                <a:gd name="T6" fmla="*/ 13 w 224"/>
                <a:gd name="T7" fmla="*/ 304 h 310"/>
                <a:gd name="T8" fmla="*/ 47 w 224"/>
                <a:gd name="T9" fmla="*/ 310 h 310"/>
                <a:gd name="T10" fmla="*/ 177 w 224"/>
                <a:gd name="T11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310">
                  <a:moveTo>
                    <a:pt x="177" y="0"/>
                  </a:moveTo>
                  <a:cubicBezTo>
                    <a:pt x="0" y="91"/>
                    <a:pt x="0" y="91"/>
                    <a:pt x="0" y="91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0" y="293"/>
                    <a:pt x="6" y="300"/>
                    <a:pt x="13" y="304"/>
                  </a:cubicBezTo>
                  <a:cubicBezTo>
                    <a:pt x="16" y="306"/>
                    <a:pt x="28" y="308"/>
                    <a:pt x="47" y="310"/>
                  </a:cubicBezTo>
                  <a:cubicBezTo>
                    <a:pt x="224" y="131"/>
                    <a:pt x="177" y="0"/>
                    <a:pt x="177" y="0"/>
                  </a:cubicBez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73" name="Freeform 728"/>
            <p:cNvSpPr/>
            <p:nvPr/>
          </p:nvSpPr>
          <p:spPr bwMode="auto">
            <a:xfrm>
              <a:off x="6403976" y="5872163"/>
              <a:ext cx="25400" cy="17463"/>
            </a:xfrm>
            <a:custGeom>
              <a:avLst/>
              <a:gdLst>
                <a:gd name="T0" fmla="*/ 7 w 28"/>
                <a:gd name="T1" fmla="*/ 0 h 19"/>
                <a:gd name="T2" fmla="*/ 0 w 28"/>
                <a:gd name="T3" fmla="*/ 7 h 19"/>
                <a:gd name="T4" fmla="*/ 0 w 28"/>
                <a:gd name="T5" fmla="*/ 13 h 19"/>
                <a:gd name="T6" fmla="*/ 7 w 28"/>
                <a:gd name="T7" fmla="*/ 19 h 19"/>
                <a:gd name="T8" fmla="*/ 28 w 28"/>
                <a:gd name="T9" fmla="*/ 19 h 19"/>
                <a:gd name="T10" fmla="*/ 28 w 28"/>
                <a:gd name="T11" fmla="*/ 0 h 19"/>
                <a:gd name="T12" fmla="*/ 7 w 28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9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6"/>
                    <a:pt x="3" y="19"/>
                    <a:pt x="7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74" name="Freeform 729"/>
            <p:cNvSpPr/>
            <p:nvPr/>
          </p:nvSpPr>
          <p:spPr bwMode="auto">
            <a:xfrm>
              <a:off x="6861176" y="5872163"/>
              <a:ext cx="26988" cy="17463"/>
            </a:xfrm>
            <a:custGeom>
              <a:avLst/>
              <a:gdLst>
                <a:gd name="T0" fmla="*/ 22 w 28"/>
                <a:gd name="T1" fmla="*/ 19 h 19"/>
                <a:gd name="T2" fmla="*/ 28 w 28"/>
                <a:gd name="T3" fmla="*/ 13 h 19"/>
                <a:gd name="T4" fmla="*/ 28 w 28"/>
                <a:gd name="T5" fmla="*/ 7 h 19"/>
                <a:gd name="T6" fmla="*/ 22 w 28"/>
                <a:gd name="T7" fmla="*/ 0 h 19"/>
                <a:gd name="T8" fmla="*/ 0 w 28"/>
                <a:gd name="T9" fmla="*/ 0 h 19"/>
                <a:gd name="T10" fmla="*/ 0 w 28"/>
                <a:gd name="T11" fmla="*/ 19 h 19"/>
                <a:gd name="T12" fmla="*/ 22 w 28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9">
                  <a:moveTo>
                    <a:pt x="22" y="19"/>
                  </a:moveTo>
                  <a:cubicBezTo>
                    <a:pt x="25" y="19"/>
                    <a:pt x="28" y="16"/>
                    <a:pt x="28" y="13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3"/>
                    <a:pt x="25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22" y="19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75" name="Freeform 730"/>
            <p:cNvSpPr/>
            <p:nvPr/>
          </p:nvSpPr>
          <p:spPr bwMode="auto">
            <a:xfrm>
              <a:off x="6537326" y="5818188"/>
              <a:ext cx="315913" cy="404813"/>
            </a:xfrm>
            <a:custGeom>
              <a:avLst/>
              <a:gdLst>
                <a:gd name="T0" fmla="*/ 15 w 343"/>
                <a:gd name="T1" fmla="*/ 23 h 441"/>
                <a:gd name="T2" fmla="*/ 20 w 343"/>
                <a:gd name="T3" fmla="*/ 96 h 441"/>
                <a:gd name="T4" fmla="*/ 28 w 343"/>
                <a:gd name="T5" fmla="*/ 138 h 441"/>
                <a:gd name="T6" fmla="*/ 63 w 343"/>
                <a:gd name="T7" fmla="*/ 150 h 441"/>
                <a:gd name="T8" fmla="*/ 96 w 343"/>
                <a:gd name="T9" fmla="*/ 118 h 441"/>
                <a:gd name="T10" fmla="*/ 111 w 343"/>
                <a:gd name="T11" fmla="*/ 139 h 441"/>
                <a:gd name="T12" fmla="*/ 110 w 343"/>
                <a:gd name="T13" fmla="*/ 186 h 441"/>
                <a:gd name="T14" fmla="*/ 132 w 343"/>
                <a:gd name="T15" fmla="*/ 223 h 441"/>
                <a:gd name="T16" fmla="*/ 145 w 343"/>
                <a:gd name="T17" fmla="*/ 227 h 441"/>
                <a:gd name="T18" fmla="*/ 148 w 343"/>
                <a:gd name="T19" fmla="*/ 255 h 441"/>
                <a:gd name="T20" fmla="*/ 168 w 343"/>
                <a:gd name="T21" fmla="*/ 345 h 441"/>
                <a:gd name="T22" fmla="*/ 168 w 343"/>
                <a:gd name="T23" fmla="*/ 387 h 441"/>
                <a:gd name="T24" fmla="*/ 179 w 343"/>
                <a:gd name="T25" fmla="*/ 426 h 441"/>
                <a:gd name="T26" fmla="*/ 214 w 343"/>
                <a:gd name="T27" fmla="*/ 433 h 441"/>
                <a:gd name="T28" fmla="*/ 227 w 343"/>
                <a:gd name="T29" fmla="*/ 413 h 441"/>
                <a:gd name="T30" fmla="*/ 226 w 343"/>
                <a:gd name="T31" fmla="*/ 342 h 441"/>
                <a:gd name="T32" fmla="*/ 214 w 343"/>
                <a:gd name="T33" fmla="*/ 298 h 441"/>
                <a:gd name="T34" fmla="*/ 242 w 343"/>
                <a:gd name="T35" fmla="*/ 272 h 441"/>
                <a:gd name="T36" fmla="*/ 260 w 343"/>
                <a:gd name="T37" fmla="*/ 281 h 441"/>
                <a:gd name="T38" fmla="*/ 281 w 343"/>
                <a:gd name="T39" fmla="*/ 257 h 441"/>
                <a:gd name="T40" fmla="*/ 271 w 343"/>
                <a:gd name="T41" fmla="*/ 222 h 441"/>
                <a:gd name="T42" fmla="*/ 266 w 343"/>
                <a:gd name="T43" fmla="*/ 174 h 441"/>
                <a:gd name="T44" fmla="*/ 268 w 343"/>
                <a:gd name="T45" fmla="*/ 169 h 441"/>
                <a:gd name="T46" fmla="*/ 298 w 343"/>
                <a:gd name="T47" fmla="*/ 175 h 441"/>
                <a:gd name="T48" fmla="*/ 304 w 343"/>
                <a:gd name="T49" fmla="*/ 170 h 441"/>
                <a:gd name="T50" fmla="*/ 314 w 343"/>
                <a:gd name="T51" fmla="*/ 119 h 441"/>
                <a:gd name="T52" fmla="*/ 314 w 343"/>
                <a:gd name="T53" fmla="*/ 106 h 441"/>
                <a:gd name="T54" fmla="*/ 323 w 343"/>
                <a:gd name="T55" fmla="*/ 94 h 441"/>
                <a:gd name="T56" fmla="*/ 335 w 343"/>
                <a:gd name="T57" fmla="*/ 58 h 441"/>
                <a:gd name="T58" fmla="*/ 343 w 343"/>
                <a:gd name="T59" fmla="*/ 0 h 441"/>
                <a:gd name="T60" fmla="*/ 0 w 343"/>
                <a:gd name="T61" fmla="*/ 0 h 441"/>
                <a:gd name="T62" fmla="*/ 15 w 343"/>
                <a:gd name="T63" fmla="*/ 23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3" h="441">
                  <a:moveTo>
                    <a:pt x="15" y="23"/>
                  </a:moveTo>
                  <a:cubicBezTo>
                    <a:pt x="23" y="46"/>
                    <a:pt x="21" y="72"/>
                    <a:pt x="20" y="96"/>
                  </a:cubicBezTo>
                  <a:cubicBezTo>
                    <a:pt x="20" y="111"/>
                    <a:pt x="20" y="126"/>
                    <a:pt x="28" y="138"/>
                  </a:cubicBezTo>
                  <a:cubicBezTo>
                    <a:pt x="35" y="150"/>
                    <a:pt x="51" y="157"/>
                    <a:pt x="63" y="150"/>
                  </a:cubicBezTo>
                  <a:cubicBezTo>
                    <a:pt x="76" y="141"/>
                    <a:pt x="80" y="116"/>
                    <a:pt x="96" y="118"/>
                  </a:cubicBezTo>
                  <a:cubicBezTo>
                    <a:pt x="104" y="119"/>
                    <a:pt x="109" y="130"/>
                    <a:pt x="111" y="139"/>
                  </a:cubicBezTo>
                  <a:cubicBezTo>
                    <a:pt x="113" y="154"/>
                    <a:pt x="109" y="170"/>
                    <a:pt x="110" y="186"/>
                  </a:cubicBezTo>
                  <a:cubicBezTo>
                    <a:pt x="110" y="201"/>
                    <a:pt x="117" y="219"/>
                    <a:pt x="132" y="223"/>
                  </a:cubicBezTo>
                  <a:cubicBezTo>
                    <a:pt x="136" y="224"/>
                    <a:pt x="141" y="224"/>
                    <a:pt x="145" y="227"/>
                  </a:cubicBezTo>
                  <a:cubicBezTo>
                    <a:pt x="153" y="233"/>
                    <a:pt x="149" y="246"/>
                    <a:pt x="148" y="255"/>
                  </a:cubicBezTo>
                  <a:cubicBezTo>
                    <a:pt x="142" y="286"/>
                    <a:pt x="164" y="314"/>
                    <a:pt x="168" y="345"/>
                  </a:cubicBezTo>
                  <a:cubicBezTo>
                    <a:pt x="169" y="359"/>
                    <a:pt x="168" y="373"/>
                    <a:pt x="168" y="387"/>
                  </a:cubicBezTo>
                  <a:cubicBezTo>
                    <a:pt x="168" y="400"/>
                    <a:pt x="170" y="415"/>
                    <a:pt x="179" y="426"/>
                  </a:cubicBezTo>
                  <a:cubicBezTo>
                    <a:pt x="187" y="436"/>
                    <a:pt x="203" y="441"/>
                    <a:pt x="214" y="433"/>
                  </a:cubicBezTo>
                  <a:cubicBezTo>
                    <a:pt x="221" y="429"/>
                    <a:pt x="224" y="421"/>
                    <a:pt x="227" y="413"/>
                  </a:cubicBezTo>
                  <a:cubicBezTo>
                    <a:pt x="233" y="390"/>
                    <a:pt x="233" y="364"/>
                    <a:pt x="226" y="342"/>
                  </a:cubicBezTo>
                  <a:cubicBezTo>
                    <a:pt x="221" y="327"/>
                    <a:pt x="214" y="313"/>
                    <a:pt x="214" y="298"/>
                  </a:cubicBezTo>
                  <a:cubicBezTo>
                    <a:pt x="215" y="283"/>
                    <a:pt x="228" y="267"/>
                    <a:pt x="242" y="272"/>
                  </a:cubicBezTo>
                  <a:cubicBezTo>
                    <a:pt x="248" y="274"/>
                    <a:pt x="253" y="280"/>
                    <a:pt x="260" y="281"/>
                  </a:cubicBezTo>
                  <a:cubicBezTo>
                    <a:pt x="272" y="284"/>
                    <a:pt x="281" y="270"/>
                    <a:pt x="281" y="257"/>
                  </a:cubicBezTo>
                  <a:cubicBezTo>
                    <a:pt x="281" y="245"/>
                    <a:pt x="275" y="234"/>
                    <a:pt x="271" y="222"/>
                  </a:cubicBezTo>
                  <a:cubicBezTo>
                    <a:pt x="265" y="207"/>
                    <a:pt x="264" y="190"/>
                    <a:pt x="266" y="174"/>
                  </a:cubicBezTo>
                  <a:cubicBezTo>
                    <a:pt x="266" y="172"/>
                    <a:pt x="267" y="170"/>
                    <a:pt x="268" y="169"/>
                  </a:cubicBezTo>
                  <a:cubicBezTo>
                    <a:pt x="275" y="159"/>
                    <a:pt x="288" y="180"/>
                    <a:pt x="298" y="175"/>
                  </a:cubicBezTo>
                  <a:cubicBezTo>
                    <a:pt x="301" y="174"/>
                    <a:pt x="303" y="172"/>
                    <a:pt x="304" y="170"/>
                  </a:cubicBezTo>
                  <a:cubicBezTo>
                    <a:pt x="313" y="155"/>
                    <a:pt x="317" y="136"/>
                    <a:pt x="314" y="119"/>
                  </a:cubicBezTo>
                  <a:cubicBezTo>
                    <a:pt x="313" y="115"/>
                    <a:pt x="312" y="110"/>
                    <a:pt x="314" y="106"/>
                  </a:cubicBezTo>
                  <a:cubicBezTo>
                    <a:pt x="315" y="101"/>
                    <a:pt x="320" y="98"/>
                    <a:pt x="323" y="94"/>
                  </a:cubicBezTo>
                  <a:cubicBezTo>
                    <a:pt x="331" y="85"/>
                    <a:pt x="333" y="71"/>
                    <a:pt x="335" y="58"/>
                  </a:cubicBezTo>
                  <a:cubicBezTo>
                    <a:pt x="338" y="38"/>
                    <a:pt x="340" y="19"/>
                    <a:pt x="34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6"/>
                    <a:pt x="12" y="15"/>
                    <a:pt x="15" y="23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76" name="Oval 731"/>
            <p:cNvSpPr>
              <a:spLocks noChangeArrowheads="1"/>
            </p:cNvSpPr>
            <p:nvPr/>
          </p:nvSpPr>
          <p:spPr bwMode="auto">
            <a:xfrm>
              <a:off x="6429376" y="5805488"/>
              <a:ext cx="431800" cy="25400"/>
            </a:xfrm>
            <a:prstGeom prst="ellipse">
              <a:avLst/>
            </a:pr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77" name="Freeform 732"/>
            <p:cNvSpPr/>
            <p:nvPr/>
          </p:nvSpPr>
          <p:spPr bwMode="auto">
            <a:xfrm>
              <a:off x="6307138" y="5981700"/>
              <a:ext cx="306388" cy="341313"/>
            </a:xfrm>
            <a:custGeom>
              <a:avLst/>
              <a:gdLst>
                <a:gd name="T0" fmla="*/ 277 w 333"/>
                <a:gd name="T1" fmla="*/ 6 h 372"/>
                <a:gd name="T2" fmla="*/ 97 w 333"/>
                <a:gd name="T3" fmla="*/ 125 h 372"/>
                <a:gd name="T4" fmla="*/ 12 w 333"/>
                <a:gd name="T5" fmla="*/ 323 h 372"/>
                <a:gd name="T6" fmla="*/ 7 w 333"/>
                <a:gd name="T7" fmla="*/ 329 h 372"/>
                <a:gd name="T8" fmla="*/ 23 w 333"/>
                <a:gd name="T9" fmla="*/ 343 h 372"/>
                <a:gd name="T10" fmla="*/ 224 w 333"/>
                <a:gd name="T11" fmla="*/ 231 h 372"/>
                <a:gd name="T12" fmla="*/ 298 w 333"/>
                <a:gd name="T13" fmla="*/ 14 h 372"/>
                <a:gd name="T14" fmla="*/ 281 w 333"/>
                <a:gd name="T15" fmla="*/ 0 h 372"/>
                <a:gd name="T16" fmla="*/ 277 w 333"/>
                <a:gd name="T17" fmla="*/ 6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3" h="372">
                  <a:moveTo>
                    <a:pt x="277" y="6"/>
                  </a:moveTo>
                  <a:cubicBezTo>
                    <a:pt x="234" y="2"/>
                    <a:pt x="161" y="49"/>
                    <a:pt x="97" y="125"/>
                  </a:cubicBezTo>
                  <a:cubicBezTo>
                    <a:pt x="34" y="201"/>
                    <a:pt x="0" y="282"/>
                    <a:pt x="12" y="323"/>
                  </a:cubicBezTo>
                  <a:cubicBezTo>
                    <a:pt x="7" y="329"/>
                    <a:pt x="7" y="329"/>
                    <a:pt x="7" y="329"/>
                  </a:cubicBezTo>
                  <a:cubicBezTo>
                    <a:pt x="23" y="343"/>
                    <a:pt x="23" y="343"/>
                    <a:pt x="23" y="343"/>
                  </a:cubicBezTo>
                  <a:cubicBezTo>
                    <a:pt x="58" y="372"/>
                    <a:pt x="148" y="322"/>
                    <a:pt x="224" y="231"/>
                  </a:cubicBezTo>
                  <a:cubicBezTo>
                    <a:pt x="300" y="140"/>
                    <a:pt x="333" y="43"/>
                    <a:pt x="298" y="14"/>
                  </a:cubicBezTo>
                  <a:cubicBezTo>
                    <a:pt x="281" y="0"/>
                    <a:pt x="281" y="0"/>
                    <a:pt x="281" y="0"/>
                  </a:cubicBezTo>
                  <a:lnTo>
                    <a:pt x="277" y="6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78" name="Freeform 733"/>
            <p:cNvSpPr/>
            <p:nvPr/>
          </p:nvSpPr>
          <p:spPr bwMode="auto">
            <a:xfrm>
              <a:off x="6281738" y="5954713"/>
              <a:ext cx="317500" cy="355600"/>
            </a:xfrm>
            <a:custGeom>
              <a:avLst/>
              <a:gdLst>
                <a:gd name="T0" fmla="*/ 309 w 345"/>
                <a:gd name="T1" fmla="*/ 29 h 387"/>
                <a:gd name="T2" fmla="*/ 236 w 345"/>
                <a:gd name="T3" fmla="*/ 246 h 387"/>
                <a:gd name="T4" fmla="*/ 35 w 345"/>
                <a:gd name="T5" fmla="*/ 358 h 387"/>
                <a:gd name="T6" fmla="*/ 109 w 345"/>
                <a:gd name="T7" fmla="*/ 141 h 387"/>
                <a:gd name="T8" fmla="*/ 309 w 345"/>
                <a:gd name="T9" fmla="*/ 29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5" h="387">
                  <a:moveTo>
                    <a:pt x="309" y="29"/>
                  </a:moveTo>
                  <a:cubicBezTo>
                    <a:pt x="345" y="58"/>
                    <a:pt x="311" y="155"/>
                    <a:pt x="236" y="246"/>
                  </a:cubicBezTo>
                  <a:cubicBezTo>
                    <a:pt x="160" y="337"/>
                    <a:pt x="70" y="387"/>
                    <a:pt x="35" y="358"/>
                  </a:cubicBezTo>
                  <a:cubicBezTo>
                    <a:pt x="0" y="329"/>
                    <a:pt x="33" y="231"/>
                    <a:pt x="109" y="141"/>
                  </a:cubicBezTo>
                  <a:cubicBezTo>
                    <a:pt x="184" y="50"/>
                    <a:pt x="274" y="0"/>
                    <a:pt x="309" y="29"/>
                  </a:cubicBezTo>
                  <a:close/>
                </a:path>
              </a:pathLst>
            </a:custGeom>
            <a:solidFill>
              <a:srgbClr val="D0D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79" name="Freeform 734"/>
            <p:cNvSpPr/>
            <p:nvPr/>
          </p:nvSpPr>
          <p:spPr bwMode="auto">
            <a:xfrm>
              <a:off x="6408738" y="5857875"/>
              <a:ext cx="474663" cy="392113"/>
            </a:xfrm>
            <a:custGeom>
              <a:avLst/>
              <a:gdLst>
                <a:gd name="T0" fmla="*/ 258 w 516"/>
                <a:gd name="T1" fmla="*/ 426 h 426"/>
                <a:gd name="T2" fmla="*/ 0 w 516"/>
                <a:gd name="T3" fmla="*/ 168 h 426"/>
                <a:gd name="T4" fmla="*/ 0 w 516"/>
                <a:gd name="T5" fmla="*/ 9 h 426"/>
                <a:gd name="T6" fmla="*/ 9 w 516"/>
                <a:gd name="T7" fmla="*/ 0 h 426"/>
                <a:gd name="T8" fmla="*/ 18 w 516"/>
                <a:gd name="T9" fmla="*/ 9 h 426"/>
                <a:gd name="T10" fmla="*/ 18 w 516"/>
                <a:gd name="T11" fmla="*/ 168 h 426"/>
                <a:gd name="T12" fmla="*/ 258 w 516"/>
                <a:gd name="T13" fmla="*/ 408 h 426"/>
                <a:gd name="T14" fmla="*/ 499 w 516"/>
                <a:gd name="T15" fmla="*/ 168 h 426"/>
                <a:gd name="T16" fmla="*/ 499 w 516"/>
                <a:gd name="T17" fmla="*/ 9 h 426"/>
                <a:gd name="T18" fmla="*/ 508 w 516"/>
                <a:gd name="T19" fmla="*/ 0 h 426"/>
                <a:gd name="T20" fmla="*/ 516 w 516"/>
                <a:gd name="T21" fmla="*/ 9 h 426"/>
                <a:gd name="T22" fmla="*/ 516 w 516"/>
                <a:gd name="T23" fmla="*/ 168 h 426"/>
                <a:gd name="T24" fmla="*/ 258 w 516"/>
                <a:gd name="T25" fmla="*/ 42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6" h="426">
                  <a:moveTo>
                    <a:pt x="258" y="426"/>
                  </a:moveTo>
                  <a:cubicBezTo>
                    <a:pt x="116" y="426"/>
                    <a:pt x="0" y="310"/>
                    <a:pt x="0" y="16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168"/>
                    <a:pt x="18" y="168"/>
                    <a:pt x="18" y="168"/>
                  </a:cubicBezTo>
                  <a:cubicBezTo>
                    <a:pt x="18" y="300"/>
                    <a:pt x="125" y="408"/>
                    <a:pt x="258" y="408"/>
                  </a:cubicBezTo>
                  <a:cubicBezTo>
                    <a:pt x="391" y="408"/>
                    <a:pt x="499" y="300"/>
                    <a:pt x="499" y="168"/>
                  </a:cubicBezTo>
                  <a:cubicBezTo>
                    <a:pt x="499" y="9"/>
                    <a:pt x="499" y="9"/>
                    <a:pt x="499" y="9"/>
                  </a:cubicBezTo>
                  <a:cubicBezTo>
                    <a:pt x="499" y="4"/>
                    <a:pt x="503" y="0"/>
                    <a:pt x="508" y="0"/>
                  </a:cubicBezTo>
                  <a:cubicBezTo>
                    <a:pt x="512" y="0"/>
                    <a:pt x="516" y="4"/>
                    <a:pt x="516" y="9"/>
                  </a:cubicBezTo>
                  <a:cubicBezTo>
                    <a:pt x="516" y="168"/>
                    <a:pt x="516" y="168"/>
                    <a:pt x="516" y="168"/>
                  </a:cubicBezTo>
                  <a:cubicBezTo>
                    <a:pt x="516" y="310"/>
                    <a:pt x="401" y="426"/>
                    <a:pt x="258" y="426"/>
                  </a:cubicBez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580" name="Oval 735"/>
          <p:cNvSpPr>
            <a:spLocks noChangeArrowheads="1"/>
          </p:cNvSpPr>
          <p:nvPr/>
        </p:nvSpPr>
        <p:spPr bwMode="auto">
          <a:xfrm>
            <a:off x="2045622" y="4719514"/>
            <a:ext cx="1113193" cy="1115089"/>
          </a:xfrm>
          <a:prstGeom prst="ellipse">
            <a:avLst/>
          </a:prstGeom>
          <a:solidFill>
            <a:srgbClr val="FFD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27" name="组合 3826"/>
          <p:cNvGrpSpPr/>
          <p:nvPr/>
        </p:nvGrpSpPr>
        <p:grpSpPr>
          <a:xfrm>
            <a:off x="2333877" y="4856055"/>
            <a:ext cx="536685" cy="824938"/>
            <a:chOff x="5348288" y="5716588"/>
            <a:chExt cx="449263" cy="690562"/>
          </a:xfrm>
        </p:grpSpPr>
        <p:sp>
          <p:nvSpPr>
            <p:cNvPr id="3581" name="Freeform 736"/>
            <p:cNvSpPr/>
            <p:nvPr/>
          </p:nvSpPr>
          <p:spPr bwMode="auto">
            <a:xfrm>
              <a:off x="5348288" y="5716588"/>
              <a:ext cx="388938" cy="312738"/>
            </a:xfrm>
            <a:custGeom>
              <a:avLst/>
              <a:gdLst>
                <a:gd name="T0" fmla="*/ 419 w 422"/>
                <a:gd name="T1" fmla="*/ 214 h 341"/>
                <a:gd name="T2" fmla="*/ 421 w 422"/>
                <a:gd name="T3" fmla="*/ 314 h 341"/>
                <a:gd name="T4" fmla="*/ 420 w 422"/>
                <a:gd name="T5" fmla="*/ 320 h 341"/>
                <a:gd name="T6" fmla="*/ 412 w 422"/>
                <a:gd name="T7" fmla="*/ 323 h 341"/>
                <a:gd name="T8" fmla="*/ 201 w 422"/>
                <a:gd name="T9" fmla="*/ 338 h 341"/>
                <a:gd name="T10" fmla="*/ 154 w 422"/>
                <a:gd name="T11" fmla="*/ 335 h 341"/>
                <a:gd name="T12" fmla="*/ 76 w 422"/>
                <a:gd name="T13" fmla="*/ 327 h 341"/>
                <a:gd name="T14" fmla="*/ 71 w 422"/>
                <a:gd name="T15" fmla="*/ 330 h 341"/>
                <a:gd name="T16" fmla="*/ 69 w 422"/>
                <a:gd name="T17" fmla="*/ 336 h 341"/>
                <a:gd name="T18" fmla="*/ 52 w 422"/>
                <a:gd name="T19" fmla="*/ 340 h 341"/>
                <a:gd name="T20" fmla="*/ 22 w 422"/>
                <a:gd name="T21" fmla="*/ 327 h 341"/>
                <a:gd name="T22" fmla="*/ 0 w 422"/>
                <a:gd name="T23" fmla="*/ 256 h 341"/>
                <a:gd name="T24" fmla="*/ 1 w 422"/>
                <a:gd name="T25" fmla="*/ 140 h 341"/>
                <a:gd name="T26" fmla="*/ 11 w 422"/>
                <a:gd name="T27" fmla="*/ 91 h 341"/>
                <a:gd name="T28" fmla="*/ 60 w 422"/>
                <a:gd name="T29" fmla="*/ 71 h 341"/>
                <a:gd name="T30" fmla="*/ 88 w 422"/>
                <a:gd name="T31" fmla="*/ 99 h 341"/>
                <a:gd name="T32" fmla="*/ 110 w 422"/>
                <a:gd name="T33" fmla="*/ 130 h 341"/>
                <a:gd name="T34" fmla="*/ 149 w 422"/>
                <a:gd name="T35" fmla="*/ 129 h 341"/>
                <a:gd name="T36" fmla="*/ 164 w 422"/>
                <a:gd name="T37" fmla="*/ 104 h 341"/>
                <a:gd name="T38" fmla="*/ 179 w 422"/>
                <a:gd name="T39" fmla="*/ 101 h 341"/>
                <a:gd name="T40" fmla="*/ 185 w 422"/>
                <a:gd name="T41" fmla="*/ 94 h 341"/>
                <a:gd name="T42" fmla="*/ 198 w 422"/>
                <a:gd name="T43" fmla="*/ 43 h 341"/>
                <a:gd name="T44" fmla="*/ 232 w 422"/>
                <a:gd name="T45" fmla="*/ 3 h 341"/>
                <a:gd name="T46" fmla="*/ 272 w 422"/>
                <a:gd name="T47" fmla="*/ 17 h 341"/>
                <a:gd name="T48" fmla="*/ 289 w 422"/>
                <a:gd name="T49" fmla="*/ 52 h 341"/>
                <a:gd name="T50" fmla="*/ 294 w 422"/>
                <a:gd name="T51" fmla="*/ 109 h 341"/>
                <a:gd name="T52" fmla="*/ 300 w 422"/>
                <a:gd name="T53" fmla="*/ 162 h 341"/>
                <a:gd name="T54" fmla="*/ 334 w 422"/>
                <a:gd name="T55" fmla="*/ 175 h 341"/>
                <a:gd name="T56" fmla="*/ 350 w 422"/>
                <a:gd name="T57" fmla="*/ 157 h 341"/>
                <a:gd name="T58" fmla="*/ 361 w 422"/>
                <a:gd name="T59" fmla="*/ 155 h 341"/>
                <a:gd name="T60" fmla="*/ 415 w 422"/>
                <a:gd name="T61" fmla="*/ 189 h 341"/>
                <a:gd name="T62" fmla="*/ 419 w 422"/>
                <a:gd name="T63" fmla="*/ 214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2" h="341">
                  <a:moveTo>
                    <a:pt x="419" y="214"/>
                  </a:moveTo>
                  <a:cubicBezTo>
                    <a:pt x="421" y="247"/>
                    <a:pt x="422" y="281"/>
                    <a:pt x="421" y="314"/>
                  </a:cubicBezTo>
                  <a:cubicBezTo>
                    <a:pt x="421" y="316"/>
                    <a:pt x="421" y="318"/>
                    <a:pt x="420" y="320"/>
                  </a:cubicBezTo>
                  <a:cubicBezTo>
                    <a:pt x="418" y="322"/>
                    <a:pt x="415" y="322"/>
                    <a:pt x="412" y="323"/>
                  </a:cubicBezTo>
                  <a:cubicBezTo>
                    <a:pt x="342" y="333"/>
                    <a:pt x="272" y="338"/>
                    <a:pt x="201" y="338"/>
                  </a:cubicBezTo>
                  <a:cubicBezTo>
                    <a:pt x="186" y="338"/>
                    <a:pt x="170" y="338"/>
                    <a:pt x="154" y="335"/>
                  </a:cubicBezTo>
                  <a:cubicBezTo>
                    <a:pt x="128" y="331"/>
                    <a:pt x="102" y="321"/>
                    <a:pt x="76" y="327"/>
                  </a:cubicBezTo>
                  <a:cubicBezTo>
                    <a:pt x="74" y="328"/>
                    <a:pt x="72" y="328"/>
                    <a:pt x="71" y="330"/>
                  </a:cubicBezTo>
                  <a:cubicBezTo>
                    <a:pt x="70" y="331"/>
                    <a:pt x="70" y="334"/>
                    <a:pt x="69" y="336"/>
                  </a:cubicBezTo>
                  <a:cubicBezTo>
                    <a:pt x="66" y="341"/>
                    <a:pt x="58" y="341"/>
                    <a:pt x="52" y="340"/>
                  </a:cubicBezTo>
                  <a:cubicBezTo>
                    <a:pt x="40" y="339"/>
                    <a:pt x="30" y="334"/>
                    <a:pt x="22" y="327"/>
                  </a:cubicBezTo>
                  <a:cubicBezTo>
                    <a:pt x="1" y="309"/>
                    <a:pt x="0" y="281"/>
                    <a:pt x="0" y="256"/>
                  </a:cubicBezTo>
                  <a:cubicBezTo>
                    <a:pt x="0" y="217"/>
                    <a:pt x="1" y="179"/>
                    <a:pt x="1" y="140"/>
                  </a:cubicBezTo>
                  <a:cubicBezTo>
                    <a:pt x="1" y="124"/>
                    <a:pt x="1" y="106"/>
                    <a:pt x="11" y="91"/>
                  </a:cubicBezTo>
                  <a:cubicBezTo>
                    <a:pt x="20" y="76"/>
                    <a:pt x="41" y="65"/>
                    <a:pt x="60" y="71"/>
                  </a:cubicBezTo>
                  <a:cubicBezTo>
                    <a:pt x="74" y="75"/>
                    <a:pt x="82" y="87"/>
                    <a:pt x="88" y="99"/>
                  </a:cubicBezTo>
                  <a:cubicBezTo>
                    <a:pt x="94" y="110"/>
                    <a:pt x="99" y="122"/>
                    <a:pt x="110" y="130"/>
                  </a:cubicBezTo>
                  <a:cubicBezTo>
                    <a:pt x="121" y="139"/>
                    <a:pt x="141" y="140"/>
                    <a:pt x="149" y="129"/>
                  </a:cubicBezTo>
                  <a:cubicBezTo>
                    <a:pt x="156" y="121"/>
                    <a:pt x="154" y="108"/>
                    <a:pt x="164" y="104"/>
                  </a:cubicBezTo>
                  <a:cubicBezTo>
                    <a:pt x="169" y="102"/>
                    <a:pt x="174" y="103"/>
                    <a:pt x="179" y="101"/>
                  </a:cubicBezTo>
                  <a:cubicBezTo>
                    <a:pt x="182" y="99"/>
                    <a:pt x="184" y="97"/>
                    <a:pt x="185" y="94"/>
                  </a:cubicBezTo>
                  <a:cubicBezTo>
                    <a:pt x="195" y="79"/>
                    <a:pt x="194" y="61"/>
                    <a:pt x="198" y="43"/>
                  </a:cubicBezTo>
                  <a:cubicBezTo>
                    <a:pt x="201" y="26"/>
                    <a:pt x="211" y="7"/>
                    <a:pt x="232" y="3"/>
                  </a:cubicBezTo>
                  <a:cubicBezTo>
                    <a:pt x="246" y="0"/>
                    <a:pt x="262" y="7"/>
                    <a:pt x="272" y="17"/>
                  </a:cubicBezTo>
                  <a:cubicBezTo>
                    <a:pt x="281" y="27"/>
                    <a:pt x="286" y="40"/>
                    <a:pt x="289" y="52"/>
                  </a:cubicBezTo>
                  <a:cubicBezTo>
                    <a:pt x="293" y="71"/>
                    <a:pt x="295" y="90"/>
                    <a:pt x="294" y="109"/>
                  </a:cubicBezTo>
                  <a:cubicBezTo>
                    <a:pt x="294" y="127"/>
                    <a:pt x="291" y="146"/>
                    <a:pt x="300" y="162"/>
                  </a:cubicBezTo>
                  <a:cubicBezTo>
                    <a:pt x="306" y="173"/>
                    <a:pt x="323" y="182"/>
                    <a:pt x="334" y="175"/>
                  </a:cubicBezTo>
                  <a:cubicBezTo>
                    <a:pt x="341" y="170"/>
                    <a:pt x="343" y="161"/>
                    <a:pt x="350" y="157"/>
                  </a:cubicBezTo>
                  <a:cubicBezTo>
                    <a:pt x="354" y="156"/>
                    <a:pt x="358" y="155"/>
                    <a:pt x="361" y="155"/>
                  </a:cubicBezTo>
                  <a:cubicBezTo>
                    <a:pt x="385" y="156"/>
                    <a:pt x="407" y="170"/>
                    <a:pt x="415" y="189"/>
                  </a:cubicBezTo>
                  <a:cubicBezTo>
                    <a:pt x="418" y="197"/>
                    <a:pt x="419" y="206"/>
                    <a:pt x="419" y="214"/>
                  </a:cubicBezTo>
                  <a:close/>
                </a:path>
              </a:pathLst>
            </a:cu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82" name="Freeform 737"/>
            <p:cNvSpPr/>
            <p:nvPr/>
          </p:nvSpPr>
          <p:spPr bwMode="auto">
            <a:xfrm>
              <a:off x="5530851" y="6013450"/>
              <a:ext cx="266700" cy="254000"/>
            </a:xfrm>
            <a:custGeom>
              <a:avLst/>
              <a:gdLst>
                <a:gd name="T0" fmla="*/ 24 w 290"/>
                <a:gd name="T1" fmla="*/ 276 h 276"/>
                <a:gd name="T2" fmla="*/ 0 w 290"/>
                <a:gd name="T3" fmla="*/ 276 h 276"/>
                <a:gd name="T4" fmla="*/ 0 w 290"/>
                <a:gd name="T5" fmla="*/ 216 h 276"/>
                <a:gd name="T6" fmla="*/ 33 w 290"/>
                <a:gd name="T7" fmla="*/ 173 h 276"/>
                <a:gd name="T8" fmla="*/ 250 w 290"/>
                <a:gd name="T9" fmla="*/ 105 h 276"/>
                <a:gd name="T10" fmla="*/ 266 w 290"/>
                <a:gd name="T11" fmla="*/ 85 h 276"/>
                <a:gd name="T12" fmla="*/ 266 w 290"/>
                <a:gd name="T13" fmla="*/ 45 h 276"/>
                <a:gd name="T14" fmla="*/ 245 w 290"/>
                <a:gd name="T15" fmla="*/ 24 h 276"/>
                <a:gd name="T16" fmla="*/ 212 w 290"/>
                <a:gd name="T17" fmla="*/ 24 h 276"/>
                <a:gd name="T18" fmla="*/ 212 w 290"/>
                <a:gd name="T19" fmla="*/ 0 h 276"/>
                <a:gd name="T20" fmla="*/ 245 w 290"/>
                <a:gd name="T21" fmla="*/ 0 h 276"/>
                <a:gd name="T22" fmla="*/ 290 w 290"/>
                <a:gd name="T23" fmla="*/ 45 h 276"/>
                <a:gd name="T24" fmla="*/ 290 w 290"/>
                <a:gd name="T25" fmla="*/ 85 h 276"/>
                <a:gd name="T26" fmla="*/ 256 w 290"/>
                <a:gd name="T27" fmla="*/ 129 h 276"/>
                <a:gd name="T28" fmla="*/ 39 w 290"/>
                <a:gd name="T29" fmla="*/ 196 h 276"/>
                <a:gd name="T30" fmla="*/ 24 w 290"/>
                <a:gd name="T31" fmla="*/ 216 h 276"/>
                <a:gd name="T32" fmla="*/ 24 w 290"/>
                <a:gd name="T33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276">
                  <a:moveTo>
                    <a:pt x="24" y="276"/>
                  </a:moveTo>
                  <a:cubicBezTo>
                    <a:pt x="0" y="276"/>
                    <a:pt x="0" y="276"/>
                    <a:pt x="0" y="276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196"/>
                    <a:pt x="13" y="178"/>
                    <a:pt x="33" y="173"/>
                  </a:cubicBezTo>
                  <a:cubicBezTo>
                    <a:pt x="250" y="105"/>
                    <a:pt x="250" y="105"/>
                    <a:pt x="250" y="105"/>
                  </a:cubicBezTo>
                  <a:cubicBezTo>
                    <a:pt x="259" y="103"/>
                    <a:pt x="266" y="95"/>
                    <a:pt x="266" y="85"/>
                  </a:cubicBezTo>
                  <a:cubicBezTo>
                    <a:pt x="266" y="45"/>
                    <a:pt x="266" y="45"/>
                    <a:pt x="266" y="45"/>
                  </a:cubicBezTo>
                  <a:cubicBezTo>
                    <a:pt x="266" y="34"/>
                    <a:pt x="256" y="24"/>
                    <a:pt x="245" y="24"/>
                  </a:cubicBezTo>
                  <a:cubicBezTo>
                    <a:pt x="212" y="24"/>
                    <a:pt x="212" y="24"/>
                    <a:pt x="212" y="24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70" y="0"/>
                    <a:pt x="290" y="20"/>
                    <a:pt x="290" y="45"/>
                  </a:cubicBezTo>
                  <a:cubicBezTo>
                    <a:pt x="290" y="85"/>
                    <a:pt x="290" y="85"/>
                    <a:pt x="290" y="85"/>
                  </a:cubicBezTo>
                  <a:cubicBezTo>
                    <a:pt x="290" y="106"/>
                    <a:pt x="276" y="124"/>
                    <a:pt x="256" y="129"/>
                  </a:cubicBezTo>
                  <a:cubicBezTo>
                    <a:pt x="39" y="196"/>
                    <a:pt x="39" y="196"/>
                    <a:pt x="39" y="196"/>
                  </a:cubicBezTo>
                  <a:cubicBezTo>
                    <a:pt x="30" y="198"/>
                    <a:pt x="24" y="207"/>
                    <a:pt x="24" y="216"/>
                  </a:cubicBezTo>
                  <a:lnTo>
                    <a:pt x="24" y="276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83" name="Freeform 738"/>
            <p:cNvSpPr/>
            <p:nvPr/>
          </p:nvSpPr>
          <p:spPr bwMode="auto">
            <a:xfrm>
              <a:off x="5499101" y="6245225"/>
              <a:ext cx="87313" cy="161925"/>
            </a:xfrm>
            <a:custGeom>
              <a:avLst/>
              <a:gdLst>
                <a:gd name="T0" fmla="*/ 75 w 94"/>
                <a:gd name="T1" fmla="*/ 0 h 175"/>
                <a:gd name="T2" fmla="*/ 18 w 94"/>
                <a:gd name="T3" fmla="*/ 0 h 175"/>
                <a:gd name="T4" fmla="*/ 0 w 94"/>
                <a:gd name="T5" fmla="*/ 15 h 175"/>
                <a:gd name="T6" fmla="*/ 0 w 94"/>
                <a:gd name="T7" fmla="*/ 161 h 175"/>
                <a:gd name="T8" fmla="*/ 18 w 94"/>
                <a:gd name="T9" fmla="*/ 175 h 175"/>
                <a:gd name="T10" fmla="*/ 75 w 94"/>
                <a:gd name="T11" fmla="*/ 175 h 175"/>
                <a:gd name="T12" fmla="*/ 94 w 94"/>
                <a:gd name="T13" fmla="*/ 161 h 175"/>
                <a:gd name="T14" fmla="*/ 94 w 94"/>
                <a:gd name="T15" fmla="*/ 15 h 175"/>
                <a:gd name="T16" fmla="*/ 75 w 94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175">
                  <a:moveTo>
                    <a:pt x="75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7"/>
                    <a:pt x="0" y="15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9"/>
                    <a:pt x="8" y="175"/>
                    <a:pt x="18" y="175"/>
                  </a:cubicBezTo>
                  <a:cubicBezTo>
                    <a:pt x="75" y="175"/>
                    <a:pt x="75" y="175"/>
                    <a:pt x="75" y="175"/>
                  </a:cubicBezTo>
                  <a:cubicBezTo>
                    <a:pt x="86" y="175"/>
                    <a:pt x="94" y="169"/>
                    <a:pt x="94" y="161"/>
                  </a:cubicBezTo>
                  <a:cubicBezTo>
                    <a:pt x="94" y="15"/>
                    <a:pt x="94" y="15"/>
                    <a:pt x="94" y="15"/>
                  </a:cubicBezTo>
                  <a:cubicBezTo>
                    <a:pt x="94" y="7"/>
                    <a:pt x="86" y="0"/>
                    <a:pt x="75" y="0"/>
                  </a:cubicBezTo>
                  <a:close/>
                </a:path>
              </a:pathLst>
            </a:custGeom>
            <a:solidFill>
              <a:srgbClr val="344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84" name="Freeform 739"/>
            <p:cNvSpPr/>
            <p:nvPr/>
          </p:nvSpPr>
          <p:spPr bwMode="auto">
            <a:xfrm>
              <a:off x="5348288" y="5970588"/>
              <a:ext cx="388938" cy="107950"/>
            </a:xfrm>
            <a:custGeom>
              <a:avLst/>
              <a:gdLst>
                <a:gd name="T0" fmla="*/ 403 w 422"/>
                <a:gd name="T1" fmla="*/ 0 h 117"/>
                <a:gd name="T2" fmla="*/ 18 w 422"/>
                <a:gd name="T3" fmla="*/ 0 h 117"/>
                <a:gd name="T4" fmla="*/ 0 w 422"/>
                <a:gd name="T5" fmla="*/ 21 h 117"/>
                <a:gd name="T6" fmla="*/ 0 w 422"/>
                <a:gd name="T7" fmla="*/ 95 h 117"/>
                <a:gd name="T8" fmla="*/ 18 w 422"/>
                <a:gd name="T9" fmla="*/ 117 h 117"/>
                <a:gd name="T10" fmla="*/ 403 w 422"/>
                <a:gd name="T11" fmla="*/ 117 h 117"/>
                <a:gd name="T12" fmla="*/ 422 w 422"/>
                <a:gd name="T13" fmla="*/ 95 h 117"/>
                <a:gd name="T14" fmla="*/ 422 w 422"/>
                <a:gd name="T15" fmla="*/ 21 h 117"/>
                <a:gd name="T16" fmla="*/ 403 w 422"/>
                <a:gd name="T1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2" h="117">
                  <a:moveTo>
                    <a:pt x="403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9"/>
                    <a:pt x="0" y="21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07"/>
                    <a:pt x="8" y="117"/>
                    <a:pt x="18" y="117"/>
                  </a:cubicBezTo>
                  <a:cubicBezTo>
                    <a:pt x="403" y="117"/>
                    <a:pt x="403" y="117"/>
                    <a:pt x="403" y="117"/>
                  </a:cubicBezTo>
                  <a:cubicBezTo>
                    <a:pt x="413" y="117"/>
                    <a:pt x="422" y="107"/>
                    <a:pt x="422" y="95"/>
                  </a:cubicBezTo>
                  <a:cubicBezTo>
                    <a:pt x="422" y="21"/>
                    <a:pt x="422" y="21"/>
                    <a:pt x="422" y="21"/>
                  </a:cubicBezTo>
                  <a:cubicBezTo>
                    <a:pt x="422" y="9"/>
                    <a:pt x="413" y="0"/>
                    <a:pt x="403" y="0"/>
                  </a:cubicBezTo>
                  <a:close/>
                </a:path>
              </a:pathLst>
            </a:cu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585" name="Oval 740"/>
          <p:cNvSpPr>
            <a:spLocks noChangeArrowheads="1"/>
          </p:cNvSpPr>
          <p:nvPr/>
        </p:nvSpPr>
        <p:spPr bwMode="auto">
          <a:xfrm>
            <a:off x="664075" y="4719514"/>
            <a:ext cx="1115089" cy="1115089"/>
          </a:xfrm>
          <a:prstGeom prst="ellipse">
            <a:avLst/>
          </a:prstGeom>
          <a:solidFill>
            <a:srgbClr val="FFB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26" name="组合 3825"/>
          <p:cNvGrpSpPr/>
          <p:nvPr/>
        </p:nvGrpSpPr>
        <p:grpSpPr>
          <a:xfrm>
            <a:off x="863198" y="4918638"/>
            <a:ext cx="718738" cy="720636"/>
            <a:chOff x="4238626" y="5768975"/>
            <a:chExt cx="601662" cy="603251"/>
          </a:xfrm>
        </p:grpSpPr>
        <p:sp>
          <p:nvSpPr>
            <p:cNvPr id="3586" name="Freeform 741"/>
            <p:cNvSpPr/>
            <p:nvPr/>
          </p:nvSpPr>
          <p:spPr bwMode="auto">
            <a:xfrm>
              <a:off x="4640263" y="6176963"/>
              <a:ext cx="200025" cy="195263"/>
            </a:xfrm>
            <a:custGeom>
              <a:avLst/>
              <a:gdLst>
                <a:gd name="T0" fmla="*/ 130 w 218"/>
                <a:gd name="T1" fmla="*/ 205 h 213"/>
                <a:gd name="T2" fmla="*/ 76 w 218"/>
                <a:gd name="T3" fmla="*/ 197 h 213"/>
                <a:gd name="T4" fmla="*/ 66 w 218"/>
                <a:gd name="T5" fmla="*/ 179 h 213"/>
                <a:gd name="T6" fmla="*/ 29 w 218"/>
                <a:gd name="T7" fmla="*/ 159 h 213"/>
                <a:gd name="T8" fmla="*/ 3 w 218"/>
                <a:gd name="T9" fmla="*/ 129 h 213"/>
                <a:gd name="T10" fmla="*/ 17 w 218"/>
                <a:gd name="T11" fmla="*/ 111 h 213"/>
                <a:gd name="T12" fmla="*/ 56 w 218"/>
                <a:gd name="T13" fmla="*/ 94 h 213"/>
                <a:gd name="T14" fmla="*/ 91 w 218"/>
                <a:gd name="T15" fmla="*/ 70 h 213"/>
                <a:gd name="T16" fmla="*/ 91 w 218"/>
                <a:gd name="T17" fmla="*/ 30 h 213"/>
                <a:gd name="T18" fmla="*/ 78 w 218"/>
                <a:gd name="T19" fmla="*/ 14 h 213"/>
                <a:gd name="T20" fmla="*/ 93 w 218"/>
                <a:gd name="T21" fmla="*/ 1 h 213"/>
                <a:gd name="T22" fmla="*/ 114 w 218"/>
                <a:gd name="T23" fmla="*/ 10 h 213"/>
                <a:gd name="T24" fmla="*/ 179 w 218"/>
                <a:gd name="T25" fmla="*/ 64 h 213"/>
                <a:gd name="T26" fmla="*/ 215 w 218"/>
                <a:gd name="T27" fmla="*/ 111 h 213"/>
                <a:gd name="T28" fmla="*/ 213 w 218"/>
                <a:gd name="T29" fmla="*/ 137 h 213"/>
                <a:gd name="T30" fmla="*/ 166 w 218"/>
                <a:gd name="T31" fmla="*/ 168 h 213"/>
                <a:gd name="T32" fmla="*/ 163 w 218"/>
                <a:gd name="T33" fmla="*/ 182 h 213"/>
                <a:gd name="T34" fmla="*/ 130 w 218"/>
                <a:gd name="T35" fmla="*/ 205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8" h="213">
                  <a:moveTo>
                    <a:pt x="130" y="205"/>
                  </a:moveTo>
                  <a:cubicBezTo>
                    <a:pt x="111" y="210"/>
                    <a:pt x="87" y="213"/>
                    <a:pt x="76" y="197"/>
                  </a:cubicBezTo>
                  <a:cubicBezTo>
                    <a:pt x="72" y="192"/>
                    <a:pt x="70" y="185"/>
                    <a:pt x="66" y="179"/>
                  </a:cubicBezTo>
                  <a:cubicBezTo>
                    <a:pt x="58" y="167"/>
                    <a:pt x="42" y="164"/>
                    <a:pt x="29" y="159"/>
                  </a:cubicBezTo>
                  <a:cubicBezTo>
                    <a:pt x="15" y="155"/>
                    <a:pt x="0" y="143"/>
                    <a:pt x="3" y="129"/>
                  </a:cubicBezTo>
                  <a:cubicBezTo>
                    <a:pt x="4" y="121"/>
                    <a:pt x="10" y="115"/>
                    <a:pt x="17" y="111"/>
                  </a:cubicBezTo>
                  <a:cubicBezTo>
                    <a:pt x="29" y="103"/>
                    <a:pt x="43" y="99"/>
                    <a:pt x="56" y="94"/>
                  </a:cubicBezTo>
                  <a:cubicBezTo>
                    <a:pt x="69" y="89"/>
                    <a:pt x="82" y="82"/>
                    <a:pt x="91" y="70"/>
                  </a:cubicBezTo>
                  <a:cubicBezTo>
                    <a:pt x="99" y="58"/>
                    <a:pt x="100" y="41"/>
                    <a:pt x="91" y="30"/>
                  </a:cubicBezTo>
                  <a:cubicBezTo>
                    <a:pt x="86" y="25"/>
                    <a:pt x="79" y="21"/>
                    <a:pt x="78" y="14"/>
                  </a:cubicBezTo>
                  <a:cubicBezTo>
                    <a:pt x="77" y="7"/>
                    <a:pt x="85" y="0"/>
                    <a:pt x="93" y="1"/>
                  </a:cubicBezTo>
                  <a:cubicBezTo>
                    <a:pt x="101" y="1"/>
                    <a:pt x="108" y="6"/>
                    <a:pt x="114" y="10"/>
                  </a:cubicBezTo>
                  <a:cubicBezTo>
                    <a:pt x="136" y="27"/>
                    <a:pt x="158" y="45"/>
                    <a:pt x="179" y="64"/>
                  </a:cubicBezTo>
                  <a:cubicBezTo>
                    <a:pt x="194" y="77"/>
                    <a:pt x="209" y="92"/>
                    <a:pt x="215" y="111"/>
                  </a:cubicBezTo>
                  <a:cubicBezTo>
                    <a:pt x="217" y="120"/>
                    <a:pt x="218" y="130"/>
                    <a:pt x="213" y="137"/>
                  </a:cubicBezTo>
                  <a:cubicBezTo>
                    <a:pt x="202" y="153"/>
                    <a:pt x="173" y="150"/>
                    <a:pt x="166" y="168"/>
                  </a:cubicBezTo>
                  <a:cubicBezTo>
                    <a:pt x="164" y="172"/>
                    <a:pt x="164" y="177"/>
                    <a:pt x="163" y="182"/>
                  </a:cubicBezTo>
                  <a:cubicBezTo>
                    <a:pt x="159" y="195"/>
                    <a:pt x="143" y="201"/>
                    <a:pt x="130" y="205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87" name="Freeform 742"/>
            <p:cNvSpPr/>
            <p:nvPr/>
          </p:nvSpPr>
          <p:spPr bwMode="auto">
            <a:xfrm>
              <a:off x="4238626" y="5768975"/>
              <a:ext cx="169863" cy="201613"/>
            </a:xfrm>
            <a:custGeom>
              <a:avLst/>
              <a:gdLst>
                <a:gd name="T0" fmla="*/ 0 w 107"/>
                <a:gd name="T1" fmla="*/ 116 h 127"/>
                <a:gd name="T2" fmla="*/ 93 w 107"/>
                <a:gd name="T3" fmla="*/ 0 h 127"/>
                <a:gd name="T4" fmla="*/ 107 w 107"/>
                <a:gd name="T5" fmla="*/ 11 h 127"/>
                <a:gd name="T6" fmla="*/ 14 w 107"/>
                <a:gd name="T7" fmla="*/ 127 h 127"/>
                <a:gd name="T8" fmla="*/ 0 w 107"/>
                <a:gd name="T9" fmla="*/ 11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27">
                  <a:moveTo>
                    <a:pt x="0" y="116"/>
                  </a:moveTo>
                  <a:lnTo>
                    <a:pt x="93" y="0"/>
                  </a:lnTo>
                  <a:lnTo>
                    <a:pt x="107" y="11"/>
                  </a:lnTo>
                  <a:lnTo>
                    <a:pt x="14" y="127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88" name="Freeform 743"/>
            <p:cNvSpPr/>
            <p:nvPr/>
          </p:nvSpPr>
          <p:spPr bwMode="auto">
            <a:xfrm>
              <a:off x="4659313" y="6130925"/>
              <a:ext cx="77788" cy="74613"/>
            </a:xfrm>
            <a:custGeom>
              <a:avLst/>
              <a:gdLst>
                <a:gd name="T0" fmla="*/ 0 w 49"/>
                <a:gd name="T1" fmla="*/ 25 h 47"/>
                <a:gd name="T2" fmla="*/ 21 w 49"/>
                <a:gd name="T3" fmla="*/ 0 h 47"/>
                <a:gd name="T4" fmla="*/ 49 w 49"/>
                <a:gd name="T5" fmla="*/ 27 h 47"/>
                <a:gd name="T6" fmla="*/ 33 w 49"/>
                <a:gd name="T7" fmla="*/ 47 h 47"/>
                <a:gd name="T8" fmla="*/ 0 w 49"/>
                <a:gd name="T9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7">
                  <a:moveTo>
                    <a:pt x="0" y="25"/>
                  </a:moveTo>
                  <a:lnTo>
                    <a:pt x="21" y="0"/>
                  </a:lnTo>
                  <a:lnTo>
                    <a:pt x="49" y="27"/>
                  </a:lnTo>
                  <a:lnTo>
                    <a:pt x="33" y="47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89" name="Freeform 744"/>
            <p:cNvSpPr/>
            <p:nvPr/>
          </p:nvSpPr>
          <p:spPr bwMode="auto">
            <a:xfrm>
              <a:off x="4260851" y="5786438"/>
              <a:ext cx="463550" cy="423863"/>
            </a:xfrm>
            <a:custGeom>
              <a:avLst/>
              <a:gdLst>
                <a:gd name="T0" fmla="*/ 248 w 505"/>
                <a:gd name="T1" fmla="*/ 234 h 462"/>
                <a:gd name="T2" fmla="*/ 1 w 505"/>
                <a:gd name="T3" fmla="*/ 201 h 462"/>
                <a:gd name="T4" fmla="*/ 0 w 505"/>
                <a:gd name="T5" fmla="*/ 201 h 462"/>
                <a:gd name="T6" fmla="*/ 400 w 505"/>
                <a:gd name="T7" fmla="*/ 462 h 462"/>
                <a:gd name="T8" fmla="*/ 505 w 505"/>
                <a:gd name="T9" fmla="*/ 331 h 462"/>
                <a:gd name="T10" fmla="*/ 161 w 505"/>
                <a:gd name="T11" fmla="*/ 0 h 462"/>
                <a:gd name="T12" fmla="*/ 161 w 505"/>
                <a:gd name="T13" fmla="*/ 0 h 462"/>
                <a:gd name="T14" fmla="*/ 248 w 505"/>
                <a:gd name="T15" fmla="*/ 234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5" h="462">
                  <a:moveTo>
                    <a:pt x="248" y="234"/>
                  </a:moveTo>
                  <a:cubicBezTo>
                    <a:pt x="211" y="280"/>
                    <a:pt x="110" y="264"/>
                    <a:pt x="1" y="201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400" y="462"/>
                    <a:pt x="400" y="462"/>
                    <a:pt x="400" y="462"/>
                  </a:cubicBezTo>
                  <a:cubicBezTo>
                    <a:pt x="505" y="331"/>
                    <a:pt x="505" y="331"/>
                    <a:pt x="505" y="331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246" y="92"/>
                    <a:pt x="285" y="187"/>
                    <a:pt x="248" y="234"/>
                  </a:cubicBezTo>
                  <a:close/>
                </a:path>
              </a:pathLst>
            </a:custGeom>
            <a:solidFill>
              <a:srgbClr val="1C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90" name="Freeform 745"/>
            <p:cNvSpPr/>
            <p:nvPr/>
          </p:nvSpPr>
          <p:spPr bwMode="auto">
            <a:xfrm>
              <a:off x="4260851" y="5786438"/>
              <a:ext cx="261938" cy="257175"/>
            </a:xfrm>
            <a:custGeom>
              <a:avLst/>
              <a:gdLst>
                <a:gd name="T0" fmla="*/ 247 w 284"/>
                <a:gd name="T1" fmla="*/ 234 h 280"/>
                <a:gd name="T2" fmla="*/ 160 w 284"/>
                <a:gd name="T3" fmla="*/ 0 h 280"/>
                <a:gd name="T4" fmla="*/ 0 w 284"/>
                <a:gd name="T5" fmla="*/ 201 h 280"/>
                <a:gd name="T6" fmla="*/ 247 w 284"/>
                <a:gd name="T7" fmla="*/ 234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4" h="280">
                  <a:moveTo>
                    <a:pt x="247" y="234"/>
                  </a:moveTo>
                  <a:cubicBezTo>
                    <a:pt x="284" y="187"/>
                    <a:pt x="245" y="92"/>
                    <a:pt x="160" y="0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109" y="264"/>
                    <a:pt x="210" y="280"/>
                    <a:pt x="247" y="234"/>
                  </a:cubicBezTo>
                  <a:close/>
                </a:path>
              </a:pathLst>
            </a:custGeom>
            <a:solidFill>
              <a:srgbClr val="6BB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91" name="Freeform 746"/>
            <p:cNvSpPr/>
            <p:nvPr/>
          </p:nvSpPr>
          <p:spPr bwMode="auto">
            <a:xfrm>
              <a:off x="4652963" y="6291263"/>
              <a:ext cx="44450" cy="33338"/>
            </a:xfrm>
            <a:custGeom>
              <a:avLst/>
              <a:gdLst>
                <a:gd name="T0" fmla="*/ 4 w 48"/>
                <a:gd name="T1" fmla="*/ 1 h 36"/>
                <a:gd name="T2" fmla="*/ 4 w 48"/>
                <a:gd name="T3" fmla="*/ 3 h 36"/>
                <a:gd name="T4" fmla="*/ 6 w 48"/>
                <a:gd name="T5" fmla="*/ 9 h 36"/>
                <a:gd name="T6" fmla="*/ 9 w 48"/>
                <a:gd name="T7" fmla="*/ 11 h 36"/>
                <a:gd name="T8" fmla="*/ 10 w 48"/>
                <a:gd name="T9" fmla="*/ 12 h 36"/>
                <a:gd name="T10" fmla="*/ 13 w 48"/>
                <a:gd name="T11" fmla="*/ 13 h 36"/>
                <a:gd name="T12" fmla="*/ 23 w 48"/>
                <a:gd name="T13" fmla="*/ 18 h 36"/>
                <a:gd name="T14" fmla="*/ 28 w 48"/>
                <a:gd name="T15" fmla="*/ 20 h 36"/>
                <a:gd name="T16" fmla="*/ 32 w 48"/>
                <a:gd name="T17" fmla="*/ 23 h 36"/>
                <a:gd name="T18" fmla="*/ 37 w 48"/>
                <a:gd name="T19" fmla="*/ 26 h 36"/>
                <a:gd name="T20" fmla="*/ 41 w 48"/>
                <a:gd name="T21" fmla="*/ 29 h 36"/>
                <a:gd name="T22" fmla="*/ 48 w 48"/>
                <a:gd name="T23" fmla="*/ 36 h 36"/>
                <a:gd name="T24" fmla="*/ 48 w 48"/>
                <a:gd name="T25" fmla="*/ 36 h 36"/>
                <a:gd name="T26" fmla="*/ 39 w 48"/>
                <a:gd name="T27" fmla="*/ 33 h 36"/>
                <a:gd name="T28" fmla="*/ 34 w 48"/>
                <a:gd name="T29" fmla="*/ 31 h 36"/>
                <a:gd name="T30" fmla="*/ 30 w 48"/>
                <a:gd name="T31" fmla="*/ 29 h 36"/>
                <a:gd name="T32" fmla="*/ 24 w 48"/>
                <a:gd name="T33" fmla="*/ 28 h 36"/>
                <a:gd name="T34" fmla="*/ 19 w 48"/>
                <a:gd name="T35" fmla="*/ 26 h 36"/>
                <a:gd name="T36" fmla="*/ 9 w 48"/>
                <a:gd name="T37" fmla="*/ 20 h 36"/>
                <a:gd name="T38" fmla="*/ 6 w 48"/>
                <a:gd name="T39" fmla="*/ 19 h 36"/>
                <a:gd name="T40" fmla="*/ 4 w 48"/>
                <a:gd name="T41" fmla="*/ 17 h 36"/>
                <a:gd name="T42" fmla="*/ 1 w 48"/>
                <a:gd name="T43" fmla="*/ 11 h 36"/>
                <a:gd name="T44" fmla="*/ 2 w 48"/>
                <a:gd name="T45" fmla="*/ 3 h 36"/>
                <a:gd name="T46" fmla="*/ 3 w 48"/>
                <a:gd name="T47" fmla="*/ 0 h 36"/>
                <a:gd name="T48" fmla="*/ 4 w 48"/>
                <a:gd name="T49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" h="36">
                  <a:moveTo>
                    <a:pt x="4" y="1"/>
                  </a:moveTo>
                  <a:cubicBezTo>
                    <a:pt x="4" y="1"/>
                    <a:pt x="4" y="2"/>
                    <a:pt x="4" y="3"/>
                  </a:cubicBezTo>
                  <a:cubicBezTo>
                    <a:pt x="4" y="5"/>
                    <a:pt x="5" y="7"/>
                    <a:pt x="6" y="9"/>
                  </a:cubicBezTo>
                  <a:cubicBezTo>
                    <a:pt x="7" y="10"/>
                    <a:pt x="8" y="10"/>
                    <a:pt x="9" y="11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1" y="12"/>
                    <a:pt x="12" y="12"/>
                    <a:pt x="13" y="13"/>
                  </a:cubicBezTo>
                  <a:cubicBezTo>
                    <a:pt x="16" y="14"/>
                    <a:pt x="19" y="16"/>
                    <a:pt x="23" y="18"/>
                  </a:cubicBezTo>
                  <a:cubicBezTo>
                    <a:pt x="24" y="18"/>
                    <a:pt x="26" y="19"/>
                    <a:pt x="28" y="20"/>
                  </a:cubicBezTo>
                  <a:cubicBezTo>
                    <a:pt x="29" y="21"/>
                    <a:pt x="31" y="22"/>
                    <a:pt x="32" y="23"/>
                  </a:cubicBezTo>
                  <a:cubicBezTo>
                    <a:pt x="34" y="24"/>
                    <a:pt x="36" y="25"/>
                    <a:pt x="37" y="26"/>
                  </a:cubicBezTo>
                  <a:cubicBezTo>
                    <a:pt x="38" y="27"/>
                    <a:pt x="40" y="28"/>
                    <a:pt x="41" y="29"/>
                  </a:cubicBezTo>
                  <a:cubicBezTo>
                    <a:pt x="45" y="33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4" y="35"/>
                    <a:pt x="39" y="33"/>
                  </a:cubicBezTo>
                  <a:cubicBezTo>
                    <a:pt x="37" y="32"/>
                    <a:pt x="36" y="32"/>
                    <a:pt x="34" y="31"/>
                  </a:cubicBezTo>
                  <a:cubicBezTo>
                    <a:pt x="33" y="30"/>
                    <a:pt x="31" y="30"/>
                    <a:pt x="30" y="29"/>
                  </a:cubicBezTo>
                  <a:cubicBezTo>
                    <a:pt x="28" y="29"/>
                    <a:pt x="26" y="28"/>
                    <a:pt x="24" y="28"/>
                  </a:cubicBezTo>
                  <a:cubicBezTo>
                    <a:pt x="22" y="27"/>
                    <a:pt x="21" y="26"/>
                    <a:pt x="19" y="26"/>
                  </a:cubicBezTo>
                  <a:cubicBezTo>
                    <a:pt x="15" y="24"/>
                    <a:pt x="12" y="22"/>
                    <a:pt x="9" y="20"/>
                  </a:cubicBezTo>
                  <a:cubicBezTo>
                    <a:pt x="8" y="20"/>
                    <a:pt x="7" y="19"/>
                    <a:pt x="6" y="19"/>
                  </a:cubicBezTo>
                  <a:cubicBezTo>
                    <a:pt x="5" y="18"/>
                    <a:pt x="4" y="17"/>
                    <a:pt x="4" y="17"/>
                  </a:cubicBezTo>
                  <a:cubicBezTo>
                    <a:pt x="2" y="15"/>
                    <a:pt x="1" y="13"/>
                    <a:pt x="1" y="11"/>
                  </a:cubicBezTo>
                  <a:cubicBezTo>
                    <a:pt x="0" y="7"/>
                    <a:pt x="1" y="4"/>
                    <a:pt x="2" y="3"/>
                  </a:cubicBezTo>
                  <a:cubicBezTo>
                    <a:pt x="3" y="1"/>
                    <a:pt x="3" y="1"/>
                    <a:pt x="3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92" name="Freeform 747"/>
            <p:cNvSpPr/>
            <p:nvPr/>
          </p:nvSpPr>
          <p:spPr bwMode="auto">
            <a:xfrm>
              <a:off x="4711701" y="6342063"/>
              <a:ext cx="63500" cy="19050"/>
            </a:xfrm>
            <a:custGeom>
              <a:avLst/>
              <a:gdLst>
                <a:gd name="T0" fmla="*/ 1 w 68"/>
                <a:gd name="T1" fmla="*/ 0 h 21"/>
                <a:gd name="T2" fmla="*/ 3 w 68"/>
                <a:gd name="T3" fmla="*/ 3 h 21"/>
                <a:gd name="T4" fmla="*/ 8 w 68"/>
                <a:gd name="T5" fmla="*/ 8 h 21"/>
                <a:gd name="T6" fmla="*/ 32 w 68"/>
                <a:gd name="T7" fmla="*/ 12 h 21"/>
                <a:gd name="T8" fmla="*/ 45 w 68"/>
                <a:gd name="T9" fmla="*/ 10 h 21"/>
                <a:gd name="T10" fmla="*/ 57 w 68"/>
                <a:gd name="T11" fmla="*/ 8 h 21"/>
                <a:gd name="T12" fmla="*/ 65 w 68"/>
                <a:gd name="T13" fmla="*/ 4 h 21"/>
                <a:gd name="T14" fmla="*/ 68 w 68"/>
                <a:gd name="T15" fmla="*/ 2 h 21"/>
                <a:gd name="T16" fmla="*/ 68 w 68"/>
                <a:gd name="T17" fmla="*/ 3 h 21"/>
                <a:gd name="T18" fmla="*/ 68 w 68"/>
                <a:gd name="T19" fmla="*/ 3 h 21"/>
                <a:gd name="T20" fmla="*/ 66 w 68"/>
                <a:gd name="T21" fmla="*/ 6 h 21"/>
                <a:gd name="T22" fmla="*/ 63 w 68"/>
                <a:gd name="T23" fmla="*/ 8 h 21"/>
                <a:gd name="T24" fmla="*/ 59 w 68"/>
                <a:gd name="T25" fmla="*/ 11 h 21"/>
                <a:gd name="T26" fmla="*/ 47 w 68"/>
                <a:gd name="T27" fmla="*/ 17 h 21"/>
                <a:gd name="T28" fmla="*/ 32 w 68"/>
                <a:gd name="T29" fmla="*/ 20 h 21"/>
                <a:gd name="T30" fmla="*/ 17 w 68"/>
                <a:gd name="T31" fmla="*/ 20 h 21"/>
                <a:gd name="T32" fmla="*/ 4 w 68"/>
                <a:gd name="T33" fmla="*/ 13 h 21"/>
                <a:gd name="T34" fmla="*/ 0 w 68"/>
                <a:gd name="T35" fmla="*/ 4 h 21"/>
                <a:gd name="T36" fmla="*/ 0 w 68"/>
                <a:gd name="T37" fmla="*/ 0 h 21"/>
                <a:gd name="T38" fmla="*/ 1 w 68"/>
                <a:gd name="T3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" h="21">
                  <a:moveTo>
                    <a:pt x="1" y="0"/>
                  </a:moveTo>
                  <a:cubicBezTo>
                    <a:pt x="1" y="0"/>
                    <a:pt x="1" y="1"/>
                    <a:pt x="3" y="3"/>
                  </a:cubicBezTo>
                  <a:cubicBezTo>
                    <a:pt x="4" y="5"/>
                    <a:pt x="5" y="7"/>
                    <a:pt x="8" y="8"/>
                  </a:cubicBezTo>
                  <a:cubicBezTo>
                    <a:pt x="14" y="11"/>
                    <a:pt x="23" y="13"/>
                    <a:pt x="32" y="12"/>
                  </a:cubicBezTo>
                  <a:cubicBezTo>
                    <a:pt x="36" y="12"/>
                    <a:pt x="41" y="11"/>
                    <a:pt x="45" y="10"/>
                  </a:cubicBezTo>
                  <a:cubicBezTo>
                    <a:pt x="50" y="10"/>
                    <a:pt x="54" y="9"/>
                    <a:pt x="57" y="8"/>
                  </a:cubicBezTo>
                  <a:cubicBezTo>
                    <a:pt x="61" y="7"/>
                    <a:pt x="63" y="5"/>
                    <a:pt x="65" y="4"/>
                  </a:cubicBezTo>
                  <a:cubicBezTo>
                    <a:pt x="67" y="3"/>
                    <a:pt x="68" y="2"/>
                    <a:pt x="68" y="2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7" y="4"/>
                    <a:pt x="67" y="5"/>
                    <a:pt x="66" y="6"/>
                  </a:cubicBezTo>
                  <a:cubicBezTo>
                    <a:pt x="65" y="6"/>
                    <a:pt x="64" y="7"/>
                    <a:pt x="63" y="8"/>
                  </a:cubicBezTo>
                  <a:cubicBezTo>
                    <a:pt x="62" y="9"/>
                    <a:pt x="60" y="10"/>
                    <a:pt x="59" y="11"/>
                  </a:cubicBezTo>
                  <a:cubicBezTo>
                    <a:pt x="55" y="13"/>
                    <a:pt x="51" y="15"/>
                    <a:pt x="47" y="17"/>
                  </a:cubicBezTo>
                  <a:cubicBezTo>
                    <a:pt x="43" y="18"/>
                    <a:pt x="38" y="20"/>
                    <a:pt x="32" y="20"/>
                  </a:cubicBezTo>
                  <a:cubicBezTo>
                    <a:pt x="27" y="21"/>
                    <a:pt x="22" y="21"/>
                    <a:pt x="17" y="20"/>
                  </a:cubicBezTo>
                  <a:cubicBezTo>
                    <a:pt x="12" y="18"/>
                    <a:pt x="8" y="16"/>
                    <a:pt x="4" y="13"/>
                  </a:cubicBezTo>
                  <a:cubicBezTo>
                    <a:pt x="1" y="10"/>
                    <a:pt x="0" y="6"/>
                    <a:pt x="0" y="4"/>
                  </a:cubicBez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593" name="Oval 748"/>
          <p:cNvSpPr>
            <a:spLocks noChangeArrowheads="1"/>
          </p:cNvSpPr>
          <p:nvPr/>
        </p:nvSpPr>
        <p:spPr bwMode="auto">
          <a:xfrm>
            <a:off x="10363755" y="4734685"/>
            <a:ext cx="1115089" cy="1115089"/>
          </a:xfrm>
          <a:prstGeom prst="ellipse">
            <a:avLst/>
          </a:prstGeom>
          <a:solidFill>
            <a:srgbClr val="57B2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29" name="组合 3828"/>
          <p:cNvGrpSpPr/>
          <p:nvPr/>
        </p:nvGrpSpPr>
        <p:grpSpPr>
          <a:xfrm>
            <a:off x="10682351" y="4886398"/>
            <a:ext cx="477895" cy="811662"/>
            <a:chOff x="7442201" y="5729288"/>
            <a:chExt cx="400050" cy="679450"/>
          </a:xfrm>
        </p:grpSpPr>
        <p:sp>
          <p:nvSpPr>
            <p:cNvPr id="3594" name="Freeform 749"/>
            <p:cNvSpPr/>
            <p:nvPr/>
          </p:nvSpPr>
          <p:spPr bwMode="auto">
            <a:xfrm>
              <a:off x="7442201" y="5781675"/>
              <a:ext cx="400050" cy="450850"/>
            </a:xfrm>
            <a:custGeom>
              <a:avLst/>
              <a:gdLst>
                <a:gd name="T0" fmla="*/ 429 w 435"/>
                <a:gd name="T1" fmla="*/ 0 h 492"/>
                <a:gd name="T2" fmla="*/ 6 w 435"/>
                <a:gd name="T3" fmla="*/ 0 h 492"/>
                <a:gd name="T4" fmla="*/ 0 w 435"/>
                <a:gd name="T5" fmla="*/ 7 h 492"/>
                <a:gd name="T6" fmla="*/ 0 w 435"/>
                <a:gd name="T7" fmla="*/ 485 h 492"/>
                <a:gd name="T8" fmla="*/ 6 w 435"/>
                <a:gd name="T9" fmla="*/ 492 h 492"/>
                <a:gd name="T10" fmla="*/ 429 w 435"/>
                <a:gd name="T11" fmla="*/ 492 h 492"/>
                <a:gd name="T12" fmla="*/ 435 w 435"/>
                <a:gd name="T13" fmla="*/ 485 h 492"/>
                <a:gd name="T14" fmla="*/ 435 w 435"/>
                <a:gd name="T15" fmla="*/ 7 h 492"/>
                <a:gd name="T16" fmla="*/ 429 w 435"/>
                <a:gd name="T17" fmla="*/ 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5" h="492">
                  <a:moveTo>
                    <a:pt x="429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89"/>
                    <a:pt x="3" y="492"/>
                    <a:pt x="6" y="492"/>
                  </a:cubicBezTo>
                  <a:cubicBezTo>
                    <a:pt x="429" y="492"/>
                    <a:pt x="429" y="492"/>
                    <a:pt x="429" y="492"/>
                  </a:cubicBezTo>
                  <a:cubicBezTo>
                    <a:pt x="432" y="492"/>
                    <a:pt x="435" y="489"/>
                    <a:pt x="435" y="485"/>
                  </a:cubicBezTo>
                  <a:cubicBezTo>
                    <a:pt x="435" y="7"/>
                    <a:pt x="435" y="7"/>
                    <a:pt x="435" y="7"/>
                  </a:cubicBezTo>
                  <a:cubicBezTo>
                    <a:pt x="435" y="3"/>
                    <a:pt x="432" y="0"/>
                    <a:pt x="429" y="0"/>
                  </a:cubicBezTo>
                  <a:close/>
                </a:path>
              </a:pathLst>
            </a:custGeom>
            <a:solidFill>
              <a:srgbClr val="344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95" name="Rectangle 750"/>
            <p:cNvSpPr>
              <a:spLocks noChangeArrowheads="1"/>
            </p:cNvSpPr>
            <p:nvPr/>
          </p:nvSpPr>
          <p:spPr bwMode="auto">
            <a:xfrm>
              <a:off x="7478713" y="5815013"/>
              <a:ext cx="327025" cy="384175"/>
            </a:xfrm>
            <a:prstGeom prst="rect">
              <a:avLst/>
            </a:prstGeom>
            <a:solidFill>
              <a:srgbClr val="FFE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96" name="Freeform 751"/>
            <p:cNvSpPr/>
            <p:nvPr/>
          </p:nvSpPr>
          <p:spPr bwMode="auto">
            <a:xfrm>
              <a:off x="7456488" y="6232525"/>
              <a:ext cx="107950" cy="176213"/>
            </a:xfrm>
            <a:custGeom>
              <a:avLst/>
              <a:gdLst>
                <a:gd name="T0" fmla="*/ 44 w 68"/>
                <a:gd name="T1" fmla="*/ 0 h 111"/>
                <a:gd name="T2" fmla="*/ 0 w 68"/>
                <a:gd name="T3" fmla="*/ 111 h 111"/>
                <a:gd name="T4" fmla="*/ 25 w 68"/>
                <a:gd name="T5" fmla="*/ 111 h 111"/>
                <a:gd name="T6" fmla="*/ 68 w 68"/>
                <a:gd name="T7" fmla="*/ 0 h 111"/>
                <a:gd name="T8" fmla="*/ 44 w 6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11">
                  <a:moveTo>
                    <a:pt x="44" y="0"/>
                  </a:moveTo>
                  <a:lnTo>
                    <a:pt x="0" y="111"/>
                  </a:lnTo>
                  <a:lnTo>
                    <a:pt x="25" y="111"/>
                  </a:lnTo>
                  <a:lnTo>
                    <a:pt x="68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97" name="Freeform 752"/>
            <p:cNvSpPr/>
            <p:nvPr/>
          </p:nvSpPr>
          <p:spPr bwMode="auto">
            <a:xfrm>
              <a:off x="7720013" y="6232525"/>
              <a:ext cx="107950" cy="176213"/>
            </a:xfrm>
            <a:custGeom>
              <a:avLst/>
              <a:gdLst>
                <a:gd name="T0" fmla="*/ 0 w 68"/>
                <a:gd name="T1" fmla="*/ 0 h 111"/>
                <a:gd name="T2" fmla="*/ 43 w 68"/>
                <a:gd name="T3" fmla="*/ 111 h 111"/>
                <a:gd name="T4" fmla="*/ 68 w 68"/>
                <a:gd name="T5" fmla="*/ 111 h 111"/>
                <a:gd name="T6" fmla="*/ 24 w 68"/>
                <a:gd name="T7" fmla="*/ 0 h 111"/>
                <a:gd name="T8" fmla="*/ 0 w 6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11">
                  <a:moveTo>
                    <a:pt x="0" y="0"/>
                  </a:moveTo>
                  <a:lnTo>
                    <a:pt x="43" y="111"/>
                  </a:lnTo>
                  <a:lnTo>
                    <a:pt x="68" y="111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98" name="Rectangle 753"/>
            <p:cNvSpPr>
              <a:spLocks noChangeArrowheads="1"/>
            </p:cNvSpPr>
            <p:nvPr/>
          </p:nvSpPr>
          <p:spPr bwMode="auto">
            <a:xfrm>
              <a:off x="7510463" y="6299200"/>
              <a:ext cx="263525" cy="36513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99" name="Rectangle 754"/>
            <p:cNvSpPr>
              <a:spLocks noChangeArrowheads="1"/>
            </p:cNvSpPr>
            <p:nvPr/>
          </p:nvSpPr>
          <p:spPr bwMode="auto">
            <a:xfrm>
              <a:off x="7621588" y="5729288"/>
              <a:ext cx="39688" cy="52388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00" name="Freeform 755"/>
            <p:cNvSpPr/>
            <p:nvPr/>
          </p:nvSpPr>
          <p:spPr bwMode="auto">
            <a:xfrm>
              <a:off x="7510463" y="5894388"/>
              <a:ext cx="266700" cy="225425"/>
            </a:xfrm>
            <a:custGeom>
              <a:avLst/>
              <a:gdLst>
                <a:gd name="T0" fmla="*/ 16 w 290"/>
                <a:gd name="T1" fmla="*/ 55 h 245"/>
                <a:gd name="T2" fmla="*/ 6 w 290"/>
                <a:gd name="T3" fmla="*/ 72 h 245"/>
                <a:gd name="T4" fmla="*/ 6 w 290"/>
                <a:gd name="T5" fmla="*/ 72 h 245"/>
                <a:gd name="T6" fmla="*/ 7 w 290"/>
                <a:gd name="T7" fmla="*/ 73 h 245"/>
                <a:gd name="T8" fmla="*/ 62 w 290"/>
                <a:gd name="T9" fmla="*/ 53 h 245"/>
                <a:gd name="T10" fmla="*/ 144 w 290"/>
                <a:gd name="T11" fmla="*/ 17 h 245"/>
                <a:gd name="T12" fmla="*/ 167 w 290"/>
                <a:gd name="T13" fmla="*/ 14 h 245"/>
                <a:gd name="T14" fmla="*/ 174 w 290"/>
                <a:gd name="T15" fmla="*/ 21 h 245"/>
                <a:gd name="T16" fmla="*/ 168 w 290"/>
                <a:gd name="T17" fmla="*/ 55 h 245"/>
                <a:gd name="T18" fmla="*/ 131 w 290"/>
                <a:gd name="T19" fmla="*/ 107 h 245"/>
                <a:gd name="T20" fmla="*/ 69 w 290"/>
                <a:gd name="T21" fmla="*/ 191 h 245"/>
                <a:gd name="T22" fmla="*/ 68 w 290"/>
                <a:gd name="T23" fmla="*/ 194 h 245"/>
                <a:gd name="T24" fmla="*/ 68 w 290"/>
                <a:gd name="T25" fmla="*/ 194 h 245"/>
                <a:gd name="T26" fmla="*/ 66 w 290"/>
                <a:gd name="T27" fmla="*/ 201 h 245"/>
                <a:gd name="T28" fmla="*/ 67 w 290"/>
                <a:gd name="T29" fmla="*/ 197 h 245"/>
                <a:gd name="T30" fmla="*/ 65 w 290"/>
                <a:gd name="T31" fmla="*/ 190 h 245"/>
                <a:gd name="T32" fmla="*/ 63 w 290"/>
                <a:gd name="T33" fmla="*/ 189 h 245"/>
                <a:gd name="T34" fmla="*/ 62 w 290"/>
                <a:gd name="T35" fmla="*/ 189 h 245"/>
                <a:gd name="T36" fmla="*/ 70 w 290"/>
                <a:gd name="T37" fmla="*/ 186 h 245"/>
                <a:gd name="T38" fmla="*/ 127 w 290"/>
                <a:gd name="T39" fmla="*/ 156 h 245"/>
                <a:gd name="T40" fmla="*/ 236 w 290"/>
                <a:gd name="T41" fmla="*/ 100 h 245"/>
                <a:gd name="T42" fmla="*/ 281 w 290"/>
                <a:gd name="T43" fmla="*/ 121 h 245"/>
                <a:gd name="T44" fmla="*/ 240 w 290"/>
                <a:gd name="T45" fmla="*/ 178 h 245"/>
                <a:gd name="T46" fmla="*/ 128 w 290"/>
                <a:gd name="T47" fmla="*/ 228 h 245"/>
                <a:gd name="T48" fmla="*/ 76 w 290"/>
                <a:gd name="T49" fmla="*/ 243 h 245"/>
                <a:gd name="T50" fmla="*/ 47 w 290"/>
                <a:gd name="T51" fmla="*/ 241 h 245"/>
                <a:gd name="T52" fmla="*/ 45 w 290"/>
                <a:gd name="T53" fmla="*/ 240 h 245"/>
                <a:gd name="T54" fmla="*/ 22 w 290"/>
                <a:gd name="T55" fmla="*/ 220 h 245"/>
                <a:gd name="T56" fmla="*/ 17 w 290"/>
                <a:gd name="T57" fmla="*/ 203 h 245"/>
                <a:gd name="T58" fmla="*/ 20 w 290"/>
                <a:gd name="T59" fmla="*/ 184 h 245"/>
                <a:gd name="T60" fmla="*/ 28 w 290"/>
                <a:gd name="T61" fmla="*/ 168 h 245"/>
                <a:gd name="T62" fmla="*/ 29 w 290"/>
                <a:gd name="T63" fmla="*/ 167 h 245"/>
                <a:gd name="T64" fmla="*/ 42 w 290"/>
                <a:gd name="T65" fmla="*/ 152 h 245"/>
                <a:gd name="T66" fmla="*/ 110 w 290"/>
                <a:gd name="T67" fmla="*/ 87 h 245"/>
                <a:gd name="T68" fmla="*/ 150 w 290"/>
                <a:gd name="T69" fmla="*/ 45 h 245"/>
                <a:gd name="T70" fmla="*/ 158 w 290"/>
                <a:gd name="T71" fmla="*/ 28 h 245"/>
                <a:gd name="T72" fmla="*/ 160 w 290"/>
                <a:gd name="T73" fmla="*/ 30 h 245"/>
                <a:gd name="T74" fmla="*/ 132 w 290"/>
                <a:gd name="T75" fmla="*/ 36 h 245"/>
                <a:gd name="T76" fmla="*/ 33 w 290"/>
                <a:gd name="T77" fmla="*/ 74 h 245"/>
                <a:gd name="T78" fmla="*/ 3 w 290"/>
                <a:gd name="T79" fmla="*/ 77 h 245"/>
                <a:gd name="T80" fmla="*/ 2 w 290"/>
                <a:gd name="T81" fmla="*/ 76 h 245"/>
                <a:gd name="T82" fmla="*/ 1 w 290"/>
                <a:gd name="T83" fmla="*/ 67 h 245"/>
                <a:gd name="T84" fmla="*/ 85 w 290"/>
                <a:gd name="T8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0" h="245">
                  <a:moveTo>
                    <a:pt x="85" y="0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25" y="47"/>
                    <a:pt x="20" y="51"/>
                    <a:pt x="16" y="55"/>
                  </a:cubicBezTo>
                  <a:cubicBezTo>
                    <a:pt x="12" y="59"/>
                    <a:pt x="8" y="64"/>
                    <a:pt x="7" y="69"/>
                  </a:cubicBezTo>
                  <a:cubicBezTo>
                    <a:pt x="6" y="70"/>
                    <a:pt x="6" y="71"/>
                    <a:pt x="6" y="71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3"/>
                    <a:pt x="7" y="72"/>
                    <a:pt x="7" y="73"/>
                  </a:cubicBezTo>
                  <a:cubicBezTo>
                    <a:pt x="8" y="73"/>
                    <a:pt x="11" y="73"/>
                    <a:pt x="14" y="72"/>
                  </a:cubicBezTo>
                  <a:cubicBezTo>
                    <a:pt x="19" y="71"/>
                    <a:pt x="25" y="69"/>
                    <a:pt x="30" y="67"/>
                  </a:cubicBezTo>
                  <a:cubicBezTo>
                    <a:pt x="41" y="63"/>
                    <a:pt x="52" y="58"/>
                    <a:pt x="62" y="53"/>
                  </a:cubicBezTo>
                  <a:cubicBezTo>
                    <a:pt x="73" y="47"/>
                    <a:pt x="84" y="42"/>
                    <a:pt x="94" y="37"/>
                  </a:cubicBezTo>
                  <a:cubicBezTo>
                    <a:pt x="105" y="32"/>
                    <a:pt x="116" y="28"/>
                    <a:pt x="127" y="23"/>
                  </a:cubicBezTo>
                  <a:cubicBezTo>
                    <a:pt x="133" y="21"/>
                    <a:pt x="138" y="19"/>
                    <a:pt x="144" y="17"/>
                  </a:cubicBezTo>
                  <a:cubicBezTo>
                    <a:pt x="147" y="16"/>
                    <a:pt x="150" y="15"/>
                    <a:pt x="154" y="14"/>
                  </a:cubicBezTo>
                  <a:cubicBezTo>
                    <a:pt x="155" y="14"/>
                    <a:pt x="157" y="13"/>
                    <a:pt x="159" y="13"/>
                  </a:cubicBezTo>
                  <a:cubicBezTo>
                    <a:pt x="161" y="13"/>
                    <a:pt x="163" y="12"/>
                    <a:pt x="167" y="14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71" y="16"/>
                    <a:pt x="173" y="19"/>
                    <a:pt x="174" y="21"/>
                  </a:cubicBezTo>
                  <a:cubicBezTo>
                    <a:pt x="175" y="24"/>
                    <a:pt x="176" y="26"/>
                    <a:pt x="176" y="28"/>
                  </a:cubicBezTo>
                  <a:cubicBezTo>
                    <a:pt x="176" y="33"/>
                    <a:pt x="175" y="36"/>
                    <a:pt x="174" y="39"/>
                  </a:cubicBezTo>
                  <a:cubicBezTo>
                    <a:pt x="173" y="45"/>
                    <a:pt x="170" y="50"/>
                    <a:pt x="168" y="55"/>
                  </a:cubicBezTo>
                  <a:cubicBezTo>
                    <a:pt x="165" y="60"/>
                    <a:pt x="163" y="65"/>
                    <a:pt x="160" y="69"/>
                  </a:cubicBezTo>
                  <a:cubicBezTo>
                    <a:pt x="157" y="74"/>
                    <a:pt x="153" y="78"/>
                    <a:pt x="150" y="82"/>
                  </a:cubicBezTo>
                  <a:cubicBezTo>
                    <a:pt x="144" y="91"/>
                    <a:pt x="137" y="99"/>
                    <a:pt x="131" y="107"/>
                  </a:cubicBezTo>
                  <a:cubicBezTo>
                    <a:pt x="112" y="131"/>
                    <a:pt x="112" y="131"/>
                    <a:pt x="112" y="131"/>
                  </a:cubicBezTo>
                  <a:cubicBezTo>
                    <a:pt x="99" y="147"/>
                    <a:pt x="87" y="163"/>
                    <a:pt x="76" y="179"/>
                  </a:cubicBezTo>
                  <a:cubicBezTo>
                    <a:pt x="74" y="183"/>
                    <a:pt x="71" y="187"/>
                    <a:pt x="69" y="191"/>
                  </a:cubicBezTo>
                  <a:cubicBezTo>
                    <a:pt x="68" y="193"/>
                    <a:pt x="68" y="193"/>
                    <a:pt x="68" y="193"/>
                  </a:cubicBezTo>
                  <a:cubicBezTo>
                    <a:pt x="68" y="194"/>
                    <a:pt x="68" y="194"/>
                    <a:pt x="68" y="194"/>
                  </a:cubicBezTo>
                  <a:cubicBezTo>
                    <a:pt x="68" y="194"/>
                    <a:pt x="68" y="194"/>
                    <a:pt x="68" y="194"/>
                  </a:cubicBezTo>
                  <a:cubicBezTo>
                    <a:pt x="67" y="194"/>
                    <a:pt x="68" y="193"/>
                    <a:pt x="68" y="193"/>
                  </a:cubicBezTo>
                  <a:cubicBezTo>
                    <a:pt x="68" y="194"/>
                    <a:pt x="68" y="194"/>
                    <a:pt x="68" y="194"/>
                  </a:cubicBezTo>
                  <a:cubicBezTo>
                    <a:pt x="68" y="194"/>
                    <a:pt x="68" y="194"/>
                    <a:pt x="68" y="194"/>
                  </a:cubicBezTo>
                  <a:cubicBezTo>
                    <a:pt x="68" y="193"/>
                    <a:pt x="68" y="194"/>
                    <a:pt x="68" y="195"/>
                  </a:cubicBezTo>
                  <a:cubicBezTo>
                    <a:pt x="67" y="196"/>
                    <a:pt x="67" y="198"/>
                    <a:pt x="67" y="199"/>
                  </a:cubicBezTo>
                  <a:cubicBezTo>
                    <a:pt x="66" y="200"/>
                    <a:pt x="66" y="201"/>
                    <a:pt x="66" y="201"/>
                  </a:cubicBezTo>
                  <a:cubicBezTo>
                    <a:pt x="67" y="201"/>
                    <a:pt x="67" y="199"/>
                    <a:pt x="67" y="199"/>
                  </a:cubicBezTo>
                  <a:cubicBezTo>
                    <a:pt x="67" y="199"/>
                    <a:pt x="67" y="198"/>
                    <a:pt x="67" y="198"/>
                  </a:cubicBezTo>
                  <a:cubicBezTo>
                    <a:pt x="67" y="197"/>
                    <a:pt x="67" y="197"/>
                    <a:pt x="67" y="197"/>
                  </a:cubicBezTo>
                  <a:cubicBezTo>
                    <a:pt x="67" y="196"/>
                    <a:pt x="67" y="195"/>
                    <a:pt x="67" y="195"/>
                  </a:cubicBezTo>
                  <a:cubicBezTo>
                    <a:pt x="67" y="194"/>
                    <a:pt x="66" y="193"/>
                    <a:pt x="66" y="193"/>
                  </a:cubicBezTo>
                  <a:cubicBezTo>
                    <a:pt x="66" y="192"/>
                    <a:pt x="65" y="191"/>
                    <a:pt x="65" y="190"/>
                  </a:cubicBezTo>
                  <a:cubicBezTo>
                    <a:pt x="65" y="190"/>
                    <a:pt x="64" y="190"/>
                    <a:pt x="64" y="190"/>
                  </a:cubicBezTo>
                  <a:cubicBezTo>
                    <a:pt x="64" y="189"/>
                    <a:pt x="64" y="189"/>
                    <a:pt x="64" y="189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62" y="189"/>
                    <a:pt x="62" y="189"/>
                    <a:pt x="62" y="189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63" y="188"/>
                    <a:pt x="64" y="188"/>
                    <a:pt x="66" y="187"/>
                  </a:cubicBezTo>
                  <a:cubicBezTo>
                    <a:pt x="67" y="187"/>
                    <a:pt x="69" y="186"/>
                    <a:pt x="70" y="186"/>
                  </a:cubicBezTo>
                  <a:cubicBezTo>
                    <a:pt x="73" y="185"/>
                    <a:pt x="74" y="184"/>
                    <a:pt x="76" y="183"/>
                  </a:cubicBezTo>
                  <a:cubicBezTo>
                    <a:pt x="84" y="180"/>
                    <a:pt x="92" y="175"/>
                    <a:pt x="100" y="171"/>
                  </a:cubicBezTo>
                  <a:cubicBezTo>
                    <a:pt x="109" y="166"/>
                    <a:pt x="118" y="161"/>
                    <a:pt x="127" y="156"/>
                  </a:cubicBezTo>
                  <a:cubicBezTo>
                    <a:pt x="136" y="151"/>
                    <a:pt x="145" y="146"/>
                    <a:pt x="154" y="141"/>
                  </a:cubicBezTo>
                  <a:cubicBezTo>
                    <a:pt x="172" y="131"/>
                    <a:pt x="190" y="122"/>
                    <a:pt x="209" y="113"/>
                  </a:cubicBezTo>
                  <a:cubicBezTo>
                    <a:pt x="218" y="108"/>
                    <a:pt x="227" y="104"/>
                    <a:pt x="236" y="100"/>
                  </a:cubicBezTo>
                  <a:cubicBezTo>
                    <a:pt x="250" y="93"/>
                    <a:pt x="250" y="93"/>
                    <a:pt x="250" y="93"/>
                  </a:cubicBezTo>
                  <a:cubicBezTo>
                    <a:pt x="254" y="90"/>
                    <a:pt x="260" y="90"/>
                    <a:pt x="278" y="116"/>
                  </a:cubicBezTo>
                  <a:cubicBezTo>
                    <a:pt x="281" y="121"/>
                    <a:pt x="281" y="121"/>
                    <a:pt x="281" y="121"/>
                  </a:cubicBezTo>
                  <a:cubicBezTo>
                    <a:pt x="290" y="152"/>
                    <a:pt x="287" y="157"/>
                    <a:pt x="282" y="158"/>
                  </a:cubicBezTo>
                  <a:cubicBezTo>
                    <a:pt x="268" y="165"/>
                    <a:pt x="268" y="165"/>
                    <a:pt x="268" y="165"/>
                  </a:cubicBezTo>
                  <a:cubicBezTo>
                    <a:pt x="259" y="169"/>
                    <a:pt x="250" y="174"/>
                    <a:pt x="240" y="178"/>
                  </a:cubicBezTo>
                  <a:cubicBezTo>
                    <a:pt x="222" y="187"/>
                    <a:pt x="203" y="195"/>
                    <a:pt x="185" y="204"/>
                  </a:cubicBezTo>
                  <a:cubicBezTo>
                    <a:pt x="175" y="208"/>
                    <a:pt x="166" y="212"/>
                    <a:pt x="156" y="216"/>
                  </a:cubicBezTo>
                  <a:cubicBezTo>
                    <a:pt x="147" y="220"/>
                    <a:pt x="138" y="224"/>
                    <a:pt x="128" y="228"/>
                  </a:cubicBezTo>
                  <a:cubicBezTo>
                    <a:pt x="118" y="232"/>
                    <a:pt x="108" y="236"/>
                    <a:pt x="96" y="239"/>
                  </a:cubicBezTo>
                  <a:cubicBezTo>
                    <a:pt x="93" y="240"/>
                    <a:pt x="89" y="241"/>
                    <a:pt x="87" y="241"/>
                  </a:cubicBezTo>
                  <a:cubicBezTo>
                    <a:pt x="83" y="242"/>
                    <a:pt x="80" y="243"/>
                    <a:pt x="76" y="243"/>
                  </a:cubicBezTo>
                  <a:cubicBezTo>
                    <a:pt x="69" y="244"/>
                    <a:pt x="60" y="245"/>
                    <a:pt x="49" y="241"/>
                  </a:cubicBezTo>
                  <a:cubicBezTo>
                    <a:pt x="48" y="241"/>
                    <a:pt x="48" y="241"/>
                    <a:pt x="48" y="241"/>
                  </a:cubicBezTo>
                  <a:cubicBezTo>
                    <a:pt x="46" y="241"/>
                    <a:pt x="47" y="241"/>
                    <a:pt x="47" y="241"/>
                  </a:cubicBezTo>
                  <a:cubicBezTo>
                    <a:pt x="47" y="241"/>
                    <a:pt x="47" y="241"/>
                    <a:pt x="47" y="241"/>
                  </a:cubicBezTo>
                  <a:cubicBezTo>
                    <a:pt x="46" y="240"/>
                    <a:pt x="46" y="240"/>
                    <a:pt x="46" y="240"/>
                  </a:cubicBezTo>
                  <a:cubicBezTo>
                    <a:pt x="45" y="240"/>
                    <a:pt x="45" y="240"/>
                    <a:pt x="45" y="240"/>
                  </a:cubicBezTo>
                  <a:cubicBezTo>
                    <a:pt x="44" y="240"/>
                    <a:pt x="42" y="239"/>
                    <a:pt x="41" y="238"/>
                  </a:cubicBezTo>
                  <a:cubicBezTo>
                    <a:pt x="38" y="237"/>
                    <a:pt x="36" y="235"/>
                    <a:pt x="34" y="233"/>
                  </a:cubicBezTo>
                  <a:cubicBezTo>
                    <a:pt x="29" y="230"/>
                    <a:pt x="25" y="226"/>
                    <a:pt x="22" y="220"/>
                  </a:cubicBezTo>
                  <a:cubicBezTo>
                    <a:pt x="20" y="217"/>
                    <a:pt x="19" y="214"/>
                    <a:pt x="18" y="211"/>
                  </a:cubicBezTo>
                  <a:cubicBezTo>
                    <a:pt x="18" y="209"/>
                    <a:pt x="17" y="207"/>
                    <a:pt x="17" y="206"/>
                  </a:cubicBezTo>
                  <a:cubicBezTo>
                    <a:pt x="17" y="205"/>
                    <a:pt x="17" y="204"/>
                    <a:pt x="17" y="203"/>
                  </a:cubicBezTo>
                  <a:cubicBezTo>
                    <a:pt x="16" y="201"/>
                    <a:pt x="16" y="200"/>
                    <a:pt x="16" y="199"/>
                  </a:cubicBezTo>
                  <a:cubicBezTo>
                    <a:pt x="16" y="197"/>
                    <a:pt x="17" y="192"/>
                    <a:pt x="18" y="190"/>
                  </a:cubicBezTo>
                  <a:cubicBezTo>
                    <a:pt x="18" y="187"/>
                    <a:pt x="19" y="186"/>
                    <a:pt x="20" y="184"/>
                  </a:cubicBezTo>
                  <a:cubicBezTo>
                    <a:pt x="21" y="180"/>
                    <a:pt x="23" y="177"/>
                    <a:pt x="24" y="174"/>
                  </a:cubicBezTo>
                  <a:cubicBezTo>
                    <a:pt x="25" y="172"/>
                    <a:pt x="26" y="171"/>
                    <a:pt x="28" y="168"/>
                  </a:cubicBezTo>
                  <a:cubicBezTo>
                    <a:pt x="28" y="168"/>
                    <a:pt x="28" y="168"/>
                    <a:pt x="28" y="168"/>
                  </a:cubicBezTo>
                  <a:cubicBezTo>
                    <a:pt x="28" y="168"/>
                    <a:pt x="28" y="168"/>
                    <a:pt x="28" y="168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30" y="166"/>
                    <a:pt x="30" y="166"/>
                    <a:pt x="30" y="166"/>
                  </a:cubicBezTo>
                  <a:cubicBezTo>
                    <a:pt x="31" y="165"/>
                    <a:pt x="31" y="165"/>
                    <a:pt x="31" y="165"/>
                  </a:cubicBezTo>
                  <a:cubicBezTo>
                    <a:pt x="34" y="160"/>
                    <a:pt x="38" y="156"/>
                    <a:pt x="42" y="152"/>
                  </a:cubicBezTo>
                  <a:cubicBezTo>
                    <a:pt x="49" y="144"/>
                    <a:pt x="56" y="137"/>
                    <a:pt x="64" y="129"/>
                  </a:cubicBezTo>
                  <a:cubicBezTo>
                    <a:pt x="72" y="122"/>
                    <a:pt x="80" y="115"/>
                    <a:pt x="87" y="108"/>
                  </a:cubicBezTo>
                  <a:cubicBezTo>
                    <a:pt x="110" y="87"/>
                    <a:pt x="110" y="87"/>
                    <a:pt x="110" y="87"/>
                  </a:cubicBezTo>
                  <a:cubicBezTo>
                    <a:pt x="117" y="80"/>
                    <a:pt x="125" y="74"/>
                    <a:pt x="132" y="67"/>
                  </a:cubicBezTo>
                  <a:cubicBezTo>
                    <a:pt x="135" y="63"/>
                    <a:pt x="139" y="60"/>
                    <a:pt x="142" y="56"/>
                  </a:cubicBezTo>
                  <a:cubicBezTo>
                    <a:pt x="145" y="52"/>
                    <a:pt x="148" y="49"/>
                    <a:pt x="150" y="45"/>
                  </a:cubicBezTo>
                  <a:cubicBezTo>
                    <a:pt x="153" y="41"/>
                    <a:pt x="155" y="37"/>
                    <a:pt x="157" y="33"/>
                  </a:cubicBezTo>
                  <a:cubicBezTo>
                    <a:pt x="157" y="31"/>
                    <a:pt x="158" y="29"/>
                    <a:pt x="158" y="28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8" y="28"/>
                    <a:pt x="159" y="29"/>
                    <a:pt x="159" y="29"/>
                  </a:cubicBezTo>
                  <a:cubicBezTo>
                    <a:pt x="160" y="29"/>
                    <a:pt x="160" y="29"/>
                    <a:pt x="160" y="29"/>
                  </a:cubicBezTo>
                  <a:cubicBezTo>
                    <a:pt x="162" y="30"/>
                    <a:pt x="161" y="30"/>
                    <a:pt x="160" y="30"/>
                  </a:cubicBezTo>
                  <a:cubicBezTo>
                    <a:pt x="159" y="30"/>
                    <a:pt x="158" y="30"/>
                    <a:pt x="156" y="30"/>
                  </a:cubicBezTo>
                  <a:cubicBezTo>
                    <a:pt x="154" y="30"/>
                    <a:pt x="151" y="31"/>
                    <a:pt x="149" y="31"/>
                  </a:cubicBezTo>
                  <a:cubicBezTo>
                    <a:pt x="143" y="33"/>
                    <a:pt x="137" y="34"/>
                    <a:pt x="132" y="36"/>
                  </a:cubicBezTo>
                  <a:cubicBezTo>
                    <a:pt x="121" y="39"/>
                    <a:pt x="110" y="44"/>
                    <a:pt x="99" y="48"/>
                  </a:cubicBezTo>
                  <a:cubicBezTo>
                    <a:pt x="88" y="52"/>
                    <a:pt x="77" y="56"/>
                    <a:pt x="66" y="61"/>
                  </a:cubicBezTo>
                  <a:cubicBezTo>
                    <a:pt x="55" y="66"/>
                    <a:pt x="44" y="70"/>
                    <a:pt x="33" y="74"/>
                  </a:cubicBezTo>
                  <a:cubicBezTo>
                    <a:pt x="27" y="76"/>
                    <a:pt x="21" y="78"/>
                    <a:pt x="15" y="79"/>
                  </a:cubicBezTo>
                  <a:cubicBezTo>
                    <a:pt x="12" y="79"/>
                    <a:pt x="9" y="80"/>
                    <a:pt x="4" y="78"/>
                  </a:cubicBezTo>
                  <a:cubicBezTo>
                    <a:pt x="4" y="78"/>
                    <a:pt x="3" y="77"/>
                    <a:pt x="3" y="77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1" y="75"/>
                    <a:pt x="0" y="73"/>
                    <a:pt x="0" y="72"/>
                  </a:cubicBezTo>
                  <a:cubicBezTo>
                    <a:pt x="0" y="70"/>
                    <a:pt x="1" y="68"/>
                    <a:pt x="1" y="67"/>
                  </a:cubicBezTo>
                  <a:cubicBezTo>
                    <a:pt x="4" y="60"/>
                    <a:pt x="9" y="56"/>
                    <a:pt x="13" y="52"/>
                  </a:cubicBezTo>
                  <a:cubicBezTo>
                    <a:pt x="17" y="48"/>
                    <a:pt x="22" y="44"/>
                    <a:pt x="27" y="41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601" name="Oval 756"/>
          <p:cNvSpPr>
            <a:spLocks noChangeArrowheads="1"/>
          </p:cNvSpPr>
          <p:nvPr/>
        </p:nvSpPr>
        <p:spPr bwMode="auto">
          <a:xfrm>
            <a:off x="4845694" y="2212461"/>
            <a:ext cx="1113193" cy="1113193"/>
          </a:xfrm>
          <a:prstGeom prst="ellipse">
            <a:avLst/>
          </a:prstGeom>
          <a:solidFill>
            <a:srgbClr val="1D83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07" name="组合 3806"/>
          <p:cNvGrpSpPr/>
          <p:nvPr/>
        </p:nvGrpSpPr>
        <p:grpSpPr>
          <a:xfrm>
            <a:off x="5067573" y="2415377"/>
            <a:ext cx="692191" cy="690293"/>
            <a:chOff x="5303838" y="495300"/>
            <a:chExt cx="579438" cy="577851"/>
          </a:xfrm>
        </p:grpSpPr>
        <p:sp>
          <p:nvSpPr>
            <p:cNvPr id="3602" name="Freeform 757"/>
            <p:cNvSpPr/>
            <p:nvPr/>
          </p:nvSpPr>
          <p:spPr bwMode="auto">
            <a:xfrm>
              <a:off x="5589588" y="495300"/>
              <a:ext cx="293688" cy="280988"/>
            </a:xfrm>
            <a:custGeom>
              <a:avLst/>
              <a:gdLst>
                <a:gd name="T0" fmla="*/ 185 w 185"/>
                <a:gd name="T1" fmla="*/ 92 h 177"/>
                <a:gd name="T2" fmla="*/ 83 w 185"/>
                <a:gd name="T3" fmla="*/ 0 h 177"/>
                <a:gd name="T4" fmla="*/ 0 w 185"/>
                <a:gd name="T5" fmla="*/ 85 h 177"/>
                <a:gd name="T6" fmla="*/ 102 w 185"/>
                <a:gd name="T7" fmla="*/ 177 h 177"/>
                <a:gd name="T8" fmla="*/ 185 w 185"/>
                <a:gd name="T9" fmla="*/ 92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177">
                  <a:moveTo>
                    <a:pt x="185" y="92"/>
                  </a:moveTo>
                  <a:lnTo>
                    <a:pt x="83" y="0"/>
                  </a:lnTo>
                  <a:lnTo>
                    <a:pt x="0" y="85"/>
                  </a:lnTo>
                  <a:lnTo>
                    <a:pt x="102" y="177"/>
                  </a:lnTo>
                  <a:lnTo>
                    <a:pt x="185" y="92"/>
                  </a:lnTo>
                  <a:close/>
                </a:path>
              </a:pathLst>
            </a:custGeom>
            <a:solidFill>
              <a:srgbClr val="975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03" name="Freeform 758"/>
            <p:cNvSpPr/>
            <p:nvPr/>
          </p:nvSpPr>
          <p:spPr bwMode="auto">
            <a:xfrm>
              <a:off x="5667376" y="619125"/>
              <a:ext cx="215900" cy="157163"/>
            </a:xfrm>
            <a:custGeom>
              <a:avLst/>
              <a:gdLst>
                <a:gd name="T0" fmla="*/ 0 w 235"/>
                <a:gd name="T1" fmla="*/ 87 h 170"/>
                <a:gd name="T2" fmla="*/ 92 w 235"/>
                <a:gd name="T3" fmla="*/ 170 h 170"/>
                <a:gd name="T4" fmla="*/ 235 w 235"/>
                <a:gd name="T5" fmla="*/ 24 h 170"/>
                <a:gd name="T6" fmla="*/ 208 w 235"/>
                <a:gd name="T7" fmla="*/ 0 h 170"/>
                <a:gd name="T8" fmla="*/ 0 w 235"/>
                <a:gd name="T9" fmla="*/ 8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170">
                  <a:moveTo>
                    <a:pt x="0" y="87"/>
                  </a:moveTo>
                  <a:cubicBezTo>
                    <a:pt x="92" y="170"/>
                    <a:pt x="92" y="170"/>
                    <a:pt x="92" y="170"/>
                  </a:cubicBezTo>
                  <a:cubicBezTo>
                    <a:pt x="235" y="24"/>
                    <a:pt x="235" y="24"/>
                    <a:pt x="235" y="2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50" y="51"/>
                    <a:pt x="77" y="90"/>
                    <a:pt x="0" y="87"/>
                  </a:cubicBezTo>
                  <a:close/>
                </a:path>
              </a:pathLst>
            </a:custGeom>
            <a:solidFill>
              <a:srgbClr val="904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04" name="Freeform 759"/>
            <p:cNvSpPr>
              <a:spLocks noEditPoints="1"/>
            </p:cNvSpPr>
            <p:nvPr/>
          </p:nvSpPr>
          <p:spPr bwMode="auto">
            <a:xfrm>
              <a:off x="5303838" y="647700"/>
              <a:ext cx="425450" cy="425450"/>
            </a:xfrm>
            <a:custGeom>
              <a:avLst/>
              <a:gdLst>
                <a:gd name="T0" fmla="*/ 433 w 464"/>
                <a:gd name="T1" fmla="*/ 94 h 463"/>
                <a:gd name="T2" fmla="*/ 402 w 464"/>
                <a:gd name="T3" fmla="*/ 66 h 463"/>
                <a:gd name="T4" fmla="*/ 390 w 464"/>
                <a:gd name="T5" fmla="*/ 56 h 463"/>
                <a:gd name="T6" fmla="*/ 351 w 464"/>
                <a:gd name="T7" fmla="*/ 20 h 463"/>
                <a:gd name="T8" fmla="*/ 329 w 464"/>
                <a:gd name="T9" fmla="*/ 0 h 463"/>
                <a:gd name="T10" fmla="*/ 99 w 464"/>
                <a:gd name="T11" fmla="*/ 129 h 463"/>
                <a:gd name="T12" fmla="*/ 73 w 464"/>
                <a:gd name="T13" fmla="*/ 370 h 463"/>
                <a:gd name="T14" fmla="*/ 17 w 464"/>
                <a:gd name="T15" fmla="*/ 376 h 463"/>
                <a:gd name="T16" fmla="*/ 18 w 464"/>
                <a:gd name="T17" fmla="*/ 436 h 463"/>
                <a:gd name="T18" fmla="*/ 31 w 464"/>
                <a:gd name="T19" fmla="*/ 447 h 463"/>
                <a:gd name="T20" fmla="*/ 93 w 464"/>
                <a:gd name="T21" fmla="*/ 445 h 463"/>
                <a:gd name="T22" fmla="*/ 96 w 464"/>
                <a:gd name="T23" fmla="*/ 391 h 463"/>
                <a:gd name="T24" fmla="*/ 345 w 464"/>
                <a:gd name="T25" fmla="*/ 351 h 463"/>
                <a:gd name="T26" fmla="*/ 464 w 464"/>
                <a:gd name="T27" fmla="*/ 122 h 463"/>
                <a:gd name="T28" fmla="*/ 433 w 464"/>
                <a:gd name="T29" fmla="*/ 94 h 463"/>
                <a:gd name="T30" fmla="*/ 251 w 464"/>
                <a:gd name="T31" fmla="*/ 253 h 463"/>
                <a:gd name="T32" fmla="*/ 199 w 464"/>
                <a:gd name="T33" fmla="*/ 202 h 463"/>
                <a:gd name="T34" fmla="*/ 251 w 464"/>
                <a:gd name="T35" fmla="*/ 152 h 463"/>
                <a:gd name="T36" fmla="*/ 304 w 464"/>
                <a:gd name="T37" fmla="*/ 202 h 463"/>
                <a:gd name="T38" fmla="*/ 251 w 464"/>
                <a:gd name="T39" fmla="*/ 25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4" h="463">
                  <a:moveTo>
                    <a:pt x="433" y="94"/>
                  </a:moveTo>
                  <a:cubicBezTo>
                    <a:pt x="402" y="66"/>
                    <a:pt x="402" y="66"/>
                    <a:pt x="402" y="66"/>
                  </a:cubicBezTo>
                  <a:cubicBezTo>
                    <a:pt x="390" y="56"/>
                    <a:pt x="390" y="56"/>
                    <a:pt x="390" y="56"/>
                  </a:cubicBezTo>
                  <a:cubicBezTo>
                    <a:pt x="351" y="20"/>
                    <a:pt x="351" y="20"/>
                    <a:pt x="351" y="2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268" y="32"/>
                    <a:pt x="99" y="129"/>
                    <a:pt x="99" y="129"/>
                  </a:cubicBezTo>
                  <a:cubicBezTo>
                    <a:pt x="122" y="243"/>
                    <a:pt x="92" y="329"/>
                    <a:pt x="73" y="370"/>
                  </a:cubicBezTo>
                  <a:cubicBezTo>
                    <a:pt x="55" y="359"/>
                    <a:pt x="31" y="361"/>
                    <a:pt x="17" y="376"/>
                  </a:cubicBezTo>
                  <a:cubicBezTo>
                    <a:pt x="0" y="393"/>
                    <a:pt x="1" y="420"/>
                    <a:pt x="18" y="436"/>
                  </a:cubicBezTo>
                  <a:cubicBezTo>
                    <a:pt x="31" y="447"/>
                    <a:pt x="31" y="447"/>
                    <a:pt x="31" y="447"/>
                  </a:cubicBezTo>
                  <a:cubicBezTo>
                    <a:pt x="49" y="463"/>
                    <a:pt x="77" y="463"/>
                    <a:pt x="93" y="445"/>
                  </a:cubicBezTo>
                  <a:cubicBezTo>
                    <a:pt x="108" y="430"/>
                    <a:pt x="109" y="407"/>
                    <a:pt x="96" y="391"/>
                  </a:cubicBezTo>
                  <a:cubicBezTo>
                    <a:pt x="137" y="370"/>
                    <a:pt x="225" y="336"/>
                    <a:pt x="345" y="351"/>
                  </a:cubicBezTo>
                  <a:cubicBezTo>
                    <a:pt x="345" y="351"/>
                    <a:pt x="435" y="182"/>
                    <a:pt x="464" y="122"/>
                  </a:cubicBezTo>
                  <a:lnTo>
                    <a:pt x="433" y="94"/>
                  </a:lnTo>
                  <a:close/>
                  <a:moveTo>
                    <a:pt x="251" y="253"/>
                  </a:moveTo>
                  <a:cubicBezTo>
                    <a:pt x="223" y="253"/>
                    <a:pt x="199" y="230"/>
                    <a:pt x="199" y="202"/>
                  </a:cubicBezTo>
                  <a:cubicBezTo>
                    <a:pt x="199" y="175"/>
                    <a:pt x="223" y="152"/>
                    <a:pt x="251" y="152"/>
                  </a:cubicBezTo>
                  <a:cubicBezTo>
                    <a:pt x="280" y="152"/>
                    <a:pt x="304" y="175"/>
                    <a:pt x="304" y="202"/>
                  </a:cubicBezTo>
                  <a:cubicBezTo>
                    <a:pt x="304" y="230"/>
                    <a:pt x="280" y="253"/>
                    <a:pt x="251" y="253"/>
                  </a:cubicBezTo>
                  <a:close/>
                </a:path>
              </a:pathLst>
            </a:custGeom>
            <a:solidFill>
              <a:srgbClr val="EDC5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05" name="Freeform 760"/>
            <p:cNvSpPr/>
            <p:nvPr/>
          </p:nvSpPr>
          <p:spPr bwMode="auto">
            <a:xfrm>
              <a:off x="5303838" y="725488"/>
              <a:ext cx="425450" cy="347663"/>
            </a:xfrm>
            <a:custGeom>
              <a:avLst/>
              <a:gdLst>
                <a:gd name="T0" fmla="*/ 433 w 464"/>
                <a:gd name="T1" fmla="*/ 9 h 378"/>
                <a:gd name="T2" fmla="*/ 423 w 464"/>
                <a:gd name="T3" fmla="*/ 0 h 378"/>
                <a:gd name="T4" fmla="*/ 255 w 464"/>
                <a:gd name="T5" fmla="*/ 217 h 378"/>
                <a:gd name="T6" fmla="*/ 73 w 464"/>
                <a:gd name="T7" fmla="*/ 283 h 378"/>
                <a:gd name="T8" fmla="*/ 73 w 464"/>
                <a:gd name="T9" fmla="*/ 285 h 378"/>
                <a:gd name="T10" fmla="*/ 71 w 464"/>
                <a:gd name="T11" fmla="*/ 284 h 378"/>
                <a:gd name="T12" fmla="*/ 26 w 464"/>
                <a:gd name="T13" fmla="*/ 284 h 378"/>
                <a:gd name="T14" fmla="*/ 17 w 464"/>
                <a:gd name="T15" fmla="*/ 291 h 378"/>
                <a:gd name="T16" fmla="*/ 18 w 464"/>
                <a:gd name="T17" fmla="*/ 351 h 378"/>
                <a:gd name="T18" fmla="*/ 31 w 464"/>
                <a:gd name="T19" fmla="*/ 362 h 378"/>
                <a:gd name="T20" fmla="*/ 93 w 464"/>
                <a:gd name="T21" fmla="*/ 360 h 378"/>
                <a:gd name="T22" fmla="*/ 96 w 464"/>
                <a:gd name="T23" fmla="*/ 306 h 378"/>
                <a:gd name="T24" fmla="*/ 345 w 464"/>
                <a:gd name="T25" fmla="*/ 266 h 378"/>
                <a:gd name="T26" fmla="*/ 464 w 464"/>
                <a:gd name="T27" fmla="*/ 37 h 378"/>
                <a:gd name="T28" fmla="*/ 433 w 464"/>
                <a:gd name="T29" fmla="*/ 9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4" h="378">
                  <a:moveTo>
                    <a:pt x="433" y="9"/>
                  </a:moveTo>
                  <a:cubicBezTo>
                    <a:pt x="423" y="0"/>
                    <a:pt x="423" y="0"/>
                    <a:pt x="423" y="0"/>
                  </a:cubicBezTo>
                  <a:cubicBezTo>
                    <a:pt x="372" y="76"/>
                    <a:pt x="334" y="165"/>
                    <a:pt x="255" y="217"/>
                  </a:cubicBezTo>
                  <a:cubicBezTo>
                    <a:pt x="201" y="252"/>
                    <a:pt x="138" y="278"/>
                    <a:pt x="73" y="283"/>
                  </a:cubicBezTo>
                  <a:cubicBezTo>
                    <a:pt x="73" y="284"/>
                    <a:pt x="73" y="284"/>
                    <a:pt x="73" y="285"/>
                  </a:cubicBezTo>
                  <a:cubicBezTo>
                    <a:pt x="72" y="284"/>
                    <a:pt x="72" y="284"/>
                    <a:pt x="71" y="284"/>
                  </a:cubicBezTo>
                  <a:cubicBezTo>
                    <a:pt x="56" y="285"/>
                    <a:pt x="41" y="285"/>
                    <a:pt x="26" y="284"/>
                  </a:cubicBezTo>
                  <a:cubicBezTo>
                    <a:pt x="23" y="286"/>
                    <a:pt x="19" y="288"/>
                    <a:pt x="17" y="291"/>
                  </a:cubicBezTo>
                  <a:cubicBezTo>
                    <a:pt x="0" y="308"/>
                    <a:pt x="1" y="335"/>
                    <a:pt x="18" y="351"/>
                  </a:cubicBezTo>
                  <a:cubicBezTo>
                    <a:pt x="31" y="362"/>
                    <a:pt x="31" y="362"/>
                    <a:pt x="31" y="362"/>
                  </a:cubicBezTo>
                  <a:cubicBezTo>
                    <a:pt x="49" y="378"/>
                    <a:pt x="77" y="378"/>
                    <a:pt x="93" y="360"/>
                  </a:cubicBezTo>
                  <a:cubicBezTo>
                    <a:pt x="108" y="345"/>
                    <a:pt x="109" y="322"/>
                    <a:pt x="96" y="306"/>
                  </a:cubicBezTo>
                  <a:cubicBezTo>
                    <a:pt x="137" y="285"/>
                    <a:pt x="225" y="251"/>
                    <a:pt x="345" y="266"/>
                  </a:cubicBezTo>
                  <a:cubicBezTo>
                    <a:pt x="345" y="266"/>
                    <a:pt x="435" y="97"/>
                    <a:pt x="464" y="37"/>
                  </a:cubicBezTo>
                  <a:lnTo>
                    <a:pt x="433" y="9"/>
                  </a:lnTo>
                  <a:close/>
                </a:path>
              </a:pathLst>
            </a:custGeom>
            <a:solidFill>
              <a:srgbClr val="EDB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823" name="矩形 822"/>
          <p:cNvSpPr/>
          <p:nvPr/>
        </p:nvSpPr>
        <p:spPr>
          <a:xfrm>
            <a:off x="5739303" y="1849193"/>
            <a:ext cx="689067" cy="70313"/>
          </a:xfrm>
          <a:prstGeom prst="rect">
            <a:avLst/>
          </a:prstGeom>
          <a:solidFill>
            <a:srgbClr val="FC6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24" name="Text Box 3"/>
          <p:cNvSpPr txBox="1">
            <a:spLocks noChangeArrowheads="1"/>
          </p:cNvSpPr>
          <p:nvPr/>
        </p:nvSpPr>
        <p:spPr bwMode="auto">
          <a:xfrm>
            <a:off x="4565861" y="991559"/>
            <a:ext cx="2414346" cy="42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Gift icons</a:t>
            </a:r>
            <a:r>
              <a:rPr lang="en-US" altLang="zh-CN" sz="2400" dirty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4</a:t>
            </a:r>
            <a:endParaRPr lang="zh-CN" altLang="en-US" sz="2400" dirty="0">
              <a:solidFill>
                <a:srgbClr val="FC621E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825" name="矩形 824"/>
          <p:cNvSpPr/>
          <p:nvPr/>
        </p:nvSpPr>
        <p:spPr>
          <a:xfrm>
            <a:off x="4565860" y="1360573"/>
            <a:ext cx="4473139" cy="3692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zh-CN" b="1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Ui</a:t>
            </a:r>
            <a:r>
              <a:rPr lang="zh-CN" altLang="en-US" b="1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Interface</a:t>
            </a:r>
            <a:r>
              <a:rPr lang="zh-CN" altLang="en-US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Color Flat Chart Summary</a:t>
            </a:r>
            <a:r>
              <a:rPr lang="en-US" altLang="zh-CN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dirty="0">
              <a:solidFill>
                <a:srgbClr val="88888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Oval 9"/>
          <p:cNvSpPr>
            <a:spLocks noChangeArrowheads="1"/>
          </p:cNvSpPr>
          <p:nvPr/>
        </p:nvSpPr>
        <p:spPr bwMode="auto">
          <a:xfrm>
            <a:off x="7583627" y="2229705"/>
            <a:ext cx="1117831" cy="1117831"/>
          </a:xfrm>
          <a:prstGeom prst="ellipse">
            <a:avLst/>
          </a:prstGeom>
          <a:solidFill>
            <a:srgbClr val="364F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39" name="组合 438"/>
          <p:cNvGrpSpPr/>
          <p:nvPr/>
        </p:nvGrpSpPr>
        <p:grpSpPr>
          <a:xfrm>
            <a:off x="7717024" y="2531960"/>
            <a:ext cx="852727" cy="513324"/>
            <a:chOff x="7442201" y="284163"/>
            <a:chExt cx="801688" cy="482600"/>
          </a:xfrm>
        </p:grpSpPr>
        <p:sp>
          <p:nvSpPr>
            <p:cNvPr id="242" name="Rectangle 10"/>
            <p:cNvSpPr>
              <a:spLocks noChangeArrowheads="1"/>
            </p:cNvSpPr>
            <p:nvPr/>
          </p:nvSpPr>
          <p:spPr bwMode="auto">
            <a:xfrm>
              <a:off x="7510463" y="284163"/>
              <a:ext cx="666750" cy="482600"/>
            </a:xfrm>
            <a:prstGeom prst="rect">
              <a:avLst/>
            </a:pr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3" name="Rectangle 11"/>
            <p:cNvSpPr>
              <a:spLocks noChangeArrowheads="1"/>
            </p:cNvSpPr>
            <p:nvPr/>
          </p:nvSpPr>
          <p:spPr bwMode="auto">
            <a:xfrm>
              <a:off x="7442201" y="284163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4" name="Rectangle 12"/>
            <p:cNvSpPr>
              <a:spLocks noChangeArrowheads="1"/>
            </p:cNvSpPr>
            <p:nvPr/>
          </p:nvSpPr>
          <p:spPr bwMode="auto">
            <a:xfrm>
              <a:off x="7577138" y="28416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5" name="Rectangle 13"/>
            <p:cNvSpPr>
              <a:spLocks noChangeArrowheads="1"/>
            </p:cNvSpPr>
            <p:nvPr/>
          </p:nvSpPr>
          <p:spPr bwMode="auto">
            <a:xfrm>
              <a:off x="7712076" y="28416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6" name="Rectangle 14"/>
            <p:cNvSpPr>
              <a:spLocks noChangeArrowheads="1"/>
            </p:cNvSpPr>
            <p:nvPr/>
          </p:nvSpPr>
          <p:spPr bwMode="auto">
            <a:xfrm>
              <a:off x="7845426" y="284163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7" name="Rectangle 15"/>
            <p:cNvSpPr>
              <a:spLocks noChangeArrowheads="1"/>
            </p:cNvSpPr>
            <p:nvPr/>
          </p:nvSpPr>
          <p:spPr bwMode="auto">
            <a:xfrm>
              <a:off x="7980363" y="28416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8" name="Rectangle 16"/>
            <p:cNvSpPr>
              <a:spLocks noChangeArrowheads="1"/>
            </p:cNvSpPr>
            <p:nvPr/>
          </p:nvSpPr>
          <p:spPr bwMode="auto">
            <a:xfrm>
              <a:off x="8115301" y="28416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9" name="Rectangle 17"/>
            <p:cNvSpPr>
              <a:spLocks noChangeArrowheads="1"/>
            </p:cNvSpPr>
            <p:nvPr/>
          </p:nvSpPr>
          <p:spPr bwMode="auto">
            <a:xfrm>
              <a:off x="7510463" y="331788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0" name="Rectangle 18"/>
            <p:cNvSpPr>
              <a:spLocks noChangeArrowheads="1"/>
            </p:cNvSpPr>
            <p:nvPr/>
          </p:nvSpPr>
          <p:spPr bwMode="auto">
            <a:xfrm>
              <a:off x="7643813" y="331788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1" name="Rectangle 19"/>
            <p:cNvSpPr>
              <a:spLocks noChangeArrowheads="1"/>
            </p:cNvSpPr>
            <p:nvPr/>
          </p:nvSpPr>
          <p:spPr bwMode="auto">
            <a:xfrm>
              <a:off x="7778751" y="331788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2" name="Rectangle 20"/>
            <p:cNvSpPr>
              <a:spLocks noChangeArrowheads="1"/>
            </p:cNvSpPr>
            <p:nvPr/>
          </p:nvSpPr>
          <p:spPr bwMode="auto">
            <a:xfrm>
              <a:off x="7913688" y="331788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3" name="Rectangle 21"/>
            <p:cNvSpPr>
              <a:spLocks noChangeArrowheads="1"/>
            </p:cNvSpPr>
            <p:nvPr/>
          </p:nvSpPr>
          <p:spPr bwMode="auto">
            <a:xfrm>
              <a:off x="8047038" y="331788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4" name="Rectangle 22"/>
            <p:cNvSpPr>
              <a:spLocks noChangeArrowheads="1"/>
            </p:cNvSpPr>
            <p:nvPr/>
          </p:nvSpPr>
          <p:spPr bwMode="auto">
            <a:xfrm>
              <a:off x="7442201" y="381000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5" name="Rectangle 23"/>
            <p:cNvSpPr>
              <a:spLocks noChangeArrowheads="1"/>
            </p:cNvSpPr>
            <p:nvPr/>
          </p:nvSpPr>
          <p:spPr bwMode="auto">
            <a:xfrm>
              <a:off x="7577138" y="38100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6" name="Rectangle 24"/>
            <p:cNvSpPr>
              <a:spLocks noChangeArrowheads="1"/>
            </p:cNvSpPr>
            <p:nvPr/>
          </p:nvSpPr>
          <p:spPr bwMode="auto">
            <a:xfrm>
              <a:off x="7712076" y="38100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7" name="Rectangle 25"/>
            <p:cNvSpPr>
              <a:spLocks noChangeArrowheads="1"/>
            </p:cNvSpPr>
            <p:nvPr/>
          </p:nvSpPr>
          <p:spPr bwMode="auto">
            <a:xfrm>
              <a:off x="7845426" y="381000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8" name="Rectangle 26"/>
            <p:cNvSpPr>
              <a:spLocks noChangeArrowheads="1"/>
            </p:cNvSpPr>
            <p:nvPr/>
          </p:nvSpPr>
          <p:spPr bwMode="auto">
            <a:xfrm>
              <a:off x="7980363" y="38100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9" name="Rectangle 27"/>
            <p:cNvSpPr>
              <a:spLocks noChangeArrowheads="1"/>
            </p:cNvSpPr>
            <p:nvPr/>
          </p:nvSpPr>
          <p:spPr bwMode="auto">
            <a:xfrm>
              <a:off x="8115301" y="38100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0" name="Rectangle 28"/>
            <p:cNvSpPr>
              <a:spLocks noChangeArrowheads="1"/>
            </p:cNvSpPr>
            <p:nvPr/>
          </p:nvSpPr>
          <p:spPr bwMode="auto">
            <a:xfrm>
              <a:off x="7510463" y="43021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1" name="Rectangle 29"/>
            <p:cNvSpPr>
              <a:spLocks noChangeArrowheads="1"/>
            </p:cNvSpPr>
            <p:nvPr/>
          </p:nvSpPr>
          <p:spPr bwMode="auto">
            <a:xfrm>
              <a:off x="7643813" y="430213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2" name="Rectangle 30"/>
            <p:cNvSpPr>
              <a:spLocks noChangeArrowheads="1"/>
            </p:cNvSpPr>
            <p:nvPr/>
          </p:nvSpPr>
          <p:spPr bwMode="auto">
            <a:xfrm>
              <a:off x="7778751" y="43021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3" name="Rectangle 31"/>
            <p:cNvSpPr>
              <a:spLocks noChangeArrowheads="1"/>
            </p:cNvSpPr>
            <p:nvPr/>
          </p:nvSpPr>
          <p:spPr bwMode="auto">
            <a:xfrm>
              <a:off x="7913688" y="43021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4" name="Rectangle 32"/>
            <p:cNvSpPr>
              <a:spLocks noChangeArrowheads="1"/>
            </p:cNvSpPr>
            <p:nvPr/>
          </p:nvSpPr>
          <p:spPr bwMode="auto">
            <a:xfrm>
              <a:off x="8047038" y="430213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5" name="Rectangle 33"/>
            <p:cNvSpPr>
              <a:spLocks noChangeArrowheads="1"/>
            </p:cNvSpPr>
            <p:nvPr/>
          </p:nvSpPr>
          <p:spPr bwMode="auto">
            <a:xfrm>
              <a:off x="7442201" y="479425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6" name="Rectangle 34"/>
            <p:cNvSpPr>
              <a:spLocks noChangeArrowheads="1"/>
            </p:cNvSpPr>
            <p:nvPr/>
          </p:nvSpPr>
          <p:spPr bwMode="auto">
            <a:xfrm>
              <a:off x="7577138" y="479425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7" name="Rectangle 35"/>
            <p:cNvSpPr>
              <a:spLocks noChangeArrowheads="1"/>
            </p:cNvSpPr>
            <p:nvPr/>
          </p:nvSpPr>
          <p:spPr bwMode="auto">
            <a:xfrm>
              <a:off x="7712076" y="479425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8" name="Rectangle 36"/>
            <p:cNvSpPr>
              <a:spLocks noChangeArrowheads="1"/>
            </p:cNvSpPr>
            <p:nvPr/>
          </p:nvSpPr>
          <p:spPr bwMode="auto">
            <a:xfrm>
              <a:off x="7845426" y="479425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9" name="Rectangle 37"/>
            <p:cNvSpPr>
              <a:spLocks noChangeArrowheads="1"/>
            </p:cNvSpPr>
            <p:nvPr/>
          </p:nvSpPr>
          <p:spPr bwMode="auto">
            <a:xfrm>
              <a:off x="7980363" y="479425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0" name="Rectangle 38"/>
            <p:cNvSpPr>
              <a:spLocks noChangeArrowheads="1"/>
            </p:cNvSpPr>
            <p:nvPr/>
          </p:nvSpPr>
          <p:spPr bwMode="auto">
            <a:xfrm>
              <a:off x="8115301" y="479425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1" name="Rectangle 39"/>
            <p:cNvSpPr>
              <a:spLocks noChangeArrowheads="1"/>
            </p:cNvSpPr>
            <p:nvPr/>
          </p:nvSpPr>
          <p:spPr bwMode="auto">
            <a:xfrm>
              <a:off x="7510463" y="52705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2" name="Rectangle 40"/>
            <p:cNvSpPr>
              <a:spLocks noChangeArrowheads="1"/>
            </p:cNvSpPr>
            <p:nvPr/>
          </p:nvSpPr>
          <p:spPr bwMode="auto">
            <a:xfrm>
              <a:off x="7643813" y="527050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3" name="Rectangle 41"/>
            <p:cNvSpPr>
              <a:spLocks noChangeArrowheads="1"/>
            </p:cNvSpPr>
            <p:nvPr/>
          </p:nvSpPr>
          <p:spPr bwMode="auto">
            <a:xfrm>
              <a:off x="7778751" y="52705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4" name="Rectangle 42"/>
            <p:cNvSpPr>
              <a:spLocks noChangeArrowheads="1"/>
            </p:cNvSpPr>
            <p:nvPr/>
          </p:nvSpPr>
          <p:spPr bwMode="auto">
            <a:xfrm>
              <a:off x="7913688" y="52705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5" name="Rectangle 43"/>
            <p:cNvSpPr>
              <a:spLocks noChangeArrowheads="1"/>
            </p:cNvSpPr>
            <p:nvPr/>
          </p:nvSpPr>
          <p:spPr bwMode="auto">
            <a:xfrm>
              <a:off x="8047038" y="527050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6" name="Rectangle 44"/>
            <p:cNvSpPr>
              <a:spLocks noChangeArrowheads="1"/>
            </p:cNvSpPr>
            <p:nvPr/>
          </p:nvSpPr>
          <p:spPr bwMode="auto">
            <a:xfrm>
              <a:off x="7442201" y="577850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7" name="Rectangle 45"/>
            <p:cNvSpPr>
              <a:spLocks noChangeArrowheads="1"/>
            </p:cNvSpPr>
            <p:nvPr/>
          </p:nvSpPr>
          <p:spPr bwMode="auto">
            <a:xfrm>
              <a:off x="7577138" y="57785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8" name="Rectangle 46"/>
            <p:cNvSpPr>
              <a:spLocks noChangeArrowheads="1"/>
            </p:cNvSpPr>
            <p:nvPr/>
          </p:nvSpPr>
          <p:spPr bwMode="auto">
            <a:xfrm>
              <a:off x="7712076" y="57785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9" name="Rectangle 47"/>
            <p:cNvSpPr>
              <a:spLocks noChangeArrowheads="1"/>
            </p:cNvSpPr>
            <p:nvPr/>
          </p:nvSpPr>
          <p:spPr bwMode="auto">
            <a:xfrm>
              <a:off x="7845426" y="577850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0" name="Rectangle 48"/>
            <p:cNvSpPr>
              <a:spLocks noChangeArrowheads="1"/>
            </p:cNvSpPr>
            <p:nvPr/>
          </p:nvSpPr>
          <p:spPr bwMode="auto">
            <a:xfrm>
              <a:off x="7980363" y="57785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1" name="Rectangle 49"/>
            <p:cNvSpPr>
              <a:spLocks noChangeArrowheads="1"/>
            </p:cNvSpPr>
            <p:nvPr/>
          </p:nvSpPr>
          <p:spPr bwMode="auto">
            <a:xfrm>
              <a:off x="8115301" y="57785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2" name="Rectangle 50"/>
            <p:cNvSpPr>
              <a:spLocks noChangeArrowheads="1"/>
            </p:cNvSpPr>
            <p:nvPr/>
          </p:nvSpPr>
          <p:spPr bwMode="auto">
            <a:xfrm>
              <a:off x="7510463" y="625475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3" name="Rectangle 51"/>
            <p:cNvSpPr>
              <a:spLocks noChangeArrowheads="1"/>
            </p:cNvSpPr>
            <p:nvPr/>
          </p:nvSpPr>
          <p:spPr bwMode="auto">
            <a:xfrm>
              <a:off x="7643813" y="625475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4" name="Rectangle 52"/>
            <p:cNvSpPr>
              <a:spLocks noChangeArrowheads="1"/>
            </p:cNvSpPr>
            <p:nvPr/>
          </p:nvSpPr>
          <p:spPr bwMode="auto">
            <a:xfrm>
              <a:off x="7778751" y="625475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5" name="Rectangle 53"/>
            <p:cNvSpPr>
              <a:spLocks noChangeArrowheads="1"/>
            </p:cNvSpPr>
            <p:nvPr/>
          </p:nvSpPr>
          <p:spPr bwMode="auto">
            <a:xfrm>
              <a:off x="7913688" y="625475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6" name="Rectangle 54"/>
            <p:cNvSpPr>
              <a:spLocks noChangeArrowheads="1"/>
            </p:cNvSpPr>
            <p:nvPr/>
          </p:nvSpPr>
          <p:spPr bwMode="auto">
            <a:xfrm>
              <a:off x="8047038" y="625475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7" name="Rectangle 55"/>
            <p:cNvSpPr>
              <a:spLocks noChangeArrowheads="1"/>
            </p:cNvSpPr>
            <p:nvPr/>
          </p:nvSpPr>
          <p:spPr bwMode="auto">
            <a:xfrm>
              <a:off x="7442201" y="676275"/>
              <a:ext cx="130175" cy="42863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8" name="Rectangle 56"/>
            <p:cNvSpPr>
              <a:spLocks noChangeArrowheads="1"/>
            </p:cNvSpPr>
            <p:nvPr/>
          </p:nvSpPr>
          <p:spPr bwMode="auto">
            <a:xfrm>
              <a:off x="7577138" y="676275"/>
              <a:ext cx="128588" cy="42863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9" name="Rectangle 57"/>
            <p:cNvSpPr>
              <a:spLocks noChangeArrowheads="1"/>
            </p:cNvSpPr>
            <p:nvPr/>
          </p:nvSpPr>
          <p:spPr bwMode="auto">
            <a:xfrm>
              <a:off x="7712076" y="676275"/>
              <a:ext cx="128588" cy="42863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0" name="Rectangle 58"/>
            <p:cNvSpPr>
              <a:spLocks noChangeArrowheads="1"/>
            </p:cNvSpPr>
            <p:nvPr/>
          </p:nvSpPr>
          <p:spPr bwMode="auto">
            <a:xfrm>
              <a:off x="7845426" y="676275"/>
              <a:ext cx="130175" cy="42863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1" name="Rectangle 59"/>
            <p:cNvSpPr>
              <a:spLocks noChangeArrowheads="1"/>
            </p:cNvSpPr>
            <p:nvPr/>
          </p:nvSpPr>
          <p:spPr bwMode="auto">
            <a:xfrm>
              <a:off x="7980363" y="676275"/>
              <a:ext cx="128588" cy="42863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2" name="Rectangle 60"/>
            <p:cNvSpPr>
              <a:spLocks noChangeArrowheads="1"/>
            </p:cNvSpPr>
            <p:nvPr/>
          </p:nvSpPr>
          <p:spPr bwMode="auto">
            <a:xfrm>
              <a:off x="8115301" y="676275"/>
              <a:ext cx="128588" cy="42863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3" name="Rectangle 61"/>
            <p:cNvSpPr>
              <a:spLocks noChangeArrowheads="1"/>
            </p:cNvSpPr>
            <p:nvPr/>
          </p:nvSpPr>
          <p:spPr bwMode="auto">
            <a:xfrm>
              <a:off x="7510463" y="72231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4" name="Rectangle 62"/>
            <p:cNvSpPr>
              <a:spLocks noChangeArrowheads="1"/>
            </p:cNvSpPr>
            <p:nvPr/>
          </p:nvSpPr>
          <p:spPr bwMode="auto">
            <a:xfrm>
              <a:off x="7643813" y="722313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5" name="Rectangle 63"/>
            <p:cNvSpPr>
              <a:spLocks noChangeArrowheads="1"/>
            </p:cNvSpPr>
            <p:nvPr/>
          </p:nvSpPr>
          <p:spPr bwMode="auto">
            <a:xfrm>
              <a:off x="7778751" y="72231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6" name="Rectangle 64"/>
            <p:cNvSpPr>
              <a:spLocks noChangeArrowheads="1"/>
            </p:cNvSpPr>
            <p:nvPr/>
          </p:nvSpPr>
          <p:spPr bwMode="auto">
            <a:xfrm>
              <a:off x="7913688" y="72231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7" name="Rectangle 65"/>
            <p:cNvSpPr>
              <a:spLocks noChangeArrowheads="1"/>
            </p:cNvSpPr>
            <p:nvPr/>
          </p:nvSpPr>
          <p:spPr bwMode="auto">
            <a:xfrm>
              <a:off x="8047038" y="722313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8" name="Freeform 66"/>
            <p:cNvSpPr/>
            <p:nvPr/>
          </p:nvSpPr>
          <p:spPr bwMode="auto">
            <a:xfrm>
              <a:off x="7635876" y="373063"/>
              <a:ext cx="390525" cy="303213"/>
            </a:xfrm>
            <a:custGeom>
              <a:avLst/>
              <a:gdLst>
                <a:gd name="T0" fmla="*/ 176 w 378"/>
                <a:gd name="T1" fmla="*/ 22 h 292"/>
                <a:gd name="T2" fmla="*/ 209 w 378"/>
                <a:gd name="T3" fmla="*/ 30 h 292"/>
                <a:gd name="T4" fmla="*/ 235 w 378"/>
                <a:gd name="T5" fmla="*/ 19 h 292"/>
                <a:gd name="T6" fmla="*/ 282 w 378"/>
                <a:gd name="T7" fmla="*/ 2 h 292"/>
                <a:gd name="T8" fmla="*/ 327 w 378"/>
                <a:gd name="T9" fmla="*/ 19 h 292"/>
                <a:gd name="T10" fmla="*/ 335 w 378"/>
                <a:gd name="T11" fmla="*/ 28 h 292"/>
                <a:gd name="T12" fmla="*/ 342 w 378"/>
                <a:gd name="T13" fmla="*/ 31 h 292"/>
                <a:gd name="T14" fmla="*/ 354 w 378"/>
                <a:gd name="T15" fmla="*/ 53 h 292"/>
                <a:gd name="T16" fmla="*/ 352 w 378"/>
                <a:gd name="T17" fmla="*/ 80 h 292"/>
                <a:gd name="T18" fmla="*/ 372 w 378"/>
                <a:gd name="T19" fmla="*/ 149 h 292"/>
                <a:gd name="T20" fmla="*/ 369 w 378"/>
                <a:gd name="T21" fmla="*/ 163 h 292"/>
                <a:gd name="T22" fmla="*/ 353 w 378"/>
                <a:gd name="T23" fmla="*/ 178 h 292"/>
                <a:gd name="T24" fmla="*/ 362 w 378"/>
                <a:gd name="T25" fmla="*/ 208 h 292"/>
                <a:gd name="T26" fmla="*/ 376 w 378"/>
                <a:gd name="T27" fmla="*/ 242 h 292"/>
                <a:gd name="T28" fmla="*/ 368 w 378"/>
                <a:gd name="T29" fmla="*/ 277 h 292"/>
                <a:gd name="T30" fmla="*/ 338 w 378"/>
                <a:gd name="T31" fmla="*/ 291 h 292"/>
                <a:gd name="T32" fmla="*/ 304 w 378"/>
                <a:gd name="T33" fmla="*/ 288 h 292"/>
                <a:gd name="T34" fmla="*/ 274 w 378"/>
                <a:gd name="T35" fmla="*/ 283 h 292"/>
                <a:gd name="T36" fmla="*/ 258 w 378"/>
                <a:gd name="T37" fmla="*/ 284 h 292"/>
                <a:gd name="T38" fmla="*/ 244 w 378"/>
                <a:gd name="T39" fmla="*/ 276 h 292"/>
                <a:gd name="T40" fmla="*/ 239 w 378"/>
                <a:gd name="T41" fmla="*/ 266 h 292"/>
                <a:gd name="T42" fmla="*/ 229 w 378"/>
                <a:gd name="T43" fmla="*/ 267 h 292"/>
                <a:gd name="T44" fmla="*/ 221 w 378"/>
                <a:gd name="T45" fmla="*/ 275 h 292"/>
                <a:gd name="T46" fmla="*/ 174 w 378"/>
                <a:gd name="T47" fmla="*/ 283 h 292"/>
                <a:gd name="T48" fmla="*/ 158 w 378"/>
                <a:gd name="T49" fmla="*/ 277 h 292"/>
                <a:gd name="T50" fmla="*/ 141 w 378"/>
                <a:gd name="T51" fmla="*/ 275 h 292"/>
                <a:gd name="T52" fmla="*/ 82 w 378"/>
                <a:gd name="T53" fmla="*/ 276 h 292"/>
                <a:gd name="T54" fmla="*/ 77 w 378"/>
                <a:gd name="T55" fmla="*/ 275 h 292"/>
                <a:gd name="T56" fmla="*/ 75 w 378"/>
                <a:gd name="T57" fmla="*/ 273 h 292"/>
                <a:gd name="T58" fmla="*/ 60 w 378"/>
                <a:gd name="T59" fmla="*/ 271 h 292"/>
                <a:gd name="T60" fmla="*/ 18 w 378"/>
                <a:gd name="T61" fmla="*/ 269 h 292"/>
                <a:gd name="T62" fmla="*/ 5 w 378"/>
                <a:gd name="T63" fmla="*/ 244 h 292"/>
                <a:gd name="T64" fmla="*/ 2 w 378"/>
                <a:gd name="T65" fmla="*/ 218 h 292"/>
                <a:gd name="T66" fmla="*/ 20 w 378"/>
                <a:gd name="T67" fmla="*/ 177 h 292"/>
                <a:gd name="T68" fmla="*/ 5 w 378"/>
                <a:gd name="T69" fmla="*/ 128 h 292"/>
                <a:gd name="T70" fmla="*/ 32 w 378"/>
                <a:gd name="T71" fmla="*/ 62 h 292"/>
                <a:gd name="T72" fmla="*/ 57 w 378"/>
                <a:gd name="T73" fmla="*/ 31 h 292"/>
                <a:gd name="T74" fmla="*/ 73 w 378"/>
                <a:gd name="T75" fmla="*/ 15 h 292"/>
                <a:gd name="T76" fmla="*/ 116 w 378"/>
                <a:gd name="T77" fmla="*/ 10 h 292"/>
                <a:gd name="T78" fmla="*/ 160 w 378"/>
                <a:gd name="T79" fmla="*/ 21 h 292"/>
                <a:gd name="T80" fmla="*/ 176 w 378"/>
                <a:gd name="T81" fmla="*/ 2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8" h="292">
                  <a:moveTo>
                    <a:pt x="176" y="22"/>
                  </a:moveTo>
                  <a:cubicBezTo>
                    <a:pt x="187" y="24"/>
                    <a:pt x="198" y="31"/>
                    <a:pt x="209" y="30"/>
                  </a:cubicBezTo>
                  <a:cubicBezTo>
                    <a:pt x="219" y="30"/>
                    <a:pt x="227" y="24"/>
                    <a:pt x="235" y="19"/>
                  </a:cubicBezTo>
                  <a:cubicBezTo>
                    <a:pt x="249" y="10"/>
                    <a:pt x="265" y="3"/>
                    <a:pt x="282" y="2"/>
                  </a:cubicBezTo>
                  <a:cubicBezTo>
                    <a:pt x="298" y="0"/>
                    <a:pt x="316" y="6"/>
                    <a:pt x="327" y="19"/>
                  </a:cubicBezTo>
                  <a:cubicBezTo>
                    <a:pt x="329" y="22"/>
                    <a:pt x="332" y="26"/>
                    <a:pt x="335" y="28"/>
                  </a:cubicBezTo>
                  <a:cubicBezTo>
                    <a:pt x="337" y="29"/>
                    <a:pt x="340" y="30"/>
                    <a:pt x="342" y="31"/>
                  </a:cubicBezTo>
                  <a:cubicBezTo>
                    <a:pt x="350" y="35"/>
                    <a:pt x="354" y="44"/>
                    <a:pt x="354" y="53"/>
                  </a:cubicBezTo>
                  <a:cubicBezTo>
                    <a:pt x="354" y="62"/>
                    <a:pt x="352" y="71"/>
                    <a:pt x="352" y="80"/>
                  </a:cubicBezTo>
                  <a:cubicBezTo>
                    <a:pt x="353" y="104"/>
                    <a:pt x="370" y="125"/>
                    <a:pt x="372" y="149"/>
                  </a:cubicBezTo>
                  <a:cubicBezTo>
                    <a:pt x="372" y="154"/>
                    <a:pt x="372" y="159"/>
                    <a:pt x="369" y="163"/>
                  </a:cubicBezTo>
                  <a:cubicBezTo>
                    <a:pt x="365" y="169"/>
                    <a:pt x="357" y="171"/>
                    <a:pt x="353" y="178"/>
                  </a:cubicBezTo>
                  <a:cubicBezTo>
                    <a:pt x="348" y="187"/>
                    <a:pt x="355" y="199"/>
                    <a:pt x="362" y="208"/>
                  </a:cubicBezTo>
                  <a:cubicBezTo>
                    <a:pt x="369" y="218"/>
                    <a:pt x="374" y="230"/>
                    <a:pt x="376" y="242"/>
                  </a:cubicBezTo>
                  <a:cubicBezTo>
                    <a:pt x="378" y="254"/>
                    <a:pt x="376" y="267"/>
                    <a:pt x="368" y="277"/>
                  </a:cubicBezTo>
                  <a:cubicBezTo>
                    <a:pt x="361" y="285"/>
                    <a:pt x="349" y="290"/>
                    <a:pt x="338" y="291"/>
                  </a:cubicBezTo>
                  <a:cubicBezTo>
                    <a:pt x="327" y="292"/>
                    <a:pt x="315" y="290"/>
                    <a:pt x="304" y="288"/>
                  </a:cubicBezTo>
                  <a:cubicBezTo>
                    <a:pt x="294" y="286"/>
                    <a:pt x="285" y="283"/>
                    <a:pt x="274" y="283"/>
                  </a:cubicBezTo>
                  <a:cubicBezTo>
                    <a:pt x="269" y="283"/>
                    <a:pt x="263" y="285"/>
                    <a:pt x="258" y="284"/>
                  </a:cubicBezTo>
                  <a:cubicBezTo>
                    <a:pt x="252" y="283"/>
                    <a:pt x="246" y="281"/>
                    <a:pt x="244" y="276"/>
                  </a:cubicBezTo>
                  <a:cubicBezTo>
                    <a:pt x="242" y="273"/>
                    <a:pt x="242" y="269"/>
                    <a:pt x="239" y="266"/>
                  </a:cubicBezTo>
                  <a:cubicBezTo>
                    <a:pt x="236" y="264"/>
                    <a:pt x="232" y="265"/>
                    <a:pt x="229" y="267"/>
                  </a:cubicBezTo>
                  <a:cubicBezTo>
                    <a:pt x="225" y="269"/>
                    <a:pt x="223" y="272"/>
                    <a:pt x="221" y="275"/>
                  </a:cubicBezTo>
                  <a:cubicBezTo>
                    <a:pt x="209" y="287"/>
                    <a:pt x="189" y="289"/>
                    <a:pt x="174" y="283"/>
                  </a:cubicBezTo>
                  <a:cubicBezTo>
                    <a:pt x="168" y="281"/>
                    <a:pt x="163" y="278"/>
                    <a:pt x="158" y="277"/>
                  </a:cubicBezTo>
                  <a:cubicBezTo>
                    <a:pt x="152" y="275"/>
                    <a:pt x="147" y="275"/>
                    <a:pt x="141" y="275"/>
                  </a:cubicBezTo>
                  <a:cubicBezTo>
                    <a:pt x="122" y="275"/>
                    <a:pt x="102" y="275"/>
                    <a:pt x="82" y="276"/>
                  </a:cubicBezTo>
                  <a:cubicBezTo>
                    <a:pt x="81" y="276"/>
                    <a:pt x="79" y="276"/>
                    <a:pt x="77" y="275"/>
                  </a:cubicBezTo>
                  <a:cubicBezTo>
                    <a:pt x="76" y="275"/>
                    <a:pt x="76" y="274"/>
                    <a:pt x="75" y="273"/>
                  </a:cubicBezTo>
                  <a:cubicBezTo>
                    <a:pt x="72" y="269"/>
                    <a:pt x="65" y="270"/>
                    <a:pt x="60" y="271"/>
                  </a:cubicBezTo>
                  <a:cubicBezTo>
                    <a:pt x="46" y="275"/>
                    <a:pt x="29" y="278"/>
                    <a:pt x="18" y="269"/>
                  </a:cubicBezTo>
                  <a:cubicBezTo>
                    <a:pt x="11" y="263"/>
                    <a:pt x="7" y="253"/>
                    <a:pt x="5" y="244"/>
                  </a:cubicBezTo>
                  <a:cubicBezTo>
                    <a:pt x="3" y="236"/>
                    <a:pt x="0" y="227"/>
                    <a:pt x="2" y="218"/>
                  </a:cubicBezTo>
                  <a:cubicBezTo>
                    <a:pt x="5" y="204"/>
                    <a:pt x="18" y="192"/>
                    <a:pt x="20" y="177"/>
                  </a:cubicBezTo>
                  <a:cubicBezTo>
                    <a:pt x="22" y="160"/>
                    <a:pt x="9" y="145"/>
                    <a:pt x="5" y="128"/>
                  </a:cubicBezTo>
                  <a:cubicBezTo>
                    <a:pt x="1" y="104"/>
                    <a:pt x="17" y="81"/>
                    <a:pt x="32" y="62"/>
                  </a:cubicBezTo>
                  <a:cubicBezTo>
                    <a:pt x="41" y="51"/>
                    <a:pt x="49" y="41"/>
                    <a:pt x="57" y="31"/>
                  </a:cubicBezTo>
                  <a:cubicBezTo>
                    <a:pt x="62" y="25"/>
                    <a:pt x="66" y="19"/>
                    <a:pt x="73" y="15"/>
                  </a:cubicBezTo>
                  <a:cubicBezTo>
                    <a:pt x="85" y="7"/>
                    <a:pt x="102" y="7"/>
                    <a:pt x="116" y="10"/>
                  </a:cubicBezTo>
                  <a:cubicBezTo>
                    <a:pt x="131" y="14"/>
                    <a:pt x="145" y="20"/>
                    <a:pt x="160" y="21"/>
                  </a:cubicBezTo>
                  <a:cubicBezTo>
                    <a:pt x="165" y="21"/>
                    <a:pt x="171" y="21"/>
                    <a:pt x="176" y="22"/>
                  </a:cubicBezTo>
                  <a:close/>
                </a:path>
              </a:pathLst>
            </a:cu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9" name="Freeform 67"/>
            <p:cNvSpPr/>
            <p:nvPr/>
          </p:nvSpPr>
          <p:spPr bwMode="auto">
            <a:xfrm>
              <a:off x="7683501" y="407988"/>
              <a:ext cx="125413" cy="225425"/>
            </a:xfrm>
            <a:custGeom>
              <a:avLst/>
              <a:gdLst>
                <a:gd name="T0" fmla="*/ 33 w 122"/>
                <a:gd name="T1" fmla="*/ 198 h 217"/>
                <a:gd name="T2" fmla="*/ 45 w 122"/>
                <a:gd name="T3" fmla="*/ 111 h 217"/>
                <a:gd name="T4" fmla="*/ 54 w 122"/>
                <a:gd name="T5" fmla="*/ 73 h 217"/>
                <a:gd name="T6" fmla="*/ 73 w 122"/>
                <a:gd name="T7" fmla="*/ 30 h 217"/>
                <a:gd name="T8" fmla="*/ 62 w 122"/>
                <a:gd name="T9" fmla="*/ 32 h 217"/>
                <a:gd name="T10" fmla="*/ 75 w 122"/>
                <a:gd name="T11" fmla="*/ 67 h 217"/>
                <a:gd name="T12" fmla="*/ 79 w 122"/>
                <a:gd name="T13" fmla="*/ 115 h 217"/>
                <a:gd name="T14" fmla="*/ 89 w 122"/>
                <a:gd name="T15" fmla="*/ 198 h 217"/>
                <a:gd name="T16" fmla="*/ 117 w 122"/>
                <a:gd name="T17" fmla="*/ 190 h 217"/>
                <a:gd name="T18" fmla="*/ 106 w 122"/>
                <a:gd name="T19" fmla="*/ 73 h 217"/>
                <a:gd name="T20" fmla="*/ 66 w 122"/>
                <a:gd name="T21" fmla="*/ 2 h 217"/>
                <a:gd name="T22" fmla="*/ 22 w 122"/>
                <a:gd name="T23" fmla="*/ 79 h 217"/>
                <a:gd name="T24" fmla="*/ 3 w 122"/>
                <a:gd name="T25" fmla="*/ 198 h 217"/>
                <a:gd name="T26" fmla="*/ 33 w 122"/>
                <a:gd name="T27" fmla="*/ 19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2" h="217">
                  <a:moveTo>
                    <a:pt x="33" y="198"/>
                  </a:moveTo>
                  <a:cubicBezTo>
                    <a:pt x="36" y="169"/>
                    <a:pt x="39" y="140"/>
                    <a:pt x="45" y="111"/>
                  </a:cubicBezTo>
                  <a:cubicBezTo>
                    <a:pt x="47" y="98"/>
                    <a:pt x="51" y="86"/>
                    <a:pt x="54" y="73"/>
                  </a:cubicBezTo>
                  <a:cubicBezTo>
                    <a:pt x="57" y="63"/>
                    <a:pt x="63" y="35"/>
                    <a:pt x="73" y="30"/>
                  </a:cubicBezTo>
                  <a:cubicBezTo>
                    <a:pt x="69" y="31"/>
                    <a:pt x="66" y="31"/>
                    <a:pt x="62" y="32"/>
                  </a:cubicBezTo>
                  <a:cubicBezTo>
                    <a:pt x="70" y="33"/>
                    <a:pt x="74" y="60"/>
                    <a:pt x="75" y="67"/>
                  </a:cubicBezTo>
                  <a:cubicBezTo>
                    <a:pt x="78" y="83"/>
                    <a:pt x="78" y="99"/>
                    <a:pt x="79" y="115"/>
                  </a:cubicBezTo>
                  <a:cubicBezTo>
                    <a:pt x="80" y="143"/>
                    <a:pt x="82" y="171"/>
                    <a:pt x="89" y="198"/>
                  </a:cubicBezTo>
                  <a:cubicBezTo>
                    <a:pt x="93" y="217"/>
                    <a:pt x="122" y="209"/>
                    <a:pt x="117" y="190"/>
                  </a:cubicBezTo>
                  <a:cubicBezTo>
                    <a:pt x="108" y="152"/>
                    <a:pt x="111" y="112"/>
                    <a:pt x="106" y="73"/>
                  </a:cubicBezTo>
                  <a:cubicBezTo>
                    <a:pt x="103" y="52"/>
                    <a:pt x="97" y="0"/>
                    <a:pt x="66" y="2"/>
                  </a:cubicBezTo>
                  <a:cubicBezTo>
                    <a:pt x="37" y="4"/>
                    <a:pt x="27" y="57"/>
                    <a:pt x="22" y="79"/>
                  </a:cubicBezTo>
                  <a:cubicBezTo>
                    <a:pt x="12" y="118"/>
                    <a:pt x="7" y="158"/>
                    <a:pt x="3" y="198"/>
                  </a:cubicBezTo>
                  <a:cubicBezTo>
                    <a:pt x="0" y="217"/>
                    <a:pt x="31" y="217"/>
                    <a:pt x="33" y="1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0" name="Freeform 68"/>
            <p:cNvSpPr/>
            <p:nvPr/>
          </p:nvSpPr>
          <p:spPr bwMode="auto">
            <a:xfrm>
              <a:off x="7689851" y="536575"/>
              <a:ext cx="101600" cy="30163"/>
            </a:xfrm>
            <a:custGeom>
              <a:avLst/>
              <a:gdLst>
                <a:gd name="T0" fmla="*/ 20 w 99"/>
                <a:gd name="T1" fmla="*/ 30 h 30"/>
                <a:gd name="T2" fmla="*/ 80 w 99"/>
                <a:gd name="T3" fmla="*/ 30 h 30"/>
                <a:gd name="T4" fmla="*/ 80 w 99"/>
                <a:gd name="T5" fmla="*/ 0 h 30"/>
                <a:gd name="T6" fmla="*/ 20 w 99"/>
                <a:gd name="T7" fmla="*/ 0 h 30"/>
                <a:gd name="T8" fmla="*/ 20 w 99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30">
                  <a:moveTo>
                    <a:pt x="20" y="30"/>
                  </a:moveTo>
                  <a:cubicBezTo>
                    <a:pt x="40" y="30"/>
                    <a:pt x="60" y="30"/>
                    <a:pt x="80" y="30"/>
                  </a:cubicBezTo>
                  <a:cubicBezTo>
                    <a:pt x="99" y="30"/>
                    <a:pt x="99" y="0"/>
                    <a:pt x="80" y="0"/>
                  </a:cubicBezTo>
                  <a:cubicBezTo>
                    <a:pt x="60" y="0"/>
                    <a:pt x="40" y="0"/>
                    <a:pt x="20" y="0"/>
                  </a:cubicBezTo>
                  <a:cubicBezTo>
                    <a:pt x="0" y="0"/>
                    <a:pt x="0" y="30"/>
                    <a:pt x="20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1" name="Freeform 69"/>
            <p:cNvSpPr/>
            <p:nvPr/>
          </p:nvSpPr>
          <p:spPr bwMode="auto">
            <a:xfrm>
              <a:off x="7812088" y="438150"/>
              <a:ext cx="46038" cy="188913"/>
            </a:xfrm>
            <a:custGeom>
              <a:avLst/>
              <a:gdLst>
                <a:gd name="T0" fmla="*/ 32 w 44"/>
                <a:gd name="T1" fmla="*/ 163 h 182"/>
                <a:gd name="T2" fmla="*/ 31 w 44"/>
                <a:gd name="T3" fmla="*/ 92 h 182"/>
                <a:gd name="T4" fmla="*/ 37 w 44"/>
                <a:gd name="T5" fmla="*/ 26 h 182"/>
                <a:gd name="T6" fmla="*/ 8 w 44"/>
                <a:gd name="T7" fmla="*/ 18 h 182"/>
                <a:gd name="T8" fmla="*/ 1 w 44"/>
                <a:gd name="T9" fmla="*/ 85 h 182"/>
                <a:gd name="T10" fmla="*/ 2 w 44"/>
                <a:gd name="T11" fmla="*/ 163 h 182"/>
                <a:gd name="T12" fmla="*/ 32 w 44"/>
                <a:gd name="T13" fmla="*/ 163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82">
                  <a:moveTo>
                    <a:pt x="32" y="163"/>
                  </a:moveTo>
                  <a:cubicBezTo>
                    <a:pt x="31" y="139"/>
                    <a:pt x="31" y="116"/>
                    <a:pt x="31" y="92"/>
                  </a:cubicBezTo>
                  <a:cubicBezTo>
                    <a:pt x="31" y="70"/>
                    <a:pt x="29" y="47"/>
                    <a:pt x="37" y="26"/>
                  </a:cubicBezTo>
                  <a:cubicBezTo>
                    <a:pt x="44" y="8"/>
                    <a:pt x="15" y="0"/>
                    <a:pt x="8" y="18"/>
                  </a:cubicBezTo>
                  <a:cubicBezTo>
                    <a:pt x="0" y="40"/>
                    <a:pt x="1" y="62"/>
                    <a:pt x="1" y="85"/>
                  </a:cubicBezTo>
                  <a:cubicBezTo>
                    <a:pt x="1" y="111"/>
                    <a:pt x="1" y="137"/>
                    <a:pt x="2" y="163"/>
                  </a:cubicBezTo>
                  <a:cubicBezTo>
                    <a:pt x="2" y="182"/>
                    <a:pt x="32" y="182"/>
                    <a:pt x="32" y="1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2" name="Freeform 70"/>
            <p:cNvSpPr/>
            <p:nvPr/>
          </p:nvSpPr>
          <p:spPr bwMode="auto">
            <a:xfrm>
              <a:off x="7807326" y="465138"/>
              <a:ext cx="92075" cy="76200"/>
            </a:xfrm>
            <a:custGeom>
              <a:avLst/>
              <a:gdLst>
                <a:gd name="T0" fmla="*/ 35 w 89"/>
                <a:gd name="T1" fmla="*/ 58 h 75"/>
                <a:gd name="T2" fmla="*/ 42 w 89"/>
                <a:gd name="T3" fmla="*/ 45 h 75"/>
                <a:gd name="T4" fmla="*/ 48 w 89"/>
                <a:gd name="T5" fmla="*/ 34 h 75"/>
                <a:gd name="T6" fmla="*/ 61 w 89"/>
                <a:gd name="T7" fmla="*/ 33 h 75"/>
                <a:gd name="T8" fmla="*/ 83 w 89"/>
                <a:gd name="T9" fmla="*/ 33 h 75"/>
                <a:gd name="T10" fmla="*/ 83 w 89"/>
                <a:gd name="T11" fmla="*/ 12 h 75"/>
                <a:gd name="T12" fmla="*/ 40 w 89"/>
                <a:gd name="T13" fmla="*/ 4 h 75"/>
                <a:gd name="T14" fmla="*/ 9 w 89"/>
                <a:gd name="T15" fmla="*/ 43 h 75"/>
                <a:gd name="T16" fmla="*/ 35 w 89"/>
                <a:gd name="T17" fmla="*/ 5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75">
                  <a:moveTo>
                    <a:pt x="35" y="58"/>
                  </a:moveTo>
                  <a:cubicBezTo>
                    <a:pt x="37" y="53"/>
                    <a:pt x="39" y="49"/>
                    <a:pt x="42" y="45"/>
                  </a:cubicBezTo>
                  <a:cubicBezTo>
                    <a:pt x="43" y="42"/>
                    <a:pt x="45" y="36"/>
                    <a:pt x="48" y="34"/>
                  </a:cubicBezTo>
                  <a:cubicBezTo>
                    <a:pt x="50" y="32"/>
                    <a:pt x="59" y="31"/>
                    <a:pt x="61" y="33"/>
                  </a:cubicBezTo>
                  <a:cubicBezTo>
                    <a:pt x="67" y="39"/>
                    <a:pt x="77" y="38"/>
                    <a:pt x="83" y="33"/>
                  </a:cubicBezTo>
                  <a:cubicBezTo>
                    <a:pt x="89" y="27"/>
                    <a:pt x="88" y="18"/>
                    <a:pt x="83" y="12"/>
                  </a:cubicBezTo>
                  <a:cubicBezTo>
                    <a:pt x="73" y="0"/>
                    <a:pt x="53" y="0"/>
                    <a:pt x="40" y="4"/>
                  </a:cubicBezTo>
                  <a:cubicBezTo>
                    <a:pt x="22" y="10"/>
                    <a:pt x="17" y="28"/>
                    <a:pt x="9" y="43"/>
                  </a:cubicBezTo>
                  <a:cubicBezTo>
                    <a:pt x="0" y="60"/>
                    <a:pt x="26" y="75"/>
                    <a:pt x="35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3" name="Freeform 71"/>
            <p:cNvSpPr/>
            <p:nvPr/>
          </p:nvSpPr>
          <p:spPr bwMode="auto">
            <a:xfrm>
              <a:off x="7927976" y="411163"/>
              <a:ext cx="82550" cy="242888"/>
            </a:xfrm>
            <a:custGeom>
              <a:avLst/>
              <a:gdLst>
                <a:gd name="T0" fmla="*/ 11 w 80"/>
                <a:gd name="T1" fmla="*/ 19 h 234"/>
                <a:gd name="T2" fmla="*/ 4 w 80"/>
                <a:gd name="T3" fmla="*/ 170 h 234"/>
                <a:gd name="T4" fmla="*/ 63 w 80"/>
                <a:gd name="T5" fmla="*/ 217 h 234"/>
                <a:gd name="T6" fmla="*/ 48 w 80"/>
                <a:gd name="T7" fmla="*/ 191 h 234"/>
                <a:gd name="T8" fmla="*/ 34 w 80"/>
                <a:gd name="T9" fmla="*/ 110 h 234"/>
                <a:gd name="T10" fmla="*/ 41 w 80"/>
                <a:gd name="T11" fmla="*/ 19 h 234"/>
                <a:gd name="T12" fmla="*/ 11 w 80"/>
                <a:gd name="T13" fmla="*/ 1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234">
                  <a:moveTo>
                    <a:pt x="11" y="19"/>
                  </a:moveTo>
                  <a:cubicBezTo>
                    <a:pt x="6" y="69"/>
                    <a:pt x="0" y="120"/>
                    <a:pt x="4" y="170"/>
                  </a:cubicBezTo>
                  <a:cubicBezTo>
                    <a:pt x="6" y="201"/>
                    <a:pt x="29" y="234"/>
                    <a:pt x="63" y="217"/>
                  </a:cubicBezTo>
                  <a:cubicBezTo>
                    <a:pt x="80" y="208"/>
                    <a:pt x="65" y="182"/>
                    <a:pt x="48" y="191"/>
                  </a:cubicBezTo>
                  <a:cubicBezTo>
                    <a:pt x="29" y="200"/>
                    <a:pt x="34" y="118"/>
                    <a:pt x="34" y="110"/>
                  </a:cubicBezTo>
                  <a:cubicBezTo>
                    <a:pt x="35" y="80"/>
                    <a:pt x="38" y="50"/>
                    <a:pt x="41" y="19"/>
                  </a:cubicBezTo>
                  <a:cubicBezTo>
                    <a:pt x="43" y="0"/>
                    <a:pt x="13" y="0"/>
                    <a:pt x="11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4" name="Freeform 72"/>
            <p:cNvSpPr/>
            <p:nvPr/>
          </p:nvSpPr>
          <p:spPr bwMode="auto">
            <a:xfrm>
              <a:off x="7900988" y="468313"/>
              <a:ext cx="98425" cy="33338"/>
            </a:xfrm>
            <a:custGeom>
              <a:avLst/>
              <a:gdLst>
                <a:gd name="T0" fmla="*/ 20 w 95"/>
                <a:gd name="T1" fmla="*/ 30 h 33"/>
                <a:gd name="T2" fmla="*/ 76 w 95"/>
                <a:gd name="T3" fmla="*/ 32 h 33"/>
                <a:gd name="T4" fmla="*/ 76 w 95"/>
                <a:gd name="T5" fmla="*/ 2 h 33"/>
                <a:gd name="T6" fmla="*/ 20 w 95"/>
                <a:gd name="T7" fmla="*/ 0 h 33"/>
                <a:gd name="T8" fmla="*/ 20 w 95"/>
                <a:gd name="T9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33">
                  <a:moveTo>
                    <a:pt x="20" y="30"/>
                  </a:moveTo>
                  <a:cubicBezTo>
                    <a:pt x="38" y="31"/>
                    <a:pt x="57" y="31"/>
                    <a:pt x="76" y="32"/>
                  </a:cubicBezTo>
                  <a:cubicBezTo>
                    <a:pt x="95" y="33"/>
                    <a:pt x="95" y="3"/>
                    <a:pt x="76" y="2"/>
                  </a:cubicBezTo>
                  <a:cubicBezTo>
                    <a:pt x="57" y="1"/>
                    <a:pt x="38" y="1"/>
                    <a:pt x="20" y="0"/>
                  </a:cubicBezTo>
                  <a:cubicBezTo>
                    <a:pt x="0" y="0"/>
                    <a:pt x="0" y="30"/>
                    <a:pt x="20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05" name="Oval 73"/>
          <p:cNvSpPr>
            <a:spLocks noChangeArrowheads="1"/>
          </p:cNvSpPr>
          <p:nvPr/>
        </p:nvSpPr>
        <p:spPr bwMode="auto">
          <a:xfrm>
            <a:off x="3431828" y="2229705"/>
            <a:ext cx="1117831" cy="1117831"/>
          </a:xfrm>
          <a:prstGeom prst="ellipse">
            <a:avLst/>
          </a:prstGeom>
          <a:solidFill>
            <a:srgbClr val="A5BA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37" name="组合 436"/>
          <p:cNvGrpSpPr/>
          <p:nvPr/>
        </p:nvGrpSpPr>
        <p:grpSpPr>
          <a:xfrm>
            <a:off x="3756033" y="2434023"/>
            <a:ext cx="471111" cy="741281"/>
            <a:chOff x="4127501" y="192088"/>
            <a:chExt cx="442913" cy="696913"/>
          </a:xfrm>
        </p:grpSpPr>
        <p:sp>
          <p:nvSpPr>
            <p:cNvPr id="306" name="Freeform 74"/>
            <p:cNvSpPr/>
            <p:nvPr/>
          </p:nvSpPr>
          <p:spPr bwMode="auto">
            <a:xfrm>
              <a:off x="4127501" y="192088"/>
              <a:ext cx="442913" cy="501650"/>
            </a:xfrm>
            <a:custGeom>
              <a:avLst/>
              <a:gdLst>
                <a:gd name="T0" fmla="*/ 422 w 428"/>
                <a:gd name="T1" fmla="*/ 0 h 485"/>
                <a:gd name="T2" fmla="*/ 6 w 428"/>
                <a:gd name="T3" fmla="*/ 0 h 485"/>
                <a:gd name="T4" fmla="*/ 0 w 428"/>
                <a:gd name="T5" fmla="*/ 6 h 485"/>
                <a:gd name="T6" fmla="*/ 0 w 428"/>
                <a:gd name="T7" fmla="*/ 479 h 485"/>
                <a:gd name="T8" fmla="*/ 6 w 428"/>
                <a:gd name="T9" fmla="*/ 485 h 485"/>
                <a:gd name="T10" fmla="*/ 422 w 428"/>
                <a:gd name="T11" fmla="*/ 485 h 485"/>
                <a:gd name="T12" fmla="*/ 428 w 428"/>
                <a:gd name="T13" fmla="*/ 479 h 485"/>
                <a:gd name="T14" fmla="*/ 428 w 428"/>
                <a:gd name="T15" fmla="*/ 6 h 485"/>
                <a:gd name="T16" fmla="*/ 422 w 428"/>
                <a:gd name="T17" fmla="*/ 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8" h="485">
                  <a:moveTo>
                    <a:pt x="422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82"/>
                    <a:pt x="3" y="485"/>
                    <a:pt x="6" y="485"/>
                  </a:cubicBezTo>
                  <a:cubicBezTo>
                    <a:pt x="422" y="485"/>
                    <a:pt x="422" y="485"/>
                    <a:pt x="422" y="485"/>
                  </a:cubicBezTo>
                  <a:cubicBezTo>
                    <a:pt x="426" y="485"/>
                    <a:pt x="428" y="482"/>
                    <a:pt x="428" y="479"/>
                  </a:cubicBezTo>
                  <a:cubicBezTo>
                    <a:pt x="428" y="6"/>
                    <a:pt x="428" y="6"/>
                    <a:pt x="428" y="6"/>
                  </a:cubicBezTo>
                  <a:cubicBezTo>
                    <a:pt x="428" y="3"/>
                    <a:pt x="426" y="0"/>
                    <a:pt x="422" y="0"/>
                  </a:cubicBezTo>
                  <a:close/>
                </a:path>
              </a:pathLst>
            </a:custGeom>
            <a:solidFill>
              <a:srgbClr val="1C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7" name="Rectangle 75"/>
            <p:cNvSpPr>
              <a:spLocks noChangeArrowheads="1"/>
            </p:cNvSpPr>
            <p:nvPr/>
          </p:nvSpPr>
          <p:spPr bwMode="auto">
            <a:xfrm>
              <a:off x="4167188" y="230188"/>
              <a:ext cx="363538" cy="423863"/>
            </a:xfrm>
            <a:prstGeom prst="rect">
              <a:avLst/>
            </a:prstGeom>
            <a:solidFill>
              <a:srgbClr val="DC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8" name="Freeform 76"/>
            <p:cNvSpPr/>
            <p:nvPr/>
          </p:nvSpPr>
          <p:spPr bwMode="auto">
            <a:xfrm>
              <a:off x="4141788" y="693738"/>
              <a:ext cx="120650" cy="195263"/>
            </a:xfrm>
            <a:custGeom>
              <a:avLst/>
              <a:gdLst>
                <a:gd name="T0" fmla="*/ 49 w 76"/>
                <a:gd name="T1" fmla="*/ 0 h 123"/>
                <a:gd name="T2" fmla="*/ 0 w 76"/>
                <a:gd name="T3" fmla="*/ 123 h 123"/>
                <a:gd name="T4" fmla="*/ 28 w 76"/>
                <a:gd name="T5" fmla="*/ 123 h 123"/>
                <a:gd name="T6" fmla="*/ 76 w 76"/>
                <a:gd name="T7" fmla="*/ 0 h 123"/>
                <a:gd name="T8" fmla="*/ 49 w 76"/>
                <a:gd name="T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23">
                  <a:moveTo>
                    <a:pt x="49" y="0"/>
                  </a:moveTo>
                  <a:lnTo>
                    <a:pt x="0" y="123"/>
                  </a:lnTo>
                  <a:lnTo>
                    <a:pt x="28" y="123"/>
                  </a:lnTo>
                  <a:lnTo>
                    <a:pt x="76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86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9" name="Freeform 77"/>
            <p:cNvSpPr/>
            <p:nvPr/>
          </p:nvSpPr>
          <p:spPr bwMode="auto">
            <a:xfrm>
              <a:off x="4433888" y="693738"/>
              <a:ext cx="120650" cy="195263"/>
            </a:xfrm>
            <a:custGeom>
              <a:avLst/>
              <a:gdLst>
                <a:gd name="T0" fmla="*/ 0 w 76"/>
                <a:gd name="T1" fmla="*/ 0 h 123"/>
                <a:gd name="T2" fmla="*/ 49 w 76"/>
                <a:gd name="T3" fmla="*/ 123 h 123"/>
                <a:gd name="T4" fmla="*/ 76 w 76"/>
                <a:gd name="T5" fmla="*/ 123 h 123"/>
                <a:gd name="T6" fmla="*/ 28 w 76"/>
                <a:gd name="T7" fmla="*/ 0 h 123"/>
                <a:gd name="T8" fmla="*/ 0 w 76"/>
                <a:gd name="T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23">
                  <a:moveTo>
                    <a:pt x="0" y="0"/>
                  </a:moveTo>
                  <a:lnTo>
                    <a:pt x="49" y="123"/>
                  </a:lnTo>
                  <a:lnTo>
                    <a:pt x="76" y="123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6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0" name="Rectangle 78"/>
            <p:cNvSpPr>
              <a:spLocks noChangeArrowheads="1"/>
            </p:cNvSpPr>
            <p:nvPr/>
          </p:nvSpPr>
          <p:spPr bwMode="auto">
            <a:xfrm>
              <a:off x="4202113" y="766763"/>
              <a:ext cx="292100" cy="39688"/>
            </a:xfrm>
            <a:prstGeom prst="rect">
              <a:avLst/>
            </a:prstGeom>
            <a:solidFill>
              <a:srgbClr val="086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1" name="Freeform 79"/>
            <p:cNvSpPr/>
            <p:nvPr/>
          </p:nvSpPr>
          <p:spPr bwMode="auto">
            <a:xfrm>
              <a:off x="4260851" y="288925"/>
              <a:ext cx="238125" cy="274638"/>
            </a:xfrm>
            <a:custGeom>
              <a:avLst/>
              <a:gdLst>
                <a:gd name="T0" fmla="*/ 186 w 229"/>
                <a:gd name="T1" fmla="*/ 18 h 265"/>
                <a:gd name="T2" fmla="*/ 213 w 229"/>
                <a:gd name="T3" fmla="*/ 66 h 265"/>
                <a:gd name="T4" fmla="*/ 214 w 229"/>
                <a:gd name="T5" fmla="*/ 79 h 265"/>
                <a:gd name="T6" fmla="*/ 211 w 229"/>
                <a:gd name="T7" fmla="*/ 97 h 265"/>
                <a:gd name="T8" fmla="*/ 227 w 229"/>
                <a:gd name="T9" fmla="*/ 128 h 265"/>
                <a:gd name="T10" fmla="*/ 228 w 229"/>
                <a:gd name="T11" fmla="*/ 135 h 265"/>
                <a:gd name="T12" fmla="*/ 219 w 229"/>
                <a:gd name="T13" fmla="*/ 141 h 265"/>
                <a:gd name="T14" fmla="*/ 212 w 229"/>
                <a:gd name="T15" fmla="*/ 148 h 265"/>
                <a:gd name="T16" fmla="*/ 214 w 229"/>
                <a:gd name="T17" fmla="*/ 152 h 265"/>
                <a:gd name="T18" fmla="*/ 212 w 229"/>
                <a:gd name="T19" fmla="*/ 160 h 265"/>
                <a:gd name="T20" fmla="*/ 204 w 229"/>
                <a:gd name="T21" fmla="*/ 164 h 265"/>
                <a:gd name="T22" fmla="*/ 209 w 229"/>
                <a:gd name="T23" fmla="*/ 170 h 265"/>
                <a:gd name="T24" fmla="*/ 207 w 229"/>
                <a:gd name="T25" fmla="*/ 177 h 265"/>
                <a:gd name="T26" fmla="*/ 205 w 229"/>
                <a:gd name="T27" fmla="*/ 179 h 265"/>
                <a:gd name="T28" fmla="*/ 206 w 229"/>
                <a:gd name="T29" fmla="*/ 190 h 265"/>
                <a:gd name="T30" fmla="*/ 196 w 229"/>
                <a:gd name="T31" fmla="*/ 202 h 265"/>
                <a:gd name="T32" fmla="*/ 179 w 229"/>
                <a:gd name="T33" fmla="*/ 200 h 265"/>
                <a:gd name="T34" fmla="*/ 149 w 229"/>
                <a:gd name="T35" fmla="*/ 200 h 265"/>
                <a:gd name="T36" fmla="*/ 135 w 229"/>
                <a:gd name="T37" fmla="*/ 231 h 265"/>
                <a:gd name="T38" fmla="*/ 124 w 229"/>
                <a:gd name="T39" fmla="*/ 265 h 265"/>
                <a:gd name="T40" fmla="*/ 96 w 229"/>
                <a:gd name="T41" fmla="*/ 261 h 265"/>
                <a:gd name="T42" fmla="*/ 0 w 229"/>
                <a:gd name="T43" fmla="*/ 257 h 265"/>
                <a:gd name="T44" fmla="*/ 36 w 229"/>
                <a:gd name="T45" fmla="*/ 234 h 265"/>
                <a:gd name="T46" fmla="*/ 49 w 229"/>
                <a:gd name="T47" fmla="*/ 186 h 265"/>
                <a:gd name="T48" fmla="*/ 47 w 229"/>
                <a:gd name="T49" fmla="*/ 169 h 265"/>
                <a:gd name="T50" fmla="*/ 39 w 229"/>
                <a:gd name="T51" fmla="*/ 153 h 265"/>
                <a:gd name="T52" fmla="*/ 29 w 229"/>
                <a:gd name="T53" fmla="*/ 129 h 265"/>
                <a:gd name="T54" fmla="*/ 37 w 229"/>
                <a:gd name="T55" fmla="*/ 79 h 265"/>
                <a:gd name="T56" fmla="*/ 44 w 229"/>
                <a:gd name="T57" fmla="*/ 61 h 265"/>
                <a:gd name="T58" fmla="*/ 91 w 229"/>
                <a:gd name="T59" fmla="*/ 16 h 265"/>
                <a:gd name="T60" fmla="*/ 131 w 229"/>
                <a:gd name="T61" fmla="*/ 1 h 265"/>
                <a:gd name="T62" fmla="*/ 145 w 229"/>
                <a:gd name="T63" fmla="*/ 0 h 265"/>
                <a:gd name="T64" fmla="*/ 169 w 229"/>
                <a:gd name="T65" fmla="*/ 6 h 265"/>
                <a:gd name="T66" fmla="*/ 186 w 229"/>
                <a:gd name="T67" fmla="*/ 18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9" h="265">
                  <a:moveTo>
                    <a:pt x="186" y="18"/>
                  </a:moveTo>
                  <a:cubicBezTo>
                    <a:pt x="200" y="31"/>
                    <a:pt x="209" y="48"/>
                    <a:pt x="213" y="66"/>
                  </a:cubicBezTo>
                  <a:cubicBezTo>
                    <a:pt x="214" y="70"/>
                    <a:pt x="215" y="75"/>
                    <a:pt x="214" y="79"/>
                  </a:cubicBezTo>
                  <a:cubicBezTo>
                    <a:pt x="214" y="85"/>
                    <a:pt x="211" y="91"/>
                    <a:pt x="211" y="97"/>
                  </a:cubicBezTo>
                  <a:cubicBezTo>
                    <a:pt x="211" y="109"/>
                    <a:pt x="220" y="118"/>
                    <a:pt x="227" y="128"/>
                  </a:cubicBezTo>
                  <a:cubicBezTo>
                    <a:pt x="228" y="130"/>
                    <a:pt x="229" y="132"/>
                    <a:pt x="228" y="135"/>
                  </a:cubicBezTo>
                  <a:cubicBezTo>
                    <a:pt x="228" y="138"/>
                    <a:pt x="223" y="140"/>
                    <a:pt x="219" y="141"/>
                  </a:cubicBezTo>
                  <a:cubicBezTo>
                    <a:pt x="215" y="142"/>
                    <a:pt x="211" y="144"/>
                    <a:pt x="212" y="148"/>
                  </a:cubicBezTo>
                  <a:cubicBezTo>
                    <a:pt x="212" y="150"/>
                    <a:pt x="213" y="151"/>
                    <a:pt x="214" y="152"/>
                  </a:cubicBezTo>
                  <a:cubicBezTo>
                    <a:pt x="215" y="155"/>
                    <a:pt x="214" y="158"/>
                    <a:pt x="212" y="160"/>
                  </a:cubicBezTo>
                  <a:cubicBezTo>
                    <a:pt x="209" y="162"/>
                    <a:pt x="207" y="163"/>
                    <a:pt x="204" y="164"/>
                  </a:cubicBezTo>
                  <a:cubicBezTo>
                    <a:pt x="206" y="166"/>
                    <a:pt x="208" y="168"/>
                    <a:pt x="209" y="170"/>
                  </a:cubicBezTo>
                  <a:cubicBezTo>
                    <a:pt x="209" y="173"/>
                    <a:pt x="209" y="176"/>
                    <a:pt x="207" y="177"/>
                  </a:cubicBezTo>
                  <a:cubicBezTo>
                    <a:pt x="206" y="178"/>
                    <a:pt x="205" y="178"/>
                    <a:pt x="205" y="179"/>
                  </a:cubicBezTo>
                  <a:cubicBezTo>
                    <a:pt x="202" y="182"/>
                    <a:pt x="205" y="186"/>
                    <a:pt x="206" y="190"/>
                  </a:cubicBezTo>
                  <a:cubicBezTo>
                    <a:pt x="207" y="195"/>
                    <a:pt x="201" y="200"/>
                    <a:pt x="196" y="202"/>
                  </a:cubicBezTo>
                  <a:cubicBezTo>
                    <a:pt x="190" y="203"/>
                    <a:pt x="184" y="201"/>
                    <a:pt x="179" y="200"/>
                  </a:cubicBezTo>
                  <a:cubicBezTo>
                    <a:pt x="167" y="197"/>
                    <a:pt x="159" y="194"/>
                    <a:pt x="149" y="200"/>
                  </a:cubicBezTo>
                  <a:cubicBezTo>
                    <a:pt x="143" y="204"/>
                    <a:pt x="138" y="225"/>
                    <a:pt x="135" y="231"/>
                  </a:cubicBezTo>
                  <a:cubicBezTo>
                    <a:pt x="129" y="241"/>
                    <a:pt x="129" y="252"/>
                    <a:pt x="124" y="265"/>
                  </a:cubicBezTo>
                  <a:cubicBezTo>
                    <a:pt x="115" y="264"/>
                    <a:pt x="105" y="263"/>
                    <a:pt x="96" y="261"/>
                  </a:cubicBezTo>
                  <a:cubicBezTo>
                    <a:pt x="65" y="256"/>
                    <a:pt x="32" y="263"/>
                    <a:pt x="0" y="257"/>
                  </a:cubicBezTo>
                  <a:cubicBezTo>
                    <a:pt x="13" y="251"/>
                    <a:pt x="27" y="245"/>
                    <a:pt x="36" y="234"/>
                  </a:cubicBezTo>
                  <a:cubicBezTo>
                    <a:pt x="46" y="221"/>
                    <a:pt x="49" y="203"/>
                    <a:pt x="49" y="186"/>
                  </a:cubicBezTo>
                  <a:cubicBezTo>
                    <a:pt x="49" y="181"/>
                    <a:pt x="49" y="175"/>
                    <a:pt x="47" y="169"/>
                  </a:cubicBezTo>
                  <a:cubicBezTo>
                    <a:pt x="45" y="163"/>
                    <a:pt x="42" y="158"/>
                    <a:pt x="39" y="153"/>
                  </a:cubicBezTo>
                  <a:cubicBezTo>
                    <a:pt x="34" y="145"/>
                    <a:pt x="31" y="137"/>
                    <a:pt x="29" y="129"/>
                  </a:cubicBezTo>
                  <a:cubicBezTo>
                    <a:pt x="26" y="112"/>
                    <a:pt x="32" y="95"/>
                    <a:pt x="37" y="79"/>
                  </a:cubicBezTo>
                  <a:cubicBezTo>
                    <a:pt x="39" y="73"/>
                    <a:pt x="40" y="67"/>
                    <a:pt x="44" y="61"/>
                  </a:cubicBezTo>
                  <a:cubicBezTo>
                    <a:pt x="55" y="43"/>
                    <a:pt x="72" y="27"/>
                    <a:pt x="91" y="16"/>
                  </a:cubicBezTo>
                  <a:cubicBezTo>
                    <a:pt x="103" y="9"/>
                    <a:pt x="116" y="3"/>
                    <a:pt x="131" y="1"/>
                  </a:cubicBezTo>
                  <a:cubicBezTo>
                    <a:pt x="135" y="1"/>
                    <a:pt x="140" y="0"/>
                    <a:pt x="145" y="0"/>
                  </a:cubicBezTo>
                  <a:cubicBezTo>
                    <a:pt x="153" y="1"/>
                    <a:pt x="161" y="3"/>
                    <a:pt x="169" y="6"/>
                  </a:cubicBezTo>
                  <a:cubicBezTo>
                    <a:pt x="176" y="7"/>
                    <a:pt x="185" y="12"/>
                    <a:pt x="186" y="18"/>
                  </a:cubicBezTo>
                  <a:close/>
                </a:path>
              </a:pathLst>
            </a:custGeom>
            <a:solidFill>
              <a:srgbClr val="F79E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2" name="Freeform 80"/>
            <p:cNvSpPr/>
            <p:nvPr/>
          </p:nvSpPr>
          <p:spPr bwMode="auto">
            <a:xfrm>
              <a:off x="4195763" y="266700"/>
              <a:ext cx="274638" cy="200025"/>
            </a:xfrm>
            <a:custGeom>
              <a:avLst/>
              <a:gdLst>
                <a:gd name="T0" fmla="*/ 65 w 265"/>
                <a:gd name="T1" fmla="*/ 161 h 193"/>
                <a:gd name="T2" fmla="*/ 41 w 265"/>
                <a:gd name="T3" fmla="*/ 150 h 193"/>
                <a:gd name="T4" fmla="*/ 6 w 265"/>
                <a:gd name="T5" fmla="*/ 124 h 193"/>
                <a:gd name="T6" fmla="*/ 6 w 265"/>
                <a:gd name="T7" fmla="*/ 99 h 193"/>
                <a:gd name="T8" fmla="*/ 6 w 265"/>
                <a:gd name="T9" fmla="*/ 56 h 193"/>
                <a:gd name="T10" fmla="*/ 30 w 265"/>
                <a:gd name="T11" fmla="*/ 40 h 193"/>
                <a:gd name="T12" fmla="*/ 58 w 265"/>
                <a:gd name="T13" fmla="*/ 52 h 193"/>
                <a:gd name="T14" fmla="*/ 75 w 265"/>
                <a:gd name="T15" fmla="*/ 34 h 193"/>
                <a:gd name="T16" fmla="*/ 104 w 265"/>
                <a:gd name="T17" fmla="*/ 8 h 193"/>
                <a:gd name="T18" fmla="*/ 141 w 265"/>
                <a:gd name="T19" fmla="*/ 6 h 193"/>
                <a:gd name="T20" fmla="*/ 156 w 265"/>
                <a:gd name="T21" fmla="*/ 13 h 193"/>
                <a:gd name="T22" fmla="*/ 168 w 265"/>
                <a:gd name="T23" fmla="*/ 11 h 193"/>
                <a:gd name="T24" fmla="*/ 193 w 265"/>
                <a:gd name="T25" fmla="*/ 4 h 193"/>
                <a:gd name="T26" fmla="*/ 219 w 265"/>
                <a:gd name="T27" fmla="*/ 13 h 193"/>
                <a:gd name="T28" fmla="*/ 256 w 265"/>
                <a:gd name="T29" fmla="*/ 33 h 193"/>
                <a:gd name="T30" fmla="*/ 263 w 265"/>
                <a:gd name="T31" fmla="*/ 38 h 193"/>
                <a:gd name="T32" fmla="*/ 263 w 265"/>
                <a:gd name="T33" fmla="*/ 47 h 193"/>
                <a:gd name="T34" fmla="*/ 259 w 265"/>
                <a:gd name="T35" fmla="*/ 49 h 193"/>
                <a:gd name="T36" fmla="*/ 237 w 265"/>
                <a:gd name="T37" fmla="*/ 53 h 193"/>
                <a:gd name="T38" fmla="*/ 220 w 265"/>
                <a:gd name="T39" fmla="*/ 66 h 193"/>
                <a:gd name="T40" fmla="*/ 217 w 265"/>
                <a:gd name="T41" fmla="*/ 75 h 193"/>
                <a:gd name="T42" fmla="*/ 193 w 265"/>
                <a:gd name="T43" fmla="*/ 87 h 193"/>
                <a:gd name="T44" fmla="*/ 191 w 265"/>
                <a:gd name="T45" fmla="*/ 108 h 193"/>
                <a:gd name="T46" fmla="*/ 163 w 265"/>
                <a:gd name="T47" fmla="*/ 131 h 193"/>
                <a:gd name="T48" fmla="*/ 153 w 265"/>
                <a:gd name="T49" fmla="*/ 151 h 193"/>
                <a:gd name="T50" fmla="*/ 145 w 265"/>
                <a:gd name="T51" fmla="*/ 156 h 193"/>
                <a:gd name="T52" fmla="*/ 128 w 265"/>
                <a:gd name="T53" fmla="*/ 176 h 193"/>
                <a:gd name="T54" fmla="*/ 108 w 265"/>
                <a:gd name="T55" fmla="*/ 192 h 193"/>
                <a:gd name="T56" fmla="*/ 94 w 265"/>
                <a:gd name="T57" fmla="*/ 191 h 193"/>
                <a:gd name="T58" fmla="*/ 77 w 265"/>
                <a:gd name="T59" fmla="*/ 183 h 193"/>
                <a:gd name="T60" fmla="*/ 65 w 265"/>
                <a:gd name="T61" fmla="*/ 16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5" h="193">
                  <a:moveTo>
                    <a:pt x="65" y="161"/>
                  </a:moveTo>
                  <a:cubicBezTo>
                    <a:pt x="59" y="154"/>
                    <a:pt x="50" y="152"/>
                    <a:pt x="41" y="150"/>
                  </a:cubicBezTo>
                  <a:cubicBezTo>
                    <a:pt x="26" y="146"/>
                    <a:pt x="11" y="138"/>
                    <a:pt x="6" y="124"/>
                  </a:cubicBezTo>
                  <a:cubicBezTo>
                    <a:pt x="4" y="116"/>
                    <a:pt x="6" y="107"/>
                    <a:pt x="6" y="99"/>
                  </a:cubicBezTo>
                  <a:cubicBezTo>
                    <a:pt x="6" y="84"/>
                    <a:pt x="0" y="69"/>
                    <a:pt x="6" y="56"/>
                  </a:cubicBezTo>
                  <a:cubicBezTo>
                    <a:pt x="10" y="46"/>
                    <a:pt x="20" y="40"/>
                    <a:pt x="30" y="40"/>
                  </a:cubicBezTo>
                  <a:cubicBezTo>
                    <a:pt x="41" y="39"/>
                    <a:pt x="51" y="44"/>
                    <a:pt x="58" y="52"/>
                  </a:cubicBezTo>
                  <a:cubicBezTo>
                    <a:pt x="63" y="46"/>
                    <a:pt x="69" y="40"/>
                    <a:pt x="75" y="34"/>
                  </a:cubicBezTo>
                  <a:cubicBezTo>
                    <a:pt x="83" y="24"/>
                    <a:pt x="92" y="14"/>
                    <a:pt x="104" y="8"/>
                  </a:cubicBezTo>
                  <a:cubicBezTo>
                    <a:pt x="115" y="2"/>
                    <a:pt x="130" y="0"/>
                    <a:pt x="141" y="6"/>
                  </a:cubicBezTo>
                  <a:cubicBezTo>
                    <a:pt x="146" y="8"/>
                    <a:pt x="150" y="12"/>
                    <a:pt x="156" y="13"/>
                  </a:cubicBezTo>
                  <a:cubicBezTo>
                    <a:pt x="160" y="14"/>
                    <a:pt x="164" y="12"/>
                    <a:pt x="168" y="11"/>
                  </a:cubicBezTo>
                  <a:cubicBezTo>
                    <a:pt x="176" y="7"/>
                    <a:pt x="184" y="4"/>
                    <a:pt x="193" y="4"/>
                  </a:cubicBezTo>
                  <a:cubicBezTo>
                    <a:pt x="202" y="4"/>
                    <a:pt x="211" y="9"/>
                    <a:pt x="219" y="13"/>
                  </a:cubicBezTo>
                  <a:cubicBezTo>
                    <a:pt x="231" y="20"/>
                    <a:pt x="243" y="26"/>
                    <a:pt x="256" y="33"/>
                  </a:cubicBezTo>
                  <a:cubicBezTo>
                    <a:pt x="258" y="35"/>
                    <a:pt x="261" y="36"/>
                    <a:pt x="263" y="38"/>
                  </a:cubicBezTo>
                  <a:cubicBezTo>
                    <a:pt x="265" y="41"/>
                    <a:pt x="265" y="44"/>
                    <a:pt x="263" y="47"/>
                  </a:cubicBezTo>
                  <a:cubicBezTo>
                    <a:pt x="262" y="48"/>
                    <a:pt x="260" y="49"/>
                    <a:pt x="259" y="49"/>
                  </a:cubicBezTo>
                  <a:cubicBezTo>
                    <a:pt x="252" y="51"/>
                    <a:pt x="244" y="51"/>
                    <a:pt x="237" y="53"/>
                  </a:cubicBezTo>
                  <a:cubicBezTo>
                    <a:pt x="230" y="55"/>
                    <a:pt x="223" y="59"/>
                    <a:pt x="220" y="66"/>
                  </a:cubicBezTo>
                  <a:cubicBezTo>
                    <a:pt x="219" y="69"/>
                    <a:pt x="219" y="72"/>
                    <a:pt x="217" y="75"/>
                  </a:cubicBezTo>
                  <a:cubicBezTo>
                    <a:pt x="212" y="82"/>
                    <a:pt x="199" y="79"/>
                    <a:pt x="193" y="87"/>
                  </a:cubicBezTo>
                  <a:cubicBezTo>
                    <a:pt x="189" y="92"/>
                    <a:pt x="193" y="101"/>
                    <a:pt x="191" y="108"/>
                  </a:cubicBezTo>
                  <a:cubicBezTo>
                    <a:pt x="188" y="120"/>
                    <a:pt x="171" y="121"/>
                    <a:pt x="163" y="131"/>
                  </a:cubicBezTo>
                  <a:cubicBezTo>
                    <a:pt x="159" y="137"/>
                    <a:pt x="159" y="146"/>
                    <a:pt x="153" y="151"/>
                  </a:cubicBezTo>
                  <a:cubicBezTo>
                    <a:pt x="151" y="153"/>
                    <a:pt x="148" y="154"/>
                    <a:pt x="145" y="156"/>
                  </a:cubicBezTo>
                  <a:cubicBezTo>
                    <a:pt x="138" y="161"/>
                    <a:pt x="133" y="169"/>
                    <a:pt x="128" y="176"/>
                  </a:cubicBezTo>
                  <a:cubicBezTo>
                    <a:pt x="123" y="183"/>
                    <a:pt x="117" y="190"/>
                    <a:pt x="108" y="192"/>
                  </a:cubicBezTo>
                  <a:cubicBezTo>
                    <a:pt x="104" y="193"/>
                    <a:pt x="99" y="192"/>
                    <a:pt x="94" y="191"/>
                  </a:cubicBezTo>
                  <a:cubicBezTo>
                    <a:pt x="88" y="190"/>
                    <a:pt x="81" y="188"/>
                    <a:pt x="77" y="183"/>
                  </a:cubicBezTo>
                  <a:cubicBezTo>
                    <a:pt x="71" y="177"/>
                    <a:pt x="70" y="168"/>
                    <a:pt x="65" y="161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3" name="Freeform 81"/>
            <p:cNvSpPr/>
            <p:nvPr/>
          </p:nvSpPr>
          <p:spPr bwMode="auto">
            <a:xfrm>
              <a:off x="4230688" y="511175"/>
              <a:ext cx="244475" cy="104775"/>
            </a:xfrm>
            <a:custGeom>
              <a:avLst/>
              <a:gdLst>
                <a:gd name="T0" fmla="*/ 145 w 236"/>
                <a:gd name="T1" fmla="*/ 39 h 101"/>
                <a:gd name="T2" fmla="*/ 236 w 236"/>
                <a:gd name="T3" fmla="*/ 101 h 101"/>
                <a:gd name="T4" fmla="*/ 65 w 236"/>
                <a:gd name="T5" fmla="*/ 55 h 101"/>
                <a:gd name="T6" fmla="*/ 0 w 236"/>
                <a:gd name="T7" fmla="*/ 72 h 101"/>
                <a:gd name="T8" fmla="*/ 145 w 236"/>
                <a:gd name="T9" fmla="*/ 3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1">
                  <a:moveTo>
                    <a:pt x="145" y="39"/>
                  </a:moveTo>
                  <a:cubicBezTo>
                    <a:pt x="179" y="52"/>
                    <a:pt x="211" y="73"/>
                    <a:pt x="236" y="101"/>
                  </a:cubicBezTo>
                  <a:cubicBezTo>
                    <a:pt x="185" y="68"/>
                    <a:pt x="125" y="52"/>
                    <a:pt x="65" y="55"/>
                  </a:cubicBezTo>
                  <a:cubicBezTo>
                    <a:pt x="42" y="56"/>
                    <a:pt x="19" y="59"/>
                    <a:pt x="0" y="72"/>
                  </a:cubicBezTo>
                  <a:cubicBezTo>
                    <a:pt x="9" y="58"/>
                    <a:pt x="46" y="0"/>
                    <a:pt x="145" y="39"/>
                  </a:cubicBezTo>
                  <a:close/>
                </a:path>
              </a:pathLst>
            </a:cu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14" name="Oval 82"/>
          <p:cNvSpPr>
            <a:spLocks noChangeArrowheads="1"/>
          </p:cNvSpPr>
          <p:nvPr/>
        </p:nvSpPr>
        <p:spPr bwMode="auto">
          <a:xfrm>
            <a:off x="6200821" y="2229705"/>
            <a:ext cx="1117831" cy="1117831"/>
          </a:xfrm>
          <a:prstGeom prst="ellipse">
            <a:avLst/>
          </a:prstGeom>
          <a:solidFill>
            <a:srgbClr val="EC68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40" name="组合 439"/>
          <p:cNvGrpSpPr/>
          <p:nvPr/>
        </p:nvGrpSpPr>
        <p:grpSpPr>
          <a:xfrm>
            <a:off x="6433843" y="2462728"/>
            <a:ext cx="651787" cy="653476"/>
            <a:chOff x="6372226" y="219075"/>
            <a:chExt cx="612775" cy="614363"/>
          </a:xfrm>
        </p:grpSpPr>
        <p:sp>
          <p:nvSpPr>
            <p:cNvPr id="315" name="Freeform 83"/>
            <p:cNvSpPr/>
            <p:nvPr/>
          </p:nvSpPr>
          <p:spPr bwMode="auto">
            <a:xfrm>
              <a:off x="6629401" y="477838"/>
              <a:ext cx="355600" cy="355600"/>
            </a:xfrm>
            <a:custGeom>
              <a:avLst/>
              <a:gdLst>
                <a:gd name="T0" fmla="*/ 0 w 224"/>
                <a:gd name="T1" fmla="*/ 0 h 224"/>
                <a:gd name="T2" fmla="*/ 64 w 224"/>
                <a:gd name="T3" fmla="*/ 224 h 224"/>
                <a:gd name="T4" fmla="*/ 119 w 224"/>
                <a:gd name="T5" fmla="*/ 119 h 224"/>
                <a:gd name="T6" fmla="*/ 224 w 224"/>
                <a:gd name="T7" fmla="*/ 64 h 224"/>
                <a:gd name="T8" fmla="*/ 0 w 224"/>
                <a:gd name="T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224">
                  <a:moveTo>
                    <a:pt x="0" y="0"/>
                  </a:moveTo>
                  <a:lnTo>
                    <a:pt x="64" y="224"/>
                  </a:lnTo>
                  <a:lnTo>
                    <a:pt x="119" y="119"/>
                  </a:lnTo>
                  <a:lnTo>
                    <a:pt x="224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6" name="Freeform 84"/>
            <p:cNvSpPr/>
            <p:nvPr/>
          </p:nvSpPr>
          <p:spPr bwMode="auto">
            <a:xfrm>
              <a:off x="6408738" y="254000"/>
              <a:ext cx="414338" cy="415925"/>
            </a:xfrm>
            <a:custGeom>
              <a:avLst/>
              <a:gdLst>
                <a:gd name="T0" fmla="*/ 31 w 402"/>
                <a:gd name="T1" fmla="*/ 402 h 402"/>
                <a:gd name="T2" fmla="*/ 0 w 402"/>
                <a:gd name="T3" fmla="*/ 402 h 402"/>
                <a:gd name="T4" fmla="*/ 402 w 402"/>
                <a:gd name="T5" fmla="*/ 0 h 402"/>
                <a:gd name="T6" fmla="*/ 402 w 402"/>
                <a:gd name="T7" fmla="*/ 32 h 402"/>
                <a:gd name="T8" fmla="*/ 31 w 402"/>
                <a:gd name="T9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402">
                  <a:moveTo>
                    <a:pt x="31" y="402"/>
                  </a:moveTo>
                  <a:cubicBezTo>
                    <a:pt x="0" y="402"/>
                    <a:pt x="0" y="402"/>
                    <a:pt x="0" y="402"/>
                  </a:cubicBezTo>
                  <a:cubicBezTo>
                    <a:pt x="0" y="181"/>
                    <a:pt x="180" y="0"/>
                    <a:pt x="402" y="0"/>
                  </a:cubicBezTo>
                  <a:cubicBezTo>
                    <a:pt x="402" y="32"/>
                    <a:pt x="402" y="32"/>
                    <a:pt x="402" y="32"/>
                  </a:cubicBezTo>
                  <a:cubicBezTo>
                    <a:pt x="197" y="32"/>
                    <a:pt x="31" y="198"/>
                    <a:pt x="31" y="402"/>
                  </a:cubicBez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7" name="Rectangle 85"/>
            <p:cNvSpPr>
              <a:spLocks noChangeArrowheads="1"/>
            </p:cNvSpPr>
            <p:nvPr/>
          </p:nvSpPr>
          <p:spPr bwMode="auto">
            <a:xfrm>
              <a:off x="6494463" y="339725"/>
              <a:ext cx="104775" cy="106363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8" name="Rectangle 86"/>
            <p:cNvSpPr>
              <a:spLocks noChangeArrowheads="1"/>
            </p:cNvSpPr>
            <p:nvPr/>
          </p:nvSpPr>
          <p:spPr bwMode="auto">
            <a:xfrm>
              <a:off x="6791326" y="219075"/>
              <a:ext cx="115888" cy="114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9" name="Rectangle 87"/>
            <p:cNvSpPr>
              <a:spLocks noChangeArrowheads="1"/>
            </p:cNvSpPr>
            <p:nvPr/>
          </p:nvSpPr>
          <p:spPr bwMode="auto">
            <a:xfrm>
              <a:off x="6372226" y="655638"/>
              <a:ext cx="114300" cy="114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20" name="Oval 88"/>
          <p:cNvSpPr>
            <a:spLocks noChangeArrowheads="1"/>
          </p:cNvSpPr>
          <p:nvPr/>
        </p:nvSpPr>
        <p:spPr bwMode="auto">
          <a:xfrm>
            <a:off x="4816324" y="2229705"/>
            <a:ext cx="1117831" cy="1117831"/>
          </a:xfrm>
          <a:prstGeom prst="ellipse">
            <a:avLst/>
          </a:prstGeom>
          <a:solidFill>
            <a:srgbClr val="8ADB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38" name="组合 437"/>
          <p:cNvGrpSpPr/>
          <p:nvPr/>
        </p:nvGrpSpPr>
        <p:grpSpPr>
          <a:xfrm>
            <a:off x="5013886" y="2405317"/>
            <a:ext cx="670362" cy="697379"/>
            <a:chOff x="5173663" y="165100"/>
            <a:chExt cx="630238" cy="655638"/>
          </a:xfrm>
        </p:grpSpPr>
        <p:sp>
          <p:nvSpPr>
            <p:cNvPr id="321" name="Freeform 89"/>
            <p:cNvSpPr/>
            <p:nvPr/>
          </p:nvSpPr>
          <p:spPr bwMode="auto">
            <a:xfrm>
              <a:off x="5173663" y="669925"/>
              <a:ext cx="506413" cy="150813"/>
            </a:xfrm>
            <a:custGeom>
              <a:avLst/>
              <a:gdLst>
                <a:gd name="T0" fmla="*/ 81 w 489"/>
                <a:gd name="T1" fmla="*/ 62 h 147"/>
                <a:gd name="T2" fmla="*/ 89 w 489"/>
                <a:gd name="T3" fmla="*/ 76 h 147"/>
                <a:gd name="T4" fmla="*/ 85 w 489"/>
                <a:gd name="T5" fmla="*/ 79 h 147"/>
                <a:gd name="T6" fmla="*/ 50 w 489"/>
                <a:gd name="T7" fmla="*/ 85 h 147"/>
                <a:gd name="T8" fmla="*/ 19 w 489"/>
                <a:gd name="T9" fmla="*/ 88 h 147"/>
                <a:gd name="T10" fmla="*/ 2 w 489"/>
                <a:gd name="T11" fmla="*/ 113 h 147"/>
                <a:gd name="T12" fmla="*/ 18 w 489"/>
                <a:gd name="T13" fmla="*/ 127 h 147"/>
                <a:gd name="T14" fmla="*/ 51 w 489"/>
                <a:gd name="T15" fmla="*/ 130 h 147"/>
                <a:gd name="T16" fmla="*/ 117 w 489"/>
                <a:gd name="T17" fmla="*/ 127 h 147"/>
                <a:gd name="T18" fmla="*/ 124 w 489"/>
                <a:gd name="T19" fmla="*/ 129 h 147"/>
                <a:gd name="T20" fmla="*/ 130 w 489"/>
                <a:gd name="T21" fmla="*/ 137 h 147"/>
                <a:gd name="T22" fmla="*/ 158 w 489"/>
                <a:gd name="T23" fmla="*/ 147 h 147"/>
                <a:gd name="T24" fmla="*/ 183 w 489"/>
                <a:gd name="T25" fmla="*/ 145 h 147"/>
                <a:gd name="T26" fmla="*/ 230 w 489"/>
                <a:gd name="T27" fmla="*/ 131 h 147"/>
                <a:gd name="T28" fmla="*/ 299 w 489"/>
                <a:gd name="T29" fmla="*/ 130 h 147"/>
                <a:gd name="T30" fmla="*/ 374 w 489"/>
                <a:gd name="T31" fmla="*/ 131 h 147"/>
                <a:gd name="T32" fmla="*/ 400 w 489"/>
                <a:gd name="T33" fmla="*/ 127 h 147"/>
                <a:gd name="T34" fmla="*/ 409 w 489"/>
                <a:gd name="T35" fmla="*/ 105 h 147"/>
                <a:gd name="T36" fmla="*/ 392 w 489"/>
                <a:gd name="T37" fmla="*/ 82 h 147"/>
                <a:gd name="T38" fmla="*/ 414 w 489"/>
                <a:gd name="T39" fmla="*/ 71 h 147"/>
                <a:gd name="T40" fmla="*/ 463 w 489"/>
                <a:gd name="T41" fmla="*/ 61 h 147"/>
                <a:gd name="T42" fmla="*/ 485 w 489"/>
                <a:gd name="T43" fmla="*/ 31 h 147"/>
                <a:gd name="T44" fmla="*/ 453 w 489"/>
                <a:gd name="T45" fmla="*/ 15 h 147"/>
                <a:gd name="T46" fmla="*/ 382 w 489"/>
                <a:gd name="T47" fmla="*/ 28 h 147"/>
                <a:gd name="T48" fmla="*/ 348 w 489"/>
                <a:gd name="T49" fmla="*/ 38 h 147"/>
                <a:gd name="T50" fmla="*/ 298 w 489"/>
                <a:gd name="T51" fmla="*/ 16 h 147"/>
                <a:gd name="T52" fmla="*/ 209 w 489"/>
                <a:gd name="T53" fmla="*/ 0 h 147"/>
                <a:gd name="T54" fmla="*/ 177 w 489"/>
                <a:gd name="T55" fmla="*/ 6 h 147"/>
                <a:gd name="T56" fmla="*/ 167 w 489"/>
                <a:gd name="T57" fmla="*/ 26 h 147"/>
                <a:gd name="T58" fmla="*/ 183 w 489"/>
                <a:gd name="T59" fmla="*/ 37 h 147"/>
                <a:gd name="T60" fmla="*/ 210 w 489"/>
                <a:gd name="T61" fmla="*/ 47 h 147"/>
                <a:gd name="T62" fmla="*/ 107 w 489"/>
                <a:gd name="T63" fmla="*/ 42 h 147"/>
                <a:gd name="T64" fmla="*/ 87 w 489"/>
                <a:gd name="T65" fmla="*/ 45 h 147"/>
                <a:gd name="T66" fmla="*/ 81 w 489"/>
                <a:gd name="T67" fmla="*/ 6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9" h="147">
                  <a:moveTo>
                    <a:pt x="81" y="62"/>
                  </a:moveTo>
                  <a:cubicBezTo>
                    <a:pt x="84" y="67"/>
                    <a:pt x="92" y="71"/>
                    <a:pt x="89" y="76"/>
                  </a:cubicBezTo>
                  <a:cubicBezTo>
                    <a:pt x="88" y="77"/>
                    <a:pt x="86" y="78"/>
                    <a:pt x="85" y="79"/>
                  </a:cubicBezTo>
                  <a:cubicBezTo>
                    <a:pt x="74" y="82"/>
                    <a:pt x="62" y="84"/>
                    <a:pt x="50" y="85"/>
                  </a:cubicBezTo>
                  <a:cubicBezTo>
                    <a:pt x="40" y="85"/>
                    <a:pt x="29" y="84"/>
                    <a:pt x="19" y="88"/>
                  </a:cubicBezTo>
                  <a:cubicBezTo>
                    <a:pt x="8" y="92"/>
                    <a:pt x="0" y="102"/>
                    <a:pt x="2" y="113"/>
                  </a:cubicBezTo>
                  <a:cubicBezTo>
                    <a:pt x="4" y="120"/>
                    <a:pt x="11" y="125"/>
                    <a:pt x="18" y="127"/>
                  </a:cubicBezTo>
                  <a:cubicBezTo>
                    <a:pt x="28" y="132"/>
                    <a:pt x="40" y="131"/>
                    <a:pt x="51" y="130"/>
                  </a:cubicBezTo>
                  <a:cubicBezTo>
                    <a:pt x="73" y="129"/>
                    <a:pt x="95" y="128"/>
                    <a:pt x="117" y="127"/>
                  </a:cubicBezTo>
                  <a:cubicBezTo>
                    <a:pt x="119" y="127"/>
                    <a:pt x="122" y="127"/>
                    <a:pt x="124" y="129"/>
                  </a:cubicBezTo>
                  <a:cubicBezTo>
                    <a:pt x="127" y="130"/>
                    <a:pt x="128" y="134"/>
                    <a:pt x="130" y="137"/>
                  </a:cubicBezTo>
                  <a:cubicBezTo>
                    <a:pt x="136" y="146"/>
                    <a:pt x="148" y="147"/>
                    <a:pt x="158" y="147"/>
                  </a:cubicBezTo>
                  <a:cubicBezTo>
                    <a:pt x="166" y="147"/>
                    <a:pt x="175" y="147"/>
                    <a:pt x="183" y="145"/>
                  </a:cubicBezTo>
                  <a:cubicBezTo>
                    <a:pt x="199" y="143"/>
                    <a:pt x="214" y="134"/>
                    <a:pt x="230" y="131"/>
                  </a:cubicBezTo>
                  <a:cubicBezTo>
                    <a:pt x="252" y="125"/>
                    <a:pt x="276" y="129"/>
                    <a:pt x="299" y="130"/>
                  </a:cubicBezTo>
                  <a:cubicBezTo>
                    <a:pt x="324" y="132"/>
                    <a:pt x="349" y="132"/>
                    <a:pt x="374" y="131"/>
                  </a:cubicBezTo>
                  <a:cubicBezTo>
                    <a:pt x="383" y="131"/>
                    <a:pt x="392" y="131"/>
                    <a:pt x="400" y="127"/>
                  </a:cubicBezTo>
                  <a:cubicBezTo>
                    <a:pt x="407" y="122"/>
                    <a:pt x="413" y="113"/>
                    <a:pt x="409" y="105"/>
                  </a:cubicBezTo>
                  <a:cubicBezTo>
                    <a:pt x="405" y="96"/>
                    <a:pt x="391" y="91"/>
                    <a:pt x="392" y="82"/>
                  </a:cubicBezTo>
                  <a:cubicBezTo>
                    <a:pt x="393" y="73"/>
                    <a:pt x="405" y="71"/>
                    <a:pt x="414" y="71"/>
                  </a:cubicBezTo>
                  <a:cubicBezTo>
                    <a:pt x="431" y="71"/>
                    <a:pt x="447" y="67"/>
                    <a:pt x="463" y="61"/>
                  </a:cubicBezTo>
                  <a:cubicBezTo>
                    <a:pt x="475" y="56"/>
                    <a:pt x="489" y="44"/>
                    <a:pt x="485" y="31"/>
                  </a:cubicBezTo>
                  <a:cubicBezTo>
                    <a:pt x="482" y="18"/>
                    <a:pt x="466" y="15"/>
                    <a:pt x="453" y="15"/>
                  </a:cubicBezTo>
                  <a:cubicBezTo>
                    <a:pt x="429" y="15"/>
                    <a:pt x="405" y="19"/>
                    <a:pt x="382" y="28"/>
                  </a:cubicBezTo>
                  <a:cubicBezTo>
                    <a:pt x="371" y="32"/>
                    <a:pt x="360" y="38"/>
                    <a:pt x="348" y="38"/>
                  </a:cubicBezTo>
                  <a:cubicBezTo>
                    <a:pt x="330" y="37"/>
                    <a:pt x="314" y="24"/>
                    <a:pt x="298" y="16"/>
                  </a:cubicBezTo>
                  <a:cubicBezTo>
                    <a:pt x="271" y="2"/>
                    <a:pt x="240" y="0"/>
                    <a:pt x="209" y="0"/>
                  </a:cubicBezTo>
                  <a:cubicBezTo>
                    <a:pt x="198" y="0"/>
                    <a:pt x="186" y="0"/>
                    <a:pt x="177" y="6"/>
                  </a:cubicBezTo>
                  <a:cubicBezTo>
                    <a:pt x="170" y="10"/>
                    <a:pt x="164" y="18"/>
                    <a:pt x="167" y="26"/>
                  </a:cubicBezTo>
                  <a:cubicBezTo>
                    <a:pt x="169" y="32"/>
                    <a:pt x="176" y="35"/>
                    <a:pt x="183" y="37"/>
                  </a:cubicBezTo>
                  <a:cubicBezTo>
                    <a:pt x="192" y="41"/>
                    <a:pt x="201" y="44"/>
                    <a:pt x="210" y="47"/>
                  </a:cubicBezTo>
                  <a:cubicBezTo>
                    <a:pt x="176" y="45"/>
                    <a:pt x="142" y="44"/>
                    <a:pt x="107" y="42"/>
                  </a:cubicBezTo>
                  <a:cubicBezTo>
                    <a:pt x="100" y="41"/>
                    <a:pt x="93" y="41"/>
                    <a:pt x="87" y="45"/>
                  </a:cubicBezTo>
                  <a:cubicBezTo>
                    <a:pt x="81" y="48"/>
                    <a:pt x="77" y="56"/>
                    <a:pt x="81" y="62"/>
                  </a:cubicBezTo>
                  <a:close/>
                </a:path>
              </a:pathLst>
            </a:custGeom>
            <a:solidFill>
              <a:srgbClr val="1C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2" name="Freeform 90"/>
            <p:cNvSpPr/>
            <p:nvPr/>
          </p:nvSpPr>
          <p:spPr bwMode="auto">
            <a:xfrm>
              <a:off x="5370513" y="574675"/>
              <a:ext cx="200025" cy="209550"/>
            </a:xfrm>
            <a:custGeom>
              <a:avLst/>
              <a:gdLst>
                <a:gd name="T0" fmla="*/ 183 w 193"/>
                <a:gd name="T1" fmla="*/ 37 h 202"/>
                <a:gd name="T2" fmla="*/ 190 w 193"/>
                <a:gd name="T3" fmla="*/ 88 h 202"/>
                <a:gd name="T4" fmla="*/ 128 w 193"/>
                <a:gd name="T5" fmla="*/ 176 h 202"/>
                <a:gd name="T6" fmla="*/ 0 w 193"/>
                <a:gd name="T7" fmla="*/ 170 h 202"/>
                <a:gd name="T8" fmla="*/ 50 w 193"/>
                <a:gd name="T9" fmla="*/ 118 h 202"/>
                <a:gd name="T10" fmla="*/ 69 w 193"/>
                <a:gd name="T11" fmla="*/ 43 h 202"/>
                <a:gd name="T12" fmla="*/ 116 w 193"/>
                <a:gd name="T13" fmla="*/ 5 h 202"/>
                <a:gd name="T14" fmla="*/ 173 w 193"/>
                <a:gd name="T15" fmla="*/ 22 h 202"/>
                <a:gd name="T16" fmla="*/ 183 w 193"/>
                <a:gd name="T17" fmla="*/ 37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202">
                  <a:moveTo>
                    <a:pt x="183" y="37"/>
                  </a:moveTo>
                  <a:cubicBezTo>
                    <a:pt x="191" y="53"/>
                    <a:pt x="193" y="71"/>
                    <a:pt x="190" y="88"/>
                  </a:cubicBezTo>
                  <a:cubicBezTo>
                    <a:pt x="183" y="125"/>
                    <a:pt x="160" y="154"/>
                    <a:pt x="128" y="176"/>
                  </a:cubicBezTo>
                  <a:cubicBezTo>
                    <a:pt x="90" y="202"/>
                    <a:pt x="41" y="186"/>
                    <a:pt x="0" y="170"/>
                  </a:cubicBezTo>
                  <a:cubicBezTo>
                    <a:pt x="26" y="168"/>
                    <a:pt x="44" y="143"/>
                    <a:pt x="50" y="118"/>
                  </a:cubicBezTo>
                  <a:cubicBezTo>
                    <a:pt x="57" y="93"/>
                    <a:pt x="57" y="66"/>
                    <a:pt x="69" y="43"/>
                  </a:cubicBezTo>
                  <a:cubicBezTo>
                    <a:pt x="78" y="25"/>
                    <a:pt x="95" y="10"/>
                    <a:pt x="116" y="5"/>
                  </a:cubicBezTo>
                  <a:cubicBezTo>
                    <a:pt x="136" y="0"/>
                    <a:pt x="159" y="6"/>
                    <a:pt x="173" y="22"/>
                  </a:cubicBezTo>
                  <a:cubicBezTo>
                    <a:pt x="177" y="26"/>
                    <a:pt x="181" y="32"/>
                    <a:pt x="183" y="37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3" name="Freeform 91"/>
            <p:cNvSpPr/>
            <p:nvPr/>
          </p:nvSpPr>
          <p:spPr bwMode="auto">
            <a:xfrm>
              <a:off x="5489576" y="568325"/>
              <a:ext cx="77788" cy="60325"/>
            </a:xfrm>
            <a:custGeom>
              <a:avLst/>
              <a:gdLst>
                <a:gd name="T0" fmla="*/ 70 w 76"/>
                <a:gd name="T1" fmla="*/ 49 h 59"/>
                <a:gd name="T2" fmla="*/ 28 w 76"/>
                <a:gd name="T3" fmla="*/ 47 h 59"/>
                <a:gd name="T4" fmla="*/ 6 w 76"/>
                <a:gd name="T5" fmla="*/ 10 h 59"/>
                <a:gd name="T6" fmla="*/ 49 w 76"/>
                <a:gd name="T7" fmla="*/ 12 h 59"/>
                <a:gd name="T8" fmla="*/ 70 w 76"/>
                <a:gd name="T9" fmla="*/ 4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59">
                  <a:moveTo>
                    <a:pt x="70" y="49"/>
                  </a:moveTo>
                  <a:cubicBezTo>
                    <a:pt x="64" y="59"/>
                    <a:pt x="45" y="58"/>
                    <a:pt x="28" y="47"/>
                  </a:cubicBezTo>
                  <a:cubicBezTo>
                    <a:pt x="10" y="36"/>
                    <a:pt x="0" y="20"/>
                    <a:pt x="6" y="10"/>
                  </a:cubicBezTo>
                  <a:cubicBezTo>
                    <a:pt x="12" y="0"/>
                    <a:pt x="31" y="1"/>
                    <a:pt x="49" y="12"/>
                  </a:cubicBezTo>
                  <a:cubicBezTo>
                    <a:pt x="66" y="23"/>
                    <a:pt x="76" y="39"/>
                    <a:pt x="70" y="49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4" name="Freeform 92"/>
            <p:cNvSpPr/>
            <p:nvPr/>
          </p:nvSpPr>
          <p:spPr bwMode="auto">
            <a:xfrm>
              <a:off x="5568951" y="165100"/>
              <a:ext cx="234950" cy="338138"/>
            </a:xfrm>
            <a:custGeom>
              <a:avLst/>
              <a:gdLst>
                <a:gd name="T0" fmla="*/ 214 w 227"/>
                <a:gd name="T1" fmla="*/ 6 h 328"/>
                <a:gd name="T2" fmla="*/ 0 w 227"/>
                <a:gd name="T3" fmla="*/ 296 h 328"/>
                <a:gd name="T4" fmla="*/ 54 w 227"/>
                <a:gd name="T5" fmla="*/ 328 h 328"/>
                <a:gd name="T6" fmla="*/ 214 w 227"/>
                <a:gd name="T7" fmla="*/ 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" h="328">
                  <a:moveTo>
                    <a:pt x="214" y="6"/>
                  </a:moveTo>
                  <a:cubicBezTo>
                    <a:pt x="198" y="0"/>
                    <a:pt x="103" y="128"/>
                    <a:pt x="0" y="296"/>
                  </a:cubicBezTo>
                  <a:cubicBezTo>
                    <a:pt x="54" y="328"/>
                    <a:pt x="54" y="328"/>
                    <a:pt x="54" y="328"/>
                  </a:cubicBezTo>
                  <a:cubicBezTo>
                    <a:pt x="156" y="160"/>
                    <a:pt x="227" y="17"/>
                    <a:pt x="214" y="6"/>
                  </a:cubicBez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5" name="Freeform 93"/>
            <p:cNvSpPr/>
            <p:nvPr/>
          </p:nvSpPr>
          <p:spPr bwMode="auto">
            <a:xfrm>
              <a:off x="5503863" y="469900"/>
              <a:ext cx="120650" cy="147638"/>
            </a:xfrm>
            <a:custGeom>
              <a:avLst/>
              <a:gdLst>
                <a:gd name="T0" fmla="*/ 63 w 117"/>
                <a:gd name="T1" fmla="*/ 0 h 142"/>
                <a:gd name="T2" fmla="*/ 46 w 117"/>
                <a:gd name="T3" fmla="*/ 27 h 142"/>
                <a:gd name="T4" fmla="*/ 2 w 117"/>
                <a:gd name="T5" fmla="*/ 101 h 142"/>
                <a:gd name="T6" fmla="*/ 20 w 117"/>
                <a:gd name="T7" fmla="*/ 131 h 142"/>
                <a:gd name="T8" fmla="*/ 55 w 117"/>
                <a:gd name="T9" fmla="*/ 133 h 142"/>
                <a:gd name="T10" fmla="*/ 100 w 117"/>
                <a:gd name="T11" fmla="*/ 60 h 142"/>
                <a:gd name="T12" fmla="*/ 117 w 117"/>
                <a:gd name="T13" fmla="*/ 32 h 142"/>
                <a:gd name="T14" fmla="*/ 63 w 117"/>
                <a:gd name="T15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142">
                  <a:moveTo>
                    <a:pt x="63" y="0"/>
                  </a:moveTo>
                  <a:cubicBezTo>
                    <a:pt x="57" y="9"/>
                    <a:pt x="52" y="18"/>
                    <a:pt x="46" y="27"/>
                  </a:cubicBezTo>
                  <a:cubicBezTo>
                    <a:pt x="31" y="52"/>
                    <a:pt x="16" y="77"/>
                    <a:pt x="2" y="101"/>
                  </a:cubicBezTo>
                  <a:cubicBezTo>
                    <a:pt x="0" y="117"/>
                    <a:pt x="10" y="124"/>
                    <a:pt x="20" y="131"/>
                  </a:cubicBezTo>
                  <a:cubicBezTo>
                    <a:pt x="30" y="137"/>
                    <a:pt x="41" y="142"/>
                    <a:pt x="55" y="133"/>
                  </a:cubicBezTo>
                  <a:cubicBezTo>
                    <a:pt x="70" y="109"/>
                    <a:pt x="85" y="85"/>
                    <a:pt x="100" y="60"/>
                  </a:cubicBezTo>
                  <a:cubicBezTo>
                    <a:pt x="106" y="51"/>
                    <a:pt x="111" y="42"/>
                    <a:pt x="117" y="32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26" name="Freeform 94"/>
          <p:cNvSpPr/>
          <p:nvPr/>
        </p:nvSpPr>
        <p:spPr bwMode="auto">
          <a:xfrm>
            <a:off x="6251477" y="3465736"/>
            <a:ext cx="1117831" cy="893253"/>
          </a:xfrm>
          <a:custGeom>
            <a:avLst/>
            <a:gdLst>
              <a:gd name="T0" fmla="*/ 1016 w 1016"/>
              <a:gd name="T1" fmla="*/ 508 h 812"/>
              <a:gd name="T2" fmla="*/ 984 w 1016"/>
              <a:gd name="T3" fmla="*/ 330 h 812"/>
              <a:gd name="T4" fmla="*/ 904 w 1016"/>
              <a:gd name="T5" fmla="*/ 190 h 812"/>
              <a:gd name="T6" fmla="*/ 508 w 1016"/>
              <a:gd name="T7" fmla="*/ 0 h 812"/>
              <a:gd name="T8" fmla="*/ 37 w 1016"/>
              <a:gd name="T9" fmla="*/ 318 h 812"/>
              <a:gd name="T10" fmla="*/ 0 w 1016"/>
              <a:gd name="T11" fmla="*/ 508 h 812"/>
              <a:gd name="T12" fmla="*/ 36 w 1016"/>
              <a:gd name="T13" fmla="*/ 697 h 812"/>
              <a:gd name="T14" fmla="*/ 100 w 1016"/>
              <a:gd name="T15" fmla="*/ 812 h 812"/>
              <a:gd name="T16" fmla="*/ 915 w 1016"/>
              <a:gd name="T17" fmla="*/ 812 h 812"/>
              <a:gd name="T18" fmla="*/ 1016 w 1016"/>
              <a:gd name="T19" fmla="*/ 508 h 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6" h="812">
                <a:moveTo>
                  <a:pt x="1016" y="508"/>
                </a:moveTo>
                <a:cubicBezTo>
                  <a:pt x="1016" y="445"/>
                  <a:pt x="1004" y="385"/>
                  <a:pt x="984" y="330"/>
                </a:cubicBezTo>
                <a:cubicBezTo>
                  <a:pt x="965" y="279"/>
                  <a:pt x="937" y="232"/>
                  <a:pt x="904" y="190"/>
                </a:cubicBezTo>
                <a:cubicBezTo>
                  <a:pt x="811" y="74"/>
                  <a:pt x="668" y="0"/>
                  <a:pt x="508" y="0"/>
                </a:cubicBezTo>
                <a:cubicBezTo>
                  <a:pt x="295" y="0"/>
                  <a:pt x="112" y="132"/>
                  <a:pt x="37" y="318"/>
                </a:cubicBezTo>
                <a:cubicBezTo>
                  <a:pt x="13" y="377"/>
                  <a:pt x="0" y="441"/>
                  <a:pt x="0" y="508"/>
                </a:cubicBezTo>
                <a:cubicBezTo>
                  <a:pt x="0" y="575"/>
                  <a:pt x="13" y="638"/>
                  <a:pt x="36" y="697"/>
                </a:cubicBezTo>
                <a:cubicBezTo>
                  <a:pt x="52" y="738"/>
                  <a:pt x="74" y="777"/>
                  <a:pt x="100" y="812"/>
                </a:cubicBezTo>
                <a:cubicBezTo>
                  <a:pt x="915" y="812"/>
                  <a:pt x="915" y="812"/>
                  <a:pt x="915" y="812"/>
                </a:cubicBezTo>
                <a:cubicBezTo>
                  <a:pt x="978" y="727"/>
                  <a:pt x="1016" y="622"/>
                  <a:pt x="1016" y="508"/>
                </a:cubicBezTo>
                <a:close/>
              </a:path>
            </a:pathLst>
          </a:custGeom>
          <a:solidFill>
            <a:srgbClr val="FFD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27" name="Freeform 95"/>
          <p:cNvSpPr/>
          <p:nvPr/>
        </p:nvSpPr>
        <p:spPr bwMode="auto">
          <a:xfrm>
            <a:off x="6361234" y="4358989"/>
            <a:ext cx="896629" cy="224580"/>
          </a:xfrm>
          <a:custGeom>
            <a:avLst/>
            <a:gdLst>
              <a:gd name="T0" fmla="*/ 0 w 815"/>
              <a:gd name="T1" fmla="*/ 0 h 204"/>
              <a:gd name="T2" fmla="*/ 408 w 815"/>
              <a:gd name="T3" fmla="*/ 204 h 204"/>
              <a:gd name="T4" fmla="*/ 815 w 815"/>
              <a:gd name="T5" fmla="*/ 0 h 204"/>
              <a:gd name="T6" fmla="*/ 0 w 815"/>
              <a:gd name="T7" fmla="*/ 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5" h="204">
                <a:moveTo>
                  <a:pt x="0" y="0"/>
                </a:moveTo>
                <a:cubicBezTo>
                  <a:pt x="93" y="124"/>
                  <a:pt x="241" y="204"/>
                  <a:pt x="408" y="204"/>
                </a:cubicBezTo>
                <a:cubicBezTo>
                  <a:pt x="575" y="204"/>
                  <a:pt x="723" y="124"/>
                  <a:pt x="8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B787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42" name="组合 441"/>
          <p:cNvGrpSpPr/>
          <p:nvPr/>
        </p:nvGrpSpPr>
        <p:grpSpPr>
          <a:xfrm>
            <a:off x="6601009" y="3590691"/>
            <a:ext cx="420454" cy="866235"/>
            <a:chOff x="6529388" y="1279525"/>
            <a:chExt cx="395288" cy="814388"/>
          </a:xfrm>
        </p:grpSpPr>
        <p:sp>
          <p:nvSpPr>
            <p:cNvPr id="328" name="Freeform 96"/>
            <p:cNvSpPr/>
            <p:nvPr/>
          </p:nvSpPr>
          <p:spPr bwMode="auto">
            <a:xfrm>
              <a:off x="6553201" y="1443038"/>
              <a:ext cx="346075" cy="650875"/>
            </a:xfrm>
            <a:custGeom>
              <a:avLst/>
              <a:gdLst>
                <a:gd name="T0" fmla="*/ 311 w 334"/>
                <a:gd name="T1" fmla="*/ 0 h 630"/>
                <a:gd name="T2" fmla="*/ 22 w 334"/>
                <a:gd name="T3" fmla="*/ 0 h 630"/>
                <a:gd name="T4" fmla="*/ 0 w 334"/>
                <a:gd name="T5" fmla="*/ 18 h 630"/>
                <a:gd name="T6" fmla="*/ 0 w 334"/>
                <a:gd name="T7" fmla="*/ 609 h 630"/>
                <a:gd name="T8" fmla="*/ 26 w 334"/>
                <a:gd name="T9" fmla="*/ 630 h 630"/>
                <a:gd name="T10" fmla="*/ 308 w 334"/>
                <a:gd name="T11" fmla="*/ 630 h 630"/>
                <a:gd name="T12" fmla="*/ 334 w 334"/>
                <a:gd name="T13" fmla="*/ 609 h 630"/>
                <a:gd name="T14" fmla="*/ 334 w 334"/>
                <a:gd name="T15" fmla="*/ 18 h 630"/>
                <a:gd name="T16" fmla="*/ 311 w 334"/>
                <a:gd name="T17" fmla="*/ 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4" h="630">
                  <a:moveTo>
                    <a:pt x="311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8"/>
                    <a:pt x="0" y="18"/>
                  </a:cubicBezTo>
                  <a:cubicBezTo>
                    <a:pt x="0" y="609"/>
                    <a:pt x="0" y="609"/>
                    <a:pt x="0" y="609"/>
                  </a:cubicBezTo>
                  <a:cubicBezTo>
                    <a:pt x="0" y="621"/>
                    <a:pt x="11" y="630"/>
                    <a:pt x="26" y="630"/>
                  </a:cubicBezTo>
                  <a:cubicBezTo>
                    <a:pt x="308" y="630"/>
                    <a:pt x="308" y="630"/>
                    <a:pt x="308" y="630"/>
                  </a:cubicBezTo>
                  <a:cubicBezTo>
                    <a:pt x="322" y="630"/>
                    <a:pt x="334" y="621"/>
                    <a:pt x="334" y="609"/>
                  </a:cubicBezTo>
                  <a:cubicBezTo>
                    <a:pt x="334" y="18"/>
                    <a:pt x="334" y="18"/>
                    <a:pt x="334" y="18"/>
                  </a:cubicBezTo>
                  <a:cubicBezTo>
                    <a:pt x="334" y="8"/>
                    <a:pt x="324" y="0"/>
                    <a:pt x="311" y="0"/>
                  </a:cubicBezTo>
                  <a:close/>
                </a:path>
              </a:pathLst>
            </a:custGeom>
            <a:solidFill>
              <a:srgbClr val="1C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9" name="Freeform 97"/>
            <p:cNvSpPr/>
            <p:nvPr/>
          </p:nvSpPr>
          <p:spPr bwMode="auto">
            <a:xfrm>
              <a:off x="6529388" y="1476375"/>
              <a:ext cx="395288" cy="41275"/>
            </a:xfrm>
            <a:custGeom>
              <a:avLst/>
              <a:gdLst>
                <a:gd name="T0" fmla="*/ 362 w 382"/>
                <a:gd name="T1" fmla="*/ 0 h 39"/>
                <a:gd name="T2" fmla="*/ 19 w 382"/>
                <a:gd name="T3" fmla="*/ 0 h 39"/>
                <a:gd name="T4" fmla="*/ 0 w 382"/>
                <a:gd name="T5" fmla="*/ 20 h 39"/>
                <a:gd name="T6" fmla="*/ 19 w 382"/>
                <a:gd name="T7" fmla="*/ 39 h 39"/>
                <a:gd name="T8" fmla="*/ 362 w 382"/>
                <a:gd name="T9" fmla="*/ 39 h 39"/>
                <a:gd name="T10" fmla="*/ 382 w 382"/>
                <a:gd name="T11" fmla="*/ 20 h 39"/>
                <a:gd name="T12" fmla="*/ 362 w 382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2" h="39">
                  <a:moveTo>
                    <a:pt x="362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9"/>
                    <a:pt x="0" y="20"/>
                  </a:cubicBezTo>
                  <a:cubicBezTo>
                    <a:pt x="0" y="31"/>
                    <a:pt x="8" y="39"/>
                    <a:pt x="19" y="39"/>
                  </a:cubicBezTo>
                  <a:cubicBezTo>
                    <a:pt x="362" y="39"/>
                    <a:pt x="362" y="39"/>
                    <a:pt x="362" y="39"/>
                  </a:cubicBezTo>
                  <a:cubicBezTo>
                    <a:pt x="373" y="39"/>
                    <a:pt x="382" y="31"/>
                    <a:pt x="382" y="20"/>
                  </a:cubicBezTo>
                  <a:cubicBezTo>
                    <a:pt x="382" y="9"/>
                    <a:pt x="373" y="0"/>
                    <a:pt x="362" y="0"/>
                  </a:cubicBezTo>
                  <a:close/>
                </a:path>
              </a:pathLst>
            </a:custGeom>
            <a:solidFill>
              <a:srgbClr val="0C6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0" name="Freeform 98"/>
            <p:cNvSpPr/>
            <p:nvPr/>
          </p:nvSpPr>
          <p:spPr bwMode="auto">
            <a:xfrm>
              <a:off x="6577013" y="1387475"/>
              <a:ext cx="300038" cy="57150"/>
            </a:xfrm>
            <a:custGeom>
              <a:avLst/>
              <a:gdLst>
                <a:gd name="T0" fmla="*/ 290 w 290"/>
                <a:gd name="T1" fmla="*/ 55 h 55"/>
                <a:gd name="T2" fmla="*/ 145 w 290"/>
                <a:gd name="T3" fmla="*/ 0 h 55"/>
                <a:gd name="T4" fmla="*/ 0 w 290"/>
                <a:gd name="T5" fmla="*/ 55 h 55"/>
                <a:gd name="T6" fmla="*/ 290 w 290"/>
                <a:gd name="T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0" h="55">
                  <a:moveTo>
                    <a:pt x="290" y="55"/>
                  </a:moveTo>
                  <a:cubicBezTo>
                    <a:pt x="255" y="22"/>
                    <a:pt x="203" y="0"/>
                    <a:pt x="145" y="0"/>
                  </a:cubicBezTo>
                  <a:cubicBezTo>
                    <a:pt x="87" y="0"/>
                    <a:pt x="35" y="22"/>
                    <a:pt x="0" y="55"/>
                  </a:cubicBezTo>
                  <a:lnTo>
                    <a:pt x="290" y="55"/>
                  </a:lnTo>
                  <a:close/>
                </a:path>
              </a:pathLst>
            </a:custGeom>
            <a:solidFill>
              <a:srgbClr val="344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1" name="Freeform 99"/>
            <p:cNvSpPr/>
            <p:nvPr/>
          </p:nvSpPr>
          <p:spPr bwMode="auto">
            <a:xfrm>
              <a:off x="6691313" y="1311275"/>
              <a:ext cx="69850" cy="79375"/>
            </a:xfrm>
            <a:custGeom>
              <a:avLst/>
              <a:gdLst>
                <a:gd name="T0" fmla="*/ 64 w 67"/>
                <a:gd name="T1" fmla="*/ 46 h 77"/>
                <a:gd name="T2" fmla="*/ 55 w 67"/>
                <a:gd name="T3" fmla="*/ 37 h 77"/>
                <a:gd name="T4" fmla="*/ 64 w 67"/>
                <a:gd name="T5" fmla="*/ 29 h 77"/>
                <a:gd name="T6" fmla="*/ 64 w 67"/>
                <a:gd name="T7" fmla="*/ 29 h 77"/>
                <a:gd name="T8" fmla="*/ 63 w 67"/>
                <a:gd name="T9" fmla="*/ 11 h 77"/>
                <a:gd name="T10" fmla="*/ 50 w 67"/>
                <a:gd name="T11" fmla="*/ 0 h 77"/>
                <a:gd name="T12" fmla="*/ 18 w 67"/>
                <a:gd name="T13" fmla="*/ 0 h 77"/>
                <a:gd name="T14" fmla="*/ 4 w 67"/>
                <a:gd name="T15" fmla="*/ 11 h 77"/>
                <a:gd name="T16" fmla="*/ 0 w 67"/>
                <a:gd name="T17" fmla="*/ 77 h 77"/>
                <a:gd name="T18" fmla="*/ 67 w 67"/>
                <a:gd name="T19" fmla="*/ 77 h 77"/>
                <a:gd name="T20" fmla="*/ 65 w 67"/>
                <a:gd name="T21" fmla="*/ 46 h 77"/>
                <a:gd name="T22" fmla="*/ 64 w 67"/>
                <a:gd name="T23" fmla="*/ 4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" h="77">
                  <a:moveTo>
                    <a:pt x="64" y="46"/>
                  </a:moveTo>
                  <a:cubicBezTo>
                    <a:pt x="59" y="46"/>
                    <a:pt x="55" y="42"/>
                    <a:pt x="55" y="37"/>
                  </a:cubicBezTo>
                  <a:cubicBezTo>
                    <a:pt x="55" y="33"/>
                    <a:pt x="59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5"/>
                    <a:pt x="57" y="0"/>
                    <a:pt x="5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1" y="0"/>
                    <a:pt x="5" y="5"/>
                    <a:pt x="4" y="1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5" y="46"/>
                    <a:pt x="65" y="46"/>
                    <a:pt x="65" y="46"/>
                  </a:cubicBezTo>
                  <a:lnTo>
                    <a:pt x="64" y="46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2" name="Freeform 100"/>
            <p:cNvSpPr/>
            <p:nvPr/>
          </p:nvSpPr>
          <p:spPr bwMode="auto">
            <a:xfrm>
              <a:off x="6764338" y="1279525"/>
              <a:ext cx="158750" cy="61913"/>
            </a:xfrm>
            <a:custGeom>
              <a:avLst/>
              <a:gdLst>
                <a:gd name="T0" fmla="*/ 0 w 100"/>
                <a:gd name="T1" fmla="*/ 38 h 39"/>
                <a:gd name="T2" fmla="*/ 0 w 100"/>
                <a:gd name="T3" fmla="*/ 39 h 39"/>
                <a:gd name="T4" fmla="*/ 100 w 100"/>
                <a:gd name="T5" fmla="*/ 7 h 39"/>
                <a:gd name="T6" fmla="*/ 100 w 100"/>
                <a:gd name="T7" fmla="*/ 0 h 39"/>
                <a:gd name="T8" fmla="*/ 0 w 100"/>
                <a:gd name="T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9">
                  <a:moveTo>
                    <a:pt x="0" y="38"/>
                  </a:moveTo>
                  <a:lnTo>
                    <a:pt x="0" y="39"/>
                  </a:lnTo>
                  <a:lnTo>
                    <a:pt x="100" y="7"/>
                  </a:lnTo>
                  <a:lnTo>
                    <a:pt x="100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3" name="Freeform 101"/>
            <p:cNvSpPr/>
            <p:nvPr/>
          </p:nvSpPr>
          <p:spPr bwMode="auto">
            <a:xfrm>
              <a:off x="6764338" y="1312863"/>
              <a:ext cx="158750" cy="33338"/>
            </a:xfrm>
            <a:custGeom>
              <a:avLst/>
              <a:gdLst>
                <a:gd name="T0" fmla="*/ 0 w 100"/>
                <a:gd name="T1" fmla="*/ 21 h 21"/>
                <a:gd name="T2" fmla="*/ 100 w 100"/>
                <a:gd name="T3" fmla="*/ 8 h 21"/>
                <a:gd name="T4" fmla="*/ 100 w 100"/>
                <a:gd name="T5" fmla="*/ 0 h 21"/>
                <a:gd name="T6" fmla="*/ 0 w 100"/>
                <a:gd name="T7" fmla="*/ 20 h 21"/>
                <a:gd name="T8" fmla="*/ 0 w 100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21">
                  <a:moveTo>
                    <a:pt x="0" y="21"/>
                  </a:moveTo>
                  <a:lnTo>
                    <a:pt x="100" y="8"/>
                  </a:lnTo>
                  <a:lnTo>
                    <a:pt x="100" y="0"/>
                  </a:lnTo>
                  <a:lnTo>
                    <a:pt x="0" y="2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4" name="Freeform 102"/>
            <p:cNvSpPr/>
            <p:nvPr/>
          </p:nvSpPr>
          <p:spPr bwMode="auto">
            <a:xfrm>
              <a:off x="6764338" y="1357313"/>
              <a:ext cx="158750" cy="63500"/>
            </a:xfrm>
            <a:custGeom>
              <a:avLst/>
              <a:gdLst>
                <a:gd name="T0" fmla="*/ 0 w 100"/>
                <a:gd name="T1" fmla="*/ 1 h 40"/>
                <a:gd name="T2" fmla="*/ 100 w 100"/>
                <a:gd name="T3" fmla="*/ 40 h 40"/>
                <a:gd name="T4" fmla="*/ 100 w 100"/>
                <a:gd name="T5" fmla="*/ 32 h 40"/>
                <a:gd name="T6" fmla="*/ 0 w 100"/>
                <a:gd name="T7" fmla="*/ 0 h 40"/>
                <a:gd name="T8" fmla="*/ 0 w 100"/>
                <a:gd name="T9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40">
                  <a:moveTo>
                    <a:pt x="0" y="1"/>
                  </a:moveTo>
                  <a:lnTo>
                    <a:pt x="100" y="40"/>
                  </a:lnTo>
                  <a:lnTo>
                    <a:pt x="100" y="32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5" name="Freeform 103"/>
            <p:cNvSpPr/>
            <p:nvPr/>
          </p:nvSpPr>
          <p:spPr bwMode="auto">
            <a:xfrm>
              <a:off x="6764338" y="1352550"/>
              <a:ext cx="158750" cy="31750"/>
            </a:xfrm>
            <a:custGeom>
              <a:avLst/>
              <a:gdLst>
                <a:gd name="T0" fmla="*/ 0 w 100"/>
                <a:gd name="T1" fmla="*/ 1 h 20"/>
                <a:gd name="T2" fmla="*/ 100 w 100"/>
                <a:gd name="T3" fmla="*/ 20 h 20"/>
                <a:gd name="T4" fmla="*/ 100 w 100"/>
                <a:gd name="T5" fmla="*/ 14 h 20"/>
                <a:gd name="T6" fmla="*/ 0 w 100"/>
                <a:gd name="T7" fmla="*/ 0 h 20"/>
                <a:gd name="T8" fmla="*/ 0 w 100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20">
                  <a:moveTo>
                    <a:pt x="0" y="1"/>
                  </a:moveTo>
                  <a:lnTo>
                    <a:pt x="100" y="20"/>
                  </a:lnTo>
                  <a:lnTo>
                    <a:pt x="100" y="14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6" name="Freeform 104"/>
            <p:cNvSpPr/>
            <p:nvPr/>
          </p:nvSpPr>
          <p:spPr bwMode="auto">
            <a:xfrm>
              <a:off x="6764338" y="1343025"/>
              <a:ext cx="158750" cy="12700"/>
            </a:xfrm>
            <a:custGeom>
              <a:avLst/>
              <a:gdLst>
                <a:gd name="T0" fmla="*/ 0 w 100"/>
                <a:gd name="T1" fmla="*/ 4 h 8"/>
                <a:gd name="T2" fmla="*/ 100 w 100"/>
                <a:gd name="T3" fmla="*/ 8 h 8"/>
                <a:gd name="T4" fmla="*/ 100 w 100"/>
                <a:gd name="T5" fmla="*/ 0 h 8"/>
                <a:gd name="T6" fmla="*/ 0 w 100"/>
                <a:gd name="T7" fmla="*/ 4 h 8"/>
                <a:gd name="T8" fmla="*/ 0 w 100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8">
                  <a:moveTo>
                    <a:pt x="0" y="4"/>
                  </a:moveTo>
                  <a:lnTo>
                    <a:pt x="100" y="8"/>
                  </a:lnTo>
                  <a:lnTo>
                    <a:pt x="10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37" name="Freeform 105"/>
          <p:cNvSpPr/>
          <p:nvPr/>
        </p:nvSpPr>
        <p:spPr bwMode="auto">
          <a:xfrm>
            <a:off x="3431828" y="3465736"/>
            <a:ext cx="1117831" cy="1117831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28 w 1016"/>
              <a:gd name="T5" fmla="*/ 673 h 1016"/>
              <a:gd name="T6" fmla="*/ 508 w 1016"/>
              <a:gd name="T7" fmla="*/ 1016 h 1016"/>
              <a:gd name="T8" fmla="*/ 989 w 1016"/>
              <a:gd name="T9" fmla="*/ 673 h 1016"/>
              <a:gd name="T10" fmla="*/ 1016 w 1016"/>
              <a:gd name="T11" fmla="*/ 508 h 1016"/>
              <a:gd name="T12" fmla="*/ 508 w 1016"/>
              <a:gd name="T13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8"/>
                  <a:pt x="0" y="508"/>
                </a:cubicBezTo>
                <a:cubicBezTo>
                  <a:pt x="0" y="566"/>
                  <a:pt x="10" y="621"/>
                  <a:pt x="28" y="673"/>
                </a:cubicBezTo>
                <a:cubicBezTo>
                  <a:pt x="96" y="873"/>
                  <a:pt x="285" y="1016"/>
                  <a:pt x="508" y="1016"/>
                </a:cubicBezTo>
                <a:cubicBezTo>
                  <a:pt x="731" y="1016"/>
                  <a:pt x="921" y="873"/>
                  <a:pt x="989" y="673"/>
                </a:cubicBezTo>
                <a:cubicBezTo>
                  <a:pt x="1007" y="621"/>
                  <a:pt x="1016" y="566"/>
                  <a:pt x="1016" y="508"/>
                </a:cubicBezTo>
                <a:cubicBezTo>
                  <a:pt x="1016" y="228"/>
                  <a:pt x="789" y="0"/>
                  <a:pt x="508" y="0"/>
                </a:cubicBezTo>
                <a:close/>
              </a:path>
            </a:pathLst>
          </a:custGeom>
          <a:solidFill>
            <a:srgbClr val="1D83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44" name="组合 443"/>
          <p:cNvGrpSpPr/>
          <p:nvPr/>
        </p:nvGrpSpPr>
        <p:grpSpPr>
          <a:xfrm>
            <a:off x="3631079" y="3664987"/>
            <a:ext cx="719329" cy="719329"/>
            <a:chOff x="4010026" y="1349375"/>
            <a:chExt cx="676275" cy="676275"/>
          </a:xfrm>
        </p:grpSpPr>
        <p:sp>
          <p:nvSpPr>
            <p:cNvPr id="338" name="Freeform 106"/>
            <p:cNvSpPr/>
            <p:nvPr/>
          </p:nvSpPr>
          <p:spPr bwMode="auto">
            <a:xfrm>
              <a:off x="4259263" y="1349375"/>
              <a:ext cx="303213" cy="246063"/>
            </a:xfrm>
            <a:custGeom>
              <a:avLst/>
              <a:gdLst>
                <a:gd name="T0" fmla="*/ 0 w 293"/>
                <a:gd name="T1" fmla="*/ 239 h 239"/>
                <a:gd name="T2" fmla="*/ 87 w 293"/>
                <a:gd name="T3" fmla="*/ 189 h 239"/>
                <a:gd name="T4" fmla="*/ 293 w 293"/>
                <a:gd name="T5" fmla="*/ 74 h 239"/>
                <a:gd name="T6" fmla="*/ 86 w 293"/>
                <a:gd name="T7" fmla="*/ 0 h 239"/>
                <a:gd name="T8" fmla="*/ 0 w 293"/>
                <a:gd name="T9" fmla="*/ 12 h 239"/>
                <a:gd name="T10" fmla="*/ 0 w 293"/>
                <a:gd name="T11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239">
                  <a:moveTo>
                    <a:pt x="0" y="239"/>
                  </a:moveTo>
                  <a:cubicBezTo>
                    <a:pt x="87" y="189"/>
                    <a:pt x="87" y="189"/>
                    <a:pt x="87" y="189"/>
                  </a:cubicBezTo>
                  <a:cubicBezTo>
                    <a:pt x="293" y="74"/>
                    <a:pt x="293" y="74"/>
                    <a:pt x="293" y="74"/>
                  </a:cubicBezTo>
                  <a:cubicBezTo>
                    <a:pt x="237" y="28"/>
                    <a:pt x="165" y="0"/>
                    <a:pt x="86" y="0"/>
                  </a:cubicBezTo>
                  <a:cubicBezTo>
                    <a:pt x="56" y="0"/>
                    <a:pt x="27" y="4"/>
                    <a:pt x="0" y="12"/>
                  </a:cubicBezTo>
                  <a:lnTo>
                    <a:pt x="0" y="239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9" name="Freeform 107"/>
            <p:cNvSpPr/>
            <p:nvPr/>
          </p:nvSpPr>
          <p:spPr bwMode="auto">
            <a:xfrm>
              <a:off x="4383088" y="1449388"/>
              <a:ext cx="303213" cy="290513"/>
            </a:xfrm>
            <a:custGeom>
              <a:avLst/>
              <a:gdLst>
                <a:gd name="T0" fmla="*/ 0 w 293"/>
                <a:gd name="T1" fmla="*/ 112 h 281"/>
                <a:gd name="T2" fmla="*/ 86 w 293"/>
                <a:gd name="T3" fmla="*/ 162 h 281"/>
                <a:gd name="T4" fmla="*/ 289 w 293"/>
                <a:gd name="T5" fmla="*/ 281 h 281"/>
                <a:gd name="T6" fmla="*/ 293 w 293"/>
                <a:gd name="T7" fmla="*/ 230 h 281"/>
                <a:gd name="T8" fmla="*/ 199 w 293"/>
                <a:gd name="T9" fmla="*/ 0 h 281"/>
                <a:gd name="T10" fmla="*/ 0 w 293"/>
                <a:gd name="T11" fmla="*/ 112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281">
                  <a:moveTo>
                    <a:pt x="0" y="112"/>
                  </a:moveTo>
                  <a:cubicBezTo>
                    <a:pt x="86" y="162"/>
                    <a:pt x="86" y="162"/>
                    <a:pt x="86" y="162"/>
                  </a:cubicBezTo>
                  <a:cubicBezTo>
                    <a:pt x="289" y="281"/>
                    <a:pt x="289" y="281"/>
                    <a:pt x="289" y="281"/>
                  </a:cubicBezTo>
                  <a:cubicBezTo>
                    <a:pt x="292" y="264"/>
                    <a:pt x="293" y="247"/>
                    <a:pt x="293" y="230"/>
                  </a:cubicBezTo>
                  <a:cubicBezTo>
                    <a:pt x="293" y="140"/>
                    <a:pt x="257" y="59"/>
                    <a:pt x="199" y="0"/>
                  </a:cubicBezTo>
                  <a:lnTo>
                    <a:pt x="0" y="112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0" name="Freeform 108"/>
            <p:cNvSpPr/>
            <p:nvPr/>
          </p:nvSpPr>
          <p:spPr bwMode="auto">
            <a:xfrm>
              <a:off x="4021138" y="1373188"/>
              <a:ext cx="204788" cy="346075"/>
            </a:xfrm>
            <a:custGeom>
              <a:avLst/>
              <a:gdLst>
                <a:gd name="T0" fmla="*/ 197 w 197"/>
                <a:gd name="T1" fmla="*/ 335 h 335"/>
                <a:gd name="T2" fmla="*/ 197 w 197"/>
                <a:gd name="T3" fmla="*/ 264 h 335"/>
                <a:gd name="T4" fmla="*/ 197 w 197"/>
                <a:gd name="T5" fmla="*/ 0 h 335"/>
                <a:gd name="T6" fmla="*/ 0 w 197"/>
                <a:gd name="T7" fmla="*/ 220 h 335"/>
                <a:gd name="T8" fmla="*/ 197 w 197"/>
                <a:gd name="T9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335">
                  <a:moveTo>
                    <a:pt x="197" y="335"/>
                  </a:moveTo>
                  <a:cubicBezTo>
                    <a:pt x="197" y="264"/>
                    <a:pt x="197" y="264"/>
                    <a:pt x="197" y="264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01" y="38"/>
                    <a:pt x="27" y="119"/>
                    <a:pt x="0" y="220"/>
                  </a:cubicBezTo>
                  <a:lnTo>
                    <a:pt x="197" y="335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1" name="Freeform 109"/>
            <p:cNvSpPr/>
            <p:nvPr/>
          </p:nvSpPr>
          <p:spPr bwMode="auto">
            <a:xfrm>
              <a:off x="4471988" y="1655763"/>
              <a:ext cx="203200" cy="346075"/>
            </a:xfrm>
            <a:custGeom>
              <a:avLst/>
              <a:gdLst>
                <a:gd name="T0" fmla="*/ 0 w 196"/>
                <a:gd name="T1" fmla="*/ 0 h 334"/>
                <a:gd name="T2" fmla="*/ 0 w 196"/>
                <a:gd name="T3" fmla="*/ 71 h 334"/>
                <a:gd name="T4" fmla="*/ 0 w 196"/>
                <a:gd name="T5" fmla="*/ 71 h 334"/>
                <a:gd name="T6" fmla="*/ 0 w 196"/>
                <a:gd name="T7" fmla="*/ 334 h 334"/>
                <a:gd name="T8" fmla="*/ 196 w 196"/>
                <a:gd name="T9" fmla="*/ 115 h 334"/>
                <a:gd name="T10" fmla="*/ 0 w 196"/>
                <a:gd name="T11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" h="334">
                  <a:moveTo>
                    <a:pt x="0" y="0"/>
                  </a:move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96" y="297"/>
                    <a:pt x="169" y="215"/>
                    <a:pt x="196" y="11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2" name="Freeform 110"/>
            <p:cNvSpPr/>
            <p:nvPr/>
          </p:nvSpPr>
          <p:spPr bwMode="auto">
            <a:xfrm>
              <a:off x="4133851" y="1778000"/>
              <a:ext cx="304800" cy="247650"/>
            </a:xfrm>
            <a:custGeom>
              <a:avLst/>
              <a:gdLst>
                <a:gd name="T0" fmla="*/ 294 w 294"/>
                <a:gd name="T1" fmla="*/ 0 h 239"/>
                <a:gd name="T2" fmla="*/ 206 w 294"/>
                <a:gd name="T3" fmla="*/ 50 h 239"/>
                <a:gd name="T4" fmla="*/ 0 w 294"/>
                <a:gd name="T5" fmla="*/ 165 h 239"/>
                <a:gd name="T6" fmla="*/ 207 w 294"/>
                <a:gd name="T7" fmla="*/ 239 h 239"/>
                <a:gd name="T8" fmla="*/ 294 w 294"/>
                <a:gd name="T9" fmla="*/ 227 h 239"/>
                <a:gd name="T10" fmla="*/ 294 w 294"/>
                <a:gd name="T11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239">
                  <a:moveTo>
                    <a:pt x="294" y="0"/>
                  </a:moveTo>
                  <a:cubicBezTo>
                    <a:pt x="206" y="50"/>
                    <a:pt x="206" y="50"/>
                    <a:pt x="206" y="5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57" y="211"/>
                    <a:pt x="129" y="239"/>
                    <a:pt x="207" y="239"/>
                  </a:cubicBezTo>
                  <a:cubicBezTo>
                    <a:pt x="237" y="239"/>
                    <a:pt x="266" y="235"/>
                    <a:pt x="294" y="227"/>
                  </a:cubicBezTo>
                  <a:lnTo>
                    <a:pt x="294" y="0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3" name="Freeform 111"/>
            <p:cNvSpPr/>
            <p:nvPr/>
          </p:nvSpPr>
          <p:spPr bwMode="auto">
            <a:xfrm>
              <a:off x="4010026" y="1635125"/>
              <a:ext cx="303213" cy="290513"/>
            </a:xfrm>
            <a:custGeom>
              <a:avLst/>
              <a:gdLst>
                <a:gd name="T0" fmla="*/ 293 w 293"/>
                <a:gd name="T1" fmla="*/ 168 h 280"/>
                <a:gd name="T2" fmla="*/ 208 w 293"/>
                <a:gd name="T3" fmla="*/ 119 h 280"/>
                <a:gd name="T4" fmla="*/ 4 w 293"/>
                <a:gd name="T5" fmla="*/ 0 h 280"/>
                <a:gd name="T6" fmla="*/ 0 w 293"/>
                <a:gd name="T7" fmla="*/ 50 h 280"/>
                <a:gd name="T8" fmla="*/ 95 w 293"/>
                <a:gd name="T9" fmla="*/ 280 h 280"/>
                <a:gd name="T10" fmla="*/ 293 w 293"/>
                <a:gd name="T11" fmla="*/ 168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280">
                  <a:moveTo>
                    <a:pt x="293" y="168"/>
                  </a:moveTo>
                  <a:cubicBezTo>
                    <a:pt x="208" y="119"/>
                    <a:pt x="208" y="119"/>
                    <a:pt x="208" y="119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16"/>
                    <a:pt x="0" y="33"/>
                    <a:pt x="0" y="50"/>
                  </a:cubicBezTo>
                  <a:cubicBezTo>
                    <a:pt x="0" y="140"/>
                    <a:pt x="36" y="221"/>
                    <a:pt x="95" y="280"/>
                  </a:cubicBezTo>
                  <a:lnTo>
                    <a:pt x="293" y="168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44" name="Oval 112"/>
          <p:cNvSpPr>
            <a:spLocks noChangeArrowheads="1"/>
          </p:cNvSpPr>
          <p:nvPr/>
        </p:nvSpPr>
        <p:spPr bwMode="auto">
          <a:xfrm>
            <a:off x="7583627" y="3465736"/>
            <a:ext cx="1117831" cy="1117831"/>
          </a:xfrm>
          <a:prstGeom prst="ellipse">
            <a:avLst/>
          </a:prstGeom>
          <a:solidFill>
            <a:srgbClr val="92CD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41" name="组合 440"/>
          <p:cNvGrpSpPr/>
          <p:nvPr/>
        </p:nvGrpSpPr>
        <p:grpSpPr>
          <a:xfrm>
            <a:off x="7830159" y="3710579"/>
            <a:ext cx="628148" cy="628147"/>
            <a:chOff x="7548563" y="1392238"/>
            <a:chExt cx="590551" cy="590550"/>
          </a:xfrm>
        </p:grpSpPr>
        <p:sp>
          <p:nvSpPr>
            <p:cNvPr id="345" name="Freeform 113"/>
            <p:cNvSpPr/>
            <p:nvPr/>
          </p:nvSpPr>
          <p:spPr bwMode="auto">
            <a:xfrm>
              <a:off x="7548563" y="1392238"/>
              <a:ext cx="79375" cy="80963"/>
            </a:xfrm>
            <a:custGeom>
              <a:avLst/>
              <a:gdLst>
                <a:gd name="T0" fmla="*/ 20 w 50"/>
                <a:gd name="T1" fmla="*/ 51 h 51"/>
                <a:gd name="T2" fmla="*/ 0 w 50"/>
                <a:gd name="T3" fmla="*/ 51 h 51"/>
                <a:gd name="T4" fmla="*/ 0 w 50"/>
                <a:gd name="T5" fmla="*/ 0 h 51"/>
                <a:gd name="T6" fmla="*/ 50 w 50"/>
                <a:gd name="T7" fmla="*/ 0 h 51"/>
                <a:gd name="T8" fmla="*/ 50 w 50"/>
                <a:gd name="T9" fmla="*/ 20 h 51"/>
                <a:gd name="T10" fmla="*/ 20 w 50"/>
                <a:gd name="T11" fmla="*/ 20 h 51"/>
                <a:gd name="T12" fmla="*/ 20 w 50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1">
                  <a:moveTo>
                    <a:pt x="20" y="51"/>
                  </a:moveTo>
                  <a:lnTo>
                    <a:pt x="0" y="51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20"/>
                  </a:lnTo>
                  <a:lnTo>
                    <a:pt x="20" y="20"/>
                  </a:lnTo>
                  <a:lnTo>
                    <a:pt x="20" y="51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6" name="Freeform 114"/>
            <p:cNvSpPr/>
            <p:nvPr/>
          </p:nvSpPr>
          <p:spPr bwMode="auto">
            <a:xfrm>
              <a:off x="7548563" y="1901825"/>
              <a:ext cx="79375" cy="80963"/>
            </a:xfrm>
            <a:custGeom>
              <a:avLst/>
              <a:gdLst>
                <a:gd name="T0" fmla="*/ 50 w 50"/>
                <a:gd name="T1" fmla="*/ 51 h 51"/>
                <a:gd name="T2" fmla="*/ 0 w 50"/>
                <a:gd name="T3" fmla="*/ 51 h 51"/>
                <a:gd name="T4" fmla="*/ 0 w 50"/>
                <a:gd name="T5" fmla="*/ 0 h 51"/>
                <a:gd name="T6" fmla="*/ 20 w 50"/>
                <a:gd name="T7" fmla="*/ 0 h 51"/>
                <a:gd name="T8" fmla="*/ 20 w 50"/>
                <a:gd name="T9" fmla="*/ 31 h 51"/>
                <a:gd name="T10" fmla="*/ 50 w 50"/>
                <a:gd name="T11" fmla="*/ 31 h 51"/>
                <a:gd name="T12" fmla="*/ 50 w 50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1">
                  <a:moveTo>
                    <a:pt x="50" y="51"/>
                  </a:moveTo>
                  <a:lnTo>
                    <a:pt x="0" y="5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31"/>
                  </a:lnTo>
                  <a:lnTo>
                    <a:pt x="50" y="31"/>
                  </a:lnTo>
                  <a:lnTo>
                    <a:pt x="50" y="51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7" name="Freeform 115"/>
            <p:cNvSpPr/>
            <p:nvPr/>
          </p:nvSpPr>
          <p:spPr bwMode="auto">
            <a:xfrm>
              <a:off x="8058151" y="1392238"/>
              <a:ext cx="80963" cy="80963"/>
            </a:xfrm>
            <a:custGeom>
              <a:avLst/>
              <a:gdLst>
                <a:gd name="T0" fmla="*/ 51 w 51"/>
                <a:gd name="T1" fmla="*/ 51 h 51"/>
                <a:gd name="T2" fmla="*/ 31 w 51"/>
                <a:gd name="T3" fmla="*/ 51 h 51"/>
                <a:gd name="T4" fmla="*/ 31 w 51"/>
                <a:gd name="T5" fmla="*/ 20 h 51"/>
                <a:gd name="T6" fmla="*/ 0 w 51"/>
                <a:gd name="T7" fmla="*/ 20 h 51"/>
                <a:gd name="T8" fmla="*/ 0 w 51"/>
                <a:gd name="T9" fmla="*/ 0 h 51"/>
                <a:gd name="T10" fmla="*/ 51 w 51"/>
                <a:gd name="T11" fmla="*/ 0 h 51"/>
                <a:gd name="T12" fmla="*/ 51 w 51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51">
                  <a:moveTo>
                    <a:pt x="51" y="51"/>
                  </a:moveTo>
                  <a:lnTo>
                    <a:pt x="31" y="51"/>
                  </a:lnTo>
                  <a:lnTo>
                    <a:pt x="31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1" y="0"/>
                  </a:lnTo>
                  <a:lnTo>
                    <a:pt x="51" y="51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8" name="Freeform 116"/>
            <p:cNvSpPr/>
            <p:nvPr/>
          </p:nvSpPr>
          <p:spPr bwMode="auto">
            <a:xfrm>
              <a:off x="8058151" y="1901825"/>
              <a:ext cx="80963" cy="80963"/>
            </a:xfrm>
            <a:custGeom>
              <a:avLst/>
              <a:gdLst>
                <a:gd name="T0" fmla="*/ 51 w 51"/>
                <a:gd name="T1" fmla="*/ 51 h 51"/>
                <a:gd name="T2" fmla="*/ 0 w 51"/>
                <a:gd name="T3" fmla="*/ 51 h 51"/>
                <a:gd name="T4" fmla="*/ 0 w 51"/>
                <a:gd name="T5" fmla="*/ 31 h 51"/>
                <a:gd name="T6" fmla="*/ 31 w 51"/>
                <a:gd name="T7" fmla="*/ 31 h 51"/>
                <a:gd name="T8" fmla="*/ 31 w 51"/>
                <a:gd name="T9" fmla="*/ 0 h 51"/>
                <a:gd name="T10" fmla="*/ 51 w 51"/>
                <a:gd name="T11" fmla="*/ 0 h 51"/>
                <a:gd name="T12" fmla="*/ 51 w 51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51">
                  <a:moveTo>
                    <a:pt x="51" y="51"/>
                  </a:moveTo>
                  <a:lnTo>
                    <a:pt x="0" y="51"/>
                  </a:lnTo>
                  <a:lnTo>
                    <a:pt x="0" y="31"/>
                  </a:lnTo>
                  <a:lnTo>
                    <a:pt x="31" y="31"/>
                  </a:lnTo>
                  <a:lnTo>
                    <a:pt x="31" y="0"/>
                  </a:lnTo>
                  <a:lnTo>
                    <a:pt x="51" y="0"/>
                  </a:lnTo>
                  <a:lnTo>
                    <a:pt x="51" y="51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9" name="Freeform 117"/>
            <p:cNvSpPr/>
            <p:nvPr/>
          </p:nvSpPr>
          <p:spPr bwMode="auto">
            <a:xfrm>
              <a:off x="7777163" y="1646238"/>
              <a:ext cx="134938" cy="123825"/>
            </a:xfrm>
            <a:custGeom>
              <a:avLst/>
              <a:gdLst>
                <a:gd name="T0" fmla="*/ 3 w 130"/>
                <a:gd name="T1" fmla="*/ 55 h 119"/>
                <a:gd name="T2" fmla="*/ 1 w 130"/>
                <a:gd name="T3" fmla="*/ 68 h 119"/>
                <a:gd name="T4" fmla="*/ 2 w 130"/>
                <a:gd name="T5" fmla="*/ 90 h 119"/>
                <a:gd name="T6" fmla="*/ 8 w 130"/>
                <a:gd name="T7" fmla="*/ 100 h 119"/>
                <a:gd name="T8" fmla="*/ 16 w 130"/>
                <a:gd name="T9" fmla="*/ 109 h 119"/>
                <a:gd name="T10" fmla="*/ 51 w 130"/>
                <a:gd name="T11" fmla="*/ 118 h 119"/>
                <a:gd name="T12" fmla="*/ 79 w 130"/>
                <a:gd name="T13" fmla="*/ 119 h 119"/>
                <a:gd name="T14" fmla="*/ 96 w 130"/>
                <a:gd name="T15" fmla="*/ 117 h 119"/>
                <a:gd name="T16" fmla="*/ 107 w 130"/>
                <a:gd name="T17" fmla="*/ 103 h 119"/>
                <a:gd name="T18" fmla="*/ 122 w 130"/>
                <a:gd name="T19" fmla="*/ 85 h 119"/>
                <a:gd name="T20" fmla="*/ 130 w 130"/>
                <a:gd name="T21" fmla="*/ 63 h 119"/>
                <a:gd name="T22" fmla="*/ 123 w 130"/>
                <a:gd name="T23" fmla="*/ 43 h 119"/>
                <a:gd name="T24" fmla="*/ 121 w 130"/>
                <a:gd name="T25" fmla="*/ 0 h 119"/>
                <a:gd name="T26" fmla="*/ 13 w 130"/>
                <a:gd name="T27" fmla="*/ 12 h 119"/>
                <a:gd name="T28" fmla="*/ 8 w 130"/>
                <a:gd name="T29" fmla="*/ 11 h 119"/>
                <a:gd name="T30" fmla="*/ 8 w 130"/>
                <a:gd name="T31" fmla="*/ 7 h 119"/>
                <a:gd name="T32" fmla="*/ 1 w 130"/>
                <a:gd name="T33" fmla="*/ 3 h 119"/>
                <a:gd name="T34" fmla="*/ 6 w 130"/>
                <a:gd name="T35" fmla="*/ 40 h 119"/>
                <a:gd name="T36" fmla="*/ 6 w 130"/>
                <a:gd name="T37" fmla="*/ 47 h 119"/>
                <a:gd name="T38" fmla="*/ 3 w 130"/>
                <a:gd name="T39" fmla="*/ 5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0" h="119">
                  <a:moveTo>
                    <a:pt x="3" y="55"/>
                  </a:moveTo>
                  <a:cubicBezTo>
                    <a:pt x="2" y="59"/>
                    <a:pt x="1" y="63"/>
                    <a:pt x="1" y="68"/>
                  </a:cubicBezTo>
                  <a:cubicBezTo>
                    <a:pt x="1" y="75"/>
                    <a:pt x="0" y="83"/>
                    <a:pt x="2" y="90"/>
                  </a:cubicBezTo>
                  <a:cubicBezTo>
                    <a:pt x="4" y="94"/>
                    <a:pt x="6" y="97"/>
                    <a:pt x="8" y="100"/>
                  </a:cubicBezTo>
                  <a:cubicBezTo>
                    <a:pt x="10" y="103"/>
                    <a:pt x="13" y="107"/>
                    <a:pt x="16" y="109"/>
                  </a:cubicBezTo>
                  <a:cubicBezTo>
                    <a:pt x="26" y="116"/>
                    <a:pt x="39" y="117"/>
                    <a:pt x="51" y="118"/>
                  </a:cubicBezTo>
                  <a:cubicBezTo>
                    <a:pt x="60" y="118"/>
                    <a:pt x="70" y="118"/>
                    <a:pt x="79" y="119"/>
                  </a:cubicBezTo>
                  <a:cubicBezTo>
                    <a:pt x="85" y="119"/>
                    <a:pt x="91" y="119"/>
                    <a:pt x="96" y="117"/>
                  </a:cubicBezTo>
                  <a:cubicBezTo>
                    <a:pt x="101" y="114"/>
                    <a:pt x="104" y="108"/>
                    <a:pt x="107" y="103"/>
                  </a:cubicBezTo>
                  <a:cubicBezTo>
                    <a:pt x="112" y="97"/>
                    <a:pt x="118" y="91"/>
                    <a:pt x="122" y="85"/>
                  </a:cubicBezTo>
                  <a:cubicBezTo>
                    <a:pt x="127" y="78"/>
                    <a:pt x="130" y="71"/>
                    <a:pt x="130" y="63"/>
                  </a:cubicBezTo>
                  <a:cubicBezTo>
                    <a:pt x="129" y="56"/>
                    <a:pt x="125" y="50"/>
                    <a:pt x="123" y="43"/>
                  </a:cubicBezTo>
                  <a:cubicBezTo>
                    <a:pt x="118" y="29"/>
                    <a:pt x="120" y="15"/>
                    <a:pt x="121" y="0"/>
                  </a:cubicBezTo>
                  <a:cubicBezTo>
                    <a:pt x="85" y="5"/>
                    <a:pt x="49" y="9"/>
                    <a:pt x="13" y="12"/>
                  </a:cubicBezTo>
                  <a:cubicBezTo>
                    <a:pt x="11" y="12"/>
                    <a:pt x="9" y="12"/>
                    <a:pt x="8" y="11"/>
                  </a:cubicBezTo>
                  <a:cubicBezTo>
                    <a:pt x="8" y="10"/>
                    <a:pt x="8" y="9"/>
                    <a:pt x="8" y="7"/>
                  </a:cubicBezTo>
                  <a:cubicBezTo>
                    <a:pt x="7" y="4"/>
                    <a:pt x="4" y="2"/>
                    <a:pt x="1" y="3"/>
                  </a:cubicBezTo>
                  <a:cubicBezTo>
                    <a:pt x="5" y="15"/>
                    <a:pt x="7" y="28"/>
                    <a:pt x="6" y="40"/>
                  </a:cubicBezTo>
                  <a:cubicBezTo>
                    <a:pt x="6" y="42"/>
                    <a:pt x="6" y="45"/>
                    <a:pt x="6" y="47"/>
                  </a:cubicBezTo>
                  <a:cubicBezTo>
                    <a:pt x="5" y="50"/>
                    <a:pt x="4" y="52"/>
                    <a:pt x="3" y="55"/>
                  </a:cubicBezTo>
                  <a:close/>
                </a:path>
              </a:pathLst>
            </a:custGeom>
            <a:solidFill>
              <a:srgbClr val="D3AA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0" name="Freeform 118"/>
            <p:cNvSpPr/>
            <p:nvPr/>
          </p:nvSpPr>
          <p:spPr bwMode="auto">
            <a:xfrm>
              <a:off x="7799388" y="1789113"/>
              <a:ext cx="34925" cy="111125"/>
            </a:xfrm>
            <a:custGeom>
              <a:avLst/>
              <a:gdLst>
                <a:gd name="T0" fmla="*/ 21 w 34"/>
                <a:gd name="T1" fmla="*/ 0 h 107"/>
                <a:gd name="T2" fmla="*/ 5 w 34"/>
                <a:gd name="T3" fmla="*/ 24 h 107"/>
                <a:gd name="T4" fmla="*/ 0 w 34"/>
                <a:gd name="T5" fmla="*/ 36 h 107"/>
                <a:gd name="T6" fmla="*/ 20 w 34"/>
                <a:gd name="T7" fmla="*/ 107 h 107"/>
                <a:gd name="T8" fmla="*/ 34 w 34"/>
                <a:gd name="T9" fmla="*/ 16 h 107"/>
                <a:gd name="T10" fmla="*/ 21 w 34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07">
                  <a:moveTo>
                    <a:pt x="21" y="0"/>
                  </a:moveTo>
                  <a:cubicBezTo>
                    <a:pt x="15" y="8"/>
                    <a:pt x="9" y="16"/>
                    <a:pt x="5" y="24"/>
                  </a:cubicBezTo>
                  <a:cubicBezTo>
                    <a:pt x="3" y="30"/>
                    <a:pt x="1" y="34"/>
                    <a:pt x="0" y="36"/>
                  </a:cubicBezTo>
                  <a:cubicBezTo>
                    <a:pt x="5" y="56"/>
                    <a:pt x="12" y="80"/>
                    <a:pt x="20" y="107"/>
                  </a:cubicBezTo>
                  <a:cubicBezTo>
                    <a:pt x="34" y="16"/>
                    <a:pt x="34" y="16"/>
                    <a:pt x="34" y="16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3A68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1" name="Freeform 119"/>
            <p:cNvSpPr/>
            <p:nvPr/>
          </p:nvSpPr>
          <p:spPr bwMode="auto">
            <a:xfrm>
              <a:off x="7854951" y="1789113"/>
              <a:ext cx="36513" cy="106363"/>
            </a:xfrm>
            <a:custGeom>
              <a:avLst/>
              <a:gdLst>
                <a:gd name="T0" fmla="*/ 13 w 36"/>
                <a:gd name="T1" fmla="*/ 0 h 104"/>
                <a:gd name="T2" fmla="*/ 0 w 36"/>
                <a:gd name="T3" fmla="*/ 17 h 104"/>
                <a:gd name="T4" fmla="*/ 17 w 36"/>
                <a:gd name="T5" fmla="*/ 104 h 104"/>
                <a:gd name="T6" fmla="*/ 36 w 36"/>
                <a:gd name="T7" fmla="*/ 37 h 104"/>
                <a:gd name="T8" fmla="*/ 30 w 36"/>
                <a:gd name="T9" fmla="*/ 25 h 104"/>
                <a:gd name="T10" fmla="*/ 13 w 36"/>
                <a:gd name="T1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04">
                  <a:moveTo>
                    <a:pt x="13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7" y="104"/>
                    <a:pt x="17" y="104"/>
                    <a:pt x="17" y="104"/>
                  </a:cubicBezTo>
                  <a:cubicBezTo>
                    <a:pt x="24" y="78"/>
                    <a:pt x="31" y="56"/>
                    <a:pt x="36" y="37"/>
                  </a:cubicBezTo>
                  <a:cubicBezTo>
                    <a:pt x="35" y="35"/>
                    <a:pt x="33" y="31"/>
                    <a:pt x="30" y="25"/>
                  </a:cubicBezTo>
                  <a:cubicBezTo>
                    <a:pt x="27" y="17"/>
                    <a:pt x="20" y="8"/>
                    <a:pt x="13" y="0"/>
                  </a:cubicBezTo>
                  <a:close/>
                </a:path>
              </a:pathLst>
            </a:custGeom>
            <a:solidFill>
              <a:srgbClr val="3A68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2" name="Freeform 120"/>
            <p:cNvSpPr/>
            <p:nvPr/>
          </p:nvSpPr>
          <p:spPr bwMode="auto">
            <a:xfrm>
              <a:off x="7821613" y="1765300"/>
              <a:ext cx="46038" cy="41275"/>
            </a:xfrm>
            <a:custGeom>
              <a:avLst/>
              <a:gdLst>
                <a:gd name="T0" fmla="*/ 32 w 45"/>
                <a:gd name="T1" fmla="*/ 40 h 40"/>
                <a:gd name="T2" fmla="*/ 45 w 45"/>
                <a:gd name="T3" fmla="*/ 23 h 40"/>
                <a:gd name="T4" fmla="*/ 23 w 45"/>
                <a:gd name="T5" fmla="*/ 0 h 40"/>
                <a:gd name="T6" fmla="*/ 0 w 45"/>
                <a:gd name="T7" fmla="*/ 24 h 40"/>
                <a:gd name="T8" fmla="*/ 13 w 45"/>
                <a:gd name="T9" fmla="*/ 40 h 40"/>
                <a:gd name="T10" fmla="*/ 32 w 45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40">
                  <a:moveTo>
                    <a:pt x="32" y="40"/>
                  </a:moveTo>
                  <a:cubicBezTo>
                    <a:pt x="45" y="23"/>
                    <a:pt x="45" y="23"/>
                    <a:pt x="45" y="23"/>
                  </a:cubicBezTo>
                  <a:cubicBezTo>
                    <a:pt x="35" y="10"/>
                    <a:pt x="23" y="0"/>
                    <a:pt x="23" y="0"/>
                  </a:cubicBezTo>
                  <a:cubicBezTo>
                    <a:pt x="23" y="0"/>
                    <a:pt x="11" y="11"/>
                    <a:pt x="0" y="24"/>
                  </a:cubicBezTo>
                  <a:cubicBezTo>
                    <a:pt x="13" y="40"/>
                    <a:pt x="13" y="40"/>
                    <a:pt x="13" y="40"/>
                  </a:cubicBezTo>
                  <a:lnTo>
                    <a:pt x="32" y="40"/>
                  </a:lnTo>
                  <a:close/>
                </a:path>
              </a:pathLst>
            </a:custGeom>
            <a:solidFill>
              <a:srgbClr val="B308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3" name="Rectangle 121"/>
            <p:cNvSpPr>
              <a:spLocks noChangeArrowheads="1"/>
            </p:cNvSpPr>
            <p:nvPr/>
          </p:nvSpPr>
          <p:spPr bwMode="auto">
            <a:xfrm>
              <a:off x="7845426" y="1765300"/>
              <a:ext cx="1588" cy="1588"/>
            </a:xfrm>
            <a:prstGeom prst="rect">
              <a:avLst/>
            </a:prstGeom>
            <a:solidFill>
              <a:srgbClr val="1F1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4" name="Freeform 122"/>
            <p:cNvSpPr/>
            <p:nvPr/>
          </p:nvSpPr>
          <p:spPr bwMode="auto">
            <a:xfrm>
              <a:off x="7770813" y="1698625"/>
              <a:ext cx="74613" cy="128588"/>
            </a:xfrm>
            <a:custGeom>
              <a:avLst/>
              <a:gdLst>
                <a:gd name="T0" fmla="*/ 27 w 71"/>
                <a:gd name="T1" fmla="*/ 124 h 124"/>
                <a:gd name="T2" fmla="*/ 32 w 71"/>
                <a:gd name="T3" fmla="*/ 112 h 124"/>
                <a:gd name="T4" fmla="*/ 48 w 71"/>
                <a:gd name="T5" fmla="*/ 88 h 124"/>
                <a:gd name="T6" fmla="*/ 71 w 71"/>
                <a:gd name="T7" fmla="*/ 64 h 124"/>
                <a:gd name="T8" fmla="*/ 71 w 71"/>
                <a:gd name="T9" fmla="*/ 64 h 124"/>
                <a:gd name="T10" fmla="*/ 11 w 71"/>
                <a:gd name="T11" fmla="*/ 0 h 124"/>
                <a:gd name="T12" fmla="*/ 5 w 71"/>
                <a:gd name="T13" fmla="*/ 4 h 124"/>
                <a:gd name="T14" fmla="*/ 27 w 71"/>
                <a:gd name="T1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124">
                  <a:moveTo>
                    <a:pt x="27" y="124"/>
                  </a:moveTo>
                  <a:cubicBezTo>
                    <a:pt x="28" y="122"/>
                    <a:pt x="30" y="118"/>
                    <a:pt x="32" y="112"/>
                  </a:cubicBezTo>
                  <a:cubicBezTo>
                    <a:pt x="36" y="104"/>
                    <a:pt x="42" y="96"/>
                    <a:pt x="48" y="88"/>
                  </a:cubicBezTo>
                  <a:cubicBezTo>
                    <a:pt x="59" y="75"/>
                    <a:pt x="71" y="64"/>
                    <a:pt x="71" y="64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0" y="18"/>
                    <a:pt x="11" y="0"/>
                    <a:pt x="11" y="0"/>
                  </a:cubicBezTo>
                  <a:cubicBezTo>
                    <a:pt x="8" y="0"/>
                    <a:pt x="6" y="2"/>
                    <a:pt x="5" y="4"/>
                  </a:cubicBezTo>
                  <a:cubicBezTo>
                    <a:pt x="4" y="7"/>
                    <a:pt x="1" y="28"/>
                    <a:pt x="27" y="124"/>
                  </a:cubicBezTo>
                  <a:close/>
                </a:path>
              </a:pathLst>
            </a:custGeom>
            <a:solidFill>
              <a:srgbClr val="79A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5" name="Freeform 123"/>
            <p:cNvSpPr/>
            <p:nvPr/>
          </p:nvSpPr>
          <p:spPr bwMode="auto">
            <a:xfrm>
              <a:off x="7845426" y="1698625"/>
              <a:ext cx="73025" cy="128588"/>
            </a:xfrm>
            <a:custGeom>
              <a:avLst/>
              <a:gdLst>
                <a:gd name="T0" fmla="*/ 22 w 71"/>
                <a:gd name="T1" fmla="*/ 87 h 124"/>
                <a:gd name="T2" fmla="*/ 39 w 71"/>
                <a:gd name="T3" fmla="*/ 112 h 124"/>
                <a:gd name="T4" fmla="*/ 45 w 71"/>
                <a:gd name="T5" fmla="*/ 124 h 124"/>
                <a:gd name="T6" fmla="*/ 66 w 71"/>
                <a:gd name="T7" fmla="*/ 4 h 124"/>
                <a:gd name="T8" fmla="*/ 61 w 71"/>
                <a:gd name="T9" fmla="*/ 0 h 124"/>
                <a:gd name="T10" fmla="*/ 1 w 71"/>
                <a:gd name="T11" fmla="*/ 64 h 124"/>
                <a:gd name="T12" fmla="*/ 0 w 71"/>
                <a:gd name="T13" fmla="*/ 64 h 124"/>
                <a:gd name="T14" fmla="*/ 22 w 71"/>
                <a:gd name="T15" fmla="*/ 8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124">
                  <a:moveTo>
                    <a:pt x="22" y="87"/>
                  </a:moveTo>
                  <a:cubicBezTo>
                    <a:pt x="29" y="95"/>
                    <a:pt x="36" y="104"/>
                    <a:pt x="39" y="112"/>
                  </a:cubicBezTo>
                  <a:cubicBezTo>
                    <a:pt x="42" y="118"/>
                    <a:pt x="44" y="122"/>
                    <a:pt x="45" y="124"/>
                  </a:cubicBezTo>
                  <a:cubicBezTo>
                    <a:pt x="70" y="28"/>
                    <a:pt x="67" y="7"/>
                    <a:pt x="66" y="4"/>
                  </a:cubicBezTo>
                  <a:cubicBezTo>
                    <a:pt x="65" y="2"/>
                    <a:pt x="63" y="0"/>
                    <a:pt x="61" y="0"/>
                  </a:cubicBezTo>
                  <a:cubicBezTo>
                    <a:pt x="61" y="0"/>
                    <a:pt x="71" y="18"/>
                    <a:pt x="1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12" y="74"/>
                    <a:pt x="22" y="87"/>
                  </a:cubicBezTo>
                  <a:close/>
                </a:path>
              </a:pathLst>
            </a:custGeom>
            <a:solidFill>
              <a:srgbClr val="79A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6" name="Freeform 124"/>
            <p:cNvSpPr/>
            <p:nvPr/>
          </p:nvSpPr>
          <p:spPr bwMode="auto">
            <a:xfrm>
              <a:off x="7920038" y="1558925"/>
              <a:ext cx="31750" cy="69850"/>
            </a:xfrm>
            <a:custGeom>
              <a:avLst/>
              <a:gdLst>
                <a:gd name="T0" fmla="*/ 2 w 30"/>
                <a:gd name="T1" fmla="*/ 66 h 67"/>
                <a:gd name="T2" fmla="*/ 0 w 30"/>
                <a:gd name="T3" fmla="*/ 60 h 67"/>
                <a:gd name="T4" fmla="*/ 5 w 30"/>
                <a:gd name="T5" fmla="*/ 45 h 67"/>
                <a:gd name="T6" fmla="*/ 9 w 30"/>
                <a:gd name="T7" fmla="*/ 21 h 67"/>
                <a:gd name="T8" fmla="*/ 21 w 30"/>
                <a:gd name="T9" fmla="*/ 1 h 67"/>
                <a:gd name="T10" fmla="*/ 26 w 30"/>
                <a:gd name="T11" fmla="*/ 1 h 67"/>
                <a:gd name="T12" fmla="*/ 29 w 30"/>
                <a:gd name="T13" fmla="*/ 5 h 67"/>
                <a:gd name="T14" fmla="*/ 29 w 30"/>
                <a:gd name="T15" fmla="*/ 11 h 67"/>
                <a:gd name="T16" fmla="*/ 24 w 30"/>
                <a:gd name="T17" fmla="*/ 41 h 67"/>
                <a:gd name="T18" fmla="*/ 19 w 30"/>
                <a:gd name="T19" fmla="*/ 58 h 67"/>
                <a:gd name="T20" fmla="*/ 5 w 30"/>
                <a:gd name="T21" fmla="*/ 67 h 67"/>
                <a:gd name="T22" fmla="*/ 2 w 30"/>
                <a:gd name="T23" fmla="*/ 6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67">
                  <a:moveTo>
                    <a:pt x="2" y="66"/>
                  </a:moveTo>
                  <a:cubicBezTo>
                    <a:pt x="0" y="65"/>
                    <a:pt x="0" y="62"/>
                    <a:pt x="0" y="60"/>
                  </a:cubicBezTo>
                  <a:cubicBezTo>
                    <a:pt x="1" y="55"/>
                    <a:pt x="4" y="50"/>
                    <a:pt x="5" y="45"/>
                  </a:cubicBezTo>
                  <a:cubicBezTo>
                    <a:pt x="7" y="37"/>
                    <a:pt x="7" y="29"/>
                    <a:pt x="9" y="21"/>
                  </a:cubicBezTo>
                  <a:cubicBezTo>
                    <a:pt x="10" y="13"/>
                    <a:pt x="14" y="5"/>
                    <a:pt x="21" y="1"/>
                  </a:cubicBezTo>
                  <a:cubicBezTo>
                    <a:pt x="22" y="1"/>
                    <a:pt x="24" y="0"/>
                    <a:pt x="26" y="1"/>
                  </a:cubicBezTo>
                  <a:cubicBezTo>
                    <a:pt x="28" y="1"/>
                    <a:pt x="29" y="3"/>
                    <a:pt x="29" y="5"/>
                  </a:cubicBezTo>
                  <a:cubicBezTo>
                    <a:pt x="30" y="7"/>
                    <a:pt x="29" y="9"/>
                    <a:pt x="29" y="11"/>
                  </a:cubicBezTo>
                  <a:cubicBezTo>
                    <a:pt x="27" y="21"/>
                    <a:pt x="26" y="31"/>
                    <a:pt x="24" y="41"/>
                  </a:cubicBezTo>
                  <a:cubicBezTo>
                    <a:pt x="23" y="47"/>
                    <a:pt x="22" y="53"/>
                    <a:pt x="19" y="58"/>
                  </a:cubicBezTo>
                  <a:cubicBezTo>
                    <a:pt x="16" y="63"/>
                    <a:pt x="11" y="67"/>
                    <a:pt x="5" y="67"/>
                  </a:cubicBezTo>
                  <a:cubicBezTo>
                    <a:pt x="4" y="67"/>
                    <a:pt x="3" y="67"/>
                    <a:pt x="2" y="66"/>
                  </a:cubicBezTo>
                  <a:close/>
                </a:path>
              </a:pathLst>
            </a:custGeom>
            <a:solidFill>
              <a:srgbClr val="D3AA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7" name="Freeform 125"/>
            <p:cNvSpPr/>
            <p:nvPr/>
          </p:nvSpPr>
          <p:spPr bwMode="auto">
            <a:xfrm>
              <a:off x="7740651" y="1560513"/>
              <a:ext cx="28575" cy="65088"/>
            </a:xfrm>
            <a:custGeom>
              <a:avLst/>
              <a:gdLst>
                <a:gd name="T0" fmla="*/ 12 w 28"/>
                <a:gd name="T1" fmla="*/ 57 h 63"/>
                <a:gd name="T2" fmla="*/ 22 w 28"/>
                <a:gd name="T3" fmla="*/ 62 h 63"/>
                <a:gd name="T4" fmla="*/ 27 w 28"/>
                <a:gd name="T5" fmla="*/ 57 h 63"/>
                <a:gd name="T6" fmla="*/ 27 w 28"/>
                <a:gd name="T7" fmla="*/ 49 h 63"/>
                <a:gd name="T8" fmla="*/ 13 w 28"/>
                <a:gd name="T9" fmla="*/ 2 h 63"/>
                <a:gd name="T10" fmla="*/ 3 w 28"/>
                <a:gd name="T11" fmla="*/ 0 h 63"/>
                <a:gd name="T12" fmla="*/ 2 w 28"/>
                <a:gd name="T13" fmla="*/ 1 h 63"/>
                <a:gd name="T14" fmla="*/ 1 w 28"/>
                <a:gd name="T15" fmla="*/ 3 h 63"/>
                <a:gd name="T16" fmla="*/ 1 w 28"/>
                <a:gd name="T17" fmla="*/ 31 h 63"/>
                <a:gd name="T18" fmla="*/ 12 w 28"/>
                <a:gd name="T19" fmla="*/ 5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63">
                  <a:moveTo>
                    <a:pt x="12" y="57"/>
                  </a:moveTo>
                  <a:cubicBezTo>
                    <a:pt x="14" y="60"/>
                    <a:pt x="18" y="63"/>
                    <a:pt x="22" y="62"/>
                  </a:cubicBezTo>
                  <a:cubicBezTo>
                    <a:pt x="24" y="62"/>
                    <a:pt x="26" y="59"/>
                    <a:pt x="27" y="57"/>
                  </a:cubicBezTo>
                  <a:cubicBezTo>
                    <a:pt x="28" y="54"/>
                    <a:pt x="28" y="51"/>
                    <a:pt x="27" y="49"/>
                  </a:cubicBezTo>
                  <a:cubicBezTo>
                    <a:pt x="25" y="32"/>
                    <a:pt x="14" y="18"/>
                    <a:pt x="13" y="2"/>
                  </a:cubicBezTo>
                  <a:cubicBezTo>
                    <a:pt x="10" y="1"/>
                    <a:pt x="6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0" y="12"/>
                    <a:pt x="0" y="22"/>
                    <a:pt x="1" y="31"/>
                  </a:cubicBezTo>
                  <a:cubicBezTo>
                    <a:pt x="3" y="41"/>
                    <a:pt x="6" y="50"/>
                    <a:pt x="12" y="57"/>
                  </a:cubicBezTo>
                  <a:close/>
                </a:path>
              </a:pathLst>
            </a:custGeom>
            <a:solidFill>
              <a:srgbClr val="D3AA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8" name="Freeform 126"/>
            <p:cNvSpPr/>
            <p:nvPr/>
          </p:nvSpPr>
          <p:spPr bwMode="auto">
            <a:xfrm>
              <a:off x="7747001" y="1438275"/>
              <a:ext cx="187325" cy="285750"/>
            </a:xfrm>
            <a:custGeom>
              <a:avLst/>
              <a:gdLst>
                <a:gd name="T0" fmla="*/ 162 w 182"/>
                <a:gd name="T1" fmla="*/ 28 h 276"/>
                <a:gd name="T2" fmla="*/ 92 w 182"/>
                <a:gd name="T3" fmla="*/ 4 h 276"/>
                <a:gd name="T4" fmla="*/ 18 w 182"/>
                <a:gd name="T5" fmla="*/ 24 h 276"/>
                <a:gd name="T6" fmla="*/ 15 w 182"/>
                <a:gd name="T7" fmla="*/ 25 h 276"/>
                <a:gd name="T8" fmla="*/ 0 w 182"/>
                <a:gd name="T9" fmla="*/ 113 h 276"/>
                <a:gd name="T10" fmla="*/ 91 w 182"/>
                <a:gd name="T11" fmla="*/ 276 h 276"/>
                <a:gd name="T12" fmla="*/ 182 w 182"/>
                <a:gd name="T13" fmla="*/ 113 h 276"/>
                <a:gd name="T14" fmla="*/ 169 w 182"/>
                <a:gd name="T15" fmla="*/ 31 h 276"/>
                <a:gd name="T16" fmla="*/ 162 w 182"/>
                <a:gd name="T17" fmla="*/ 2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276">
                  <a:moveTo>
                    <a:pt x="162" y="28"/>
                  </a:moveTo>
                  <a:cubicBezTo>
                    <a:pt x="143" y="14"/>
                    <a:pt x="115" y="7"/>
                    <a:pt x="92" y="4"/>
                  </a:cubicBezTo>
                  <a:cubicBezTo>
                    <a:pt x="64" y="0"/>
                    <a:pt x="42" y="11"/>
                    <a:pt x="18" y="24"/>
                  </a:cubicBezTo>
                  <a:cubicBezTo>
                    <a:pt x="17" y="24"/>
                    <a:pt x="16" y="25"/>
                    <a:pt x="15" y="25"/>
                  </a:cubicBezTo>
                  <a:cubicBezTo>
                    <a:pt x="6" y="51"/>
                    <a:pt x="0" y="81"/>
                    <a:pt x="0" y="113"/>
                  </a:cubicBezTo>
                  <a:cubicBezTo>
                    <a:pt x="0" y="203"/>
                    <a:pt x="41" y="276"/>
                    <a:pt x="91" y="276"/>
                  </a:cubicBezTo>
                  <a:cubicBezTo>
                    <a:pt x="141" y="276"/>
                    <a:pt x="182" y="203"/>
                    <a:pt x="182" y="113"/>
                  </a:cubicBezTo>
                  <a:cubicBezTo>
                    <a:pt x="182" y="83"/>
                    <a:pt x="177" y="55"/>
                    <a:pt x="169" y="31"/>
                  </a:cubicBezTo>
                  <a:cubicBezTo>
                    <a:pt x="167" y="30"/>
                    <a:pt x="164" y="29"/>
                    <a:pt x="162" y="28"/>
                  </a:cubicBezTo>
                  <a:close/>
                </a:path>
              </a:pathLst>
            </a:custGeom>
            <a:solidFill>
              <a:srgbClr val="EDC9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9" name="Freeform 127"/>
            <p:cNvSpPr/>
            <p:nvPr/>
          </p:nvSpPr>
          <p:spPr bwMode="auto">
            <a:xfrm>
              <a:off x="7726363" y="1416050"/>
              <a:ext cx="228600" cy="165100"/>
            </a:xfrm>
            <a:custGeom>
              <a:avLst/>
              <a:gdLst>
                <a:gd name="T0" fmla="*/ 29 w 221"/>
                <a:gd name="T1" fmla="*/ 153 h 159"/>
                <a:gd name="T2" fmla="*/ 27 w 221"/>
                <a:gd name="T3" fmla="*/ 116 h 159"/>
                <a:gd name="T4" fmla="*/ 28 w 221"/>
                <a:gd name="T5" fmla="*/ 91 h 159"/>
                <a:gd name="T6" fmla="*/ 40 w 221"/>
                <a:gd name="T7" fmla="*/ 72 h 159"/>
                <a:gd name="T8" fmla="*/ 59 w 221"/>
                <a:gd name="T9" fmla="*/ 61 h 159"/>
                <a:gd name="T10" fmla="*/ 68 w 221"/>
                <a:gd name="T11" fmla="*/ 65 h 159"/>
                <a:gd name="T12" fmla="*/ 91 w 221"/>
                <a:gd name="T13" fmla="*/ 69 h 159"/>
                <a:gd name="T14" fmla="*/ 118 w 221"/>
                <a:gd name="T15" fmla="*/ 65 h 159"/>
                <a:gd name="T16" fmla="*/ 140 w 221"/>
                <a:gd name="T17" fmla="*/ 54 h 159"/>
                <a:gd name="T18" fmla="*/ 172 w 221"/>
                <a:gd name="T19" fmla="*/ 61 h 159"/>
                <a:gd name="T20" fmla="*/ 186 w 221"/>
                <a:gd name="T21" fmla="*/ 110 h 159"/>
                <a:gd name="T22" fmla="*/ 197 w 221"/>
                <a:gd name="T23" fmla="*/ 159 h 159"/>
                <a:gd name="T24" fmla="*/ 217 w 221"/>
                <a:gd name="T25" fmla="*/ 119 h 159"/>
                <a:gd name="T26" fmla="*/ 213 w 221"/>
                <a:gd name="T27" fmla="*/ 66 h 159"/>
                <a:gd name="T28" fmla="*/ 186 w 221"/>
                <a:gd name="T29" fmla="*/ 32 h 159"/>
                <a:gd name="T30" fmla="*/ 168 w 221"/>
                <a:gd name="T31" fmla="*/ 17 h 159"/>
                <a:gd name="T32" fmla="*/ 152 w 221"/>
                <a:gd name="T33" fmla="*/ 9 h 159"/>
                <a:gd name="T34" fmla="*/ 93 w 221"/>
                <a:gd name="T35" fmla="*/ 2 h 159"/>
                <a:gd name="T36" fmla="*/ 16 w 221"/>
                <a:gd name="T37" fmla="*/ 46 h 159"/>
                <a:gd name="T38" fmla="*/ 3 w 221"/>
                <a:gd name="T39" fmla="*/ 93 h 159"/>
                <a:gd name="T40" fmla="*/ 2 w 221"/>
                <a:gd name="T41" fmla="*/ 121 h 159"/>
                <a:gd name="T42" fmla="*/ 17 w 221"/>
                <a:gd name="T43" fmla="*/ 145 h 159"/>
                <a:gd name="T44" fmla="*/ 29 w 221"/>
                <a:gd name="T45" fmla="*/ 153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1" h="159">
                  <a:moveTo>
                    <a:pt x="29" y="153"/>
                  </a:moveTo>
                  <a:cubicBezTo>
                    <a:pt x="28" y="140"/>
                    <a:pt x="27" y="128"/>
                    <a:pt x="27" y="116"/>
                  </a:cubicBezTo>
                  <a:cubicBezTo>
                    <a:pt x="26" y="108"/>
                    <a:pt x="25" y="99"/>
                    <a:pt x="28" y="91"/>
                  </a:cubicBezTo>
                  <a:cubicBezTo>
                    <a:pt x="30" y="84"/>
                    <a:pt x="35" y="78"/>
                    <a:pt x="40" y="72"/>
                  </a:cubicBezTo>
                  <a:cubicBezTo>
                    <a:pt x="45" y="66"/>
                    <a:pt x="52" y="58"/>
                    <a:pt x="59" y="61"/>
                  </a:cubicBezTo>
                  <a:cubicBezTo>
                    <a:pt x="63" y="62"/>
                    <a:pt x="65" y="64"/>
                    <a:pt x="68" y="65"/>
                  </a:cubicBezTo>
                  <a:cubicBezTo>
                    <a:pt x="75" y="69"/>
                    <a:pt x="83" y="69"/>
                    <a:pt x="91" y="69"/>
                  </a:cubicBezTo>
                  <a:cubicBezTo>
                    <a:pt x="100" y="69"/>
                    <a:pt x="110" y="68"/>
                    <a:pt x="118" y="65"/>
                  </a:cubicBezTo>
                  <a:cubicBezTo>
                    <a:pt x="126" y="62"/>
                    <a:pt x="132" y="57"/>
                    <a:pt x="140" y="54"/>
                  </a:cubicBezTo>
                  <a:cubicBezTo>
                    <a:pt x="151" y="51"/>
                    <a:pt x="164" y="53"/>
                    <a:pt x="172" y="61"/>
                  </a:cubicBezTo>
                  <a:cubicBezTo>
                    <a:pt x="185" y="73"/>
                    <a:pt x="186" y="92"/>
                    <a:pt x="186" y="110"/>
                  </a:cubicBezTo>
                  <a:cubicBezTo>
                    <a:pt x="186" y="127"/>
                    <a:pt x="186" y="146"/>
                    <a:pt x="197" y="159"/>
                  </a:cubicBezTo>
                  <a:cubicBezTo>
                    <a:pt x="206" y="142"/>
                    <a:pt x="213" y="138"/>
                    <a:pt x="217" y="119"/>
                  </a:cubicBezTo>
                  <a:cubicBezTo>
                    <a:pt x="220" y="105"/>
                    <a:pt x="221" y="78"/>
                    <a:pt x="213" y="66"/>
                  </a:cubicBezTo>
                  <a:cubicBezTo>
                    <a:pt x="206" y="53"/>
                    <a:pt x="196" y="42"/>
                    <a:pt x="186" y="32"/>
                  </a:cubicBezTo>
                  <a:cubicBezTo>
                    <a:pt x="180" y="26"/>
                    <a:pt x="175" y="21"/>
                    <a:pt x="168" y="17"/>
                  </a:cubicBezTo>
                  <a:cubicBezTo>
                    <a:pt x="163" y="13"/>
                    <a:pt x="158" y="11"/>
                    <a:pt x="152" y="9"/>
                  </a:cubicBezTo>
                  <a:cubicBezTo>
                    <a:pt x="133" y="3"/>
                    <a:pt x="113" y="0"/>
                    <a:pt x="93" y="2"/>
                  </a:cubicBezTo>
                  <a:cubicBezTo>
                    <a:pt x="63" y="5"/>
                    <a:pt x="31" y="20"/>
                    <a:pt x="16" y="46"/>
                  </a:cubicBezTo>
                  <a:cubicBezTo>
                    <a:pt x="8" y="61"/>
                    <a:pt x="5" y="77"/>
                    <a:pt x="3" y="93"/>
                  </a:cubicBezTo>
                  <a:cubicBezTo>
                    <a:pt x="1" y="102"/>
                    <a:pt x="0" y="112"/>
                    <a:pt x="2" y="121"/>
                  </a:cubicBezTo>
                  <a:cubicBezTo>
                    <a:pt x="4" y="131"/>
                    <a:pt x="9" y="140"/>
                    <a:pt x="17" y="145"/>
                  </a:cubicBezTo>
                  <a:cubicBezTo>
                    <a:pt x="22" y="147"/>
                    <a:pt x="27" y="148"/>
                    <a:pt x="29" y="153"/>
                  </a:cubicBezTo>
                  <a:close/>
                </a:path>
              </a:pathLst>
            </a:custGeom>
            <a:solidFill>
              <a:srgbClr val="39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0" name="Freeform 128"/>
            <p:cNvSpPr/>
            <p:nvPr/>
          </p:nvSpPr>
          <p:spPr bwMode="auto">
            <a:xfrm>
              <a:off x="7739063" y="1547813"/>
              <a:ext cx="17463" cy="38100"/>
            </a:xfrm>
            <a:custGeom>
              <a:avLst/>
              <a:gdLst>
                <a:gd name="T0" fmla="*/ 5 w 17"/>
                <a:gd name="T1" fmla="*/ 0 h 37"/>
                <a:gd name="T2" fmla="*/ 6 w 17"/>
                <a:gd name="T3" fmla="*/ 0 h 37"/>
                <a:gd name="T4" fmla="*/ 7 w 17"/>
                <a:gd name="T5" fmla="*/ 1 h 37"/>
                <a:gd name="T6" fmla="*/ 16 w 17"/>
                <a:gd name="T7" fmla="*/ 18 h 37"/>
                <a:gd name="T8" fmla="*/ 17 w 17"/>
                <a:gd name="T9" fmla="*/ 24 h 37"/>
                <a:gd name="T10" fmla="*/ 17 w 17"/>
                <a:gd name="T11" fmla="*/ 27 h 37"/>
                <a:gd name="T12" fmla="*/ 17 w 17"/>
                <a:gd name="T13" fmla="*/ 36 h 37"/>
                <a:gd name="T14" fmla="*/ 17 w 17"/>
                <a:gd name="T15" fmla="*/ 37 h 37"/>
                <a:gd name="T16" fmla="*/ 16 w 17"/>
                <a:gd name="T17" fmla="*/ 37 h 37"/>
                <a:gd name="T18" fmla="*/ 11 w 17"/>
                <a:gd name="T19" fmla="*/ 37 h 37"/>
                <a:gd name="T20" fmla="*/ 8 w 17"/>
                <a:gd name="T21" fmla="*/ 23 h 37"/>
                <a:gd name="T22" fmla="*/ 7 w 17"/>
                <a:gd name="T23" fmla="*/ 19 h 37"/>
                <a:gd name="T24" fmla="*/ 2 w 17"/>
                <a:gd name="T25" fmla="*/ 15 h 37"/>
                <a:gd name="T26" fmla="*/ 0 w 17"/>
                <a:gd name="T27" fmla="*/ 7 h 37"/>
                <a:gd name="T28" fmla="*/ 1 w 17"/>
                <a:gd name="T29" fmla="*/ 4 h 37"/>
                <a:gd name="T30" fmla="*/ 3 w 17"/>
                <a:gd name="T31" fmla="*/ 2 h 37"/>
                <a:gd name="T32" fmla="*/ 5 w 17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37">
                  <a:moveTo>
                    <a:pt x="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10" y="6"/>
                    <a:pt x="13" y="12"/>
                    <a:pt x="16" y="18"/>
                  </a:cubicBezTo>
                  <a:cubicBezTo>
                    <a:pt x="16" y="20"/>
                    <a:pt x="17" y="22"/>
                    <a:pt x="17" y="24"/>
                  </a:cubicBezTo>
                  <a:cubicBezTo>
                    <a:pt x="17" y="25"/>
                    <a:pt x="17" y="26"/>
                    <a:pt x="17" y="27"/>
                  </a:cubicBezTo>
                  <a:cubicBezTo>
                    <a:pt x="17" y="30"/>
                    <a:pt x="17" y="33"/>
                    <a:pt x="17" y="36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4" y="37"/>
                    <a:pt x="12" y="37"/>
                    <a:pt x="11" y="37"/>
                  </a:cubicBezTo>
                  <a:cubicBezTo>
                    <a:pt x="10" y="33"/>
                    <a:pt x="9" y="28"/>
                    <a:pt x="8" y="23"/>
                  </a:cubicBezTo>
                  <a:cubicBezTo>
                    <a:pt x="8" y="21"/>
                    <a:pt x="8" y="20"/>
                    <a:pt x="7" y="19"/>
                  </a:cubicBezTo>
                  <a:cubicBezTo>
                    <a:pt x="6" y="17"/>
                    <a:pt x="4" y="17"/>
                    <a:pt x="2" y="15"/>
                  </a:cubicBezTo>
                  <a:cubicBezTo>
                    <a:pt x="0" y="13"/>
                    <a:pt x="0" y="10"/>
                    <a:pt x="0" y="7"/>
                  </a:cubicBezTo>
                  <a:cubicBezTo>
                    <a:pt x="0" y="6"/>
                    <a:pt x="0" y="4"/>
                    <a:pt x="1" y="4"/>
                  </a:cubicBezTo>
                  <a:cubicBezTo>
                    <a:pt x="1" y="3"/>
                    <a:pt x="2" y="2"/>
                    <a:pt x="3" y="2"/>
                  </a:cubicBezTo>
                  <a:cubicBezTo>
                    <a:pt x="4" y="1"/>
                    <a:pt x="4" y="1"/>
                    <a:pt x="5" y="0"/>
                  </a:cubicBezTo>
                  <a:close/>
                </a:path>
              </a:pathLst>
            </a:custGeom>
            <a:solidFill>
              <a:srgbClr val="39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1" name="Freeform 129"/>
            <p:cNvSpPr/>
            <p:nvPr/>
          </p:nvSpPr>
          <p:spPr bwMode="auto">
            <a:xfrm>
              <a:off x="7921626" y="1557338"/>
              <a:ext cx="20638" cy="33338"/>
            </a:xfrm>
            <a:custGeom>
              <a:avLst/>
              <a:gdLst>
                <a:gd name="T0" fmla="*/ 1 w 20"/>
                <a:gd name="T1" fmla="*/ 3 h 31"/>
                <a:gd name="T2" fmla="*/ 4 w 20"/>
                <a:gd name="T3" fmla="*/ 1 h 31"/>
                <a:gd name="T4" fmla="*/ 20 w 20"/>
                <a:gd name="T5" fmla="*/ 2 h 31"/>
                <a:gd name="T6" fmla="*/ 16 w 20"/>
                <a:gd name="T7" fmla="*/ 9 h 31"/>
                <a:gd name="T8" fmla="*/ 11 w 20"/>
                <a:gd name="T9" fmla="*/ 29 h 31"/>
                <a:gd name="T10" fmla="*/ 11 w 20"/>
                <a:gd name="T11" fmla="*/ 30 h 31"/>
                <a:gd name="T12" fmla="*/ 10 w 20"/>
                <a:gd name="T13" fmla="*/ 31 h 31"/>
                <a:gd name="T14" fmla="*/ 4 w 20"/>
                <a:gd name="T15" fmla="*/ 31 h 31"/>
                <a:gd name="T16" fmla="*/ 3 w 20"/>
                <a:gd name="T17" fmla="*/ 15 h 31"/>
                <a:gd name="T18" fmla="*/ 2 w 20"/>
                <a:gd name="T19" fmla="*/ 11 h 31"/>
                <a:gd name="T20" fmla="*/ 1 w 20"/>
                <a:gd name="T21" fmla="*/ 7 h 31"/>
                <a:gd name="T22" fmla="*/ 1 w 20"/>
                <a:gd name="T23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31">
                  <a:moveTo>
                    <a:pt x="1" y="3"/>
                  </a:moveTo>
                  <a:cubicBezTo>
                    <a:pt x="2" y="2"/>
                    <a:pt x="3" y="2"/>
                    <a:pt x="4" y="1"/>
                  </a:cubicBezTo>
                  <a:cubicBezTo>
                    <a:pt x="9" y="0"/>
                    <a:pt x="14" y="0"/>
                    <a:pt x="20" y="2"/>
                  </a:cubicBezTo>
                  <a:cubicBezTo>
                    <a:pt x="19" y="4"/>
                    <a:pt x="18" y="7"/>
                    <a:pt x="16" y="9"/>
                  </a:cubicBezTo>
                  <a:cubicBezTo>
                    <a:pt x="13" y="15"/>
                    <a:pt x="11" y="22"/>
                    <a:pt x="11" y="29"/>
                  </a:cubicBezTo>
                  <a:cubicBezTo>
                    <a:pt x="11" y="29"/>
                    <a:pt x="11" y="30"/>
                    <a:pt x="11" y="30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8" y="31"/>
                    <a:pt x="6" y="31"/>
                    <a:pt x="4" y="31"/>
                  </a:cubicBezTo>
                  <a:cubicBezTo>
                    <a:pt x="5" y="25"/>
                    <a:pt x="5" y="20"/>
                    <a:pt x="3" y="15"/>
                  </a:cubicBezTo>
                  <a:cubicBezTo>
                    <a:pt x="3" y="14"/>
                    <a:pt x="3" y="12"/>
                    <a:pt x="2" y="11"/>
                  </a:cubicBezTo>
                  <a:cubicBezTo>
                    <a:pt x="2" y="10"/>
                    <a:pt x="2" y="9"/>
                    <a:pt x="1" y="7"/>
                  </a:cubicBezTo>
                  <a:cubicBezTo>
                    <a:pt x="1" y="6"/>
                    <a:pt x="0" y="4"/>
                    <a:pt x="1" y="3"/>
                  </a:cubicBezTo>
                  <a:close/>
                </a:path>
              </a:pathLst>
            </a:custGeom>
            <a:solidFill>
              <a:srgbClr val="39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2" name="Freeform 130"/>
            <p:cNvSpPr/>
            <p:nvPr/>
          </p:nvSpPr>
          <p:spPr bwMode="auto">
            <a:xfrm>
              <a:off x="7820026" y="1806575"/>
              <a:ext cx="52388" cy="150813"/>
            </a:xfrm>
            <a:custGeom>
              <a:avLst/>
              <a:gdLst>
                <a:gd name="T0" fmla="*/ 18 w 50"/>
                <a:gd name="T1" fmla="*/ 146 h 146"/>
                <a:gd name="T2" fmla="*/ 32 w 50"/>
                <a:gd name="T3" fmla="*/ 146 h 146"/>
                <a:gd name="T4" fmla="*/ 50 w 50"/>
                <a:gd name="T5" fmla="*/ 87 h 146"/>
                <a:gd name="T6" fmla="*/ 33 w 50"/>
                <a:gd name="T7" fmla="*/ 0 h 146"/>
                <a:gd name="T8" fmla="*/ 14 w 50"/>
                <a:gd name="T9" fmla="*/ 0 h 146"/>
                <a:gd name="T10" fmla="*/ 0 w 50"/>
                <a:gd name="T11" fmla="*/ 91 h 146"/>
                <a:gd name="T12" fmla="*/ 17 w 50"/>
                <a:gd name="T13" fmla="*/ 146 h 146"/>
                <a:gd name="T14" fmla="*/ 18 w 50"/>
                <a:gd name="T15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146">
                  <a:moveTo>
                    <a:pt x="18" y="146"/>
                  </a:moveTo>
                  <a:cubicBezTo>
                    <a:pt x="23" y="146"/>
                    <a:pt x="27" y="146"/>
                    <a:pt x="32" y="146"/>
                  </a:cubicBezTo>
                  <a:cubicBezTo>
                    <a:pt x="39" y="124"/>
                    <a:pt x="45" y="105"/>
                    <a:pt x="50" y="87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5" y="108"/>
                    <a:pt x="10" y="126"/>
                    <a:pt x="17" y="146"/>
                  </a:cubicBezTo>
                  <a:cubicBezTo>
                    <a:pt x="17" y="146"/>
                    <a:pt x="18" y="146"/>
                    <a:pt x="18" y="146"/>
                  </a:cubicBezTo>
                  <a:close/>
                </a:path>
              </a:pathLst>
            </a:custGeom>
            <a:solidFill>
              <a:srgbClr val="B308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3" name="Freeform 131"/>
            <p:cNvSpPr/>
            <p:nvPr/>
          </p:nvSpPr>
          <p:spPr bwMode="auto">
            <a:xfrm>
              <a:off x="7602538" y="1728788"/>
              <a:ext cx="190500" cy="225425"/>
            </a:xfrm>
            <a:custGeom>
              <a:avLst/>
              <a:gdLst>
                <a:gd name="T0" fmla="*/ 184 w 184"/>
                <a:gd name="T1" fmla="*/ 218 h 218"/>
                <a:gd name="T2" fmla="*/ 139 w 184"/>
                <a:gd name="T3" fmla="*/ 122 h 218"/>
                <a:gd name="T4" fmla="*/ 162 w 184"/>
                <a:gd name="T5" fmla="*/ 87 h 218"/>
                <a:gd name="T6" fmla="*/ 134 w 184"/>
                <a:gd name="T7" fmla="*/ 91 h 218"/>
                <a:gd name="T8" fmla="*/ 128 w 184"/>
                <a:gd name="T9" fmla="*/ 46 h 218"/>
                <a:gd name="T10" fmla="*/ 146 w 184"/>
                <a:gd name="T11" fmla="*/ 0 h 218"/>
                <a:gd name="T12" fmla="*/ 18 w 184"/>
                <a:gd name="T13" fmla="*/ 56 h 218"/>
                <a:gd name="T14" fmla="*/ 0 w 184"/>
                <a:gd name="T15" fmla="*/ 109 h 218"/>
                <a:gd name="T16" fmla="*/ 184 w 184"/>
                <a:gd name="T17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" h="218">
                  <a:moveTo>
                    <a:pt x="184" y="218"/>
                  </a:moveTo>
                  <a:cubicBezTo>
                    <a:pt x="159" y="169"/>
                    <a:pt x="139" y="122"/>
                    <a:pt x="139" y="122"/>
                  </a:cubicBezTo>
                  <a:cubicBezTo>
                    <a:pt x="162" y="87"/>
                    <a:pt x="162" y="87"/>
                    <a:pt x="162" y="87"/>
                  </a:cubicBezTo>
                  <a:cubicBezTo>
                    <a:pt x="134" y="91"/>
                    <a:pt x="134" y="91"/>
                    <a:pt x="134" y="91"/>
                  </a:cubicBezTo>
                  <a:cubicBezTo>
                    <a:pt x="134" y="91"/>
                    <a:pt x="128" y="80"/>
                    <a:pt x="128" y="46"/>
                  </a:cubicBezTo>
                  <a:cubicBezTo>
                    <a:pt x="128" y="30"/>
                    <a:pt x="137" y="13"/>
                    <a:pt x="146" y="0"/>
                  </a:cubicBezTo>
                  <a:cubicBezTo>
                    <a:pt x="119" y="9"/>
                    <a:pt x="28" y="40"/>
                    <a:pt x="18" y="56"/>
                  </a:cubicBezTo>
                  <a:cubicBezTo>
                    <a:pt x="14" y="62"/>
                    <a:pt x="8" y="83"/>
                    <a:pt x="0" y="109"/>
                  </a:cubicBezTo>
                  <a:cubicBezTo>
                    <a:pt x="44" y="166"/>
                    <a:pt x="109" y="206"/>
                    <a:pt x="184" y="218"/>
                  </a:cubicBezTo>
                  <a:close/>
                </a:path>
              </a:pathLst>
            </a:custGeom>
            <a:solidFill>
              <a:srgbClr val="2F37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4" name="Freeform 132"/>
            <p:cNvSpPr/>
            <p:nvPr/>
          </p:nvSpPr>
          <p:spPr bwMode="auto">
            <a:xfrm>
              <a:off x="7735888" y="1703388"/>
              <a:ext cx="101600" cy="254000"/>
            </a:xfrm>
            <a:custGeom>
              <a:avLst/>
              <a:gdLst>
                <a:gd name="T0" fmla="*/ 6 w 99"/>
                <a:gd name="T1" fmla="*/ 116 h 246"/>
                <a:gd name="T2" fmla="*/ 34 w 99"/>
                <a:gd name="T3" fmla="*/ 112 h 246"/>
                <a:gd name="T4" fmla="*/ 11 w 99"/>
                <a:gd name="T5" fmla="*/ 147 h 246"/>
                <a:gd name="T6" fmla="*/ 56 w 99"/>
                <a:gd name="T7" fmla="*/ 243 h 246"/>
                <a:gd name="T8" fmla="*/ 99 w 99"/>
                <a:gd name="T9" fmla="*/ 246 h 246"/>
                <a:gd name="T10" fmla="*/ 82 w 99"/>
                <a:gd name="T11" fmla="*/ 191 h 246"/>
                <a:gd name="T12" fmla="*/ 62 w 99"/>
                <a:gd name="T13" fmla="*/ 120 h 246"/>
                <a:gd name="T14" fmla="*/ 40 w 99"/>
                <a:gd name="T15" fmla="*/ 0 h 246"/>
                <a:gd name="T16" fmla="*/ 40 w 99"/>
                <a:gd name="T17" fmla="*/ 0 h 246"/>
                <a:gd name="T18" fmla="*/ 18 w 99"/>
                <a:gd name="T19" fmla="*/ 25 h 246"/>
                <a:gd name="T20" fmla="*/ 0 w 99"/>
                <a:gd name="T21" fmla="*/ 71 h 246"/>
                <a:gd name="T22" fmla="*/ 6 w 99"/>
                <a:gd name="T23" fmla="*/ 11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246">
                  <a:moveTo>
                    <a:pt x="6" y="116"/>
                  </a:moveTo>
                  <a:cubicBezTo>
                    <a:pt x="34" y="112"/>
                    <a:pt x="34" y="112"/>
                    <a:pt x="34" y="112"/>
                  </a:cubicBezTo>
                  <a:cubicBezTo>
                    <a:pt x="11" y="147"/>
                    <a:pt x="11" y="147"/>
                    <a:pt x="11" y="147"/>
                  </a:cubicBezTo>
                  <a:cubicBezTo>
                    <a:pt x="11" y="147"/>
                    <a:pt x="31" y="194"/>
                    <a:pt x="56" y="243"/>
                  </a:cubicBezTo>
                  <a:cubicBezTo>
                    <a:pt x="70" y="245"/>
                    <a:pt x="84" y="246"/>
                    <a:pt x="99" y="246"/>
                  </a:cubicBezTo>
                  <a:cubicBezTo>
                    <a:pt x="92" y="226"/>
                    <a:pt x="87" y="208"/>
                    <a:pt x="82" y="191"/>
                  </a:cubicBezTo>
                  <a:cubicBezTo>
                    <a:pt x="74" y="164"/>
                    <a:pt x="67" y="140"/>
                    <a:pt x="62" y="120"/>
                  </a:cubicBezTo>
                  <a:cubicBezTo>
                    <a:pt x="36" y="24"/>
                    <a:pt x="39" y="3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29" y="10"/>
                    <a:pt x="18" y="25"/>
                  </a:cubicBezTo>
                  <a:cubicBezTo>
                    <a:pt x="9" y="38"/>
                    <a:pt x="0" y="55"/>
                    <a:pt x="0" y="71"/>
                  </a:cubicBezTo>
                  <a:cubicBezTo>
                    <a:pt x="0" y="105"/>
                    <a:pt x="6" y="116"/>
                    <a:pt x="6" y="116"/>
                  </a:cubicBezTo>
                  <a:close/>
                </a:path>
              </a:pathLst>
            </a:custGeom>
            <a:solidFill>
              <a:srgbClr val="474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5" name="Freeform 133"/>
            <p:cNvSpPr/>
            <p:nvPr/>
          </p:nvSpPr>
          <p:spPr bwMode="auto">
            <a:xfrm>
              <a:off x="7899401" y="1728788"/>
              <a:ext cx="184150" cy="222250"/>
            </a:xfrm>
            <a:custGeom>
              <a:avLst/>
              <a:gdLst>
                <a:gd name="T0" fmla="*/ 48 w 179"/>
                <a:gd name="T1" fmla="*/ 91 h 215"/>
                <a:gd name="T2" fmla="*/ 21 w 179"/>
                <a:gd name="T3" fmla="*/ 87 h 215"/>
                <a:gd name="T4" fmla="*/ 43 w 179"/>
                <a:gd name="T5" fmla="*/ 122 h 215"/>
                <a:gd name="T6" fmla="*/ 0 w 179"/>
                <a:gd name="T7" fmla="*/ 215 h 215"/>
                <a:gd name="T8" fmla="*/ 179 w 179"/>
                <a:gd name="T9" fmla="*/ 97 h 215"/>
                <a:gd name="T10" fmla="*/ 164 w 179"/>
                <a:gd name="T11" fmla="*/ 56 h 215"/>
                <a:gd name="T12" fmla="*/ 36 w 179"/>
                <a:gd name="T13" fmla="*/ 0 h 215"/>
                <a:gd name="T14" fmla="*/ 55 w 179"/>
                <a:gd name="T15" fmla="*/ 46 h 215"/>
                <a:gd name="T16" fmla="*/ 48 w 179"/>
                <a:gd name="T17" fmla="*/ 9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215">
                  <a:moveTo>
                    <a:pt x="48" y="91"/>
                  </a:moveTo>
                  <a:cubicBezTo>
                    <a:pt x="21" y="87"/>
                    <a:pt x="21" y="87"/>
                    <a:pt x="21" y="87"/>
                  </a:cubicBezTo>
                  <a:cubicBezTo>
                    <a:pt x="43" y="122"/>
                    <a:pt x="43" y="122"/>
                    <a:pt x="43" y="122"/>
                  </a:cubicBezTo>
                  <a:cubicBezTo>
                    <a:pt x="43" y="122"/>
                    <a:pt x="24" y="168"/>
                    <a:pt x="0" y="215"/>
                  </a:cubicBezTo>
                  <a:cubicBezTo>
                    <a:pt x="74" y="200"/>
                    <a:pt x="137" y="157"/>
                    <a:pt x="179" y="97"/>
                  </a:cubicBezTo>
                  <a:cubicBezTo>
                    <a:pt x="173" y="77"/>
                    <a:pt x="167" y="61"/>
                    <a:pt x="164" y="56"/>
                  </a:cubicBezTo>
                  <a:cubicBezTo>
                    <a:pt x="155" y="40"/>
                    <a:pt x="63" y="9"/>
                    <a:pt x="36" y="0"/>
                  </a:cubicBezTo>
                  <a:cubicBezTo>
                    <a:pt x="45" y="13"/>
                    <a:pt x="55" y="30"/>
                    <a:pt x="55" y="46"/>
                  </a:cubicBezTo>
                  <a:cubicBezTo>
                    <a:pt x="55" y="80"/>
                    <a:pt x="48" y="91"/>
                    <a:pt x="48" y="91"/>
                  </a:cubicBezTo>
                  <a:close/>
                </a:path>
              </a:pathLst>
            </a:custGeom>
            <a:solidFill>
              <a:srgbClr val="2F37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6" name="Freeform 134"/>
            <p:cNvSpPr/>
            <p:nvPr/>
          </p:nvSpPr>
          <p:spPr bwMode="auto">
            <a:xfrm>
              <a:off x="7853363" y="1703388"/>
              <a:ext cx="101600" cy="254000"/>
            </a:xfrm>
            <a:custGeom>
              <a:avLst/>
              <a:gdLst>
                <a:gd name="T0" fmla="*/ 44 w 99"/>
                <a:gd name="T1" fmla="*/ 240 h 246"/>
                <a:gd name="T2" fmla="*/ 87 w 99"/>
                <a:gd name="T3" fmla="*/ 147 h 246"/>
                <a:gd name="T4" fmla="*/ 65 w 99"/>
                <a:gd name="T5" fmla="*/ 112 h 246"/>
                <a:gd name="T6" fmla="*/ 92 w 99"/>
                <a:gd name="T7" fmla="*/ 116 h 246"/>
                <a:gd name="T8" fmla="*/ 99 w 99"/>
                <a:gd name="T9" fmla="*/ 71 h 246"/>
                <a:gd name="T10" fmla="*/ 80 w 99"/>
                <a:gd name="T11" fmla="*/ 25 h 246"/>
                <a:gd name="T12" fmla="*/ 58 w 99"/>
                <a:gd name="T13" fmla="*/ 0 h 246"/>
                <a:gd name="T14" fmla="*/ 58 w 99"/>
                <a:gd name="T15" fmla="*/ 0 h 246"/>
                <a:gd name="T16" fmla="*/ 37 w 99"/>
                <a:gd name="T17" fmla="*/ 120 h 246"/>
                <a:gd name="T18" fmla="*/ 18 w 99"/>
                <a:gd name="T19" fmla="*/ 187 h 246"/>
                <a:gd name="T20" fmla="*/ 0 w 99"/>
                <a:gd name="T21" fmla="*/ 246 h 246"/>
                <a:gd name="T22" fmla="*/ 44 w 99"/>
                <a:gd name="T23" fmla="*/ 24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246">
                  <a:moveTo>
                    <a:pt x="44" y="240"/>
                  </a:moveTo>
                  <a:cubicBezTo>
                    <a:pt x="68" y="193"/>
                    <a:pt x="87" y="147"/>
                    <a:pt x="87" y="147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92" y="116"/>
                    <a:pt x="92" y="116"/>
                    <a:pt x="92" y="116"/>
                  </a:cubicBezTo>
                  <a:cubicBezTo>
                    <a:pt x="92" y="116"/>
                    <a:pt x="99" y="105"/>
                    <a:pt x="99" y="71"/>
                  </a:cubicBezTo>
                  <a:cubicBezTo>
                    <a:pt x="99" y="55"/>
                    <a:pt x="89" y="38"/>
                    <a:pt x="80" y="25"/>
                  </a:cubicBezTo>
                  <a:cubicBezTo>
                    <a:pt x="69" y="1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3"/>
                    <a:pt x="62" y="24"/>
                    <a:pt x="37" y="120"/>
                  </a:cubicBezTo>
                  <a:cubicBezTo>
                    <a:pt x="32" y="139"/>
                    <a:pt x="25" y="161"/>
                    <a:pt x="18" y="187"/>
                  </a:cubicBezTo>
                  <a:cubicBezTo>
                    <a:pt x="13" y="205"/>
                    <a:pt x="7" y="224"/>
                    <a:pt x="0" y="246"/>
                  </a:cubicBezTo>
                  <a:cubicBezTo>
                    <a:pt x="15" y="245"/>
                    <a:pt x="30" y="243"/>
                    <a:pt x="44" y="240"/>
                  </a:cubicBezTo>
                  <a:close/>
                </a:path>
              </a:pathLst>
            </a:custGeom>
            <a:solidFill>
              <a:srgbClr val="474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67" name="Freeform 135"/>
          <p:cNvSpPr/>
          <p:nvPr/>
        </p:nvSpPr>
        <p:spPr bwMode="auto">
          <a:xfrm>
            <a:off x="4816324" y="3465736"/>
            <a:ext cx="1117831" cy="1117831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45 w 1016"/>
              <a:gd name="T5" fmla="*/ 716 h 1016"/>
              <a:gd name="T6" fmla="*/ 508 w 1016"/>
              <a:gd name="T7" fmla="*/ 1016 h 1016"/>
              <a:gd name="T8" fmla="*/ 972 w 1016"/>
              <a:gd name="T9" fmla="*/ 716 h 1016"/>
              <a:gd name="T10" fmla="*/ 1016 w 1016"/>
              <a:gd name="T11" fmla="*/ 508 h 1016"/>
              <a:gd name="T12" fmla="*/ 508 w 1016"/>
              <a:gd name="T13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8"/>
                  <a:pt x="0" y="508"/>
                </a:cubicBezTo>
                <a:cubicBezTo>
                  <a:pt x="0" y="582"/>
                  <a:pt x="16" y="652"/>
                  <a:pt x="45" y="716"/>
                </a:cubicBezTo>
                <a:cubicBezTo>
                  <a:pt x="124" y="893"/>
                  <a:pt x="302" y="1016"/>
                  <a:pt x="508" y="1016"/>
                </a:cubicBezTo>
                <a:cubicBezTo>
                  <a:pt x="715" y="1016"/>
                  <a:pt x="893" y="893"/>
                  <a:pt x="972" y="716"/>
                </a:cubicBezTo>
                <a:cubicBezTo>
                  <a:pt x="1001" y="652"/>
                  <a:pt x="1016" y="582"/>
                  <a:pt x="1016" y="508"/>
                </a:cubicBezTo>
                <a:cubicBezTo>
                  <a:pt x="1016" y="228"/>
                  <a:pt x="789" y="0"/>
                  <a:pt x="508" y="0"/>
                </a:cubicBezTo>
                <a:close/>
              </a:path>
            </a:pathLst>
          </a:custGeom>
          <a:solidFill>
            <a:srgbClr val="BBBE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43" name="组合 442"/>
          <p:cNvGrpSpPr/>
          <p:nvPr/>
        </p:nvGrpSpPr>
        <p:grpSpPr>
          <a:xfrm>
            <a:off x="5084806" y="3734220"/>
            <a:ext cx="580867" cy="580867"/>
            <a:chOff x="5240338" y="1414463"/>
            <a:chExt cx="546100" cy="546100"/>
          </a:xfrm>
        </p:grpSpPr>
        <p:sp>
          <p:nvSpPr>
            <p:cNvPr id="368" name="Freeform 136"/>
            <p:cNvSpPr/>
            <p:nvPr/>
          </p:nvSpPr>
          <p:spPr bwMode="auto">
            <a:xfrm>
              <a:off x="5303838" y="1414463"/>
              <a:ext cx="482600" cy="482600"/>
            </a:xfrm>
            <a:custGeom>
              <a:avLst/>
              <a:gdLst>
                <a:gd name="T0" fmla="*/ 0 w 304"/>
                <a:gd name="T1" fmla="*/ 0 h 304"/>
                <a:gd name="T2" fmla="*/ 44 w 304"/>
                <a:gd name="T3" fmla="*/ 0 h 304"/>
                <a:gd name="T4" fmla="*/ 44 w 304"/>
                <a:gd name="T5" fmla="*/ 260 h 304"/>
                <a:gd name="T6" fmla="*/ 304 w 304"/>
                <a:gd name="T7" fmla="*/ 260 h 304"/>
                <a:gd name="T8" fmla="*/ 304 w 304"/>
                <a:gd name="T9" fmla="*/ 304 h 304"/>
                <a:gd name="T10" fmla="*/ 0 w 304"/>
                <a:gd name="T11" fmla="*/ 304 h 304"/>
                <a:gd name="T12" fmla="*/ 0 w 304"/>
                <a:gd name="T13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4" h="304">
                  <a:moveTo>
                    <a:pt x="0" y="0"/>
                  </a:moveTo>
                  <a:lnTo>
                    <a:pt x="44" y="0"/>
                  </a:lnTo>
                  <a:lnTo>
                    <a:pt x="44" y="260"/>
                  </a:lnTo>
                  <a:lnTo>
                    <a:pt x="304" y="260"/>
                  </a:lnTo>
                  <a:lnTo>
                    <a:pt x="304" y="304"/>
                  </a:lnTo>
                  <a:lnTo>
                    <a:pt x="0" y="3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" name="Freeform 137"/>
            <p:cNvSpPr/>
            <p:nvPr/>
          </p:nvSpPr>
          <p:spPr bwMode="auto">
            <a:xfrm>
              <a:off x="5240338" y="1476375"/>
              <a:ext cx="482600" cy="484188"/>
            </a:xfrm>
            <a:custGeom>
              <a:avLst/>
              <a:gdLst>
                <a:gd name="T0" fmla="*/ 304 w 304"/>
                <a:gd name="T1" fmla="*/ 305 h 305"/>
                <a:gd name="T2" fmla="*/ 260 w 304"/>
                <a:gd name="T3" fmla="*/ 305 h 305"/>
                <a:gd name="T4" fmla="*/ 260 w 304"/>
                <a:gd name="T5" fmla="*/ 44 h 305"/>
                <a:gd name="T6" fmla="*/ 0 w 304"/>
                <a:gd name="T7" fmla="*/ 44 h 305"/>
                <a:gd name="T8" fmla="*/ 0 w 304"/>
                <a:gd name="T9" fmla="*/ 0 h 305"/>
                <a:gd name="T10" fmla="*/ 304 w 304"/>
                <a:gd name="T11" fmla="*/ 0 h 305"/>
                <a:gd name="T12" fmla="*/ 304 w 304"/>
                <a:gd name="T13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4" h="305">
                  <a:moveTo>
                    <a:pt x="304" y="305"/>
                  </a:moveTo>
                  <a:lnTo>
                    <a:pt x="260" y="305"/>
                  </a:lnTo>
                  <a:lnTo>
                    <a:pt x="260" y="44"/>
                  </a:lnTo>
                  <a:lnTo>
                    <a:pt x="0" y="44"/>
                  </a:lnTo>
                  <a:lnTo>
                    <a:pt x="0" y="0"/>
                  </a:lnTo>
                  <a:lnTo>
                    <a:pt x="304" y="0"/>
                  </a:lnTo>
                  <a:lnTo>
                    <a:pt x="304" y="305"/>
                  </a:lnTo>
                  <a:close/>
                </a:path>
              </a:pathLst>
            </a:custGeom>
            <a:solidFill>
              <a:srgbClr val="2D4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0" name="Oval 138"/>
          <p:cNvSpPr>
            <a:spLocks noChangeArrowheads="1"/>
          </p:cNvSpPr>
          <p:nvPr/>
        </p:nvSpPr>
        <p:spPr bwMode="auto">
          <a:xfrm>
            <a:off x="4819701" y="4701767"/>
            <a:ext cx="1117831" cy="1117831"/>
          </a:xfrm>
          <a:prstGeom prst="ellipse">
            <a:avLst/>
          </a:prstGeom>
          <a:solidFill>
            <a:srgbClr val="92CD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47" name="组合 446"/>
          <p:cNvGrpSpPr/>
          <p:nvPr/>
        </p:nvGrpSpPr>
        <p:grpSpPr>
          <a:xfrm>
            <a:off x="5047657" y="4875690"/>
            <a:ext cx="631526" cy="705821"/>
            <a:chOff x="5205413" y="2487613"/>
            <a:chExt cx="593726" cy="663575"/>
          </a:xfrm>
        </p:grpSpPr>
        <p:sp>
          <p:nvSpPr>
            <p:cNvPr id="371" name="Freeform 139"/>
            <p:cNvSpPr/>
            <p:nvPr/>
          </p:nvSpPr>
          <p:spPr bwMode="auto">
            <a:xfrm>
              <a:off x="5205413" y="2487613"/>
              <a:ext cx="501650" cy="611188"/>
            </a:xfrm>
            <a:custGeom>
              <a:avLst/>
              <a:gdLst>
                <a:gd name="T0" fmla="*/ 190 w 486"/>
                <a:gd name="T1" fmla="*/ 418 h 590"/>
                <a:gd name="T2" fmla="*/ 255 w 486"/>
                <a:gd name="T3" fmla="*/ 436 h 590"/>
                <a:gd name="T4" fmla="*/ 209 w 486"/>
                <a:gd name="T5" fmla="*/ 454 h 590"/>
                <a:gd name="T6" fmla="*/ 153 w 486"/>
                <a:gd name="T7" fmla="*/ 493 h 590"/>
                <a:gd name="T8" fmla="*/ 116 w 486"/>
                <a:gd name="T9" fmla="*/ 505 h 590"/>
                <a:gd name="T10" fmla="*/ 77 w 486"/>
                <a:gd name="T11" fmla="*/ 517 h 590"/>
                <a:gd name="T12" fmla="*/ 0 w 486"/>
                <a:gd name="T13" fmla="*/ 590 h 590"/>
                <a:gd name="T14" fmla="*/ 93 w 486"/>
                <a:gd name="T15" fmla="*/ 455 h 590"/>
                <a:gd name="T16" fmla="*/ 145 w 486"/>
                <a:gd name="T17" fmla="*/ 393 h 590"/>
                <a:gd name="T18" fmla="*/ 238 w 486"/>
                <a:gd name="T19" fmla="*/ 280 h 590"/>
                <a:gd name="T20" fmla="*/ 364 w 486"/>
                <a:gd name="T21" fmla="*/ 149 h 590"/>
                <a:gd name="T22" fmla="*/ 242 w 486"/>
                <a:gd name="T23" fmla="*/ 257 h 590"/>
                <a:gd name="T24" fmla="*/ 57 w 486"/>
                <a:gd name="T25" fmla="*/ 481 h 590"/>
                <a:gd name="T26" fmla="*/ 125 w 486"/>
                <a:gd name="T27" fmla="*/ 246 h 590"/>
                <a:gd name="T28" fmla="*/ 174 w 486"/>
                <a:gd name="T29" fmla="*/ 163 h 590"/>
                <a:gd name="T30" fmla="*/ 188 w 486"/>
                <a:gd name="T31" fmla="*/ 256 h 590"/>
                <a:gd name="T32" fmla="*/ 206 w 486"/>
                <a:gd name="T33" fmla="*/ 224 h 590"/>
                <a:gd name="T34" fmla="*/ 225 w 486"/>
                <a:gd name="T35" fmla="*/ 181 h 590"/>
                <a:gd name="T36" fmla="*/ 367 w 486"/>
                <a:gd name="T37" fmla="*/ 36 h 590"/>
                <a:gd name="T38" fmla="*/ 486 w 486"/>
                <a:gd name="T39" fmla="*/ 0 h 590"/>
                <a:gd name="T40" fmla="*/ 457 w 486"/>
                <a:gd name="T41" fmla="*/ 94 h 590"/>
                <a:gd name="T42" fmla="*/ 442 w 486"/>
                <a:gd name="T43" fmla="*/ 193 h 590"/>
                <a:gd name="T44" fmla="*/ 352 w 486"/>
                <a:gd name="T45" fmla="*/ 270 h 590"/>
                <a:gd name="T46" fmla="*/ 412 w 486"/>
                <a:gd name="T47" fmla="*/ 269 h 590"/>
                <a:gd name="T48" fmla="*/ 371 w 486"/>
                <a:gd name="T49" fmla="*/ 296 h 590"/>
                <a:gd name="T50" fmla="*/ 332 w 486"/>
                <a:gd name="T51" fmla="*/ 353 h 590"/>
                <a:gd name="T52" fmla="*/ 190 w 486"/>
                <a:gd name="T53" fmla="*/ 418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6" h="590">
                  <a:moveTo>
                    <a:pt x="190" y="418"/>
                  </a:moveTo>
                  <a:cubicBezTo>
                    <a:pt x="209" y="430"/>
                    <a:pt x="232" y="436"/>
                    <a:pt x="255" y="436"/>
                  </a:cubicBezTo>
                  <a:cubicBezTo>
                    <a:pt x="239" y="439"/>
                    <a:pt x="223" y="445"/>
                    <a:pt x="209" y="454"/>
                  </a:cubicBezTo>
                  <a:cubicBezTo>
                    <a:pt x="190" y="467"/>
                    <a:pt x="174" y="484"/>
                    <a:pt x="153" y="493"/>
                  </a:cubicBezTo>
                  <a:cubicBezTo>
                    <a:pt x="140" y="498"/>
                    <a:pt x="129" y="501"/>
                    <a:pt x="116" y="505"/>
                  </a:cubicBezTo>
                  <a:cubicBezTo>
                    <a:pt x="103" y="509"/>
                    <a:pt x="90" y="511"/>
                    <a:pt x="77" y="517"/>
                  </a:cubicBezTo>
                  <a:cubicBezTo>
                    <a:pt x="46" y="530"/>
                    <a:pt x="40" y="540"/>
                    <a:pt x="0" y="590"/>
                  </a:cubicBezTo>
                  <a:cubicBezTo>
                    <a:pt x="23" y="540"/>
                    <a:pt x="55" y="494"/>
                    <a:pt x="93" y="455"/>
                  </a:cubicBezTo>
                  <a:cubicBezTo>
                    <a:pt x="108" y="438"/>
                    <a:pt x="129" y="410"/>
                    <a:pt x="145" y="393"/>
                  </a:cubicBezTo>
                  <a:cubicBezTo>
                    <a:pt x="179" y="354"/>
                    <a:pt x="206" y="320"/>
                    <a:pt x="238" y="280"/>
                  </a:cubicBezTo>
                  <a:cubicBezTo>
                    <a:pt x="278" y="230"/>
                    <a:pt x="313" y="185"/>
                    <a:pt x="364" y="149"/>
                  </a:cubicBezTo>
                  <a:cubicBezTo>
                    <a:pt x="316" y="174"/>
                    <a:pt x="279" y="216"/>
                    <a:pt x="242" y="257"/>
                  </a:cubicBezTo>
                  <a:cubicBezTo>
                    <a:pt x="178" y="330"/>
                    <a:pt x="114" y="403"/>
                    <a:pt x="57" y="481"/>
                  </a:cubicBezTo>
                  <a:cubicBezTo>
                    <a:pt x="36" y="398"/>
                    <a:pt x="69" y="310"/>
                    <a:pt x="125" y="246"/>
                  </a:cubicBezTo>
                  <a:cubicBezTo>
                    <a:pt x="146" y="221"/>
                    <a:pt x="172" y="196"/>
                    <a:pt x="174" y="163"/>
                  </a:cubicBezTo>
                  <a:cubicBezTo>
                    <a:pt x="189" y="191"/>
                    <a:pt x="194" y="225"/>
                    <a:pt x="188" y="256"/>
                  </a:cubicBezTo>
                  <a:cubicBezTo>
                    <a:pt x="194" y="246"/>
                    <a:pt x="200" y="235"/>
                    <a:pt x="206" y="224"/>
                  </a:cubicBezTo>
                  <a:cubicBezTo>
                    <a:pt x="212" y="210"/>
                    <a:pt x="218" y="195"/>
                    <a:pt x="225" y="181"/>
                  </a:cubicBezTo>
                  <a:cubicBezTo>
                    <a:pt x="253" y="117"/>
                    <a:pt x="301" y="58"/>
                    <a:pt x="367" y="36"/>
                  </a:cubicBezTo>
                  <a:cubicBezTo>
                    <a:pt x="406" y="23"/>
                    <a:pt x="451" y="22"/>
                    <a:pt x="486" y="0"/>
                  </a:cubicBezTo>
                  <a:cubicBezTo>
                    <a:pt x="463" y="25"/>
                    <a:pt x="458" y="61"/>
                    <a:pt x="457" y="94"/>
                  </a:cubicBezTo>
                  <a:cubicBezTo>
                    <a:pt x="455" y="128"/>
                    <a:pt x="456" y="163"/>
                    <a:pt x="442" y="193"/>
                  </a:cubicBezTo>
                  <a:cubicBezTo>
                    <a:pt x="425" y="229"/>
                    <a:pt x="389" y="253"/>
                    <a:pt x="352" y="270"/>
                  </a:cubicBezTo>
                  <a:cubicBezTo>
                    <a:pt x="372" y="268"/>
                    <a:pt x="392" y="267"/>
                    <a:pt x="412" y="269"/>
                  </a:cubicBezTo>
                  <a:cubicBezTo>
                    <a:pt x="398" y="277"/>
                    <a:pt x="383" y="284"/>
                    <a:pt x="371" y="296"/>
                  </a:cubicBezTo>
                  <a:cubicBezTo>
                    <a:pt x="355" y="312"/>
                    <a:pt x="345" y="334"/>
                    <a:pt x="332" y="353"/>
                  </a:cubicBezTo>
                  <a:cubicBezTo>
                    <a:pt x="300" y="397"/>
                    <a:pt x="244" y="423"/>
                    <a:pt x="190" y="418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2" name="Freeform 140"/>
            <p:cNvSpPr/>
            <p:nvPr/>
          </p:nvSpPr>
          <p:spPr bwMode="auto">
            <a:xfrm>
              <a:off x="5534026" y="2978150"/>
              <a:ext cx="265113" cy="173038"/>
            </a:xfrm>
            <a:custGeom>
              <a:avLst/>
              <a:gdLst>
                <a:gd name="T0" fmla="*/ 237 w 256"/>
                <a:gd name="T1" fmla="*/ 18 h 168"/>
                <a:gd name="T2" fmla="*/ 219 w 256"/>
                <a:gd name="T3" fmla="*/ 0 h 168"/>
                <a:gd name="T4" fmla="*/ 37 w 256"/>
                <a:gd name="T5" fmla="*/ 0 h 168"/>
                <a:gd name="T6" fmla="*/ 19 w 256"/>
                <a:gd name="T7" fmla="*/ 18 h 168"/>
                <a:gd name="T8" fmla="*/ 0 w 256"/>
                <a:gd name="T9" fmla="*/ 168 h 168"/>
                <a:gd name="T10" fmla="*/ 256 w 256"/>
                <a:gd name="T11" fmla="*/ 168 h 168"/>
                <a:gd name="T12" fmla="*/ 237 w 256"/>
                <a:gd name="T13" fmla="*/ 1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68">
                  <a:moveTo>
                    <a:pt x="237" y="18"/>
                  </a:moveTo>
                  <a:cubicBezTo>
                    <a:pt x="236" y="8"/>
                    <a:pt x="228" y="0"/>
                    <a:pt x="219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8" y="0"/>
                    <a:pt x="20" y="8"/>
                    <a:pt x="19" y="18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256" y="168"/>
                    <a:pt x="256" y="168"/>
                    <a:pt x="256" y="168"/>
                  </a:cubicBezTo>
                  <a:lnTo>
                    <a:pt x="237" y="1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3" name="Rectangle 141"/>
            <p:cNvSpPr>
              <a:spLocks noChangeArrowheads="1"/>
            </p:cNvSpPr>
            <p:nvPr/>
          </p:nvSpPr>
          <p:spPr bwMode="auto">
            <a:xfrm>
              <a:off x="5621338" y="2935288"/>
              <a:ext cx="92075" cy="44450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4" name="Freeform 142"/>
            <p:cNvSpPr/>
            <p:nvPr/>
          </p:nvSpPr>
          <p:spPr bwMode="auto">
            <a:xfrm>
              <a:off x="5605463" y="2916238"/>
              <a:ext cx="122238" cy="22225"/>
            </a:xfrm>
            <a:custGeom>
              <a:avLst/>
              <a:gdLst>
                <a:gd name="T0" fmla="*/ 110 w 118"/>
                <a:gd name="T1" fmla="*/ 0 h 20"/>
                <a:gd name="T2" fmla="*/ 9 w 118"/>
                <a:gd name="T3" fmla="*/ 0 h 20"/>
                <a:gd name="T4" fmla="*/ 0 w 118"/>
                <a:gd name="T5" fmla="*/ 10 h 20"/>
                <a:gd name="T6" fmla="*/ 9 w 118"/>
                <a:gd name="T7" fmla="*/ 20 h 20"/>
                <a:gd name="T8" fmla="*/ 110 w 118"/>
                <a:gd name="T9" fmla="*/ 20 h 20"/>
                <a:gd name="T10" fmla="*/ 118 w 118"/>
                <a:gd name="T11" fmla="*/ 10 h 20"/>
                <a:gd name="T12" fmla="*/ 110 w 118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20">
                  <a:moveTo>
                    <a:pt x="11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5"/>
                    <a:pt x="4" y="20"/>
                    <a:pt x="9" y="20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4" y="20"/>
                    <a:pt x="118" y="15"/>
                    <a:pt x="118" y="10"/>
                  </a:cubicBezTo>
                  <a:cubicBezTo>
                    <a:pt x="118" y="4"/>
                    <a:pt x="114" y="0"/>
                    <a:pt x="110" y="0"/>
                  </a:cubicBez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5" name="Freeform 143"/>
          <p:cNvSpPr/>
          <p:nvPr/>
        </p:nvSpPr>
        <p:spPr bwMode="auto">
          <a:xfrm>
            <a:off x="3430138" y="4698390"/>
            <a:ext cx="1121208" cy="1122898"/>
          </a:xfrm>
          <a:custGeom>
            <a:avLst/>
            <a:gdLst>
              <a:gd name="T0" fmla="*/ 1017 w 1019"/>
              <a:gd name="T1" fmla="*/ 513 h 1020"/>
              <a:gd name="T2" fmla="*/ 506 w 1019"/>
              <a:gd name="T3" fmla="*/ 1018 h 1020"/>
              <a:gd name="T4" fmla="*/ 1 w 1019"/>
              <a:gd name="T5" fmla="*/ 507 h 1020"/>
              <a:gd name="T6" fmla="*/ 513 w 1019"/>
              <a:gd name="T7" fmla="*/ 2 h 1020"/>
              <a:gd name="T8" fmla="*/ 1017 w 1019"/>
              <a:gd name="T9" fmla="*/ 513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9" h="1020">
                <a:moveTo>
                  <a:pt x="1017" y="513"/>
                </a:moveTo>
                <a:cubicBezTo>
                  <a:pt x="1016" y="794"/>
                  <a:pt x="787" y="1020"/>
                  <a:pt x="506" y="1018"/>
                </a:cubicBezTo>
                <a:cubicBezTo>
                  <a:pt x="226" y="1016"/>
                  <a:pt x="0" y="787"/>
                  <a:pt x="1" y="507"/>
                </a:cubicBezTo>
                <a:cubicBezTo>
                  <a:pt x="3" y="226"/>
                  <a:pt x="232" y="0"/>
                  <a:pt x="513" y="2"/>
                </a:cubicBezTo>
                <a:cubicBezTo>
                  <a:pt x="793" y="4"/>
                  <a:pt x="1019" y="233"/>
                  <a:pt x="1017" y="513"/>
                </a:cubicBezTo>
                <a:close/>
              </a:path>
            </a:pathLst>
          </a:custGeom>
          <a:solidFill>
            <a:srgbClr val="F79E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48" name="组合 447"/>
          <p:cNvGrpSpPr/>
          <p:nvPr/>
        </p:nvGrpSpPr>
        <p:grpSpPr>
          <a:xfrm>
            <a:off x="3693556" y="4961806"/>
            <a:ext cx="678806" cy="678805"/>
            <a:chOff x="4068763" y="2568575"/>
            <a:chExt cx="638176" cy="638175"/>
          </a:xfrm>
        </p:grpSpPr>
        <p:sp>
          <p:nvSpPr>
            <p:cNvPr id="376" name="Freeform 144"/>
            <p:cNvSpPr>
              <a:spLocks noEditPoints="1"/>
            </p:cNvSpPr>
            <p:nvPr/>
          </p:nvSpPr>
          <p:spPr bwMode="auto">
            <a:xfrm>
              <a:off x="4083051" y="2584450"/>
              <a:ext cx="190500" cy="190500"/>
            </a:xfrm>
            <a:custGeom>
              <a:avLst/>
              <a:gdLst>
                <a:gd name="T0" fmla="*/ 33 w 184"/>
                <a:gd name="T1" fmla="*/ 33 h 184"/>
                <a:gd name="T2" fmla="*/ 33 w 184"/>
                <a:gd name="T3" fmla="*/ 151 h 184"/>
                <a:gd name="T4" fmla="*/ 152 w 184"/>
                <a:gd name="T5" fmla="*/ 151 h 184"/>
                <a:gd name="T6" fmla="*/ 152 w 184"/>
                <a:gd name="T7" fmla="*/ 33 h 184"/>
                <a:gd name="T8" fmla="*/ 33 w 184"/>
                <a:gd name="T9" fmla="*/ 33 h 184"/>
                <a:gd name="T10" fmla="*/ 136 w 184"/>
                <a:gd name="T11" fmla="*/ 135 h 184"/>
                <a:gd name="T12" fmla="*/ 49 w 184"/>
                <a:gd name="T13" fmla="*/ 135 h 184"/>
                <a:gd name="T14" fmla="*/ 49 w 184"/>
                <a:gd name="T15" fmla="*/ 49 h 184"/>
                <a:gd name="T16" fmla="*/ 136 w 184"/>
                <a:gd name="T17" fmla="*/ 49 h 184"/>
                <a:gd name="T18" fmla="*/ 136 w 184"/>
                <a:gd name="T19" fmla="*/ 13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184">
                  <a:moveTo>
                    <a:pt x="33" y="33"/>
                  </a:moveTo>
                  <a:cubicBezTo>
                    <a:pt x="0" y="65"/>
                    <a:pt x="0" y="118"/>
                    <a:pt x="33" y="151"/>
                  </a:cubicBezTo>
                  <a:cubicBezTo>
                    <a:pt x="66" y="184"/>
                    <a:pt x="119" y="184"/>
                    <a:pt x="152" y="151"/>
                  </a:cubicBezTo>
                  <a:cubicBezTo>
                    <a:pt x="184" y="118"/>
                    <a:pt x="184" y="65"/>
                    <a:pt x="152" y="33"/>
                  </a:cubicBezTo>
                  <a:cubicBezTo>
                    <a:pt x="119" y="0"/>
                    <a:pt x="66" y="0"/>
                    <a:pt x="33" y="33"/>
                  </a:cubicBezTo>
                  <a:close/>
                  <a:moveTo>
                    <a:pt x="136" y="135"/>
                  </a:moveTo>
                  <a:cubicBezTo>
                    <a:pt x="112" y="159"/>
                    <a:pt x="73" y="159"/>
                    <a:pt x="49" y="135"/>
                  </a:cubicBezTo>
                  <a:cubicBezTo>
                    <a:pt x="25" y="111"/>
                    <a:pt x="25" y="73"/>
                    <a:pt x="49" y="49"/>
                  </a:cubicBezTo>
                  <a:cubicBezTo>
                    <a:pt x="73" y="25"/>
                    <a:pt x="112" y="25"/>
                    <a:pt x="136" y="49"/>
                  </a:cubicBezTo>
                  <a:cubicBezTo>
                    <a:pt x="160" y="73"/>
                    <a:pt x="160" y="111"/>
                    <a:pt x="136" y="135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7" name="Freeform 145"/>
            <p:cNvSpPr/>
            <p:nvPr/>
          </p:nvSpPr>
          <p:spPr bwMode="auto">
            <a:xfrm>
              <a:off x="4068763" y="2568575"/>
              <a:ext cx="57150" cy="57150"/>
            </a:xfrm>
            <a:custGeom>
              <a:avLst/>
              <a:gdLst>
                <a:gd name="T0" fmla="*/ 55 w 55"/>
                <a:gd name="T1" fmla="*/ 34 h 56"/>
                <a:gd name="T2" fmla="*/ 33 w 55"/>
                <a:gd name="T3" fmla="*/ 56 h 56"/>
                <a:gd name="T4" fmla="*/ 6 w 55"/>
                <a:gd name="T5" fmla="*/ 29 h 56"/>
                <a:gd name="T6" fmla="*/ 6 w 55"/>
                <a:gd name="T7" fmla="*/ 7 h 56"/>
                <a:gd name="T8" fmla="*/ 28 w 55"/>
                <a:gd name="T9" fmla="*/ 7 h 56"/>
                <a:gd name="T10" fmla="*/ 55 w 55"/>
                <a:gd name="T11" fmla="*/ 3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6">
                  <a:moveTo>
                    <a:pt x="55" y="34"/>
                  </a:moveTo>
                  <a:cubicBezTo>
                    <a:pt x="33" y="56"/>
                    <a:pt x="33" y="56"/>
                    <a:pt x="33" y="56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0" y="23"/>
                    <a:pt x="0" y="13"/>
                    <a:pt x="6" y="7"/>
                  </a:cubicBezTo>
                  <a:cubicBezTo>
                    <a:pt x="12" y="0"/>
                    <a:pt x="22" y="0"/>
                    <a:pt x="28" y="7"/>
                  </a:cubicBezTo>
                  <a:lnTo>
                    <a:pt x="55" y="34"/>
                  </a:lnTo>
                  <a:close/>
                </a:path>
              </a:pathLst>
            </a:custGeom>
            <a:solidFill>
              <a:srgbClr val="344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8" name="Freeform 146"/>
            <p:cNvSpPr/>
            <p:nvPr/>
          </p:nvSpPr>
          <p:spPr bwMode="auto">
            <a:xfrm>
              <a:off x="4227513" y="2727325"/>
              <a:ext cx="77788" cy="77788"/>
            </a:xfrm>
            <a:custGeom>
              <a:avLst/>
              <a:gdLst>
                <a:gd name="T0" fmla="*/ 66 w 76"/>
                <a:gd name="T1" fmla="*/ 66 h 75"/>
                <a:gd name="T2" fmla="*/ 66 w 76"/>
                <a:gd name="T3" fmla="*/ 66 h 75"/>
                <a:gd name="T4" fmla="*/ 31 w 76"/>
                <a:gd name="T5" fmla="*/ 66 h 75"/>
                <a:gd name="T6" fmla="*/ 0 w 76"/>
                <a:gd name="T7" fmla="*/ 35 h 75"/>
                <a:gd name="T8" fmla="*/ 35 w 76"/>
                <a:gd name="T9" fmla="*/ 0 h 75"/>
                <a:gd name="T10" fmla="*/ 66 w 76"/>
                <a:gd name="T11" fmla="*/ 30 h 75"/>
                <a:gd name="T12" fmla="*/ 66 w 76"/>
                <a:gd name="T13" fmla="*/ 6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75">
                  <a:moveTo>
                    <a:pt x="66" y="66"/>
                  </a:moveTo>
                  <a:cubicBezTo>
                    <a:pt x="66" y="66"/>
                    <a:pt x="66" y="66"/>
                    <a:pt x="66" y="66"/>
                  </a:cubicBezTo>
                  <a:cubicBezTo>
                    <a:pt x="56" y="75"/>
                    <a:pt x="40" y="75"/>
                    <a:pt x="31" y="6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76" y="40"/>
                    <a:pt x="76" y="56"/>
                    <a:pt x="66" y="66"/>
                  </a:cubicBezTo>
                  <a:close/>
                </a:path>
              </a:pathLst>
            </a:custGeom>
            <a:solidFill>
              <a:srgbClr val="344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9" name="Freeform 147"/>
            <p:cNvSpPr/>
            <p:nvPr/>
          </p:nvSpPr>
          <p:spPr bwMode="auto">
            <a:xfrm>
              <a:off x="4127501" y="3035300"/>
              <a:ext cx="31750" cy="158750"/>
            </a:xfrm>
            <a:custGeom>
              <a:avLst/>
              <a:gdLst>
                <a:gd name="T0" fmla="*/ 0 w 31"/>
                <a:gd name="T1" fmla="*/ 0 h 154"/>
                <a:gd name="T2" fmla="*/ 25 w 31"/>
                <a:gd name="T3" fmla="*/ 151 h 154"/>
                <a:gd name="T4" fmla="*/ 30 w 31"/>
                <a:gd name="T5" fmla="*/ 151 h 154"/>
                <a:gd name="T6" fmla="*/ 31 w 31"/>
                <a:gd name="T7" fmla="*/ 25 h 154"/>
                <a:gd name="T8" fmla="*/ 0 w 31"/>
                <a:gd name="T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54">
                  <a:moveTo>
                    <a:pt x="0" y="0"/>
                  </a:moveTo>
                  <a:cubicBezTo>
                    <a:pt x="25" y="151"/>
                    <a:pt x="25" y="151"/>
                    <a:pt x="25" y="151"/>
                  </a:cubicBezTo>
                  <a:cubicBezTo>
                    <a:pt x="25" y="154"/>
                    <a:pt x="30" y="154"/>
                    <a:pt x="30" y="151"/>
                  </a:cubicBezTo>
                  <a:cubicBezTo>
                    <a:pt x="31" y="25"/>
                    <a:pt x="31" y="25"/>
                    <a:pt x="31" y="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0" name="Freeform 148"/>
            <p:cNvSpPr/>
            <p:nvPr/>
          </p:nvSpPr>
          <p:spPr bwMode="auto">
            <a:xfrm>
              <a:off x="4113213" y="2713038"/>
              <a:ext cx="49213" cy="374650"/>
            </a:xfrm>
            <a:custGeom>
              <a:avLst/>
              <a:gdLst>
                <a:gd name="T0" fmla="*/ 31 w 31"/>
                <a:gd name="T1" fmla="*/ 236 h 236"/>
                <a:gd name="T2" fmla="*/ 0 w 31"/>
                <a:gd name="T3" fmla="*/ 201 h 236"/>
                <a:gd name="T4" fmla="*/ 0 w 31"/>
                <a:gd name="T5" fmla="*/ 0 h 236"/>
                <a:gd name="T6" fmla="*/ 31 w 31"/>
                <a:gd name="T7" fmla="*/ 26 h 236"/>
                <a:gd name="T8" fmla="*/ 31 w 31"/>
                <a:gd name="T9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36">
                  <a:moveTo>
                    <a:pt x="31" y="236"/>
                  </a:moveTo>
                  <a:lnTo>
                    <a:pt x="0" y="201"/>
                  </a:lnTo>
                  <a:lnTo>
                    <a:pt x="0" y="0"/>
                  </a:lnTo>
                  <a:lnTo>
                    <a:pt x="31" y="26"/>
                  </a:lnTo>
                  <a:lnTo>
                    <a:pt x="31" y="236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1" name="Oval 149"/>
            <p:cNvSpPr>
              <a:spLocks noChangeArrowheads="1"/>
            </p:cNvSpPr>
            <p:nvPr/>
          </p:nvSpPr>
          <p:spPr bwMode="auto">
            <a:xfrm>
              <a:off x="4102101" y="3000375"/>
              <a:ext cx="46038" cy="46038"/>
            </a:xfrm>
            <a:prstGeom prst="ellipse">
              <a:avLst/>
            </a:pr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2" name="Freeform 150"/>
            <p:cNvSpPr/>
            <p:nvPr/>
          </p:nvSpPr>
          <p:spPr bwMode="auto">
            <a:xfrm>
              <a:off x="4543426" y="2632075"/>
              <a:ext cx="158750" cy="31750"/>
            </a:xfrm>
            <a:custGeom>
              <a:avLst/>
              <a:gdLst>
                <a:gd name="T0" fmla="*/ 0 w 154"/>
                <a:gd name="T1" fmla="*/ 0 h 31"/>
                <a:gd name="T2" fmla="*/ 151 w 154"/>
                <a:gd name="T3" fmla="*/ 25 h 31"/>
                <a:gd name="T4" fmla="*/ 151 w 154"/>
                <a:gd name="T5" fmla="*/ 30 h 31"/>
                <a:gd name="T6" fmla="*/ 25 w 154"/>
                <a:gd name="T7" fmla="*/ 31 h 31"/>
                <a:gd name="T8" fmla="*/ 0 w 154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31">
                  <a:moveTo>
                    <a:pt x="0" y="0"/>
                  </a:moveTo>
                  <a:cubicBezTo>
                    <a:pt x="151" y="25"/>
                    <a:pt x="151" y="25"/>
                    <a:pt x="151" y="25"/>
                  </a:cubicBezTo>
                  <a:cubicBezTo>
                    <a:pt x="154" y="25"/>
                    <a:pt x="154" y="30"/>
                    <a:pt x="151" y="30"/>
                  </a:cubicBezTo>
                  <a:cubicBezTo>
                    <a:pt x="25" y="31"/>
                    <a:pt x="25" y="31"/>
                    <a:pt x="25" y="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3" name="Freeform 151"/>
            <p:cNvSpPr/>
            <p:nvPr/>
          </p:nvSpPr>
          <p:spPr bwMode="auto">
            <a:xfrm>
              <a:off x="4221163" y="2617788"/>
              <a:ext cx="374650" cy="49213"/>
            </a:xfrm>
            <a:custGeom>
              <a:avLst/>
              <a:gdLst>
                <a:gd name="T0" fmla="*/ 236 w 236"/>
                <a:gd name="T1" fmla="*/ 31 h 31"/>
                <a:gd name="T2" fmla="*/ 201 w 236"/>
                <a:gd name="T3" fmla="*/ 0 h 31"/>
                <a:gd name="T4" fmla="*/ 0 w 236"/>
                <a:gd name="T5" fmla="*/ 0 h 31"/>
                <a:gd name="T6" fmla="*/ 27 w 236"/>
                <a:gd name="T7" fmla="*/ 31 h 31"/>
                <a:gd name="T8" fmla="*/ 236 w 236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31">
                  <a:moveTo>
                    <a:pt x="236" y="31"/>
                  </a:moveTo>
                  <a:lnTo>
                    <a:pt x="201" y="0"/>
                  </a:lnTo>
                  <a:lnTo>
                    <a:pt x="0" y="0"/>
                  </a:lnTo>
                  <a:lnTo>
                    <a:pt x="27" y="31"/>
                  </a:lnTo>
                  <a:lnTo>
                    <a:pt x="236" y="31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4" name="Oval 152"/>
            <p:cNvSpPr>
              <a:spLocks noChangeArrowheads="1"/>
            </p:cNvSpPr>
            <p:nvPr/>
          </p:nvSpPr>
          <p:spPr bwMode="auto">
            <a:xfrm>
              <a:off x="4506913" y="2606675"/>
              <a:ext cx="47625" cy="46038"/>
            </a:xfrm>
            <a:prstGeom prst="ellipse">
              <a:avLst/>
            </a:pr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5" name="Freeform 153"/>
            <p:cNvSpPr/>
            <p:nvPr/>
          </p:nvSpPr>
          <p:spPr bwMode="auto">
            <a:xfrm>
              <a:off x="4178301" y="2679700"/>
              <a:ext cx="528638" cy="527050"/>
            </a:xfrm>
            <a:custGeom>
              <a:avLst/>
              <a:gdLst>
                <a:gd name="T0" fmla="*/ 0 w 511"/>
                <a:gd name="T1" fmla="*/ 510 h 510"/>
                <a:gd name="T2" fmla="*/ 0 w 511"/>
                <a:gd name="T3" fmla="*/ 503 h 510"/>
                <a:gd name="T4" fmla="*/ 503 w 511"/>
                <a:gd name="T5" fmla="*/ 0 h 510"/>
                <a:gd name="T6" fmla="*/ 511 w 511"/>
                <a:gd name="T7" fmla="*/ 0 h 510"/>
                <a:gd name="T8" fmla="*/ 0 w 511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510">
                  <a:moveTo>
                    <a:pt x="0" y="510"/>
                  </a:moveTo>
                  <a:cubicBezTo>
                    <a:pt x="0" y="503"/>
                    <a:pt x="0" y="503"/>
                    <a:pt x="0" y="503"/>
                  </a:cubicBezTo>
                  <a:cubicBezTo>
                    <a:pt x="278" y="503"/>
                    <a:pt x="503" y="277"/>
                    <a:pt x="503" y="0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511" y="281"/>
                    <a:pt x="282" y="510"/>
                    <a:pt x="0" y="510"/>
                  </a:cubicBezTo>
                  <a:close/>
                </a:path>
              </a:pathLst>
            </a:cu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86" name="Freeform 154"/>
          <p:cNvSpPr/>
          <p:nvPr/>
        </p:nvSpPr>
        <p:spPr bwMode="auto">
          <a:xfrm>
            <a:off x="10357964" y="2212818"/>
            <a:ext cx="1119521" cy="739593"/>
          </a:xfrm>
          <a:custGeom>
            <a:avLst/>
            <a:gdLst>
              <a:gd name="T0" fmla="*/ 1017 w 1018"/>
              <a:gd name="T1" fmla="*/ 507 h 673"/>
              <a:gd name="T2" fmla="*/ 506 w 1018"/>
              <a:gd name="T3" fmla="*/ 2 h 673"/>
              <a:gd name="T4" fmla="*/ 2 w 1018"/>
              <a:gd name="T5" fmla="*/ 513 h 673"/>
              <a:gd name="T6" fmla="*/ 28 w 1018"/>
              <a:gd name="T7" fmla="*/ 673 h 673"/>
              <a:gd name="T8" fmla="*/ 991 w 1018"/>
              <a:gd name="T9" fmla="*/ 673 h 673"/>
              <a:gd name="T10" fmla="*/ 1017 w 1018"/>
              <a:gd name="T11" fmla="*/ 507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8" h="673">
                <a:moveTo>
                  <a:pt x="1017" y="507"/>
                </a:moveTo>
                <a:cubicBezTo>
                  <a:pt x="1016" y="226"/>
                  <a:pt x="787" y="0"/>
                  <a:pt x="506" y="2"/>
                </a:cubicBezTo>
                <a:cubicBezTo>
                  <a:pt x="226" y="4"/>
                  <a:pt x="0" y="233"/>
                  <a:pt x="2" y="513"/>
                </a:cubicBezTo>
                <a:cubicBezTo>
                  <a:pt x="2" y="569"/>
                  <a:pt x="11" y="623"/>
                  <a:pt x="28" y="673"/>
                </a:cubicBezTo>
                <a:cubicBezTo>
                  <a:pt x="991" y="673"/>
                  <a:pt x="991" y="673"/>
                  <a:pt x="991" y="673"/>
                </a:cubicBezTo>
                <a:cubicBezTo>
                  <a:pt x="1008" y="621"/>
                  <a:pt x="1018" y="565"/>
                  <a:pt x="1017" y="507"/>
                </a:cubicBezTo>
                <a:close/>
              </a:path>
            </a:pathLst>
          </a:custGeom>
          <a:solidFill>
            <a:srgbClr val="EEC7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87" name="Freeform 155"/>
          <p:cNvSpPr/>
          <p:nvPr/>
        </p:nvSpPr>
        <p:spPr bwMode="auto">
          <a:xfrm>
            <a:off x="10388360" y="2952411"/>
            <a:ext cx="1058732" cy="381616"/>
          </a:xfrm>
          <a:custGeom>
            <a:avLst/>
            <a:gdLst>
              <a:gd name="T0" fmla="*/ 0 w 963"/>
              <a:gd name="T1" fmla="*/ 0 h 346"/>
              <a:gd name="T2" fmla="*/ 485 w 963"/>
              <a:gd name="T3" fmla="*/ 345 h 346"/>
              <a:gd name="T4" fmla="*/ 963 w 963"/>
              <a:gd name="T5" fmla="*/ 0 h 346"/>
              <a:gd name="T6" fmla="*/ 0 w 963"/>
              <a:gd name="T7" fmla="*/ 0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3" h="346">
                <a:moveTo>
                  <a:pt x="0" y="0"/>
                </a:moveTo>
                <a:cubicBezTo>
                  <a:pt x="69" y="202"/>
                  <a:pt x="260" y="346"/>
                  <a:pt x="485" y="345"/>
                </a:cubicBezTo>
                <a:cubicBezTo>
                  <a:pt x="707" y="343"/>
                  <a:pt x="895" y="200"/>
                  <a:pt x="9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94A1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49" name="组合 448"/>
          <p:cNvGrpSpPr/>
          <p:nvPr/>
        </p:nvGrpSpPr>
        <p:grpSpPr>
          <a:xfrm>
            <a:off x="10594364" y="2347905"/>
            <a:ext cx="648411" cy="768298"/>
            <a:chOff x="7539038" y="3609975"/>
            <a:chExt cx="609601" cy="722313"/>
          </a:xfrm>
        </p:grpSpPr>
        <p:sp>
          <p:nvSpPr>
            <p:cNvPr id="388" name="Freeform 156"/>
            <p:cNvSpPr/>
            <p:nvPr/>
          </p:nvSpPr>
          <p:spPr bwMode="auto">
            <a:xfrm>
              <a:off x="7550151" y="3609975"/>
              <a:ext cx="585788" cy="295275"/>
            </a:xfrm>
            <a:custGeom>
              <a:avLst/>
              <a:gdLst>
                <a:gd name="T0" fmla="*/ 567 w 567"/>
                <a:gd name="T1" fmla="*/ 285 h 285"/>
                <a:gd name="T2" fmla="*/ 547 w 567"/>
                <a:gd name="T3" fmla="*/ 285 h 285"/>
                <a:gd name="T4" fmla="*/ 283 w 567"/>
                <a:gd name="T5" fmla="*/ 18 h 285"/>
                <a:gd name="T6" fmla="*/ 20 w 567"/>
                <a:gd name="T7" fmla="*/ 285 h 285"/>
                <a:gd name="T8" fmla="*/ 0 w 567"/>
                <a:gd name="T9" fmla="*/ 285 h 285"/>
                <a:gd name="T10" fmla="*/ 283 w 567"/>
                <a:gd name="T11" fmla="*/ 0 h 285"/>
                <a:gd name="T12" fmla="*/ 567 w 567"/>
                <a:gd name="T1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7" h="285">
                  <a:moveTo>
                    <a:pt x="567" y="285"/>
                  </a:moveTo>
                  <a:cubicBezTo>
                    <a:pt x="547" y="285"/>
                    <a:pt x="547" y="285"/>
                    <a:pt x="547" y="285"/>
                  </a:cubicBezTo>
                  <a:cubicBezTo>
                    <a:pt x="547" y="138"/>
                    <a:pt x="429" y="18"/>
                    <a:pt x="283" y="18"/>
                  </a:cubicBezTo>
                  <a:cubicBezTo>
                    <a:pt x="138" y="18"/>
                    <a:pt x="20" y="138"/>
                    <a:pt x="20" y="285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0" y="128"/>
                    <a:pt x="127" y="0"/>
                    <a:pt x="283" y="0"/>
                  </a:cubicBezTo>
                  <a:cubicBezTo>
                    <a:pt x="440" y="0"/>
                    <a:pt x="567" y="128"/>
                    <a:pt x="567" y="285"/>
                  </a:cubicBez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9" name="Freeform 157"/>
            <p:cNvSpPr/>
            <p:nvPr/>
          </p:nvSpPr>
          <p:spPr bwMode="auto">
            <a:xfrm>
              <a:off x="7564438" y="3913188"/>
              <a:ext cx="557213" cy="419100"/>
            </a:xfrm>
            <a:custGeom>
              <a:avLst/>
              <a:gdLst>
                <a:gd name="T0" fmla="*/ 300 w 351"/>
                <a:gd name="T1" fmla="*/ 264 h 264"/>
                <a:gd name="T2" fmla="*/ 52 w 351"/>
                <a:gd name="T3" fmla="*/ 264 h 264"/>
                <a:gd name="T4" fmla="*/ 0 w 351"/>
                <a:gd name="T5" fmla="*/ 0 h 264"/>
                <a:gd name="T6" fmla="*/ 351 w 351"/>
                <a:gd name="T7" fmla="*/ 0 h 264"/>
                <a:gd name="T8" fmla="*/ 300 w 351"/>
                <a:gd name="T9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64">
                  <a:moveTo>
                    <a:pt x="300" y="264"/>
                  </a:moveTo>
                  <a:lnTo>
                    <a:pt x="52" y="264"/>
                  </a:lnTo>
                  <a:lnTo>
                    <a:pt x="0" y="0"/>
                  </a:lnTo>
                  <a:lnTo>
                    <a:pt x="351" y="0"/>
                  </a:lnTo>
                  <a:lnTo>
                    <a:pt x="300" y="264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0" name="Freeform 158"/>
            <p:cNvSpPr/>
            <p:nvPr/>
          </p:nvSpPr>
          <p:spPr bwMode="auto">
            <a:xfrm>
              <a:off x="7620001" y="3921125"/>
              <a:ext cx="482600" cy="290513"/>
            </a:xfrm>
            <a:custGeom>
              <a:avLst/>
              <a:gdLst>
                <a:gd name="T0" fmla="*/ 0 w 466"/>
                <a:gd name="T1" fmla="*/ 0 h 281"/>
                <a:gd name="T2" fmla="*/ 6 w 466"/>
                <a:gd name="T3" fmla="*/ 21 h 281"/>
                <a:gd name="T4" fmla="*/ 24 w 466"/>
                <a:gd name="T5" fmla="*/ 121 h 281"/>
                <a:gd name="T6" fmla="*/ 47 w 466"/>
                <a:gd name="T7" fmla="*/ 173 h 281"/>
                <a:gd name="T8" fmla="*/ 110 w 466"/>
                <a:gd name="T9" fmla="*/ 177 h 281"/>
                <a:gd name="T10" fmla="*/ 138 w 466"/>
                <a:gd name="T11" fmla="*/ 169 h 281"/>
                <a:gd name="T12" fmla="*/ 149 w 466"/>
                <a:gd name="T13" fmla="*/ 185 h 281"/>
                <a:gd name="T14" fmla="*/ 187 w 466"/>
                <a:gd name="T15" fmla="*/ 183 h 281"/>
                <a:gd name="T16" fmla="*/ 200 w 466"/>
                <a:gd name="T17" fmla="*/ 147 h 281"/>
                <a:gd name="T18" fmla="*/ 211 w 466"/>
                <a:gd name="T19" fmla="*/ 111 h 281"/>
                <a:gd name="T20" fmla="*/ 249 w 466"/>
                <a:gd name="T21" fmla="*/ 105 h 281"/>
                <a:gd name="T22" fmla="*/ 257 w 466"/>
                <a:gd name="T23" fmla="*/ 122 h 281"/>
                <a:gd name="T24" fmla="*/ 258 w 466"/>
                <a:gd name="T25" fmla="*/ 198 h 281"/>
                <a:gd name="T26" fmla="*/ 271 w 466"/>
                <a:gd name="T27" fmla="*/ 270 h 281"/>
                <a:gd name="T28" fmla="*/ 329 w 466"/>
                <a:gd name="T29" fmla="*/ 267 h 281"/>
                <a:gd name="T30" fmla="*/ 354 w 466"/>
                <a:gd name="T31" fmla="*/ 220 h 281"/>
                <a:gd name="T32" fmla="*/ 348 w 466"/>
                <a:gd name="T33" fmla="*/ 167 h 281"/>
                <a:gd name="T34" fmla="*/ 360 w 466"/>
                <a:gd name="T35" fmla="*/ 132 h 281"/>
                <a:gd name="T36" fmla="*/ 379 w 466"/>
                <a:gd name="T37" fmla="*/ 130 h 281"/>
                <a:gd name="T38" fmla="*/ 408 w 466"/>
                <a:gd name="T39" fmla="*/ 77 h 281"/>
                <a:gd name="T40" fmla="*/ 422 w 466"/>
                <a:gd name="T41" fmla="*/ 75 h 281"/>
                <a:gd name="T42" fmla="*/ 454 w 466"/>
                <a:gd name="T43" fmla="*/ 39 h 281"/>
                <a:gd name="T44" fmla="*/ 466 w 466"/>
                <a:gd name="T45" fmla="*/ 0 h 281"/>
                <a:gd name="T46" fmla="*/ 0 w 466"/>
                <a:gd name="T47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6" h="281">
                  <a:moveTo>
                    <a:pt x="0" y="0"/>
                  </a:moveTo>
                  <a:cubicBezTo>
                    <a:pt x="3" y="6"/>
                    <a:pt x="5" y="14"/>
                    <a:pt x="6" y="21"/>
                  </a:cubicBezTo>
                  <a:cubicBezTo>
                    <a:pt x="12" y="54"/>
                    <a:pt x="18" y="88"/>
                    <a:pt x="24" y="121"/>
                  </a:cubicBezTo>
                  <a:cubicBezTo>
                    <a:pt x="27" y="140"/>
                    <a:pt x="31" y="160"/>
                    <a:pt x="47" y="173"/>
                  </a:cubicBezTo>
                  <a:cubicBezTo>
                    <a:pt x="63" y="187"/>
                    <a:pt x="92" y="189"/>
                    <a:pt x="110" y="177"/>
                  </a:cubicBezTo>
                  <a:cubicBezTo>
                    <a:pt x="119" y="172"/>
                    <a:pt x="129" y="164"/>
                    <a:pt x="138" y="169"/>
                  </a:cubicBezTo>
                  <a:cubicBezTo>
                    <a:pt x="144" y="172"/>
                    <a:pt x="145" y="179"/>
                    <a:pt x="149" y="185"/>
                  </a:cubicBezTo>
                  <a:cubicBezTo>
                    <a:pt x="157" y="195"/>
                    <a:pt x="178" y="193"/>
                    <a:pt x="187" y="183"/>
                  </a:cubicBezTo>
                  <a:cubicBezTo>
                    <a:pt x="197" y="174"/>
                    <a:pt x="199" y="160"/>
                    <a:pt x="200" y="147"/>
                  </a:cubicBezTo>
                  <a:cubicBezTo>
                    <a:pt x="201" y="135"/>
                    <a:pt x="202" y="121"/>
                    <a:pt x="211" y="111"/>
                  </a:cubicBezTo>
                  <a:cubicBezTo>
                    <a:pt x="220" y="100"/>
                    <a:pt x="239" y="96"/>
                    <a:pt x="249" y="105"/>
                  </a:cubicBezTo>
                  <a:cubicBezTo>
                    <a:pt x="254" y="109"/>
                    <a:pt x="256" y="116"/>
                    <a:pt x="257" y="122"/>
                  </a:cubicBezTo>
                  <a:cubicBezTo>
                    <a:pt x="262" y="147"/>
                    <a:pt x="262" y="172"/>
                    <a:pt x="258" y="198"/>
                  </a:cubicBezTo>
                  <a:cubicBezTo>
                    <a:pt x="254" y="223"/>
                    <a:pt x="248" y="254"/>
                    <a:pt x="271" y="270"/>
                  </a:cubicBezTo>
                  <a:cubicBezTo>
                    <a:pt x="288" y="281"/>
                    <a:pt x="313" y="279"/>
                    <a:pt x="329" y="267"/>
                  </a:cubicBezTo>
                  <a:cubicBezTo>
                    <a:pt x="345" y="256"/>
                    <a:pt x="352" y="238"/>
                    <a:pt x="354" y="220"/>
                  </a:cubicBezTo>
                  <a:cubicBezTo>
                    <a:pt x="355" y="202"/>
                    <a:pt x="351" y="184"/>
                    <a:pt x="348" y="167"/>
                  </a:cubicBezTo>
                  <a:cubicBezTo>
                    <a:pt x="345" y="154"/>
                    <a:pt x="345" y="136"/>
                    <a:pt x="360" y="132"/>
                  </a:cubicBezTo>
                  <a:cubicBezTo>
                    <a:pt x="366" y="130"/>
                    <a:pt x="373" y="132"/>
                    <a:pt x="379" y="130"/>
                  </a:cubicBezTo>
                  <a:cubicBezTo>
                    <a:pt x="401" y="123"/>
                    <a:pt x="385" y="83"/>
                    <a:pt x="408" y="77"/>
                  </a:cubicBezTo>
                  <a:cubicBezTo>
                    <a:pt x="412" y="75"/>
                    <a:pt x="417" y="76"/>
                    <a:pt x="422" y="75"/>
                  </a:cubicBezTo>
                  <a:cubicBezTo>
                    <a:pt x="440" y="73"/>
                    <a:pt x="449" y="54"/>
                    <a:pt x="454" y="39"/>
                  </a:cubicBezTo>
                  <a:cubicBezTo>
                    <a:pt x="458" y="26"/>
                    <a:pt x="462" y="13"/>
                    <a:pt x="46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1" name="Rectangle 159"/>
            <p:cNvSpPr>
              <a:spLocks noChangeArrowheads="1"/>
            </p:cNvSpPr>
            <p:nvPr/>
          </p:nvSpPr>
          <p:spPr bwMode="auto">
            <a:xfrm>
              <a:off x="8105776" y="3900488"/>
              <a:ext cx="42863" cy="82550"/>
            </a:xfrm>
            <a:prstGeom prst="rect">
              <a:avLst/>
            </a:pr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2" name="Rectangle 160"/>
            <p:cNvSpPr>
              <a:spLocks noChangeArrowheads="1"/>
            </p:cNvSpPr>
            <p:nvPr/>
          </p:nvSpPr>
          <p:spPr bwMode="auto">
            <a:xfrm>
              <a:off x="7539038" y="3900488"/>
              <a:ext cx="41275" cy="82550"/>
            </a:xfrm>
            <a:prstGeom prst="rect">
              <a:avLst/>
            </a:pr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93" name="Oval 161"/>
          <p:cNvSpPr>
            <a:spLocks noChangeArrowheads="1"/>
          </p:cNvSpPr>
          <p:nvPr/>
        </p:nvSpPr>
        <p:spPr bwMode="auto">
          <a:xfrm>
            <a:off x="6200821" y="4700080"/>
            <a:ext cx="1117831" cy="1117831"/>
          </a:xfrm>
          <a:prstGeom prst="ellipse">
            <a:avLst/>
          </a:prstGeom>
          <a:solidFill>
            <a:srgbClr val="EC68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46" name="组合 445"/>
          <p:cNvGrpSpPr/>
          <p:nvPr/>
        </p:nvGrpSpPr>
        <p:grpSpPr>
          <a:xfrm>
            <a:off x="6389940" y="4819967"/>
            <a:ext cx="739593" cy="783496"/>
            <a:chOff x="6330951" y="2435225"/>
            <a:chExt cx="695325" cy="736600"/>
          </a:xfrm>
        </p:grpSpPr>
        <p:sp>
          <p:nvSpPr>
            <p:cNvPr id="394" name="Freeform 162"/>
            <p:cNvSpPr/>
            <p:nvPr/>
          </p:nvSpPr>
          <p:spPr bwMode="auto">
            <a:xfrm>
              <a:off x="6435726" y="2435225"/>
              <a:ext cx="484188" cy="247650"/>
            </a:xfrm>
            <a:custGeom>
              <a:avLst/>
              <a:gdLst>
                <a:gd name="T0" fmla="*/ 450 w 468"/>
                <a:gd name="T1" fmla="*/ 240 h 240"/>
                <a:gd name="T2" fmla="*/ 237 w 468"/>
                <a:gd name="T3" fmla="*/ 28 h 240"/>
                <a:gd name="T4" fmla="*/ 234 w 468"/>
                <a:gd name="T5" fmla="*/ 27 h 240"/>
                <a:gd name="T6" fmla="*/ 232 w 468"/>
                <a:gd name="T7" fmla="*/ 28 h 240"/>
                <a:gd name="T8" fmla="*/ 19 w 468"/>
                <a:gd name="T9" fmla="*/ 240 h 240"/>
                <a:gd name="T10" fmla="*/ 0 w 468"/>
                <a:gd name="T11" fmla="*/ 222 h 240"/>
                <a:gd name="T12" fmla="*/ 213 w 468"/>
                <a:gd name="T13" fmla="*/ 9 h 240"/>
                <a:gd name="T14" fmla="*/ 234 w 468"/>
                <a:gd name="T15" fmla="*/ 0 h 240"/>
                <a:gd name="T16" fmla="*/ 256 w 468"/>
                <a:gd name="T17" fmla="*/ 9 h 240"/>
                <a:gd name="T18" fmla="*/ 468 w 468"/>
                <a:gd name="T19" fmla="*/ 222 h 240"/>
                <a:gd name="T20" fmla="*/ 450 w 468"/>
                <a:gd name="T21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8" h="240">
                  <a:moveTo>
                    <a:pt x="450" y="240"/>
                  </a:moveTo>
                  <a:cubicBezTo>
                    <a:pt x="237" y="28"/>
                    <a:pt x="237" y="28"/>
                    <a:pt x="237" y="28"/>
                  </a:cubicBezTo>
                  <a:cubicBezTo>
                    <a:pt x="236" y="27"/>
                    <a:pt x="235" y="27"/>
                    <a:pt x="234" y="27"/>
                  </a:cubicBezTo>
                  <a:cubicBezTo>
                    <a:pt x="234" y="27"/>
                    <a:pt x="233" y="27"/>
                    <a:pt x="232" y="28"/>
                  </a:cubicBezTo>
                  <a:cubicBezTo>
                    <a:pt x="19" y="240"/>
                    <a:pt x="19" y="240"/>
                    <a:pt x="19" y="240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13" y="9"/>
                    <a:pt x="213" y="9"/>
                    <a:pt x="213" y="9"/>
                  </a:cubicBezTo>
                  <a:cubicBezTo>
                    <a:pt x="219" y="4"/>
                    <a:pt x="226" y="0"/>
                    <a:pt x="234" y="0"/>
                  </a:cubicBezTo>
                  <a:cubicBezTo>
                    <a:pt x="243" y="0"/>
                    <a:pt x="250" y="4"/>
                    <a:pt x="256" y="9"/>
                  </a:cubicBezTo>
                  <a:cubicBezTo>
                    <a:pt x="468" y="222"/>
                    <a:pt x="468" y="222"/>
                    <a:pt x="468" y="222"/>
                  </a:cubicBezTo>
                  <a:lnTo>
                    <a:pt x="450" y="240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5" name="Freeform 163"/>
            <p:cNvSpPr/>
            <p:nvPr/>
          </p:nvSpPr>
          <p:spPr bwMode="auto">
            <a:xfrm>
              <a:off x="6362701" y="2614613"/>
              <a:ext cx="630238" cy="90488"/>
            </a:xfrm>
            <a:custGeom>
              <a:avLst/>
              <a:gdLst>
                <a:gd name="T0" fmla="*/ 606 w 609"/>
                <a:gd name="T1" fmla="*/ 25 h 87"/>
                <a:gd name="T2" fmla="*/ 591 w 609"/>
                <a:gd name="T3" fmla="*/ 0 h 87"/>
                <a:gd name="T4" fmla="*/ 538 w 609"/>
                <a:gd name="T5" fmla="*/ 35 h 87"/>
                <a:gd name="T6" fmla="*/ 459 w 609"/>
                <a:gd name="T7" fmla="*/ 30 h 87"/>
                <a:gd name="T8" fmla="*/ 411 w 609"/>
                <a:gd name="T9" fmla="*/ 15 h 87"/>
                <a:gd name="T10" fmla="*/ 365 w 609"/>
                <a:gd name="T11" fmla="*/ 29 h 87"/>
                <a:gd name="T12" fmla="*/ 320 w 609"/>
                <a:gd name="T13" fmla="*/ 26 h 87"/>
                <a:gd name="T14" fmla="*/ 304 w 609"/>
                <a:gd name="T15" fmla="*/ 40 h 87"/>
                <a:gd name="T16" fmla="*/ 289 w 609"/>
                <a:gd name="T17" fmla="*/ 26 h 87"/>
                <a:gd name="T18" fmla="*/ 244 w 609"/>
                <a:gd name="T19" fmla="*/ 29 h 87"/>
                <a:gd name="T20" fmla="*/ 198 w 609"/>
                <a:gd name="T21" fmla="*/ 15 h 87"/>
                <a:gd name="T22" fmla="*/ 150 w 609"/>
                <a:gd name="T23" fmla="*/ 30 h 87"/>
                <a:gd name="T24" fmla="*/ 71 w 609"/>
                <a:gd name="T25" fmla="*/ 35 h 87"/>
                <a:gd name="T26" fmla="*/ 18 w 609"/>
                <a:gd name="T27" fmla="*/ 0 h 87"/>
                <a:gd name="T28" fmla="*/ 3 w 609"/>
                <a:gd name="T29" fmla="*/ 25 h 87"/>
                <a:gd name="T30" fmla="*/ 0 w 609"/>
                <a:gd name="T31" fmla="*/ 32 h 87"/>
                <a:gd name="T32" fmla="*/ 3 w 609"/>
                <a:gd name="T33" fmla="*/ 38 h 87"/>
                <a:gd name="T34" fmla="*/ 58 w 609"/>
                <a:gd name="T35" fmla="*/ 81 h 87"/>
                <a:gd name="T36" fmla="*/ 105 w 609"/>
                <a:gd name="T37" fmla="*/ 86 h 87"/>
                <a:gd name="T38" fmla="*/ 224 w 609"/>
                <a:gd name="T39" fmla="*/ 87 h 87"/>
                <a:gd name="T40" fmla="*/ 304 w 609"/>
                <a:gd name="T41" fmla="*/ 72 h 87"/>
                <a:gd name="T42" fmla="*/ 385 w 609"/>
                <a:gd name="T43" fmla="*/ 87 h 87"/>
                <a:gd name="T44" fmla="*/ 504 w 609"/>
                <a:gd name="T45" fmla="*/ 86 h 87"/>
                <a:gd name="T46" fmla="*/ 551 w 609"/>
                <a:gd name="T47" fmla="*/ 81 h 87"/>
                <a:gd name="T48" fmla="*/ 606 w 609"/>
                <a:gd name="T49" fmla="*/ 38 h 87"/>
                <a:gd name="T50" fmla="*/ 609 w 609"/>
                <a:gd name="T51" fmla="*/ 32 h 87"/>
                <a:gd name="T52" fmla="*/ 606 w 609"/>
                <a:gd name="T53" fmla="*/ 2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9" h="87">
                  <a:moveTo>
                    <a:pt x="606" y="25"/>
                  </a:moveTo>
                  <a:cubicBezTo>
                    <a:pt x="601" y="17"/>
                    <a:pt x="596" y="8"/>
                    <a:pt x="591" y="0"/>
                  </a:cubicBezTo>
                  <a:cubicBezTo>
                    <a:pt x="583" y="22"/>
                    <a:pt x="559" y="31"/>
                    <a:pt x="538" y="35"/>
                  </a:cubicBezTo>
                  <a:cubicBezTo>
                    <a:pt x="512" y="39"/>
                    <a:pt x="485" y="37"/>
                    <a:pt x="459" y="30"/>
                  </a:cubicBezTo>
                  <a:cubicBezTo>
                    <a:pt x="443" y="25"/>
                    <a:pt x="428" y="18"/>
                    <a:pt x="411" y="15"/>
                  </a:cubicBezTo>
                  <a:cubicBezTo>
                    <a:pt x="395" y="13"/>
                    <a:pt x="377" y="16"/>
                    <a:pt x="365" y="29"/>
                  </a:cubicBezTo>
                  <a:cubicBezTo>
                    <a:pt x="352" y="20"/>
                    <a:pt x="334" y="19"/>
                    <a:pt x="320" y="26"/>
                  </a:cubicBezTo>
                  <a:cubicBezTo>
                    <a:pt x="314" y="29"/>
                    <a:pt x="309" y="34"/>
                    <a:pt x="304" y="40"/>
                  </a:cubicBezTo>
                  <a:cubicBezTo>
                    <a:pt x="300" y="34"/>
                    <a:pt x="295" y="29"/>
                    <a:pt x="289" y="26"/>
                  </a:cubicBezTo>
                  <a:cubicBezTo>
                    <a:pt x="275" y="19"/>
                    <a:pt x="257" y="20"/>
                    <a:pt x="244" y="29"/>
                  </a:cubicBezTo>
                  <a:cubicBezTo>
                    <a:pt x="232" y="16"/>
                    <a:pt x="214" y="13"/>
                    <a:pt x="198" y="15"/>
                  </a:cubicBezTo>
                  <a:cubicBezTo>
                    <a:pt x="181" y="18"/>
                    <a:pt x="166" y="25"/>
                    <a:pt x="150" y="30"/>
                  </a:cubicBezTo>
                  <a:cubicBezTo>
                    <a:pt x="124" y="37"/>
                    <a:pt x="97" y="39"/>
                    <a:pt x="71" y="35"/>
                  </a:cubicBezTo>
                  <a:cubicBezTo>
                    <a:pt x="50" y="31"/>
                    <a:pt x="26" y="22"/>
                    <a:pt x="18" y="0"/>
                  </a:cubicBezTo>
                  <a:cubicBezTo>
                    <a:pt x="13" y="8"/>
                    <a:pt x="8" y="17"/>
                    <a:pt x="3" y="25"/>
                  </a:cubicBezTo>
                  <a:cubicBezTo>
                    <a:pt x="2" y="27"/>
                    <a:pt x="0" y="29"/>
                    <a:pt x="0" y="32"/>
                  </a:cubicBezTo>
                  <a:cubicBezTo>
                    <a:pt x="0" y="34"/>
                    <a:pt x="1" y="36"/>
                    <a:pt x="3" y="38"/>
                  </a:cubicBezTo>
                  <a:cubicBezTo>
                    <a:pt x="15" y="59"/>
                    <a:pt x="35" y="75"/>
                    <a:pt x="58" y="81"/>
                  </a:cubicBezTo>
                  <a:cubicBezTo>
                    <a:pt x="73" y="86"/>
                    <a:pt x="89" y="86"/>
                    <a:pt x="105" y="86"/>
                  </a:cubicBezTo>
                  <a:cubicBezTo>
                    <a:pt x="145" y="87"/>
                    <a:pt x="184" y="87"/>
                    <a:pt x="224" y="87"/>
                  </a:cubicBezTo>
                  <a:cubicBezTo>
                    <a:pt x="251" y="86"/>
                    <a:pt x="281" y="86"/>
                    <a:pt x="304" y="72"/>
                  </a:cubicBezTo>
                  <a:cubicBezTo>
                    <a:pt x="328" y="86"/>
                    <a:pt x="358" y="86"/>
                    <a:pt x="385" y="87"/>
                  </a:cubicBezTo>
                  <a:cubicBezTo>
                    <a:pt x="425" y="87"/>
                    <a:pt x="464" y="87"/>
                    <a:pt x="504" y="86"/>
                  </a:cubicBezTo>
                  <a:cubicBezTo>
                    <a:pt x="520" y="86"/>
                    <a:pt x="536" y="86"/>
                    <a:pt x="551" y="81"/>
                  </a:cubicBezTo>
                  <a:cubicBezTo>
                    <a:pt x="574" y="75"/>
                    <a:pt x="594" y="59"/>
                    <a:pt x="606" y="38"/>
                  </a:cubicBezTo>
                  <a:cubicBezTo>
                    <a:pt x="607" y="36"/>
                    <a:pt x="609" y="34"/>
                    <a:pt x="609" y="32"/>
                  </a:cubicBezTo>
                  <a:cubicBezTo>
                    <a:pt x="609" y="29"/>
                    <a:pt x="607" y="27"/>
                    <a:pt x="606" y="25"/>
                  </a:cubicBezTo>
                  <a:close/>
                </a:path>
              </a:pathLst>
            </a:custGeom>
            <a:solidFill>
              <a:srgbClr val="FFD8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6" name="Freeform 164"/>
            <p:cNvSpPr/>
            <p:nvPr/>
          </p:nvSpPr>
          <p:spPr bwMode="auto">
            <a:xfrm>
              <a:off x="6362701" y="3082925"/>
              <a:ext cx="630238" cy="88900"/>
            </a:xfrm>
            <a:custGeom>
              <a:avLst/>
              <a:gdLst>
                <a:gd name="T0" fmla="*/ 3 w 609"/>
                <a:gd name="T1" fmla="*/ 62 h 87"/>
                <a:gd name="T2" fmla="*/ 18 w 609"/>
                <a:gd name="T3" fmla="*/ 87 h 87"/>
                <a:gd name="T4" fmla="*/ 71 w 609"/>
                <a:gd name="T5" fmla="*/ 52 h 87"/>
                <a:gd name="T6" fmla="*/ 150 w 609"/>
                <a:gd name="T7" fmla="*/ 58 h 87"/>
                <a:gd name="T8" fmla="*/ 198 w 609"/>
                <a:gd name="T9" fmla="*/ 72 h 87"/>
                <a:gd name="T10" fmla="*/ 244 w 609"/>
                <a:gd name="T11" fmla="*/ 59 h 87"/>
                <a:gd name="T12" fmla="*/ 289 w 609"/>
                <a:gd name="T13" fmla="*/ 61 h 87"/>
                <a:gd name="T14" fmla="*/ 304 w 609"/>
                <a:gd name="T15" fmla="*/ 47 h 87"/>
                <a:gd name="T16" fmla="*/ 320 w 609"/>
                <a:gd name="T17" fmla="*/ 61 h 87"/>
                <a:gd name="T18" fmla="*/ 365 w 609"/>
                <a:gd name="T19" fmla="*/ 59 h 87"/>
                <a:gd name="T20" fmla="*/ 411 w 609"/>
                <a:gd name="T21" fmla="*/ 72 h 87"/>
                <a:gd name="T22" fmla="*/ 459 w 609"/>
                <a:gd name="T23" fmla="*/ 58 h 87"/>
                <a:gd name="T24" fmla="*/ 538 w 609"/>
                <a:gd name="T25" fmla="*/ 52 h 87"/>
                <a:gd name="T26" fmla="*/ 591 w 609"/>
                <a:gd name="T27" fmla="*/ 87 h 87"/>
                <a:gd name="T28" fmla="*/ 606 w 609"/>
                <a:gd name="T29" fmla="*/ 62 h 87"/>
                <a:gd name="T30" fmla="*/ 609 w 609"/>
                <a:gd name="T31" fmla="*/ 55 h 87"/>
                <a:gd name="T32" fmla="*/ 606 w 609"/>
                <a:gd name="T33" fmla="*/ 49 h 87"/>
                <a:gd name="T34" fmla="*/ 551 w 609"/>
                <a:gd name="T35" fmla="*/ 6 h 87"/>
                <a:gd name="T36" fmla="*/ 504 w 609"/>
                <a:gd name="T37" fmla="*/ 1 h 87"/>
                <a:gd name="T38" fmla="*/ 385 w 609"/>
                <a:gd name="T39" fmla="*/ 1 h 87"/>
                <a:gd name="T40" fmla="*/ 304 w 609"/>
                <a:gd name="T41" fmla="*/ 15 h 87"/>
                <a:gd name="T42" fmla="*/ 224 w 609"/>
                <a:gd name="T43" fmla="*/ 1 h 87"/>
                <a:gd name="T44" fmla="*/ 105 w 609"/>
                <a:gd name="T45" fmla="*/ 1 h 87"/>
                <a:gd name="T46" fmla="*/ 58 w 609"/>
                <a:gd name="T47" fmla="*/ 6 h 87"/>
                <a:gd name="T48" fmla="*/ 3 w 609"/>
                <a:gd name="T49" fmla="*/ 49 h 87"/>
                <a:gd name="T50" fmla="*/ 0 w 609"/>
                <a:gd name="T51" fmla="*/ 55 h 87"/>
                <a:gd name="T52" fmla="*/ 3 w 609"/>
                <a:gd name="T53" fmla="*/ 6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9" h="87">
                  <a:moveTo>
                    <a:pt x="3" y="62"/>
                  </a:moveTo>
                  <a:cubicBezTo>
                    <a:pt x="8" y="71"/>
                    <a:pt x="13" y="79"/>
                    <a:pt x="18" y="87"/>
                  </a:cubicBezTo>
                  <a:cubicBezTo>
                    <a:pt x="26" y="66"/>
                    <a:pt x="50" y="56"/>
                    <a:pt x="71" y="52"/>
                  </a:cubicBezTo>
                  <a:cubicBezTo>
                    <a:pt x="97" y="48"/>
                    <a:pt x="124" y="50"/>
                    <a:pt x="150" y="58"/>
                  </a:cubicBezTo>
                  <a:cubicBezTo>
                    <a:pt x="166" y="62"/>
                    <a:pt x="181" y="70"/>
                    <a:pt x="198" y="72"/>
                  </a:cubicBezTo>
                  <a:cubicBezTo>
                    <a:pt x="214" y="74"/>
                    <a:pt x="232" y="71"/>
                    <a:pt x="244" y="59"/>
                  </a:cubicBezTo>
                  <a:cubicBezTo>
                    <a:pt x="257" y="68"/>
                    <a:pt x="275" y="69"/>
                    <a:pt x="289" y="61"/>
                  </a:cubicBezTo>
                  <a:cubicBezTo>
                    <a:pt x="295" y="58"/>
                    <a:pt x="300" y="53"/>
                    <a:pt x="304" y="47"/>
                  </a:cubicBezTo>
                  <a:cubicBezTo>
                    <a:pt x="309" y="53"/>
                    <a:pt x="314" y="58"/>
                    <a:pt x="320" y="61"/>
                  </a:cubicBezTo>
                  <a:cubicBezTo>
                    <a:pt x="334" y="69"/>
                    <a:pt x="352" y="68"/>
                    <a:pt x="365" y="59"/>
                  </a:cubicBezTo>
                  <a:cubicBezTo>
                    <a:pt x="377" y="71"/>
                    <a:pt x="395" y="74"/>
                    <a:pt x="411" y="72"/>
                  </a:cubicBezTo>
                  <a:cubicBezTo>
                    <a:pt x="428" y="70"/>
                    <a:pt x="443" y="62"/>
                    <a:pt x="459" y="58"/>
                  </a:cubicBezTo>
                  <a:cubicBezTo>
                    <a:pt x="485" y="50"/>
                    <a:pt x="512" y="48"/>
                    <a:pt x="538" y="52"/>
                  </a:cubicBezTo>
                  <a:cubicBezTo>
                    <a:pt x="559" y="56"/>
                    <a:pt x="583" y="66"/>
                    <a:pt x="591" y="87"/>
                  </a:cubicBezTo>
                  <a:cubicBezTo>
                    <a:pt x="596" y="79"/>
                    <a:pt x="601" y="71"/>
                    <a:pt x="606" y="62"/>
                  </a:cubicBezTo>
                  <a:cubicBezTo>
                    <a:pt x="607" y="60"/>
                    <a:pt x="609" y="58"/>
                    <a:pt x="609" y="55"/>
                  </a:cubicBezTo>
                  <a:cubicBezTo>
                    <a:pt x="609" y="53"/>
                    <a:pt x="607" y="51"/>
                    <a:pt x="606" y="49"/>
                  </a:cubicBezTo>
                  <a:cubicBezTo>
                    <a:pt x="594" y="28"/>
                    <a:pt x="574" y="13"/>
                    <a:pt x="551" y="6"/>
                  </a:cubicBezTo>
                  <a:cubicBezTo>
                    <a:pt x="536" y="1"/>
                    <a:pt x="520" y="1"/>
                    <a:pt x="504" y="1"/>
                  </a:cubicBezTo>
                  <a:cubicBezTo>
                    <a:pt x="464" y="0"/>
                    <a:pt x="425" y="0"/>
                    <a:pt x="385" y="1"/>
                  </a:cubicBezTo>
                  <a:cubicBezTo>
                    <a:pt x="358" y="1"/>
                    <a:pt x="328" y="2"/>
                    <a:pt x="304" y="15"/>
                  </a:cubicBezTo>
                  <a:cubicBezTo>
                    <a:pt x="281" y="2"/>
                    <a:pt x="251" y="1"/>
                    <a:pt x="224" y="1"/>
                  </a:cubicBezTo>
                  <a:cubicBezTo>
                    <a:pt x="184" y="0"/>
                    <a:pt x="145" y="0"/>
                    <a:pt x="105" y="1"/>
                  </a:cubicBezTo>
                  <a:cubicBezTo>
                    <a:pt x="89" y="1"/>
                    <a:pt x="73" y="1"/>
                    <a:pt x="58" y="6"/>
                  </a:cubicBezTo>
                  <a:cubicBezTo>
                    <a:pt x="35" y="13"/>
                    <a:pt x="15" y="28"/>
                    <a:pt x="3" y="49"/>
                  </a:cubicBezTo>
                  <a:cubicBezTo>
                    <a:pt x="1" y="51"/>
                    <a:pt x="0" y="53"/>
                    <a:pt x="0" y="55"/>
                  </a:cubicBezTo>
                  <a:cubicBezTo>
                    <a:pt x="0" y="58"/>
                    <a:pt x="2" y="60"/>
                    <a:pt x="3" y="62"/>
                  </a:cubicBezTo>
                  <a:close/>
                </a:path>
              </a:pathLst>
            </a:custGeom>
            <a:solidFill>
              <a:srgbClr val="FFD8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7" name="Freeform 165"/>
            <p:cNvSpPr/>
            <p:nvPr/>
          </p:nvSpPr>
          <p:spPr bwMode="auto">
            <a:xfrm>
              <a:off x="6935788" y="2649538"/>
              <a:ext cx="90488" cy="487363"/>
            </a:xfrm>
            <a:custGeom>
              <a:avLst/>
              <a:gdLst>
                <a:gd name="T0" fmla="*/ 62 w 87"/>
                <a:gd name="T1" fmla="*/ 469 h 471"/>
                <a:gd name="T2" fmla="*/ 87 w 87"/>
                <a:gd name="T3" fmla="*/ 458 h 471"/>
                <a:gd name="T4" fmla="*/ 52 w 87"/>
                <a:gd name="T5" fmla="*/ 416 h 471"/>
                <a:gd name="T6" fmla="*/ 57 w 87"/>
                <a:gd name="T7" fmla="*/ 356 h 471"/>
                <a:gd name="T8" fmla="*/ 72 w 87"/>
                <a:gd name="T9" fmla="*/ 318 h 471"/>
                <a:gd name="T10" fmla="*/ 58 w 87"/>
                <a:gd name="T11" fmla="*/ 282 h 471"/>
                <a:gd name="T12" fmla="*/ 61 w 87"/>
                <a:gd name="T13" fmla="*/ 248 h 471"/>
                <a:gd name="T14" fmla="*/ 47 w 87"/>
                <a:gd name="T15" fmla="*/ 236 h 471"/>
                <a:gd name="T16" fmla="*/ 61 w 87"/>
                <a:gd name="T17" fmla="*/ 223 h 471"/>
                <a:gd name="T18" fmla="*/ 58 w 87"/>
                <a:gd name="T19" fmla="*/ 189 h 471"/>
                <a:gd name="T20" fmla="*/ 72 w 87"/>
                <a:gd name="T21" fmla="*/ 153 h 471"/>
                <a:gd name="T22" fmla="*/ 57 w 87"/>
                <a:gd name="T23" fmla="*/ 116 h 471"/>
                <a:gd name="T24" fmla="*/ 52 w 87"/>
                <a:gd name="T25" fmla="*/ 55 h 471"/>
                <a:gd name="T26" fmla="*/ 87 w 87"/>
                <a:gd name="T27" fmla="*/ 14 h 471"/>
                <a:gd name="T28" fmla="*/ 62 w 87"/>
                <a:gd name="T29" fmla="*/ 2 h 471"/>
                <a:gd name="T30" fmla="*/ 55 w 87"/>
                <a:gd name="T31" fmla="*/ 0 h 471"/>
                <a:gd name="T32" fmla="*/ 49 w 87"/>
                <a:gd name="T33" fmla="*/ 2 h 471"/>
                <a:gd name="T34" fmla="*/ 6 w 87"/>
                <a:gd name="T35" fmla="*/ 44 h 471"/>
                <a:gd name="T36" fmla="*/ 1 w 87"/>
                <a:gd name="T37" fmla="*/ 81 h 471"/>
                <a:gd name="T38" fmla="*/ 0 w 87"/>
                <a:gd name="T39" fmla="*/ 173 h 471"/>
                <a:gd name="T40" fmla="*/ 15 w 87"/>
                <a:gd name="T41" fmla="*/ 236 h 471"/>
                <a:gd name="T42" fmla="*/ 0 w 87"/>
                <a:gd name="T43" fmla="*/ 298 h 471"/>
                <a:gd name="T44" fmla="*/ 1 w 87"/>
                <a:gd name="T45" fmla="*/ 390 h 471"/>
                <a:gd name="T46" fmla="*/ 6 w 87"/>
                <a:gd name="T47" fmla="*/ 427 h 471"/>
                <a:gd name="T48" fmla="*/ 49 w 87"/>
                <a:gd name="T49" fmla="*/ 469 h 471"/>
                <a:gd name="T50" fmla="*/ 55 w 87"/>
                <a:gd name="T51" fmla="*/ 471 h 471"/>
                <a:gd name="T52" fmla="*/ 62 w 87"/>
                <a:gd name="T53" fmla="*/ 469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7" h="471">
                  <a:moveTo>
                    <a:pt x="62" y="469"/>
                  </a:moveTo>
                  <a:cubicBezTo>
                    <a:pt x="70" y="465"/>
                    <a:pt x="79" y="462"/>
                    <a:pt x="87" y="458"/>
                  </a:cubicBezTo>
                  <a:cubicBezTo>
                    <a:pt x="65" y="451"/>
                    <a:pt x="56" y="433"/>
                    <a:pt x="52" y="416"/>
                  </a:cubicBezTo>
                  <a:cubicBezTo>
                    <a:pt x="48" y="396"/>
                    <a:pt x="50" y="375"/>
                    <a:pt x="57" y="356"/>
                  </a:cubicBezTo>
                  <a:cubicBezTo>
                    <a:pt x="62" y="343"/>
                    <a:pt x="69" y="331"/>
                    <a:pt x="72" y="318"/>
                  </a:cubicBezTo>
                  <a:cubicBezTo>
                    <a:pt x="74" y="306"/>
                    <a:pt x="71" y="291"/>
                    <a:pt x="58" y="282"/>
                  </a:cubicBezTo>
                  <a:cubicBezTo>
                    <a:pt x="67" y="272"/>
                    <a:pt x="68" y="259"/>
                    <a:pt x="61" y="248"/>
                  </a:cubicBezTo>
                  <a:cubicBezTo>
                    <a:pt x="58" y="243"/>
                    <a:pt x="53" y="239"/>
                    <a:pt x="47" y="236"/>
                  </a:cubicBezTo>
                  <a:cubicBezTo>
                    <a:pt x="53" y="232"/>
                    <a:pt x="58" y="228"/>
                    <a:pt x="61" y="223"/>
                  </a:cubicBezTo>
                  <a:cubicBezTo>
                    <a:pt x="68" y="213"/>
                    <a:pt x="67" y="199"/>
                    <a:pt x="58" y="189"/>
                  </a:cubicBezTo>
                  <a:cubicBezTo>
                    <a:pt x="71" y="180"/>
                    <a:pt x="74" y="166"/>
                    <a:pt x="72" y="153"/>
                  </a:cubicBezTo>
                  <a:cubicBezTo>
                    <a:pt x="69" y="140"/>
                    <a:pt x="62" y="128"/>
                    <a:pt x="57" y="116"/>
                  </a:cubicBezTo>
                  <a:cubicBezTo>
                    <a:pt x="50" y="96"/>
                    <a:pt x="48" y="75"/>
                    <a:pt x="52" y="55"/>
                  </a:cubicBezTo>
                  <a:cubicBezTo>
                    <a:pt x="56" y="38"/>
                    <a:pt x="65" y="20"/>
                    <a:pt x="87" y="14"/>
                  </a:cubicBezTo>
                  <a:cubicBezTo>
                    <a:pt x="79" y="10"/>
                    <a:pt x="70" y="6"/>
                    <a:pt x="62" y="2"/>
                  </a:cubicBezTo>
                  <a:cubicBezTo>
                    <a:pt x="60" y="1"/>
                    <a:pt x="58" y="0"/>
                    <a:pt x="55" y="0"/>
                  </a:cubicBezTo>
                  <a:cubicBezTo>
                    <a:pt x="53" y="0"/>
                    <a:pt x="51" y="1"/>
                    <a:pt x="49" y="2"/>
                  </a:cubicBezTo>
                  <a:cubicBezTo>
                    <a:pt x="28" y="12"/>
                    <a:pt x="12" y="27"/>
                    <a:pt x="6" y="44"/>
                  </a:cubicBezTo>
                  <a:cubicBezTo>
                    <a:pt x="1" y="56"/>
                    <a:pt x="1" y="69"/>
                    <a:pt x="1" y="81"/>
                  </a:cubicBezTo>
                  <a:cubicBezTo>
                    <a:pt x="0" y="112"/>
                    <a:pt x="0" y="142"/>
                    <a:pt x="0" y="173"/>
                  </a:cubicBezTo>
                  <a:cubicBezTo>
                    <a:pt x="1" y="194"/>
                    <a:pt x="1" y="217"/>
                    <a:pt x="15" y="236"/>
                  </a:cubicBezTo>
                  <a:cubicBezTo>
                    <a:pt x="1" y="254"/>
                    <a:pt x="1" y="277"/>
                    <a:pt x="0" y="298"/>
                  </a:cubicBezTo>
                  <a:cubicBezTo>
                    <a:pt x="0" y="329"/>
                    <a:pt x="0" y="359"/>
                    <a:pt x="1" y="390"/>
                  </a:cubicBezTo>
                  <a:cubicBezTo>
                    <a:pt x="1" y="402"/>
                    <a:pt x="1" y="415"/>
                    <a:pt x="6" y="427"/>
                  </a:cubicBezTo>
                  <a:cubicBezTo>
                    <a:pt x="12" y="444"/>
                    <a:pt x="28" y="460"/>
                    <a:pt x="49" y="469"/>
                  </a:cubicBezTo>
                  <a:cubicBezTo>
                    <a:pt x="51" y="470"/>
                    <a:pt x="53" y="471"/>
                    <a:pt x="55" y="471"/>
                  </a:cubicBezTo>
                  <a:cubicBezTo>
                    <a:pt x="58" y="471"/>
                    <a:pt x="60" y="470"/>
                    <a:pt x="62" y="469"/>
                  </a:cubicBezTo>
                  <a:close/>
                </a:path>
              </a:pathLst>
            </a:custGeom>
            <a:solidFill>
              <a:srgbClr val="FFD8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8" name="Freeform 166"/>
            <p:cNvSpPr/>
            <p:nvPr/>
          </p:nvSpPr>
          <p:spPr bwMode="auto">
            <a:xfrm>
              <a:off x="6330951" y="2649538"/>
              <a:ext cx="90488" cy="487363"/>
            </a:xfrm>
            <a:custGeom>
              <a:avLst/>
              <a:gdLst>
                <a:gd name="T0" fmla="*/ 25 w 87"/>
                <a:gd name="T1" fmla="*/ 2 h 471"/>
                <a:gd name="T2" fmla="*/ 0 w 87"/>
                <a:gd name="T3" fmla="*/ 14 h 471"/>
                <a:gd name="T4" fmla="*/ 35 w 87"/>
                <a:gd name="T5" fmla="*/ 55 h 471"/>
                <a:gd name="T6" fmla="*/ 29 w 87"/>
                <a:gd name="T7" fmla="*/ 116 h 471"/>
                <a:gd name="T8" fmla="*/ 15 w 87"/>
                <a:gd name="T9" fmla="*/ 153 h 471"/>
                <a:gd name="T10" fmla="*/ 29 w 87"/>
                <a:gd name="T11" fmla="*/ 189 h 471"/>
                <a:gd name="T12" fmla="*/ 26 w 87"/>
                <a:gd name="T13" fmla="*/ 223 h 471"/>
                <a:gd name="T14" fmla="*/ 40 w 87"/>
                <a:gd name="T15" fmla="*/ 236 h 471"/>
                <a:gd name="T16" fmla="*/ 26 w 87"/>
                <a:gd name="T17" fmla="*/ 248 h 471"/>
                <a:gd name="T18" fmla="*/ 29 w 87"/>
                <a:gd name="T19" fmla="*/ 282 h 471"/>
                <a:gd name="T20" fmla="*/ 15 w 87"/>
                <a:gd name="T21" fmla="*/ 318 h 471"/>
                <a:gd name="T22" fmla="*/ 29 w 87"/>
                <a:gd name="T23" fmla="*/ 356 h 471"/>
                <a:gd name="T24" fmla="*/ 35 w 87"/>
                <a:gd name="T25" fmla="*/ 416 h 471"/>
                <a:gd name="T26" fmla="*/ 0 w 87"/>
                <a:gd name="T27" fmla="*/ 458 h 471"/>
                <a:gd name="T28" fmla="*/ 25 w 87"/>
                <a:gd name="T29" fmla="*/ 469 h 471"/>
                <a:gd name="T30" fmla="*/ 32 w 87"/>
                <a:gd name="T31" fmla="*/ 471 h 471"/>
                <a:gd name="T32" fmla="*/ 38 w 87"/>
                <a:gd name="T33" fmla="*/ 469 h 471"/>
                <a:gd name="T34" fmla="*/ 81 w 87"/>
                <a:gd name="T35" fmla="*/ 427 h 471"/>
                <a:gd name="T36" fmla="*/ 86 w 87"/>
                <a:gd name="T37" fmla="*/ 390 h 471"/>
                <a:gd name="T38" fmla="*/ 86 w 87"/>
                <a:gd name="T39" fmla="*/ 298 h 471"/>
                <a:gd name="T40" fmla="*/ 72 w 87"/>
                <a:gd name="T41" fmla="*/ 236 h 471"/>
                <a:gd name="T42" fmla="*/ 86 w 87"/>
                <a:gd name="T43" fmla="*/ 173 h 471"/>
                <a:gd name="T44" fmla="*/ 86 w 87"/>
                <a:gd name="T45" fmla="*/ 81 h 471"/>
                <a:gd name="T46" fmla="*/ 81 w 87"/>
                <a:gd name="T47" fmla="*/ 44 h 471"/>
                <a:gd name="T48" fmla="*/ 38 w 87"/>
                <a:gd name="T49" fmla="*/ 2 h 471"/>
                <a:gd name="T50" fmla="*/ 32 w 87"/>
                <a:gd name="T51" fmla="*/ 0 h 471"/>
                <a:gd name="T52" fmla="*/ 25 w 87"/>
                <a:gd name="T53" fmla="*/ 2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7" h="471">
                  <a:moveTo>
                    <a:pt x="25" y="2"/>
                  </a:moveTo>
                  <a:cubicBezTo>
                    <a:pt x="17" y="6"/>
                    <a:pt x="8" y="10"/>
                    <a:pt x="0" y="14"/>
                  </a:cubicBezTo>
                  <a:cubicBezTo>
                    <a:pt x="22" y="20"/>
                    <a:pt x="31" y="38"/>
                    <a:pt x="35" y="55"/>
                  </a:cubicBezTo>
                  <a:cubicBezTo>
                    <a:pt x="39" y="75"/>
                    <a:pt x="37" y="96"/>
                    <a:pt x="29" y="116"/>
                  </a:cubicBezTo>
                  <a:cubicBezTo>
                    <a:pt x="25" y="128"/>
                    <a:pt x="18" y="140"/>
                    <a:pt x="15" y="153"/>
                  </a:cubicBezTo>
                  <a:cubicBezTo>
                    <a:pt x="13" y="166"/>
                    <a:pt x="16" y="180"/>
                    <a:pt x="29" y="189"/>
                  </a:cubicBezTo>
                  <a:cubicBezTo>
                    <a:pt x="19" y="199"/>
                    <a:pt x="18" y="213"/>
                    <a:pt x="26" y="223"/>
                  </a:cubicBezTo>
                  <a:cubicBezTo>
                    <a:pt x="29" y="228"/>
                    <a:pt x="34" y="232"/>
                    <a:pt x="40" y="236"/>
                  </a:cubicBezTo>
                  <a:cubicBezTo>
                    <a:pt x="34" y="239"/>
                    <a:pt x="29" y="243"/>
                    <a:pt x="26" y="248"/>
                  </a:cubicBezTo>
                  <a:cubicBezTo>
                    <a:pt x="18" y="259"/>
                    <a:pt x="19" y="272"/>
                    <a:pt x="29" y="282"/>
                  </a:cubicBezTo>
                  <a:cubicBezTo>
                    <a:pt x="16" y="291"/>
                    <a:pt x="13" y="306"/>
                    <a:pt x="15" y="318"/>
                  </a:cubicBezTo>
                  <a:cubicBezTo>
                    <a:pt x="18" y="331"/>
                    <a:pt x="25" y="343"/>
                    <a:pt x="29" y="356"/>
                  </a:cubicBezTo>
                  <a:cubicBezTo>
                    <a:pt x="37" y="375"/>
                    <a:pt x="39" y="396"/>
                    <a:pt x="35" y="416"/>
                  </a:cubicBezTo>
                  <a:cubicBezTo>
                    <a:pt x="31" y="433"/>
                    <a:pt x="22" y="451"/>
                    <a:pt x="0" y="458"/>
                  </a:cubicBezTo>
                  <a:cubicBezTo>
                    <a:pt x="8" y="461"/>
                    <a:pt x="17" y="465"/>
                    <a:pt x="25" y="469"/>
                  </a:cubicBezTo>
                  <a:cubicBezTo>
                    <a:pt x="27" y="470"/>
                    <a:pt x="29" y="471"/>
                    <a:pt x="32" y="471"/>
                  </a:cubicBezTo>
                  <a:cubicBezTo>
                    <a:pt x="34" y="471"/>
                    <a:pt x="36" y="470"/>
                    <a:pt x="38" y="469"/>
                  </a:cubicBezTo>
                  <a:cubicBezTo>
                    <a:pt x="59" y="460"/>
                    <a:pt x="74" y="444"/>
                    <a:pt x="81" y="427"/>
                  </a:cubicBezTo>
                  <a:cubicBezTo>
                    <a:pt x="86" y="415"/>
                    <a:pt x="86" y="402"/>
                    <a:pt x="86" y="390"/>
                  </a:cubicBezTo>
                  <a:cubicBezTo>
                    <a:pt x="87" y="359"/>
                    <a:pt x="87" y="329"/>
                    <a:pt x="86" y="298"/>
                  </a:cubicBezTo>
                  <a:cubicBezTo>
                    <a:pt x="86" y="277"/>
                    <a:pt x="85" y="254"/>
                    <a:pt x="72" y="236"/>
                  </a:cubicBezTo>
                  <a:cubicBezTo>
                    <a:pt x="85" y="217"/>
                    <a:pt x="86" y="194"/>
                    <a:pt x="86" y="173"/>
                  </a:cubicBezTo>
                  <a:cubicBezTo>
                    <a:pt x="87" y="142"/>
                    <a:pt x="87" y="112"/>
                    <a:pt x="86" y="81"/>
                  </a:cubicBezTo>
                  <a:cubicBezTo>
                    <a:pt x="86" y="69"/>
                    <a:pt x="86" y="56"/>
                    <a:pt x="81" y="44"/>
                  </a:cubicBezTo>
                  <a:cubicBezTo>
                    <a:pt x="74" y="27"/>
                    <a:pt x="59" y="12"/>
                    <a:pt x="38" y="2"/>
                  </a:cubicBezTo>
                  <a:cubicBezTo>
                    <a:pt x="36" y="1"/>
                    <a:pt x="34" y="0"/>
                    <a:pt x="32" y="0"/>
                  </a:cubicBezTo>
                  <a:cubicBezTo>
                    <a:pt x="29" y="0"/>
                    <a:pt x="27" y="1"/>
                    <a:pt x="25" y="2"/>
                  </a:cubicBezTo>
                  <a:close/>
                </a:path>
              </a:pathLst>
            </a:custGeom>
            <a:solidFill>
              <a:srgbClr val="FFD8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9" name="Rectangle 167"/>
            <p:cNvSpPr>
              <a:spLocks noChangeArrowheads="1"/>
            </p:cNvSpPr>
            <p:nvPr/>
          </p:nvSpPr>
          <p:spPr bwMode="auto">
            <a:xfrm>
              <a:off x="6397626" y="2678113"/>
              <a:ext cx="561975" cy="431800"/>
            </a:xfrm>
            <a:prstGeom prst="rect">
              <a:avLst/>
            </a:prstGeom>
            <a:solidFill>
              <a:srgbClr val="1AA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0" name="Oval 168"/>
            <p:cNvSpPr>
              <a:spLocks noChangeArrowheads="1"/>
            </p:cNvSpPr>
            <p:nvPr/>
          </p:nvSpPr>
          <p:spPr bwMode="auto">
            <a:xfrm>
              <a:off x="6648451" y="2447925"/>
              <a:ext cx="60325" cy="60325"/>
            </a:xfrm>
            <a:prstGeom prst="ellipse">
              <a:avLst/>
            </a:pr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01" name="Oval 169"/>
          <p:cNvSpPr>
            <a:spLocks noChangeArrowheads="1"/>
          </p:cNvSpPr>
          <p:nvPr/>
        </p:nvSpPr>
        <p:spPr bwMode="auto">
          <a:xfrm>
            <a:off x="2014091" y="2214508"/>
            <a:ext cx="1117831" cy="1117831"/>
          </a:xfrm>
          <a:prstGeom prst="ellipse">
            <a:avLst/>
          </a:prstGeom>
          <a:solidFill>
            <a:srgbClr val="37B1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51" name="组合 450"/>
          <p:cNvGrpSpPr/>
          <p:nvPr/>
        </p:nvGrpSpPr>
        <p:grpSpPr>
          <a:xfrm>
            <a:off x="2198145" y="2513384"/>
            <a:ext cx="751413" cy="521767"/>
            <a:chOff x="5164138" y="3765550"/>
            <a:chExt cx="706438" cy="490538"/>
          </a:xfrm>
        </p:grpSpPr>
        <p:sp>
          <p:nvSpPr>
            <p:cNvPr id="402" name="Freeform 170"/>
            <p:cNvSpPr/>
            <p:nvPr/>
          </p:nvSpPr>
          <p:spPr bwMode="auto">
            <a:xfrm>
              <a:off x="5164138" y="3765550"/>
              <a:ext cx="706438" cy="490538"/>
            </a:xfrm>
            <a:custGeom>
              <a:avLst/>
              <a:gdLst>
                <a:gd name="T0" fmla="*/ 655 w 682"/>
                <a:gd name="T1" fmla="*/ 0 h 474"/>
                <a:gd name="T2" fmla="*/ 26 w 682"/>
                <a:gd name="T3" fmla="*/ 0 h 474"/>
                <a:gd name="T4" fmla="*/ 0 w 682"/>
                <a:gd name="T5" fmla="*/ 28 h 474"/>
                <a:gd name="T6" fmla="*/ 0 w 682"/>
                <a:gd name="T7" fmla="*/ 446 h 474"/>
                <a:gd name="T8" fmla="*/ 26 w 682"/>
                <a:gd name="T9" fmla="*/ 474 h 474"/>
                <a:gd name="T10" fmla="*/ 655 w 682"/>
                <a:gd name="T11" fmla="*/ 474 h 474"/>
                <a:gd name="T12" fmla="*/ 682 w 682"/>
                <a:gd name="T13" fmla="*/ 446 h 474"/>
                <a:gd name="T14" fmla="*/ 682 w 682"/>
                <a:gd name="T15" fmla="*/ 28 h 474"/>
                <a:gd name="T16" fmla="*/ 655 w 682"/>
                <a:gd name="T17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2" h="474">
                  <a:moveTo>
                    <a:pt x="655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8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62"/>
                    <a:pt x="12" y="474"/>
                    <a:pt x="26" y="474"/>
                  </a:cubicBezTo>
                  <a:cubicBezTo>
                    <a:pt x="655" y="474"/>
                    <a:pt x="655" y="474"/>
                    <a:pt x="655" y="474"/>
                  </a:cubicBezTo>
                  <a:cubicBezTo>
                    <a:pt x="670" y="474"/>
                    <a:pt x="682" y="462"/>
                    <a:pt x="682" y="446"/>
                  </a:cubicBezTo>
                  <a:cubicBezTo>
                    <a:pt x="682" y="28"/>
                    <a:pt x="682" y="28"/>
                    <a:pt x="682" y="28"/>
                  </a:cubicBezTo>
                  <a:cubicBezTo>
                    <a:pt x="682" y="12"/>
                    <a:pt x="670" y="0"/>
                    <a:pt x="655" y="0"/>
                  </a:cubicBez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3" name="Oval 171"/>
            <p:cNvSpPr>
              <a:spLocks noChangeArrowheads="1"/>
            </p:cNvSpPr>
            <p:nvPr/>
          </p:nvSpPr>
          <p:spPr bwMode="auto">
            <a:xfrm>
              <a:off x="5211763" y="3810000"/>
              <a:ext cx="128588" cy="128588"/>
            </a:xfrm>
            <a:prstGeom prst="ellipse">
              <a:avLst/>
            </a:pr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4" name="Oval 172"/>
            <p:cNvSpPr>
              <a:spLocks noChangeArrowheads="1"/>
            </p:cNvSpPr>
            <p:nvPr/>
          </p:nvSpPr>
          <p:spPr bwMode="auto">
            <a:xfrm>
              <a:off x="5372101" y="3810000"/>
              <a:ext cx="128588" cy="128588"/>
            </a:xfrm>
            <a:prstGeom prst="ellipse">
              <a:avLst/>
            </a:prstGeom>
            <a:solidFill>
              <a:srgbClr val="1AA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5" name="Oval 173"/>
            <p:cNvSpPr>
              <a:spLocks noChangeArrowheads="1"/>
            </p:cNvSpPr>
            <p:nvPr/>
          </p:nvSpPr>
          <p:spPr bwMode="auto">
            <a:xfrm>
              <a:off x="5532438" y="3810000"/>
              <a:ext cx="130175" cy="128588"/>
            </a:xfrm>
            <a:prstGeom prst="ellipse">
              <a:avLst/>
            </a:pr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6" name="Oval 174"/>
            <p:cNvSpPr>
              <a:spLocks noChangeArrowheads="1"/>
            </p:cNvSpPr>
            <p:nvPr/>
          </p:nvSpPr>
          <p:spPr bwMode="auto">
            <a:xfrm>
              <a:off x="5694363" y="3810000"/>
              <a:ext cx="128588" cy="128588"/>
            </a:xfrm>
            <a:prstGeom prst="ellipse">
              <a:avLst/>
            </a:pr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7" name="Oval 175"/>
            <p:cNvSpPr>
              <a:spLocks noChangeArrowheads="1"/>
            </p:cNvSpPr>
            <p:nvPr/>
          </p:nvSpPr>
          <p:spPr bwMode="auto">
            <a:xfrm>
              <a:off x="5211763" y="4081463"/>
              <a:ext cx="128588" cy="128588"/>
            </a:xfrm>
            <a:prstGeom prst="ellipse">
              <a:avLst/>
            </a:pr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8" name="Oval 176"/>
            <p:cNvSpPr>
              <a:spLocks noChangeArrowheads="1"/>
            </p:cNvSpPr>
            <p:nvPr/>
          </p:nvSpPr>
          <p:spPr bwMode="auto">
            <a:xfrm>
              <a:off x="5372101" y="4081463"/>
              <a:ext cx="128588" cy="128588"/>
            </a:xfrm>
            <a:prstGeom prst="ellipse">
              <a:avLst/>
            </a:prstGeom>
            <a:solidFill>
              <a:srgbClr val="F79E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9" name="Oval 177"/>
            <p:cNvSpPr>
              <a:spLocks noChangeArrowheads="1"/>
            </p:cNvSpPr>
            <p:nvPr/>
          </p:nvSpPr>
          <p:spPr bwMode="auto">
            <a:xfrm>
              <a:off x="5532438" y="4081463"/>
              <a:ext cx="130175" cy="128588"/>
            </a:xfrm>
            <a:prstGeom prst="ellipse">
              <a:avLst/>
            </a:prstGeom>
            <a:solidFill>
              <a:srgbClr val="26A4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0" name="Oval 178"/>
            <p:cNvSpPr>
              <a:spLocks noChangeArrowheads="1"/>
            </p:cNvSpPr>
            <p:nvPr/>
          </p:nvSpPr>
          <p:spPr bwMode="auto">
            <a:xfrm>
              <a:off x="5694363" y="4081463"/>
              <a:ext cx="128588" cy="128588"/>
            </a:xfrm>
            <a:prstGeom prst="ellipse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1" name="Freeform 179"/>
            <p:cNvSpPr/>
            <p:nvPr/>
          </p:nvSpPr>
          <p:spPr bwMode="auto">
            <a:xfrm>
              <a:off x="5673726" y="3956050"/>
              <a:ext cx="158750" cy="93663"/>
            </a:xfrm>
            <a:custGeom>
              <a:avLst/>
              <a:gdLst>
                <a:gd name="T0" fmla="*/ 26 w 152"/>
                <a:gd name="T1" fmla="*/ 83 h 91"/>
                <a:gd name="T2" fmla="*/ 9 w 152"/>
                <a:gd name="T3" fmla="*/ 72 h 91"/>
                <a:gd name="T4" fmla="*/ 1 w 152"/>
                <a:gd name="T5" fmla="*/ 54 h 91"/>
                <a:gd name="T6" fmla="*/ 2 w 152"/>
                <a:gd name="T7" fmla="*/ 41 h 91"/>
                <a:gd name="T8" fmla="*/ 10 w 152"/>
                <a:gd name="T9" fmla="*/ 17 h 91"/>
                <a:gd name="T10" fmla="*/ 45 w 152"/>
                <a:gd name="T11" fmla="*/ 1 h 91"/>
                <a:gd name="T12" fmla="*/ 60 w 152"/>
                <a:gd name="T13" fmla="*/ 1 h 91"/>
                <a:gd name="T14" fmla="*/ 77 w 152"/>
                <a:gd name="T15" fmla="*/ 8 h 91"/>
                <a:gd name="T16" fmla="*/ 95 w 152"/>
                <a:gd name="T17" fmla="*/ 17 h 91"/>
                <a:gd name="T18" fmla="*/ 116 w 152"/>
                <a:gd name="T19" fmla="*/ 19 h 91"/>
                <a:gd name="T20" fmla="*/ 105 w 152"/>
                <a:gd name="T21" fmla="*/ 25 h 91"/>
                <a:gd name="T22" fmla="*/ 124 w 152"/>
                <a:gd name="T23" fmla="*/ 26 h 91"/>
                <a:gd name="T24" fmla="*/ 152 w 152"/>
                <a:gd name="T25" fmla="*/ 23 h 91"/>
                <a:gd name="T26" fmla="*/ 128 w 152"/>
                <a:gd name="T27" fmla="*/ 40 h 91"/>
                <a:gd name="T28" fmla="*/ 79 w 152"/>
                <a:gd name="T29" fmla="*/ 77 h 91"/>
                <a:gd name="T30" fmla="*/ 35 w 152"/>
                <a:gd name="T31" fmla="*/ 87 h 91"/>
                <a:gd name="T32" fmla="*/ 26 w 152"/>
                <a:gd name="T33" fmla="*/ 8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2" h="91">
                  <a:moveTo>
                    <a:pt x="26" y="83"/>
                  </a:moveTo>
                  <a:cubicBezTo>
                    <a:pt x="20" y="80"/>
                    <a:pt x="14" y="77"/>
                    <a:pt x="9" y="72"/>
                  </a:cubicBezTo>
                  <a:cubicBezTo>
                    <a:pt x="5" y="67"/>
                    <a:pt x="1" y="61"/>
                    <a:pt x="1" y="54"/>
                  </a:cubicBezTo>
                  <a:cubicBezTo>
                    <a:pt x="0" y="50"/>
                    <a:pt x="1" y="45"/>
                    <a:pt x="2" y="41"/>
                  </a:cubicBezTo>
                  <a:cubicBezTo>
                    <a:pt x="3" y="32"/>
                    <a:pt x="5" y="24"/>
                    <a:pt x="10" y="17"/>
                  </a:cubicBezTo>
                  <a:cubicBezTo>
                    <a:pt x="18" y="7"/>
                    <a:pt x="32" y="3"/>
                    <a:pt x="45" y="1"/>
                  </a:cubicBezTo>
                  <a:cubicBezTo>
                    <a:pt x="50" y="1"/>
                    <a:pt x="55" y="0"/>
                    <a:pt x="60" y="1"/>
                  </a:cubicBezTo>
                  <a:cubicBezTo>
                    <a:pt x="66" y="2"/>
                    <a:pt x="72" y="5"/>
                    <a:pt x="77" y="8"/>
                  </a:cubicBezTo>
                  <a:cubicBezTo>
                    <a:pt x="83" y="11"/>
                    <a:pt x="89" y="14"/>
                    <a:pt x="95" y="17"/>
                  </a:cubicBezTo>
                  <a:cubicBezTo>
                    <a:pt x="102" y="19"/>
                    <a:pt x="109" y="21"/>
                    <a:pt x="116" y="19"/>
                  </a:cubicBezTo>
                  <a:cubicBezTo>
                    <a:pt x="112" y="22"/>
                    <a:pt x="109" y="24"/>
                    <a:pt x="105" y="25"/>
                  </a:cubicBezTo>
                  <a:cubicBezTo>
                    <a:pt x="111" y="26"/>
                    <a:pt x="117" y="27"/>
                    <a:pt x="124" y="26"/>
                  </a:cubicBezTo>
                  <a:cubicBezTo>
                    <a:pt x="133" y="24"/>
                    <a:pt x="144" y="19"/>
                    <a:pt x="152" y="23"/>
                  </a:cubicBezTo>
                  <a:cubicBezTo>
                    <a:pt x="144" y="28"/>
                    <a:pt x="135" y="33"/>
                    <a:pt x="128" y="40"/>
                  </a:cubicBezTo>
                  <a:cubicBezTo>
                    <a:pt x="126" y="43"/>
                    <a:pt x="95" y="70"/>
                    <a:pt x="79" y="77"/>
                  </a:cubicBezTo>
                  <a:cubicBezTo>
                    <a:pt x="66" y="84"/>
                    <a:pt x="50" y="91"/>
                    <a:pt x="35" y="87"/>
                  </a:cubicBezTo>
                  <a:cubicBezTo>
                    <a:pt x="32" y="86"/>
                    <a:pt x="29" y="85"/>
                    <a:pt x="26" y="83"/>
                  </a:cubicBezTo>
                  <a:close/>
                </a:path>
              </a:pathLst>
            </a:cu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2" name="Freeform 180"/>
            <p:cNvSpPr/>
            <p:nvPr/>
          </p:nvSpPr>
          <p:spPr bwMode="auto">
            <a:xfrm>
              <a:off x="5529263" y="3967163"/>
              <a:ext cx="158750" cy="90488"/>
            </a:xfrm>
            <a:custGeom>
              <a:avLst/>
              <a:gdLst>
                <a:gd name="T0" fmla="*/ 91 w 153"/>
                <a:gd name="T1" fmla="*/ 80 h 87"/>
                <a:gd name="T2" fmla="*/ 133 w 153"/>
                <a:gd name="T3" fmla="*/ 77 h 87"/>
                <a:gd name="T4" fmla="*/ 152 w 153"/>
                <a:gd name="T5" fmla="*/ 53 h 87"/>
                <a:gd name="T6" fmla="*/ 149 w 153"/>
                <a:gd name="T7" fmla="*/ 20 h 87"/>
                <a:gd name="T8" fmla="*/ 126 w 153"/>
                <a:gd name="T9" fmla="*/ 0 h 87"/>
                <a:gd name="T10" fmla="*/ 85 w 153"/>
                <a:gd name="T11" fmla="*/ 4 h 87"/>
                <a:gd name="T12" fmla="*/ 0 w 153"/>
                <a:gd name="T13" fmla="*/ 12 h 87"/>
                <a:gd name="T14" fmla="*/ 7 w 153"/>
                <a:gd name="T15" fmla="*/ 87 h 87"/>
                <a:gd name="T16" fmla="*/ 91 w 153"/>
                <a:gd name="T17" fmla="*/ 8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" h="87">
                  <a:moveTo>
                    <a:pt x="91" y="80"/>
                  </a:moveTo>
                  <a:cubicBezTo>
                    <a:pt x="105" y="79"/>
                    <a:pt x="119" y="78"/>
                    <a:pt x="133" y="77"/>
                  </a:cubicBezTo>
                  <a:cubicBezTo>
                    <a:pt x="144" y="76"/>
                    <a:pt x="153" y="65"/>
                    <a:pt x="152" y="53"/>
                  </a:cubicBezTo>
                  <a:cubicBezTo>
                    <a:pt x="149" y="20"/>
                    <a:pt x="149" y="20"/>
                    <a:pt x="149" y="20"/>
                  </a:cubicBezTo>
                  <a:cubicBezTo>
                    <a:pt x="148" y="8"/>
                    <a:pt x="138" y="0"/>
                    <a:pt x="126" y="0"/>
                  </a:cubicBezTo>
                  <a:cubicBezTo>
                    <a:pt x="112" y="2"/>
                    <a:pt x="99" y="3"/>
                    <a:pt x="85" y="4"/>
                  </a:cubicBezTo>
                  <a:cubicBezTo>
                    <a:pt x="56" y="6"/>
                    <a:pt x="27" y="9"/>
                    <a:pt x="0" y="12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34" y="85"/>
                    <a:pt x="62" y="83"/>
                    <a:pt x="91" y="80"/>
                  </a:cubicBez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3" name="Freeform 181"/>
            <p:cNvSpPr/>
            <p:nvPr/>
          </p:nvSpPr>
          <p:spPr bwMode="auto">
            <a:xfrm>
              <a:off x="5200651" y="3979863"/>
              <a:ext cx="336550" cy="88900"/>
            </a:xfrm>
            <a:custGeom>
              <a:avLst/>
              <a:gdLst>
                <a:gd name="T0" fmla="*/ 1 w 325"/>
                <a:gd name="T1" fmla="*/ 65 h 87"/>
                <a:gd name="T2" fmla="*/ 325 w 325"/>
                <a:gd name="T3" fmla="*/ 75 h 87"/>
                <a:gd name="T4" fmla="*/ 318 w 325"/>
                <a:gd name="T5" fmla="*/ 0 h 87"/>
                <a:gd name="T6" fmla="*/ 1 w 325"/>
                <a:gd name="T7" fmla="*/ 6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5" h="87">
                  <a:moveTo>
                    <a:pt x="1" y="65"/>
                  </a:moveTo>
                  <a:cubicBezTo>
                    <a:pt x="3" y="84"/>
                    <a:pt x="141" y="87"/>
                    <a:pt x="325" y="75"/>
                  </a:cubicBezTo>
                  <a:cubicBezTo>
                    <a:pt x="318" y="0"/>
                    <a:pt x="318" y="0"/>
                    <a:pt x="318" y="0"/>
                  </a:cubicBezTo>
                  <a:cubicBezTo>
                    <a:pt x="136" y="20"/>
                    <a:pt x="0" y="47"/>
                    <a:pt x="1" y="65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14" name="Freeform 182"/>
          <p:cNvSpPr/>
          <p:nvPr/>
        </p:nvSpPr>
        <p:spPr bwMode="auto">
          <a:xfrm>
            <a:off x="7583627" y="4700080"/>
            <a:ext cx="1117831" cy="1117831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28 w 1016"/>
              <a:gd name="T5" fmla="*/ 673 h 1016"/>
              <a:gd name="T6" fmla="*/ 508 w 1016"/>
              <a:gd name="T7" fmla="*/ 1016 h 1016"/>
              <a:gd name="T8" fmla="*/ 989 w 1016"/>
              <a:gd name="T9" fmla="*/ 673 h 1016"/>
              <a:gd name="T10" fmla="*/ 1016 w 1016"/>
              <a:gd name="T11" fmla="*/ 508 h 1016"/>
              <a:gd name="T12" fmla="*/ 508 w 1016"/>
              <a:gd name="T13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7"/>
                  <a:pt x="0" y="508"/>
                </a:cubicBezTo>
                <a:cubicBezTo>
                  <a:pt x="0" y="566"/>
                  <a:pt x="10" y="621"/>
                  <a:pt x="28" y="673"/>
                </a:cubicBezTo>
                <a:cubicBezTo>
                  <a:pt x="96" y="872"/>
                  <a:pt x="286" y="1016"/>
                  <a:pt x="508" y="1016"/>
                </a:cubicBezTo>
                <a:cubicBezTo>
                  <a:pt x="731" y="1016"/>
                  <a:pt x="921" y="872"/>
                  <a:pt x="989" y="673"/>
                </a:cubicBezTo>
                <a:cubicBezTo>
                  <a:pt x="1007" y="621"/>
                  <a:pt x="1016" y="566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BBBE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45" name="组合 444"/>
          <p:cNvGrpSpPr/>
          <p:nvPr/>
        </p:nvGrpSpPr>
        <p:grpSpPr>
          <a:xfrm>
            <a:off x="7838601" y="4892576"/>
            <a:ext cx="618016" cy="699067"/>
            <a:chOff x="7556501" y="2503488"/>
            <a:chExt cx="581025" cy="657225"/>
          </a:xfrm>
        </p:grpSpPr>
        <p:sp>
          <p:nvSpPr>
            <p:cNvPr id="415" name="Rectangle 183"/>
            <p:cNvSpPr>
              <a:spLocks noChangeArrowheads="1"/>
            </p:cNvSpPr>
            <p:nvPr/>
          </p:nvSpPr>
          <p:spPr bwMode="auto">
            <a:xfrm>
              <a:off x="7589838" y="3082925"/>
              <a:ext cx="46038" cy="77788"/>
            </a:xfrm>
            <a:prstGeom prst="rect">
              <a:avLst/>
            </a:prstGeom>
            <a:solidFill>
              <a:srgbClr val="994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6" name="Rectangle 184"/>
            <p:cNvSpPr>
              <a:spLocks noChangeArrowheads="1"/>
            </p:cNvSpPr>
            <p:nvPr/>
          </p:nvSpPr>
          <p:spPr bwMode="auto">
            <a:xfrm>
              <a:off x="8004176" y="3082925"/>
              <a:ext cx="44450" cy="77788"/>
            </a:xfrm>
            <a:prstGeom prst="rect">
              <a:avLst/>
            </a:prstGeom>
            <a:solidFill>
              <a:srgbClr val="994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7" name="Freeform 185"/>
            <p:cNvSpPr/>
            <p:nvPr/>
          </p:nvSpPr>
          <p:spPr bwMode="auto">
            <a:xfrm>
              <a:off x="7975601" y="2547938"/>
              <a:ext cx="161925" cy="350838"/>
            </a:xfrm>
            <a:custGeom>
              <a:avLst/>
              <a:gdLst>
                <a:gd name="T0" fmla="*/ 46 w 157"/>
                <a:gd name="T1" fmla="*/ 340 h 340"/>
                <a:gd name="T2" fmla="*/ 29 w 157"/>
                <a:gd name="T3" fmla="*/ 332 h 340"/>
                <a:gd name="T4" fmla="*/ 127 w 157"/>
                <a:gd name="T5" fmla="*/ 136 h 340"/>
                <a:gd name="T6" fmla="*/ 113 w 157"/>
                <a:gd name="T7" fmla="*/ 88 h 340"/>
                <a:gd name="T8" fmla="*/ 0 w 157"/>
                <a:gd name="T9" fmla="*/ 16 h 340"/>
                <a:gd name="T10" fmla="*/ 10 w 157"/>
                <a:gd name="T11" fmla="*/ 0 h 340"/>
                <a:gd name="T12" fmla="*/ 123 w 157"/>
                <a:gd name="T13" fmla="*/ 72 h 340"/>
                <a:gd name="T14" fmla="*/ 144 w 157"/>
                <a:gd name="T15" fmla="*/ 144 h 340"/>
                <a:gd name="T16" fmla="*/ 46 w 157"/>
                <a:gd name="T17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340">
                  <a:moveTo>
                    <a:pt x="46" y="340"/>
                  </a:moveTo>
                  <a:cubicBezTo>
                    <a:pt x="29" y="332"/>
                    <a:pt x="29" y="332"/>
                    <a:pt x="29" y="332"/>
                  </a:cubicBezTo>
                  <a:cubicBezTo>
                    <a:pt x="127" y="136"/>
                    <a:pt x="127" y="136"/>
                    <a:pt x="127" y="136"/>
                  </a:cubicBezTo>
                  <a:cubicBezTo>
                    <a:pt x="135" y="118"/>
                    <a:pt x="130" y="98"/>
                    <a:pt x="113" y="8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48" y="87"/>
                    <a:pt x="157" y="118"/>
                    <a:pt x="144" y="144"/>
                  </a:cubicBezTo>
                  <a:lnTo>
                    <a:pt x="46" y="34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8" name="Freeform 186"/>
            <p:cNvSpPr/>
            <p:nvPr/>
          </p:nvSpPr>
          <p:spPr bwMode="auto">
            <a:xfrm>
              <a:off x="7556501" y="2760663"/>
              <a:ext cx="527050" cy="279400"/>
            </a:xfrm>
            <a:custGeom>
              <a:avLst/>
              <a:gdLst>
                <a:gd name="T0" fmla="*/ 332 w 332"/>
                <a:gd name="T1" fmla="*/ 176 h 176"/>
                <a:gd name="T2" fmla="*/ 0 w 332"/>
                <a:gd name="T3" fmla="*/ 176 h 176"/>
                <a:gd name="T4" fmla="*/ 64 w 332"/>
                <a:gd name="T5" fmla="*/ 0 h 176"/>
                <a:gd name="T6" fmla="*/ 268 w 332"/>
                <a:gd name="T7" fmla="*/ 0 h 176"/>
                <a:gd name="T8" fmla="*/ 332 w 332"/>
                <a:gd name="T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176">
                  <a:moveTo>
                    <a:pt x="332" y="176"/>
                  </a:moveTo>
                  <a:lnTo>
                    <a:pt x="0" y="176"/>
                  </a:lnTo>
                  <a:lnTo>
                    <a:pt x="64" y="0"/>
                  </a:lnTo>
                  <a:lnTo>
                    <a:pt x="268" y="0"/>
                  </a:lnTo>
                  <a:lnTo>
                    <a:pt x="332" y="176"/>
                  </a:lnTo>
                  <a:close/>
                </a:path>
              </a:pathLst>
            </a:custGeom>
            <a:solidFill>
              <a:srgbClr val="E37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9" name="Freeform 187"/>
            <p:cNvSpPr/>
            <p:nvPr/>
          </p:nvSpPr>
          <p:spPr bwMode="auto">
            <a:xfrm>
              <a:off x="7729538" y="2787650"/>
              <a:ext cx="179388" cy="188913"/>
            </a:xfrm>
            <a:custGeom>
              <a:avLst/>
              <a:gdLst>
                <a:gd name="T0" fmla="*/ 113 w 113"/>
                <a:gd name="T1" fmla="*/ 119 h 119"/>
                <a:gd name="T2" fmla="*/ 0 w 113"/>
                <a:gd name="T3" fmla="*/ 119 h 119"/>
                <a:gd name="T4" fmla="*/ 16 w 113"/>
                <a:gd name="T5" fmla="*/ 0 h 119"/>
                <a:gd name="T6" fmla="*/ 97 w 113"/>
                <a:gd name="T7" fmla="*/ 0 h 119"/>
                <a:gd name="T8" fmla="*/ 113 w 113"/>
                <a:gd name="T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19">
                  <a:moveTo>
                    <a:pt x="113" y="119"/>
                  </a:moveTo>
                  <a:lnTo>
                    <a:pt x="0" y="119"/>
                  </a:lnTo>
                  <a:lnTo>
                    <a:pt x="16" y="0"/>
                  </a:lnTo>
                  <a:lnTo>
                    <a:pt x="97" y="0"/>
                  </a:lnTo>
                  <a:lnTo>
                    <a:pt x="113" y="119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0" name="Freeform 188"/>
            <p:cNvSpPr/>
            <p:nvPr/>
          </p:nvSpPr>
          <p:spPr bwMode="auto">
            <a:xfrm>
              <a:off x="7727951" y="2786063"/>
              <a:ext cx="182563" cy="193675"/>
            </a:xfrm>
            <a:custGeom>
              <a:avLst/>
              <a:gdLst>
                <a:gd name="T0" fmla="*/ 114 w 115"/>
                <a:gd name="T1" fmla="*/ 120 h 122"/>
                <a:gd name="T2" fmla="*/ 114 w 115"/>
                <a:gd name="T3" fmla="*/ 119 h 122"/>
                <a:gd name="T4" fmla="*/ 3 w 115"/>
                <a:gd name="T5" fmla="*/ 119 h 122"/>
                <a:gd name="T6" fmla="*/ 18 w 115"/>
                <a:gd name="T7" fmla="*/ 2 h 122"/>
                <a:gd name="T8" fmla="*/ 97 w 115"/>
                <a:gd name="T9" fmla="*/ 2 h 122"/>
                <a:gd name="T10" fmla="*/ 113 w 115"/>
                <a:gd name="T11" fmla="*/ 120 h 122"/>
                <a:gd name="T12" fmla="*/ 114 w 115"/>
                <a:gd name="T13" fmla="*/ 120 h 122"/>
                <a:gd name="T14" fmla="*/ 114 w 115"/>
                <a:gd name="T15" fmla="*/ 119 h 122"/>
                <a:gd name="T16" fmla="*/ 114 w 115"/>
                <a:gd name="T17" fmla="*/ 120 h 122"/>
                <a:gd name="T18" fmla="*/ 115 w 115"/>
                <a:gd name="T19" fmla="*/ 120 h 122"/>
                <a:gd name="T20" fmla="*/ 99 w 115"/>
                <a:gd name="T21" fmla="*/ 0 h 122"/>
                <a:gd name="T22" fmla="*/ 16 w 115"/>
                <a:gd name="T23" fmla="*/ 0 h 122"/>
                <a:gd name="T24" fmla="*/ 0 w 115"/>
                <a:gd name="T25" fmla="*/ 122 h 122"/>
                <a:gd name="T26" fmla="*/ 115 w 115"/>
                <a:gd name="T27" fmla="*/ 122 h 122"/>
                <a:gd name="T28" fmla="*/ 115 w 115"/>
                <a:gd name="T29" fmla="*/ 120 h 122"/>
                <a:gd name="T30" fmla="*/ 114 w 115"/>
                <a:gd name="T31" fmla="*/ 12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5" h="122">
                  <a:moveTo>
                    <a:pt x="114" y="120"/>
                  </a:moveTo>
                  <a:lnTo>
                    <a:pt x="114" y="119"/>
                  </a:lnTo>
                  <a:lnTo>
                    <a:pt x="3" y="119"/>
                  </a:lnTo>
                  <a:lnTo>
                    <a:pt x="18" y="2"/>
                  </a:lnTo>
                  <a:lnTo>
                    <a:pt x="97" y="2"/>
                  </a:lnTo>
                  <a:lnTo>
                    <a:pt x="113" y="120"/>
                  </a:lnTo>
                  <a:lnTo>
                    <a:pt x="114" y="120"/>
                  </a:lnTo>
                  <a:lnTo>
                    <a:pt x="114" y="119"/>
                  </a:lnTo>
                  <a:lnTo>
                    <a:pt x="114" y="120"/>
                  </a:lnTo>
                  <a:lnTo>
                    <a:pt x="115" y="120"/>
                  </a:lnTo>
                  <a:lnTo>
                    <a:pt x="99" y="0"/>
                  </a:lnTo>
                  <a:lnTo>
                    <a:pt x="16" y="0"/>
                  </a:lnTo>
                  <a:lnTo>
                    <a:pt x="0" y="122"/>
                  </a:lnTo>
                  <a:lnTo>
                    <a:pt x="115" y="122"/>
                  </a:lnTo>
                  <a:lnTo>
                    <a:pt x="115" y="120"/>
                  </a:lnTo>
                  <a:lnTo>
                    <a:pt x="114" y="120"/>
                  </a:lnTo>
                  <a:close/>
                </a:path>
              </a:pathLst>
            </a:custGeom>
            <a:solidFill>
              <a:srgbClr val="E37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1" name="Rectangle 189"/>
            <p:cNvSpPr>
              <a:spLocks noChangeArrowheads="1"/>
            </p:cNvSpPr>
            <p:nvPr/>
          </p:nvSpPr>
          <p:spPr bwMode="auto">
            <a:xfrm>
              <a:off x="7556501" y="3040063"/>
              <a:ext cx="527050" cy="44450"/>
            </a:xfrm>
            <a:prstGeom prst="rect">
              <a:avLst/>
            </a:prstGeom>
            <a:solidFill>
              <a:srgbClr val="BF5C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2" name="Freeform 190"/>
            <p:cNvSpPr/>
            <p:nvPr/>
          </p:nvSpPr>
          <p:spPr bwMode="auto">
            <a:xfrm>
              <a:off x="7910513" y="2503488"/>
              <a:ext cx="95250" cy="111125"/>
            </a:xfrm>
            <a:custGeom>
              <a:avLst/>
              <a:gdLst>
                <a:gd name="T0" fmla="*/ 43 w 93"/>
                <a:gd name="T1" fmla="*/ 107 h 107"/>
                <a:gd name="T2" fmla="*/ 0 w 93"/>
                <a:gd name="T3" fmla="*/ 78 h 107"/>
                <a:gd name="T4" fmla="*/ 44 w 93"/>
                <a:gd name="T5" fmla="*/ 11 h 107"/>
                <a:gd name="T6" fmla="*/ 68 w 93"/>
                <a:gd name="T7" fmla="*/ 5 h 107"/>
                <a:gd name="T8" fmla="*/ 82 w 93"/>
                <a:gd name="T9" fmla="*/ 15 h 107"/>
                <a:gd name="T10" fmla="*/ 87 w 93"/>
                <a:gd name="T11" fmla="*/ 39 h 107"/>
                <a:gd name="T12" fmla="*/ 43 w 93"/>
                <a:gd name="T1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107">
                  <a:moveTo>
                    <a:pt x="43" y="107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9" y="2"/>
                    <a:pt x="60" y="0"/>
                    <a:pt x="68" y="5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90" y="20"/>
                    <a:pt x="93" y="31"/>
                    <a:pt x="87" y="39"/>
                  </a:cubicBezTo>
                  <a:lnTo>
                    <a:pt x="43" y="107"/>
                  </a:lnTo>
                  <a:close/>
                </a:path>
              </a:pathLst>
            </a:custGeom>
            <a:solidFill>
              <a:srgbClr val="2D4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3" name="Freeform 191"/>
            <p:cNvSpPr/>
            <p:nvPr/>
          </p:nvSpPr>
          <p:spPr bwMode="auto">
            <a:xfrm>
              <a:off x="7848601" y="2533650"/>
              <a:ext cx="157163" cy="136525"/>
            </a:xfrm>
            <a:custGeom>
              <a:avLst/>
              <a:gdLst>
                <a:gd name="T0" fmla="*/ 127 w 153"/>
                <a:gd name="T1" fmla="*/ 133 h 133"/>
                <a:gd name="T2" fmla="*/ 130 w 153"/>
                <a:gd name="T3" fmla="*/ 129 h 133"/>
                <a:gd name="T4" fmla="*/ 108 w 153"/>
                <a:gd name="T5" fmla="*/ 24 h 133"/>
                <a:gd name="T6" fmla="*/ 3 w 153"/>
                <a:gd name="T7" fmla="*/ 46 h 133"/>
                <a:gd name="T8" fmla="*/ 0 w 153"/>
                <a:gd name="T9" fmla="*/ 50 h 133"/>
                <a:gd name="T10" fmla="*/ 127 w 153"/>
                <a:gd name="T11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" h="133">
                  <a:moveTo>
                    <a:pt x="127" y="133"/>
                  </a:moveTo>
                  <a:cubicBezTo>
                    <a:pt x="128" y="132"/>
                    <a:pt x="129" y="130"/>
                    <a:pt x="130" y="129"/>
                  </a:cubicBezTo>
                  <a:cubicBezTo>
                    <a:pt x="153" y="94"/>
                    <a:pt x="143" y="47"/>
                    <a:pt x="108" y="24"/>
                  </a:cubicBezTo>
                  <a:cubicBezTo>
                    <a:pt x="73" y="0"/>
                    <a:pt x="26" y="10"/>
                    <a:pt x="3" y="46"/>
                  </a:cubicBezTo>
                  <a:cubicBezTo>
                    <a:pt x="2" y="47"/>
                    <a:pt x="1" y="49"/>
                    <a:pt x="0" y="50"/>
                  </a:cubicBezTo>
                  <a:lnTo>
                    <a:pt x="127" y="133"/>
                  </a:ln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24" name="Oval 192"/>
          <p:cNvSpPr>
            <a:spLocks noChangeArrowheads="1"/>
          </p:cNvSpPr>
          <p:nvPr/>
        </p:nvSpPr>
        <p:spPr bwMode="auto">
          <a:xfrm>
            <a:off x="640724" y="3450539"/>
            <a:ext cx="1117831" cy="1117831"/>
          </a:xfrm>
          <a:prstGeom prst="ellipse">
            <a:avLst/>
          </a:prstGeom>
          <a:solidFill>
            <a:srgbClr val="1D83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56" name="组合 455"/>
          <p:cNvGrpSpPr/>
          <p:nvPr/>
        </p:nvGrpSpPr>
        <p:grpSpPr>
          <a:xfrm>
            <a:off x="816335" y="3578872"/>
            <a:ext cx="766610" cy="861170"/>
            <a:chOff x="3987801" y="4767263"/>
            <a:chExt cx="720725" cy="809625"/>
          </a:xfrm>
        </p:grpSpPr>
        <p:sp>
          <p:nvSpPr>
            <p:cNvPr id="425" name="Freeform 193"/>
            <p:cNvSpPr>
              <a:spLocks noEditPoints="1"/>
            </p:cNvSpPr>
            <p:nvPr/>
          </p:nvSpPr>
          <p:spPr bwMode="auto">
            <a:xfrm>
              <a:off x="3987801" y="5057775"/>
              <a:ext cx="720725" cy="363538"/>
            </a:xfrm>
            <a:custGeom>
              <a:avLst/>
              <a:gdLst>
                <a:gd name="T0" fmla="*/ 0 w 454"/>
                <a:gd name="T1" fmla="*/ 0 h 229"/>
                <a:gd name="T2" fmla="*/ 148 w 454"/>
                <a:gd name="T3" fmla="*/ 229 h 229"/>
                <a:gd name="T4" fmla="*/ 454 w 454"/>
                <a:gd name="T5" fmla="*/ 32 h 229"/>
                <a:gd name="T6" fmla="*/ 0 w 454"/>
                <a:gd name="T7" fmla="*/ 0 h 229"/>
                <a:gd name="T8" fmla="*/ 99 w 454"/>
                <a:gd name="T9" fmla="*/ 58 h 229"/>
                <a:gd name="T10" fmla="*/ 297 w 454"/>
                <a:gd name="T11" fmla="*/ 72 h 229"/>
                <a:gd name="T12" fmla="*/ 163 w 454"/>
                <a:gd name="T13" fmla="*/ 159 h 229"/>
                <a:gd name="T14" fmla="*/ 99 w 454"/>
                <a:gd name="T15" fmla="*/ 5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4" h="229">
                  <a:moveTo>
                    <a:pt x="0" y="0"/>
                  </a:moveTo>
                  <a:lnTo>
                    <a:pt x="148" y="229"/>
                  </a:lnTo>
                  <a:lnTo>
                    <a:pt x="454" y="32"/>
                  </a:lnTo>
                  <a:lnTo>
                    <a:pt x="0" y="0"/>
                  </a:lnTo>
                  <a:close/>
                  <a:moveTo>
                    <a:pt x="99" y="58"/>
                  </a:moveTo>
                  <a:lnTo>
                    <a:pt x="297" y="72"/>
                  </a:lnTo>
                  <a:lnTo>
                    <a:pt x="163" y="159"/>
                  </a:lnTo>
                  <a:lnTo>
                    <a:pt x="99" y="58"/>
                  </a:lnTo>
                  <a:close/>
                </a:path>
              </a:pathLst>
            </a:custGeom>
            <a:solidFill>
              <a:srgbClr val="ECF1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6" name="Freeform 194"/>
            <p:cNvSpPr/>
            <p:nvPr/>
          </p:nvSpPr>
          <p:spPr bwMode="auto">
            <a:xfrm>
              <a:off x="4030663" y="5089525"/>
              <a:ext cx="31750" cy="22225"/>
            </a:xfrm>
            <a:custGeom>
              <a:avLst/>
              <a:gdLst>
                <a:gd name="T0" fmla="*/ 1 w 20"/>
                <a:gd name="T1" fmla="*/ 14 h 14"/>
                <a:gd name="T2" fmla="*/ 20 w 20"/>
                <a:gd name="T3" fmla="*/ 2 h 14"/>
                <a:gd name="T4" fmla="*/ 19 w 20"/>
                <a:gd name="T5" fmla="*/ 0 h 14"/>
                <a:gd name="T6" fmla="*/ 0 w 20"/>
                <a:gd name="T7" fmla="*/ 13 h 14"/>
                <a:gd name="T8" fmla="*/ 1 w 20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4">
                  <a:moveTo>
                    <a:pt x="1" y="14"/>
                  </a:moveTo>
                  <a:lnTo>
                    <a:pt x="20" y="2"/>
                  </a:lnTo>
                  <a:lnTo>
                    <a:pt x="19" y="0"/>
                  </a:lnTo>
                  <a:lnTo>
                    <a:pt x="0" y="13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7" name="Freeform 195"/>
            <p:cNvSpPr/>
            <p:nvPr/>
          </p:nvSpPr>
          <p:spPr bwMode="auto">
            <a:xfrm>
              <a:off x="4040188" y="5114925"/>
              <a:ext cx="19050" cy="12700"/>
            </a:xfrm>
            <a:custGeom>
              <a:avLst/>
              <a:gdLst>
                <a:gd name="T0" fmla="*/ 1 w 12"/>
                <a:gd name="T1" fmla="*/ 8 h 8"/>
                <a:gd name="T2" fmla="*/ 12 w 12"/>
                <a:gd name="T3" fmla="*/ 1 h 8"/>
                <a:gd name="T4" fmla="*/ 11 w 12"/>
                <a:gd name="T5" fmla="*/ 0 h 8"/>
                <a:gd name="T6" fmla="*/ 0 w 12"/>
                <a:gd name="T7" fmla="*/ 7 h 8"/>
                <a:gd name="T8" fmla="*/ 1 w 1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1" y="8"/>
                  </a:moveTo>
                  <a:lnTo>
                    <a:pt x="12" y="1"/>
                  </a:lnTo>
                  <a:lnTo>
                    <a:pt x="11" y="0"/>
                  </a:lnTo>
                  <a:lnTo>
                    <a:pt x="0" y="7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8" name="Freeform 196"/>
            <p:cNvSpPr/>
            <p:nvPr/>
          </p:nvSpPr>
          <p:spPr bwMode="auto">
            <a:xfrm>
              <a:off x="4051301" y="5122863"/>
              <a:ext cx="30163" cy="20638"/>
            </a:xfrm>
            <a:custGeom>
              <a:avLst/>
              <a:gdLst>
                <a:gd name="T0" fmla="*/ 1 w 19"/>
                <a:gd name="T1" fmla="*/ 13 h 13"/>
                <a:gd name="T2" fmla="*/ 19 w 19"/>
                <a:gd name="T3" fmla="*/ 1 h 13"/>
                <a:gd name="T4" fmla="*/ 19 w 19"/>
                <a:gd name="T5" fmla="*/ 0 h 13"/>
                <a:gd name="T6" fmla="*/ 0 w 19"/>
                <a:gd name="T7" fmla="*/ 12 h 13"/>
                <a:gd name="T8" fmla="*/ 1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1" y="13"/>
                  </a:moveTo>
                  <a:lnTo>
                    <a:pt x="19" y="1"/>
                  </a:lnTo>
                  <a:lnTo>
                    <a:pt x="19" y="0"/>
                  </a:lnTo>
                  <a:lnTo>
                    <a:pt x="0" y="12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9" name="Freeform 197"/>
            <p:cNvSpPr/>
            <p:nvPr/>
          </p:nvSpPr>
          <p:spPr bwMode="auto">
            <a:xfrm>
              <a:off x="4060826" y="5146675"/>
              <a:ext cx="19050" cy="12700"/>
            </a:xfrm>
            <a:custGeom>
              <a:avLst/>
              <a:gdLst>
                <a:gd name="T0" fmla="*/ 1 w 12"/>
                <a:gd name="T1" fmla="*/ 8 h 8"/>
                <a:gd name="T2" fmla="*/ 12 w 12"/>
                <a:gd name="T3" fmla="*/ 1 h 8"/>
                <a:gd name="T4" fmla="*/ 11 w 12"/>
                <a:gd name="T5" fmla="*/ 0 h 8"/>
                <a:gd name="T6" fmla="*/ 0 w 12"/>
                <a:gd name="T7" fmla="*/ 7 h 8"/>
                <a:gd name="T8" fmla="*/ 1 w 1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1" y="8"/>
                  </a:moveTo>
                  <a:lnTo>
                    <a:pt x="12" y="1"/>
                  </a:lnTo>
                  <a:lnTo>
                    <a:pt x="11" y="0"/>
                  </a:lnTo>
                  <a:lnTo>
                    <a:pt x="0" y="7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0" name="Freeform 198"/>
            <p:cNvSpPr/>
            <p:nvPr/>
          </p:nvSpPr>
          <p:spPr bwMode="auto">
            <a:xfrm>
              <a:off x="4071938" y="5154613"/>
              <a:ext cx="30163" cy="20638"/>
            </a:xfrm>
            <a:custGeom>
              <a:avLst/>
              <a:gdLst>
                <a:gd name="T0" fmla="*/ 0 w 19"/>
                <a:gd name="T1" fmla="*/ 13 h 13"/>
                <a:gd name="T2" fmla="*/ 19 w 19"/>
                <a:gd name="T3" fmla="*/ 1 h 13"/>
                <a:gd name="T4" fmla="*/ 19 w 19"/>
                <a:gd name="T5" fmla="*/ 0 h 13"/>
                <a:gd name="T6" fmla="*/ 0 w 19"/>
                <a:gd name="T7" fmla="*/ 12 h 13"/>
                <a:gd name="T8" fmla="*/ 0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0" y="13"/>
                  </a:moveTo>
                  <a:lnTo>
                    <a:pt x="19" y="1"/>
                  </a:lnTo>
                  <a:lnTo>
                    <a:pt x="19" y="0"/>
                  </a:lnTo>
                  <a:lnTo>
                    <a:pt x="0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1" name="Freeform 199"/>
            <p:cNvSpPr/>
            <p:nvPr/>
          </p:nvSpPr>
          <p:spPr bwMode="auto">
            <a:xfrm>
              <a:off x="4081463" y="5178425"/>
              <a:ext cx="19050" cy="12700"/>
            </a:xfrm>
            <a:custGeom>
              <a:avLst/>
              <a:gdLst>
                <a:gd name="T0" fmla="*/ 1 w 12"/>
                <a:gd name="T1" fmla="*/ 8 h 8"/>
                <a:gd name="T2" fmla="*/ 12 w 12"/>
                <a:gd name="T3" fmla="*/ 1 h 8"/>
                <a:gd name="T4" fmla="*/ 11 w 12"/>
                <a:gd name="T5" fmla="*/ 0 h 8"/>
                <a:gd name="T6" fmla="*/ 0 w 12"/>
                <a:gd name="T7" fmla="*/ 7 h 8"/>
                <a:gd name="T8" fmla="*/ 1 w 1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1" y="8"/>
                  </a:moveTo>
                  <a:lnTo>
                    <a:pt x="12" y="1"/>
                  </a:lnTo>
                  <a:lnTo>
                    <a:pt x="11" y="0"/>
                  </a:lnTo>
                  <a:lnTo>
                    <a:pt x="0" y="7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2" name="Freeform 200"/>
            <p:cNvSpPr/>
            <p:nvPr/>
          </p:nvSpPr>
          <p:spPr bwMode="auto">
            <a:xfrm>
              <a:off x="4092576" y="5186363"/>
              <a:ext cx="30163" cy="20638"/>
            </a:xfrm>
            <a:custGeom>
              <a:avLst/>
              <a:gdLst>
                <a:gd name="T0" fmla="*/ 0 w 19"/>
                <a:gd name="T1" fmla="*/ 13 h 13"/>
                <a:gd name="T2" fmla="*/ 19 w 19"/>
                <a:gd name="T3" fmla="*/ 1 h 13"/>
                <a:gd name="T4" fmla="*/ 18 w 19"/>
                <a:gd name="T5" fmla="*/ 0 h 13"/>
                <a:gd name="T6" fmla="*/ 0 w 19"/>
                <a:gd name="T7" fmla="*/ 12 h 13"/>
                <a:gd name="T8" fmla="*/ 0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0" y="13"/>
                  </a:moveTo>
                  <a:lnTo>
                    <a:pt x="19" y="1"/>
                  </a:lnTo>
                  <a:lnTo>
                    <a:pt x="18" y="0"/>
                  </a:lnTo>
                  <a:lnTo>
                    <a:pt x="0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3" name="Freeform 201"/>
            <p:cNvSpPr/>
            <p:nvPr/>
          </p:nvSpPr>
          <p:spPr bwMode="auto">
            <a:xfrm>
              <a:off x="4102101" y="5210175"/>
              <a:ext cx="19050" cy="12700"/>
            </a:xfrm>
            <a:custGeom>
              <a:avLst/>
              <a:gdLst>
                <a:gd name="T0" fmla="*/ 1 w 12"/>
                <a:gd name="T1" fmla="*/ 8 h 8"/>
                <a:gd name="T2" fmla="*/ 12 w 12"/>
                <a:gd name="T3" fmla="*/ 1 h 8"/>
                <a:gd name="T4" fmla="*/ 11 w 12"/>
                <a:gd name="T5" fmla="*/ 0 h 8"/>
                <a:gd name="T6" fmla="*/ 0 w 12"/>
                <a:gd name="T7" fmla="*/ 7 h 8"/>
                <a:gd name="T8" fmla="*/ 1 w 1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1" y="8"/>
                  </a:moveTo>
                  <a:lnTo>
                    <a:pt x="12" y="1"/>
                  </a:lnTo>
                  <a:lnTo>
                    <a:pt x="11" y="0"/>
                  </a:lnTo>
                  <a:lnTo>
                    <a:pt x="0" y="7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4" name="Freeform 202"/>
            <p:cNvSpPr/>
            <p:nvPr/>
          </p:nvSpPr>
          <p:spPr bwMode="auto">
            <a:xfrm>
              <a:off x="4111626" y="5218113"/>
              <a:ext cx="31750" cy="20638"/>
            </a:xfrm>
            <a:custGeom>
              <a:avLst/>
              <a:gdLst>
                <a:gd name="T0" fmla="*/ 1 w 20"/>
                <a:gd name="T1" fmla="*/ 13 h 13"/>
                <a:gd name="T2" fmla="*/ 20 w 20"/>
                <a:gd name="T3" fmla="*/ 2 h 13"/>
                <a:gd name="T4" fmla="*/ 19 w 20"/>
                <a:gd name="T5" fmla="*/ 0 h 13"/>
                <a:gd name="T6" fmla="*/ 0 w 20"/>
                <a:gd name="T7" fmla="*/ 13 h 13"/>
                <a:gd name="T8" fmla="*/ 1 w 20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3">
                  <a:moveTo>
                    <a:pt x="1" y="13"/>
                  </a:moveTo>
                  <a:lnTo>
                    <a:pt x="20" y="2"/>
                  </a:lnTo>
                  <a:lnTo>
                    <a:pt x="19" y="0"/>
                  </a:lnTo>
                  <a:lnTo>
                    <a:pt x="0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5" name="Freeform 203"/>
            <p:cNvSpPr/>
            <p:nvPr/>
          </p:nvSpPr>
          <p:spPr bwMode="auto">
            <a:xfrm>
              <a:off x="4122738" y="5241925"/>
              <a:ext cx="19050" cy="12700"/>
            </a:xfrm>
            <a:custGeom>
              <a:avLst/>
              <a:gdLst>
                <a:gd name="T0" fmla="*/ 1 w 12"/>
                <a:gd name="T1" fmla="*/ 8 h 8"/>
                <a:gd name="T2" fmla="*/ 12 w 12"/>
                <a:gd name="T3" fmla="*/ 2 h 8"/>
                <a:gd name="T4" fmla="*/ 11 w 12"/>
                <a:gd name="T5" fmla="*/ 0 h 8"/>
                <a:gd name="T6" fmla="*/ 0 w 12"/>
                <a:gd name="T7" fmla="*/ 7 h 8"/>
                <a:gd name="T8" fmla="*/ 1 w 1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1" y="8"/>
                  </a:moveTo>
                  <a:lnTo>
                    <a:pt x="12" y="2"/>
                  </a:lnTo>
                  <a:lnTo>
                    <a:pt x="11" y="0"/>
                  </a:lnTo>
                  <a:lnTo>
                    <a:pt x="0" y="7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6" name="Freeform 204"/>
            <p:cNvSpPr/>
            <p:nvPr/>
          </p:nvSpPr>
          <p:spPr bwMode="auto">
            <a:xfrm>
              <a:off x="4133851" y="5249863"/>
              <a:ext cx="30163" cy="20638"/>
            </a:xfrm>
            <a:custGeom>
              <a:avLst/>
              <a:gdLst>
                <a:gd name="T0" fmla="*/ 0 w 19"/>
                <a:gd name="T1" fmla="*/ 13 h 13"/>
                <a:gd name="T2" fmla="*/ 19 w 19"/>
                <a:gd name="T3" fmla="*/ 1 h 13"/>
                <a:gd name="T4" fmla="*/ 18 w 19"/>
                <a:gd name="T5" fmla="*/ 0 h 13"/>
                <a:gd name="T6" fmla="*/ 0 w 19"/>
                <a:gd name="T7" fmla="*/ 13 h 13"/>
                <a:gd name="T8" fmla="*/ 0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0" y="13"/>
                  </a:moveTo>
                  <a:lnTo>
                    <a:pt x="19" y="1"/>
                  </a:lnTo>
                  <a:lnTo>
                    <a:pt x="18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206"/>
            <p:cNvSpPr/>
            <p:nvPr/>
          </p:nvSpPr>
          <p:spPr bwMode="auto">
            <a:xfrm>
              <a:off x="4143375" y="5273675"/>
              <a:ext cx="19050" cy="12700"/>
            </a:xfrm>
            <a:custGeom>
              <a:avLst/>
              <a:gdLst>
                <a:gd name="T0" fmla="*/ 1 w 12"/>
                <a:gd name="T1" fmla="*/ 8 h 8"/>
                <a:gd name="T2" fmla="*/ 12 w 12"/>
                <a:gd name="T3" fmla="*/ 2 h 8"/>
                <a:gd name="T4" fmla="*/ 11 w 12"/>
                <a:gd name="T5" fmla="*/ 0 h 8"/>
                <a:gd name="T6" fmla="*/ 0 w 12"/>
                <a:gd name="T7" fmla="*/ 8 h 8"/>
                <a:gd name="T8" fmla="*/ 1 w 1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1" y="8"/>
                  </a:moveTo>
                  <a:lnTo>
                    <a:pt x="12" y="2"/>
                  </a:lnTo>
                  <a:lnTo>
                    <a:pt x="11" y="0"/>
                  </a:lnTo>
                  <a:lnTo>
                    <a:pt x="0" y="8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207"/>
            <p:cNvSpPr/>
            <p:nvPr/>
          </p:nvSpPr>
          <p:spPr bwMode="auto">
            <a:xfrm>
              <a:off x="4154488" y="5283200"/>
              <a:ext cx="30163" cy="20638"/>
            </a:xfrm>
            <a:custGeom>
              <a:avLst/>
              <a:gdLst>
                <a:gd name="T0" fmla="*/ 0 w 19"/>
                <a:gd name="T1" fmla="*/ 13 h 13"/>
                <a:gd name="T2" fmla="*/ 19 w 19"/>
                <a:gd name="T3" fmla="*/ 0 h 13"/>
                <a:gd name="T4" fmla="*/ 18 w 19"/>
                <a:gd name="T5" fmla="*/ 0 h 13"/>
                <a:gd name="T6" fmla="*/ 0 w 19"/>
                <a:gd name="T7" fmla="*/ 12 h 13"/>
                <a:gd name="T8" fmla="*/ 0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0" y="13"/>
                  </a:moveTo>
                  <a:lnTo>
                    <a:pt x="19" y="0"/>
                  </a:lnTo>
                  <a:lnTo>
                    <a:pt x="18" y="0"/>
                  </a:lnTo>
                  <a:lnTo>
                    <a:pt x="0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208"/>
            <p:cNvSpPr/>
            <p:nvPr/>
          </p:nvSpPr>
          <p:spPr bwMode="auto">
            <a:xfrm>
              <a:off x="4164013" y="5307013"/>
              <a:ext cx="17463" cy="11113"/>
            </a:xfrm>
            <a:custGeom>
              <a:avLst/>
              <a:gdLst>
                <a:gd name="T0" fmla="*/ 1 w 11"/>
                <a:gd name="T1" fmla="*/ 7 h 7"/>
                <a:gd name="T2" fmla="*/ 11 w 11"/>
                <a:gd name="T3" fmla="*/ 1 h 7"/>
                <a:gd name="T4" fmla="*/ 11 w 11"/>
                <a:gd name="T5" fmla="*/ 0 h 7"/>
                <a:gd name="T6" fmla="*/ 0 w 11"/>
                <a:gd name="T7" fmla="*/ 7 h 7"/>
                <a:gd name="T8" fmla="*/ 1 w 1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1" y="7"/>
                  </a:moveTo>
                  <a:lnTo>
                    <a:pt x="11" y="1"/>
                  </a:lnTo>
                  <a:lnTo>
                    <a:pt x="11" y="0"/>
                  </a:lnTo>
                  <a:lnTo>
                    <a:pt x="0" y="7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209"/>
            <p:cNvSpPr/>
            <p:nvPr/>
          </p:nvSpPr>
          <p:spPr bwMode="auto">
            <a:xfrm>
              <a:off x="4175125" y="5314950"/>
              <a:ext cx="30163" cy="20638"/>
            </a:xfrm>
            <a:custGeom>
              <a:avLst/>
              <a:gdLst>
                <a:gd name="T0" fmla="*/ 0 w 19"/>
                <a:gd name="T1" fmla="*/ 13 h 13"/>
                <a:gd name="T2" fmla="*/ 19 w 19"/>
                <a:gd name="T3" fmla="*/ 0 h 13"/>
                <a:gd name="T4" fmla="*/ 18 w 19"/>
                <a:gd name="T5" fmla="*/ 0 h 13"/>
                <a:gd name="T6" fmla="*/ 0 w 19"/>
                <a:gd name="T7" fmla="*/ 12 h 13"/>
                <a:gd name="T8" fmla="*/ 0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0" y="13"/>
                  </a:moveTo>
                  <a:lnTo>
                    <a:pt x="19" y="0"/>
                  </a:lnTo>
                  <a:lnTo>
                    <a:pt x="18" y="0"/>
                  </a:lnTo>
                  <a:lnTo>
                    <a:pt x="0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210"/>
            <p:cNvSpPr/>
            <p:nvPr/>
          </p:nvSpPr>
          <p:spPr bwMode="auto">
            <a:xfrm>
              <a:off x="4184650" y="5338763"/>
              <a:ext cx="17463" cy="12700"/>
            </a:xfrm>
            <a:custGeom>
              <a:avLst/>
              <a:gdLst>
                <a:gd name="T0" fmla="*/ 1 w 11"/>
                <a:gd name="T1" fmla="*/ 8 h 8"/>
                <a:gd name="T2" fmla="*/ 11 w 11"/>
                <a:gd name="T3" fmla="*/ 0 h 8"/>
                <a:gd name="T4" fmla="*/ 11 w 11"/>
                <a:gd name="T5" fmla="*/ 0 h 8"/>
                <a:gd name="T6" fmla="*/ 0 w 11"/>
                <a:gd name="T7" fmla="*/ 7 h 8"/>
                <a:gd name="T8" fmla="*/ 1 w 11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1" y="8"/>
                  </a:moveTo>
                  <a:lnTo>
                    <a:pt x="11" y="0"/>
                  </a:lnTo>
                  <a:lnTo>
                    <a:pt x="11" y="0"/>
                  </a:lnTo>
                  <a:lnTo>
                    <a:pt x="0" y="7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211"/>
            <p:cNvSpPr/>
            <p:nvPr/>
          </p:nvSpPr>
          <p:spPr bwMode="auto">
            <a:xfrm>
              <a:off x="4195763" y="5346700"/>
              <a:ext cx="30163" cy="20638"/>
            </a:xfrm>
            <a:custGeom>
              <a:avLst/>
              <a:gdLst>
                <a:gd name="T0" fmla="*/ 0 w 19"/>
                <a:gd name="T1" fmla="*/ 13 h 13"/>
                <a:gd name="T2" fmla="*/ 19 w 19"/>
                <a:gd name="T3" fmla="*/ 1 h 13"/>
                <a:gd name="T4" fmla="*/ 19 w 19"/>
                <a:gd name="T5" fmla="*/ 0 h 13"/>
                <a:gd name="T6" fmla="*/ 0 w 19"/>
                <a:gd name="T7" fmla="*/ 12 h 13"/>
                <a:gd name="T8" fmla="*/ 0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0" y="13"/>
                  </a:moveTo>
                  <a:lnTo>
                    <a:pt x="19" y="1"/>
                  </a:lnTo>
                  <a:lnTo>
                    <a:pt x="19" y="0"/>
                  </a:lnTo>
                  <a:lnTo>
                    <a:pt x="0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212"/>
            <p:cNvSpPr/>
            <p:nvPr/>
          </p:nvSpPr>
          <p:spPr bwMode="auto">
            <a:xfrm>
              <a:off x="4205288" y="5370513"/>
              <a:ext cx="17463" cy="12700"/>
            </a:xfrm>
            <a:custGeom>
              <a:avLst/>
              <a:gdLst>
                <a:gd name="T0" fmla="*/ 1 w 11"/>
                <a:gd name="T1" fmla="*/ 8 h 8"/>
                <a:gd name="T2" fmla="*/ 11 w 11"/>
                <a:gd name="T3" fmla="*/ 1 h 8"/>
                <a:gd name="T4" fmla="*/ 11 w 11"/>
                <a:gd name="T5" fmla="*/ 0 h 8"/>
                <a:gd name="T6" fmla="*/ 0 w 11"/>
                <a:gd name="T7" fmla="*/ 7 h 8"/>
                <a:gd name="T8" fmla="*/ 1 w 11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1" y="8"/>
                  </a:moveTo>
                  <a:lnTo>
                    <a:pt x="11" y="1"/>
                  </a:lnTo>
                  <a:lnTo>
                    <a:pt x="11" y="0"/>
                  </a:lnTo>
                  <a:lnTo>
                    <a:pt x="0" y="7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213"/>
            <p:cNvSpPr/>
            <p:nvPr/>
          </p:nvSpPr>
          <p:spPr bwMode="auto">
            <a:xfrm>
              <a:off x="4216400" y="5378450"/>
              <a:ext cx="30163" cy="20638"/>
            </a:xfrm>
            <a:custGeom>
              <a:avLst/>
              <a:gdLst>
                <a:gd name="T0" fmla="*/ 0 w 19"/>
                <a:gd name="T1" fmla="*/ 13 h 13"/>
                <a:gd name="T2" fmla="*/ 19 w 19"/>
                <a:gd name="T3" fmla="*/ 1 h 13"/>
                <a:gd name="T4" fmla="*/ 19 w 19"/>
                <a:gd name="T5" fmla="*/ 0 h 13"/>
                <a:gd name="T6" fmla="*/ 0 w 19"/>
                <a:gd name="T7" fmla="*/ 12 h 13"/>
                <a:gd name="T8" fmla="*/ 0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0" y="13"/>
                  </a:moveTo>
                  <a:lnTo>
                    <a:pt x="19" y="1"/>
                  </a:lnTo>
                  <a:lnTo>
                    <a:pt x="19" y="0"/>
                  </a:lnTo>
                  <a:lnTo>
                    <a:pt x="0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214"/>
            <p:cNvSpPr/>
            <p:nvPr/>
          </p:nvSpPr>
          <p:spPr bwMode="auto">
            <a:xfrm>
              <a:off x="4170363" y="4767263"/>
              <a:ext cx="384175" cy="130175"/>
            </a:xfrm>
            <a:custGeom>
              <a:avLst/>
              <a:gdLst>
                <a:gd name="T0" fmla="*/ 347 w 371"/>
                <a:gd name="T1" fmla="*/ 38 h 126"/>
                <a:gd name="T2" fmla="*/ 300 w 371"/>
                <a:gd name="T3" fmla="*/ 38 h 126"/>
                <a:gd name="T4" fmla="*/ 186 w 371"/>
                <a:gd name="T5" fmla="*/ 0 h 126"/>
                <a:gd name="T6" fmla="*/ 72 w 371"/>
                <a:gd name="T7" fmla="*/ 38 h 126"/>
                <a:gd name="T8" fmla="*/ 24 w 371"/>
                <a:gd name="T9" fmla="*/ 38 h 126"/>
                <a:gd name="T10" fmla="*/ 0 w 371"/>
                <a:gd name="T11" fmla="*/ 60 h 126"/>
                <a:gd name="T12" fmla="*/ 0 w 371"/>
                <a:gd name="T13" fmla="*/ 104 h 126"/>
                <a:gd name="T14" fmla="*/ 24 w 371"/>
                <a:gd name="T15" fmla="*/ 126 h 126"/>
                <a:gd name="T16" fmla="*/ 347 w 371"/>
                <a:gd name="T17" fmla="*/ 126 h 126"/>
                <a:gd name="T18" fmla="*/ 371 w 371"/>
                <a:gd name="T19" fmla="*/ 104 h 126"/>
                <a:gd name="T20" fmla="*/ 371 w 371"/>
                <a:gd name="T21" fmla="*/ 60 h 126"/>
                <a:gd name="T22" fmla="*/ 347 w 371"/>
                <a:gd name="T23" fmla="*/ 3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1" h="126">
                  <a:moveTo>
                    <a:pt x="347" y="38"/>
                  </a:moveTo>
                  <a:cubicBezTo>
                    <a:pt x="300" y="38"/>
                    <a:pt x="300" y="38"/>
                    <a:pt x="300" y="38"/>
                  </a:cubicBezTo>
                  <a:cubicBezTo>
                    <a:pt x="285" y="16"/>
                    <a:pt x="239" y="0"/>
                    <a:pt x="186" y="0"/>
                  </a:cubicBezTo>
                  <a:cubicBezTo>
                    <a:pt x="132" y="0"/>
                    <a:pt x="86" y="16"/>
                    <a:pt x="72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11" y="38"/>
                    <a:pt x="0" y="48"/>
                    <a:pt x="0" y="6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16"/>
                    <a:pt x="11" y="126"/>
                    <a:pt x="24" y="126"/>
                  </a:cubicBezTo>
                  <a:cubicBezTo>
                    <a:pt x="347" y="126"/>
                    <a:pt x="347" y="126"/>
                    <a:pt x="347" y="126"/>
                  </a:cubicBezTo>
                  <a:cubicBezTo>
                    <a:pt x="360" y="126"/>
                    <a:pt x="371" y="116"/>
                    <a:pt x="371" y="104"/>
                  </a:cubicBezTo>
                  <a:cubicBezTo>
                    <a:pt x="371" y="60"/>
                    <a:pt x="371" y="60"/>
                    <a:pt x="371" y="60"/>
                  </a:cubicBezTo>
                  <a:cubicBezTo>
                    <a:pt x="371" y="48"/>
                    <a:pt x="360" y="38"/>
                    <a:pt x="347" y="38"/>
                  </a:cubicBezTo>
                  <a:close/>
                </a:path>
              </a:pathLst>
            </a:custGeom>
            <a:solidFill>
              <a:srgbClr val="E07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Rectangle 215"/>
            <p:cNvSpPr>
              <a:spLocks noChangeArrowheads="1"/>
            </p:cNvSpPr>
            <p:nvPr/>
          </p:nvSpPr>
          <p:spPr bwMode="auto">
            <a:xfrm>
              <a:off x="4308475" y="4897438"/>
              <a:ext cx="107950" cy="679450"/>
            </a:xfrm>
            <a:prstGeom prst="rect">
              <a:avLst/>
            </a:prstGeom>
            <a:solidFill>
              <a:srgbClr val="F79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Rectangle 216"/>
            <p:cNvSpPr>
              <a:spLocks noChangeArrowheads="1"/>
            </p:cNvSpPr>
            <p:nvPr/>
          </p:nvSpPr>
          <p:spPr bwMode="auto">
            <a:xfrm>
              <a:off x="4357688" y="4918075"/>
              <a:ext cx="50800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Rectangle 217"/>
            <p:cNvSpPr>
              <a:spLocks noChangeArrowheads="1"/>
            </p:cNvSpPr>
            <p:nvPr/>
          </p:nvSpPr>
          <p:spPr bwMode="auto">
            <a:xfrm>
              <a:off x="4378325" y="4937125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Rectangle 218"/>
            <p:cNvSpPr>
              <a:spLocks noChangeArrowheads="1"/>
            </p:cNvSpPr>
            <p:nvPr/>
          </p:nvSpPr>
          <p:spPr bwMode="auto">
            <a:xfrm>
              <a:off x="4357688" y="4956175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Rectangle 219"/>
            <p:cNvSpPr>
              <a:spLocks noChangeArrowheads="1"/>
            </p:cNvSpPr>
            <p:nvPr/>
          </p:nvSpPr>
          <p:spPr bwMode="auto">
            <a:xfrm>
              <a:off x="4378325" y="4973638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Rectangle 220"/>
            <p:cNvSpPr>
              <a:spLocks noChangeArrowheads="1"/>
            </p:cNvSpPr>
            <p:nvPr/>
          </p:nvSpPr>
          <p:spPr bwMode="auto">
            <a:xfrm>
              <a:off x="4357688" y="4994275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Rectangle 221"/>
            <p:cNvSpPr>
              <a:spLocks noChangeArrowheads="1"/>
            </p:cNvSpPr>
            <p:nvPr/>
          </p:nvSpPr>
          <p:spPr bwMode="auto">
            <a:xfrm>
              <a:off x="4378325" y="5011738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Rectangle 222"/>
            <p:cNvSpPr>
              <a:spLocks noChangeArrowheads="1"/>
            </p:cNvSpPr>
            <p:nvPr/>
          </p:nvSpPr>
          <p:spPr bwMode="auto">
            <a:xfrm>
              <a:off x="4357688" y="5030788"/>
              <a:ext cx="50800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Rectangle 223"/>
            <p:cNvSpPr>
              <a:spLocks noChangeArrowheads="1"/>
            </p:cNvSpPr>
            <p:nvPr/>
          </p:nvSpPr>
          <p:spPr bwMode="auto">
            <a:xfrm>
              <a:off x="4378325" y="5049838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Rectangle 224"/>
            <p:cNvSpPr>
              <a:spLocks noChangeArrowheads="1"/>
            </p:cNvSpPr>
            <p:nvPr/>
          </p:nvSpPr>
          <p:spPr bwMode="auto">
            <a:xfrm>
              <a:off x="4357688" y="5068888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Rectangle 225"/>
            <p:cNvSpPr>
              <a:spLocks noChangeArrowheads="1"/>
            </p:cNvSpPr>
            <p:nvPr/>
          </p:nvSpPr>
          <p:spPr bwMode="auto">
            <a:xfrm>
              <a:off x="4378325" y="5086350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Rectangle 226"/>
            <p:cNvSpPr>
              <a:spLocks noChangeArrowheads="1"/>
            </p:cNvSpPr>
            <p:nvPr/>
          </p:nvSpPr>
          <p:spPr bwMode="auto">
            <a:xfrm>
              <a:off x="4357688" y="5106988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Rectangle 227"/>
            <p:cNvSpPr>
              <a:spLocks noChangeArrowheads="1"/>
            </p:cNvSpPr>
            <p:nvPr/>
          </p:nvSpPr>
          <p:spPr bwMode="auto">
            <a:xfrm>
              <a:off x="4378325" y="5126038"/>
              <a:ext cx="30163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Rectangle 228"/>
            <p:cNvSpPr>
              <a:spLocks noChangeArrowheads="1"/>
            </p:cNvSpPr>
            <p:nvPr/>
          </p:nvSpPr>
          <p:spPr bwMode="auto">
            <a:xfrm>
              <a:off x="4357688" y="5143500"/>
              <a:ext cx="50800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Rectangle 229"/>
            <p:cNvSpPr>
              <a:spLocks noChangeArrowheads="1"/>
            </p:cNvSpPr>
            <p:nvPr/>
          </p:nvSpPr>
          <p:spPr bwMode="auto">
            <a:xfrm>
              <a:off x="4378325" y="5162550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Rectangle 230"/>
            <p:cNvSpPr>
              <a:spLocks noChangeArrowheads="1"/>
            </p:cNvSpPr>
            <p:nvPr/>
          </p:nvSpPr>
          <p:spPr bwMode="auto">
            <a:xfrm>
              <a:off x="4357688" y="5181600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Rectangle 231"/>
            <p:cNvSpPr>
              <a:spLocks noChangeArrowheads="1"/>
            </p:cNvSpPr>
            <p:nvPr/>
          </p:nvSpPr>
          <p:spPr bwMode="auto">
            <a:xfrm>
              <a:off x="4378325" y="5200650"/>
              <a:ext cx="30163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Rectangle 232"/>
            <p:cNvSpPr>
              <a:spLocks noChangeArrowheads="1"/>
            </p:cNvSpPr>
            <p:nvPr/>
          </p:nvSpPr>
          <p:spPr bwMode="auto">
            <a:xfrm>
              <a:off x="4357688" y="5219700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Rectangle 233"/>
            <p:cNvSpPr>
              <a:spLocks noChangeArrowheads="1"/>
            </p:cNvSpPr>
            <p:nvPr/>
          </p:nvSpPr>
          <p:spPr bwMode="auto">
            <a:xfrm>
              <a:off x="4378325" y="5238750"/>
              <a:ext cx="30163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Rectangle 234"/>
            <p:cNvSpPr>
              <a:spLocks noChangeArrowheads="1"/>
            </p:cNvSpPr>
            <p:nvPr/>
          </p:nvSpPr>
          <p:spPr bwMode="auto">
            <a:xfrm>
              <a:off x="4357688" y="5256213"/>
              <a:ext cx="50800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Rectangle 235"/>
            <p:cNvSpPr>
              <a:spLocks noChangeArrowheads="1"/>
            </p:cNvSpPr>
            <p:nvPr/>
          </p:nvSpPr>
          <p:spPr bwMode="auto">
            <a:xfrm>
              <a:off x="4378325" y="5275263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Rectangle 236"/>
            <p:cNvSpPr>
              <a:spLocks noChangeArrowheads="1"/>
            </p:cNvSpPr>
            <p:nvPr/>
          </p:nvSpPr>
          <p:spPr bwMode="auto">
            <a:xfrm>
              <a:off x="4357688" y="5294313"/>
              <a:ext cx="50800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Rectangle 237"/>
            <p:cNvSpPr>
              <a:spLocks noChangeArrowheads="1"/>
            </p:cNvSpPr>
            <p:nvPr/>
          </p:nvSpPr>
          <p:spPr bwMode="auto">
            <a:xfrm>
              <a:off x="4378325" y="5313363"/>
              <a:ext cx="30163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Rectangle 238"/>
            <p:cNvSpPr>
              <a:spLocks noChangeArrowheads="1"/>
            </p:cNvSpPr>
            <p:nvPr/>
          </p:nvSpPr>
          <p:spPr bwMode="auto">
            <a:xfrm>
              <a:off x="4357688" y="5332413"/>
              <a:ext cx="50800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Rectangle 239"/>
            <p:cNvSpPr>
              <a:spLocks noChangeArrowheads="1"/>
            </p:cNvSpPr>
            <p:nvPr/>
          </p:nvSpPr>
          <p:spPr bwMode="auto">
            <a:xfrm>
              <a:off x="4378325" y="5351463"/>
              <a:ext cx="30163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Rectangle 240"/>
            <p:cNvSpPr>
              <a:spLocks noChangeArrowheads="1"/>
            </p:cNvSpPr>
            <p:nvPr/>
          </p:nvSpPr>
          <p:spPr bwMode="auto">
            <a:xfrm>
              <a:off x="4357688" y="5368925"/>
              <a:ext cx="50800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Rectangle 241"/>
            <p:cNvSpPr>
              <a:spLocks noChangeArrowheads="1"/>
            </p:cNvSpPr>
            <p:nvPr/>
          </p:nvSpPr>
          <p:spPr bwMode="auto">
            <a:xfrm>
              <a:off x="4378325" y="5387975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Rectangle 242"/>
            <p:cNvSpPr>
              <a:spLocks noChangeArrowheads="1"/>
            </p:cNvSpPr>
            <p:nvPr/>
          </p:nvSpPr>
          <p:spPr bwMode="auto">
            <a:xfrm>
              <a:off x="4357688" y="5407025"/>
              <a:ext cx="50800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Rectangle 243"/>
            <p:cNvSpPr>
              <a:spLocks noChangeArrowheads="1"/>
            </p:cNvSpPr>
            <p:nvPr/>
          </p:nvSpPr>
          <p:spPr bwMode="auto">
            <a:xfrm>
              <a:off x="4378325" y="5426075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Rectangle 244"/>
            <p:cNvSpPr>
              <a:spLocks noChangeArrowheads="1"/>
            </p:cNvSpPr>
            <p:nvPr/>
          </p:nvSpPr>
          <p:spPr bwMode="auto">
            <a:xfrm>
              <a:off x="4357688" y="5446713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Rectangle 245"/>
            <p:cNvSpPr>
              <a:spLocks noChangeArrowheads="1"/>
            </p:cNvSpPr>
            <p:nvPr/>
          </p:nvSpPr>
          <p:spPr bwMode="auto">
            <a:xfrm>
              <a:off x="4378325" y="5464175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Rectangle 246"/>
            <p:cNvSpPr>
              <a:spLocks noChangeArrowheads="1"/>
            </p:cNvSpPr>
            <p:nvPr/>
          </p:nvSpPr>
          <p:spPr bwMode="auto">
            <a:xfrm>
              <a:off x="4357688" y="5484813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Rectangle 247"/>
            <p:cNvSpPr>
              <a:spLocks noChangeArrowheads="1"/>
            </p:cNvSpPr>
            <p:nvPr/>
          </p:nvSpPr>
          <p:spPr bwMode="auto">
            <a:xfrm>
              <a:off x="4378325" y="5502275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Rectangle 248"/>
            <p:cNvSpPr>
              <a:spLocks noChangeArrowheads="1"/>
            </p:cNvSpPr>
            <p:nvPr/>
          </p:nvSpPr>
          <p:spPr bwMode="auto">
            <a:xfrm>
              <a:off x="4357688" y="5522913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Rectangle 249"/>
            <p:cNvSpPr>
              <a:spLocks noChangeArrowheads="1"/>
            </p:cNvSpPr>
            <p:nvPr/>
          </p:nvSpPr>
          <p:spPr bwMode="auto">
            <a:xfrm>
              <a:off x="4378325" y="5541963"/>
              <a:ext cx="30163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81" name="Oval 250"/>
          <p:cNvSpPr>
            <a:spLocks noChangeArrowheads="1"/>
          </p:cNvSpPr>
          <p:nvPr/>
        </p:nvSpPr>
        <p:spPr bwMode="auto">
          <a:xfrm>
            <a:off x="10357965" y="3450539"/>
            <a:ext cx="1117831" cy="1117831"/>
          </a:xfrm>
          <a:prstGeom prst="ellipse">
            <a:avLst/>
          </a:prstGeom>
          <a:solidFill>
            <a:srgbClr val="FFD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53" name="组合 452"/>
          <p:cNvGrpSpPr/>
          <p:nvPr/>
        </p:nvGrpSpPr>
        <p:grpSpPr>
          <a:xfrm>
            <a:off x="10555528" y="3612642"/>
            <a:ext cx="737904" cy="805447"/>
            <a:chOff x="7502525" y="4799013"/>
            <a:chExt cx="693738" cy="757238"/>
          </a:xfrm>
        </p:grpSpPr>
        <p:sp>
          <p:nvSpPr>
            <p:cNvPr id="82" name="Freeform 251"/>
            <p:cNvSpPr/>
            <p:nvPr/>
          </p:nvSpPr>
          <p:spPr bwMode="auto">
            <a:xfrm>
              <a:off x="7791450" y="4799013"/>
              <a:ext cx="150813" cy="579438"/>
            </a:xfrm>
            <a:custGeom>
              <a:avLst/>
              <a:gdLst>
                <a:gd name="T0" fmla="*/ 0 w 146"/>
                <a:gd name="T1" fmla="*/ 0 h 559"/>
                <a:gd name="T2" fmla="*/ 82 w 146"/>
                <a:gd name="T3" fmla="*/ 559 h 559"/>
                <a:gd name="T4" fmla="*/ 146 w 146"/>
                <a:gd name="T5" fmla="*/ 549 h 559"/>
                <a:gd name="T6" fmla="*/ 92 w 146"/>
                <a:gd name="T7" fmla="*/ 181 h 559"/>
                <a:gd name="T8" fmla="*/ 0 w 146"/>
                <a:gd name="T9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559">
                  <a:moveTo>
                    <a:pt x="0" y="0"/>
                  </a:moveTo>
                  <a:cubicBezTo>
                    <a:pt x="82" y="559"/>
                    <a:pt x="82" y="559"/>
                    <a:pt x="82" y="559"/>
                  </a:cubicBezTo>
                  <a:cubicBezTo>
                    <a:pt x="146" y="549"/>
                    <a:pt x="146" y="549"/>
                    <a:pt x="146" y="549"/>
                  </a:cubicBezTo>
                  <a:cubicBezTo>
                    <a:pt x="92" y="181"/>
                    <a:pt x="92" y="181"/>
                    <a:pt x="92" y="181"/>
                  </a:cubicBezTo>
                  <a:cubicBezTo>
                    <a:pt x="92" y="181"/>
                    <a:pt x="62" y="34"/>
                    <a:pt x="0" y="0"/>
                  </a:cubicBezTo>
                  <a:close/>
                </a:path>
              </a:pathLst>
            </a:custGeom>
            <a:solidFill>
              <a:srgbClr val="8289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252"/>
            <p:cNvSpPr/>
            <p:nvPr/>
          </p:nvSpPr>
          <p:spPr bwMode="auto">
            <a:xfrm>
              <a:off x="7845425" y="5173663"/>
              <a:ext cx="87313" cy="127000"/>
            </a:xfrm>
            <a:custGeom>
              <a:avLst/>
              <a:gdLst>
                <a:gd name="T0" fmla="*/ 7 w 55"/>
                <a:gd name="T1" fmla="*/ 50 h 80"/>
                <a:gd name="T2" fmla="*/ 55 w 55"/>
                <a:gd name="T3" fmla="*/ 80 h 80"/>
                <a:gd name="T4" fmla="*/ 45 w 55"/>
                <a:gd name="T5" fmla="*/ 14 h 80"/>
                <a:gd name="T6" fmla="*/ 0 w 55"/>
                <a:gd name="T7" fmla="*/ 0 h 80"/>
                <a:gd name="T8" fmla="*/ 7 w 55"/>
                <a:gd name="T9" fmla="*/ 5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80">
                  <a:moveTo>
                    <a:pt x="7" y="50"/>
                  </a:moveTo>
                  <a:lnTo>
                    <a:pt x="55" y="80"/>
                  </a:lnTo>
                  <a:lnTo>
                    <a:pt x="45" y="14"/>
                  </a:lnTo>
                  <a:lnTo>
                    <a:pt x="0" y="0"/>
                  </a:lnTo>
                  <a:lnTo>
                    <a:pt x="7" y="50"/>
                  </a:lnTo>
                  <a:close/>
                </a:path>
              </a:pathLst>
            </a:custGeom>
            <a:solidFill>
              <a:srgbClr val="697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253"/>
            <p:cNvSpPr>
              <a:spLocks noEditPoints="1"/>
            </p:cNvSpPr>
            <p:nvPr/>
          </p:nvSpPr>
          <p:spPr bwMode="auto">
            <a:xfrm>
              <a:off x="7808913" y="5341938"/>
              <a:ext cx="215900" cy="214313"/>
            </a:xfrm>
            <a:custGeom>
              <a:avLst/>
              <a:gdLst>
                <a:gd name="T0" fmla="*/ 49 w 208"/>
                <a:gd name="T1" fmla="*/ 30 h 208"/>
                <a:gd name="T2" fmla="*/ 30 w 208"/>
                <a:gd name="T3" fmla="*/ 159 h 208"/>
                <a:gd name="T4" fmla="*/ 159 w 208"/>
                <a:gd name="T5" fmla="*/ 178 h 208"/>
                <a:gd name="T6" fmla="*/ 178 w 208"/>
                <a:gd name="T7" fmla="*/ 49 h 208"/>
                <a:gd name="T8" fmla="*/ 49 w 208"/>
                <a:gd name="T9" fmla="*/ 30 h 208"/>
                <a:gd name="T10" fmla="*/ 139 w 208"/>
                <a:gd name="T11" fmla="*/ 151 h 208"/>
                <a:gd name="T12" fmla="*/ 57 w 208"/>
                <a:gd name="T13" fmla="*/ 139 h 208"/>
                <a:gd name="T14" fmla="*/ 69 w 208"/>
                <a:gd name="T15" fmla="*/ 56 h 208"/>
                <a:gd name="T16" fmla="*/ 152 w 208"/>
                <a:gd name="T17" fmla="*/ 68 h 208"/>
                <a:gd name="T18" fmla="*/ 139 w 208"/>
                <a:gd name="T19" fmla="*/ 15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08">
                  <a:moveTo>
                    <a:pt x="49" y="30"/>
                  </a:moveTo>
                  <a:cubicBezTo>
                    <a:pt x="9" y="60"/>
                    <a:pt x="0" y="118"/>
                    <a:pt x="30" y="159"/>
                  </a:cubicBezTo>
                  <a:cubicBezTo>
                    <a:pt x="61" y="199"/>
                    <a:pt x="118" y="208"/>
                    <a:pt x="159" y="178"/>
                  </a:cubicBezTo>
                  <a:cubicBezTo>
                    <a:pt x="200" y="147"/>
                    <a:pt x="208" y="90"/>
                    <a:pt x="178" y="49"/>
                  </a:cubicBezTo>
                  <a:cubicBezTo>
                    <a:pt x="147" y="8"/>
                    <a:pt x="90" y="0"/>
                    <a:pt x="49" y="30"/>
                  </a:cubicBezTo>
                  <a:close/>
                  <a:moveTo>
                    <a:pt x="139" y="151"/>
                  </a:moveTo>
                  <a:cubicBezTo>
                    <a:pt x="113" y="171"/>
                    <a:pt x="76" y="165"/>
                    <a:pt x="57" y="139"/>
                  </a:cubicBezTo>
                  <a:cubicBezTo>
                    <a:pt x="37" y="113"/>
                    <a:pt x="42" y="76"/>
                    <a:pt x="69" y="56"/>
                  </a:cubicBezTo>
                  <a:cubicBezTo>
                    <a:pt x="95" y="37"/>
                    <a:pt x="132" y="42"/>
                    <a:pt x="152" y="68"/>
                  </a:cubicBezTo>
                  <a:cubicBezTo>
                    <a:pt x="171" y="95"/>
                    <a:pt x="166" y="132"/>
                    <a:pt x="139" y="151"/>
                  </a:cubicBezTo>
                  <a:close/>
                </a:path>
              </a:pathLst>
            </a:custGeom>
            <a:solidFill>
              <a:srgbClr val="1F8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254"/>
            <p:cNvSpPr/>
            <p:nvPr/>
          </p:nvSpPr>
          <p:spPr bwMode="auto">
            <a:xfrm>
              <a:off x="7502525" y="5013325"/>
              <a:ext cx="530225" cy="307975"/>
            </a:xfrm>
            <a:custGeom>
              <a:avLst/>
              <a:gdLst>
                <a:gd name="T0" fmla="*/ 0 w 512"/>
                <a:gd name="T1" fmla="*/ 0 h 298"/>
                <a:gd name="T2" fmla="*/ 512 w 512"/>
                <a:gd name="T3" fmla="*/ 239 h 298"/>
                <a:gd name="T4" fmla="*/ 485 w 512"/>
                <a:gd name="T5" fmla="*/ 298 h 298"/>
                <a:gd name="T6" fmla="*/ 147 w 512"/>
                <a:gd name="T7" fmla="*/ 141 h 298"/>
                <a:gd name="T8" fmla="*/ 0 w 512"/>
                <a:gd name="T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2" h="298">
                  <a:moveTo>
                    <a:pt x="0" y="0"/>
                  </a:moveTo>
                  <a:cubicBezTo>
                    <a:pt x="512" y="239"/>
                    <a:pt x="512" y="239"/>
                    <a:pt x="512" y="239"/>
                  </a:cubicBezTo>
                  <a:cubicBezTo>
                    <a:pt x="485" y="298"/>
                    <a:pt x="485" y="298"/>
                    <a:pt x="485" y="298"/>
                  </a:cubicBezTo>
                  <a:cubicBezTo>
                    <a:pt x="147" y="141"/>
                    <a:pt x="147" y="141"/>
                    <a:pt x="147" y="141"/>
                  </a:cubicBezTo>
                  <a:cubicBezTo>
                    <a:pt x="147" y="141"/>
                    <a:pt x="15" y="69"/>
                    <a:pt x="0" y="0"/>
                  </a:cubicBezTo>
                  <a:close/>
                </a:path>
              </a:pathLst>
            </a:custGeom>
            <a:solidFill>
              <a:srgbClr val="AEB4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255"/>
            <p:cNvSpPr>
              <a:spLocks noEditPoints="1"/>
            </p:cNvSpPr>
            <p:nvPr/>
          </p:nvSpPr>
          <p:spPr bwMode="auto">
            <a:xfrm>
              <a:off x="7981950" y="5214938"/>
              <a:ext cx="214313" cy="214313"/>
            </a:xfrm>
            <a:custGeom>
              <a:avLst/>
              <a:gdLst>
                <a:gd name="T0" fmla="*/ 30 w 208"/>
                <a:gd name="T1" fmla="*/ 158 h 207"/>
                <a:gd name="T2" fmla="*/ 159 w 208"/>
                <a:gd name="T3" fmla="*/ 177 h 207"/>
                <a:gd name="T4" fmla="*/ 178 w 208"/>
                <a:gd name="T5" fmla="*/ 49 h 207"/>
                <a:gd name="T6" fmla="*/ 49 w 208"/>
                <a:gd name="T7" fmla="*/ 30 h 207"/>
                <a:gd name="T8" fmla="*/ 30 w 208"/>
                <a:gd name="T9" fmla="*/ 158 h 207"/>
                <a:gd name="T10" fmla="*/ 56 w 208"/>
                <a:gd name="T11" fmla="*/ 139 h 207"/>
                <a:gd name="T12" fmla="*/ 69 w 208"/>
                <a:gd name="T13" fmla="*/ 56 h 207"/>
                <a:gd name="T14" fmla="*/ 151 w 208"/>
                <a:gd name="T15" fmla="*/ 68 h 207"/>
                <a:gd name="T16" fmla="*/ 139 w 208"/>
                <a:gd name="T17" fmla="*/ 151 h 207"/>
                <a:gd name="T18" fmla="*/ 56 w 208"/>
                <a:gd name="T19" fmla="*/ 13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07">
                  <a:moveTo>
                    <a:pt x="30" y="158"/>
                  </a:moveTo>
                  <a:cubicBezTo>
                    <a:pt x="60" y="199"/>
                    <a:pt x="118" y="207"/>
                    <a:pt x="159" y="177"/>
                  </a:cubicBezTo>
                  <a:cubicBezTo>
                    <a:pt x="199" y="147"/>
                    <a:pt x="208" y="89"/>
                    <a:pt x="178" y="49"/>
                  </a:cubicBezTo>
                  <a:cubicBezTo>
                    <a:pt x="147" y="8"/>
                    <a:pt x="90" y="0"/>
                    <a:pt x="49" y="30"/>
                  </a:cubicBezTo>
                  <a:cubicBezTo>
                    <a:pt x="8" y="60"/>
                    <a:pt x="0" y="118"/>
                    <a:pt x="30" y="158"/>
                  </a:cubicBezTo>
                  <a:close/>
                  <a:moveTo>
                    <a:pt x="56" y="139"/>
                  </a:moveTo>
                  <a:cubicBezTo>
                    <a:pt x="37" y="113"/>
                    <a:pt x="42" y="75"/>
                    <a:pt x="69" y="56"/>
                  </a:cubicBezTo>
                  <a:cubicBezTo>
                    <a:pt x="95" y="36"/>
                    <a:pt x="132" y="42"/>
                    <a:pt x="151" y="68"/>
                  </a:cubicBezTo>
                  <a:cubicBezTo>
                    <a:pt x="171" y="94"/>
                    <a:pt x="165" y="131"/>
                    <a:pt x="139" y="151"/>
                  </a:cubicBezTo>
                  <a:cubicBezTo>
                    <a:pt x="113" y="171"/>
                    <a:pt x="76" y="165"/>
                    <a:pt x="56" y="139"/>
                  </a:cubicBezTo>
                  <a:close/>
                </a:path>
              </a:pathLst>
            </a:custGeom>
            <a:solidFill>
              <a:srgbClr val="1F8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256"/>
            <p:cNvSpPr/>
            <p:nvPr/>
          </p:nvSpPr>
          <p:spPr bwMode="auto">
            <a:xfrm>
              <a:off x="7862888" y="5205413"/>
              <a:ext cx="49213" cy="50800"/>
            </a:xfrm>
            <a:custGeom>
              <a:avLst/>
              <a:gdLst>
                <a:gd name="T0" fmla="*/ 41 w 48"/>
                <a:gd name="T1" fmla="*/ 11 h 49"/>
                <a:gd name="T2" fmla="*/ 37 w 48"/>
                <a:gd name="T3" fmla="*/ 41 h 49"/>
                <a:gd name="T4" fmla="*/ 7 w 48"/>
                <a:gd name="T5" fmla="*/ 37 h 49"/>
                <a:gd name="T6" fmla="*/ 11 w 48"/>
                <a:gd name="T7" fmla="*/ 7 h 49"/>
                <a:gd name="T8" fmla="*/ 41 w 48"/>
                <a:gd name="T9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9">
                  <a:moveTo>
                    <a:pt x="41" y="11"/>
                  </a:moveTo>
                  <a:cubicBezTo>
                    <a:pt x="48" y="21"/>
                    <a:pt x="46" y="34"/>
                    <a:pt x="37" y="41"/>
                  </a:cubicBezTo>
                  <a:cubicBezTo>
                    <a:pt x="27" y="49"/>
                    <a:pt x="14" y="47"/>
                    <a:pt x="7" y="37"/>
                  </a:cubicBezTo>
                  <a:cubicBezTo>
                    <a:pt x="0" y="28"/>
                    <a:pt x="2" y="14"/>
                    <a:pt x="11" y="7"/>
                  </a:cubicBezTo>
                  <a:cubicBezTo>
                    <a:pt x="21" y="0"/>
                    <a:pt x="34" y="2"/>
                    <a:pt x="41" y="11"/>
                  </a:cubicBezTo>
                  <a:close/>
                </a:path>
              </a:pathLst>
            </a:custGeom>
            <a:solidFill>
              <a:srgbClr val="ED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88" name="Freeform 257"/>
          <p:cNvSpPr/>
          <p:nvPr/>
        </p:nvSpPr>
        <p:spPr bwMode="auto">
          <a:xfrm>
            <a:off x="657609" y="2209444"/>
            <a:ext cx="1094191" cy="442405"/>
          </a:xfrm>
          <a:custGeom>
            <a:avLst/>
            <a:gdLst>
              <a:gd name="T0" fmla="*/ 496 w 993"/>
              <a:gd name="T1" fmla="*/ 0 h 402"/>
              <a:gd name="T2" fmla="*/ 0 w 993"/>
              <a:gd name="T3" fmla="*/ 402 h 402"/>
              <a:gd name="T4" fmla="*/ 993 w 993"/>
              <a:gd name="T5" fmla="*/ 402 h 402"/>
              <a:gd name="T6" fmla="*/ 496 w 993"/>
              <a:gd name="T7" fmla="*/ 0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93" h="402">
                <a:moveTo>
                  <a:pt x="496" y="0"/>
                </a:moveTo>
                <a:cubicBezTo>
                  <a:pt x="252" y="0"/>
                  <a:pt x="49" y="172"/>
                  <a:pt x="0" y="402"/>
                </a:cubicBezTo>
                <a:cubicBezTo>
                  <a:pt x="993" y="402"/>
                  <a:pt x="993" y="402"/>
                  <a:pt x="993" y="402"/>
                </a:cubicBezTo>
                <a:cubicBezTo>
                  <a:pt x="944" y="172"/>
                  <a:pt x="740" y="0"/>
                  <a:pt x="496" y="0"/>
                </a:cubicBezTo>
                <a:close/>
              </a:path>
            </a:pathLst>
          </a:custGeom>
          <a:solidFill>
            <a:srgbClr val="FFD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9" name="Freeform 258"/>
          <p:cNvSpPr/>
          <p:nvPr/>
        </p:nvSpPr>
        <p:spPr bwMode="auto">
          <a:xfrm>
            <a:off x="645789" y="2651848"/>
            <a:ext cx="1117831" cy="675427"/>
          </a:xfrm>
          <a:custGeom>
            <a:avLst/>
            <a:gdLst>
              <a:gd name="T0" fmla="*/ 12 w 1016"/>
              <a:gd name="T1" fmla="*/ 0 h 614"/>
              <a:gd name="T2" fmla="*/ 0 w 1016"/>
              <a:gd name="T3" fmla="*/ 106 h 614"/>
              <a:gd name="T4" fmla="*/ 508 w 1016"/>
              <a:gd name="T5" fmla="*/ 614 h 614"/>
              <a:gd name="T6" fmla="*/ 1016 w 1016"/>
              <a:gd name="T7" fmla="*/ 106 h 614"/>
              <a:gd name="T8" fmla="*/ 1005 w 1016"/>
              <a:gd name="T9" fmla="*/ 0 h 614"/>
              <a:gd name="T10" fmla="*/ 12 w 1016"/>
              <a:gd name="T11" fmla="*/ 0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6" h="614">
                <a:moveTo>
                  <a:pt x="12" y="0"/>
                </a:moveTo>
                <a:cubicBezTo>
                  <a:pt x="4" y="34"/>
                  <a:pt x="0" y="70"/>
                  <a:pt x="0" y="106"/>
                </a:cubicBezTo>
                <a:cubicBezTo>
                  <a:pt x="0" y="387"/>
                  <a:pt x="228" y="614"/>
                  <a:pt x="508" y="614"/>
                </a:cubicBezTo>
                <a:cubicBezTo>
                  <a:pt x="789" y="614"/>
                  <a:pt x="1016" y="387"/>
                  <a:pt x="1016" y="106"/>
                </a:cubicBezTo>
                <a:cubicBezTo>
                  <a:pt x="1016" y="70"/>
                  <a:pt x="1012" y="34"/>
                  <a:pt x="1005" y="0"/>
                </a:cubicBezTo>
                <a:lnTo>
                  <a:pt x="12" y="0"/>
                </a:lnTo>
                <a:close/>
              </a:path>
            </a:pathLst>
          </a:custGeom>
          <a:solidFill>
            <a:srgbClr val="E0AF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52" name="组合 451"/>
          <p:cNvGrpSpPr/>
          <p:nvPr/>
        </p:nvGrpSpPr>
        <p:grpSpPr>
          <a:xfrm>
            <a:off x="826466" y="2211133"/>
            <a:ext cx="805448" cy="1004696"/>
            <a:chOff x="3997325" y="3481388"/>
            <a:chExt cx="757238" cy="944562"/>
          </a:xfrm>
        </p:grpSpPr>
        <p:sp>
          <p:nvSpPr>
            <p:cNvPr id="90" name="Freeform 259"/>
            <p:cNvSpPr/>
            <p:nvPr/>
          </p:nvSpPr>
          <p:spPr bwMode="auto">
            <a:xfrm>
              <a:off x="4162425" y="3863975"/>
              <a:ext cx="592138" cy="561975"/>
            </a:xfrm>
            <a:custGeom>
              <a:avLst/>
              <a:gdLst>
                <a:gd name="T0" fmla="*/ 207 w 572"/>
                <a:gd name="T1" fmla="*/ 166 h 543"/>
                <a:gd name="T2" fmla="*/ 89 w 572"/>
                <a:gd name="T3" fmla="*/ 199 h 543"/>
                <a:gd name="T4" fmla="*/ 30 w 572"/>
                <a:gd name="T5" fmla="*/ 243 h 543"/>
                <a:gd name="T6" fmla="*/ 19 w 572"/>
                <a:gd name="T7" fmla="*/ 321 h 543"/>
                <a:gd name="T8" fmla="*/ 162 w 572"/>
                <a:gd name="T9" fmla="*/ 514 h 543"/>
                <a:gd name="T10" fmla="*/ 241 w 572"/>
                <a:gd name="T11" fmla="*/ 525 h 543"/>
                <a:gd name="T12" fmla="*/ 300 w 572"/>
                <a:gd name="T13" fmla="*/ 481 h 543"/>
                <a:gd name="T14" fmla="*/ 365 w 572"/>
                <a:gd name="T15" fmla="*/ 377 h 543"/>
                <a:gd name="T16" fmla="*/ 483 w 572"/>
                <a:gd name="T17" fmla="*/ 344 h 543"/>
                <a:gd name="T18" fmla="*/ 542 w 572"/>
                <a:gd name="T19" fmla="*/ 300 h 543"/>
                <a:gd name="T20" fmla="*/ 554 w 572"/>
                <a:gd name="T21" fmla="*/ 222 h 543"/>
                <a:gd name="T22" fmla="*/ 410 w 572"/>
                <a:gd name="T23" fmla="*/ 30 h 543"/>
                <a:gd name="T24" fmla="*/ 332 w 572"/>
                <a:gd name="T25" fmla="*/ 19 h 543"/>
                <a:gd name="T26" fmla="*/ 272 w 572"/>
                <a:gd name="T27" fmla="*/ 63 h 543"/>
                <a:gd name="T28" fmla="*/ 207 w 572"/>
                <a:gd name="T29" fmla="*/ 166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2" h="543">
                  <a:moveTo>
                    <a:pt x="207" y="166"/>
                  </a:moveTo>
                  <a:cubicBezTo>
                    <a:pt x="166" y="197"/>
                    <a:pt x="120" y="209"/>
                    <a:pt x="89" y="199"/>
                  </a:cubicBezTo>
                  <a:cubicBezTo>
                    <a:pt x="30" y="243"/>
                    <a:pt x="30" y="243"/>
                    <a:pt x="30" y="243"/>
                  </a:cubicBezTo>
                  <a:cubicBezTo>
                    <a:pt x="5" y="262"/>
                    <a:pt x="0" y="297"/>
                    <a:pt x="19" y="321"/>
                  </a:cubicBezTo>
                  <a:cubicBezTo>
                    <a:pt x="162" y="514"/>
                    <a:pt x="162" y="514"/>
                    <a:pt x="162" y="514"/>
                  </a:cubicBezTo>
                  <a:cubicBezTo>
                    <a:pt x="181" y="538"/>
                    <a:pt x="216" y="543"/>
                    <a:pt x="241" y="525"/>
                  </a:cubicBezTo>
                  <a:cubicBezTo>
                    <a:pt x="300" y="481"/>
                    <a:pt x="300" y="481"/>
                    <a:pt x="300" y="481"/>
                  </a:cubicBezTo>
                  <a:cubicBezTo>
                    <a:pt x="299" y="449"/>
                    <a:pt x="324" y="408"/>
                    <a:pt x="365" y="377"/>
                  </a:cubicBezTo>
                  <a:cubicBezTo>
                    <a:pt x="406" y="346"/>
                    <a:pt x="452" y="335"/>
                    <a:pt x="483" y="344"/>
                  </a:cubicBezTo>
                  <a:cubicBezTo>
                    <a:pt x="542" y="300"/>
                    <a:pt x="542" y="300"/>
                    <a:pt x="542" y="300"/>
                  </a:cubicBezTo>
                  <a:cubicBezTo>
                    <a:pt x="567" y="282"/>
                    <a:pt x="572" y="247"/>
                    <a:pt x="554" y="222"/>
                  </a:cubicBezTo>
                  <a:cubicBezTo>
                    <a:pt x="410" y="30"/>
                    <a:pt x="410" y="30"/>
                    <a:pt x="410" y="30"/>
                  </a:cubicBezTo>
                  <a:cubicBezTo>
                    <a:pt x="392" y="5"/>
                    <a:pt x="356" y="0"/>
                    <a:pt x="332" y="19"/>
                  </a:cubicBezTo>
                  <a:cubicBezTo>
                    <a:pt x="272" y="63"/>
                    <a:pt x="272" y="63"/>
                    <a:pt x="272" y="63"/>
                  </a:cubicBezTo>
                  <a:cubicBezTo>
                    <a:pt x="273" y="95"/>
                    <a:pt x="249" y="136"/>
                    <a:pt x="207" y="166"/>
                  </a:cubicBezTo>
                  <a:close/>
                </a:path>
              </a:pathLst>
            </a:custGeom>
            <a:solidFill>
              <a:srgbClr val="CB4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260"/>
            <p:cNvSpPr/>
            <p:nvPr/>
          </p:nvSpPr>
          <p:spPr bwMode="auto">
            <a:xfrm>
              <a:off x="4260850" y="3949700"/>
              <a:ext cx="427038" cy="371475"/>
            </a:xfrm>
            <a:custGeom>
              <a:avLst/>
              <a:gdLst>
                <a:gd name="T0" fmla="*/ 314 w 413"/>
                <a:gd name="T1" fmla="*/ 6 h 358"/>
                <a:gd name="T2" fmla="*/ 341 w 413"/>
                <a:gd name="T3" fmla="*/ 10 h 358"/>
                <a:gd name="T4" fmla="*/ 407 w 413"/>
                <a:gd name="T5" fmla="*/ 99 h 358"/>
                <a:gd name="T6" fmla="*/ 403 w 413"/>
                <a:gd name="T7" fmla="*/ 125 h 358"/>
                <a:gd name="T8" fmla="*/ 98 w 413"/>
                <a:gd name="T9" fmla="*/ 352 h 358"/>
                <a:gd name="T10" fmla="*/ 72 w 413"/>
                <a:gd name="T11" fmla="*/ 348 h 358"/>
                <a:gd name="T12" fmla="*/ 6 w 413"/>
                <a:gd name="T13" fmla="*/ 259 h 358"/>
                <a:gd name="T14" fmla="*/ 10 w 413"/>
                <a:gd name="T15" fmla="*/ 233 h 358"/>
                <a:gd name="T16" fmla="*/ 314 w 413"/>
                <a:gd name="T17" fmla="*/ 6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3" h="358">
                  <a:moveTo>
                    <a:pt x="314" y="6"/>
                  </a:moveTo>
                  <a:cubicBezTo>
                    <a:pt x="323" y="0"/>
                    <a:pt x="334" y="2"/>
                    <a:pt x="341" y="10"/>
                  </a:cubicBezTo>
                  <a:cubicBezTo>
                    <a:pt x="407" y="99"/>
                    <a:pt x="407" y="99"/>
                    <a:pt x="407" y="99"/>
                  </a:cubicBezTo>
                  <a:cubicBezTo>
                    <a:pt x="413" y="107"/>
                    <a:pt x="411" y="119"/>
                    <a:pt x="403" y="125"/>
                  </a:cubicBezTo>
                  <a:cubicBezTo>
                    <a:pt x="98" y="352"/>
                    <a:pt x="98" y="352"/>
                    <a:pt x="98" y="352"/>
                  </a:cubicBezTo>
                  <a:cubicBezTo>
                    <a:pt x="90" y="358"/>
                    <a:pt x="78" y="356"/>
                    <a:pt x="72" y="348"/>
                  </a:cubicBezTo>
                  <a:cubicBezTo>
                    <a:pt x="6" y="259"/>
                    <a:pt x="6" y="259"/>
                    <a:pt x="6" y="259"/>
                  </a:cubicBezTo>
                  <a:cubicBezTo>
                    <a:pt x="0" y="251"/>
                    <a:pt x="1" y="239"/>
                    <a:pt x="10" y="233"/>
                  </a:cubicBezTo>
                  <a:lnTo>
                    <a:pt x="314" y="6"/>
                  </a:lnTo>
                  <a:close/>
                </a:path>
              </a:pathLst>
            </a:custGeom>
            <a:solidFill>
              <a:srgbClr val="FFF9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261"/>
            <p:cNvSpPr/>
            <p:nvPr/>
          </p:nvSpPr>
          <p:spPr bwMode="auto">
            <a:xfrm>
              <a:off x="4270375" y="3960813"/>
              <a:ext cx="404813" cy="346075"/>
            </a:xfrm>
            <a:custGeom>
              <a:avLst/>
              <a:gdLst>
                <a:gd name="T0" fmla="*/ 207 w 255"/>
                <a:gd name="T1" fmla="*/ 0 h 218"/>
                <a:gd name="T2" fmla="*/ 255 w 255"/>
                <a:gd name="T3" fmla="*/ 64 h 218"/>
                <a:gd name="T4" fmla="*/ 47 w 255"/>
                <a:gd name="T5" fmla="*/ 218 h 218"/>
                <a:gd name="T6" fmla="*/ 0 w 255"/>
                <a:gd name="T7" fmla="*/ 154 h 218"/>
                <a:gd name="T8" fmla="*/ 207 w 255"/>
                <a:gd name="T9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18">
                  <a:moveTo>
                    <a:pt x="207" y="0"/>
                  </a:moveTo>
                  <a:lnTo>
                    <a:pt x="255" y="64"/>
                  </a:lnTo>
                  <a:lnTo>
                    <a:pt x="47" y="218"/>
                  </a:lnTo>
                  <a:lnTo>
                    <a:pt x="0" y="154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D2D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262"/>
            <p:cNvSpPr/>
            <p:nvPr/>
          </p:nvSpPr>
          <p:spPr bwMode="auto">
            <a:xfrm>
              <a:off x="4325938" y="4035425"/>
              <a:ext cx="349250" cy="271463"/>
            </a:xfrm>
            <a:custGeom>
              <a:avLst/>
              <a:gdLst>
                <a:gd name="T0" fmla="*/ 208 w 220"/>
                <a:gd name="T1" fmla="*/ 0 h 171"/>
                <a:gd name="T2" fmla="*/ 220 w 220"/>
                <a:gd name="T3" fmla="*/ 17 h 171"/>
                <a:gd name="T4" fmla="*/ 12 w 220"/>
                <a:gd name="T5" fmla="*/ 171 h 171"/>
                <a:gd name="T6" fmla="*/ 0 w 220"/>
                <a:gd name="T7" fmla="*/ 154 h 171"/>
                <a:gd name="T8" fmla="*/ 208 w 220"/>
                <a:gd name="T9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171">
                  <a:moveTo>
                    <a:pt x="208" y="0"/>
                  </a:moveTo>
                  <a:lnTo>
                    <a:pt x="220" y="17"/>
                  </a:lnTo>
                  <a:lnTo>
                    <a:pt x="12" y="171"/>
                  </a:lnTo>
                  <a:lnTo>
                    <a:pt x="0" y="154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BDB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263"/>
            <p:cNvSpPr/>
            <p:nvPr/>
          </p:nvSpPr>
          <p:spPr bwMode="auto">
            <a:xfrm>
              <a:off x="4411663" y="4079875"/>
              <a:ext cx="90488" cy="90488"/>
            </a:xfrm>
            <a:custGeom>
              <a:avLst/>
              <a:gdLst>
                <a:gd name="T0" fmla="*/ 21 w 87"/>
                <a:gd name="T1" fmla="*/ 13 h 87"/>
                <a:gd name="T2" fmla="*/ 74 w 87"/>
                <a:gd name="T3" fmla="*/ 21 h 87"/>
                <a:gd name="T4" fmla="*/ 67 w 87"/>
                <a:gd name="T5" fmla="*/ 74 h 87"/>
                <a:gd name="T6" fmla="*/ 13 w 87"/>
                <a:gd name="T7" fmla="*/ 66 h 87"/>
                <a:gd name="T8" fmla="*/ 21 w 87"/>
                <a:gd name="T9" fmla="*/ 1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7">
                  <a:moveTo>
                    <a:pt x="21" y="13"/>
                  </a:moveTo>
                  <a:cubicBezTo>
                    <a:pt x="38" y="0"/>
                    <a:pt x="62" y="4"/>
                    <a:pt x="74" y="21"/>
                  </a:cubicBezTo>
                  <a:cubicBezTo>
                    <a:pt x="87" y="38"/>
                    <a:pt x="83" y="61"/>
                    <a:pt x="67" y="74"/>
                  </a:cubicBezTo>
                  <a:cubicBezTo>
                    <a:pt x="50" y="87"/>
                    <a:pt x="26" y="83"/>
                    <a:pt x="13" y="66"/>
                  </a:cubicBezTo>
                  <a:cubicBezTo>
                    <a:pt x="0" y="49"/>
                    <a:pt x="4" y="26"/>
                    <a:pt x="21" y="13"/>
                  </a:cubicBezTo>
                  <a:close/>
                </a:path>
              </a:pathLst>
            </a:custGeom>
            <a:solidFill>
              <a:srgbClr val="484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264"/>
            <p:cNvSpPr/>
            <p:nvPr/>
          </p:nvSpPr>
          <p:spPr bwMode="auto">
            <a:xfrm>
              <a:off x="3998913" y="3911600"/>
              <a:ext cx="234950" cy="303213"/>
            </a:xfrm>
            <a:custGeom>
              <a:avLst/>
              <a:gdLst>
                <a:gd name="T0" fmla="*/ 4 w 227"/>
                <a:gd name="T1" fmla="*/ 293 h 293"/>
                <a:gd name="T2" fmla="*/ 5 w 227"/>
                <a:gd name="T3" fmla="*/ 293 h 293"/>
                <a:gd name="T4" fmla="*/ 17 w 227"/>
                <a:gd name="T5" fmla="*/ 293 h 293"/>
                <a:gd name="T6" fmla="*/ 227 w 227"/>
                <a:gd name="T7" fmla="*/ 79 h 293"/>
                <a:gd name="T8" fmla="*/ 95 w 227"/>
                <a:gd name="T9" fmla="*/ 0 h 293"/>
                <a:gd name="T10" fmla="*/ 0 w 227"/>
                <a:gd name="T11" fmla="*/ 292 h 293"/>
                <a:gd name="T12" fmla="*/ 4 w 227"/>
                <a:gd name="T13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7" h="293">
                  <a:moveTo>
                    <a:pt x="4" y="293"/>
                  </a:moveTo>
                  <a:cubicBezTo>
                    <a:pt x="5" y="293"/>
                    <a:pt x="5" y="293"/>
                    <a:pt x="5" y="293"/>
                  </a:cubicBezTo>
                  <a:cubicBezTo>
                    <a:pt x="10" y="290"/>
                    <a:pt x="14" y="291"/>
                    <a:pt x="17" y="293"/>
                  </a:cubicBezTo>
                  <a:cubicBezTo>
                    <a:pt x="227" y="79"/>
                    <a:pt x="227" y="79"/>
                    <a:pt x="227" y="79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2" y="292"/>
                    <a:pt x="3" y="293"/>
                    <a:pt x="4" y="293"/>
                  </a:cubicBezTo>
                  <a:close/>
                </a:path>
              </a:pathLst>
            </a:custGeom>
            <a:solidFill>
              <a:srgbClr val="DEBE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265"/>
            <p:cNvSpPr/>
            <p:nvPr/>
          </p:nvSpPr>
          <p:spPr bwMode="auto">
            <a:xfrm>
              <a:off x="3998913" y="3911600"/>
              <a:ext cx="187325" cy="303213"/>
            </a:xfrm>
            <a:custGeom>
              <a:avLst/>
              <a:gdLst>
                <a:gd name="T0" fmla="*/ 4 w 181"/>
                <a:gd name="T1" fmla="*/ 293 h 293"/>
                <a:gd name="T2" fmla="*/ 5 w 181"/>
                <a:gd name="T3" fmla="*/ 293 h 293"/>
                <a:gd name="T4" fmla="*/ 12 w 181"/>
                <a:gd name="T5" fmla="*/ 291 h 293"/>
                <a:gd name="T6" fmla="*/ 181 w 181"/>
                <a:gd name="T7" fmla="*/ 51 h 293"/>
                <a:gd name="T8" fmla="*/ 95 w 181"/>
                <a:gd name="T9" fmla="*/ 0 h 293"/>
                <a:gd name="T10" fmla="*/ 0 w 181"/>
                <a:gd name="T11" fmla="*/ 292 h 293"/>
                <a:gd name="T12" fmla="*/ 4 w 181"/>
                <a:gd name="T13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293">
                  <a:moveTo>
                    <a:pt x="4" y="293"/>
                  </a:moveTo>
                  <a:cubicBezTo>
                    <a:pt x="5" y="293"/>
                    <a:pt x="5" y="293"/>
                    <a:pt x="5" y="293"/>
                  </a:cubicBezTo>
                  <a:cubicBezTo>
                    <a:pt x="7" y="291"/>
                    <a:pt x="10" y="291"/>
                    <a:pt x="12" y="291"/>
                  </a:cubicBezTo>
                  <a:cubicBezTo>
                    <a:pt x="181" y="51"/>
                    <a:pt x="181" y="51"/>
                    <a:pt x="181" y="51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2" y="292"/>
                    <a:pt x="3" y="293"/>
                    <a:pt x="4" y="293"/>
                  </a:cubicBezTo>
                  <a:close/>
                </a:path>
              </a:pathLst>
            </a:custGeom>
            <a:solidFill>
              <a:srgbClr val="F1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266"/>
            <p:cNvSpPr/>
            <p:nvPr/>
          </p:nvSpPr>
          <p:spPr bwMode="auto">
            <a:xfrm>
              <a:off x="3998913" y="3911600"/>
              <a:ext cx="142875" cy="303213"/>
            </a:xfrm>
            <a:custGeom>
              <a:avLst/>
              <a:gdLst>
                <a:gd name="T0" fmla="*/ 4 w 137"/>
                <a:gd name="T1" fmla="*/ 293 h 293"/>
                <a:gd name="T2" fmla="*/ 137 w 137"/>
                <a:gd name="T3" fmla="*/ 25 h 293"/>
                <a:gd name="T4" fmla="*/ 95 w 137"/>
                <a:gd name="T5" fmla="*/ 0 h 293"/>
                <a:gd name="T6" fmla="*/ 0 w 137"/>
                <a:gd name="T7" fmla="*/ 292 h 293"/>
                <a:gd name="T8" fmla="*/ 4 w 137"/>
                <a:gd name="T9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293">
                  <a:moveTo>
                    <a:pt x="4" y="293"/>
                  </a:moveTo>
                  <a:cubicBezTo>
                    <a:pt x="137" y="25"/>
                    <a:pt x="137" y="25"/>
                    <a:pt x="137" y="25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2" y="292"/>
                    <a:pt x="3" y="293"/>
                    <a:pt x="4" y="293"/>
                  </a:cubicBezTo>
                  <a:close/>
                </a:path>
              </a:pathLst>
            </a:custGeom>
            <a:solidFill>
              <a:srgbClr val="FAF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267"/>
            <p:cNvSpPr/>
            <p:nvPr/>
          </p:nvSpPr>
          <p:spPr bwMode="auto">
            <a:xfrm>
              <a:off x="3997325" y="4133850"/>
              <a:ext cx="73025" cy="95250"/>
            </a:xfrm>
            <a:custGeom>
              <a:avLst/>
              <a:gdLst>
                <a:gd name="T0" fmla="*/ 28 w 72"/>
                <a:gd name="T1" fmla="*/ 0 h 92"/>
                <a:gd name="T2" fmla="*/ 1 w 72"/>
                <a:gd name="T3" fmla="*/ 82 h 92"/>
                <a:gd name="T4" fmla="*/ 11 w 72"/>
                <a:gd name="T5" fmla="*/ 88 h 92"/>
                <a:gd name="T6" fmla="*/ 72 w 72"/>
                <a:gd name="T7" fmla="*/ 26 h 92"/>
                <a:gd name="T8" fmla="*/ 28 w 72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92">
                  <a:moveTo>
                    <a:pt x="28" y="0"/>
                  </a:moveTo>
                  <a:cubicBezTo>
                    <a:pt x="1" y="82"/>
                    <a:pt x="1" y="82"/>
                    <a:pt x="1" y="82"/>
                  </a:cubicBezTo>
                  <a:cubicBezTo>
                    <a:pt x="0" y="88"/>
                    <a:pt x="7" y="92"/>
                    <a:pt x="11" y="88"/>
                  </a:cubicBezTo>
                  <a:cubicBezTo>
                    <a:pt x="72" y="26"/>
                    <a:pt x="72" y="26"/>
                    <a:pt x="72" y="26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94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268"/>
            <p:cNvSpPr/>
            <p:nvPr/>
          </p:nvSpPr>
          <p:spPr bwMode="auto">
            <a:xfrm>
              <a:off x="4183063" y="3494088"/>
              <a:ext cx="339725" cy="509588"/>
            </a:xfrm>
            <a:custGeom>
              <a:avLst/>
              <a:gdLst>
                <a:gd name="T0" fmla="*/ 17 w 329"/>
                <a:gd name="T1" fmla="*/ 485 h 493"/>
                <a:gd name="T2" fmla="*/ 17 w 329"/>
                <a:gd name="T3" fmla="*/ 485 h 493"/>
                <a:gd name="T4" fmla="*/ 54 w 329"/>
                <a:gd name="T5" fmla="*/ 477 h 493"/>
                <a:gd name="T6" fmla="*/ 329 w 329"/>
                <a:gd name="T7" fmla="*/ 15 h 493"/>
                <a:gd name="T8" fmla="*/ 276 w 329"/>
                <a:gd name="T9" fmla="*/ 0 h 493"/>
                <a:gd name="T10" fmla="*/ 7 w 329"/>
                <a:gd name="T11" fmla="*/ 448 h 493"/>
                <a:gd name="T12" fmla="*/ 17 w 329"/>
                <a:gd name="T13" fmla="*/ 485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9" h="493">
                  <a:moveTo>
                    <a:pt x="17" y="485"/>
                  </a:moveTo>
                  <a:cubicBezTo>
                    <a:pt x="17" y="485"/>
                    <a:pt x="17" y="485"/>
                    <a:pt x="17" y="485"/>
                  </a:cubicBezTo>
                  <a:cubicBezTo>
                    <a:pt x="29" y="493"/>
                    <a:pt x="47" y="489"/>
                    <a:pt x="54" y="477"/>
                  </a:cubicBezTo>
                  <a:cubicBezTo>
                    <a:pt x="329" y="15"/>
                    <a:pt x="329" y="15"/>
                    <a:pt x="329" y="15"/>
                  </a:cubicBezTo>
                  <a:cubicBezTo>
                    <a:pt x="312" y="9"/>
                    <a:pt x="294" y="4"/>
                    <a:pt x="276" y="0"/>
                  </a:cubicBezTo>
                  <a:cubicBezTo>
                    <a:pt x="7" y="448"/>
                    <a:pt x="7" y="448"/>
                    <a:pt x="7" y="448"/>
                  </a:cubicBezTo>
                  <a:cubicBezTo>
                    <a:pt x="0" y="461"/>
                    <a:pt x="4" y="477"/>
                    <a:pt x="17" y="485"/>
                  </a:cubicBezTo>
                  <a:close/>
                </a:path>
              </a:pathLst>
            </a:custGeom>
            <a:solidFill>
              <a:srgbClr val="0478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269"/>
            <p:cNvSpPr/>
            <p:nvPr/>
          </p:nvSpPr>
          <p:spPr bwMode="auto">
            <a:xfrm>
              <a:off x="4094163" y="3481388"/>
              <a:ext cx="317500" cy="466725"/>
            </a:xfrm>
            <a:custGeom>
              <a:avLst/>
              <a:gdLst>
                <a:gd name="T0" fmla="*/ 307 w 307"/>
                <a:gd name="T1" fmla="*/ 4 h 452"/>
                <a:gd name="T2" fmla="*/ 254 w 307"/>
                <a:gd name="T3" fmla="*/ 0 h 452"/>
                <a:gd name="T4" fmla="*/ 6 w 307"/>
                <a:gd name="T5" fmla="*/ 413 h 452"/>
                <a:gd name="T6" fmla="*/ 15 w 307"/>
                <a:gd name="T7" fmla="*/ 446 h 452"/>
                <a:gd name="T8" fmla="*/ 47 w 307"/>
                <a:gd name="T9" fmla="*/ 437 h 452"/>
                <a:gd name="T10" fmla="*/ 307 w 307"/>
                <a:gd name="T11" fmla="*/ 4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7" h="452">
                  <a:moveTo>
                    <a:pt x="307" y="4"/>
                  </a:moveTo>
                  <a:cubicBezTo>
                    <a:pt x="289" y="2"/>
                    <a:pt x="272" y="1"/>
                    <a:pt x="254" y="0"/>
                  </a:cubicBezTo>
                  <a:cubicBezTo>
                    <a:pt x="6" y="413"/>
                    <a:pt x="6" y="413"/>
                    <a:pt x="6" y="413"/>
                  </a:cubicBezTo>
                  <a:cubicBezTo>
                    <a:pt x="0" y="424"/>
                    <a:pt x="3" y="439"/>
                    <a:pt x="15" y="446"/>
                  </a:cubicBezTo>
                  <a:cubicBezTo>
                    <a:pt x="26" y="452"/>
                    <a:pt x="41" y="449"/>
                    <a:pt x="47" y="437"/>
                  </a:cubicBezTo>
                  <a:lnTo>
                    <a:pt x="307" y="4"/>
                  </a:lnTo>
                  <a:close/>
                </a:path>
              </a:pathLst>
            </a:custGeom>
            <a:solidFill>
              <a:srgbClr val="0EB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270"/>
            <p:cNvSpPr/>
            <p:nvPr/>
          </p:nvSpPr>
          <p:spPr bwMode="auto">
            <a:xfrm>
              <a:off x="4135438" y="3484563"/>
              <a:ext cx="333375" cy="492125"/>
            </a:xfrm>
            <a:custGeom>
              <a:avLst/>
              <a:gdLst>
                <a:gd name="T0" fmla="*/ 16 w 321"/>
                <a:gd name="T1" fmla="*/ 467 h 475"/>
                <a:gd name="T2" fmla="*/ 16 w 321"/>
                <a:gd name="T3" fmla="*/ 467 h 475"/>
                <a:gd name="T4" fmla="*/ 52 w 321"/>
                <a:gd name="T5" fmla="*/ 458 h 475"/>
                <a:gd name="T6" fmla="*/ 321 w 321"/>
                <a:gd name="T7" fmla="*/ 9 h 475"/>
                <a:gd name="T8" fmla="*/ 266 w 321"/>
                <a:gd name="T9" fmla="*/ 0 h 475"/>
                <a:gd name="T10" fmla="*/ 7 w 321"/>
                <a:gd name="T11" fmla="*/ 432 h 475"/>
                <a:gd name="T12" fmla="*/ 16 w 321"/>
                <a:gd name="T13" fmla="*/ 467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1" h="475">
                  <a:moveTo>
                    <a:pt x="16" y="467"/>
                  </a:moveTo>
                  <a:cubicBezTo>
                    <a:pt x="16" y="467"/>
                    <a:pt x="16" y="467"/>
                    <a:pt x="16" y="467"/>
                  </a:cubicBezTo>
                  <a:cubicBezTo>
                    <a:pt x="29" y="475"/>
                    <a:pt x="44" y="471"/>
                    <a:pt x="52" y="458"/>
                  </a:cubicBezTo>
                  <a:cubicBezTo>
                    <a:pt x="321" y="9"/>
                    <a:pt x="321" y="9"/>
                    <a:pt x="321" y="9"/>
                  </a:cubicBezTo>
                  <a:cubicBezTo>
                    <a:pt x="303" y="5"/>
                    <a:pt x="285" y="2"/>
                    <a:pt x="266" y="0"/>
                  </a:cubicBezTo>
                  <a:cubicBezTo>
                    <a:pt x="7" y="432"/>
                    <a:pt x="7" y="432"/>
                    <a:pt x="7" y="432"/>
                  </a:cubicBezTo>
                  <a:cubicBezTo>
                    <a:pt x="0" y="444"/>
                    <a:pt x="4" y="460"/>
                    <a:pt x="16" y="467"/>
                  </a:cubicBezTo>
                  <a:close/>
                </a:path>
              </a:pathLst>
            </a:custGeom>
            <a:solidFill>
              <a:srgbClr val="07AA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02" name="Oval 271"/>
          <p:cNvSpPr>
            <a:spLocks noChangeArrowheads="1"/>
          </p:cNvSpPr>
          <p:nvPr/>
        </p:nvSpPr>
        <p:spPr bwMode="auto">
          <a:xfrm>
            <a:off x="2010713" y="3450539"/>
            <a:ext cx="1117831" cy="1117831"/>
          </a:xfrm>
          <a:prstGeom prst="ellipse">
            <a:avLst/>
          </a:prstGeom>
          <a:solidFill>
            <a:srgbClr val="F79E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55" name="组合 454"/>
          <p:cNvGrpSpPr/>
          <p:nvPr/>
        </p:nvGrpSpPr>
        <p:grpSpPr>
          <a:xfrm>
            <a:off x="2269064" y="3658233"/>
            <a:ext cx="592688" cy="908450"/>
            <a:chOff x="5230813" y="4841875"/>
            <a:chExt cx="557213" cy="854075"/>
          </a:xfrm>
        </p:grpSpPr>
        <p:sp>
          <p:nvSpPr>
            <p:cNvPr id="103" name="Freeform 272"/>
            <p:cNvSpPr/>
            <p:nvPr/>
          </p:nvSpPr>
          <p:spPr bwMode="auto">
            <a:xfrm>
              <a:off x="5283200" y="5235575"/>
              <a:ext cx="150813" cy="334963"/>
            </a:xfrm>
            <a:custGeom>
              <a:avLst/>
              <a:gdLst>
                <a:gd name="T0" fmla="*/ 35 w 147"/>
                <a:gd name="T1" fmla="*/ 324 h 324"/>
                <a:gd name="T2" fmla="*/ 0 w 147"/>
                <a:gd name="T3" fmla="*/ 13 h 324"/>
                <a:gd name="T4" fmla="*/ 107 w 147"/>
                <a:gd name="T5" fmla="*/ 0 h 324"/>
                <a:gd name="T6" fmla="*/ 147 w 147"/>
                <a:gd name="T7" fmla="*/ 311 h 324"/>
                <a:gd name="T8" fmla="*/ 35 w 147"/>
                <a:gd name="T9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324">
                  <a:moveTo>
                    <a:pt x="35" y="324"/>
                  </a:moveTo>
                  <a:cubicBezTo>
                    <a:pt x="22" y="216"/>
                    <a:pt x="11" y="112"/>
                    <a:pt x="0" y="13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20" y="99"/>
                    <a:pt x="134" y="203"/>
                    <a:pt x="147" y="311"/>
                  </a:cubicBezTo>
                  <a:cubicBezTo>
                    <a:pt x="35" y="324"/>
                    <a:pt x="35" y="324"/>
                    <a:pt x="35" y="324"/>
                  </a:cubicBezTo>
                </a:path>
              </a:pathLst>
            </a:cu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273"/>
            <p:cNvSpPr/>
            <p:nvPr/>
          </p:nvSpPr>
          <p:spPr bwMode="auto">
            <a:xfrm>
              <a:off x="5283200" y="5241925"/>
              <a:ext cx="88900" cy="328613"/>
            </a:xfrm>
            <a:custGeom>
              <a:avLst/>
              <a:gdLst>
                <a:gd name="T0" fmla="*/ 87 w 87"/>
                <a:gd name="T1" fmla="*/ 311 h 317"/>
                <a:gd name="T2" fmla="*/ 35 w 87"/>
                <a:gd name="T3" fmla="*/ 317 h 317"/>
                <a:gd name="T4" fmla="*/ 0 w 87"/>
                <a:gd name="T5" fmla="*/ 6 h 317"/>
                <a:gd name="T6" fmla="*/ 50 w 87"/>
                <a:gd name="T7" fmla="*/ 0 h 317"/>
                <a:gd name="T8" fmla="*/ 87 w 87"/>
                <a:gd name="T9" fmla="*/ 311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317">
                  <a:moveTo>
                    <a:pt x="87" y="311"/>
                  </a:moveTo>
                  <a:cubicBezTo>
                    <a:pt x="35" y="317"/>
                    <a:pt x="35" y="317"/>
                    <a:pt x="35" y="317"/>
                  </a:cubicBezTo>
                  <a:cubicBezTo>
                    <a:pt x="22" y="209"/>
                    <a:pt x="11" y="105"/>
                    <a:pt x="0" y="6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87" y="311"/>
                  </a:lnTo>
                  <a:close/>
                </a:path>
              </a:pathLst>
            </a:custGeom>
            <a:solidFill>
              <a:srgbClr val="95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274"/>
            <p:cNvSpPr/>
            <p:nvPr/>
          </p:nvSpPr>
          <p:spPr bwMode="auto">
            <a:xfrm>
              <a:off x="5248275" y="5092700"/>
              <a:ext cx="182563" cy="155575"/>
            </a:xfrm>
            <a:custGeom>
              <a:avLst/>
              <a:gdLst>
                <a:gd name="T0" fmla="*/ 22 w 177"/>
                <a:gd name="T1" fmla="*/ 46 h 151"/>
                <a:gd name="T2" fmla="*/ 78 w 177"/>
                <a:gd name="T3" fmla="*/ 3 h 151"/>
                <a:gd name="T4" fmla="*/ 103 w 177"/>
                <a:gd name="T5" fmla="*/ 22 h 151"/>
                <a:gd name="T6" fmla="*/ 138 w 177"/>
                <a:gd name="T7" fmla="*/ 34 h 151"/>
                <a:gd name="T8" fmla="*/ 166 w 177"/>
                <a:gd name="T9" fmla="*/ 12 h 151"/>
                <a:gd name="T10" fmla="*/ 177 w 177"/>
                <a:gd name="T11" fmla="*/ 0 h 151"/>
                <a:gd name="T12" fmla="*/ 177 w 177"/>
                <a:gd name="T13" fmla="*/ 5 h 151"/>
                <a:gd name="T14" fmla="*/ 140 w 177"/>
                <a:gd name="T15" fmla="*/ 138 h 151"/>
                <a:gd name="T16" fmla="*/ 33 w 177"/>
                <a:gd name="T17" fmla="*/ 151 h 151"/>
                <a:gd name="T18" fmla="*/ 0 w 177"/>
                <a:gd name="T19" fmla="*/ 51 h 151"/>
                <a:gd name="T20" fmla="*/ 22 w 177"/>
                <a:gd name="T21" fmla="*/ 4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" h="151">
                  <a:moveTo>
                    <a:pt x="22" y="46"/>
                  </a:moveTo>
                  <a:cubicBezTo>
                    <a:pt x="48" y="31"/>
                    <a:pt x="41" y="4"/>
                    <a:pt x="78" y="3"/>
                  </a:cubicBezTo>
                  <a:cubicBezTo>
                    <a:pt x="97" y="3"/>
                    <a:pt x="92" y="8"/>
                    <a:pt x="103" y="22"/>
                  </a:cubicBezTo>
                  <a:cubicBezTo>
                    <a:pt x="114" y="36"/>
                    <a:pt x="121" y="37"/>
                    <a:pt x="138" y="34"/>
                  </a:cubicBezTo>
                  <a:cubicBezTo>
                    <a:pt x="158" y="31"/>
                    <a:pt x="156" y="27"/>
                    <a:pt x="166" y="12"/>
                  </a:cubicBezTo>
                  <a:cubicBezTo>
                    <a:pt x="169" y="8"/>
                    <a:pt x="173" y="4"/>
                    <a:pt x="177" y="0"/>
                  </a:cubicBezTo>
                  <a:cubicBezTo>
                    <a:pt x="177" y="2"/>
                    <a:pt x="177" y="3"/>
                    <a:pt x="177" y="5"/>
                  </a:cubicBezTo>
                  <a:cubicBezTo>
                    <a:pt x="170" y="82"/>
                    <a:pt x="140" y="138"/>
                    <a:pt x="140" y="138"/>
                  </a:cubicBezTo>
                  <a:cubicBezTo>
                    <a:pt x="33" y="151"/>
                    <a:pt x="33" y="151"/>
                    <a:pt x="33" y="151"/>
                  </a:cubicBezTo>
                  <a:cubicBezTo>
                    <a:pt x="33" y="151"/>
                    <a:pt x="13" y="115"/>
                    <a:pt x="0" y="51"/>
                  </a:cubicBezTo>
                  <a:cubicBezTo>
                    <a:pt x="7" y="52"/>
                    <a:pt x="14" y="50"/>
                    <a:pt x="22" y="46"/>
                  </a:cubicBezTo>
                </a:path>
              </a:pathLst>
            </a:custGeom>
            <a:solidFill>
              <a:srgbClr val="27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275"/>
            <p:cNvSpPr/>
            <p:nvPr/>
          </p:nvSpPr>
          <p:spPr bwMode="auto">
            <a:xfrm>
              <a:off x="5230813" y="4841875"/>
              <a:ext cx="209550" cy="304800"/>
            </a:xfrm>
            <a:custGeom>
              <a:avLst/>
              <a:gdLst>
                <a:gd name="T0" fmla="*/ 183 w 203"/>
                <a:gd name="T1" fmla="*/ 254 h 294"/>
                <a:gd name="T2" fmla="*/ 155 w 203"/>
                <a:gd name="T3" fmla="*/ 276 h 294"/>
                <a:gd name="T4" fmla="*/ 120 w 203"/>
                <a:gd name="T5" fmla="*/ 264 h 294"/>
                <a:gd name="T6" fmla="*/ 95 w 203"/>
                <a:gd name="T7" fmla="*/ 245 h 294"/>
                <a:gd name="T8" fmla="*/ 39 w 203"/>
                <a:gd name="T9" fmla="*/ 288 h 294"/>
                <a:gd name="T10" fmla="*/ 17 w 203"/>
                <a:gd name="T11" fmla="*/ 293 h 294"/>
                <a:gd name="T12" fmla="*/ 12 w 203"/>
                <a:gd name="T13" fmla="*/ 262 h 294"/>
                <a:gd name="T14" fmla="*/ 84 w 203"/>
                <a:gd name="T15" fmla="*/ 0 h 294"/>
                <a:gd name="T16" fmla="*/ 194 w 203"/>
                <a:gd name="T17" fmla="*/ 242 h 294"/>
                <a:gd name="T18" fmla="*/ 183 w 203"/>
                <a:gd name="T19" fmla="*/ 25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94">
                  <a:moveTo>
                    <a:pt x="183" y="254"/>
                  </a:moveTo>
                  <a:cubicBezTo>
                    <a:pt x="173" y="269"/>
                    <a:pt x="175" y="273"/>
                    <a:pt x="155" y="276"/>
                  </a:cubicBezTo>
                  <a:cubicBezTo>
                    <a:pt x="138" y="279"/>
                    <a:pt x="131" y="278"/>
                    <a:pt x="120" y="264"/>
                  </a:cubicBezTo>
                  <a:cubicBezTo>
                    <a:pt x="109" y="250"/>
                    <a:pt x="114" y="245"/>
                    <a:pt x="95" y="245"/>
                  </a:cubicBezTo>
                  <a:cubicBezTo>
                    <a:pt x="58" y="246"/>
                    <a:pt x="65" y="273"/>
                    <a:pt x="39" y="288"/>
                  </a:cubicBezTo>
                  <a:cubicBezTo>
                    <a:pt x="31" y="292"/>
                    <a:pt x="24" y="294"/>
                    <a:pt x="17" y="293"/>
                  </a:cubicBezTo>
                  <a:cubicBezTo>
                    <a:pt x="15" y="283"/>
                    <a:pt x="13" y="273"/>
                    <a:pt x="12" y="262"/>
                  </a:cubicBezTo>
                  <a:cubicBezTo>
                    <a:pt x="0" y="178"/>
                    <a:pt x="115" y="107"/>
                    <a:pt x="84" y="0"/>
                  </a:cubicBezTo>
                  <a:cubicBezTo>
                    <a:pt x="84" y="0"/>
                    <a:pt x="203" y="111"/>
                    <a:pt x="194" y="242"/>
                  </a:cubicBezTo>
                  <a:cubicBezTo>
                    <a:pt x="190" y="246"/>
                    <a:pt x="186" y="250"/>
                    <a:pt x="183" y="254"/>
                  </a:cubicBezTo>
                </a:path>
              </a:pathLst>
            </a:custGeom>
            <a:solidFill>
              <a:srgbClr val="D62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276"/>
            <p:cNvSpPr/>
            <p:nvPr/>
          </p:nvSpPr>
          <p:spPr bwMode="auto">
            <a:xfrm>
              <a:off x="5248275" y="5097463"/>
              <a:ext cx="87313" cy="150813"/>
            </a:xfrm>
            <a:custGeom>
              <a:avLst/>
              <a:gdLst>
                <a:gd name="T0" fmla="*/ 84 w 84"/>
                <a:gd name="T1" fmla="*/ 140 h 146"/>
                <a:gd name="T2" fmla="*/ 33 w 84"/>
                <a:gd name="T3" fmla="*/ 146 h 146"/>
                <a:gd name="T4" fmla="*/ 0 w 84"/>
                <a:gd name="T5" fmla="*/ 46 h 146"/>
                <a:gd name="T6" fmla="*/ 22 w 84"/>
                <a:gd name="T7" fmla="*/ 41 h 146"/>
                <a:gd name="T8" fmla="*/ 67 w 84"/>
                <a:gd name="T9" fmla="*/ 0 h 146"/>
                <a:gd name="T10" fmla="*/ 84 w 84"/>
                <a:gd name="T11" fmla="*/ 14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146">
                  <a:moveTo>
                    <a:pt x="84" y="140"/>
                  </a:move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13" y="110"/>
                    <a:pt x="0" y="46"/>
                  </a:cubicBezTo>
                  <a:cubicBezTo>
                    <a:pt x="7" y="47"/>
                    <a:pt x="14" y="45"/>
                    <a:pt x="22" y="41"/>
                  </a:cubicBezTo>
                  <a:cubicBezTo>
                    <a:pt x="45" y="27"/>
                    <a:pt x="43" y="5"/>
                    <a:pt x="67" y="0"/>
                  </a:cubicBezTo>
                  <a:lnTo>
                    <a:pt x="84" y="140"/>
                  </a:lnTo>
                  <a:close/>
                </a:path>
              </a:pathLst>
            </a:custGeom>
            <a:solidFill>
              <a:srgbClr val="19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277"/>
            <p:cNvSpPr/>
            <p:nvPr/>
          </p:nvSpPr>
          <p:spPr bwMode="auto">
            <a:xfrm>
              <a:off x="5235575" y="4959350"/>
              <a:ext cx="82550" cy="187325"/>
            </a:xfrm>
            <a:custGeom>
              <a:avLst/>
              <a:gdLst>
                <a:gd name="T0" fmla="*/ 79 w 79"/>
                <a:gd name="T1" fmla="*/ 133 h 180"/>
                <a:gd name="T2" fmla="*/ 34 w 79"/>
                <a:gd name="T3" fmla="*/ 174 h 180"/>
                <a:gd name="T4" fmla="*/ 12 w 79"/>
                <a:gd name="T5" fmla="*/ 179 h 180"/>
                <a:gd name="T6" fmla="*/ 7 w 79"/>
                <a:gd name="T7" fmla="*/ 148 h 180"/>
                <a:gd name="T8" fmla="*/ 63 w 79"/>
                <a:gd name="T9" fmla="*/ 0 h 180"/>
                <a:gd name="T10" fmla="*/ 79 w 79"/>
                <a:gd name="T11" fmla="*/ 13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80">
                  <a:moveTo>
                    <a:pt x="79" y="133"/>
                  </a:moveTo>
                  <a:cubicBezTo>
                    <a:pt x="55" y="138"/>
                    <a:pt x="57" y="160"/>
                    <a:pt x="34" y="174"/>
                  </a:cubicBezTo>
                  <a:cubicBezTo>
                    <a:pt x="26" y="178"/>
                    <a:pt x="19" y="180"/>
                    <a:pt x="12" y="179"/>
                  </a:cubicBezTo>
                  <a:cubicBezTo>
                    <a:pt x="10" y="169"/>
                    <a:pt x="8" y="159"/>
                    <a:pt x="7" y="148"/>
                  </a:cubicBezTo>
                  <a:cubicBezTo>
                    <a:pt x="0" y="98"/>
                    <a:pt x="38" y="52"/>
                    <a:pt x="63" y="0"/>
                  </a:cubicBezTo>
                  <a:lnTo>
                    <a:pt x="79" y="133"/>
                  </a:ln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Rectangle 278"/>
            <p:cNvSpPr>
              <a:spLocks noChangeArrowheads="1"/>
            </p:cNvSpPr>
            <p:nvPr/>
          </p:nvSpPr>
          <p:spPr bwMode="auto">
            <a:xfrm>
              <a:off x="5343525" y="4894263"/>
              <a:ext cx="76200" cy="204788"/>
            </a:xfrm>
            <a:prstGeom prst="rect">
              <a:avLst/>
            </a:prstGeom>
            <a:solidFill>
              <a:srgbClr val="EB9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279"/>
            <p:cNvSpPr/>
            <p:nvPr/>
          </p:nvSpPr>
          <p:spPr bwMode="auto">
            <a:xfrm>
              <a:off x="5576888" y="5108575"/>
              <a:ext cx="157163" cy="334963"/>
            </a:xfrm>
            <a:custGeom>
              <a:avLst/>
              <a:gdLst>
                <a:gd name="T0" fmla="*/ 0 w 152"/>
                <a:gd name="T1" fmla="*/ 310 h 325"/>
                <a:gd name="T2" fmla="*/ 45 w 152"/>
                <a:gd name="T3" fmla="*/ 0 h 325"/>
                <a:gd name="T4" fmla="*/ 152 w 152"/>
                <a:gd name="T5" fmla="*/ 15 h 325"/>
                <a:gd name="T6" fmla="*/ 111 w 152"/>
                <a:gd name="T7" fmla="*/ 325 h 325"/>
                <a:gd name="T8" fmla="*/ 0 w 152"/>
                <a:gd name="T9" fmla="*/ 31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325">
                  <a:moveTo>
                    <a:pt x="0" y="310"/>
                  </a:moveTo>
                  <a:cubicBezTo>
                    <a:pt x="15" y="202"/>
                    <a:pt x="30" y="98"/>
                    <a:pt x="45" y="0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40" y="113"/>
                    <a:pt x="126" y="217"/>
                    <a:pt x="111" y="325"/>
                  </a:cubicBezTo>
                  <a:cubicBezTo>
                    <a:pt x="0" y="310"/>
                    <a:pt x="0" y="310"/>
                    <a:pt x="0" y="310"/>
                  </a:cubicBezTo>
                </a:path>
              </a:pathLst>
            </a:cu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280"/>
            <p:cNvSpPr/>
            <p:nvPr/>
          </p:nvSpPr>
          <p:spPr bwMode="auto">
            <a:xfrm>
              <a:off x="5622925" y="4979988"/>
              <a:ext cx="138113" cy="142875"/>
            </a:xfrm>
            <a:custGeom>
              <a:avLst/>
              <a:gdLst>
                <a:gd name="T0" fmla="*/ 21 w 134"/>
                <a:gd name="T1" fmla="*/ 21 h 138"/>
                <a:gd name="T2" fmla="*/ 43 w 134"/>
                <a:gd name="T3" fmla="*/ 0 h 138"/>
                <a:gd name="T4" fmla="*/ 59 w 134"/>
                <a:gd name="T5" fmla="*/ 22 h 138"/>
                <a:gd name="T6" fmla="*/ 74 w 134"/>
                <a:gd name="T7" fmla="*/ 39 h 138"/>
                <a:gd name="T8" fmla="*/ 93 w 134"/>
                <a:gd name="T9" fmla="*/ 22 h 138"/>
                <a:gd name="T10" fmla="*/ 115 w 134"/>
                <a:gd name="T11" fmla="*/ 14 h 138"/>
                <a:gd name="T12" fmla="*/ 127 w 134"/>
                <a:gd name="T13" fmla="*/ 36 h 138"/>
                <a:gd name="T14" fmla="*/ 134 w 134"/>
                <a:gd name="T15" fmla="*/ 38 h 138"/>
                <a:gd name="T16" fmla="*/ 107 w 134"/>
                <a:gd name="T17" fmla="*/ 138 h 138"/>
                <a:gd name="T18" fmla="*/ 0 w 134"/>
                <a:gd name="T19" fmla="*/ 123 h 138"/>
                <a:gd name="T20" fmla="*/ 2 w 134"/>
                <a:gd name="T21" fmla="*/ 44 h 138"/>
                <a:gd name="T22" fmla="*/ 21 w 134"/>
                <a:gd name="T23" fmla="*/ 2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4" h="138">
                  <a:moveTo>
                    <a:pt x="21" y="21"/>
                  </a:moveTo>
                  <a:cubicBezTo>
                    <a:pt x="25" y="12"/>
                    <a:pt x="31" y="0"/>
                    <a:pt x="43" y="0"/>
                  </a:cubicBezTo>
                  <a:cubicBezTo>
                    <a:pt x="55" y="0"/>
                    <a:pt x="58" y="12"/>
                    <a:pt x="59" y="22"/>
                  </a:cubicBezTo>
                  <a:cubicBezTo>
                    <a:pt x="60" y="33"/>
                    <a:pt x="62" y="36"/>
                    <a:pt x="74" y="39"/>
                  </a:cubicBezTo>
                  <a:cubicBezTo>
                    <a:pt x="89" y="42"/>
                    <a:pt x="89" y="32"/>
                    <a:pt x="93" y="22"/>
                  </a:cubicBezTo>
                  <a:cubicBezTo>
                    <a:pt x="97" y="14"/>
                    <a:pt x="105" y="9"/>
                    <a:pt x="115" y="14"/>
                  </a:cubicBezTo>
                  <a:cubicBezTo>
                    <a:pt x="122" y="18"/>
                    <a:pt x="121" y="32"/>
                    <a:pt x="127" y="36"/>
                  </a:cubicBezTo>
                  <a:cubicBezTo>
                    <a:pt x="129" y="38"/>
                    <a:pt x="131" y="38"/>
                    <a:pt x="134" y="38"/>
                  </a:cubicBezTo>
                  <a:cubicBezTo>
                    <a:pt x="107" y="138"/>
                    <a:pt x="107" y="138"/>
                    <a:pt x="107" y="138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0" y="41"/>
                    <a:pt x="16" y="33"/>
                    <a:pt x="21" y="2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281"/>
            <p:cNvSpPr/>
            <p:nvPr/>
          </p:nvSpPr>
          <p:spPr bwMode="auto">
            <a:xfrm>
              <a:off x="5624513" y="4891088"/>
              <a:ext cx="163513" cy="134938"/>
            </a:xfrm>
            <a:custGeom>
              <a:avLst/>
              <a:gdLst>
                <a:gd name="T0" fmla="*/ 132 w 157"/>
                <a:gd name="T1" fmla="*/ 124 h 130"/>
                <a:gd name="T2" fmla="*/ 125 w 157"/>
                <a:gd name="T3" fmla="*/ 122 h 130"/>
                <a:gd name="T4" fmla="*/ 113 w 157"/>
                <a:gd name="T5" fmla="*/ 100 h 130"/>
                <a:gd name="T6" fmla="*/ 91 w 157"/>
                <a:gd name="T7" fmla="*/ 108 h 130"/>
                <a:gd name="T8" fmla="*/ 72 w 157"/>
                <a:gd name="T9" fmla="*/ 125 h 130"/>
                <a:gd name="T10" fmla="*/ 57 w 157"/>
                <a:gd name="T11" fmla="*/ 108 h 130"/>
                <a:gd name="T12" fmla="*/ 41 w 157"/>
                <a:gd name="T13" fmla="*/ 86 h 130"/>
                <a:gd name="T14" fmla="*/ 19 w 157"/>
                <a:gd name="T15" fmla="*/ 107 h 130"/>
                <a:gd name="T16" fmla="*/ 0 w 157"/>
                <a:gd name="T17" fmla="*/ 130 h 130"/>
                <a:gd name="T18" fmla="*/ 2 w 157"/>
                <a:gd name="T19" fmla="*/ 21 h 130"/>
                <a:gd name="T20" fmla="*/ 22 w 157"/>
                <a:gd name="T21" fmla="*/ 2 h 130"/>
                <a:gd name="T22" fmla="*/ 140 w 157"/>
                <a:gd name="T23" fmla="*/ 18 h 130"/>
                <a:gd name="T24" fmla="*/ 154 w 157"/>
                <a:gd name="T25" fmla="*/ 42 h 130"/>
                <a:gd name="T26" fmla="*/ 132 w 157"/>
                <a:gd name="T27" fmla="*/ 12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7" h="130">
                  <a:moveTo>
                    <a:pt x="132" y="124"/>
                  </a:moveTo>
                  <a:cubicBezTo>
                    <a:pt x="129" y="124"/>
                    <a:pt x="127" y="124"/>
                    <a:pt x="125" y="122"/>
                  </a:cubicBezTo>
                  <a:cubicBezTo>
                    <a:pt x="119" y="118"/>
                    <a:pt x="120" y="104"/>
                    <a:pt x="113" y="100"/>
                  </a:cubicBezTo>
                  <a:cubicBezTo>
                    <a:pt x="103" y="95"/>
                    <a:pt x="95" y="100"/>
                    <a:pt x="91" y="108"/>
                  </a:cubicBezTo>
                  <a:cubicBezTo>
                    <a:pt x="87" y="118"/>
                    <a:pt x="87" y="128"/>
                    <a:pt x="72" y="125"/>
                  </a:cubicBezTo>
                  <a:cubicBezTo>
                    <a:pt x="60" y="122"/>
                    <a:pt x="58" y="119"/>
                    <a:pt x="57" y="108"/>
                  </a:cubicBezTo>
                  <a:cubicBezTo>
                    <a:pt x="56" y="98"/>
                    <a:pt x="53" y="86"/>
                    <a:pt x="41" y="86"/>
                  </a:cubicBezTo>
                  <a:cubicBezTo>
                    <a:pt x="29" y="86"/>
                    <a:pt x="23" y="98"/>
                    <a:pt x="19" y="107"/>
                  </a:cubicBezTo>
                  <a:cubicBezTo>
                    <a:pt x="14" y="119"/>
                    <a:pt x="8" y="127"/>
                    <a:pt x="0" y="13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9"/>
                    <a:pt x="11" y="0"/>
                    <a:pt x="22" y="2"/>
                  </a:cubicBezTo>
                  <a:cubicBezTo>
                    <a:pt x="140" y="18"/>
                    <a:pt x="140" y="18"/>
                    <a:pt x="140" y="18"/>
                  </a:cubicBezTo>
                  <a:cubicBezTo>
                    <a:pt x="151" y="20"/>
                    <a:pt x="157" y="30"/>
                    <a:pt x="154" y="42"/>
                  </a:cubicBezTo>
                  <a:lnTo>
                    <a:pt x="132" y="124"/>
                  </a:lnTo>
                  <a:close/>
                </a:path>
              </a:pathLst>
            </a:custGeom>
            <a:solidFill>
              <a:srgbClr val="1BA0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 282"/>
            <p:cNvSpPr/>
            <p:nvPr/>
          </p:nvSpPr>
          <p:spPr bwMode="auto">
            <a:xfrm>
              <a:off x="5576888" y="5108575"/>
              <a:ext cx="96838" cy="327025"/>
            </a:xfrm>
            <a:custGeom>
              <a:avLst/>
              <a:gdLst>
                <a:gd name="T0" fmla="*/ 52 w 95"/>
                <a:gd name="T1" fmla="*/ 317 h 317"/>
                <a:gd name="T2" fmla="*/ 0 w 95"/>
                <a:gd name="T3" fmla="*/ 310 h 317"/>
                <a:gd name="T4" fmla="*/ 45 w 95"/>
                <a:gd name="T5" fmla="*/ 0 h 317"/>
                <a:gd name="T6" fmla="*/ 95 w 95"/>
                <a:gd name="T7" fmla="*/ 7 h 317"/>
                <a:gd name="T8" fmla="*/ 52 w 95"/>
                <a:gd name="T9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317">
                  <a:moveTo>
                    <a:pt x="52" y="317"/>
                  </a:moveTo>
                  <a:cubicBezTo>
                    <a:pt x="0" y="310"/>
                    <a:pt x="0" y="310"/>
                    <a:pt x="0" y="310"/>
                  </a:cubicBezTo>
                  <a:cubicBezTo>
                    <a:pt x="15" y="202"/>
                    <a:pt x="30" y="98"/>
                    <a:pt x="45" y="0"/>
                  </a:cubicBezTo>
                  <a:cubicBezTo>
                    <a:pt x="95" y="7"/>
                    <a:pt x="95" y="7"/>
                    <a:pt x="95" y="7"/>
                  </a:cubicBezTo>
                  <a:lnTo>
                    <a:pt x="52" y="317"/>
                  </a:lnTo>
                  <a:close/>
                </a:path>
              </a:pathLst>
            </a:custGeom>
            <a:solidFill>
              <a:srgbClr val="95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 283"/>
            <p:cNvSpPr/>
            <p:nvPr/>
          </p:nvSpPr>
          <p:spPr bwMode="auto">
            <a:xfrm>
              <a:off x="5622925" y="4979988"/>
              <a:ext cx="65088" cy="134938"/>
            </a:xfrm>
            <a:custGeom>
              <a:avLst/>
              <a:gdLst>
                <a:gd name="T0" fmla="*/ 50 w 63"/>
                <a:gd name="T1" fmla="*/ 130 h 130"/>
                <a:gd name="T2" fmla="*/ 0 w 63"/>
                <a:gd name="T3" fmla="*/ 123 h 130"/>
                <a:gd name="T4" fmla="*/ 2 w 63"/>
                <a:gd name="T5" fmla="*/ 44 h 130"/>
                <a:gd name="T6" fmla="*/ 21 w 63"/>
                <a:gd name="T7" fmla="*/ 21 h 130"/>
                <a:gd name="T8" fmla="*/ 43 w 63"/>
                <a:gd name="T9" fmla="*/ 0 h 130"/>
                <a:gd name="T10" fmla="*/ 59 w 63"/>
                <a:gd name="T11" fmla="*/ 22 h 130"/>
                <a:gd name="T12" fmla="*/ 63 w 63"/>
                <a:gd name="T13" fmla="*/ 34 h 130"/>
                <a:gd name="T14" fmla="*/ 50 w 63"/>
                <a:gd name="T15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130">
                  <a:moveTo>
                    <a:pt x="50" y="130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0" y="41"/>
                    <a:pt x="16" y="33"/>
                    <a:pt x="21" y="21"/>
                  </a:cubicBezTo>
                  <a:cubicBezTo>
                    <a:pt x="25" y="12"/>
                    <a:pt x="31" y="0"/>
                    <a:pt x="43" y="0"/>
                  </a:cubicBezTo>
                  <a:cubicBezTo>
                    <a:pt x="55" y="0"/>
                    <a:pt x="58" y="12"/>
                    <a:pt x="59" y="22"/>
                  </a:cubicBezTo>
                  <a:cubicBezTo>
                    <a:pt x="59" y="28"/>
                    <a:pt x="61" y="31"/>
                    <a:pt x="63" y="34"/>
                  </a:cubicBezTo>
                  <a:lnTo>
                    <a:pt x="50" y="130"/>
                  </a:lnTo>
                  <a:close/>
                </a:path>
              </a:pathLst>
            </a:custGeom>
            <a:solidFill>
              <a:srgbClr val="16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284"/>
            <p:cNvSpPr/>
            <p:nvPr/>
          </p:nvSpPr>
          <p:spPr bwMode="auto">
            <a:xfrm>
              <a:off x="5624513" y="4891088"/>
              <a:ext cx="79375" cy="134938"/>
            </a:xfrm>
            <a:custGeom>
              <a:avLst/>
              <a:gdLst>
                <a:gd name="T0" fmla="*/ 61 w 76"/>
                <a:gd name="T1" fmla="*/ 120 h 130"/>
                <a:gd name="T2" fmla="*/ 57 w 76"/>
                <a:gd name="T3" fmla="*/ 108 h 130"/>
                <a:gd name="T4" fmla="*/ 41 w 76"/>
                <a:gd name="T5" fmla="*/ 86 h 130"/>
                <a:gd name="T6" fmla="*/ 19 w 76"/>
                <a:gd name="T7" fmla="*/ 107 h 130"/>
                <a:gd name="T8" fmla="*/ 0 w 76"/>
                <a:gd name="T9" fmla="*/ 130 h 130"/>
                <a:gd name="T10" fmla="*/ 2 w 76"/>
                <a:gd name="T11" fmla="*/ 21 h 130"/>
                <a:gd name="T12" fmla="*/ 22 w 76"/>
                <a:gd name="T13" fmla="*/ 2 h 130"/>
                <a:gd name="T14" fmla="*/ 76 w 76"/>
                <a:gd name="T15" fmla="*/ 9 h 130"/>
                <a:gd name="T16" fmla="*/ 61 w 76"/>
                <a:gd name="T17" fmla="*/ 12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30">
                  <a:moveTo>
                    <a:pt x="61" y="120"/>
                  </a:moveTo>
                  <a:cubicBezTo>
                    <a:pt x="59" y="117"/>
                    <a:pt x="57" y="114"/>
                    <a:pt x="57" y="108"/>
                  </a:cubicBezTo>
                  <a:cubicBezTo>
                    <a:pt x="56" y="98"/>
                    <a:pt x="53" y="86"/>
                    <a:pt x="41" y="86"/>
                  </a:cubicBezTo>
                  <a:cubicBezTo>
                    <a:pt x="29" y="86"/>
                    <a:pt x="23" y="98"/>
                    <a:pt x="19" y="107"/>
                  </a:cubicBezTo>
                  <a:cubicBezTo>
                    <a:pt x="14" y="119"/>
                    <a:pt x="8" y="127"/>
                    <a:pt x="0" y="13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9"/>
                    <a:pt x="11" y="0"/>
                    <a:pt x="22" y="2"/>
                  </a:cubicBezTo>
                  <a:cubicBezTo>
                    <a:pt x="76" y="9"/>
                    <a:pt x="76" y="9"/>
                    <a:pt x="76" y="9"/>
                  </a:cubicBezTo>
                  <a:lnTo>
                    <a:pt x="61" y="120"/>
                  </a:lnTo>
                  <a:close/>
                </a:path>
              </a:pathLst>
            </a:custGeom>
            <a:solidFill>
              <a:srgbClr val="0896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285"/>
            <p:cNvSpPr/>
            <p:nvPr/>
          </p:nvSpPr>
          <p:spPr bwMode="auto">
            <a:xfrm>
              <a:off x="5419725" y="5556250"/>
              <a:ext cx="30163" cy="136525"/>
            </a:xfrm>
            <a:custGeom>
              <a:avLst/>
              <a:gdLst>
                <a:gd name="T0" fmla="*/ 7 w 30"/>
                <a:gd name="T1" fmla="*/ 62 h 132"/>
                <a:gd name="T2" fmla="*/ 14 w 30"/>
                <a:gd name="T3" fmla="*/ 130 h 132"/>
                <a:gd name="T4" fmla="*/ 30 w 30"/>
                <a:gd name="T5" fmla="*/ 132 h 132"/>
                <a:gd name="T6" fmla="*/ 16 w 30"/>
                <a:gd name="T7" fmla="*/ 11 h 132"/>
                <a:gd name="T8" fmla="*/ 15 w 30"/>
                <a:gd name="T9" fmla="*/ 0 h 132"/>
                <a:gd name="T10" fmla="*/ 0 w 30"/>
                <a:gd name="T11" fmla="*/ 1 h 132"/>
                <a:gd name="T12" fmla="*/ 1 w 30"/>
                <a:gd name="T13" fmla="*/ 7 h 132"/>
                <a:gd name="T14" fmla="*/ 7 w 30"/>
                <a:gd name="T15" fmla="*/ 6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132">
                  <a:moveTo>
                    <a:pt x="7" y="62"/>
                  </a:moveTo>
                  <a:cubicBezTo>
                    <a:pt x="9" y="84"/>
                    <a:pt x="12" y="107"/>
                    <a:pt x="14" y="130"/>
                  </a:cubicBezTo>
                  <a:cubicBezTo>
                    <a:pt x="20" y="131"/>
                    <a:pt x="25" y="131"/>
                    <a:pt x="30" y="132"/>
                  </a:cubicBezTo>
                  <a:cubicBezTo>
                    <a:pt x="26" y="92"/>
                    <a:pt x="21" y="52"/>
                    <a:pt x="16" y="11"/>
                  </a:cubicBezTo>
                  <a:cubicBezTo>
                    <a:pt x="16" y="7"/>
                    <a:pt x="15" y="3"/>
                    <a:pt x="1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5"/>
                    <a:pt x="1" y="7"/>
                  </a:cubicBezTo>
                  <a:cubicBezTo>
                    <a:pt x="3" y="24"/>
                    <a:pt x="5" y="43"/>
                    <a:pt x="7" y="62"/>
                  </a:cubicBezTo>
                </a:path>
              </a:pathLst>
            </a:custGeom>
            <a:solidFill>
              <a:srgbClr val="7E2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286"/>
            <p:cNvSpPr/>
            <p:nvPr/>
          </p:nvSpPr>
          <p:spPr bwMode="auto">
            <a:xfrm>
              <a:off x="5318125" y="5559425"/>
              <a:ext cx="103188" cy="130175"/>
            </a:xfrm>
            <a:custGeom>
              <a:avLst/>
              <a:gdLst>
                <a:gd name="T0" fmla="*/ 93 w 100"/>
                <a:gd name="T1" fmla="*/ 60 h 125"/>
                <a:gd name="T2" fmla="*/ 86 w 100"/>
                <a:gd name="T3" fmla="*/ 0 h 125"/>
                <a:gd name="T4" fmla="*/ 0 w 100"/>
                <a:gd name="T5" fmla="*/ 10 h 125"/>
                <a:gd name="T6" fmla="*/ 2 w 100"/>
                <a:gd name="T7" fmla="*/ 22 h 125"/>
                <a:gd name="T8" fmla="*/ 11 w 100"/>
                <a:gd name="T9" fmla="*/ 101 h 125"/>
                <a:gd name="T10" fmla="*/ 100 w 100"/>
                <a:gd name="T11" fmla="*/ 125 h 125"/>
                <a:gd name="T12" fmla="*/ 93 w 100"/>
                <a:gd name="T13" fmla="*/ 6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125">
                  <a:moveTo>
                    <a:pt x="93" y="60"/>
                  </a:moveTo>
                  <a:cubicBezTo>
                    <a:pt x="91" y="39"/>
                    <a:pt x="89" y="19"/>
                    <a:pt x="86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4"/>
                    <a:pt x="1" y="18"/>
                    <a:pt x="2" y="22"/>
                  </a:cubicBezTo>
                  <a:cubicBezTo>
                    <a:pt x="5" y="48"/>
                    <a:pt x="8" y="75"/>
                    <a:pt x="11" y="101"/>
                  </a:cubicBezTo>
                  <a:cubicBezTo>
                    <a:pt x="40" y="112"/>
                    <a:pt x="70" y="120"/>
                    <a:pt x="100" y="125"/>
                  </a:cubicBezTo>
                  <a:cubicBezTo>
                    <a:pt x="98" y="103"/>
                    <a:pt x="96" y="81"/>
                    <a:pt x="93" y="60"/>
                  </a:cubicBezTo>
                </a:path>
              </a:pathLst>
            </a:custGeom>
            <a:solidFill>
              <a:srgbClr val="7E2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 287"/>
            <p:cNvSpPr/>
            <p:nvPr/>
          </p:nvSpPr>
          <p:spPr bwMode="auto">
            <a:xfrm>
              <a:off x="5375275" y="5284788"/>
              <a:ext cx="44450" cy="274638"/>
            </a:xfrm>
            <a:custGeom>
              <a:avLst/>
              <a:gdLst>
                <a:gd name="T0" fmla="*/ 1 w 42"/>
                <a:gd name="T1" fmla="*/ 0 h 266"/>
                <a:gd name="T2" fmla="*/ 0 w 42"/>
                <a:gd name="T3" fmla="*/ 0 h 266"/>
                <a:gd name="T4" fmla="*/ 7 w 42"/>
                <a:gd name="T5" fmla="*/ 60 h 266"/>
                <a:gd name="T6" fmla="*/ 9 w 42"/>
                <a:gd name="T7" fmla="*/ 75 h 266"/>
                <a:gd name="T8" fmla="*/ 11 w 42"/>
                <a:gd name="T9" fmla="*/ 92 h 266"/>
                <a:gd name="T10" fmla="*/ 16 w 42"/>
                <a:gd name="T11" fmla="*/ 130 h 266"/>
                <a:gd name="T12" fmla="*/ 21 w 42"/>
                <a:gd name="T13" fmla="*/ 172 h 266"/>
                <a:gd name="T14" fmla="*/ 26 w 42"/>
                <a:gd name="T15" fmla="*/ 219 h 266"/>
                <a:gd name="T16" fmla="*/ 31 w 42"/>
                <a:gd name="T17" fmla="*/ 266 h 266"/>
                <a:gd name="T18" fmla="*/ 31 w 42"/>
                <a:gd name="T19" fmla="*/ 266 h 266"/>
                <a:gd name="T20" fmla="*/ 31 w 42"/>
                <a:gd name="T21" fmla="*/ 266 h 266"/>
                <a:gd name="T22" fmla="*/ 31 w 42"/>
                <a:gd name="T23" fmla="*/ 266 h 266"/>
                <a:gd name="T24" fmla="*/ 42 w 42"/>
                <a:gd name="T25" fmla="*/ 264 h 266"/>
                <a:gd name="T26" fmla="*/ 36 w 42"/>
                <a:gd name="T27" fmla="*/ 218 h 266"/>
                <a:gd name="T28" fmla="*/ 23 w 42"/>
                <a:gd name="T29" fmla="*/ 129 h 266"/>
                <a:gd name="T30" fmla="*/ 12 w 42"/>
                <a:gd name="T31" fmla="*/ 60 h 266"/>
                <a:gd name="T32" fmla="*/ 1 w 42"/>
                <a:gd name="T3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266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22"/>
                    <a:pt x="7" y="60"/>
                  </a:cubicBezTo>
                  <a:cubicBezTo>
                    <a:pt x="8" y="65"/>
                    <a:pt x="9" y="70"/>
                    <a:pt x="9" y="75"/>
                  </a:cubicBezTo>
                  <a:cubicBezTo>
                    <a:pt x="10" y="81"/>
                    <a:pt x="11" y="86"/>
                    <a:pt x="11" y="92"/>
                  </a:cubicBezTo>
                  <a:cubicBezTo>
                    <a:pt x="13" y="104"/>
                    <a:pt x="14" y="116"/>
                    <a:pt x="16" y="130"/>
                  </a:cubicBezTo>
                  <a:cubicBezTo>
                    <a:pt x="17" y="143"/>
                    <a:pt x="19" y="157"/>
                    <a:pt x="21" y="172"/>
                  </a:cubicBezTo>
                  <a:cubicBezTo>
                    <a:pt x="23" y="187"/>
                    <a:pt x="24" y="203"/>
                    <a:pt x="26" y="219"/>
                  </a:cubicBezTo>
                  <a:cubicBezTo>
                    <a:pt x="28" y="234"/>
                    <a:pt x="30" y="250"/>
                    <a:pt x="31" y="266"/>
                  </a:cubicBezTo>
                  <a:cubicBezTo>
                    <a:pt x="31" y="266"/>
                    <a:pt x="31" y="266"/>
                    <a:pt x="31" y="266"/>
                  </a:cubicBezTo>
                  <a:cubicBezTo>
                    <a:pt x="31" y="266"/>
                    <a:pt x="31" y="266"/>
                    <a:pt x="31" y="266"/>
                  </a:cubicBezTo>
                  <a:cubicBezTo>
                    <a:pt x="31" y="266"/>
                    <a:pt x="31" y="266"/>
                    <a:pt x="31" y="266"/>
                  </a:cubicBezTo>
                  <a:cubicBezTo>
                    <a:pt x="42" y="264"/>
                    <a:pt x="42" y="264"/>
                    <a:pt x="42" y="264"/>
                  </a:cubicBezTo>
                  <a:cubicBezTo>
                    <a:pt x="40" y="248"/>
                    <a:pt x="38" y="233"/>
                    <a:pt x="36" y="218"/>
                  </a:cubicBezTo>
                  <a:cubicBezTo>
                    <a:pt x="32" y="185"/>
                    <a:pt x="27" y="155"/>
                    <a:pt x="23" y="129"/>
                  </a:cubicBezTo>
                  <a:cubicBezTo>
                    <a:pt x="19" y="102"/>
                    <a:pt x="16" y="79"/>
                    <a:pt x="12" y="60"/>
                  </a:cubicBezTo>
                  <a:cubicBezTo>
                    <a:pt x="5" y="22"/>
                    <a:pt x="1" y="0"/>
                    <a:pt x="1" y="0"/>
                  </a:cubicBezTo>
                </a:path>
              </a:pathLst>
            </a:custGeom>
            <a:solidFill>
              <a:srgbClr val="D5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288"/>
            <p:cNvSpPr/>
            <p:nvPr/>
          </p:nvSpPr>
          <p:spPr bwMode="auto">
            <a:xfrm>
              <a:off x="5407025" y="5557838"/>
              <a:ext cx="26988" cy="133350"/>
            </a:xfrm>
            <a:custGeom>
              <a:avLst/>
              <a:gdLst>
                <a:gd name="T0" fmla="*/ 14 w 25"/>
                <a:gd name="T1" fmla="*/ 127 h 129"/>
                <a:gd name="T2" fmla="*/ 25 w 25"/>
                <a:gd name="T3" fmla="*/ 129 h 129"/>
                <a:gd name="T4" fmla="*/ 18 w 25"/>
                <a:gd name="T5" fmla="*/ 61 h 129"/>
                <a:gd name="T6" fmla="*/ 12 w 25"/>
                <a:gd name="T7" fmla="*/ 6 h 129"/>
                <a:gd name="T8" fmla="*/ 11 w 25"/>
                <a:gd name="T9" fmla="*/ 0 h 129"/>
                <a:gd name="T10" fmla="*/ 0 w 25"/>
                <a:gd name="T11" fmla="*/ 2 h 129"/>
                <a:gd name="T12" fmla="*/ 7 w 25"/>
                <a:gd name="T13" fmla="*/ 62 h 129"/>
                <a:gd name="T14" fmla="*/ 14 w 25"/>
                <a:gd name="T15" fmla="*/ 1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29">
                  <a:moveTo>
                    <a:pt x="14" y="127"/>
                  </a:moveTo>
                  <a:cubicBezTo>
                    <a:pt x="18" y="128"/>
                    <a:pt x="22" y="128"/>
                    <a:pt x="25" y="129"/>
                  </a:cubicBezTo>
                  <a:cubicBezTo>
                    <a:pt x="23" y="106"/>
                    <a:pt x="20" y="83"/>
                    <a:pt x="18" y="61"/>
                  </a:cubicBezTo>
                  <a:cubicBezTo>
                    <a:pt x="16" y="42"/>
                    <a:pt x="14" y="23"/>
                    <a:pt x="12" y="6"/>
                  </a:cubicBezTo>
                  <a:cubicBezTo>
                    <a:pt x="11" y="4"/>
                    <a:pt x="11" y="2"/>
                    <a:pt x="1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1"/>
                    <a:pt x="5" y="41"/>
                    <a:pt x="7" y="62"/>
                  </a:cubicBezTo>
                  <a:cubicBezTo>
                    <a:pt x="10" y="83"/>
                    <a:pt x="12" y="105"/>
                    <a:pt x="14" y="127"/>
                  </a:cubicBezTo>
                </a:path>
              </a:pathLst>
            </a:custGeom>
            <a:solidFill>
              <a:srgbClr val="7E2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289"/>
            <p:cNvSpPr/>
            <p:nvPr/>
          </p:nvSpPr>
          <p:spPr bwMode="auto">
            <a:xfrm>
              <a:off x="5407025" y="5557838"/>
              <a:ext cx="26988" cy="133350"/>
            </a:xfrm>
            <a:custGeom>
              <a:avLst/>
              <a:gdLst>
                <a:gd name="T0" fmla="*/ 11 w 25"/>
                <a:gd name="T1" fmla="*/ 0 h 129"/>
                <a:gd name="T2" fmla="*/ 11 w 25"/>
                <a:gd name="T3" fmla="*/ 0 h 129"/>
                <a:gd name="T4" fmla="*/ 0 w 25"/>
                <a:gd name="T5" fmla="*/ 2 h 129"/>
                <a:gd name="T6" fmla="*/ 7 w 25"/>
                <a:gd name="T7" fmla="*/ 62 h 129"/>
                <a:gd name="T8" fmla="*/ 14 w 25"/>
                <a:gd name="T9" fmla="*/ 127 h 129"/>
                <a:gd name="T10" fmla="*/ 25 w 25"/>
                <a:gd name="T11" fmla="*/ 129 h 129"/>
                <a:gd name="T12" fmla="*/ 18 w 25"/>
                <a:gd name="T13" fmla="*/ 61 h 129"/>
                <a:gd name="T14" fmla="*/ 12 w 25"/>
                <a:gd name="T15" fmla="*/ 6 h 129"/>
                <a:gd name="T16" fmla="*/ 11 w 25"/>
                <a:gd name="T17" fmla="*/ 0 h 129"/>
                <a:gd name="T18" fmla="*/ 11 w 25"/>
                <a:gd name="T1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29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1"/>
                    <a:pt x="5" y="41"/>
                    <a:pt x="7" y="62"/>
                  </a:cubicBezTo>
                  <a:cubicBezTo>
                    <a:pt x="10" y="83"/>
                    <a:pt x="12" y="105"/>
                    <a:pt x="14" y="127"/>
                  </a:cubicBezTo>
                  <a:cubicBezTo>
                    <a:pt x="18" y="128"/>
                    <a:pt x="22" y="128"/>
                    <a:pt x="25" y="129"/>
                  </a:cubicBezTo>
                  <a:cubicBezTo>
                    <a:pt x="23" y="106"/>
                    <a:pt x="20" y="83"/>
                    <a:pt x="18" y="61"/>
                  </a:cubicBezTo>
                  <a:cubicBezTo>
                    <a:pt x="16" y="42"/>
                    <a:pt x="14" y="23"/>
                    <a:pt x="12" y="6"/>
                  </a:cubicBezTo>
                  <a:cubicBezTo>
                    <a:pt x="11" y="4"/>
                    <a:pt x="11" y="2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BF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 290"/>
            <p:cNvSpPr/>
            <p:nvPr/>
          </p:nvSpPr>
          <p:spPr bwMode="auto">
            <a:xfrm>
              <a:off x="5638800" y="5441950"/>
              <a:ext cx="52388" cy="239713"/>
            </a:xfrm>
            <a:custGeom>
              <a:avLst/>
              <a:gdLst>
                <a:gd name="T0" fmla="*/ 26 w 50"/>
                <a:gd name="T1" fmla="*/ 60 h 232"/>
                <a:gd name="T2" fmla="*/ 8 w 50"/>
                <a:gd name="T3" fmla="*/ 178 h 232"/>
                <a:gd name="T4" fmla="*/ 0 w 50"/>
                <a:gd name="T5" fmla="*/ 232 h 232"/>
                <a:gd name="T6" fmla="*/ 18 w 50"/>
                <a:gd name="T7" fmla="*/ 227 h 232"/>
                <a:gd name="T8" fmla="*/ 49 w 50"/>
                <a:gd name="T9" fmla="*/ 14 h 232"/>
                <a:gd name="T10" fmla="*/ 50 w 50"/>
                <a:gd name="T11" fmla="*/ 2 h 232"/>
                <a:gd name="T12" fmla="*/ 35 w 50"/>
                <a:gd name="T13" fmla="*/ 0 h 232"/>
                <a:gd name="T14" fmla="*/ 34 w 50"/>
                <a:gd name="T15" fmla="*/ 5 h 232"/>
                <a:gd name="T16" fmla="*/ 26 w 50"/>
                <a:gd name="T17" fmla="*/ 6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32">
                  <a:moveTo>
                    <a:pt x="26" y="60"/>
                  </a:moveTo>
                  <a:cubicBezTo>
                    <a:pt x="21" y="98"/>
                    <a:pt x="15" y="137"/>
                    <a:pt x="8" y="178"/>
                  </a:cubicBezTo>
                  <a:cubicBezTo>
                    <a:pt x="6" y="196"/>
                    <a:pt x="3" y="214"/>
                    <a:pt x="0" y="232"/>
                  </a:cubicBezTo>
                  <a:cubicBezTo>
                    <a:pt x="6" y="231"/>
                    <a:pt x="12" y="229"/>
                    <a:pt x="18" y="227"/>
                  </a:cubicBezTo>
                  <a:cubicBezTo>
                    <a:pt x="29" y="158"/>
                    <a:pt x="39" y="87"/>
                    <a:pt x="49" y="14"/>
                  </a:cubicBezTo>
                  <a:cubicBezTo>
                    <a:pt x="49" y="10"/>
                    <a:pt x="50" y="6"/>
                    <a:pt x="50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2"/>
                    <a:pt x="34" y="3"/>
                    <a:pt x="34" y="5"/>
                  </a:cubicBezTo>
                  <a:cubicBezTo>
                    <a:pt x="31" y="23"/>
                    <a:pt x="29" y="41"/>
                    <a:pt x="26" y="60"/>
                  </a:cubicBezTo>
                </a:path>
              </a:pathLst>
            </a:custGeom>
            <a:solidFill>
              <a:srgbClr val="7E2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291"/>
            <p:cNvSpPr/>
            <p:nvPr/>
          </p:nvSpPr>
          <p:spPr bwMode="auto">
            <a:xfrm>
              <a:off x="5540375" y="5429250"/>
              <a:ext cx="123825" cy="266700"/>
            </a:xfrm>
            <a:custGeom>
              <a:avLst/>
              <a:gdLst>
                <a:gd name="T0" fmla="*/ 93 w 119"/>
                <a:gd name="T1" fmla="*/ 190 h 259"/>
                <a:gd name="T2" fmla="*/ 110 w 119"/>
                <a:gd name="T3" fmla="*/ 71 h 259"/>
                <a:gd name="T4" fmla="*/ 119 w 119"/>
                <a:gd name="T5" fmla="*/ 11 h 259"/>
                <a:gd name="T6" fmla="*/ 34 w 119"/>
                <a:gd name="T7" fmla="*/ 0 h 259"/>
                <a:gd name="T8" fmla="*/ 33 w 119"/>
                <a:gd name="T9" fmla="*/ 11 h 259"/>
                <a:gd name="T10" fmla="*/ 0 w 119"/>
                <a:gd name="T11" fmla="*/ 259 h 259"/>
                <a:gd name="T12" fmla="*/ 84 w 119"/>
                <a:gd name="T13" fmla="*/ 248 h 259"/>
                <a:gd name="T14" fmla="*/ 93 w 119"/>
                <a:gd name="T15" fmla="*/ 19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" h="259">
                  <a:moveTo>
                    <a:pt x="93" y="190"/>
                  </a:moveTo>
                  <a:cubicBezTo>
                    <a:pt x="99" y="149"/>
                    <a:pt x="105" y="109"/>
                    <a:pt x="110" y="71"/>
                  </a:cubicBezTo>
                  <a:cubicBezTo>
                    <a:pt x="113" y="51"/>
                    <a:pt x="116" y="31"/>
                    <a:pt x="119" y="1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4"/>
                    <a:pt x="33" y="7"/>
                    <a:pt x="33" y="11"/>
                  </a:cubicBezTo>
                  <a:cubicBezTo>
                    <a:pt x="21" y="96"/>
                    <a:pt x="10" y="179"/>
                    <a:pt x="0" y="259"/>
                  </a:cubicBezTo>
                  <a:cubicBezTo>
                    <a:pt x="29" y="258"/>
                    <a:pt x="57" y="254"/>
                    <a:pt x="84" y="248"/>
                  </a:cubicBezTo>
                  <a:cubicBezTo>
                    <a:pt x="87" y="228"/>
                    <a:pt x="90" y="209"/>
                    <a:pt x="93" y="190"/>
                  </a:cubicBezTo>
                </a:path>
              </a:pathLst>
            </a:custGeom>
            <a:solidFill>
              <a:srgbClr val="7E2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292"/>
            <p:cNvSpPr/>
            <p:nvPr/>
          </p:nvSpPr>
          <p:spPr bwMode="auto">
            <a:xfrm>
              <a:off x="5668963" y="5440363"/>
              <a:ext cx="6350" cy="1588"/>
            </a:xfrm>
            <a:custGeom>
              <a:avLst/>
              <a:gdLst>
                <a:gd name="T0" fmla="*/ 0 w 7"/>
                <a:gd name="T1" fmla="*/ 0 h 1"/>
                <a:gd name="T2" fmla="*/ 7 w 7"/>
                <a:gd name="T3" fmla="*/ 1 h 1"/>
                <a:gd name="T4" fmla="*/ 7 w 7"/>
                <a:gd name="T5" fmla="*/ 1 h 1"/>
                <a:gd name="T6" fmla="*/ 7 w 7"/>
                <a:gd name="T7" fmla="*/ 1 h 1"/>
                <a:gd name="T8" fmla="*/ 7 w 7"/>
                <a:gd name="T9" fmla="*/ 1 h 1"/>
                <a:gd name="T10" fmla="*/ 0 w 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">
                  <a:moveTo>
                    <a:pt x="0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BC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293"/>
            <p:cNvSpPr/>
            <p:nvPr/>
          </p:nvSpPr>
          <p:spPr bwMode="auto">
            <a:xfrm>
              <a:off x="5664200" y="5165725"/>
              <a:ext cx="39688" cy="276225"/>
            </a:xfrm>
            <a:custGeom>
              <a:avLst/>
              <a:gdLst>
                <a:gd name="T0" fmla="*/ 37 w 38"/>
                <a:gd name="T1" fmla="*/ 0 h 267"/>
                <a:gd name="T2" fmla="*/ 29 w 38"/>
                <a:gd name="T3" fmla="*/ 61 h 267"/>
                <a:gd name="T4" fmla="*/ 27 w 38"/>
                <a:gd name="T5" fmla="*/ 76 h 267"/>
                <a:gd name="T6" fmla="*/ 25 w 38"/>
                <a:gd name="T7" fmla="*/ 92 h 267"/>
                <a:gd name="T8" fmla="*/ 19 w 38"/>
                <a:gd name="T9" fmla="*/ 130 h 267"/>
                <a:gd name="T10" fmla="*/ 14 w 38"/>
                <a:gd name="T11" fmla="*/ 172 h 267"/>
                <a:gd name="T12" fmla="*/ 7 w 38"/>
                <a:gd name="T13" fmla="*/ 219 h 267"/>
                <a:gd name="T14" fmla="*/ 0 w 38"/>
                <a:gd name="T15" fmla="*/ 265 h 267"/>
                <a:gd name="T16" fmla="*/ 4 w 38"/>
                <a:gd name="T17" fmla="*/ 266 h 267"/>
                <a:gd name="T18" fmla="*/ 11 w 38"/>
                <a:gd name="T19" fmla="*/ 267 h 267"/>
                <a:gd name="T20" fmla="*/ 17 w 38"/>
                <a:gd name="T21" fmla="*/ 221 h 267"/>
                <a:gd name="T22" fmla="*/ 27 w 38"/>
                <a:gd name="T23" fmla="*/ 131 h 267"/>
                <a:gd name="T24" fmla="*/ 34 w 38"/>
                <a:gd name="T25" fmla="*/ 61 h 267"/>
                <a:gd name="T26" fmla="*/ 38 w 38"/>
                <a:gd name="T27" fmla="*/ 1 h 267"/>
                <a:gd name="T28" fmla="*/ 37 w 38"/>
                <a:gd name="T29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267">
                  <a:moveTo>
                    <a:pt x="37" y="0"/>
                  </a:moveTo>
                  <a:cubicBezTo>
                    <a:pt x="37" y="0"/>
                    <a:pt x="34" y="22"/>
                    <a:pt x="29" y="61"/>
                  </a:cubicBezTo>
                  <a:cubicBezTo>
                    <a:pt x="28" y="66"/>
                    <a:pt x="28" y="71"/>
                    <a:pt x="27" y="76"/>
                  </a:cubicBezTo>
                  <a:cubicBezTo>
                    <a:pt x="26" y="81"/>
                    <a:pt x="25" y="87"/>
                    <a:pt x="25" y="92"/>
                  </a:cubicBezTo>
                  <a:cubicBezTo>
                    <a:pt x="23" y="104"/>
                    <a:pt x="21" y="117"/>
                    <a:pt x="19" y="130"/>
                  </a:cubicBezTo>
                  <a:cubicBezTo>
                    <a:pt x="18" y="143"/>
                    <a:pt x="16" y="157"/>
                    <a:pt x="14" y="172"/>
                  </a:cubicBezTo>
                  <a:cubicBezTo>
                    <a:pt x="11" y="187"/>
                    <a:pt x="9" y="203"/>
                    <a:pt x="7" y="219"/>
                  </a:cubicBezTo>
                  <a:cubicBezTo>
                    <a:pt x="5" y="234"/>
                    <a:pt x="2" y="250"/>
                    <a:pt x="0" y="265"/>
                  </a:cubicBezTo>
                  <a:cubicBezTo>
                    <a:pt x="4" y="266"/>
                    <a:pt x="4" y="266"/>
                    <a:pt x="4" y="266"/>
                  </a:cubicBezTo>
                  <a:cubicBezTo>
                    <a:pt x="11" y="267"/>
                    <a:pt x="11" y="267"/>
                    <a:pt x="11" y="267"/>
                  </a:cubicBezTo>
                  <a:cubicBezTo>
                    <a:pt x="13" y="251"/>
                    <a:pt x="15" y="236"/>
                    <a:pt x="17" y="221"/>
                  </a:cubicBezTo>
                  <a:cubicBezTo>
                    <a:pt x="21" y="188"/>
                    <a:pt x="24" y="158"/>
                    <a:pt x="27" y="131"/>
                  </a:cubicBezTo>
                  <a:cubicBezTo>
                    <a:pt x="30" y="104"/>
                    <a:pt x="33" y="81"/>
                    <a:pt x="34" y="61"/>
                  </a:cubicBezTo>
                  <a:cubicBezTo>
                    <a:pt x="36" y="23"/>
                    <a:pt x="38" y="1"/>
                    <a:pt x="38" y="1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D5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 294"/>
            <p:cNvSpPr/>
            <p:nvPr/>
          </p:nvSpPr>
          <p:spPr bwMode="auto">
            <a:xfrm>
              <a:off x="5627688" y="5440363"/>
              <a:ext cx="47625" cy="244475"/>
            </a:xfrm>
            <a:custGeom>
              <a:avLst/>
              <a:gdLst>
                <a:gd name="T0" fmla="*/ 9 w 46"/>
                <a:gd name="T1" fmla="*/ 179 h 237"/>
                <a:gd name="T2" fmla="*/ 0 w 46"/>
                <a:gd name="T3" fmla="*/ 237 h 237"/>
                <a:gd name="T4" fmla="*/ 11 w 46"/>
                <a:gd name="T5" fmla="*/ 234 h 237"/>
                <a:gd name="T6" fmla="*/ 19 w 46"/>
                <a:gd name="T7" fmla="*/ 180 h 237"/>
                <a:gd name="T8" fmla="*/ 37 w 46"/>
                <a:gd name="T9" fmla="*/ 62 h 237"/>
                <a:gd name="T10" fmla="*/ 45 w 46"/>
                <a:gd name="T11" fmla="*/ 7 h 237"/>
                <a:gd name="T12" fmla="*/ 46 w 46"/>
                <a:gd name="T13" fmla="*/ 2 h 237"/>
                <a:gd name="T14" fmla="*/ 35 w 46"/>
                <a:gd name="T15" fmla="*/ 0 h 237"/>
                <a:gd name="T16" fmla="*/ 26 w 46"/>
                <a:gd name="T17" fmla="*/ 60 h 237"/>
                <a:gd name="T18" fmla="*/ 9 w 46"/>
                <a:gd name="T19" fmla="*/ 17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237">
                  <a:moveTo>
                    <a:pt x="9" y="179"/>
                  </a:moveTo>
                  <a:cubicBezTo>
                    <a:pt x="6" y="198"/>
                    <a:pt x="3" y="217"/>
                    <a:pt x="0" y="237"/>
                  </a:cubicBezTo>
                  <a:cubicBezTo>
                    <a:pt x="4" y="236"/>
                    <a:pt x="7" y="235"/>
                    <a:pt x="11" y="234"/>
                  </a:cubicBezTo>
                  <a:cubicBezTo>
                    <a:pt x="14" y="216"/>
                    <a:pt x="17" y="198"/>
                    <a:pt x="19" y="180"/>
                  </a:cubicBezTo>
                  <a:cubicBezTo>
                    <a:pt x="26" y="139"/>
                    <a:pt x="32" y="100"/>
                    <a:pt x="37" y="62"/>
                  </a:cubicBezTo>
                  <a:cubicBezTo>
                    <a:pt x="40" y="43"/>
                    <a:pt x="42" y="25"/>
                    <a:pt x="45" y="7"/>
                  </a:cubicBezTo>
                  <a:cubicBezTo>
                    <a:pt x="45" y="5"/>
                    <a:pt x="45" y="4"/>
                    <a:pt x="46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2" y="20"/>
                    <a:pt x="29" y="40"/>
                    <a:pt x="26" y="60"/>
                  </a:cubicBezTo>
                  <a:cubicBezTo>
                    <a:pt x="21" y="98"/>
                    <a:pt x="15" y="138"/>
                    <a:pt x="9" y="179"/>
                  </a:cubicBezTo>
                </a:path>
              </a:pathLst>
            </a:custGeom>
            <a:solidFill>
              <a:srgbClr val="7E2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 295"/>
            <p:cNvSpPr/>
            <p:nvPr/>
          </p:nvSpPr>
          <p:spPr bwMode="auto">
            <a:xfrm>
              <a:off x="5627688" y="5440363"/>
              <a:ext cx="47625" cy="244475"/>
            </a:xfrm>
            <a:custGeom>
              <a:avLst/>
              <a:gdLst>
                <a:gd name="T0" fmla="*/ 35 w 46"/>
                <a:gd name="T1" fmla="*/ 0 h 237"/>
                <a:gd name="T2" fmla="*/ 35 w 46"/>
                <a:gd name="T3" fmla="*/ 0 h 237"/>
                <a:gd name="T4" fmla="*/ 26 w 46"/>
                <a:gd name="T5" fmla="*/ 60 h 237"/>
                <a:gd name="T6" fmla="*/ 9 w 46"/>
                <a:gd name="T7" fmla="*/ 179 h 237"/>
                <a:gd name="T8" fmla="*/ 0 w 46"/>
                <a:gd name="T9" fmla="*/ 237 h 237"/>
                <a:gd name="T10" fmla="*/ 11 w 46"/>
                <a:gd name="T11" fmla="*/ 234 h 237"/>
                <a:gd name="T12" fmla="*/ 19 w 46"/>
                <a:gd name="T13" fmla="*/ 180 h 237"/>
                <a:gd name="T14" fmla="*/ 37 w 46"/>
                <a:gd name="T15" fmla="*/ 62 h 237"/>
                <a:gd name="T16" fmla="*/ 45 w 46"/>
                <a:gd name="T17" fmla="*/ 7 h 237"/>
                <a:gd name="T18" fmla="*/ 46 w 46"/>
                <a:gd name="T19" fmla="*/ 2 h 237"/>
                <a:gd name="T20" fmla="*/ 39 w 46"/>
                <a:gd name="T21" fmla="*/ 1 h 237"/>
                <a:gd name="T22" fmla="*/ 35 w 46"/>
                <a:gd name="T23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237">
                  <a:moveTo>
                    <a:pt x="35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2" y="20"/>
                    <a:pt x="29" y="40"/>
                    <a:pt x="26" y="60"/>
                  </a:cubicBezTo>
                  <a:cubicBezTo>
                    <a:pt x="21" y="98"/>
                    <a:pt x="15" y="138"/>
                    <a:pt x="9" y="179"/>
                  </a:cubicBezTo>
                  <a:cubicBezTo>
                    <a:pt x="6" y="198"/>
                    <a:pt x="3" y="217"/>
                    <a:pt x="0" y="237"/>
                  </a:cubicBezTo>
                  <a:cubicBezTo>
                    <a:pt x="4" y="236"/>
                    <a:pt x="7" y="235"/>
                    <a:pt x="11" y="234"/>
                  </a:cubicBezTo>
                  <a:cubicBezTo>
                    <a:pt x="14" y="216"/>
                    <a:pt x="17" y="198"/>
                    <a:pt x="19" y="180"/>
                  </a:cubicBezTo>
                  <a:cubicBezTo>
                    <a:pt x="26" y="139"/>
                    <a:pt x="32" y="100"/>
                    <a:pt x="37" y="62"/>
                  </a:cubicBezTo>
                  <a:cubicBezTo>
                    <a:pt x="40" y="43"/>
                    <a:pt x="42" y="25"/>
                    <a:pt x="45" y="7"/>
                  </a:cubicBezTo>
                  <a:cubicBezTo>
                    <a:pt x="45" y="5"/>
                    <a:pt x="45" y="4"/>
                    <a:pt x="46" y="2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5" y="0"/>
                    <a:pt x="35" y="0"/>
                    <a:pt x="35" y="0"/>
                  </a:cubicBezTo>
                </a:path>
              </a:pathLst>
            </a:custGeom>
            <a:solidFill>
              <a:srgbClr val="BF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27" name="Oval 296"/>
          <p:cNvSpPr>
            <a:spLocks noChangeArrowheads="1"/>
          </p:cNvSpPr>
          <p:nvPr/>
        </p:nvSpPr>
        <p:spPr bwMode="auto">
          <a:xfrm>
            <a:off x="8989665" y="3450539"/>
            <a:ext cx="1117831" cy="1117831"/>
          </a:xfrm>
          <a:prstGeom prst="ellipse">
            <a:avLst/>
          </a:prstGeom>
          <a:solidFill>
            <a:srgbClr val="364F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54" name="组合 453"/>
          <p:cNvGrpSpPr/>
          <p:nvPr/>
        </p:nvGrpSpPr>
        <p:grpSpPr>
          <a:xfrm>
            <a:off x="9138260" y="3715644"/>
            <a:ext cx="820644" cy="852727"/>
            <a:chOff x="6292850" y="4895850"/>
            <a:chExt cx="771525" cy="801688"/>
          </a:xfrm>
        </p:grpSpPr>
        <p:sp>
          <p:nvSpPr>
            <p:cNvPr id="237" name="Freeform 5"/>
            <p:cNvSpPr/>
            <p:nvPr/>
          </p:nvSpPr>
          <p:spPr bwMode="auto">
            <a:xfrm>
              <a:off x="6678613" y="5692775"/>
              <a:ext cx="0" cy="4763"/>
            </a:xfrm>
            <a:custGeom>
              <a:avLst/>
              <a:gdLst>
                <a:gd name="T0" fmla="*/ 5 h 5"/>
                <a:gd name="T1" fmla="*/ 0 h 5"/>
                <a:gd name="T2" fmla="*/ 1 h 5"/>
                <a:gd name="T3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233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8" name="Freeform 6"/>
            <p:cNvSpPr/>
            <p:nvPr/>
          </p:nvSpPr>
          <p:spPr bwMode="auto">
            <a:xfrm>
              <a:off x="6675438" y="5692775"/>
              <a:ext cx="3175" cy="4763"/>
            </a:xfrm>
            <a:custGeom>
              <a:avLst/>
              <a:gdLst>
                <a:gd name="T0" fmla="*/ 2 w 2"/>
                <a:gd name="T1" fmla="*/ 0 h 4"/>
                <a:gd name="T2" fmla="*/ 0 w 2"/>
                <a:gd name="T3" fmla="*/ 4 h 4"/>
                <a:gd name="T4" fmla="*/ 2 w 2"/>
                <a:gd name="T5" fmla="*/ 4 h 4"/>
                <a:gd name="T6" fmla="*/ 2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cubicBezTo>
                    <a:pt x="2" y="2"/>
                    <a:pt x="1" y="3"/>
                    <a:pt x="0" y="4"/>
                  </a:cubicBezTo>
                  <a:cubicBezTo>
                    <a:pt x="1" y="4"/>
                    <a:pt x="2" y="4"/>
                    <a:pt x="2" y="4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233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7"/>
            <p:cNvSpPr/>
            <p:nvPr/>
          </p:nvSpPr>
          <p:spPr bwMode="auto">
            <a:xfrm>
              <a:off x="6678613" y="5692775"/>
              <a:ext cx="0" cy="4763"/>
            </a:xfrm>
            <a:custGeom>
              <a:avLst/>
              <a:gdLst>
                <a:gd name="T0" fmla="*/ 0 w 1"/>
                <a:gd name="T1" fmla="*/ 5 h 5"/>
                <a:gd name="T2" fmla="*/ 1 w 1"/>
                <a:gd name="T3" fmla="*/ 5 h 5"/>
                <a:gd name="T4" fmla="*/ 1 w 1"/>
                <a:gd name="T5" fmla="*/ 1 h 5"/>
                <a:gd name="T6" fmla="*/ 0 w 1"/>
                <a:gd name="T7" fmla="*/ 0 h 5"/>
                <a:gd name="T8" fmla="*/ 0 w 1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0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233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8"/>
            <p:cNvSpPr/>
            <p:nvPr/>
          </p:nvSpPr>
          <p:spPr bwMode="auto">
            <a:xfrm>
              <a:off x="6678613" y="5692775"/>
              <a:ext cx="3175" cy="4763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0 h 4"/>
                <a:gd name="T4" fmla="*/ 0 w 2"/>
                <a:gd name="T5" fmla="*/ 4 h 4"/>
                <a:gd name="T6" fmla="*/ 2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1" y="3"/>
                    <a:pt x="0" y="2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233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297"/>
            <p:cNvSpPr/>
            <p:nvPr/>
          </p:nvSpPr>
          <p:spPr bwMode="auto">
            <a:xfrm>
              <a:off x="6292850" y="5145088"/>
              <a:ext cx="192088" cy="514350"/>
            </a:xfrm>
            <a:custGeom>
              <a:avLst/>
              <a:gdLst>
                <a:gd name="T0" fmla="*/ 186 w 187"/>
                <a:gd name="T1" fmla="*/ 498 h 498"/>
                <a:gd name="T2" fmla="*/ 186 w 187"/>
                <a:gd name="T3" fmla="*/ 2 h 498"/>
                <a:gd name="T4" fmla="*/ 187 w 187"/>
                <a:gd name="T5" fmla="*/ 2 h 498"/>
                <a:gd name="T6" fmla="*/ 186 w 187"/>
                <a:gd name="T7" fmla="*/ 2 h 498"/>
                <a:gd name="T8" fmla="*/ 186 w 187"/>
                <a:gd name="T9" fmla="*/ 0 h 498"/>
                <a:gd name="T10" fmla="*/ 93 w 187"/>
                <a:gd name="T11" fmla="*/ 20 h 498"/>
                <a:gd name="T12" fmla="*/ 0 w 187"/>
                <a:gd name="T13" fmla="*/ 0 h 498"/>
                <a:gd name="T14" fmla="*/ 0 w 187"/>
                <a:gd name="T15" fmla="*/ 2 h 498"/>
                <a:gd name="T16" fmla="*/ 0 w 187"/>
                <a:gd name="T17" fmla="*/ 2 h 498"/>
                <a:gd name="T18" fmla="*/ 0 w 187"/>
                <a:gd name="T19" fmla="*/ 2 h 498"/>
                <a:gd name="T20" fmla="*/ 0 w 187"/>
                <a:gd name="T21" fmla="*/ 370 h 498"/>
                <a:gd name="T22" fmla="*/ 186 w 187"/>
                <a:gd name="T23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7" h="498">
                  <a:moveTo>
                    <a:pt x="186" y="498"/>
                  </a:moveTo>
                  <a:cubicBezTo>
                    <a:pt x="186" y="2"/>
                    <a:pt x="186" y="2"/>
                    <a:pt x="186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5" y="11"/>
                    <a:pt x="144" y="20"/>
                    <a:pt x="93" y="20"/>
                  </a:cubicBezTo>
                  <a:cubicBezTo>
                    <a:pt x="42" y="20"/>
                    <a:pt x="1" y="11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70"/>
                    <a:pt x="0" y="370"/>
                    <a:pt x="0" y="370"/>
                  </a:cubicBezTo>
                  <a:cubicBezTo>
                    <a:pt x="51" y="426"/>
                    <a:pt x="115" y="470"/>
                    <a:pt x="186" y="498"/>
                  </a:cubicBezTo>
                  <a:close/>
                </a:path>
              </a:pathLst>
            </a:custGeom>
            <a:solidFill>
              <a:srgbClr val="D7B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298"/>
            <p:cNvSpPr/>
            <p:nvPr/>
          </p:nvSpPr>
          <p:spPr bwMode="auto">
            <a:xfrm>
              <a:off x="6484938" y="5145088"/>
              <a:ext cx="193675" cy="552450"/>
            </a:xfrm>
            <a:custGeom>
              <a:avLst/>
              <a:gdLst>
                <a:gd name="T0" fmla="*/ 0 w 186"/>
                <a:gd name="T1" fmla="*/ 498 h 534"/>
                <a:gd name="T2" fmla="*/ 184 w 186"/>
                <a:gd name="T3" fmla="*/ 534 h 534"/>
                <a:gd name="T4" fmla="*/ 186 w 186"/>
                <a:gd name="T5" fmla="*/ 530 h 534"/>
                <a:gd name="T6" fmla="*/ 186 w 186"/>
                <a:gd name="T7" fmla="*/ 2 h 534"/>
                <a:gd name="T8" fmla="*/ 186 w 186"/>
                <a:gd name="T9" fmla="*/ 2 h 534"/>
                <a:gd name="T10" fmla="*/ 186 w 186"/>
                <a:gd name="T11" fmla="*/ 2 h 534"/>
                <a:gd name="T12" fmla="*/ 186 w 186"/>
                <a:gd name="T13" fmla="*/ 0 h 534"/>
                <a:gd name="T14" fmla="*/ 93 w 186"/>
                <a:gd name="T15" fmla="*/ 20 h 534"/>
                <a:gd name="T16" fmla="*/ 0 w 186"/>
                <a:gd name="T17" fmla="*/ 0 h 534"/>
                <a:gd name="T18" fmla="*/ 0 w 186"/>
                <a:gd name="T19" fmla="*/ 2 h 534"/>
                <a:gd name="T20" fmla="*/ 0 w 186"/>
                <a:gd name="T21" fmla="*/ 2 h 534"/>
                <a:gd name="T22" fmla="*/ 0 w 186"/>
                <a:gd name="T23" fmla="*/ 2 h 534"/>
                <a:gd name="T24" fmla="*/ 0 w 186"/>
                <a:gd name="T25" fmla="*/ 498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6" h="534">
                  <a:moveTo>
                    <a:pt x="0" y="498"/>
                  </a:moveTo>
                  <a:cubicBezTo>
                    <a:pt x="57" y="521"/>
                    <a:pt x="119" y="533"/>
                    <a:pt x="184" y="534"/>
                  </a:cubicBezTo>
                  <a:cubicBezTo>
                    <a:pt x="185" y="533"/>
                    <a:pt x="186" y="532"/>
                    <a:pt x="186" y="530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5" y="11"/>
                    <a:pt x="144" y="20"/>
                    <a:pt x="93" y="20"/>
                  </a:cubicBezTo>
                  <a:cubicBezTo>
                    <a:pt x="42" y="20"/>
                    <a:pt x="1" y="11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498"/>
                  </a:lnTo>
                  <a:close/>
                </a:path>
              </a:pathLst>
            </a:custGeom>
            <a:solidFill>
              <a:srgbClr val="4ABD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299"/>
            <p:cNvSpPr/>
            <p:nvPr/>
          </p:nvSpPr>
          <p:spPr bwMode="auto">
            <a:xfrm>
              <a:off x="6678613" y="5145088"/>
              <a:ext cx="192088" cy="552450"/>
            </a:xfrm>
            <a:custGeom>
              <a:avLst/>
              <a:gdLst>
                <a:gd name="T0" fmla="*/ 1 w 187"/>
                <a:gd name="T1" fmla="*/ 530 h 534"/>
                <a:gd name="T2" fmla="*/ 3 w 187"/>
                <a:gd name="T3" fmla="*/ 534 h 534"/>
                <a:gd name="T4" fmla="*/ 187 w 187"/>
                <a:gd name="T5" fmla="*/ 498 h 534"/>
                <a:gd name="T6" fmla="*/ 187 w 187"/>
                <a:gd name="T7" fmla="*/ 2 h 534"/>
                <a:gd name="T8" fmla="*/ 187 w 187"/>
                <a:gd name="T9" fmla="*/ 2 h 534"/>
                <a:gd name="T10" fmla="*/ 187 w 187"/>
                <a:gd name="T11" fmla="*/ 2 h 534"/>
                <a:gd name="T12" fmla="*/ 187 w 187"/>
                <a:gd name="T13" fmla="*/ 0 h 534"/>
                <a:gd name="T14" fmla="*/ 94 w 187"/>
                <a:gd name="T15" fmla="*/ 20 h 534"/>
                <a:gd name="T16" fmla="*/ 1 w 187"/>
                <a:gd name="T17" fmla="*/ 0 h 534"/>
                <a:gd name="T18" fmla="*/ 1 w 187"/>
                <a:gd name="T19" fmla="*/ 2 h 534"/>
                <a:gd name="T20" fmla="*/ 0 w 187"/>
                <a:gd name="T21" fmla="*/ 2 h 534"/>
                <a:gd name="T22" fmla="*/ 1 w 187"/>
                <a:gd name="T23" fmla="*/ 2 h 534"/>
                <a:gd name="T24" fmla="*/ 1 w 187"/>
                <a:gd name="T25" fmla="*/ 53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7" h="534">
                  <a:moveTo>
                    <a:pt x="1" y="530"/>
                  </a:moveTo>
                  <a:cubicBezTo>
                    <a:pt x="1" y="532"/>
                    <a:pt x="2" y="533"/>
                    <a:pt x="3" y="534"/>
                  </a:cubicBezTo>
                  <a:cubicBezTo>
                    <a:pt x="68" y="533"/>
                    <a:pt x="130" y="521"/>
                    <a:pt x="187" y="498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6" y="11"/>
                    <a:pt x="145" y="20"/>
                    <a:pt x="94" y="20"/>
                  </a:cubicBezTo>
                  <a:cubicBezTo>
                    <a:pt x="43" y="20"/>
                    <a:pt x="2" y="11"/>
                    <a:pt x="1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1" y="530"/>
                  </a:lnTo>
                  <a:close/>
                </a:path>
              </a:pathLst>
            </a:custGeom>
            <a:solidFill>
              <a:srgbClr val="88AE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300"/>
            <p:cNvSpPr/>
            <p:nvPr/>
          </p:nvSpPr>
          <p:spPr bwMode="auto">
            <a:xfrm>
              <a:off x="6870700" y="5145088"/>
              <a:ext cx="193675" cy="514350"/>
            </a:xfrm>
            <a:custGeom>
              <a:avLst/>
              <a:gdLst>
                <a:gd name="T0" fmla="*/ 0 w 187"/>
                <a:gd name="T1" fmla="*/ 498 h 498"/>
                <a:gd name="T2" fmla="*/ 187 w 187"/>
                <a:gd name="T3" fmla="*/ 370 h 498"/>
                <a:gd name="T4" fmla="*/ 187 w 187"/>
                <a:gd name="T5" fmla="*/ 2 h 498"/>
                <a:gd name="T6" fmla="*/ 187 w 187"/>
                <a:gd name="T7" fmla="*/ 2 h 498"/>
                <a:gd name="T8" fmla="*/ 187 w 187"/>
                <a:gd name="T9" fmla="*/ 2 h 498"/>
                <a:gd name="T10" fmla="*/ 187 w 187"/>
                <a:gd name="T11" fmla="*/ 0 h 498"/>
                <a:gd name="T12" fmla="*/ 94 w 187"/>
                <a:gd name="T13" fmla="*/ 20 h 498"/>
                <a:gd name="T14" fmla="*/ 0 w 187"/>
                <a:gd name="T15" fmla="*/ 0 h 498"/>
                <a:gd name="T16" fmla="*/ 0 w 187"/>
                <a:gd name="T17" fmla="*/ 2 h 498"/>
                <a:gd name="T18" fmla="*/ 0 w 187"/>
                <a:gd name="T19" fmla="*/ 2 h 498"/>
                <a:gd name="T20" fmla="*/ 0 w 187"/>
                <a:gd name="T21" fmla="*/ 2 h 498"/>
                <a:gd name="T22" fmla="*/ 0 w 187"/>
                <a:gd name="T23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7" h="498">
                  <a:moveTo>
                    <a:pt x="0" y="498"/>
                  </a:moveTo>
                  <a:cubicBezTo>
                    <a:pt x="72" y="470"/>
                    <a:pt x="136" y="426"/>
                    <a:pt x="187" y="370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6" y="11"/>
                    <a:pt x="144" y="20"/>
                    <a:pt x="94" y="20"/>
                  </a:cubicBezTo>
                  <a:cubicBezTo>
                    <a:pt x="43" y="20"/>
                    <a:pt x="2" y="11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498"/>
                  </a:lnTo>
                  <a:close/>
                </a:path>
              </a:pathLst>
            </a:custGeom>
            <a:solidFill>
              <a:srgbClr val="C85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301"/>
            <p:cNvSpPr/>
            <p:nvPr/>
          </p:nvSpPr>
          <p:spPr bwMode="auto">
            <a:xfrm>
              <a:off x="6292850" y="4948238"/>
              <a:ext cx="192088" cy="217488"/>
            </a:xfrm>
            <a:custGeom>
              <a:avLst/>
              <a:gdLst>
                <a:gd name="T0" fmla="*/ 93 w 186"/>
                <a:gd name="T1" fmla="*/ 211 h 211"/>
                <a:gd name="T2" fmla="*/ 186 w 186"/>
                <a:gd name="T3" fmla="*/ 191 h 211"/>
                <a:gd name="T4" fmla="*/ 186 w 186"/>
                <a:gd name="T5" fmla="*/ 190 h 211"/>
                <a:gd name="T6" fmla="*/ 185 w 186"/>
                <a:gd name="T7" fmla="*/ 190 h 211"/>
                <a:gd name="T8" fmla="*/ 107 w 186"/>
                <a:gd name="T9" fmla="*/ 0 h 211"/>
                <a:gd name="T10" fmla="*/ 79 w 186"/>
                <a:gd name="T11" fmla="*/ 0 h 211"/>
                <a:gd name="T12" fmla="*/ 1 w 186"/>
                <a:gd name="T13" fmla="*/ 190 h 211"/>
                <a:gd name="T14" fmla="*/ 0 w 186"/>
                <a:gd name="T15" fmla="*/ 190 h 211"/>
                <a:gd name="T16" fmla="*/ 0 w 186"/>
                <a:gd name="T17" fmla="*/ 191 h 211"/>
                <a:gd name="T18" fmla="*/ 93 w 186"/>
                <a:gd name="T1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6" h="211">
                  <a:moveTo>
                    <a:pt x="93" y="211"/>
                  </a:moveTo>
                  <a:cubicBezTo>
                    <a:pt x="144" y="211"/>
                    <a:pt x="185" y="202"/>
                    <a:pt x="186" y="191"/>
                  </a:cubicBezTo>
                  <a:cubicBezTo>
                    <a:pt x="186" y="190"/>
                    <a:pt x="186" y="190"/>
                    <a:pt x="186" y="190"/>
                  </a:cubicBezTo>
                  <a:cubicBezTo>
                    <a:pt x="185" y="190"/>
                    <a:pt x="185" y="190"/>
                    <a:pt x="185" y="19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" y="190"/>
                    <a:pt x="1" y="190"/>
                    <a:pt x="1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" y="202"/>
                    <a:pt x="42" y="211"/>
                    <a:pt x="93" y="211"/>
                  </a:cubicBezTo>
                  <a:close/>
                </a:path>
              </a:pathLst>
            </a:custGeom>
            <a:solidFill>
              <a:srgbClr val="EECE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 302"/>
            <p:cNvSpPr/>
            <p:nvPr/>
          </p:nvSpPr>
          <p:spPr bwMode="auto">
            <a:xfrm>
              <a:off x="6375400" y="4895850"/>
              <a:ext cx="25400" cy="52388"/>
            </a:xfrm>
            <a:custGeom>
              <a:avLst/>
              <a:gdLst>
                <a:gd name="T0" fmla="*/ 24 w 24"/>
                <a:gd name="T1" fmla="*/ 50 h 50"/>
                <a:gd name="T2" fmla="*/ 12 w 24"/>
                <a:gd name="T3" fmla="*/ 0 h 50"/>
                <a:gd name="T4" fmla="*/ 0 w 24"/>
                <a:gd name="T5" fmla="*/ 50 h 50"/>
                <a:gd name="T6" fmla="*/ 24 w 24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50">
                  <a:moveTo>
                    <a:pt x="24" y="50"/>
                  </a:moveTo>
                  <a:cubicBezTo>
                    <a:pt x="23" y="21"/>
                    <a:pt x="18" y="0"/>
                    <a:pt x="12" y="0"/>
                  </a:cubicBezTo>
                  <a:cubicBezTo>
                    <a:pt x="6" y="0"/>
                    <a:pt x="1" y="21"/>
                    <a:pt x="0" y="50"/>
                  </a:cubicBezTo>
                  <a:lnTo>
                    <a:pt x="24" y="50"/>
                  </a:lnTo>
                  <a:close/>
                </a:path>
              </a:pathLst>
            </a:custGeom>
            <a:solidFill>
              <a:srgbClr val="EDC5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 303"/>
            <p:cNvSpPr/>
            <p:nvPr/>
          </p:nvSpPr>
          <p:spPr bwMode="auto">
            <a:xfrm>
              <a:off x="6292850" y="5156200"/>
              <a:ext cx="192088" cy="31750"/>
            </a:xfrm>
            <a:custGeom>
              <a:avLst/>
              <a:gdLst>
                <a:gd name="T0" fmla="*/ 93 w 187"/>
                <a:gd name="T1" fmla="*/ 20 h 30"/>
                <a:gd name="T2" fmla="*/ 0 w 187"/>
                <a:gd name="T3" fmla="*/ 0 h 30"/>
                <a:gd name="T4" fmla="*/ 0 w 187"/>
                <a:gd name="T5" fmla="*/ 10 h 30"/>
                <a:gd name="T6" fmla="*/ 93 w 187"/>
                <a:gd name="T7" fmla="*/ 30 h 30"/>
                <a:gd name="T8" fmla="*/ 187 w 187"/>
                <a:gd name="T9" fmla="*/ 10 h 30"/>
                <a:gd name="T10" fmla="*/ 187 w 187"/>
                <a:gd name="T11" fmla="*/ 0 h 30"/>
                <a:gd name="T12" fmla="*/ 93 w 187"/>
                <a:gd name="T1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30">
                  <a:moveTo>
                    <a:pt x="93" y="20"/>
                  </a:moveTo>
                  <a:cubicBezTo>
                    <a:pt x="42" y="20"/>
                    <a:pt x="0" y="11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1"/>
                    <a:pt x="42" y="30"/>
                    <a:pt x="93" y="30"/>
                  </a:cubicBezTo>
                  <a:cubicBezTo>
                    <a:pt x="145" y="30"/>
                    <a:pt x="187" y="21"/>
                    <a:pt x="187" y="1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7" y="11"/>
                    <a:pt x="145" y="20"/>
                    <a:pt x="93" y="20"/>
                  </a:cubicBezTo>
                  <a:close/>
                </a:path>
              </a:pathLst>
            </a:custGeom>
            <a:solidFill>
              <a:srgbClr val="233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304"/>
            <p:cNvSpPr/>
            <p:nvPr/>
          </p:nvSpPr>
          <p:spPr bwMode="auto">
            <a:xfrm>
              <a:off x="6484938" y="4948238"/>
              <a:ext cx="193675" cy="217488"/>
            </a:xfrm>
            <a:custGeom>
              <a:avLst/>
              <a:gdLst>
                <a:gd name="T0" fmla="*/ 93 w 186"/>
                <a:gd name="T1" fmla="*/ 211 h 211"/>
                <a:gd name="T2" fmla="*/ 186 w 186"/>
                <a:gd name="T3" fmla="*/ 191 h 211"/>
                <a:gd name="T4" fmla="*/ 186 w 186"/>
                <a:gd name="T5" fmla="*/ 190 h 211"/>
                <a:gd name="T6" fmla="*/ 185 w 186"/>
                <a:gd name="T7" fmla="*/ 190 h 211"/>
                <a:gd name="T8" fmla="*/ 107 w 186"/>
                <a:gd name="T9" fmla="*/ 0 h 211"/>
                <a:gd name="T10" fmla="*/ 79 w 186"/>
                <a:gd name="T11" fmla="*/ 0 h 211"/>
                <a:gd name="T12" fmla="*/ 1 w 186"/>
                <a:gd name="T13" fmla="*/ 190 h 211"/>
                <a:gd name="T14" fmla="*/ 0 w 186"/>
                <a:gd name="T15" fmla="*/ 190 h 211"/>
                <a:gd name="T16" fmla="*/ 0 w 186"/>
                <a:gd name="T17" fmla="*/ 191 h 211"/>
                <a:gd name="T18" fmla="*/ 93 w 186"/>
                <a:gd name="T1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6" h="211">
                  <a:moveTo>
                    <a:pt x="93" y="211"/>
                  </a:moveTo>
                  <a:cubicBezTo>
                    <a:pt x="144" y="211"/>
                    <a:pt x="185" y="202"/>
                    <a:pt x="186" y="191"/>
                  </a:cubicBezTo>
                  <a:cubicBezTo>
                    <a:pt x="186" y="190"/>
                    <a:pt x="186" y="190"/>
                    <a:pt x="186" y="190"/>
                  </a:cubicBezTo>
                  <a:cubicBezTo>
                    <a:pt x="185" y="190"/>
                    <a:pt x="185" y="190"/>
                    <a:pt x="185" y="19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" y="190"/>
                    <a:pt x="1" y="190"/>
                    <a:pt x="1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" y="202"/>
                    <a:pt x="42" y="211"/>
                    <a:pt x="93" y="211"/>
                  </a:cubicBezTo>
                  <a:close/>
                </a:path>
              </a:pathLst>
            </a:custGeom>
            <a:solidFill>
              <a:srgbClr val="91D7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305"/>
            <p:cNvSpPr/>
            <p:nvPr/>
          </p:nvSpPr>
          <p:spPr bwMode="auto">
            <a:xfrm>
              <a:off x="6569075" y="4895850"/>
              <a:ext cx="25400" cy="52388"/>
            </a:xfrm>
            <a:custGeom>
              <a:avLst/>
              <a:gdLst>
                <a:gd name="T0" fmla="*/ 24 w 24"/>
                <a:gd name="T1" fmla="*/ 50 h 50"/>
                <a:gd name="T2" fmla="*/ 12 w 24"/>
                <a:gd name="T3" fmla="*/ 0 h 50"/>
                <a:gd name="T4" fmla="*/ 0 w 24"/>
                <a:gd name="T5" fmla="*/ 50 h 50"/>
                <a:gd name="T6" fmla="*/ 24 w 24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50">
                  <a:moveTo>
                    <a:pt x="24" y="50"/>
                  </a:moveTo>
                  <a:cubicBezTo>
                    <a:pt x="23" y="21"/>
                    <a:pt x="18" y="0"/>
                    <a:pt x="12" y="0"/>
                  </a:cubicBezTo>
                  <a:cubicBezTo>
                    <a:pt x="6" y="0"/>
                    <a:pt x="1" y="21"/>
                    <a:pt x="0" y="50"/>
                  </a:cubicBezTo>
                  <a:lnTo>
                    <a:pt x="24" y="50"/>
                  </a:lnTo>
                  <a:close/>
                </a:path>
              </a:pathLst>
            </a:custGeom>
            <a:solidFill>
              <a:srgbClr val="4ABD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 306"/>
            <p:cNvSpPr/>
            <p:nvPr/>
          </p:nvSpPr>
          <p:spPr bwMode="auto">
            <a:xfrm>
              <a:off x="6484938" y="5156200"/>
              <a:ext cx="193675" cy="31750"/>
            </a:xfrm>
            <a:custGeom>
              <a:avLst/>
              <a:gdLst>
                <a:gd name="T0" fmla="*/ 93 w 186"/>
                <a:gd name="T1" fmla="*/ 20 h 30"/>
                <a:gd name="T2" fmla="*/ 0 w 186"/>
                <a:gd name="T3" fmla="*/ 0 h 30"/>
                <a:gd name="T4" fmla="*/ 0 w 186"/>
                <a:gd name="T5" fmla="*/ 10 h 30"/>
                <a:gd name="T6" fmla="*/ 93 w 186"/>
                <a:gd name="T7" fmla="*/ 30 h 30"/>
                <a:gd name="T8" fmla="*/ 186 w 186"/>
                <a:gd name="T9" fmla="*/ 10 h 30"/>
                <a:gd name="T10" fmla="*/ 186 w 186"/>
                <a:gd name="T11" fmla="*/ 0 h 30"/>
                <a:gd name="T12" fmla="*/ 93 w 186"/>
                <a:gd name="T1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30">
                  <a:moveTo>
                    <a:pt x="93" y="20"/>
                  </a:moveTo>
                  <a:cubicBezTo>
                    <a:pt x="41" y="20"/>
                    <a:pt x="0" y="11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1"/>
                    <a:pt x="41" y="30"/>
                    <a:pt x="93" y="30"/>
                  </a:cubicBezTo>
                  <a:cubicBezTo>
                    <a:pt x="145" y="30"/>
                    <a:pt x="186" y="21"/>
                    <a:pt x="186" y="1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6" y="11"/>
                    <a:pt x="145" y="20"/>
                    <a:pt x="93" y="20"/>
                  </a:cubicBezTo>
                  <a:close/>
                </a:path>
              </a:pathLst>
            </a:custGeom>
            <a:solidFill>
              <a:srgbClr val="233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" name="Oval 307"/>
            <p:cNvSpPr>
              <a:spLocks noChangeArrowheads="1"/>
            </p:cNvSpPr>
            <p:nvPr/>
          </p:nvSpPr>
          <p:spPr bwMode="auto">
            <a:xfrm>
              <a:off x="6515100" y="5313363"/>
              <a:ext cx="109538" cy="304800"/>
            </a:xfrm>
            <a:prstGeom prst="ellipse">
              <a:avLst/>
            </a:prstGeom>
            <a:solidFill>
              <a:srgbClr val="283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308"/>
            <p:cNvSpPr/>
            <p:nvPr/>
          </p:nvSpPr>
          <p:spPr bwMode="auto">
            <a:xfrm>
              <a:off x="6678613" y="4948238"/>
              <a:ext cx="192088" cy="217488"/>
            </a:xfrm>
            <a:custGeom>
              <a:avLst/>
              <a:gdLst>
                <a:gd name="T0" fmla="*/ 93 w 186"/>
                <a:gd name="T1" fmla="*/ 211 h 211"/>
                <a:gd name="T2" fmla="*/ 186 w 186"/>
                <a:gd name="T3" fmla="*/ 191 h 211"/>
                <a:gd name="T4" fmla="*/ 186 w 186"/>
                <a:gd name="T5" fmla="*/ 190 h 211"/>
                <a:gd name="T6" fmla="*/ 185 w 186"/>
                <a:gd name="T7" fmla="*/ 190 h 211"/>
                <a:gd name="T8" fmla="*/ 107 w 186"/>
                <a:gd name="T9" fmla="*/ 0 h 211"/>
                <a:gd name="T10" fmla="*/ 79 w 186"/>
                <a:gd name="T11" fmla="*/ 0 h 211"/>
                <a:gd name="T12" fmla="*/ 1 w 186"/>
                <a:gd name="T13" fmla="*/ 190 h 211"/>
                <a:gd name="T14" fmla="*/ 0 w 186"/>
                <a:gd name="T15" fmla="*/ 190 h 211"/>
                <a:gd name="T16" fmla="*/ 0 w 186"/>
                <a:gd name="T17" fmla="*/ 191 h 211"/>
                <a:gd name="T18" fmla="*/ 93 w 186"/>
                <a:gd name="T1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6" h="211">
                  <a:moveTo>
                    <a:pt x="93" y="211"/>
                  </a:moveTo>
                  <a:cubicBezTo>
                    <a:pt x="144" y="211"/>
                    <a:pt x="185" y="202"/>
                    <a:pt x="186" y="191"/>
                  </a:cubicBezTo>
                  <a:cubicBezTo>
                    <a:pt x="186" y="190"/>
                    <a:pt x="186" y="190"/>
                    <a:pt x="186" y="190"/>
                  </a:cubicBezTo>
                  <a:cubicBezTo>
                    <a:pt x="185" y="190"/>
                    <a:pt x="185" y="190"/>
                    <a:pt x="185" y="19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" y="190"/>
                    <a:pt x="1" y="190"/>
                    <a:pt x="1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" y="202"/>
                    <a:pt x="42" y="211"/>
                    <a:pt x="93" y="211"/>
                  </a:cubicBezTo>
                  <a:close/>
                </a:path>
              </a:pathLst>
            </a:custGeom>
            <a:solidFill>
              <a:srgbClr val="A5D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309"/>
            <p:cNvSpPr/>
            <p:nvPr/>
          </p:nvSpPr>
          <p:spPr bwMode="auto">
            <a:xfrm>
              <a:off x="6762750" y="4895850"/>
              <a:ext cx="25400" cy="52388"/>
            </a:xfrm>
            <a:custGeom>
              <a:avLst/>
              <a:gdLst>
                <a:gd name="T0" fmla="*/ 24 w 24"/>
                <a:gd name="T1" fmla="*/ 50 h 50"/>
                <a:gd name="T2" fmla="*/ 12 w 24"/>
                <a:gd name="T3" fmla="*/ 0 h 50"/>
                <a:gd name="T4" fmla="*/ 0 w 24"/>
                <a:gd name="T5" fmla="*/ 50 h 50"/>
                <a:gd name="T6" fmla="*/ 24 w 24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50">
                  <a:moveTo>
                    <a:pt x="24" y="50"/>
                  </a:moveTo>
                  <a:cubicBezTo>
                    <a:pt x="23" y="21"/>
                    <a:pt x="18" y="0"/>
                    <a:pt x="12" y="0"/>
                  </a:cubicBezTo>
                  <a:cubicBezTo>
                    <a:pt x="6" y="0"/>
                    <a:pt x="1" y="21"/>
                    <a:pt x="0" y="50"/>
                  </a:cubicBezTo>
                  <a:lnTo>
                    <a:pt x="24" y="50"/>
                  </a:lnTo>
                  <a:close/>
                </a:path>
              </a:pathLst>
            </a:custGeom>
            <a:solidFill>
              <a:srgbClr val="88AE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 310"/>
            <p:cNvSpPr/>
            <p:nvPr/>
          </p:nvSpPr>
          <p:spPr bwMode="auto">
            <a:xfrm>
              <a:off x="6678613" y="5156200"/>
              <a:ext cx="192088" cy="31750"/>
            </a:xfrm>
            <a:custGeom>
              <a:avLst/>
              <a:gdLst>
                <a:gd name="T0" fmla="*/ 94 w 187"/>
                <a:gd name="T1" fmla="*/ 20 h 30"/>
                <a:gd name="T2" fmla="*/ 0 w 187"/>
                <a:gd name="T3" fmla="*/ 0 h 30"/>
                <a:gd name="T4" fmla="*/ 0 w 187"/>
                <a:gd name="T5" fmla="*/ 10 h 30"/>
                <a:gd name="T6" fmla="*/ 94 w 187"/>
                <a:gd name="T7" fmla="*/ 30 h 30"/>
                <a:gd name="T8" fmla="*/ 187 w 187"/>
                <a:gd name="T9" fmla="*/ 10 h 30"/>
                <a:gd name="T10" fmla="*/ 187 w 187"/>
                <a:gd name="T11" fmla="*/ 0 h 30"/>
                <a:gd name="T12" fmla="*/ 94 w 187"/>
                <a:gd name="T1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30">
                  <a:moveTo>
                    <a:pt x="94" y="20"/>
                  </a:moveTo>
                  <a:cubicBezTo>
                    <a:pt x="42" y="20"/>
                    <a:pt x="0" y="11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1"/>
                    <a:pt x="42" y="30"/>
                    <a:pt x="94" y="30"/>
                  </a:cubicBezTo>
                  <a:cubicBezTo>
                    <a:pt x="145" y="30"/>
                    <a:pt x="187" y="21"/>
                    <a:pt x="187" y="1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7" y="11"/>
                    <a:pt x="145" y="20"/>
                    <a:pt x="94" y="20"/>
                  </a:cubicBezTo>
                  <a:close/>
                </a:path>
              </a:pathLst>
            </a:custGeom>
            <a:solidFill>
              <a:srgbClr val="233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" name="Oval 311"/>
            <p:cNvSpPr>
              <a:spLocks noChangeArrowheads="1"/>
            </p:cNvSpPr>
            <p:nvPr/>
          </p:nvSpPr>
          <p:spPr bwMode="auto">
            <a:xfrm>
              <a:off x="6707188" y="5313363"/>
              <a:ext cx="109538" cy="304800"/>
            </a:xfrm>
            <a:prstGeom prst="ellipse">
              <a:avLst/>
            </a:prstGeom>
            <a:solidFill>
              <a:srgbClr val="283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312"/>
            <p:cNvSpPr/>
            <p:nvPr/>
          </p:nvSpPr>
          <p:spPr bwMode="auto">
            <a:xfrm>
              <a:off x="6870700" y="4948238"/>
              <a:ext cx="193675" cy="217488"/>
            </a:xfrm>
            <a:custGeom>
              <a:avLst/>
              <a:gdLst>
                <a:gd name="T0" fmla="*/ 94 w 187"/>
                <a:gd name="T1" fmla="*/ 211 h 211"/>
                <a:gd name="T2" fmla="*/ 187 w 187"/>
                <a:gd name="T3" fmla="*/ 191 h 211"/>
                <a:gd name="T4" fmla="*/ 187 w 187"/>
                <a:gd name="T5" fmla="*/ 190 h 211"/>
                <a:gd name="T6" fmla="*/ 186 w 187"/>
                <a:gd name="T7" fmla="*/ 190 h 211"/>
                <a:gd name="T8" fmla="*/ 108 w 187"/>
                <a:gd name="T9" fmla="*/ 0 h 211"/>
                <a:gd name="T10" fmla="*/ 80 w 187"/>
                <a:gd name="T11" fmla="*/ 0 h 211"/>
                <a:gd name="T12" fmla="*/ 2 w 187"/>
                <a:gd name="T13" fmla="*/ 190 h 211"/>
                <a:gd name="T14" fmla="*/ 0 w 187"/>
                <a:gd name="T15" fmla="*/ 190 h 211"/>
                <a:gd name="T16" fmla="*/ 0 w 187"/>
                <a:gd name="T17" fmla="*/ 191 h 211"/>
                <a:gd name="T18" fmla="*/ 94 w 187"/>
                <a:gd name="T1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211">
                  <a:moveTo>
                    <a:pt x="94" y="211"/>
                  </a:moveTo>
                  <a:cubicBezTo>
                    <a:pt x="144" y="211"/>
                    <a:pt x="186" y="202"/>
                    <a:pt x="187" y="191"/>
                  </a:cubicBezTo>
                  <a:cubicBezTo>
                    <a:pt x="187" y="190"/>
                    <a:pt x="187" y="190"/>
                    <a:pt x="187" y="190"/>
                  </a:cubicBezTo>
                  <a:cubicBezTo>
                    <a:pt x="186" y="190"/>
                    <a:pt x="186" y="190"/>
                    <a:pt x="186" y="19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2" y="202"/>
                    <a:pt x="43" y="211"/>
                    <a:pt x="94" y="211"/>
                  </a:cubicBezTo>
                  <a:close/>
                </a:path>
              </a:pathLst>
            </a:custGeom>
            <a:solidFill>
              <a:srgbClr val="E15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313"/>
            <p:cNvSpPr/>
            <p:nvPr/>
          </p:nvSpPr>
          <p:spPr bwMode="auto">
            <a:xfrm>
              <a:off x="6956425" y="4895850"/>
              <a:ext cx="25400" cy="52388"/>
            </a:xfrm>
            <a:custGeom>
              <a:avLst/>
              <a:gdLst>
                <a:gd name="T0" fmla="*/ 24 w 24"/>
                <a:gd name="T1" fmla="*/ 50 h 50"/>
                <a:gd name="T2" fmla="*/ 12 w 24"/>
                <a:gd name="T3" fmla="*/ 0 h 50"/>
                <a:gd name="T4" fmla="*/ 0 w 24"/>
                <a:gd name="T5" fmla="*/ 50 h 50"/>
                <a:gd name="T6" fmla="*/ 24 w 24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50">
                  <a:moveTo>
                    <a:pt x="24" y="50"/>
                  </a:moveTo>
                  <a:cubicBezTo>
                    <a:pt x="22" y="21"/>
                    <a:pt x="18" y="0"/>
                    <a:pt x="12" y="0"/>
                  </a:cubicBezTo>
                  <a:cubicBezTo>
                    <a:pt x="6" y="0"/>
                    <a:pt x="1" y="21"/>
                    <a:pt x="0" y="50"/>
                  </a:cubicBezTo>
                  <a:lnTo>
                    <a:pt x="24" y="50"/>
                  </a:lnTo>
                  <a:close/>
                </a:path>
              </a:pathLst>
            </a:custGeom>
            <a:solidFill>
              <a:srgbClr val="BD3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 314"/>
            <p:cNvSpPr/>
            <p:nvPr/>
          </p:nvSpPr>
          <p:spPr bwMode="auto">
            <a:xfrm>
              <a:off x="6870700" y="5156200"/>
              <a:ext cx="193675" cy="31750"/>
            </a:xfrm>
            <a:custGeom>
              <a:avLst/>
              <a:gdLst>
                <a:gd name="T0" fmla="*/ 94 w 187"/>
                <a:gd name="T1" fmla="*/ 20 h 30"/>
                <a:gd name="T2" fmla="*/ 0 w 187"/>
                <a:gd name="T3" fmla="*/ 0 h 30"/>
                <a:gd name="T4" fmla="*/ 0 w 187"/>
                <a:gd name="T5" fmla="*/ 10 h 30"/>
                <a:gd name="T6" fmla="*/ 94 w 187"/>
                <a:gd name="T7" fmla="*/ 30 h 30"/>
                <a:gd name="T8" fmla="*/ 187 w 187"/>
                <a:gd name="T9" fmla="*/ 10 h 30"/>
                <a:gd name="T10" fmla="*/ 187 w 187"/>
                <a:gd name="T11" fmla="*/ 0 h 30"/>
                <a:gd name="T12" fmla="*/ 94 w 187"/>
                <a:gd name="T1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30">
                  <a:moveTo>
                    <a:pt x="94" y="20"/>
                  </a:moveTo>
                  <a:cubicBezTo>
                    <a:pt x="42" y="20"/>
                    <a:pt x="0" y="11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1"/>
                    <a:pt x="42" y="30"/>
                    <a:pt x="94" y="30"/>
                  </a:cubicBezTo>
                  <a:cubicBezTo>
                    <a:pt x="145" y="30"/>
                    <a:pt x="187" y="21"/>
                    <a:pt x="187" y="1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7" y="11"/>
                    <a:pt x="145" y="20"/>
                    <a:pt x="94" y="20"/>
                  </a:cubicBezTo>
                  <a:close/>
                </a:path>
              </a:pathLst>
            </a:custGeom>
            <a:solidFill>
              <a:srgbClr val="233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 315"/>
            <p:cNvSpPr/>
            <p:nvPr/>
          </p:nvSpPr>
          <p:spPr bwMode="auto">
            <a:xfrm>
              <a:off x="6321425" y="5313363"/>
              <a:ext cx="109538" cy="298450"/>
            </a:xfrm>
            <a:custGeom>
              <a:avLst/>
              <a:gdLst>
                <a:gd name="T0" fmla="*/ 106 w 106"/>
                <a:gd name="T1" fmla="*/ 148 h 290"/>
                <a:gd name="T2" fmla="*/ 53 w 106"/>
                <a:gd name="T3" fmla="*/ 0 h 290"/>
                <a:gd name="T4" fmla="*/ 0 w 106"/>
                <a:gd name="T5" fmla="*/ 148 h 290"/>
                <a:gd name="T6" fmla="*/ 14 w 106"/>
                <a:gd name="T7" fmla="*/ 249 h 290"/>
                <a:gd name="T8" fmla="*/ 69 w 106"/>
                <a:gd name="T9" fmla="*/ 290 h 290"/>
                <a:gd name="T10" fmla="*/ 106 w 106"/>
                <a:gd name="T11" fmla="*/ 148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" h="290">
                  <a:moveTo>
                    <a:pt x="106" y="148"/>
                  </a:moveTo>
                  <a:cubicBezTo>
                    <a:pt x="106" y="66"/>
                    <a:pt x="82" y="0"/>
                    <a:pt x="53" y="0"/>
                  </a:cubicBezTo>
                  <a:cubicBezTo>
                    <a:pt x="24" y="0"/>
                    <a:pt x="0" y="66"/>
                    <a:pt x="0" y="148"/>
                  </a:cubicBezTo>
                  <a:cubicBezTo>
                    <a:pt x="0" y="187"/>
                    <a:pt x="6" y="222"/>
                    <a:pt x="14" y="249"/>
                  </a:cubicBezTo>
                  <a:cubicBezTo>
                    <a:pt x="31" y="264"/>
                    <a:pt x="50" y="277"/>
                    <a:pt x="69" y="290"/>
                  </a:cubicBezTo>
                  <a:cubicBezTo>
                    <a:pt x="90" y="271"/>
                    <a:pt x="106" y="215"/>
                    <a:pt x="106" y="148"/>
                  </a:cubicBezTo>
                  <a:close/>
                </a:path>
              </a:pathLst>
            </a:custGeom>
            <a:solidFill>
              <a:srgbClr val="283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316"/>
            <p:cNvSpPr/>
            <p:nvPr/>
          </p:nvSpPr>
          <p:spPr bwMode="auto">
            <a:xfrm>
              <a:off x="6900863" y="5313363"/>
              <a:ext cx="109538" cy="304800"/>
            </a:xfrm>
            <a:custGeom>
              <a:avLst/>
              <a:gdLst>
                <a:gd name="T0" fmla="*/ 53 w 105"/>
                <a:gd name="T1" fmla="*/ 0 h 296"/>
                <a:gd name="T2" fmla="*/ 0 w 105"/>
                <a:gd name="T3" fmla="*/ 148 h 296"/>
                <a:gd name="T4" fmla="*/ 51 w 105"/>
                <a:gd name="T5" fmla="*/ 296 h 296"/>
                <a:gd name="T6" fmla="*/ 78 w 105"/>
                <a:gd name="T7" fmla="*/ 279 h 296"/>
                <a:gd name="T8" fmla="*/ 105 w 105"/>
                <a:gd name="T9" fmla="*/ 148 h 296"/>
                <a:gd name="T10" fmla="*/ 53 w 105"/>
                <a:gd name="T11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296">
                  <a:moveTo>
                    <a:pt x="53" y="0"/>
                  </a:moveTo>
                  <a:cubicBezTo>
                    <a:pt x="23" y="0"/>
                    <a:pt x="0" y="66"/>
                    <a:pt x="0" y="148"/>
                  </a:cubicBezTo>
                  <a:cubicBezTo>
                    <a:pt x="0" y="228"/>
                    <a:pt x="22" y="294"/>
                    <a:pt x="51" y="296"/>
                  </a:cubicBezTo>
                  <a:cubicBezTo>
                    <a:pt x="60" y="291"/>
                    <a:pt x="69" y="285"/>
                    <a:pt x="78" y="279"/>
                  </a:cubicBezTo>
                  <a:cubicBezTo>
                    <a:pt x="94" y="253"/>
                    <a:pt x="105" y="205"/>
                    <a:pt x="105" y="148"/>
                  </a:cubicBezTo>
                  <a:cubicBezTo>
                    <a:pt x="105" y="66"/>
                    <a:pt x="82" y="0"/>
                    <a:pt x="53" y="0"/>
                  </a:cubicBezTo>
                  <a:close/>
                </a:path>
              </a:pathLst>
            </a:custGeom>
            <a:solidFill>
              <a:srgbClr val="283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48" name="Freeform 317"/>
          <p:cNvSpPr/>
          <p:nvPr/>
        </p:nvSpPr>
        <p:spPr bwMode="auto">
          <a:xfrm>
            <a:off x="740349" y="5561248"/>
            <a:ext cx="920270" cy="243154"/>
          </a:xfrm>
          <a:custGeom>
            <a:avLst/>
            <a:gdLst>
              <a:gd name="T0" fmla="*/ 418 w 837"/>
              <a:gd name="T1" fmla="*/ 221 h 221"/>
              <a:gd name="T2" fmla="*/ 837 w 837"/>
              <a:gd name="T3" fmla="*/ 0 h 221"/>
              <a:gd name="T4" fmla="*/ 0 w 837"/>
              <a:gd name="T5" fmla="*/ 0 h 221"/>
              <a:gd name="T6" fmla="*/ 418 w 837"/>
              <a:gd name="T7" fmla="*/ 221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37" h="221">
                <a:moveTo>
                  <a:pt x="418" y="221"/>
                </a:moveTo>
                <a:cubicBezTo>
                  <a:pt x="592" y="221"/>
                  <a:pt x="745" y="133"/>
                  <a:pt x="837" y="0"/>
                </a:cubicBezTo>
                <a:cubicBezTo>
                  <a:pt x="0" y="0"/>
                  <a:pt x="0" y="0"/>
                  <a:pt x="0" y="0"/>
                </a:cubicBezTo>
                <a:cubicBezTo>
                  <a:pt x="91" y="133"/>
                  <a:pt x="245" y="221"/>
                  <a:pt x="418" y="221"/>
                </a:cubicBezTo>
                <a:close/>
              </a:path>
            </a:pathLst>
          </a:custGeom>
          <a:solidFill>
            <a:srgbClr val="C69B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9" name="Freeform 318"/>
          <p:cNvSpPr/>
          <p:nvPr/>
        </p:nvSpPr>
        <p:spPr bwMode="auto">
          <a:xfrm>
            <a:off x="640723" y="4686570"/>
            <a:ext cx="1117831" cy="874678"/>
          </a:xfrm>
          <a:custGeom>
            <a:avLst/>
            <a:gdLst>
              <a:gd name="T0" fmla="*/ 508 w 1016"/>
              <a:gd name="T1" fmla="*/ 0 h 795"/>
              <a:gd name="T2" fmla="*/ 0 w 1016"/>
              <a:gd name="T3" fmla="*/ 508 h 795"/>
              <a:gd name="T4" fmla="*/ 90 w 1016"/>
              <a:gd name="T5" fmla="*/ 795 h 795"/>
              <a:gd name="T6" fmla="*/ 927 w 1016"/>
              <a:gd name="T7" fmla="*/ 795 h 795"/>
              <a:gd name="T8" fmla="*/ 1016 w 1016"/>
              <a:gd name="T9" fmla="*/ 508 h 795"/>
              <a:gd name="T10" fmla="*/ 508 w 1016"/>
              <a:gd name="T11" fmla="*/ 0 h 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6" h="795">
                <a:moveTo>
                  <a:pt x="508" y="0"/>
                </a:moveTo>
                <a:cubicBezTo>
                  <a:pt x="228" y="0"/>
                  <a:pt x="0" y="227"/>
                  <a:pt x="0" y="508"/>
                </a:cubicBezTo>
                <a:cubicBezTo>
                  <a:pt x="0" y="614"/>
                  <a:pt x="33" y="713"/>
                  <a:pt x="90" y="795"/>
                </a:cubicBezTo>
                <a:cubicBezTo>
                  <a:pt x="927" y="795"/>
                  <a:pt x="927" y="795"/>
                  <a:pt x="927" y="795"/>
                </a:cubicBezTo>
                <a:cubicBezTo>
                  <a:pt x="983" y="713"/>
                  <a:pt x="1016" y="614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FFD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60" name="组合 459"/>
          <p:cNvGrpSpPr/>
          <p:nvPr/>
        </p:nvGrpSpPr>
        <p:grpSpPr>
          <a:xfrm>
            <a:off x="865302" y="4787885"/>
            <a:ext cx="670362" cy="1016518"/>
            <a:chOff x="4033838" y="5903913"/>
            <a:chExt cx="630238" cy="955675"/>
          </a:xfrm>
        </p:grpSpPr>
        <p:sp>
          <p:nvSpPr>
            <p:cNvPr id="150" name="Freeform 319"/>
            <p:cNvSpPr/>
            <p:nvPr/>
          </p:nvSpPr>
          <p:spPr bwMode="auto">
            <a:xfrm>
              <a:off x="4033838" y="6037263"/>
              <a:ext cx="166688" cy="234950"/>
            </a:xfrm>
            <a:custGeom>
              <a:avLst/>
              <a:gdLst>
                <a:gd name="T0" fmla="*/ 0 w 105"/>
                <a:gd name="T1" fmla="*/ 148 h 148"/>
                <a:gd name="T2" fmla="*/ 105 w 105"/>
                <a:gd name="T3" fmla="*/ 148 h 148"/>
                <a:gd name="T4" fmla="*/ 53 w 105"/>
                <a:gd name="T5" fmla="*/ 0 h 148"/>
                <a:gd name="T6" fmla="*/ 0 w 105"/>
                <a:gd name="T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148">
                  <a:moveTo>
                    <a:pt x="0" y="148"/>
                  </a:moveTo>
                  <a:lnTo>
                    <a:pt x="105" y="148"/>
                  </a:lnTo>
                  <a:lnTo>
                    <a:pt x="53" y="0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DEBE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320"/>
            <p:cNvSpPr/>
            <p:nvPr/>
          </p:nvSpPr>
          <p:spPr bwMode="auto">
            <a:xfrm>
              <a:off x="4090988" y="6037263"/>
              <a:ext cx="109538" cy="234950"/>
            </a:xfrm>
            <a:custGeom>
              <a:avLst/>
              <a:gdLst>
                <a:gd name="T0" fmla="*/ 0 w 69"/>
                <a:gd name="T1" fmla="*/ 148 h 148"/>
                <a:gd name="T2" fmla="*/ 69 w 69"/>
                <a:gd name="T3" fmla="*/ 148 h 148"/>
                <a:gd name="T4" fmla="*/ 17 w 69"/>
                <a:gd name="T5" fmla="*/ 0 h 148"/>
                <a:gd name="T6" fmla="*/ 0 w 69"/>
                <a:gd name="T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148">
                  <a:moveTo>
                    <a:pt x="0" y="148"/>
                  </a:moveTo>
                  <a:lnTo>
                    <a:pt x="69" y="148"/>
                  </a:lnTo>
                  <a:lnTo>
                    <a:pt x="17" y="0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F1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321"/>
            <p:cNvSpPr/>
            <p:nvPr/>
          </p:nvSpPr>
          <p:spPr bwMode="auto">
            <a:xfrm>
              <a:off x="4117975" y="6037263"/>
              <a:ext cx="82550" cy="234950"/>
            </a:xfrm>
            <a:custGeom>
              <a:avLst/>
              <a:gdLst>
                <a:gd name="T0" fmla="*/ 19 w 52"/>
                <a:gd name="T1" fmla="*/ 148 h 148"/>
                <a:gd name="T2" fmla="*/ 52 w 52"/>
                <a:gd name="T3" fmla="*/ 148 h 148"/>
                <a:gd name="T4" fmla="*/ 0 w 52"/>
                <a:gd name="T5" fmla="*/ 0 h 148"/>
                <a:gd name="T6" fmla="*/ 19 w 52"/>
                <a:gd name="T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148">
                  <a:moveTo>
                    <a:pt x="19" y="148"/>
                  </a:moveTo>
                  <a:lnTo>
                    <a:pt x="52" y="148"/>
                  </a:lnTo>
                  <a:lnTo>
                    <a:pt x="0" y="0"/>
                  </a:lnTo>
                  <a:lnTo>
                    <a:pt x="19" y="148"/>
                  </a:lnTo>
                  <a:close/>
                </a:path>
              </a:pathLst>
            </a:custGeom>
            <a:solidFill>
              <a:srgbClr val="FAF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 322"/>
            <p:cNvSpPr/>
            <p:nvPr/>
          </p:nvSpPr>
          <p:spPr bwMode="auto">
            <a:xfrm>
              <a:off x="4090988" y="6037263"/>
              <a:ext cx="53975" cy="77788"/>
            </a:xfrm>
            <a:custGeom>
              <a:avLst/>
              <a:gdLst>
                <a:gd name="T0" fmla="*/ 34 w 34"/>
                <a:gd name="T1" fmla="*/ 49 h 49"/>
                <a:gd name="T2" fmla="*/ 17 w 34"/>
                <a:gd name="T3" fmla="*/ 0 h 49"/>
                <a:gd name="T4" fmla="*/ 0 w 34"/>
                <a:gd name="T5" fmla="*/ 49 h 49"/>
                <a:gd name="T6" fmla="*/ 34 w 34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49">
                  <a:moveTo>
                    <a:pt x="34" y="49"/>
                  </a:moveTo>
                  <a:lnTo>
                    <a:pt x="17" y="0"/>
                  </a:lnTo>
                  <a:lnTo>
                    <a:pt x="0" y="49"/>
                  </a:lnTo>
                  <a:lnTo>
                    <a:pt x="34" y="49"/>
                  </a:lnTo>
                  <a:close/>
                </a:path>
              </a:pathLst>
            </a:custGeom>
            <a:solidFill>
              <a:srgbClr val="394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323"/>
            <p:cNvSpPr/>
            <p:nvPr/>
          </p:nvSpPr>
          <p:spPr bwMode="auto">
            <a:xfrm>
              <a:off x="4270375" y="5903913"/>
              <a:ext cx="166688" cy="263525"/>
            </a:xfrm>
            <a:custGeom>
              <a:avLst/>
              <a:gdLst>
                <a:gd name="T0" fmla="*/ 0 w 105"/>
                <a:gd name="T1" fmla="*/ 166 h 166"/>
                <a:gd name="T2" fmla="*/ 105 w 105"/>
                <a:gd name="T3" fmla="*/ 166 h 166"/>
                <a:gd name="T4" fmla="*/ 54 w 105"/>
                <a:gd name="T5" fmla="*/ 0 h 166"/>
                <a:gd name="T6" fmla="*/ 0 w 105"/>
                <a:gd name="T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166">
                  <a:moveTo>
                    <a:pt x="0" y="166"/>
                  </a:moveTo>
                  <a:lnTo>
                    <a:pt x="105" y="166"/>
                  </a:lnTo>
                  <a:lnTo>
                    <a:pt x="54" y="0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DEBE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324"/>
            <p:cNvSpPr/>
            <p:nvPr/>
          </p:nvSpPr>
          <p:spPr bwMode="auto">
            <a:xfrm>
              <a:off x="4329113" y="5903913"/>
              <a:ext cx="107950" cy="263525"/>
            </a:xfrm>
            <a:custGeom>
              <a:avLst/>
              <a:gdLst>
                <a:gd name="T0" fmla="*/ 0 w 68"/>
                <a:gd name="T1" fmla="*/ 166 h 166"/>
                <a:gd name="T2" fmla="*/ 68 w 68"/>
                <a:gd name="T3" fmla="*/ 166 h 166"/>
                <a:gd name="T4" fmla="*/ 17 w 68"/>
                <a:gd name="T5" fmla="*/ 0 h 166"/>
                <a:gd name="T6" fmla="*/ 0 w 68"/>
                <a:gd name="T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166">
                  <a:moveTo>
                    <a:pt x="0" y="166"/>
                  </a:moveTo>
                  <a:lnTo>
                    <a:pt x="68" y="166"/>
                  </a:lnTo>
                  <a:lnTo>
                    <a:pt x="17" y="0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F1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325"/>
            <p:cNvSpPr/>
            <p:nvPr/>
          </p:nvSpPr>
          <p:spPr bwMode="auto">
            <a:xfrm>
              <a:off x="4356100" y="5903913"/>
              <a:ext cx="80963" cy="263525"/>
            </a:xfrm>
            <a:custGeom>
              <a:avLst/>
              <a:gdLst>
                <a:gd name="T0" fmla="*/ 19 w 51"/>
                <a:gd name="T1" fmla="*/ 166 h 166"/>
                <a:gd name="T2" fmla="*/ 51 w 51"/>
                <a:gd name="T3" fmla="*/ 166 h 166"/>
                <a:gd name="T4" fmla="*/ 0 w 51"/>
                <a:gd name="T5" fmla="*/ 0 h 166"/>
                <a:gd name="T6" fmla="*/ 19 w 51"/>
                <a:gd name="T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66">
                  <a:moveTo>
                    <a:pt x="19" y="166"/>
                  </a:moveTo>
                  <a:lnTo>
                    <a:pt x="51" y="166"/>
                  </a:lnTo>
                  <a:lnTo>
                    <a:pt x="0" y="0"/>
                  </a:lnTo>
                  <a:lnTo>
                    <a:pt x="19" y="166"/>
                  </a:lnTo>
                  <a:close/>
                </a:path>
              </a:pathLst>
            </a:custGeom>
            <a:solidFill>
              <a:srgbClr val="FAF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326"/>
            <p:cNvSpPr/>
            <p:nvPr/>
          </p:nvSpPr>
          <p:spPr bwMode="auto">
            <a:xfrm>
              <a:off x="4327525" y="5903913"/>
              <a:ext cx="55563" cy="87313"/>
            </a:xfrm>
            <a:custGeom>
              <a:avLst/>
              <a:gdLst>
                <a:gd name="T0" fmla="*/ 35 w 35"/>
                <a:gd name="T1" fmla="*/ 55 h 55"/>
                <a:gd name="T2" fmla="*/ 18 w 35"/>
                <a:gd name="T3" fmla="*/ 0 h 55"/>
                <a:gd name="T4" fmla="*/ 0 w 35"/>
                <a:gd name="T5" fmla="*/ 55 h 55"/>
                <a:gd name="T6" fmla="*/ 35 w 35"/>
                <a:gd name="T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55">
                  <a:moveTo>
                    <a:pt x="35" y="55"/>
                  </a:moveTo>
                  <a:lnTo>
                    <a:pt x="18" y="0"/>
                  </a:lnTo>
                  <a:lnTo>
                    <a:pt x="0" y="55"/>
                  </a:lnTo>
                  <a:lnTo>
                    <a:pt x="35" y="55"/>
                  </a:lnTo>
                  <a:close/>
                </a:path>
              </a:pathLst>
            </a:custGeom>
            <a:solidFill>
              <a:srgbClr val="394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327"/>
            <p:cNvSpPr/>
            <p:nvPr/>
          </p:nvSpPr>
          <p:spPr bwMode="auto">
            <a:xfrm>
              <a:off x="4495800" y="6354763"/>
              <a:ext cx="168275" cy="212725"/>
            </a:xfrm>
            <a:custGeom>
              <a:avLst/>
              <a:gdLst>
                <a:gd name="T0" fmla="*/ 0 w 106"/>
                <a:gd name="T1" fmla="*/ 134 h 134"/>
                <a:gd name="T2" fmla="*/ 106 w 106"/>
                <a:gd name="T3" fmla="*/ 134 h 134"/>
                <a:gd name="T4" fmla="*/ 54 w 106"/>
                <a:gd name="T5" fmla="*/ 0 h 134"/>
                <a:gd name="T6" fmla="*/ 0 w 106"/>
                <a:gd name="T7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" h="134">
                  <a:moveTo>
                    <a:pt x="0" y="134"/>
                  </a:moveTo>
                  <a:lnTo>
                    <a:pt x="106" y="134"/>
                  </a:lnTo>
                  <a:lnTo>
                    <a:pt x="54" y="0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DEBE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328"/>
            <p:cNvSpPr/>
            <p:nvPr/>
          </p:nvSpPr>
          <p:spPr bwMode="auto">
            <a:xfrm>
              <a:off x="4554538" y="6354763"/>
              <a:ext cx="109538" cy="212725"/>
            </a:xfrm>
            <a:custGeom>
              <a:avLst/>
              <a:gdLst>
                <a:gd name="T0" fmla="*/ 0 w 69"/>
                <a:gd name="T1" fmla="*/ 134 h 134"/>
                <a:gd name="T2" fmla="*/ 69 w 69"/>
                <a:gd name="T3" fmla="*/ 134 h 134"/>
                <a:gd name="T4" fmla="*/ 17 w 69"/>
                <a:gd name="T5" fmla="*/ 0 h 134"/>
                <a:gd name="T6" fmla="*/ 0 w 69"/>
                <a:gd name="T7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134">
                  <a:moveTo>
                    <a:pt x="0" y="134"/>
                  </a:moveTo>
                  <a:lnTo>
                    <a:pt x="69" y="134"/>
                  </a:lnTo>
                  <a:lnTo>
                    <a:pt x="17" y="0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F1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329"/>
            <p:cNvSpPr/>
            <p:nvPr/>
          </p:nvSpPr>
          <p:spPr bwMode="auto">
            <a:xfrm>
              <a:off x="4581525" y="6354763"/>
              <a:ext cx="82550" cy="212725"/>
            </a:xfrm>
            <a:custGeom>
              <a:avLst/>
              <a:gdLst>
                <a:gd name="T0" fmla="*/ 19 w 52"/>
                <a:gd name="T1" fmla="*/ 134 h 134"/>
                <a:gd name="T2" fmla="*/ 52 w 52"/>
                <a:gd name="T3" fmla="*/ 134 h 134"/>
                <a:gd name="T4" fmla="*/ 0 w 52"/>
                <a:gd name="T5" fmla="*/ 0 h 134"/>
                <a:gd name="T6" fmla="*/ 19 w 52"/>
                <a:gd name="T7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134">
                  <a:moveTo>
                    <a:pt x="19" y="134"/>
                  </a:moveTo>
                  <a:lnTo>
                    <a:pt x="52" y="134"/>
                  </a:lnTo>
                  <a:lnTo>
                    <a:pt x="0" y="0"/>
                  </a:lnTo>
                  <a:lnTo>
                    <a:pt x="19" y="134"/>
                  </a:lnTo>
                  <a:close/>
                </a:path>
              </a:pathLst>
            </a:custGeom>
            <a:solidFill>
              <a:srgbClr val="FAF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 330"/>
            <p:cNvSpPr/>
            <p:nvPr/>
          </p:nvSpPr>
          <p:spPr bwMode="auto">
            <a:xfrm>
              <a:off x="4554538" y="6354763"/>
              <a:ext cx="53975" cy="71438"/>
            </a:xfrm>
            <a:custGeom>
              <a:avLst/>
              <a:gdLst>
                <a:gd name="T0" fmla="*/ 34 w 34"/>
                <a:gd name="T1" fmla="*/ 45 h 45"/>
                <a:gd name="T2" fmla="*/ 17 w 34"/>
                <a:gd name="T3" fmla="*/ 0 h 45"/>
                <a:gd name="T4" fmla="*/ 0 w 34"/>
                <a:gd name="T5" fmla="*/ 45 h 45"/>
                <a:gd name="T6" fmla="*/ 34 w 34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45">
                  <a:moveTo>
                    <a:pt x="34" y="45"/>
                  </a:moveTo>
                  <a:lnTo>
                    <a:pt x="17" y="0"/>
                  </a:lnTo>
                  <a:lnTo>
                    <a:pt x="0" y="45"/>
                  </a:lnTo>
                  <a:lnTo>
                    <a:pt x="34" y="45"/>
                  </a:lnTo>
                  <a:close/>
                </a:path>
              </a:pathLst>
            </a:custGeom>
            <a:solidFill>
              <a:srgbClr val="394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331"/>
            <p:cNvSpPr/>
            <p:nvPr/>
          </p:nvSpPr>
          <p:spPr bwMode="auto">
            <a:xfrm>
              <a:off x="4033838" y="6272213"/>
              <a:ext cx="166688" cy="519113"/>
            </a:xfrm>
            <a:custGeom>
              <a:avLst/>
              <a:gdLst>
                <a:gd name="T0" fmla="*/ 56 w 161"/>
                <a:gd name="T1" fmla="*/ 0 h 503"/>
                <a:gd name="T2" fmla="*/ 111 w 161"/>
                <a:gd name="T3" fmla="*/ 0 h 503"/>
                <a:gd name="T4" fmla="*/ 161 w 161"/>
                <a:gd name="T5" fmla="*/ 0 h 503"/>
                <a:gd name="T6" fmla="*/ 0 w 161"/>
                <a:gd name="T7" fmla="*/ 0 h 503"/>
                <a:gd name="T8" fmla="*/ 0 w 161"/>
                <a:gd name="T9" fmla="*/ 466 h 503"/>
                <a:gd name="T10" fmla="*/ 57 w 161"/>
                <a:gd name="T11" fmla="*/ 503 h 503"/>
                <a:gd name="T12" fmla="*/ 56 w 161"/>
                <a:gd name="T13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503">
                  <a:moveTo>
                    <a:pt x="56" y="0"/>
                  </a:moveTo>
                  <a:cubicBezTo>
                    <a:pt x="111" y="0"/>
                    <a:pt x="111" y="0"/>
                    <a:pt x="111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6"/>
                    <a:pt x="0" y="466"/>
                    <a:pt x="0" y="466"/>
                  </a:cubicBezTo>
                  <a:cubicBezTo>
                    <a:pt x="18" y="480"/>
                    <a:pt x="37" y="492"/>
                    <a:pt x="57" y="503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rgbClr val="4D7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332"/>
            <p:cNvSpPr/>
            <p:nvPr/>
          </p:nvSpPr>
          <p:spPr bwMode="auto">
            <a:xfrm>
              <a:off x="4148138" y="6272213"/>
              <a:ext cx="52388" cy="565150"/>
            </a:xfrm>
            <a:custGeom>
              <a:avLst/>
              <a:gdLst>
                <a:gd name="T0" fmla="*/ 0 w 50"/>
                <a:gd name="T1" fmla="*/ 0 h 547"/>
                <a:gd name="T2" fmla="*/ 0 w 50"/>
                <a:gd name="T3" fmla="*/ 530 h 547"/>
                <a:gd name="T4" fmla="*/ 50 w 50"/>
                <a:gd name="T5" fmla="*/ 547 h 547"/>
                <a:gd name="T6" fmla="*/ 50 w 50"/>
                <a:gd name="T7" fmla="*/ 0 h 547"/>
                <a:gd name="T8" fmla="*/ 0 w 50"/>
                <a:gd name="T9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47">
                  <a:moveTo>
                    <a:pt x="0" y="0"/>
                  </a:moveTo>
                  <a:cubicBezTo>
                    <a:pt x="0" y="530"/>
                    <a:pt x="0" y="530"/>
                    <a:pt x="0" y="530"/>
                  </a:cubicBezTo>
                  <a:cubicBezTo>
                    <a:pt x="17" y="536"/>
                    <a:pt x="33" y="542"/>
                    <a:pt x="50" y="547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BC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333"/>
            <p:cNvSpPr/>
            <p:nvPr/>
          </p:nvSpPr>
          <p:spPr bwMode="auto">
            <a:xfrm>
              <a:off x="4090988" y="6272213"/>
              <a:ext cx="57150" cy="547688"/>
            </a:xfrm>
            <a:custGeom>
              <a:avLst/>
              <a:gdLst>
                <a:gd name="T0" fmla="*/ 1 w 55"/>
                <a:gd name="T1" fmla="*/ 503 h 530"/>
                <a:gd name="T2" fmla="*/ 55 w 55"/>
                <a:gd name="T3" fmla="*/ 530 h 530"/>
                <a:gd name="T4" fmla="*/ 55 w 55"/>
                <a:gd name="T5" fmla="*/ 0 h 530"/>
                <a:gd name="T6" fmla="*/ 0 w 55"/>
                <a:gd name="T7" fmla="*/ 0 h 530"/>
                <a:gd name="T8" fmla="*/ 1 w 55"/>
                <a:gd name="T9" fmla="*/ 503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30">
                  <a:moveTo>
                    <a:pt x="1" y="503"/>
                  </a:moveTo>
                  <a:cubicBezTo>
                    <a:pt x="18" y="513"/>
                    <a:pt x="36" y="522"/>
                    <a:pt x="55" y="53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503"/>
                  </a:lnTo>
                  <a:close/>
                </a:path>
              </a:pathLst>
            </a:custGeom>
            <a:solidFill>
              <a:srgbClr val="719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334"/>
            <p:cNvSpPr/>
            <p:nvPr/>
          </p:nvSpPr>
          <p:spPr bwMode="auto">
            <a:xfrm>
              <a:off x="4270375" y="6167438"/>
              <a:ext cx="166688" cy="690563"/>
            </a:xfrm>
            <a:custGeom>
              <a:avLst/>
              <a:gdLst>
                <a:gd name="T0" fmla="*/ 57 w 161"/>
                <a:gd name="T1" fmla="*/ 0 h 667"/>
                <a:gd name="T2" fmla="*/ 111 w 161"/>
                <a:gd name="T3" fmla="*/ 0 h 667"/>
                <a:gd name="T4" fmla="*/ 161 w 161"/>
                <a:gd name="T5" fmla="*/ 0 h 667"/>
                <a:gd name="T6" fmla="*/ 0 w 161"/>
                <a:gd name="T7" fmla="*/ 0 h 667"/>
                <a:gd name="T8" fmla="*/ 0 w 161"/>
                <a:gd name="T9" fmla="*/ 662 h 667"/>
                <a:gd name="T10" fmla="*/ 57 w 161"/>
                <a:gd name="T11" fmla="*/ 667 h 667"/>
                <a:gd name="T12" fmla="*/ 57 w 161"/>
                <a:gd name="T13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667">
                  <a:moveTo>
                    <a:pt x="57" y="0"/>
                  </a:moveTo>
                  <a:cubicBezTo>
                    <a:pt x="111" y="0"/>
                    <a:pt x="111" y="0"/>
                    <a:pt x="111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2"/>
                    <a:pt x="0" y="662"/>
                    <a:pt x="0" y="662"/>
                  </a:cubicBezTo>
                  <a:cubicBezTo>
                    <a:pt x="19" y="665"/>
                    <a:pt x="38" y="667"/>
                    <a:pt x="57" y="667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0478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335"/>
            <p:cNvSpPr/>
            <p:nvPr/>
          </p:nvSpPr>
          <p:spPr bwMode="auto">
            <a:xfrm>
              <a:off x="4386263" y="6167438"/>
              <a:ext cx="52388" cy="688975"/>
            </a:xfrm>
            <a:custGeom>
              <a:avLst/>
              <a:gdLst>
                <a:gd name="T0" fmla="*/ 0 w 51"/>
                <a:gd name="T1" fmla="*/ 0 h 666"/>
                <a:gd name="T2" fmla="*/ 0 w 51"/>
                <a:gd name="T3" fmla="*/ 666 h 666"/>
                <a:gd name="T4" fmla="*/ 51 w 51"/>
                <a:gd name="T5" fmla="*/ 660 h 666"/>
                <a:gd name="T6" fmla="*/ 50 w 51"/>
                <a:gd name="T7" fmla="*/ 0 h 666"/>
                <a:gd name="T8" fmla="*/ 0 w 51"/>
                <a:gd name="T9" fmla="*/ 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666">
                  <a:moveTo>
                    <a:pt x="0" y="0"/>
                  </a:moveTo>
                  <a:cubicBezTo>
                    <a:pt x="0" y="666"/>
                    <a:pt x="0" y="666"/>
                    <a:pt x="0" y="666"/>
                  </a:cubicBezTo>
                  <a:cubicBezTo>
                    <a:pt x="17" y="665"/>
                    <a:pt x="34" y="663"/>
                    <a:pt x="51" y="660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EB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336"/>
            <p:cNvSpPr/>
            <p:nvPr/>
          </p:nvSpPr>
          <p:spPr bwMode="auto">
            <a:xfrm>
              <a:off x="4329113" y="6167438"/>
              <a:ext cx="57150" cy="692150"/>
            </a:xfrm>
            <a:custGeom>
              <a:avLst/>
              <a:gdLst>
                <a:gd name="T0" fmla="*/ 0 w 54"/>
                <a:gd name="T1" fmla="*/ 667 h 668"/>
                <a:gd name="T2" fmla="*/ 18 w 54"/>
                <a:gd name="T3" fmla="*/ 668 h 668"/>
                <a:gd name="T4" fmla="*/ 54 w 54"/>
                <a:gd name="T5" fmla="*/ 666 h 668"/>
                <a:gd name="T6" fmla="*/ 54 w 54"/>
                <a:gd name="T7" fmla="*/ 0 h 668"/>
                <a:gd name="T8" fmla="*/ 0 w 54"/>
                <a:gd name="T9" fmla="*/ 0 h 668"/>
                <a:gd name="T10" fmla="*/ 0 w 54"/>
                <a:gd name="T11" fmla="*/ 667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668">
                  <a:moveTo>
                    <a:pt x="0" y="667"/>
                  </a:moveTo>
                  <a:cubicBezTo>
                    <a:pt x="6" y="667"/>
                    <a:pt x="12" y="668"/>
                    <a:pt x="18" y="668"/>
                  </a:cubicBezTo>
                  <a:cubicBezTo>
                    <a:pt x="30" y="668"/>
                    <a:pt x="43" y="667"/>
                    <a:pt x="54" y="666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67"/>
                  </a:lnTo>
                  <a:close/>
                </a:path>
              </a:pathLst>
            </a:custGeom>
            <a:solidFill>
              <a:srgbClr val="07AA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337"/>
            <p:cNvSpPr/>
            <p:nvPr/>
          </p:nvSpPr>
          <p:spPr bwMode="auto">
            <a:xfrm>
              <a:off x="4495800" y="6567488"/>
              <a:ext cx="58738" cy="269875"/>
            </a:xfrm>
            <a:custGeom>
              <a:avLst/>
              <a:gdLst>
                <a:gd name="T0" fmla="*/ 57 w 57"/>
                <a:gd name="T1" fmla="*/ 0 h 261"/>
                <a:gd name="T2" fmla="*/ 0 w 57"/>
                <a:gd name="T3" fmla="*/ 0 h 261"/>
                <a:gd name="T4" fmla="*/ 0 w 57"/>
                <a:gd name="T5" fmla="*/ 261 h 261"/>
                <a:gd name="T6" fmla="*/ 57 w 57"/>
                <a:gd name="T7" fmla="*/ 241 h 261"/>
                <a:gd name="T8" fmla="*/ 57 w 57"/>
                <a:gd name="T9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261">
                  <a:moveTo>
                    <a:pt x="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20" y="255"/>
                    <a:pt x="39" y="249"/>
                    <a:pt x="57" y="241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F798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9" name="Rectangle 338"/>
            <p:cNvSpPr>
              <a:spLocks noChangeArrowheads="1"/>
            </p:cNvSpPr>
            <p:nvPr/>
          </p:nvSpPr>
          <p:spPr bwMode="auto">
            <a:xfrm>
              <a:off x="4611688" y="6567488"/>
              <a:ext cx="52388" cy="1588"/>
            </a:xfrm>
            <a:prstGeom prst="rect">
              <a:avLst/>
            </a:prstGeom>
            <a:solidFill>
              <a:srgbClr val="FDE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339"/>
            <p:cNvSpPr/>
            <p:nvPr/>
          </p:nvSpPr>
          <p:spPr bwMode="auto">
            <a:xfrm>
              <a:off x="4611688" y="6567488"/>
              <a:ext cx="52388" cy="220663"/>
            </a:xfrm>
            <a:custGeom>
              <a:avLst/>
              <a:gdLst>
                <a:gd name="T0" fmla="*/ 0 w 51"/>
                <a:gd name="T1" fmla="*/ 0 h 213"/>
                <a:gd name="T2" fmla="*/ 1 w 51"/>
                <a:gd name="T3" fmla="*/ 213 h 213"/>
                <a:gd name="T4" fmla="*/ 51 w 51"/>
                <a:gd name="T5" fmla="*/ 180 h 213"/>
                <a:gd name="T6" fmla="*/ 51 w 51"/>
                <a:gd name="T7" fmla="*/ 0 h 213"/>
                <a:gd name="T8" fmla="*/ 0 w 51"/>
                <a:gd name="T9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13">
                  <a:moveTo>
                    <a:pt x="0" y="0"/>
                  </a:moveTo>
                  <a:cubicBezTo>
                    <a:pt x="1" y="213"/>
                    <a:pt x="1" y="213"/>
                    <a:pt x="1" y="213"/>
                  </a:cubicBezTo>
                  <a:cubicBezTo>
                    <a:pt x="18" y="203"/>
                    <a:pt x="35" y="192"/>
                    <a:pt x="51" y="180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DE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Rectangle 340"/>
            <p:cNvSpPr>
              <a:spLocks noChangeArrowheads="1"/>
            </p:cNvSpPr>
            <p:nvPr/>
          </p:nvSpPr>
          <p:spPr bwMode="auto">
            <a:xfrm>
              <a:off x="4554538" y="6567488"/>
              <a:ext cx="57150" cy="1588"/>
            </a:xfrm>
            <a:prstGeom prst="rect">
              <a:avLst/>
            </a:prstGeom>
            <a:solidFill>
              <a:srgbClr val="F8CC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341"/>
            <p:cNvSpPr/>
            <p:nvPr/>
          </p:nvSpPr>
          <p:spPr bwMode="auto">
            <a:xfrm>
              <a:off x="4554538" y="6567488"/>
              <a:ext cx="57150" cy="249238"/>
            </a:xfrm>
            <a:custGeom>
              <a:avLst/>
              <a:gdLst>
                <a:gd name="T0" fmla="*/ 55 w 55"/>
                <a:gd name="T1" fmla="*/ 213 h 241"/>
                <a:gd name="T2" fmla="*/ 54 w 55"/>
                <a:gd name="T3" fmla="*/ 0 h 241"/>
                <a:gd name="T4" fmla="*/ 0 w 55"/>
                <a:gd name="T5" fmla="*/ 0 h 241"/>
                <a:gd name="T6" fmla="*/ 0 w 55"/>
                <a:gd name="T7" fmla="*/ 241 h 241"/>
                <a:gd name="T8" fmla="*/ 55 w 55"/>
                <a:gd name="T9" fmla="*/ 213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41">
                  <a:moveTo>
                    <a:pt x="55" y="213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19" y="233"/>
                    <a:pt x="37" y="224"/>
                    <a:pt x="55" y="213"/>
                  </a:cubicBezTo>
                  <a:close/>
                </a:path>
              </a:pathLst>
            </a:custGeom>
            <a:solidFill>
              <a:srgbClr val="F8CC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73" name="Oval 342"/>
          <p:cNvSpPr>
            <a:spLocks noChangeArrowheads="1"/>
          </p:cNvSpPr>
          <p:nvPr/>
        </p:nvSpPr>
        <p:spPr bwMode="auto">
          <a:xfrm>
            <a:off x="2010713" y="4686570"/>
            <a:ext cx="1117831" cy="1117831"/>
          </a:xfrm>
          <a:prstGeom prst="ellipse">
            <a:avLst/>
          </a:prstGeom>
          <a:solidFill>
            <a:srgbClr val="F27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59" name="组合 458"/>
          <p:cNvGrpSpPr/>
          <p:nvPr/>
        </p:nvGrpSpPr>
        <p:grpSpPr>
          <a:xfrm>
            <a:off x="2188014" y="4811525"/>
            <a:ext cx="597753" cy="908450"/>
            <a:chOff x="5154613" y="5926138"/>
            <a:chExt cx="561975" cy="854075"/>
          </a:xfrm>
        </p:grpSpPr>
        <p:sp>
          <p:nvSpPr>
            <p:cNvPr id="174" name="Freeform 343"/>
            <p:cNvSpPr/>
            <p:nvPr/>
          </p:nvSpPr>
          <p:spPr bwMode="auto">
            <a:xfrm>
              <a:off x="5314950" y="6424613"/>
              <a:ext cx="317500" cy="131763"/>
            </a:xfrm>
            <a:custGeom>
              <a:avLst/>
              <a:gdLst>
                <a:gd name="T0" fmla="*/ 199 w 200"/>
                <a:gd name="T1" fmla="*/ 83 h 83"/>
                <a:gd name="T2" fmla="*/ 0 w 200"/>
                <a:gd name="T3" fmla="*/ 5 h 83"/>
                <a:gd name="T4" fmla="*/ 2 w 200"/>
                <a:gd name="T5" fmla="*/ 0 h 83"/>
                <a:gd name="T6" fmla="*/ 200 w 200"/>
                <a:gd name="T7" fmla="*/ 79 h 83"/>
                <a:gd name="T8" fmla="*/ 199 w 200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83">
                  <a:moveTo>
                    <a:pt x="199" y="83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200" y="79"/>
                  </a:lnTo>
                  <a:lnTo>
                    <a:pt x="199" y="83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344"/>
            <p:cNvSpPr>
              <a:spLocks noEditPoints="1"/>
            </p:cNvSpPr>
            <p:nvPr/>
          </p:nvSpPr>
          <p:spPr bwMode="auto">
            <a:xfrm>
              <a:off x="5529263" y="6029325"/>
              <a:ext cx="184150" cy="182563"/>
            </a:xfrm>
            <a:custGeom>
              <a:avLst/>
              <a:gdLst>
                <a:gd name="T0" fmla="*/ 117 w 177"/>
                <a:gd name="T1" fmla="*/ 16 h 177"/>
                <a:gd name="T2" fmla="*/ 16 w 177"/>
                <a:gd name="T3" fmla="*/ 59 h 177"/>
                <a:gd name="T4" fmla="*/ 60 w 177"/>
                <a:gd name="T5" fmla="*/ 161 h 177"/>
                <a:gd name="T6" fmla="*/ 161 w 177"/>
                <a:gd name="T7" fmla="*/ 117 h 177"/>
                <a:gd name="T8" fmla="*/ 117 w 177"/>
                <a:gd name="T9" fmla="*/ 16 h 177"/>
                <a:gd name="T10" fmla="*/ 72 w 177"/>
                <a:gd name="T11" fmla="*/ 128 h 177"/>
                <a:gd name="T12" fmla="*/ 48 w 177"/>
                <a:gd name="T13" fmla="*/ 72 h 177"/>
                <a:gd name="T14" fmla="*/ 104 w 177"/>
                <a:gd name="T15" fmla="*/ 48 h 177"/>
                <a:gd name="T16" fmla="*/ 128 w 177"/>
                <a:gd name="T17" fmla="*/ 104 h 177"/>
                <a:gd name="T18" fmla="*/ 72 w 177"/>
                <a:gd name="T19" fmla="*/ 12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177">
                  <a:moveTo>
                    <a:pt x="117" y="16"/>
                  </a:moveTo>
                  <a:cubicBezTo>
                    <a:pt x="77" y="0"/>
                    <a:pt x="32" y="19"/>
                    <a:pt x="16" y="59"/>
                  </a:cubicBezTo>
                  <a:cubicBezTo>
                    <a:pt x="0" y="99"/>
                    <a:pt x="19" y="145"/>
                    <a:pt x="60" y="161"/>
                  </a:cubicBezTo>
                  <a:cubicBezTo>
                    <a:pt x="100" y="177"/>
                    <a:pt x="145" y="157"/>
                    <a:pt x="161" y="117"/>
                  </a:cubicBezTo>
                  <a:cubicBezTo>
                    <a:pt x="177" y="77"/>
                    <a:pt x="157" y="31"/>
                    <a:pt x="117" y="16"/>
                  </a:cubicBezTo>
                  <a:close/>
                  <a:moveTo>
                    <a:pt x="72" y="128"/>
                  </a:moveTo>
                  <a:cubicBezTo>
                    <a:pt x="50" y="119"/>
                    <a:pt x="39" y="94"/>
                    <a:pt x="48" y="72"/>
                  </a:cubicBezTo>
                  <a:cubicBezTo>
                    <a:pt x="57" y="50"/>
                    <a:pt x="82" y="39"/>
                    <a:pt x="104" y="48"/>
                  </a:cubicBezTo>
                  <a:cubicBezTo>
                    <a:pt x="126" y="57"/>
                    <a:pt x="137" y="82"/>
                    <a:pt x="128" y="104"/>
                  </a:cubicBezTo>
                  <a:cubicBezTo>
                    <a:pt x="120" y="126"/>
                    <a:pt x="95" y="137"/>
                    <a:pt x="72" y="128"/>
                  </a:cubicBezTo>
                  <a:close/>
                </a:path>
              </a:pathLst>
            </a:custGeom>
            <a:solidFill>
              <a:srgbClr val="8DD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345"/>
            <p:cNvSpPr/>
            <p:nvPr/>
          </p:nvSpPr>
          <p:spPr bwMode="auto">
            <a:xfrm>
              <a:off x="5613400" y="6173788"/>
              <a:ext cx="52388" cy="606425"/>
            </a:xfrm>
            <a:custGeom>
              <a:avLst/>
              <a:gdLst>
                <a:gd name="T0" fmla="*/ 5 w 33"/>
                <a:gd name="T1" fmla="*/ 300 h 382"/>
                <a:gd name="T2" fmla="*/ 16 w 33"/>
                <a:gd name="T3" fmla="*/ 382 h 382"/>
                <a:gd name="T4" fmla="*/ 33 w 33"/>
                <a:gd name="T5" fmla="*/ 299 h 382"/>
                <a:gd name="T6" fmla="*/ 27 w 33"/>
                <a:gd name="T7" fmla="*/ 0 h 382"/>
                <a:gd name="T8" fmla="*/ 0 w 33"/>
                <a:gd name="T9" fmla="*/ 0 h 382"/>
                <a:gd name="T10" fmla="*/ 5 w 33"/>
                <a:gd name="T11" fmla="*/ 30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82">
                  <a:moveTo>
                    <a:pt x="5" y="300"/>
                  </a:moveTo>
                  <a:lnTo>
                    <a:pt x="16" y="382"/>
                  </a:lnTo>
                  <a:lnTo>
                    <a:pt x="33" y="299"/>
                  </a:lnTo>
                  <a:lnTo>
                    <a:pt x="27" y="0"/>
                  </a:lnTo>
                  <a:lnTo>
                    <a:pt x="0" y="0"/>
                  </a:lnTo>
                  <a:lnTo>
                    <a:pt x="5" y="300"/>
                  </a:lnTo>
                  <a:close/>
                </a:path>
              </a:pathLst>
            </a:custGeom>
            <a:solidFill>
              <a:srgbClr val="6BB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7" name="Freeform 346"/>
            <p:cNvSpPr/>
            <p:nvPr/>
          </p:nvSpPr>
          <p:spPr bwMode="auto">
            <a:xfrm>
              <a:off x="5632450" y="6173788"/>
              <a:ext cx="33338" cy="606425"/>
            </a:xfrm>
            <a:custGeom>
              <a:avLst/>
              <a:gdLst>
                <a:gd name="T0" fmla="*/ 3 w 21"/>
                <a:gd name="T1" fmla="*/ 296 h 382"/>
                <a:gd name="T2" fmla="*/ 4 w 21"/>
                <a:gd name="T3" fmla="*/ 382 h 382"/>
                <a:gd name="T4" fmla="*/ 21 w 21"/>
                <a:gd name="T5" fmla="*/ 299 h 382"/>
                <a:gd name="T6" fmla="*/ 15 w 21"/>
                <a:gd name="T7" fmla="*/ 0 h 382"/>
                <a:gd name="T8" fmla="*/ 0 w 21"/>
                <a:gd name="T9" fmla="*/ 2 h 382"/>
                <a:gd name="T10" fmla="*/ 3 w 21"/>
                <a:gd name="T11" fmla="*/ 29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82">
                  <a:moveTo>
                    <a:pt x="3" y="296"/>
                  </a:moveTo>
                  <a:lnTo>
                    <a:pt x="4" y="382"/>
                  </a:lnTo>
                  <a:lnTo>
                    <a:pt x="21" y="299"/>
                  </a:lnTo>
                  <a:lnTo>
                    <a:pt x="15" y="0"/>
                  </a:lnTo>
                  <a:lnTo>
                    <a:pt x="0" y="2"/>
                  </a:lnTo>
                  <a:lnTo>
                    <a:pt x="3" y="296"/>
                  </a:lnTo>
                  <a:close/>
                </a:path>
              </a:pathLst>
            </a:custGeom>
            <a:solidFill>
              <a:srgbClr val="1C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 347"/>
            <p:cNvSpPr/>
            <p:nvPr/>
          </p:nvSpPr>
          <p:spPr bwMode="auto">
            <a:xfrm>
              <a:off x="5154613" y="6134100"/>
              <a:ext cx="434975" cy="455613"/>
            </a:xfrm>
            <a:custGeom>
              <a:avLst/>
              <a:gdLst>
                <a:gd name="T0" fmla="*/ 65 w 274"/>
                <a:gd name="T1" fmla="*/ 234 h 287"/>
                <a:gd name="T2" fmla="*/ 0 w 274"/>
                <a:gd name="T3" fmla="*/ 287 h 287"/>
                <a:gd name="T4" fmla="*/ 45 w 274"/>
                <a:gd name="T5" fmla="*/ 215 h 287"/>
                <a:gd name="T6" fmla="*/ 254 w 274"/>
                <a:gd name="T7" fmla="*/ 0 h 287"/>
                <a:gd name="T8" fmla="*/ 274 w 274"/>
                <a:gd name="T9" fmla="*/ 19 h 287"/>
                <a:gd name="T10" fmla="*/ 65 w 274"/>
                <a:gd name="T11" fmla="*/ 23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287">
                  <a:moveTo>
                    <a:pt x="65" y="234"/>
                  </a:moveTo>
                  <a:lnTo>
                    <a:pt x="0" y="287"/>
                  </a:lnTo>
                  <a:lnTo>
                    <a:pt x="45" y="215"/>
                  </a:lnTo>
                  <a:lnTo>
                    <a:pt x="254" y="0"/>
                  </a:lnTo>
                  <a:lnTo>
                    <a:pt x="274" y="19"/>
                  </a:lnTo>
                  <a:lnTo>
                    <a:pt x="65" y="234"/>
                  </a:lnTo>
                  <a:close/>
                </a:path>
              </a:pathLst>
            </a:custGeom>
            <a:solidFill>
              <a:srgbClr val="6BB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348"/>
            <p:cNvSpPr/>
            <p:nvPr/>
          </p:nvSpPr>
          <p:spPr bwMode="auto">
            <a:xfrm>
              <a:off x="5154613" y="6151563"/>
              <a:ext cx="434975" cy="438150"/>
            </a:xfrm>
            <a:custGeom>
              <a:avLst/>
              <a:gdLst>
                <a:gd name="T0" fmla="*/ 65 w 274"/>
                <a:gd name="T1" fmla="*/ 223 h 276"/>
                <a:gd name="T2" fmla="*/ 0 w 274"/>
                <a:gd name="T3" fmla="*/ 276 h 276"/>
                <a:gd name="T4" fmla="*/ 54 w 274"/>
                <a:gd name="T5" fmla="*/ 216 h 276"/>
                <a:gd name="T6" fmla="*/ 264 w 274"/>
                <a:gd name="T7" fmla="*/ 0 h 276"/>
                <a:gd name="T8" fmla="*/ 274 w 274"/>
                <a:gd name="T9" fmla="*/ 8 h 276"/>
                <a:gd name="T10" fmla="*/ 65 w 274"/>
                <a:gd name="T11" fmla="*/ 223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276">
                  <a:moveTo>
                    <a:pt x="65" y="223"/>
                  </a:moveTo>
                  <a:lnTo>
                    <a:pt x="0" y="276"/>
                  </a:lnTo>
                  <a:lnTo>
                    <a:pt x="54" y="216"/>
                  </a:lnTo>
                  <a:lnTo>
                    <a:pt x="264" y="0"/>
                  </a:lnTo>
                  <a:lnTo>
                    <a:pt x="274" y="8"/>
                  </a:lnTo>
                  <a:lnTo>
                    <a:pt x="65" y="223"/>
                  </a:lnTo>
                  <a:close/>
                </a:path>
              </a:pathLst>
            </a:custGeom>
            <a:solidFill>
              <a:srgbClr val="1C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349"/>
            <p:cNvSpPr>
              <a:spLocks noEditPoints="1"/>
            </p:cNvSpPr>
            <p:nvPr/>
          </p:nvSpPr>
          <p:spPr bwMode="auto">
            <a:xfrm>
              <a:off x="5529263" y="6029325"/>
              <a:ext cx="184150" cy="182563"/>
            </a:xfrm>
            <a:custGeom>
              <a:avLst/>
              <a:gdLst>
                <a:gd name="T0" fmla="*/ 117 w 177"/>
                <a:gd name="T1" fmla="*/ 16 h 177"/>
                <a:gd name="T2" fmla="*/ 16 w 177"/>
                <a:gd name="T3" fmla="*/ 59 h 177"/>
                <a:gd name="T4" fmla="*/ 60 w 177"/>
                <a:gd name="T5" fmla="*/ 161 h 177"/>
                <a:gd name="T6" fmla="*/ 161 w 177"/>
                <a:gd name="T7" fmla="*/ 117 h 177"/>
                <a:gd name="T8" fmla="*/ 117 w 177"/>
                <a:gd name="T9" fmla="*/ 16 h 177"/>
                <a:gd name="T10" fmla="*/ 72 w 177"/>
                <a:gd name="T11" fmla="*/ 128 h 177"/>
                <a:gd name="T12" fmla="*/ 48 w 177"/>
                <a:gd name="T13" fmla="*/ 72 h 177"/>
                <a:gd name="T14" fmla="*/ 104 w 177"/>
                <a:gd name="T15" fmla="*/ 48 h 177"/>
                <a:gd name="T16" fmla="*/ 128 w 177"/>
                <a:gd name="T17" fmla="*/ 104 h 177"/>
                <a:gd name="T18" fmla="*/ 72 w 177"/>
                <a:gd name="T19" fmla="*/ 12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177">
                  <a:moveTo>
                    <a:pt x="117" y="16"/>
                  </a:moveTo>
                  <a:cubicBezTo>
                    <a:pt x="77" y="0"/>
                    <a:pt x="32" y="19"/>
                    <a:pt x="16" y="59"/>
                  </a:cubicBezTo>
                  <a:cubicBezTo>
                    <a:pt x="0" y="99"/>
                    <a:pt x="19" y="145"/>
                    <a:pt x="60" y="161"/>
                  </a:cubicBezTo>
                  <a:cubicBezTo>
                    <a:pt x="100" y="177"/>
                    <a:pt x="145" y="157"/>
                    <a:pt x="161" y="117"/>
                  </a:cubicBezTo>
                  <a:cubicBezTo>
                    <a:pt x="177" y="77"/>
                    <a:pt x="157" y="31"/>
                    <a:pt x="117" y="16"/>
                  </a:cubicBezTo>
                  <a:close/>
                  <a:moveTo>
                    <a:pt x="72" y="128"/>
                  </a:moveTo>
                  <a:cubicBezTo>
                    <a:pt x="50" y="119"/>
                    <a:pt x="39" y="94"/>
                    <a:pt x="48" y="72"/>
                  </a:cubicBezTo>
                  <a:cubicBezTo>
                    <a:pt x="57" y="50"/>
                    <a:pt x="82" y="39"/>
                    <a:pt x="104" y="48"/>
                  </a:cubicBezTo>
                  <a:cubicBezTo>
                    <a:pt x="126" y="57"/>
                    <a:pt x="137" y="82"/>
                    <a:pt x="128" y="104"/>
                  </a:cubicBezTo>
                  <a:cubicBezTo>
                    <a:pt x="120" y="126"/>
                    <a:pt x="95" y="137"/>
                    <a:pt x="72" y="128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350"/>
            <p:cNvSpPr/>
            <p:nvPr/>
          </p:nvSpPr>
          <p:spPr bwMode="auto">
            <a:xfrm>
              <a:off x="5584825" y="6084888"/>
              <a:ext cx="71438" cy="71438"/>
            </a:xfrm>
            <a:custGeom>
              <a:avLst/>
              <a:gdLst>
                <a:gd name="T0" fmla="*/ 62 w 68"/>
                <a:gd name="T1" fmla="*/ 45 h 68"/>
                <a:gd name="T2" fmla="*/ 23 w 68"/>
                <a:gd name="T3" fmla="*/ 62 h 68"/>
                <a:gd name="T4" fmla="*/ 6 w 68"/>
                <a:gd name="T5" fmla="*/ 23 h 68"/>
                <a:gd name="T6" fmla="*/ 45 w 68"/>
                <a:gd name="T7" fmla="*/ 6 h 68"/>
                <a:gd name="T8" fmla="*/ 62 w 68"/>
                <a:gd name="T9" fmla="*/ 4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62" y="45"/>
                  </a:moveTo>
                  <a:cubicBezTo>
                    <a:pt x="56" y="61"/>
                    <a:pt x="39" y="68"/>
                    <a:pt x="23" y="62"/>
                  </a:cubicBezTo>
                  <a:cubicBezTo>
                    <a:pt x="8" y="56"/>
                    <a:pt x="0" y="38"/>
                    <a:pt x="6" y="23"/>
                  </a:cubicBezTo>
                  <a:cubicBezTo>
                    <a:pt x="13" y="8"/>
                    <a:pt x="30" y="0"/>
                    <a:pt x="45" y="6"/>
                  </a:cubicBezTo>
                  <a:cubicBezTo>
                    <a:pt x="61" y="12"/>
                    <a:pt x="68" y="30"/>
                    <a:pt x="62" y="45"/>
                  </a:cubicBez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351"/>
            <p:cNvSpPr/>
            <p:nvPr/>
          </p:nvSpPr>
          <p:spPr bwMode="auto">
            <a:xfrm>
              <a:off x="5630863" y="5926138"/>
              <a:ext cx="85725" cy="115888"/>
            </a:xfrm>
            <a:custGeom>
              <a:avLst/>
              <a:gdLst>
                <a:gd name="T0" fmla="*/ 48 w 83"/>
                <a:gd name="T1" fmla="*/ 112 h 112"/>
                <a:gd name="T2" fmla="*/ 78 w 83"/>
                <a:gd name="T3" fmla="*/ 37 h 112"/>
                <a:gd name="T4" fmla="*/ 66 w 83"/>
                <a:gd name="T5" fmla="*/ 8 h 112"/>
                <a:gd name="T6" fmla="*/ 59 w 83"/>
                <a:gd name="T7" fmla="*/ 5 h 112"/>
                <a:gd name="T8" fmla="*/ 30 w 83"/>
                <a:gd name="T9" fmla="*/ 18 h 112"/>
                <a:gd name="T10" fmla="*/ 0 w 83"/>
                <a:gd name="T11" fmla="*/ 93 h 112"/>
                <a:gd name="T12" fmla="*/ 48 w 83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12">
                  <a:moveTo>
                    <a:pt x="48" y="112"/>
                  </a:moveTo>
                  <a:cubicBezTo>
                    <a:pt x="78" y="37"/>
                    <a:pt x="78" y="37"/>
                    <a:pt x="78" y="37"/>
                  </a:cubicBezTo>
                  <a:cubicBezTo>
                    <a:pt x="83" y="25"/>
                    <a:pt x="77" y="12"/>
                    <a:pt x="66" y="8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48" y="0"/>
                    <a:pt x="35" y="6"/>
                    <a:pt x="30" y="18"/>
                  </a:cubicBezTo>
                  <a:cubicBezTo>
                    <a:pt x="0" y="93"/>
                    <a:pt x="0" y="93"/>
                    <a:pt x="0" y="93"/>
                  </a:cubicBezTo>
                  <a:lnTo>
                    <a:pt x="48" y="112"/>
                  </a:lnTo>
                  <a:close/>
                </a:path>
              </a:pathLst>
            </a:custGeom>
            <a:solidFill>
              <a:srgbClr val="1C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352"/>
            <p:cNvSpPr/>
            <p:nvPr/>
          </p:nvSpPr>
          <p:spPr bwMode="auto">
            <a:xfrm>
              <a:off x="5441950" y="6426200"/>
              <a:ext cx="63500" cy="128588"/>
            </a:xfrm>
            <a:custGeom>
              <a:avLst/>
              <a:gdLst>
                <a:gd name="T0" fmla="*/ 32 w 40"/>
                <a:gd name="T1" fmla="*/ 34 h 81"/>
                <a:gd name="T2" fmla="*/ 29 w 40"/>
                <a:gd name="T3" fmla="*/ 33 h 81"/>
                <a:gd name="T4" fmla="*/ 40 w 40"/>
                <a:gd name="T5" fmla="*/ 4 h 81"/>
                <a:gd name="T6" fmla="*/ 30 w 40"/>
                <a:gd name="T7" fmla="*/ 0 h 81"/>
                <a:gd name="T8" fmla="*/ 19 w 40"/>
                <a:gd name="T9" fmla="*/ 29 h 81"/>
                <a:gd name="T10" fmla="*/ 16 w 40"/>
                <a:gd name="T11" fmla="*/ 28 h 81"/>
                <a:gd name="T12" fmla="*/ 8 w 40"/>
                <a:gd name="T13" fmla="*/ 47 h 81"/>
                <a:gd name="T14" fmla="*/ 12 w 40"/>
                <a:gd name="T15" fmla="*/ 48 h 81"/>
                <a:gd name="T16" fmla="*/ 0 w 40"/>
                <a:gd name="T17" fmla="*/ 77 h 81"/>
                <a:gd name="T18" fmla="*/ 10 w 40"/>
                <a:gd name="T19" fmla="*/ 81 h 81"/>
                <a:gd name="T20" fmla="*/ 21 w 40"/>
                <a:gd name="T21" fmla="*/ 52 h 81"/>
                <a:gd name="T22" fmla="*/ 25 w 40"/>
                <a:gd name="T23" fmla="*/ 53 h 81"/>
                <a:gd name="T24" fmla="*/ 32 w 40"/>
                <a:gd name="T25" fmla="*/ 3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81">
                  <a:moveTo>
                    <a:pt x="32" y="34"/>
                  </a:moveTo>
                  <a:lnTo>
                    <a:pt x="29" y="33"/>
                  </a:lnTo>
                  <a:lnTo>
                    <a:pt x="40" y="4"/>
                  </a:lnTo>
                  <a:lnTo>
                    <a:pt x="30" y="0"/>
                  </a:lnTo>
                  <a:lnTo>
                    <a:pt x="19" y="29"/>
                  </a:lnTo>
                  <a:lnTo>
                    <a:pt x="16" y="28"/>
                  </a:lnTo>
                  <a:lnTo>
                    <a:pt x="8" y="47"/>
                  </a:lnTo>
                  <a:lnTo>
                    <a:pt x="12" y="48"/>
                  </a:lnTo>
                  <a:lnTo>
                    <a:pt x="0" y="77"/>
                  </a:lnTo>
                  <a:lnTo>
                    <a:pt x="10" y="81"/>
                  </a:lnTo>
                  <a:lnTo>
                    <a:pt x="21" y="52"/>
                  </a:lnTo>
                  <a:lnTo>
                    <a:pt x="25" y="53"/>
                  </a:lnTo>
                  <a:lnTo>
                    <a:pt x="32" y="34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58" name="组合 457"/>
          <p:cNvGrpSpPr/>
          <p:nvPr/>
        </p:nvGrpSpPr>
        <p:grpSpPr>
          <a:xfrm>
            <a:off x="8989665" y="4966874"/>
            <a:ext cx="1117831" cy="837529"/>
            <a:chOff x="6153150" y="6072188"/>
            <a:chExt cx="1050925" cy="787400"/>
          </a:xfrm>
        </p:grpSpPr>
        <p:sp>
          <p:nvSpPr>
            <p:cNvPr id="184" name="Freeform 353"/>
            <p:cNvSpPr/>
            <p:nvPr/>
          </p:nvSpPr>
          <p:spPr bwMode="auto">
            <a:xfrm>
              <a:off x="6153150" y="6283325"/>
              <a:ext cx="673100" cy="327025"/>
            </a:xfrm>
            <a:custGeom>
              <a:avLst/>
              <a:gdLst>
                <a:gd name="T0" fmla="*/ 1 w 651"/>
                <a:gd name="T1" fmla="*/ 34 h 316"/>
                <a:gd name="T2" fmla="*/ 0 w 651"/>
                <a:gd name="T3" fmla="*/ 48 h 316"/>
                <a:gd name="T4" fmla="*/ 77 w 651"/>
                <a:gd name="T5" fmla="*/ 316 h 316"/>
                <a:gd name="T6" fmla="*/ 188 w 651"/>
                <a:gd name="T7" fmla="*/ 251 h 316"/>
                <a:gd name="T8" fmla="*/ 264 w 651"/>
                <a:gd name="T9" fmla="*/ 208 h 316"/>
                <a:gd name="T10" fmla="*/ 386 w 651"/>
                <a:gd name="T11" fmla="*/ 155 h 316"/>
                <a:gd name="T12" fmla="*/ 651 w 651"/>
                <a:gd name="T13" fmla="*/ 57 h 316"/>
                <a:gd name="T14" fmla="*/ 378 w 651"/>
                <a:gd name="T15" fmla="*/ 9 h 316"/>
                <a:gd name="T16" fmla="*/ 1 w 651"/>
                <a:gd name="T17" fmla="*/ 3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1" h="316">
                  <a:moveTo>
                    <a:pt x="1" y="34"/>
                  </a:moveTo>
                  <a:cubicBezTo>
                    <a:pt x="1" y="39"/>
                    <a:pt x="0" y="43"/>
                    <a:pt x="0" y="48"/>
                  </a:cubicBezTo>
                  <a:cubicBezTo>
                    <a:pt x="0" y="146"/>
                    <a:pt x="29" y="238"/>
                    <a:pt x="77" y="316"/>
                  </a:cubicBezTo>
                  <a:cubicBezTo>
                    <a:pt x="114" y="294"/>
                    <a:pt x="151" y="272"/>
                    <a:pt x="188" y="251"/>
                  </a:cubicBezTo>
                  <a:cubicBezTo>
                    <a:pt x="213" y="236"/>
                    <a:pt x="238" y="221"/>
                    <a:pt x="264" y="208"/>
                  </a:cubicBezTo>
                  <a:cubicBezTo>
                    <a:pt x="304" y="188"/>
                    <a:pt x="345" y="171"/>
                    <a:pt x="386" y="155"/>
                  </a:cubicBezTo>
                  <a:cubicBezTo>
                    <a:pt x="474" y="121"/>
                    <a:pt x="562" y="87"/>
                    <a:pt x="651" y="57"/>
                  </a:cubicBezTo>
                  <a:cubicBezTo>
                    <a:pt x="562" y="33"/>
                    <a:pt x="471" y="15"/>
                    <a:pt x="378" y="9"/>
                  </a:cubicBezTo>
                  <a:cubicBezTo>
                    <a:pt x="252" y="0"/>
                    <a:pt x="125" y="13"/>
                    <a:pt x="1" y="34"/>
                  </a:cubicBezTo>
                  <a:close/>
                </a:path>
              </a:pathLst>
            </a:custGeom>
            <a:solidFill>
              <a:srgbClr val="CE93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354"/>
            <p:cNvSpPr/>
            <p:nvPr/>
          </p:nvSpPr>
          <p:spPr bwMode="auto">
            <a:xfrm>
              <a:off x="6232525" y="6253163"/>
              <a:ext cx="971550" cy="398463"/>
            </a:xfrm>
            <a:custGeom>
              <a:avLst/>
              <a:gdLst>
                <a:gd name="T0" fmla="*/ 939 w 939"/>
                <a:gd name="T1" fmla="*/ 78 h 385"/>
                <a:gd name="T2" fmla="*/ 933 w 939"/>
                <a:gd name="T3" fmla="*/ 0 h 385"/>
                <a:gd name="T4" fmla="*/ 309 w 939"/>
                <a:gd name="T5" fmla="*/ 185 h 385"/>
                <a:gd name="T6" fmla="*/ 187 w 939"/>
                <a:gd name="T7" fmla="*/ 238 h 385"/>
                <a:gd name="T8" fmla="*/ 111 w 939"/>
                <a:gd name="T9" fmla="*/ 281 h 385"/>
                <a:gd name="T10" fmla="*/ 0 w 939"/>
                <a:gd name="T11" fmla="*/ 346 h 385"/>
                <a:gd name="T12" fmla="*/ 27 w 939"/>
                <a:gd name="T13" fmla="*/ 385 h 385"/>
                <a:gd name="T14" fmla="*/ 927 w 939"/>
                <a:gd name="T15" fmla="*/ 188 h 385"/>
                <a:gd name="T16" fmla="*/ 939 w 939"/>
                <a:gd name="T17" fmla="*/ 78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385">
                  <a:moveTo>
                    <a:pt x="939" y="78"/>
                  </a:moveTo>
                  <a:cubicBezTo>
                    <a:pt x="939" y="51"/>
                    <a:pt x="937" y="25"/>
                    <a:pt x="933" y="0"/>
                  </a:cubicBezTo>
                  <a:cubicBezTo>
                    <a:pt x="718" y="28"/>
                    <a:pt x="512" y="105"/>
                    <a:pt x="309" y="185"/>
                  </a:cubicBezTo>
                  <a:cubicBezTo>
                    <a:pt x="268" y="201"/>
                    <a:pt x="227" y="218"/>
                    <a:pt x="187" y="238"/>
                  </a:cubicBezTo>
                  <a:cubicBezTo>
                    <a:pt x="161" y="251"/>
                    <a:pt x="136" y="266"/>
                    <a:pt x="111" y="281"/>
                  </a:cubicBezTo>
                  <a:cubicBezTo>
                    <a:pt x="74" y="302"/>
                    <a:pt x="37" y="324"/>
                    <a:pt x="0" y="346"/>
                  </a:cubicBezTo>
                  <a:cubicBezTo>
                    <a:pt x="8" y="359"/>
                    <a:pt x="17" y="372"/>
                    <a:pt x="27" y="385"/>
                  </a:cubicBezTo>
                  <a:cubicBezTo>
                    <a:pt x="308" y="257"/>
                    <a:pt x="618" y="201"/>
                    <a:pt x="927" y="188"/>
                  </a:cubicBezTo>
                  <a:cubicBezTo>
                    <a:pt x="935" y="152"/>
                    <a:pt x="939" y="115"/>
                    <a:pt x="939" y="78"/>
                  </a:cubicBezTo>
                  <a:close/>
                </a:path>
              </a:pathLst>
            </a:custGeom>
            <a:solidFill>
              <a:srgbClr val="F2C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 355"/>
            <p:cNvSpPr/>
            <p:nvPr/>
          </p:nvSpPr>
          <p:spPr bwMode="auto">
            <a:xfrm>
              <a:off x="6286500" y="6559550"/>
              <a:ext cx="842963" cy="300038"/>
            </a:xfrm>
            <a:custGeom>
              <a:avLst/>
              <a:gdLst>
                <a:gd name="T0" fmla="*/ 482 w 816"/>
                <a:gd name="T1" fmla="*/ 29 h 290"/>
                <a:gd name="T2" fmla="*/ 375 w 816"/>
                <a:gd name="T3" fmla="*/ 62 h 290"/>
                <a:gd name="T4" fmla="*/ 248 w 816"/>
                <a:gd name="T5" fmla="*/ 58 h 290"/>
                <a:gd name="T6" fmla="*/ 65 w 816"/>
                <a:gd name="T7" fmla="*/ 93 h 290"/>
                <a:gd name="T8" fmla="*/ 0 w 816"/>
                <a:gd name="T9" fmla="*/ 119 h 290"/>
                <a:gd name="T10" fmla="*/ 379 w 816"/>
                <a:gd name="T11" fmla="*/ 290 h 290"/>
                <a:gd name="T12" fmla="*/ 816 w 816"/>
                <a:gd name="T13" fmla="*/ 41 h 290"/>
                <a:gd name="T14" fmla="*/ 482 w 816"/>
                <a:gd name="T15" fmla="*/ 29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6" h="290">
                  <a:moveTo>
                    <a:pt x="482" y="29"/>
                  </a:moveTo>
                  <a:cubicBezTo>
                    <a:pt x="446" y="38"/>
                    <a:pt x="412" y="56"/>
                    <a:pt x="375" y="62"/>
                  </a:cubicBezTo>
                  <a:cubicBezTo>
                    <a:pt x="333" y="69"/>
                    <a:pt x="290" y="60"/>
                    <a:pt x="248" y="58"/>
                  </a:cubicBezTo>
                  <a:cubicBezTo>
                    <a:pt x="185" y="55"/>
                    <a:pt x="121" y="67"/>
                    <a:pt x="65" y="93"/>
                  </a:cubicBezTo>
                  <a:cubicBezTo>
                    <a:pt x="44" y="103"/>
                    <a:pt x="22" y="114"/>
                    <a:pt x="0" y="119"/>
                  </a:cubicBezTo>
                  <a:cubicBezTo>
                    <a:pt x="93" y="224"/>
                    <a:pt x="229" y="290"/>
                    <a:pt x="379" y="290"/>
                  </a:cubicBezTo>
                  <a:cubicBezTo>
                    <a:pt x="565" y="290"/>
                    <a:pt x="728" y="190"/>
                    <a:pt x="816" y="41"/>
                  </a:cubicBezTo>
                  <a:cubicBezTo>
                    <a:pt x="707" y="50"/>
                    <a:pt x="590" y="0"/>
                    <a:pt x="482" y="29"/>
                  </a:cubicBezTo>
                  <a:close/>
                </a:path>
              </a:pathLst>
            </a:custGeom>
            <a:solidFill>
              <a:srgbClr val="F2C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356"/>
            <p:cNvSpPr/>
            <p:nvPr/>
          </p:nvSpPr>
          <p:spPr bwMode="auto">
            <a:xfrm>
              <a:off x="6259513" y="6446838"/>
              <a:ext cx="931863" cy="234950"/>
            </a:xfrm>
            <a:custGeom>
              <a:avLst/>
              <a:gdLst>
                <a:gd name="T0" fmla="*/ 273 w 900"/>
                <a:gd name="T1" fmla="*/ 166 h 227"/>
                <a:gd name="T2" fmla="*/ 400 w 900"/>
                <a:gd name="T3" fmla="*/ 170 h 227"/>
                <a:gd name="T4" fmla="*/ 507 w 900"/>
                <a:gd name="T5" fmla="*/ 137 h 227"/>
                <a:gd name="T6" fmla="*/ 841 w 900"/>
                <a:gd name="T7" fmla="*/ 149 h 227"/>
                <a:gd name="T8" fmla="*/ 900 w 900"/>
                <a:gd name="T9" fmla="*/ 0 h 227"/>
                <a:gd name="T10" fmla="*/ 0 w 900"/>
                <a:gd name="T11" fmla="*/ 197 h 227"/>
                <a:gd name="T12" fmla="*/ 25 w 900"/>
                <a:gd name="T13" fmla="*/ 227 h 227"/>
                <a:gd name="T14" fmla="*/ 90 w 900"/>
                <a:gd name="T15" fmla="*/ 201 h 227"/>
                <a:gd name="T16" fmla="*/ 273 w 900"/>
                <a:gd name="T17" fmla="*/ 16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0" h="227">
                  <a:moveTo>
                    <a:pt x="273" y="166"/>
                  </a:moveTo>
                  <a:cubicBezTo>
                    <a:pt x="315" y="168"/>
                    <a:pt x="358" y="177"/>
                    <a:pt x="400" y="170"/>
                  </a:cubicBezTo>
                  <a:cubicBezTo>
                    <a:pt x="437" y="164"/>
                    <a:pt x="471" y="146"/>
                    <a:pt x="507" y="137"/>
                  </a:cubicBezTo>
                  <a:cubicBezTo>
                    <a:pt x="615" y="108"/>
                    <a:pt x="732" y="158"/>
                    <a:pt x="841" y="149"/>
                  </a:cubicBezTo>
                  <a:cubicBezTo>
                    <a:pt x="868" y="104"/>
                    <a:pt x="889" y="53"/>
                    <a:pt x="900" y="0"/>
                  </a:cubicBezTo>
                  <a:cubicBezTo>
                    <a:pt x="591" y="13"/>
                    <a:pt x="281" y="69"/>
                    <a:pt x="0" y="197"/>
                  </a:cubicBezTo>
                  <a:cubicBezTo>
                    <a:pt x="8" y="207"/>
                    <a:pt x="16" y="217"/>
                    <a:pt x="25" y="227"/>
                  </a:cubicBezTo>
                  <a:cubicBezTo>
                    <a:pt x="47" y="222"/>
                    <a:pt x="69" y="211"/>
                    <a:pt x="90" y="201"/>
                  </a:cubicBezTo>
                  <a:cubicBezTo>
                    <a:pt x="146" y="175"/>
                    <a:pt x="210" y="163"/>
                    <a:pt x="273" y="166"/>
                  </a:cubicBezTo>
                  <a:close/>
                </a:path>
              </a:pathLst>
            </a:custGeom>
            <a:solidFill>
              <a:srgbClr val="D8B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357"/>
            <p:cNvSpPr/>
            <p:nvPr/>
          </p:nvSpPr>
          <p:spPr bwMode="auto">
            <a:xfrm>
              <a:off x="6381750" y="6072188"/>
              <a:ext cx="393700" cy="255588"/>
            </a:xfrm>
            <a:custGeom>
              <a:avLst/>
              <a:gdLst>
                <a:gd name="T0" fmla="*/ 190 w 380"/>
                <a:gd name="T1" fmla="*/ 0 h 246"/>
                <a:gd name="T2" fmla="*/ 0 w 380"/>
                <a:gd name="T3" fmla="*/ 190 h 246"/>
                <a:gd name="T4" fmla="*/ 2 w 380"/>
                <a:gd name="T5" fmla="*/ 212 h 246"/>
                <a:gd name="T6" fmla="*/ 156 w 380"/>
                <a:gd name="T7" fmla="*/ 213 h 246"/>
                <a:gd name="T8" fmla="*/ 371 w 380"/>
                <a:gd name="T9" fmla="*/ 246 h 246"/>
                <a:gd name="T10" fmla="*/ 380 w 380"/>
                <a:gd name="T11" fmla="*/ 190 h 246"/>
                <a:gd name="T12" fmla="*/ 190 w 380"/>
                <a:gd name="T13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0" h="246">
                  <a:moveTo>
                    <a:pt x="190" y="0"/>
                  </a:moveTo>
                  <a:cubicBezTo>
                    <a:pt x="85" y="0"/>
                    <a:pt x="0" y="85"/>
                    <a:pt x="0" y="190"/>
                  </a:cubicBezTo>
                  <a:cubicBezTo>
                    <a:pt x="0" y="197"/>
                    <a:pt x="1" y="205"/>
                    <a:pt x="2" y="212"/>
                  </a:cubicBezTo>
                  <a:cubicBezTo>
                    <a:pt x="53" y="209"/>
                    <a:pt x="105" y="209"/>
                    <a:pt x="156" y="213"/>
                  </a:cubicBezTo>
                  <a:cubicBezTo>
                    <a:pt x="229" y="218"/>
                    <a:pt x="300" y="230"/>
                    <a:pt x="371" y="246"/>
                  </a:cubicBezTo>
                  <a:cubicBezTo>
                    <a:pt x="377" y="228"/>
                    <a:pt x="380" y="209"/>
                    <a:pt x="380" y="190"/>
                  </a:cubicBezTo>
                  <a:cubicBezTo>
                    <a:pt x="380" y="85"/>
                    <a:pt x="295" y="0"/>
                    <a:pt x="190" y="0"/>
                  </a:cubicBez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89" name="Freeform 358"/>
          <p:cNvSpPr/>
          <p:nvPr/>
        </p:nvSpPr>
        <p:spPr bwMode="auto">
          <a:xfrm>
            <a:off x="8989666" y="4686572"/>
            <a:ext cx="1111077" cy="569047"/>
          </a:xfrm>
          <a:custGeom>
            <a:avLst/>
            <a:gdLst>
              <a:gd name="T0" fmla="*/ 1009 w 1009"/>
              <a:gd name="T1" fmla="*/ 430 h 517"/>
              <a:gd name="T2" fmla="*/ 507 w 1009"/>
              <a:gd name="T3" fmla="*/ 0 h 517"/>
              <a:gd name="T4" fmla="*/ 0 w 1009"/>
              <a:gd name="T5" fmla="*/ 494 h 517"/>
              <a:gd name="T6" fmla="*/ 223 w 1009"/>
              <a:gd name="T7" fmla="*/ 468 h 517"/>
              <a:gd name="T8" fmla="*/ 221 w 1009"/>
              <a:gd name="T9" fmla="*/ 446 h 517"/>
              <a:gd name="T10" fmla="*/ 411 w 1009"/>
              <a:gd name="T11" fmla="*/ 256 h 517"/>
              <a:gd name="T12" fmla="*/ 601 w 1009"/>
              <a:gd name="T13" fmla="*/ 446 h 517"/>
              <a:gd name="T14" fmla="*/ 592 w 1009"/>
              <a:gd name="T15" fmla="*/ 502 h 517"/>
              <a:gd name="T16" fmla="*/ 650 w 1009"/>
              <a:gd name="T17" fmla="*/ 517 h 517"/>
              <a:gd name="T18" fmla="*/ 1009 w 1009"/>
              <a:gd name="T19" fmla="*/ 43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09" h="517">
                <a:moveTo>
                  <a:pt x="1009" y="430"/>
                </a:moveTo>
                <a:cubicBezTo>
                  <a:pt x="972" y="186"/>
                  <a:pt x="761" y="0"/>
                  <a:pt x="507" y="0"/>
                </a:cubicBezTo>
                <a:cubicBezTo>
                  <a:pt x="231" y="0"/>
                  <a:pt x="7" y="220"/>
                  <a:pt x="0" y="494"/>
                </a:cubicBezTo>
                <a:cubicBezTo>
                  <a:pt x="74" y="482"/>
                  <a:pt x="148" y="472"/>
                  <a:pt x="223" y="468"/>
                </a:cubicBezTo>
                <a:cubicBezTo>
                  <a:pt x="222" y="461"/>
                  <a:pt x="221" y="453"/>
                  <a:pt x="221" y="446"/>
                </a:cubicBezTo>
                <a:cubicBezTo>
                  <a:pt x="221" y="341"/>
                  <a:pt x="306" y="256"/>
                  <a:pt x="411" y="256"/>
                </a:cubicBezTo>
                <a:cubicBezTo>
                  <a:pt x="516" y="256"/>
                  <a:pt x="601" y="341"/>
                  <a:pt x="601" y="446"/>
                </a:cubicBezTo>
                <a:cubicBezTo>
                  <a:pt x="601" y="465"/>
                  <a:pt x="598" y="484"/>
                  <a:pt x="592" y="502"/>
                </a:cubicBezTo>
                <a:cubicBezTo>
                  <a:pt x="612" y="507"/>
                  <a:pt x="631" y="512"/>
                  <a:pt x="650" y="517"/>
                </a:cubicBezTo>
                <a:cubicBezTo>
                  <a:pt x="768" y="477"/>
                  <a:pt x="887" y="446"/>
                  <a:pt x="1009" y="430"/>
                </a:cubicBezTo>
                <a:close/>
              </a:path>
            </a:pathLst>
          </a:custGeom>
          <a:solidFill>
            <a:srgbClr val="24A2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0" name="Oval 359"/>
          <p:cNvSpPr>
            <a:spLocks noChangeArrowheads="1"/>
          </p:cNvSpPr>
          <p:nvPr/>
        </p:nvSpPr>
        <p:spPr bwMode="auto">
          <a:xfrm>
            <a:off x="10357965" y="4686570"/>
            <a:ext cx="1117831" cy="1117831"/>
          </a:xfrm>
          <a:prstGeom prst="ellipse">
            <a:avLst/>
          </a:prstGeom>
          <a:solidFill>
            <a:srgbClr val="37B1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57" name="组合 456"/>
          <p:cNvGrpSpPr/>
          <p:nvPr/>
        </p:nvGrpSpPr>
        <p:grpSpPr>
          <a:xfrm>
            <a:off x="10509936" y="4941544"/>
            <a:ext cx="815578" cy="604507"/>
            <a:chOff x="7459663" y="6048375"/>
            <a:chExt cx="766762" cy="568325"/>
          </a:xfrm>
        </p:grpSpPr>
        <p:sp>
          <p:nvSpPr>
            <p:cNvPr id="191" name="Freeform 360"/>
            <p:cNvSpPr/>
            <p:nvPr/>
          </p:nvSpPr>
          <p:spPr bwMode="auto">
            <a:xfrm>
              <a:off x="7459663" y="6256338"/>
              <a:ext cx="174625" cy="53975"/>
            </a:xfrm>
            <a:custGeom>
              <a:avLst/>
              <a:gdLst>
                <a:gd name="T0" fmla="*/ 13 w 168"/>
                <a:gd name="T1" fmla="*/ 46 h 51"/>
                <a:gd name="T2" fmla="*/ 0 w 168"/>
                <a:gd name="T3" fmla="*/ 39 h 51"/>
                <a:gd name="T4" fmla="*/ 8 w 168"/>
                <a:gd name="T5" fmla="*/ 27 h 51"/>
                <a:gd name="T6" fmla="*/ 50 w 168"/>
                <a:gd name="T7" fmla="*/ 31 h 51"/>
                <a:gd name="T8" fmla="*/ 63 w 168"/>
                <a:gd name="T9" fmla="*/ 23 h 51"/>
                <a:gd name="T10" fmla="*/ 73 w 168"/>
                <a:gd name="T11" fmla="*/ 17 h 51"/>
                <a:gd name="T12" fmla="*/ 168 w 168"/>
                <a:gd name="T13" fmla="*/ 20 h 51"/>
                <a:gd name="T14" fmla="*/ 159 w 168"/>
                <a:gd name="T15" fmla="*/ 33 h 51"/>
                <a:gd name="T16" fmla="*/ 80 w 168"/>
                <a:gd name="T17" fmla="*/ 30 h 51"/>
                <a:gd name="T18" fmla="*/ 72 w 168"/>
                <a:gd name="T19" fmla="*/ 36 h 51"/>
                <a:gd name="T20" fmla="*/ 56 w 168"/>
                <a:gd name="T21" fmla="*/ 45 h 51"/>
                <a:gd name="T22" fmla="*/ 13 w 168"/>
                <a:gd name="T23" fmla="*/ 4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51">
                  <a:moveTo>
                    <a:pt x="13" y="46"/>
                  </a:moveTo>
                  <a:cubicBezTo>
                    <a:pt x="8" y="45"/>
                    <a:pt x="4" y="42"/>
                    <a:pt x="0" y="39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20" y="35"/>
                    <a:pt x="36" y="37"/>
                    <a:pt x="50" y="31"/>
                  </a:cubicBezTo>
                  <a:cubicBezTo>
                    <a:pt x="54" y="29"/>
                    <a:pt x="59" y="26"/>
                    <a:pt x="63" y="23"/>
                  </a:cubicBezTo>
                  <a:cubicBezTo>
                    <a:pt x="67" y="21"/>
                    <a:pt x="70" y="19"/>
                    <a:pt x="73" y="17"/>
                  </a:cubicBezTo>
                  <a:cubicBezTo>
                    <a:pt x="102" y="0"/>
                    <a:pt x="140" y="2"/>
                    <a:pt x="168" y="20"/>
                  </a:cubicBezTo>
                  <a:cubicBezTo>
                    <a:pt x="159" y="33"/>
                    <a:pt x="159" y="33"/>
                    <a:pt x="159" y="33"/>
                  </a:cubicBezTo>
                  <a:cubicBezTo>
                    <a:pt x="136" y="17"/>
                    <a:pt x="105" y="16"/>
                    <a:pt x="80" y="30"/>
                  </a:cubicBezTo>
                  <a:cubicBezTo>
                    <a:pt x="78" y="32"/>
                    <a:pt x="75" y="34"/>
                    <a:pt x="72" y="36"/>
                  </a:cubicBezTo>
                  <a:cubicBezTo>
                    <a:pt x="67" y="39"/>
                    <a:pt x="62" y="43"/>
                    <a:pt x="56" y="45"/>
                  </a:cubicBezTo>
                  <a:cubicBezTo>
                    <a:pt x="42" y="51"/>
                    <a:pt x="27" y="51"/>
                    <a:pt x="13" y="46"/>
                  </a:cubicBez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361"/>
            <p:cNvSpPr/>
            <p:nvPr/>
          </p:nvSpPr>
          <p:spPr bwMode="auto">
            <a:xfrm>
              <a:off x="7845425" y="6245225"/>
              <a:ext cx="381000" cy="342900"/>
            </a:xfrm>
            <a:custGeom>
              <a:avLst/>
              <a:gdLst>
                <a:gd name="T0" fmla="*/ 362 w 369"/>
                <a:gd name="T1" fmla="*/ 332 h 332"/>
                <a:gd name="T2" fmla="*/ 317 w 369"/>
                <a:gd name="T3" fmla="*/ 283 h 332"/>
                <a:gd name="T4" fmla="*/ 316 w 369"/>
                <a:gd name="T5" fmla="*/ 280 h 332"/>
                <a:gd name="T6" fmla="*/ 301 w 369"/>
                <a:gd name="T7" fmla="*/ 260 h 332"/>
                <a:gd name="T8" fmla="*/ 291 w 369"/>
                <a:gd name="T9" fmla="*/ 261 h 332"/>
                <a:gd name="T10" fmla="*/ 285 w 369"/>
                <a:gd name="T11" fmla="*/ 262 h 332"/>
                <a:gd name="T12" fmla="*/ 232 w 369"/>
                <a:gd name="T13" fmla="*/ 241 h 332"/>
                <a:gd name="T14" fmla="*/ 206 w 369"/>
                <a:gd name="T15" fmla="*/ 203 h 332"/>
                <a:gd name="T16" fmla="*/ 203 w 369"/>
                <a:gd name="T17" fmla="*/ 197 h 332"/>
                <a:gd name="T18" fmla="*/ 0 w 369"/>
                <a:gd name="T19" fmla="*/ 14 h 332"/>
                <a:gd name="T20" fmla="*/ 6 w 369"/>
                <a:gd name="T21" fmla="*/ 0 h 332"/>
                <a:gd name="T22" fmla="*/ 216 w 369"/>
                <a:gd name="T23" fmla="*/ 189 h 332"/>
                <a:gd name="T24" fmla="*/ 219 w 369"/>
                <a:gd name="T25" fmla="*/ 196 h 332"/>
                <a:gd name="T26" fmla="*/ 243 w 369"/>
                <a:gd name="T27" fmla="*/ 231 h 332"/>
                <a:gd name="T28" fmla="*/ 283 w 369"/>
                <a:gd name="T29" fmla="*/ 247 h 332"/>
                <a:gd name="T30" fmla="*/ 287 w 369"/>
                <a:gd name="T31" fmla="*/ 246 h 332"/>
                <a:gd name="T32" fmla="*/ 304 w 369"/>
                <a:gd name="T33" fmla="*/ 245 h 332"/>
                <a:gd name="T34" fmla="*/ 329 w 369"/>
                <a:gd name="T35" fmla="*/ 273 h 332"/>
                <a:gd name="T36" fmla="*/ 331 w 369"/>
                <a:gd name="T37" fmla="*/ 276 h 332"/>
                <a:gd name="T38" fmla="*/ 369 w 369"/>
                <a:gd name="T39" fmla="*/ 319 h 332"/>
                <a:gd name="T40" fmla="*/ 362 w 369"/>
                <a:gd name="T41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9" h="332">
                  <a:moveTo>
                    <a:pt x="362" y="332"/>
                  </a:moveTo>
                  <a:cubicBezTo>
                    <a:pt x="342" y="321"/>
                    <a:pt x="326" y="303"/>
                    <a:pt x="317" y="283"/>
                  </a:cubicBezTo>
                  <a:cubicBezTo>
                    <a:pt x="316" y="280"/>
                    <a:pt x="316" y="280"/>
                    <a:pt x="316" y="280"/>
                  </a:cubicBezTo>
                  <a:cubicBezTo>
                    <a:pt x="312" y="271"/>
                    <a:pt x="308" y="261"/>
                    <a:pt x="301" y="260"/>
                  </a:cubicBezTo>
                  <a:cubicBezTo>
                    <a:pt x="298" y="260"/>
                    <a:pt x="294" y="260"/>
                    <a:pt x="291" y="261"/>
                  </a:cubicBezTo>
                  <a:cubicBezTo>
                    <a:pt x="289" y="262"/>
                    <a:pt x="287" y="262"/>
                    <a:pt x="285" y="262"/>
                  </a:cubicBezTo>
                  <a:cubicBezTo>
                    <a:pt x="267" y="265"/>
                    <a:pt x="247" y="257"/>
                    <a:pt x="232" y="241"/>
                  </a:cubicBezTo>
                  <a:cubicBezTo>
                    <a:pt x="221" y="230"/>
                    <a:pt x="213" y="216"/>
                    <a:pt x="206" y="203"/>
                  </a:cubicBezTo>
                  <a:cubicBezTo>
                    <a:pt x="203" y="197"/>
                    <a:pt x="203" y="197"/>
                    <a:pt x="203" y="197"/>
                  </a:cubicBezTo>
                  <a:cubicBezTo>
                    <a:pt x="154" y="110"/>
                    <a:pt x="82" y="45"/>
                    <a:pt x="0" y="1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1" y="33"/>
                    <a:pt x="165" y="100"/>
                    <a:pt x="216" y="189"/>
                  </a:cubicBezTo>
                  <a:cubicBezTo>
                    <a:pt x="219" y="196"/>
                    <a:pt x="219" y="196"/>
                    <a:pt x="219" y="196"/>
                  </a:cubicBezTo>
                  <a:cubicBezTo>
                    <a:pt x="227" y="209"/>
                    <a:pt x="233" y="221"/>
                    <a:pt x="243" y="231"/>
                  </a:cubicBezTo>
                  <a:cubicBezTo>
                    <a:pt x="255" y="243"/>
                    <a:pt x="270" y="249"/>
                    <a:pt x="283" y="247"/>
                  </a:cubicBezTo>
                  <a:cubicBezTo>
                    <a:pt x="284" y="247"/>
                    <a:pt x="286" y="247"/>
                    <a:pt x="287" y="246"/>
                  </a:cubicBezTo>
                  <a:cubicBezTo>
                    <a:pt x="292" y="245"/>
                    <a:pt x="298" y="244"/>
                    <a:pt x="304" y="245"/>
                  </a:cubicBezTo>
                  <a:cubicBezTo>
                    <a:pt x="318" y="248"/>
                    <a:pt x="324" y="262"/>
                    <a:pt x="329" y="273"/>
                  </a:cubicBezTo>
                  <a:cubicBezTo>
                    <a:pt x="331" y="276"/>
                    <a:pt x="331" y="276"/>
                    <a:pt x="331" y="276"/>
                  </a:cubicBezTo>
                  <a:cubicBezTo>
                    <a:pt x="339" y="294"/>
                    <a:pt x="353" y="309"/>
                    <a:pt x="369" y="319"/>
                  </a:cubicBezTo>
                  <a:lnTo>
                    <a:pt x="362" y="332"/>
                  </a:ln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362"/>
            <p:cNvSpPr/>
            <p:nvPr/>
          </p:nvSpPr>
          <p:spPr bwMode="auto">
            <a:xfrm>
              <a:off x="7535863" y="6048375"/>
              <a:ext cx="344488" cy="428625"/>
            </a:xfrm>
            <a:custGeom>
              <a:avLst/>
              <a:gdLst>
                <a:gd name="T0" fmla="*/ 72 w 333"/>
                <a:gd name="T1" fmla="*/ 293 h 414"/>
                <a:gd name="T2" fmla="*/ 183 w 333"/>
                <a:gd name="T3" fmla="*/ 399 h 414"/>
                <a:gd name="T4" fmla="*/ 241 w 333"/>
                <a:gd name="T5" fmla="*/ 407 h 414"/>
                <a:gd name="T6" fmla="*/ 281 w 333"/>
                <a:gd name="T7" fmla="*/ 364 h 414"/>
                <a:gd name="T8" fmla="*/ 269 w 333"/>
                <a:gd name="T9" fmla="*/ 18 h 414"/>
                <a:gd name="T10" fmla="*/ 261 w 333"/>
                <a:gd name="T11" fmla="*/ 8 h 414"/>
                <a:gd name="T12" fmla="*/ 224 w 333"/>
                <a:gd name="T13" fmla="*/ 17 h 414"/>
                <a:gd name="T14" fmla="*/ 17 w 333"/>
                <a:gd name="T15" fmla="*/ 73 h 414"/>
                <a:gd name="T16" fmla="*/ 5 w 333"/>
                <a:gd name="T17" fmla="*/ 76 h 414"/>
                <a:gd name="T18" fmla="*/ 2 w 333"/>
                <a:gd name="T19" fmla="*/ 94 h 414"/>
                <a:gd name="T20" fmla="*/ 47 w 333"/>
                <a:gd name="T21" fmla="*/ 250 h 414"/>
                <a:gd name="T22" fmla="*/ 72 w 333"/>
                <a:gd name="T23" fmla="*/ 293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3" h="414">
                  <a:moveTo>
                    <a:pt x="72" y="293"/>
                  </a:moveTo>
                  <a:cubicBezTo>
                    <a:pt x="100" y="336"/>
                    <a:pt x="137" y="376"/>
                    <a:pt x="183" y="399"/>
                  </a:cubicBezTo>
                  <a:cubicBezTo>
                    <a:pt x="201" y="407"/>
                    <a:pt x="222" y="414"/>
                    <a:pt x="241" y="407"/>
                  </a:cubicBezTo>
                  <a:cubicBezTo>
                    <a:pt x="260" y="400"/>
                    <a:pt x="272" y="382"/>
                    <a:pt x="281" y="364"/>
                  </a:cubicBezTo>
                  <a:cubicBezTo>
                    <a:pt x="333" y="261"/>
                    <a:pt x="326" y="117"/>
                    <a:pt x="269" y="18"/>
                  </a:cubicBezTo>
                  <a:cubicBezTo>
                    <a:pt x="267" y="14"/>
                    <a:pt x="265" y="11"/>
                    <a:pt x="261" y="8"/>
                  </a:cubicBezTo>
                  <a:cubicBezTo>
                    <a:pt x="250" y="0"/>
                    <a:pt x="234" y="8"/>
                    <a:pt x="224" y="17"/>
                  </a:cubicBezTo>
                  <a:cubicBezTo>
                    <a:pt x="170" y="66"/>
                    <a:pt x="108" y="84"/>
                    <a:pt x="17" y="73"/>
                  </a:cubicBezTo>
                  <a:cubicBezTo>
                    <a:pt x="13" y="72"/>
                    <a:pt x="8" y="73"/>
                    <a:pt x="5" y="76"/>
                  </a:cubicBezTo>
                  <a:cubicBezTo>
                    <a:pt x="0" y="81"/>
                    <a:pt x="1" y="88"/>
                    <a:pt x="2" y="94"/>
                  </a:cubicBezTo>
                  <a:cubicBezTo>
                    <a:pt x="12" y="148"/>
                    <a:pt x="23" y="201"/>
                    <a:pt x="47" y="250"/>
                  </a:cubicBezTo>
                  <a:cubicBezTo>
                    <a:pt x="54" y="265"/>
                    <a:pt x="62" y="279"/>
                    <a:pt x="72" y="293"/>
                  </a:cubicBezTo>
                  <a:close/>
                </a:path>
              </a:pathLst>
            </a:cu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363"/>
            <p:cNvSpPr/>
            <p:nvPr/>
          </p:nvSpPr>
          <p:spPr bwMode="auto">
            <a:xfrm>
              <a:off x="7607300" y="6192838"/>
              <a:ext cx="63500" cy="61913"/>
            </a:xfrm>
            <a:custGeom>
              <a:avLst/>
              <a:gdLst>
                <a:gd name="T0" fmla="*/ 3 w 61"/>
                <a:gd name="T1" fmla="*/ 60 h 60"/>
                <a:gd name="T2" fmla="*/ 2 w 61"/>
                <a:gd name="T3" fmla="*/ 56 h 60"/>
                <a:gd name="T4" fmla="*/ 0 w 61"/>
                <a:gd name="T5" fmla="*/ 45 h 60"/>
                <a:gd name="T6" fmla="*/ 1 w 61"/>
                <a:gd name="T7" fmla="*/ 37 h 60"/>
                <a:gd name="T8" fmla="*/ 4 w 61"/>
                <a:gd name="T9" fmla="*/ 29 h 60"/>
                <a:gd name="T10" fmla="*/ 8 w 61"/>
                <a:gd name="T11" fmla="*/ 20 h 60"/>
                <a:gd name="T12" fmla="*/ 14 w 61"/>
                <a:gd name="T13" fmla="*/ 13 h 60"/>
                <a:gd name="T14" fmla="*/ 22 w 61"/>
                <a:gd name="T15" fmla="*/ 7 h 60"/>
                <a:gd name="T16" fmla="*/ 30 w 61"/>
                <a:gd name="T17" fmla="*/ 3 h 60"/>
                <a:gd name="T18" fmla="*/ 39 w 61"/>
                <a:gd name="T19" fmla="*/ 1 h 60"/>
                <a:gd name="T20" fmla="*/ 46 w 61"/>
                <a:gd name="T21" fmla="*/ 0 h 60"/>
                <a:gd name="T22" fmla="*/ 52 w 61"/>
                <a:gd name="T23" fmla="*/ 0 h 60"/>
                <a:gd name="T24" fmla="*/ 57 w 61"/>
                <a:gd name="T25" fmla="*/ 1 h 60"/>
                <a:gd name="T26" fmla="*/ 61 w 61"/>
                <a:gd name="T27" fmla="*/ 2 h 60"/>
                <a:gd name="T28" fmla="*/ 61 w 61"/>
                <a:gd name="T29" fmla="*/ 4 h 60"/>
                <a:gd name="T30" fmla="*/ 58 w 61"/>
                <a:gd name="T31" fmla="*/ 6 h 60"/>
                <a:gd name="T32" fmla="*/ 49 w 61"/>
                <a:gd name="T33" fmla="*/ 10 h 60"/>
                <a:gd name="T34" fmla="*/ 43 w 61"/>
                <a:gd name="T35" fmla="*/ 13 h 60"/>
                <a:gd name="T36" fmla="*/ 37 w 61"/>
                <a:gd name="T37" fmla="*/ 17 h 60"/>
                <a:gd name="T38" fmla="*/ 32 w 61"/>
                <a:gd name="T39" fmla="*/ 21 h 60"/>
                <a:gd name="T40" fmla="*/ 26 w 61"/>
                <a:gd name="T41" fmla="*/ 26 h 60"/>
                <a:gd name="T42" fmla="*/ 21 w 61"/>
                <a:gd name="T43" fmla="*/ 31 h 60"/>
                <a:gd name="T44" fmla="*/ 19 w 61"/>
                <a:gd name="T45" fmla="*/ 33 h 60"/>
                <a:gd name="T46" fmla="*/ 17 w 61"/>
                <a:gd name="T47" fmla="*/ 36 h 60"/>
                <a:gd name="T48" fmla="*/ 14 w 61"/>
                <a:gd name="T49" fmla="*/ 41 h 60"/>
                <a:gd name="T50" fmla="*/ 11 w 61"/>
                <a:gd name="T51" fmla="*/ 47 h 60"/>
                <a:gd name="T52" fmla="*/ 7 w 61"/>
                <a:gd name="T53" fmla="*/ 56 h 60"/>
                <a:gd name="T54" fmla="*/ 5 w 61"/>
                <a:gd name="T55" fmla="*/ 60 h 60"/>
                <a:gd name="T56" fmla="*/ 3 w 61"/>
                <a:gd name="T5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0">
                  <a:moveTo>
                    <a:pt x="3" y="60"/>
                  </a:moveTo>
                  <a:cubicBezTo>
                    <a:pt x="3" y="60"/>
                    <a:pt x="2" y="58"/>
                    <a:pt x="2" y="56"/>
                  </a:cubicBezTo>
                  <a:cubicBezTo>
                    <a:pt x="1" y="53"/>
                    <a:pt x="0" y="49"/>
                    <a:pt x="0" y="45"/>
                  </a:cubicBezTo>
                  <a:cubicBezTo>
                    <a:pt x="0" y="42"/>
                    <a:pt x="1" y="40"/>
                    <a:pt x="1" y="37"/>
                  </a:cubicBezTo>
                  <a:cubicBezTo>
                    <a:pt x="2" y="34"/>
                    <a:pt x="2" y="31"/>
                    <a:pt x="4" y="29"/>
                  </a:cubicBezTo>
                  <a:cubicBezTo>
                    <a:pt x="5" y="26"/>
                    <a:pt x="6" y="23"/>
                    <a:pt x="8" y="20"/>
                  </a:cubicBezTo>
                  <a:cubicBezTo>
                    <a:pt x="10" y="18"/>
                    <a:pt x="12" y="15"/>
                    <a:pt x="14" y="13"/>
                  </a:cubicBezTo>
                  <a:cubicBezTo>
                    <a:pt x="17" y="11"/>
                    <a:pt x="19" y="9"/>
                    <a:pt x="22" y="7"/>
                  </a:cubicBezTo>
                  <a:cubicBezTo>
                    <a:pt x="25" y="6"/>
                    <a:pt x="28" y="4"/>
                    <a:pt x="30" y="3"/>
                  </a:cubicBezTo>
                  <a:cubicBezTo>
                    <a:pt x="33" y="2"/>
                    <a:pt x="36" y="1"/>
                    <a:pt x="39" y="1"/>
                  </a:cubicBezTo>
                  <a:cubicBezTo>
                    <a:pt x="41" y="0"/>
                    <a:pt x="44" y="0"/>
                    <a:pt x="46" y="0"/>
                  </a:cubicBezTo>
                  <a:cubicBezTo>
                    <a:pt x="48" y="0"/>
                    <a:pt x="50" y="0"/>
                    <a:pt x="52" y="0"/>
                  </a:cubicBezTo>
                  <a:cubicBezTo>
                    <a:pt x="54" y="0"/>
                    <a:pt x="56" y="1"/>
                    <a:pt x="57" y="1"/>
                  </a:cubicBezTo>
                  <a:cubicBezTo>
                    <a:pt x="60" y="1"/>
                    <a:pt x="61" y="2"/>
                    <a:pt x="61" y="2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1" y="4"/>
                    <a:pt x="60" y="4"/>
                    <a:pt x="58" y="6"/>
                  </a:cubicBezTo>
                  <a:cubicBezTo>
                    <a:pt x="55" y="7"/>
                    <a:pt x="52" y="8"/>
                    <a:pt x="49" y="10"/>
                  </a:cubicBezTo>
                  <a:cubicBezTo>
                    <a:pt x="47" y="11"/>
                    <a:pt x="45" y="12"/>
                    <a:pt x="43" y="13"/>
                  </a:cubicBezTo>
                  <a:cubicBezTo>
                    <a:pt x="41" y="15"/>
                    <a:pt x="39" y="16"/>
                    <a:pt x="37" y="17"/>
                  </a:cubicBezTo>
                  <a:cubicBezTo>
                    <a:pt x="35" y="18"/>
                    <a:pt x="34" y="20"/>
                    <a:pt x="32" y="21"/>
                  </a:cubicBezTo>
                  <a:cubicBezTo>
                    <a:pt x="30" y="23"/>
                    <a:pt x="28" y="24"/>
                    <a:pt x="26" y="26"/>
                  </a:cubicBezTo>
                  <a:cubicBezTo>
                    <a:pt x="25" y="27"/>
                    <a:pt x="23" y="29"/>
                    <a:pt x="21" y="31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4"/>
                    <a:pt x="18" y="35"/>
                    <a:pt x="17" y="36"/>
                  </a:cubicBezTo>
                  <a:cubicBezTo>
                    <a:pt x="16" y="38"/>
                    <a:pt x="15" y="40"/>
                    <a:pt x="14" y="41"/>
                  </a:cubicBezTo>
                  <a:cubicBezTo>
                    <a:pt x="13" y="43"/>
                    <a:pt x="12" y="45"/>
                    <a:pt x="11" y="47"/>
                  </a:cubicBezTo>
                  <a:cubicBezTo>
                    <a:pt x="9" y="50"/>
                    <a:pt x="8" y="54"/>
                    <a:pt x="7" y="56"/>
                  </a:cubicBezTo>
                  <a:cubicBezTo>
                    <a:pt x="6" y="58"/>
                    <a:pt x="5" y="60"/>
                    <a:pt x="5" y="60"/>
                  </a:cubicBezTo>
                  <a:lnTo>
                    <a:pt x="3" y="60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364"/>
            <p:cNvSpPr/>
            <p:nvPr/>
          </p:nvSpPr>
          <p:spPr bwMode="auto">
            <a:xfrm>
              <a:off x="7734300" y="6162675"/>
              <a:ext cx="85725" cy="28575"/>
            </a:xfrm>
            <a:custGeom>
              <a:avLst/>
              <a:gdLst>
                <a:gd name="T0" fmla="*/ 0 w 83"/>
                <a:gd name="T1" fmla="*/ 24 h 28"/>
                <a:gd name="T2" fmla="*/ 2 w 83"/>
                <a:gd name="T3" fmla="*/ 21 h 28"/>
                <a:gd name="T4" fmla="*/ 9 w 83"/>
                <a:gd name="T5" fmla="*/ 12 h 28"/>
                <a:gd name="T6" fmla="*/ 15 w 83"/>
                <a:gd name="T7" fmla="*/ 7 h 28"/>
                <a:gd name="T8" fmla="*/ 23 w 83"/>
                <a:gd name="T9" fmla="*/ 3 h 28"/>
                <a:gd name="T10" fmla="*/ 32 w 83"/>
                <a:gd name="T11" fmla="*/ 1 h 28"/>
                <a:gd name="T12" fmla="*/ 42 w 83"/>
                <a:gd name="T13" fmla="*/ 0 h 28"/>
                <a:gd name="T14" fmla="*/ 52 w 83"/>
                <a:gd name="T15" fmla="*/ 2 h 28"/>
                <a:gd name="T16" fmla="*/ 60 w 83"/>
                <a:gd name="T17" fmla="*/ 5 h 28"/>
                <a:gd name="T18" fmla="*/ 68 w 83"/>
                <a:gd name="T19" fmla="*/ 9 h 28"/>
                <a:gd name="T20" fmla="*/ 74 w 83"/>
                <a:gd name="T21" fmla="*/ 14 h 28"/>
                <a:gd name="T22" fmla="*/ 78 w 83"/>
                <a:gd name="T23" fmla="*/ 19 h 28"/>
                <a:gd name="T24" fmla="*/ 81 w 83"/>
                <a:gd name="T25" fmla="*/ 23 h 28"/>
                <a:gd name="T26" fmla="*/ 83 w 83"/>
                <a:gd name="T27" fmla="*/ 26 h 28"/>
                <a:gd name="T28" fmla="*/ 82 w 83"/>
                <a:gd name="T29" fmla="*/ 28 h 28"/>
                <a:gd name="T30" fmla="*/ 78 w 83"/>
                <a:gd name="T31" fmla="*/ 27 h 28"/>
                <a:gd name="T32" fmla="*/ 68 w 83"/>
                <a:gd name="T33" fmla="*/ 23 h 28"/>
                <a:gd name="T34" fmla="*/ 62 w 83"/>
                <a:gd name="T35" fmla="*/ 21 h 28"/>
                <a:gd name="T36" fmla="*/ 55 w 83"/>
                <a:gd name="T37" fmla="*/ 20 h 28"/>
                <a:gd name="T38" fmla="*/ 48 w 83"/>
                <a:gd name="T39" fmla="*/ 18 h 28"/>
                <a:gd name="T40" fmla="*/ 41 w 83"/>
                <a:gd name="T41" fmla="*/ 18 h 28"/>
                <a:gd name="T42" fmla="*/ 34 w 83"/>
                <a:gd name="T43" fmla="*/ 18 h 28"/>
                <a:gd name="T44" fmla="*/ 31 w 83"/>
                <a:gd name="T45" fmla="*/ 18 h 28"/>
                <a:gd name="T46" fmla="*/ 27 w 83"/>
                <a:gd name="T47" fmla="*/ 18 h 28"/>
                <a:gd name="T48" fmla="*/ 21 w 83"/>
                <a:gd name="T49" fmla="*/ 19 h 28"/>
                <a:gd name="T50" fmla="*/ 15 w 83"/>
                <a:gd name="T51" fmla="*/ 21 h 28"/>
                <a:gd name="T52" fmla="*/ 5 w 83"/>
                <a:gd name="T53" fmla="*/ 24 h 28"/>
                <a:gd name="T54" fmla="*/ 2 w 83"/>
                <a:gd name="T55" fmla="*/ 26 h 28"/>
                <a:gd name="T56" fmla="*/ 0 w 83"/>
                <a:gd name="T57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3" h="28">
                  <a:moveTo>
                    <a:pt x="0" y="24"/>
                  </a:moveTo>
                  <a:cubicBezTo>
                    <a:pt x="0" y="24"/>
                    <a:pt x="1" y="23"/>
                    <a:pt x="2" y="21"/>
                  </a:cubicBezTo>
                  <a:cubicBezTo>
                    <a:pt x="3" y="18"/>
                    <a:pt x="6" y="15"/>
                    <a:pt x="9" y="12"/>
                  </a:cubicBezTo>
                  <a:cubicBezTo>
                    <a:pt x="11" y="10"/>
                    <a:pt x="13" y="9"/>
                    <a:pt x="15" y="7"/>
                  </a:cubicBezTo>
                  <a:cubicBezTo>
                    <a:pt x="18" y="6"/>
                    <a:pt x="20" y="4"/>
                    <a:pt x="23" y="3"/>
                  </a:cubicBezTo>
                  <a:cubicBezTo>
                    <a:pt x="26" y="2"/>
                    <a:pt x="29" y="1"/>
                    <a:pt x="32" y="1"/>
                  </a:cubicBezTo>
                  <a:cubicBezTo>
                    <a:pt x="35" y="0"/>
                    <a:pt x="39" y="0"/>
                    <a:pt x="42" y="0"/>
                  </a:cubicBezTo>
                  <a:cubicBezTo>
                    <a:pt x="45" y="1"/>
                    <a:pt x="49" y="1"/>
                    <a:pt x="52" y="2"/>
                  </a:cubicBezTo>
                  <a:cubicBezTo>
                    <a:pt x="55" y="3"/>
                    <a:pt x="58" y="4"/>
                    <a:pt x="60" y="5"/>
                  </a:cubicBezTo>
                  <a:cubicBezTo>
                    <a:pt x="63" y="6"/>
                    <a:pt x="66" y="8"/>
                    <a:pt x="68" y="9"/>
                  </a:cubicBezTo>
                  <a:cubicBezTo>
                    <a:pt x="70" y="11"/>
                    <a:pt x="72" y="13"/>
                    <a:pt x="74" y="14"/>
                  </a:cubicBezTo>
                  <a:cubicBezTo>
                    <a:pt x="75" y="16"/>
                    <a:pt x="77" y="17"/>
                    <a:pt x="78" y="19"/>
                  </a:cubicBezTo>
                  <a:cubicBezTo>
                    <a:pt x="79" y="20"/>
                    <a:pt x="80" y="22"/>
                    <a:pt x="81" y="23"/>
                  </a:cubicBezTo>
                  <a:cubicBezTo>
                    <a:pt x="82" y="25"/>
                    <a:pt x="83" y="26"/>
                    <a:pt x="83" y="26"/>
                  </a:cubicBezTo>
                  <a:cubicBezTo>
                    <a:pt x="82" y="28"/>
                    <a:pt x="82" y="28"/>
                    <a:pt x="82" y="28"/>
                  </a:cubicBezTo>
                  <a:cubicBezTo>
                    <a:pt x="82" y="28"/>
                    <a:pt x="80" y="27"/>
                    <a:pt x="78" y="27"/>
                  </a:cubicBezTo>
                  <a:cubicBezTo>
                    <a:pt x="75" y="26"/>
                    <a:pt x="72" y="24"/>
                    <a:pt x="68" y="23"/>
                  </a:cubicBezTo>
                  <a:cubicBezTo>
                    <a:pt x="66" y="23"/>
                    <a:pt x="64" y="22"/>
                    <a:pt x="62" y="21"/>
                  </a:cubicBezTo>
                  <a:cubicBezTo>
                    <a:pt x="60" y="21"/>
                    <a:pt x="57" y="20"/>
                    <a:pt x="55" y="20"/>
                  </a:cubicBezTo>
                  <a:cubicBezTo>
                    <a:pt x="53" y="19"/>
                    <a:pt x="50" y="19"/>
                    <a:pt x="48" y="18"/>
                  </a:cubicBezTo>
                  <a:cubicBezTo>
                    <a:pt x="46" y="18"/>
                    <a:pt x="43" y="18"/>
                    <a:pt x="41" y="18"/>
                  </a:cubicBezTo>
                  <a:cubicBezTo>
                    <a:pt x="39" y="18"/>
                    <a:pt x="36" y="17"/>
                    <a:pt x="34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0" y="18"/>
                    <a:pt x="28" y="18"/>
                    <a:pt x="27" y="18"/>
                  </a:cubicBezTo>
                  <a:cubicBezTo>
                    <a:pt x="25" y="18"/>
                    <a:pt x="23" y="19"/>
                    <a:pt x="21" y="19"/>
                  </a:cubicBezTo>
                  <a:cubicBezTo>
                    <a:pt x="19" y="20"/>
                    <a:pt x="17" y="20"/>
                    <a:pt x="15" y="21"/>
                  </a:cubicBezTo>
                  <a:cubicBezTo>
                    <a:pt x="11" y="22"/>
                    <a:pt x="8" y="23"/>
                    <a:pt x="5" y="24"/>
                  </a:cubicBezTo>
                  <a:cubicBezTo>
                    <a:pt x="3" y="25"/>
                    <a:pt x="2" y="26"/>
                    <a:pt x="2" y="26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365"/>
            <p:cNvSpPr/>
            <p:nvPr/>
          </p:nvSpPr>
          <p:spPr bwMode="auto">
            <a:xfrm>
              <a:off x="7677150" y="6302375"/>
              <a:ext cx="147638" cy="69850"/>
            </a:xfrm>
            <a:custGeom>
              <a:avLst/>
              <a:gdLst>
                <a:gd name="T0" fmla="*/ 0 w 143"/>
                <a:gd name="T1" fmla="*/ 67 h 67"/>
                <a:gd name="T2" fmla="*/ 1 w 143"/>
                <a:gd name="T3" fmla="*/ 59 h 67"/>
                <a:gd name="T4" fmla="*/ 4 w 143"/>
                <a:gd name="T5" fmla="*/ 51 h 67"/>
                <a:gd name="T6" fmla="*/ 9 w 143"/>
                <a:gd name="T7" fmla="*/ 40 h 67"/>
                <a:gd name="T8" fmla="*/ 13 w 143"/>
                <a:gd name="T9" fmla="*/ 35 h 67"/>
                <a:gd name="T10" fmla="*/ 17 w 143"/>
                <a:gd name="T11" fmla="*/ 29 h 67"/>
                <a:gd name="T12" fmla="*/ 22 w 143"/>
                <a:gd name="T13" fmla="*/ 24 h 67"/>
                <a:gd name="T14" fmla="*/ 28 w 143"/>
                <a:gd name="T15" fmla="*/ 18 h 67"/>
                <a:gd name="T16" fmla="*/ 42 w 143"/>
                <a:gd name="T17" fmla="*/ 9 h 67"/>
                <a:gd name="T18" fmla="*/ 50 w 143"/>
                <a:gd name="T19" fmla="*/ 5 h 67"/>
                <a:gd name="T20" fmla="*/ 59 w 143"/>
                <a:gd name="T21" fmla="*/ 3 h 67"/>
                <a:gd name="T22" fmla="*/ 77 w 143"/>
                <a:gd name="T23" fmla="*/ 0 h 67"/>
                <a:gd name="T24" fmla="*/ 93 w 143"/>
                <a:gd name="T25" fmla="*/ 1 h 67"/>
                <a:gd name="T26" fmla="*/ 108 w 143"/>
                <a:gd name="T27" fmla="*/ 5 h 67"/>
                <a:gd name="T28" fmla="*/ 121 w 143"/>
                <a:gd name="T29" fmla="*/ 11 h 67"/>
                <a:gd name="T30" fmla="*/ 126 w 143"/>
                <a:gd name="T31" fmla="*/ 14 h 67"/>
                <a:gd name="T32" fmla="*/ 130 w 143"/>
                <a:gd name="T33" fmla="*/ 17 h 67"/>
                <a:gd name="T34" fmla="*/ 137 w 143"/>
                <a:gd name="T35" fmla="*/ 22 h 67"/>
                <a:gd name="T36" fmla="*/ 143 w 143"/>
                <a:gd name="T37" fmla="*/ 27 h 67"/>
                <a:gd name="T38" fmla="*/ 142 w 143"/>
                <a:gd name="T39" fmla="*/ 29 h 67"/>
                <a:gd name="T40" fmla="*/ 134 w 143"/>
                <a:gd name="T41" fmla="*/ 28 h 67"/>
                <a:gd name="T42" fmla="*/ 126 w 143"/>
                <a:gd name="T43" fmla="*/ 27 h 67"/>
                <a:gd name="T44" fmla="*/ 116 w 143"/>
                <a:gd name="T45" fmla="*/ 26 h 67"/>
                <a:gd name="T46" fmla="*/ 104 w 143"/>
                <a:gd name="T47" fmla="*/ 24 h 67"/>
                <a:gd name="T48" fmla="*/ 91 w 143"/>
                <a:gd name="T49" fmla="*/ 24 h 67"/>
                <a:gd name="T50" fmla="*/ 78 w 143"/>
                <a:gd name="T51" fmla="*/ 24 h 67"/>
                <a:gd name="T52" fmla="*/ 65 w 143"/>
                <a:gd name="T53" fmla="*/ 27 h 67"/>
                <a:gd name="T54" fmla="*/ 53 w 143"/>
                <a:gd name="T55" fmla="*/ 31 h 67"/>
                <a:gd name="T56" fmla="*/ 41 w 143"/>
                <a:gd name="T57" fmla="*/ 37 h 67"/>
                <a:gd name="T58" fmla="*/ 30 w 143"/>
                <a:gd name="T59" fmla="*/ 43 h 67"/>
                <a:gd name="T60" fmla="*/ 25 w 143"/>
                <a:gd name="T61" fmla="*/ 47 h 67"/>
                <a:gd name="T62" fmla="*/ 21 w 143"/>
                <a:gd name="T63" fmla="*/ 50 h 67"/>
                <a:gd name="T64" fmla="*/ 13 w 143"/>
                <a:gd name="T65" fmla="*/ 57 h 67"/>
                <a:gd name="T66" fmla="*/ 7 w 143"/>
                <a:gd name="T67" fmla="*/ 62 h 67"/>
                <a:gd name="T68" fmla="*/ 1 w 143"/>
                <a:gd name="T69" fmla="*/ 67 h 67"/>
                <a:gd name="T70" fmla="*/ 0 w 143"/>
                <a:gd name="T7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3" h="67">
                  <a:moveTo>
                    <a:pt x="0" y="67"/>
                  </a:moveTo>
                  <a:cubicBezTo>
                    <a:pt x="0" y="67"/>
                    <a:pt x="0" y="64"/>
                    <a:pt x="1" y="59"/>
                  </a:cubicBezTo>
                  <a:cubicBezTo>
                    <a:pt x="2" y="57"/>
                    <a:pt x="3" y="54"/>
                    <a:pt x="4" y="51"/>
                  </a:cubicBezTo>
                  <a:cubicBezTo>
                    <a:pt x="5" y="48"/>
                    <a:pt x="7" y="44"/>
                    <a:pt x="9" y="40"/>
                  </a:cubicBezTo>
                  <a:cubicBezTo>
                    <a:pt x="10" y="39"/>
                    <a:pt x="11" y="37"/>
                    <a:pt x="13" y="35"/>
                  </a:cubicBezTo>
                  <a:cubicBezTo>
                    <a:pt x="14" y="33"/>
                    <a:pt x="15" y="31"/>
                    <a:pt x="17" y="29"/>
                  </a:cubicBezTo>
                  <a:cubicBezTo>
                    <a:pt x="18" y="27"/>
                    <a:pt x="20" y="25"/>
                    <a:pt x="22" y="24"/>
                  </a:cubicBezTo>
                  <a:cubicBezTo>
                    <a:pt x="24" y="22"/>
                    <a:pt x="26" y="20"/>
                    <a:pt x="28" y="18"/>
                  </a:cubicBezTo>
                  <a:cubicBezTo>
                    <a:pt x="32" y="15"/>
                    <a:pt x="37" y="11"/>
                    <a:pt x="42" y="9"/>
                  </a:cubicBezTo>
                  <a:cubicBezTo>
                    <a:pt x="45" y="8"/>
                    <a:pt x="48" y="6"/>
                    <a:pt x="50" y="5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65" y="1"/>
                    <a:pt x="71" y="1"/>
                    <a:pt x="77" y="0"/>
                  </a:cubicBezTo>
                  <a:cubicBezTo>
                    <a:pt x="82" y="0"/>
                    <a:pt x="88" y="0"/>
                    <a:pt x="93" y="1"/>
                  </a:cubicBezTo>
                  <a:cubicBezTo>
                    <a:pt x="99" y="2"/>
                    <a:pt x="104" y="4"/>
                    <a:pt x="108" y="5"/>
                  </a:cubicBezTo>
                  <a:cubicBezTo>
                    <a:pt x="113" y="7"/>
                    <a:pt x="117" y="9"/>
                    <a:pt x="121" y="11"/>
                  </a:cubicBezTo>
                  <a:cubicBezTo>
                    <a:pt x="123" y="12"/>
                    <a:pt x="124" y="13"/>
                    <a:pt x="126" y="14"/>
                  </a:cubicBezTo>
                  <a:cubicBezTo>
                    <a:pt x="128" y="15"/>
                    <a:pt x="129" y="16"/>
                    <a:pt x="130" y="17"/>
                  </a:cubicBezTo>
                  <a:cubicBezTo>
                    <a:pt x="133" y="19"/>
                    <a:pt x="135" y="21"/>
                    <a:pt x="137" y="22"/>
                  </a:cubicBezTo>
                  <a:cubicBezTo>
                    <a:pt x="141" y="25"/>
                    <a:pt x="143" y="27"/>
                    <a:pt x="143" y="27"/>
                  </a:cubicBezTo>
                  <a:cubicBezTo>
                    <a:pt x="142" y="29"/>
                    <a:pt x="142" y="29"/>
                    <a:pt x="142" y="29"/>
                  </a:cubicBezTo>
                  <a:cubicBezTo>
                    <a:pt x="142" y="29"/>
                    <a:pt x="139" y="29"/>
                    <a:pt x="134" y="28"/>
                  </a:cubicBezTo>
                  <a:cubicBezTo>
                    <a:pt x="132" y="28"/>
                    <a:pt x="129" y="28"/>
                    <a:pt x="126" y="27"/>
                  </a:cubicBezTo>
                  <a:cubicBezTo>
                    <a:pt x="123" y="26"/>
                    <a:pt x="120" y="26"/>
                    <a:pt x="116" y="26"/>
                  </a:cubicBezTo>
                  <a:cubicBezTo>
                    <a:pt x="112" y="25"/>
                    <a:pt x="108" y="25"/>
                    <a:pt x="104" y="24"/>
                  </a:cubicBezTo>
                  <a:cubicBezTo>
                    <a:pt x="100" y="24"/>
                    <a:pt x="96" y="24"/>
                    <a:pt x="91" y="24"/>
                  </a:cubicBezTo>
                  <a:cubicBezTo>
                    <a:pt x="87" y="24"/>
                    <a:pt x="83" y="24"/>
                    <a:pt x="78" y="24"/>
                  </a:cubicBezTo>
                  <a:cubicBezTo>
                    <a:pt x="74" y="25"/>
                    <a:pt x="69" y="26"/>
                    <a:pt x="65" y="27"/>
                  </a:cubicBezTo>
                  <a:cubicBezTo>
                    <a:pt x="61" y="28"/>
                    <a:pt x="57" y="29"/>
                    <a:pt x="53" y="31"/>
                  </a:cubicBezTo>
                  <a:cubicBezTo>
                    <a:pt x="48" y="32"/>
                    <a:pt x="45" y="35"/>
                    <a:pt x="41" y="37"/>
                  </a:cubicBezTo>
                  <a:cubicBezTo>
                    <a:pt x="37" y="39"/>
                    <a:pt x="33" y="41"/>
                    <a:pt x="30" y="43"/>
                  </a:cubicBezTo>
                  <a:cubicBezTo>
                    <a:pt x="28" y="44"/>
                    <a:pt x="27" y="46"/>
                    <a:pt x="25" y="47"/>
                  </a:cubicBezTo>
                  <a:cubicBezTo>
                    <a:pt x="24" y="48"/>
                    <a:pt x="22" y="49"/>
                    <a:pt x="21" y="50"/>
                  </a:cubicBezTo>
                  <a:cubicBezTo>
                    <a:pt x="18" y="52"/>
                    <a:pt x="15" y="55"/>
                    <a:pt x="13" y="57"/>
                  </a:cubicBezTo>
                  <a:cubicBezTo>
                    <a:pt x="11" y="59"/>
                    <a:pt x="8" y="61"/>
                    <a:pt x="7" y="62"/>
                  </a:cubicBezTo>
                  <a:cubicBezTo>
                    <a:pt x="3" y="66"/>
                    <a:pt x="1" y="67"/>
                    <a:pt x="1" y="67"/>
                  </a:cubicBezTo>
                  <a:lnTo>
                    <a:pt x="0" y="67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 366"/>
            <p:cNvSpPr/>
            <p:nvPr/>
          </p:nvSpPr>
          <p:spPr bwMode="auto">
            <a:xfrm>
              <a:off x="7862888" y="6203950"/>
              <a:ext cx="327025" cy="412750"/>
            </a:xfrm>
            <a:custGeom>
              <a:avLst/>
              <a:gdLst>
                <a:gd name="T0" fmla="*/ 1 w 316"/>
                <a:gd name="T1" fmla="*/ 206 h 400"/>
                <a:gd name="T2" fmla="*/ 32 w 316"/>
                <a:gd name="T3" fmla="*/ 353 h 400"/>
                <a:gd name="T4" fmla="*/ 73 w 316"/>
                <a:gd name="T5" fmla="*/ 394 h 400"/>
                <a:gd name="T6" fmla="*/ 130 w 316"/>
                <a:gd name="T7" fmla="*/ 385 h 400"/>
                <a:gd name="T8" fmla="*/ 315 w 316"/>
                <a:gd name="T9" fmla="*/ 112 h 400"/>
                <a:gd name="T10" fmla="*/ 315 w 316"/>
                <a:gd name="T11" fmla="*/ 101 h 400"/>
                <a:gd name="T12" fmla="*/ 279 w 316"/>
                <a:gd name="T13" fmla="*/ 85 h 400"/>
                <a:gd name="T14" fmla="*/ 81 w 316"/>
                <a:gd name="T15" fmla="*/ 5 h 400"/>
                <a:gd name="T16" fmla="*/ 69 w 316"/>
                <a:gd name="T17" fmla="*/ 1 h 400"/>
                <a:gd name="T18" fmla="*/ 57 w 316"/>
                <a:gd name="T19" fmla="*/ 13 h 400"/>
                <a:gd name="T20" fmla="*/ 6 w 316"/>
                <a:gd name="T21" fmla="*/ 158 h 400"/>
                <a:gd name="T22" fmla="*/ 1 w 316"/>
                <a:gd name="T23" fmla="*/ 20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6" h="400">
                  <a:moveTo>
                    <a:pt x="1" y="206"/>
                  </a:moveTo>
                  <a:cubicBezTo>
                    <a:pt x="0" y="256"/>
                    <a:pt x="7" y="308"/>
                    <a:pt x="32" y="353"/>
                  </a:cubicBezTo>
                  <a:cubicBezTo>
                    <a:pt x="41" y="371"/>
                    <a:pt x="55" y="388"/>
                    <a:pt x="73" y="394"/>
                  </a:cubicBezTo>
                  <a:cubicBezTo>
                    <a:pt x="93" y="400"/>
                    <a:pt x="113" y="393"/>
                    <a:pt x="130" y="385"/>
                  </a:cubicBezTo>
                  <a:cubicBezTo>
                    <a:pt x="230" y="337"/>
                    <a:pt x="306" y="222"/>
                    <a:pt x="315" y="112"/>
                  </a:cubicBezTo>
                  <a:cubicBezTo>
                    <a:pt x="315" y="108"/>
                    <a:pt x="316" y="104"/>
                    <a:pt x="315" y="101"/>
                  </a:cubicBezTo>
                  <a:cubicBezTo>
                    <a:pt x="310" y="88"/>
                    <a:pt x="293" y="84"/>
                    <a:pt x="279" y="85"/>
                  </a:cubicBezTo>
                  <a:cubicBezTo>
                    <a:pt x="208" y="90"/>
                    <a:pt x="148" y="68"/>
                    <a:pt x="81" y="5"/>
                  </a:cubicBezTo>
                  <a:cubicBezTo>
                    <a:pt x="78" y="2"/>
                    <a:pt x="74" y="0"/>
                    <a:pt x="69" y="1"/>
                  </a:cubicBezTo>
                  <a:cubicBezTo>
                    <a:pt x="63" y="1"/>
                    <a:pt x="60" y="7"/>
                    <a:pt x="57" y="13"/>
                  </a:cubicBezTo>
                  <a:cubicBezTo>
                    <a:pt x="35" y="59"/>
                    <a:pt x="14" y="107"/>
                    <a:pt x="6" y="158"/>
                  </a:cubicBezTo>
                  <a:cubicBezTo>
                    <a:pt x="3" y="174"/>
                    <a:pt x="2" y="190"/>
                    <a:pt x="1" y="206"/>
                  </a:cubicBezTo>
                  <a:close/>
                </a:path>
              </a:pathLst>
            </a:custGeom>
            <a:solidFill>
              <a:srgbClr val="344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8" name="Freeform 367"/>
            <p:cNvSpPr/>
            <p:nvPr/>
          </p:nvSpPr>
          <p:spPr bwMode="auto">
            <a:xfrm>
              <a:off x="7916863" y="6330950"/>
              <a:ext cx="77788" cy="44450"/>
            </a:xfrm>
            <a:custGeom>
              <a:avLst/>
              <a:gdLst>
                <a:gd name="T0" fmla="*/ 76 w 76"/>
                <a:gd name="T1" fmla="*/ 30 h 43"/>
                <a:gd name="T2" fmla="*/ 73 w 76"/>
                <a:gd name="T3" fmla="*/ 33 h 43"/>
                <a:gd name="T4" fmla="*/ 64 w 76"/>
                <a:gd name="T5" fmla="*/ 39 h 43"/>
                <a:gd name="T6" fmla="*/ 57 w 76"/>
                <a:gd name="T7" fmla="*/ 42 h 43"/>
                <a:gd name="T8" fmla="*/ 48 w 76"/>
                <a:gd name="T9" fmla="*/ 43 h 43"/>
                <a:gd name="T10" fmla="*/ 39 w 76"/>
                <a:gd name="T11" fmla="*/ 42 h 43"/>
                <a:gd name="T12" fmla="*/ 29 w 76"/>
                <a:gd name="T13" fmla="*/ 39 h 43"/>
                <a:gd name="T14" fmla="*/ 21 w 76"/>
                <a:gd name="T15" fmla="*/ 35 h 43"/>
                <a:gd name="T16" fmla="*/ 14 w 76"/>
                <a:gd name="T17" fmla="*/ 29 h 43"/>
                <a:gd name="T18" fmla="*/ 8 w 76"/>
                <a:gd name="T19" fmla="*/ 22 h 43"/>
                <a:gd name="T20" fmla="*/ 4 w 76"/>
                <a:gd name="T21" fmla="*/ 16 h 43"/>
                <a:gd name="T22" fmla="*/ 2 w 76"/>
                <a:gd name="T23" fmla="*/ 10 h 43"/>
                <a:gd name="T24" fmla="*/ 1 w 76"/>
                <a:gd name="T25" fmla="*/ 5 h 43"/>
                <a:gd name="T26" fmla="*/ 0 w 76"/>
                <a:gd name="T27" fmla="*/ 1 h 43"/>
                <a:gd name="T28" fmla="*/ 1 w 76"/>
                <a:gd name="T29" fmla="*/ 0 h 43"/>
                <a:gd name="T30" fmla="*/ 5 w 76"/>
                <a:gd name="T31" fmla="*/ 3 h 43"/>
                <a:gd name="T32" fmla="*/ 13 w 76"/>
                <a:gd name="T33" fmla="*/ 9 h 43"/>
                <a:gd name="T34" fmla="*/ 18 w 76"/>
                <a:gd name="T35" fmla="*/ 13 h 43"/>
                <a:gd name="T36" fmla="*/ 23 w 76"/>
                <a:gd name="T37" fmla="*/ 17 h 43"/>
                <a:gd name="T38" fmla="*/ 30 w 76"/>
                <a:gd name="T39" fmla="*/ 20 h 43"/>
                <a:gd name="T40" fmla="*/ 36 w 76"/>
                <a:gd name="T41" fmla="*/ 23 h 43"/>
                <a:gd name="T42" fmla="*/ 42 w 76"/>
                <a:gd name="T43" fmla="*/ 26 h 43"/>
                <a:gd name="T44" fmla="*/ 46 w 76"/>
                <a:gd name="T45" fmla="*/ 27 h 43"/>
                <a:gd name="T46" fmla="*/ 49 w 76"/>
                <a:gd name="T47" fmla="*/ 27 h 43"/>
                <a:gd name="T48" fmla="*/ 55 w 76"/>
                <a:gd name="T49" fmla="*/ 28 h 43"/>
                <a:gd name="T50" fmla="*/ 62 w 76"/>
                <a:gd name="T51" fmla="*/ 29 h 43"/>
                <a:gd name="T52" fmla="*/ 71 w 76"/>
                <a:gd name="T53" fmla="*/ 29 h 43"/>
                <a:gd name="T54" fmla="*/ 75 w 76"/>
                <a:gd name="T55" fmla="*/ 29 h 43"/>
                <a:gd name="T56" fmla="*/ 76 w 76"/>
                <a:gd name="T57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43">
                  <a:moveTo>
                    <a:pt x="76" y="30"/>
                  </a:moveTo>
                  <a:cubicBezTo>
                    <a:pt x="76" y="30"/>
                    <a:pt x="75" y="32"/>
                    <a:pt x="73" y="33"/>
                  </a:cubicBezTo>
                  <a:cubicBezTo>
                    <a:pt x="71" y="35"/>
                    <a:pt x="68" y="37"/>
                    <a:pt x="64" y="39"/>
                  </a:cubicBezTo>
                  <a:cubicBezTo>
                    <a:pt x="62" y="40"/>
                    <a:pt x="59" y="41"/>
                    <a:pt x="57" y="42"/>
                  </a:cubicBezTo>
                  <a:cubicBezTo>
                    <a:pt x="54" y="42"/>
                    <a:pt x="51" y="43"/>
                    <a:pt x="48" y="43"/>
                  </a:cubicBezTo>
                  <a:cubicBezTo>
                    <a:pt x="45" y="43"/>
                    <a:pt x="42" y="43"/>
                    <a:pt x="39" y="42"/>
                  </a:cubicBezTo>
                  <a:cubicBezTo>
                    <a:pt x="35" y="42"/>
                    <a:pt x="32" y="40"/>
                    <a:pt x="29" y="39"/>
                  </a:cubicBezTo>
                  <a:cubicBezTo>
                    <a:pt x="26" y="38"/>
                    <a:pt x="23" y="36"/>
                    <a:pt x="21" y="35"/>
                  </a:cubicBezTo>
                  <a:cubicBezTo>
                    <a:pt x="18" y="33"/>
                    <a:pt x="16" y="31"/>
                    <a:pt x="14" y="29"/>
                  </a:cubicBezTo>
                  <a:cubicBezTo>
                    <a:pt x="12" y="26"/>
                    <a:pt x="10" y="24"/>
                    <a:pt x="8" y="22"/>
                  </a:cubicBezTo>
                  <a:cubicBezTo>
                    <a:pt x="7" y="20"/>
                    <a:pt x="6" y="18"/>
                    <a:pt x="4" y="16"/>
                  </a:cubicBezTo>
                  <a:cubicBezTo>
                    <a:pt x="3" y="14"/>
                    <a:pt x="3" y="12"/>
                    <a:pt x="2" y="10"/>
                  </a:cubicBezTo>
                  <a:cubicBezTo>
                    <a:pt x="1" y="8"/>
                    <a:pt x="1" y="7"/>
                    <a:pt x="1" y="5"/>
                  </a:cubicBezTo>
                  <a:cubicBezTo>
                    <a:pt x="0" y="3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1"/>
                    <a:pt x="5" y="3"/>
                  </a:cubicBezTo>
                  <a:cubicBezTo>
                    <a:pt x="7" y="4"/>
                    <a:pt x="9" y="7"/>
                    <a:pt x="13" y="9"/>
                  </a:cubicBezTo>
                  <a:cubicBezTo>
                    <a:pt x="14" y="10"/>
                    <a:pt x="16" y="12"/>
                    <a:pt x="18" y="13"/>
                  </a:cubicBezTo>
                  <a:cubicBezTo>
                    <a:pt x="20" y="14"/>
                    <a:pt x="22" y="15"/>
                    <a:pt x="23" y="17"/>
                  </a:cubicBezTo>
                  <a:cubicBezTo>
                    <a:pt x="25" y="18"/>
                    <a:pt x="28" y="19"/>
                    <a:pt x="30" y="20"/>
                  </a:cubicBezTo>
                  <a:cubicBezTo>
                    <a:pt x="32" y="21"/>
                    <a:pt x="34" y="22"/>
                    <a:pt x="36" y="23"/>
                  </a:cubicBezTo>
                  <a:cubicBezTo>
                    <a:pt x="38" y="24"/>
                    <a:pt x="40" y="25"/>
                    <a:pt x="42" y="26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7" y="27"/>
                    <a:pt x="48" y="27"/>
                    <a:pt x="49" y="27"/>
                  </a:cubicBezTo>
                  <a:cubicBezTo>
                    <a:pt x="51" y="28"/>
                    <a:pt x="53" y="28"/>
                    <a:pt x="55" y="28"/>
                  </a:cubicBezTo>
                  <a:cubicBezTo>
                    <a:pt x="58" y="28"/>
                    <a:pt x="60" y="29"/>
                    <a:pt x="62" y="29"/>
                  </a:cubicBezTo>
                  <a:cubicBezTo>
                    <a:pt x="66" y="29"/>
                    <a:pt x="69" y="29"/>
                    <a:pt x="71" y="29"/>
                  </a:cubicBezTo>
                  <a:cubicBezTo>
                    <a:pt x="74" y="29"/>
                    <a:pt x="75" y="29"/>
                    <a:pt x="75" y="29"/>
                  </a:cubicBezTo>
                  <a:lnTo>
                    <a:pt x="76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368"/>
            <p:cNvSpPr/>
            <p:nvPr/>
          </p:nvSpPr>
          <p:spPr bwMode="auto">
            <a:xfrm>
              <a:off x="8047038" y="6375400"/>
              <a:ext cx="77788" cy="46038"/>
            </a:xfrm>
            <a:custGeom>
              <a:avLst/>
              <a:gdLst>
                <a:gd name="T0" fmla="*/ 76 w 76"/>
                <a:gd name="T1" fmla="*/ 33 h 44"/>
                <a:gd name="T2" fmla="*/ 73 w 76"/>
                <a:gd name="T3" fmla="*/ 36 h 44"/>
                <a:gd name="T4" fmla="*/ 63 w 76"/>
                <a:gd name="T5" fmla="*/ 41 h 44"/>
                <a:gd name="T6" fmla="*/ 56 w 76"/>
                <a:gd name="T7" fmla="*/ 43 h 44"/>
                <a:gd name="T8" fmla="*/ 47 w 76"/>
                <a:gd name="T9" fmla="*/ 44 h 44"/>
                <a:gd name="T10" fmla="*/ 38 w 76"/>
                <a:gd name="T11" fmla="*/ 43 h 44"/>
                <a:gd name="T12" fmla="*/ 28 w 76"/>
                <a:gd name="T13" fmla="*/ 40 h 44"/>
                <a:gd name="T14" fmla="*/ 20 w 76"/>
                <a:gd name="T15" fmla="*/ 35 h 44"/>
                <a:gd name="T16" fmla="*/ 13 w 76"/>
                <a:gd name="T17" fmla="*/ 29 h 44"/>
                <a:gd name="T18" fmla="*/ 8 w 76"/>
                <a:gd name="T19" fmla="*/ 22 h 44"/>
                <a:gd name="T20" fmla="*/ 4 w 76"/>
                <a:gd name="T21" fmla="*/ 15 h 44"/>
                <a:gd name="T22" fmla="*/ 2 w 76"/>
                <a:gd name="T23" fmla="*/ 9 h 44"/>
                <a:gd name="T24" fmla="*/ 1 w 76"/>
                <a:gd name="T25" fmla="*/ 5 h 44"/>
                <a:gd name="T26" fmla="*/ 0 w 76"/>
                <a:gd name="T27" fmla="*/ 1 h 44"/>
                <a:gd name="T28" fmla="*/ 2 w 76"/>
                <a:gd name="T29" fmla="*/ 0 h 44"/>
                <a:gd name="T30" fmla="*/ 5 w 76"/>
                <a:gd name="T31" fmla="*/ 2 h 44"/>
                <a:gd name="T32" fmla="*/ 13 w 76"/>
                <a:gd name="T33" fmla="*/ 9 h 44"/>
                <a:gd name="T34" fmla="*/ 18 w 76"/>
                <a:gd name="T35" fmla="*/ 13 h 44"/>
                <a:gd name="T36" fmla="*/ 23 w 76"/>
                <a:gd name="T37" fmla="*/ 17 h 44"/>
                <a:gd name="T38" fmla="*/ 29 w 76"/>
                <a:gd name="T39" fmla="*/ 21 h 44"/>
                <a:gd name="T40" fmla="*/ 36 w 76"/>
                <a:gd name="T41" fmla="*/ 24 h 44"/>
                <a:gd name="T42" fmla="*/ 42 w 76"/>
                <a:gd name="T43" fmla="*/ 27 h 44"/>
                <a:gd name="T44" fmla="*/ 45 w 76"/>
                <a:gd name="T45" fmla="*/ 28 h 44"/>
                <a:gd name="T46" fmla="*/ 49 w 76"/>
                <a:gd name="T47" fmla="*/ 29 h 44"/>
                <a:gd name="T48" fmla="*/ 55 w 76"/>
                <a:gd name="T49" fmla="*/ 30 h 44"/>
                <a:gd name="T50" fmla="*/ 61 w 76"/>
                <a:gd name="T51" fmla="*/ 31 h 44"/>
                <a:gd name="T52" fmla="*/ 71 w 76"/>
                <a:gd name="T53" fmla="*/ 31 h 44"/>
                <a:gd name="T54" fmla="*/ 75 w 76"/>
                <a:gd name="T55" fmla="*/ 31 h 44"/>
                <a:gd name="T56" fmla="*/ 76 w 76"/>
                <a:gd name="T57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44">
                  <a:moveTo>
                    <a:pt x="76" y="33"/>
                  </a:moveTo>
                  <a:cubicBezTo>
                    <a:pt x="76" y="33"/>
                    <a:pt x="75" y="34"/>
                    <a:pt x="73" y="36"/>
                  </a:cubicBezTo>
                  <a:cubicBezTo>
                    <a:pt x="71" y="37"/>
                    <a:pt x="68" y="39"/>
                    <a:pt x="63" y="41"/>
                  </a:cubicBezTo>
                  <a:cubicBezTo>
                    <a:pt x="61" y="42"/>
                    <a:pt x="58" y="43"/>
                    <a:pt x="56" y="43"/>
                  </a:cubicBezTo>
                  <a:cubicBezTo>
                    <a:pt x="53" y="44"/>
                    <a:pt x="50" y="44"/>
                    <a:pt x="47" y="44"/>
                  </a:cubicBezTo>
                  <a:cubicBezTo>
                    <a:pt x="44" y="44"/>
                    <a:pt x="41" y="44"/>
                    <a:pt x="38" y="43"/>
                  </a:cubicBezTo>
                  <a:cubicBezTo>
                    <a:pt x="34" y="42"/>
                    <a:pt x="31" y="41"/>
                    <a:pt x="28" y="40"/>
                  </a:cubicBezTo>
                  <a:cubicBezTo>
                    <a:pt x="25" y="38"/>
                    <a:pt x="23" y="37"/>
                    <a:pt x="20" y="35"/>
                  </a:cubicBezTo>
                  <a:cubicBezTo>
                    <a:pt x="17" y="33"/>
                    <a:pt x="15" y="31"/>
                    <a:pt x="13" y="29"/>
                  </a:cubicBezTo>
                  <a:cubicBezTo>
                    <a:pt x="11" y="26"/>
                    <a:pt x="9" y="24"/>
                    <a:pt x="8" y="22"/>
                  </a:cubicBezTo>
                  <a:cubicBezTo>
                    <a:pt x="6" y="20"/>
                    <a:pt x="5" y="17"/>
                    <a:pt x="4" y="15"/>
                  </a:cubicBezTo>
                  <a:cubicBezTo>
                    <a:pt x="3" y="13"/>
                    <a:pt x="2" y="11"/>
                    <a:pt x="2" y="9"/>
                  </a:cubicBezTo>
                  <a:cubicBezTo>
                    <a:pt x="1" y="8"/>
                    <a:pt x="1" y="6"/>
                    <a:pt x="1" y="5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1"/>
                    <a:pt x="5" y="2"/>
                  </a:cubicBezTo>
                  <a:cubicBezTo>
                    <a:pt x="7" y="4"/>
                    <a:pt x="9" y="6"/>
                    <a:pt x="13" y="9"/>
                  </a:cubicBezTo>
                  <a:cubicBezTo>
                    <a:pt x="14" y="10"/>
                    <a:pt x="16" y="11"/>
                    <a:pt x="18" y="13"/>
                  </a:cubicBezTo>
                  <a:cubicBezTo>
                    <a:pt x="20" y="14"/>
                    <a:pt x="21" y="16"/>
                    <a:pt x="23" y="17"/>
                  </a:cubicBezTo>
                  <a:cubicBezTo>
                    <a:pt x="25" y="18"/>
                    <a:pt x="27" y="19"/>
                    <a:pt x="29" y="21"/>
                  </a:cubicBezTo>
                  <a:cubicBezTo>
                    <a:pt x="31" y="22"/>
                    <a:pt x="33" y="23"/>
                    <a:pt x="36" y="24"/>
                  </a:cubicBezTo>
                  <a:cubicBezTo>
                    <a:pt x="38" y="25"/>
                    <a:pt x="40" y="26"/>
                    <a:pt x="42" y="27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6" y="28"/>
                    <a:pt x="48" y="28"/>
                    <a:pt x="49" y="29"/>
                  </a:cubicBezTo>
                  <a:cubicBezTo>
                    <a:pt x="51" y="29"/>
                    <a:pt x="53" y="29"/>
                    <a:pt x="55" y="30"/>
                  </a:cubicBezTo>
                  <a:cubicBezTo>
                    <a:pt x="57" y="30"/>
                    <a:pt x="59" y="30"/>
                    <a:pt x="61" y="31"/>
                  </a:cubicBezTo>
                  <a:cubicBezTo>
                    <a:pt x="65" y="31"/>
                    <a:pt x="69" y="31"/>
                    <a:pt x="71" y="31"/>
                  </a:cubicBezTo>
                  <a:cubicBezTo>
                    <a:pt x="74" y="31"/>
                    <a:pt x="75" y="31"/>
                    <a:pt x="75" y="31"/>
                  </a:cubicBezTo>
                  <a:lnTo>
                    <a:pt x="76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369"/>
            <p:cNvSpPr/>
            <p:nvPr/>
          </p:nvSpPr>
          <p:spPr bwMode="auto">
            <a:xfrm>
              <a:off x="7891463" y="6461125"/>
              <a:ext cx="161925" cy="87313"/>
            </a:xfrm>
            <a:custGeom>
              <a:avLst/>
              <a:gdLst>
                <a:gd name="T0" fmla="*/ 157 w 157"/>
                <a:gd name="T1" fmla="*/ 59 h 85"/>
                <a:gd name="T2" fmla="*/ 150 w 157"/>
                <a:gd name="T3" fmla="*/ 64 h 85"/>
                <a:gd name="T4" fmla="*/ 142 w 157"/>
                <a:gd name="T5" fmla="*/ 70 h 85"/>
                <a:gd name="T6" fmla="*/ 131 w 157"/>
                <a:gd name="T7" fmla="*/ 76 h 85"/>
                <a:gd name="T8" fmla="*/ 116 w 157"/>
                <a:gd name="T9" fmla="*/ 81 h 85"/>
                <a:gd name="T10" fmla="*/ 99 w 157"/>
                <a:gd name="T11" fmla="*/ 84 h 85"/>
                <a:gd name="T12" fmla="*/ 90 w 157"/>
                <a:gd name="T13" fmla="*/ 85 h 85"/>
                <a:gd name="T14" fmla="*/ 80 w 157"/>
                <a:gd name="T15" fmla="*/ 84 h 85"/>
                <a:gd name="T16" fmla="*/ 70 w 157"/>
                <a:gd name="T17" fmla="*/ 82 h 85"/>
                <a:gd name="T18" fmla="*/ 60 w 157"/>
                <a:gd name="T19" fmla="*/ 79 h 85"/>
                <a:gd name="T20" fmla="*/ 51 w 157"/>
                <a:gd name="T21" fmla="*/ 75 h 85"/>
                <a:gd name="T22" fmla="*/ 42 w 157"/>
                <a:gd name="T23" fmla="*/ 70 h 85"/>
                <a:gd name="T24" fmla="*/ 28 w 157"/>
                <a:gd name="T25" fmla="*/ 58 h 85"/>
                <a:gd name="T26" fmla="*/ 17 w 157"/>
                <a:gd name="T27" fmla="*/ 44 h 85"/>
                <a:gd name="T28" fmla="*/ 9 w 157"/>
                <a:gd name="T29" fmla="*/ 31 h 85"/>
                <a:gd name="T30" fmla="*/ 6 w 157"/>
                <a:gd name="T31" fmla="*/ 25 h 85"/>
                <a:gd name="T32" fmla="*/ 5 w 157"/>
                <a:gd name="T33" fmla="*/ 19 h 85"/>
                <a:gd name="T34" fmla="*/ 2 w 157"/>
                <a:gd name="T35" fmla="*/ 9 h 85"/>
                <a:gd name="T36" fmla="*/ 0 w 157"/>
                <a:gd name="T37" fmla="*/ 1 h 85"/>
                <a:gd name="T38" fmla="*/ 2 w 157"/>
                <a:gd name="T39" fmla="*/ 0 h 85"/>
                <a:gd name="T40" fmla="*/ 8 w 157"/>
                <a:gd name="T41" fmla="*/ 6 h 85"/>
                <a:gd name="T42" fmla="*/ 14 w 157"/>
                <a:gd name="T43" fmla="*/ 13 h 85"/>
                <a:gd name="T44" fmla="*/ 22 w 157"/>
                <a:gd name="T45" fmla="*/ 22 h 85"/>
                <a:gd name="T46" fmla="*/ 32 w 157"/>
                <a:gd name="T47" fmla="*/ 32 h 85"/>
                <a:gd name="T48" fmla="*/ 43 w 157"/>
                <a:gd name="T49" fmla="*/ 41 h 85"/>
                <a:gd name="T50" fmla="*/ 55 w 157"/>
                <a:gd name="T51" fmla="*/ 49 h 85"/>
                <a:gd name="T52" fmla="*/ 62 w 157"/>
                <a:gd name="T53" fmla="*/ 53 h 85"/>
                <a:gd name="T54" fmla="*/ 66 w 157"/>
                <a:gd name="T55" fmla="*/ 54 h 85"/>
                <a:gd name="T56" fmla="*/ 69 w 157"/>
                <a:gd name="T57" fmla="*/ 56 h 85"/>
                <a:gd name="T58" fmla="*/ 76 w 157"/>
                <a:gd name="T59" fmla="*/ 58 h 85"/>
                <a:gd name="T60" fmla="*/ 84 w 157"/>
                <a:gd name="T61" fmla="*/ 60 h 85"/>
                <a:gd name="T62" fmla="*/ 99 w 157"/>
                <a:gd name="T63" fmla="*/ 62 h 85"/>
                <a:gd name="T64" fmla="*/ 113 w 157"/>
                <a:gd name="T65" fmla="*/ 62 h 85"/>
                <a:gd name="T66" fmla="*/ 127 w 157"/>
                <a:gd name="T67" fmla="*/ 62 h 85"/>
                <a:gd name="T68" fmla="*/ 138 w 157"/>
                <a:gd name="T69" fmla="*/ 60 h 85"/>
                <a:gd name="T70" fmla="*/ 147 w 157"/>
                <a:gd name="T71" fmla="*/ 59 h 85"/>
                <a:gd name="T72" fmla="*/ 156 w 157"/>
                <a:gd name="T73" fmla="*/ 57 h 85"/>
                <a:gd name="T74" fmla="*/ 157 w 157"/>
                <a:gd name="T75" fmla="*/ 5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7" h="85">
                  <a:moveTo>
                    <a:pt x="157" y="59"/>
                  </a:moveTo>
                  <a:cubicBezTo>
                    <a:pt x="157" y="59"/>
                    <a:pt x="155" y="61"/>
                    <a:pt x="150" y="64"/>
                  </a:cubicBezTo>
                  <a:cubicBezTo>
                    <a:pt x="148" y="66"/>
                    <a:pt x="145" y="68"/>
                    <a:pt x="142" y="70"/>
                  </a:cubicBezTo>
                  <a:cubicBezTo>
                    <a:pt x="139" y="72"/>
                    <a:pt x="135" y="74"/>
                    <a:pt x="131" y="76"/>
                  </a:cubicBezTo>
                  <a:cubicBezTo>
                    <a:pt x="126" y="78"/>
                    <a:pt x="122" y="80"/>
                    <a:pt x="116" y="81"/>
                  </a:cubicBezTo>
                  <a:cubicBezTo>
                    <a:pt x="111" y="83"/>
                    <a:pt x="105" y="84"/>
                    <a:pt x="99" y="84"/>
                  </a:cubicBezTo>
                  <a:cubicBezTo>
                    <a:pt x="96" y="85"/>
                    <a:pt x="93" y="85"/>
                    <a:pt x="90" y="85"/>
                  </a:cubicBezTo>
                  <a:cubicBezTo>
                    <a:pt x="86" y="85"/>
                    <a:pt x="83" y="84"/>
                    <a:pt x="80" y="84"/>
                  </a:cubicBezTo>
                  <a:cubicBezTo>
                    <a:pt x="77" y="83"/>
                    <a:pt x="73" y="83"/>
                    <a:pt x="70" y="82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57" y="78"/>
                    <a:pt x="54" y="77"/>
                    <a:pt x="51" y="75"/>
                  </a:cubicBezTo>
                  <a:cubicBezTo>
                    <a:pt x="48" y="73"/>
                    <a:pt x="45" y="72"/>
                    <a:pt x="42" y="70"/>
                  </a:cubicBezTo>
                  <a:cubicBezTo>
                    <a:pt x="37" y="66"/>
                    <a:pt x="32" y="62"/>
                    <a:pt x="28" y="58"/>
                  </a:cubicBezTo>
                  <a:cubicBezTo>
                    <a:pt x="24" y="53"/>
                    <a:pt x="20" y="49"/>
                    <a:pt x="17" y="44"/>
                  </a:cubicBezTo>
                  <a:cubicBezTo>
                    <a:pt x="14" y="40"/>
                    <a:pt x="12" y="35"/>
                    <a:pt x="9" y="31"/>
                  </a:cubicBezTo>
                  <a:cubicBezTo>
                    <a:pt x="8" y="29"/>
                    <a:pt x="7" y="27"/>
                    <a:pt x="6" y="25"/>
                  </a:cubicBezTo>
                  <a:cubicBezTo>
                    <a:pt x="6" y="23"/>
                    <a:pt x="5" y="21"/>
                    <a:pt x="5" y="19"/>
                  </a:cubicBezTo>
                  <a:cubicBezTo>
                    <a:pt x="3" y="15"/>
                    <a:pt x="3" y="12"/>
                    <a:pt x="2" y="9"/>
                  </a:cubicBezTo>
                  <a:cubicBezTo>
                    <a:pt x="1" y="4"/>
                    <a:pt x="0" y="1"/>
                    <a:pt x="0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4" y="3"/>
                    <a:pt x="8" y="6"/>
                  </a:cubicBezTo>
                  <a:cubicBezTo>
                    <a:pt x="9" y="8"/>
                    <a:pt x="12" y="11"/>
                    <a:pt x="14" y="13"/>
                  </a:cubicBezTo>
                  <a:cubicBezTo>
                    <a:pt x="16" y="16"/>
                    <a:pt x="19" y="19"/>
                    <a:pt x="22" y="22"/>
                  </a:cubicBezTo>
                  <a:cubicBezTo>
                    <a:pt x="25" y="25"/>
                    <a:pt x="28" y="28"/>
                    <a:pt x="32" y="32"/>
                  </a:cubicBezTo>
                  <a:cubicBezTo>
                    <a:pt x="35" y="34"/>
                    <a:pt x="39" y="38"/>
                    <a:pt x="43" y="41"/>
                  </a:cubicBezTo>
                  <a:cubicBezTo>
                    <a:pt x="47" y="44"/>
                    <a:pt x="51" y="46"/>
                    <a:pt x="55" y="49"/>
                  </a:cubicBezTo>
                  <a:cubicBezTo>
                    <a:pt x="58" y="50"/>
                    <a:pt x="60" y="51"/>
                    <a:pt x="62" y="53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67" y="55"/>
                    <a:pt x="68" y="55"/>
                    <a:pt x="69" y="56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9" y="59"/>
                    <a:pt x="81" y="59"/>
                    <a:pt x="84" y="60"/>
                  </a:cubicBezTo>
                  <a:cubicBezTo>
                    <a:pt x="89" y="61"/>
                    <a:pt x="94" y="61"/>
                    <a:pt x="99" y="62"/>
                  </a:cubicBezTo>
                  <a:cubicBezTo>
                    <a:pt x="104" y="62"/>
                    <a:pt x="109" y="63"/>
                    <a:pt x="113" y="62"/>
                  </a:cubicBezTo>
                  <a:cubicBezTo>
                    <a:pt x="118" y="62"/>
                    <a:pt x="122" y="62"/>
                    <a:pt x="127" y="62"/>
                  </a:cubicBezTo>
                  <a:cubicBezTo>
                    <a:pt x="131" y="61"/>
                    <a:pt x="135" y="61"/>
                    <a:pt x="138" y="60"/>
                  </a:cubicBezTo>
                  <a:cubicBezTo>
                    <a:pt x="142" y="59"/>
                    <a:pt x="145" y="59"/>
                    <a:pt x="147" y="59"/>
                  </a:cubicBezTo>
                  <a:cubicBezTo>
                    <a:pt x="153" y="58"/>
                    <a:pt x="156" y="57"/>
                    <a:pt x="156" y="57"/>
                  </a:cubicBezTo>
                  <a:lnTo>
                    <a:pt x="157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01" name="Oval 370"/>
          <p:cNvSpPr>
            <a:spLocks noChangeArrowheads="1"/>
          </p:cNvSpPr>
          <p:nvPr/>
        </p:nvSpPr>
        <p:spPr bwMode="auto">
          <a:xfrm>
            <a:off x="8989665" y="2214508"/>
            <a:ext cx="1117831" cy="1117831"/>
          </a:xfrm>
          <a:prstGeom prst="ellipse">
            <a:avLst/>
          </a:prstGeom>
          <a:solidFill>
            <a:srgbClr val="5EC2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50" name="组合 449"/>
          <p:cNvGrpSpPr/>
          <p:nvPr/>
        </p:nvGrpSpPr>
        <p:grpSpPr>
          <a:xfrm>
            <a:off x="9109555" y="2469481"/>
            <a:ext cx="878056" cy="646722"/>
            <a:chOff x="6265863" y="3724275"/>
            <a:chExt cx="825500" cy="608013"/>
          </a:xfrm>
        </p:grpSpPr>
        <p:sp>
          <p:nvSpPr>
            <p:cNvPr id="202" name="Freeform 371"/>
            <p:cNvSpPr/>
            <p:nvPr/>
          </p:nvSpPr>
          <p:spPr bwMode="auto">
            <a:xfrm>
              <a:off x="6265863" y="3724275"/>
              <a:ext cx="647700" cy="571500"/>
            </a:xfrm>
            <a:custGeom>
              <a:avLst/>
              <a:gdLst>
                <a:gd name="T0" fmla="*/ 408 w 408"/>
                <a:gd name="T1" fmla="*/ 271 h 360"/>
                <a:gd name="T2" fmla="*/ 71 w 408"/>
                <a:gd name="T3" fmla="*/ 360 h 360"/>
                <a:gd name="T4" fmla="*/ 0 w 408"/>
                <a:gd name="T5" fmla="*/ 89 h 360"/>
                <a:gd name="T6" fmla="*/ 337 w 408"/>
                <a:gd name="T7" fmla="*/ 0 h 360"/>
                <a:gd name="T8" fmla="*/ 408 w 408"/>
                <a:gd name="T9" fmla="*/ 271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8" h="360">
                  <a:moveTo>
                    <a:pt x="408" y="271"/>
                  </a:moveTo>
                  <a:lnTo>
                    <a:pt x="71" y="360"/>
                  </a:lnTo>
                  <a:lnTo>
                    <a:pt x="0" y="89"/>
                  </a:lnTo>
                  <a:lnTo>
                    <a:pt x="337" y="0"/>
                  </a:lnTo>
                  <a:lnTo>
                    <a:pt x="408" y="271"/>
                  </a:lnTo>
                  <a:close/>
                </a:path>
              </a:pathLst>
            </a:custGeom>
            <a:solidFill>
              <a:srgbClr val="D3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372"/>
            <p:cNvSpPr/>
            <p:nvPr/>
          </p:nvSpPr>
          <p:spPr bwMode="auto">
            <a:xfrm>
              <a:off x="6305550" y="3765550"/>
              <a:ext cx="471488" cy="125413"/>
            </a:xfrm>
            <a:custGeom>
              <a:avLst/>
              <a:gdLst>
                <a:gd name="T0" fmla="*/ 1 w 297"/>
                <a:gd name="T1" fmla="*/ 79 h 79"/>
                <a:gd name="T2" fmla="*/ 0 w 297"/>
                <a:gd name="T3" fmla="*/ 78 h 79"/>
                <a:gd name="T4" fmla="*/ 297 w 297"/>
                <a:gd name="T5" fmla="*/ 0 h 79"/>
                <a:gd name="T6" fmla="*/ 297 w 297"/>
                <a:gd name="T7" fmla="*/ 0 h 79"/>
                <a:gd name="T8" fmla="*/ 1 w 297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9">
                  <a:moveTo>
                    <a:pt x="1" y="79"/>
                  </a:moveTo>
                  <a:lnTo>
                    <a:pt x="0" y="78"/>
                  </a:lnTo>
                  <a:lnTo>
                    <a:pt x="297" y="0"/>
                  </a:lnTo>
                  <a:lnTo>
                    <a:pt x="297" y="0"/>
                  </a:lnTo>
                  <a:lnTo>
                    <a:pt x="1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373"/>
            <p:cNvSpPr/>
            <p:nvPr/>
          </p:nvSpPr>
          <p:spPr bwMode="auto">
            <a:xfrm>
              <a:off x="6313488" y="3790950"/>
              <a:ext cx="471488" cy="127000"/>
            </a:xfrm>
            <a:custGeom>
              <a:avLst/>
              <a:gdLst>
                <a:gd name="T0" fmla="*/ 0 w 297"/>
                <a:gd name="T1" fmla="*/ 80 h 80"/>
                <a:gd name="T2" fmla="*/ 0 w 297"/>
                <a:gd name="T3" fmla="*/ 78 h 80"/>
                <a:gd name="T4" fmla="*/ 296 w 297"/>
                <a:gd name="T5" fmla="*/ 0 h 80"/>
                <a:gd name="T6" fmla="*/ 297 w 297"/>
                <a:gd name="T7" fmla="*/ 1 h 80"/>
                <a:gd name="T8" fmla="*/ 0 w 297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80">
                  <a:moveTo>
                    <a:pt x="0" y="80"/>
                  </a:moveTo>
                  <a:lnTo>
                    <a:pt x="0" y="78"/>
                  </a:lnTo>
                  <a:lnTo>
                    <a:pt x="296" y="0"/>
                  </a:lnTo>
                  <a:lnTo>
                    <a:pt x="297" y="1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5" name="Freeform 374"/>
            <p:cNvSpPr/>
            <p:nvPr/>
          </p:nvSpPr>
          <p:spPr bwMode="auto">
            <a:xfrm>
              <a:off x="6319838" y="3816350"/>
              <a:ext cx="471488" cy="127000"/>
            </a:xfrm>
            <a:custGeom>
              <a:avLst/>
              <a:gdLst>
                <a:gd name="T0" fmla="*/ 0 w 297"/>
                <a:gd name="T1" fmla="*/ 80 h 80"/>
                <a:gd name="T2" fmla="*/ 0 w 297"/>
                <a:gd name="T3" fmla="*/ 79 h 80"/>
                <a:gd name="T4" fmla="*/ 297 w 297"/>
                <a:gd name="T5" fmla="*/ 0 h 80"/>
                <a:gd name="T6" fmla="*/ 297 w 297"/>
                <a:gd name="T7" fmla="*/ 2 h 80"/>
                <a:gd name="T8" fmla="*/ 0 w 297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80">
                  <a:moveTo>
                    <a:pt x="0" y="80"/>
                  </a:moveTo>
                  <a:lnTo>
                    <a:pt x="0" y="79"/>
                  </a:lnTo>
                  <a:lnTo>
                    <a:pt x="297" y="0"/>
                  </a:lnTo>
                  <a:lnTo>
                    <a:pt x="297" y="2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 375"/>
            <p:cNvSpPr/>
            <p:nvPr/>
          </p:nvSpPr>
          <p:spPr bwMode="auto">
            <a:xfrm>
              <a:off x="6326188" y="3843338"/>
              <a:ext cx="471488" cy="125413"/>
            </a:xfrm>
            <a:custGeom>
              <a:avLst/>
              <a:gdLst>
                <a:gd name="T0" fmla="*/ 1 w 297"/>
                <a:gd name="T1" fmla="*/ 79 h 79"/>
                <a:gd name="T2" fmla="*/ 0 w 297"/>
                <a:gd name="T3" fmla="*/ 78 h 79"/>
                <a:gd name="T4" fmla="*/ 297 w 297"/>
                <a:gd name="T5" fmla="*/ 0 h 79"/>
                <a:gd name="T6" fmla="*/ 297 w 297"/>
                <a:gd name="T7" fmla="*/ 1 h 79"/>
                <a:gd name="T8" fmla="*/ 1 w 297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9">
                  <a:moveTo>
                    <a:pt x="1" y="79"/>
                  </a:moveTo>
                  <a:lnTo>
                    <a:pt x="0" y="78"/>
                  </a:lnTo>
                  <a:lnTo>
                    <a:pt x="297" y="0"/>
                  </a:lnTo>
                  <a:lnTo>
                    <a:pt x="297" y="1"/>
                  </a:lnTo>
                  <a:lnTo>
                    <a:pt x="1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376"/>
            <p:cNvSpPr/>
            <p:nvPr/>
          </p:nvSpPr>
          <p:spPr bwMode="auto">
            <a:xfrm>
              <a:off x="6334125" y="3870325"/>
              <a:ext cx="471488" cy="123825"/>
            </a:xfrm>
            <a:custGeom>
              <a:avLst/>
              <a:gdLst>
                <a:gd name="T0" fmla="*/ 0 w 297"/>
                <a:gd name="T1" fmla="*/ 78 h 78"/>
                <a:gd name="T2" fmla="*/ 0 w 297"/>
                <a:gd name="T3" fmla="*/ 78 h 78"/>
                <a:gd name="T4" fmla="*/ 296 w 297"/>
                <a:gd name="T5" fmla="*/ 0 h 78"/>
                <a:gd name="T6" fmla="*/ 297 w 297"/>
                <a:gd name="T7" fmla="*/ 0 h 78"/>
                <a:gd name="T8" fmla="*/ 0 w 297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8">
                  <a:moveTo>
                    <a:pt x="0" y="78"/>
                  </a:moveTo>
                  <a:lnTo>
                    <a:pt x="0" y="78"/>
                  </a:lnTo>
                  <a:lnTo>
                    <a:pt x="296" y="0"/>
                  </a:lnTo>
                  <a:lnTo>
                    <a:pt x="297" y="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377"/>
            <p:cNvSpPr/>
            <p:nvPr/>
          </p:nvSpPr>
          <p:spPr bwMode="auto">
            <a:xfrm>
              <a:off x="6338888" y="3895725"/>
              <a:ext cx="473075" cy="125413"/>
            </a:xfrm>
            <a:custGeom>
              <a:avLst/>
              <a:gdLst>
                <a:gd name="T0" fmla="*/ 1 w 298"/>
                <a:gd name="T1" fmla="*/ 79 h 79"/>
                <a:gd name="T2" fmla="*/ 0 w 298"/>
                <a:gd name="T3" fmla="*/ 78 h 79"/>
                <a:gd name="T4" fmla="*/ 298 w 298"/>
                <a:gd name="T5" fmla="*/ 0 h 79"/>
                <a:gd name="T6" fmla="*/ 298 w 298"/>
                <a:gd name="T7" fmla="*/ 1 h 79"/>
                <a:gd name="T8" fmla="*/ 1 w 298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79">
                  <a:moveTo>
                    <a:pt x="1" y="79"/>
                  </a:moveTo>
                  <a:lnTo>
                    <a:pt x="0" y="78"/>
                  </a:lnTo>
                  <a:lnTo>
                    <a:pt x="298" y="0"/>
                  </a:lnTo>
                  <a:lnTo>
                    <a:pt x="298" y="1"/>
                  </a:lnTo>
                  <a:lnTo>
                    <a:pt x="1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9" name="Freeform 378"/>
            <p:cNvSpPr/>
            <p:nvPr/>
          </p:nvSpPr>
          <p:spPr bwMode="auto">
            <a:xfrm>
              <a:off x="6346825" y="3921125"/>
              <a:ext cx="471488" cy="125413"/>
            </a:xfrm>
            <a:custGeom>
              <a:avLst/>
              <a:gdLst>
                <a:gd name="T0" fmla="*/ 0 w 297"/>
                <a:gd name="T1" fmla="*/ 79 h 79"/>
                <a:gd name="T2" fmla="*/ 0 w 297"/>
                <a:gd name="T3" fmla="*/ 78 h 79"/>
                <a:gd name="T4" fmla="*/ 297 w 297"/>
                <a:gd name="T5" fmla="*/ 0 h 79"/>
                <a:gd name="T6" fmla="*/ 297 w 297"/>
                <a:gd name="T7" fmla="*/ 1 h 79"/>
                <a:gd name="T8" fmla="*/ 0 w 297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9">
                  <a:moveTo>
                    <a:pt x="0" y="79"/>
                  </a:moveTo>
                  <a:lnTo>
                    <a:pt x="0" y="78"/>
                  </a:lnTo>
                  <a:lnTo>
                    <a:pt x="297" y="0"/>
                  </a:lnTo>
                  <a:lnTo>
                    <a:pt x="297" y="1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0" name="Freeform 379"/>
            <p:cNvSpPr/>
            <p:nvPr/>
          </p:nvSpPr>
          <p:spPr bwMode="auto">
            <a:xfrm>
              <a:off x="6354763" y="3946525"/>
              <a:ext cx="471488" cy="127000"/>
            </a:xfrm>
            <a:custGeom>
              <a:avLst/>
              <a:gdLst>
                <a:gd name="T0" fmla="*/ 0 w 297"/>
                <a:gd name="T1" fmla="*/ 80 h 80"/>
                <a:gd name="T2" fmla="*/ 0 w 297"/>
                <a:gd name="T3" fmla="*/ 79 h 80"/>
                <a:gd name="T4" fmla="*/ 296 w 297"/>
                <a:gd name="T5" fmla="*/ 0 h 80"/>
                <a:gd name="T6" fmla="*/ 297 w 297"/>
                <a:gd name="T7" fmla="*/ 2 h 80"/>
                <a:gd name="T8" fmla="*/ 0 w 297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80">
                  <a:moveTo>
                    <a:pt x="0" y="80"/>
                  </a:moveTo>
                  <a:lnTo>
                    <a:pt x="0" y="79"/>
                  </a:lnTo>
                  <a:lnTo>
                    <a:pt x="296" y="0"/>
                  </a:lnTo>
                  <a:lnTo>
                    <a:pt x="297" y="2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380"/>
            <p:cNvSpPr/>
            <p:nvPr/>
          </p:nvSpPr>
          <p:spPr bwMode="auto">
            <a:xfrm>
              <a:off x="6361113" y="3973513"/>
              <a:ext cx="471488" cy="125413"/>
            </a:xfrm>
            <a:custGeom>
              <a:avLst/>
              <a:gdLst>
                <a:gd name="T0" fmla="*/ 0 w 297"/>
                <a:gd name="T1" fmla="*/ 79 h 79"/>
                <a:gd name="T2" fmla="*/ 0 w 297"/>
                <a:gd name="T3" fmla="*/ 78 h 79"/>
                <a:gd name="T4" fmla="*/ 297 w 297"/>
                <a:gd name="T5" fmla="*/ 0 h 79"/>
                <a:gd name="T6" fmla="*/ 297 w 297"/>
                <a:gd name="T7" fmla="*/ 1 h 79"/>
                <a:gd name="T8" fmla="*/ 0 w 297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9">
                  <a:moveTo>
                    <a:pt x="0" y="79"/>
                  </a:moveTo>
                  <a:lnTo>
                    <a:pt x="0" y="78"/>
                  </a:lnTo>
                  <a:lnTo>
                    <a:pt x="297" y="0"/>
                  </a:lnTo>
                  <a:lnTo>
                    <a:pt x="297" y="1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381"/>
            <p:cNvSpPr/>
            <p:nvPr/>
          </p:nvSpPr>
          <p:spPr bwMode="auto">
            <a:xfrm>
              <a:off x="6367463" y="3998913"/>
              <a:ext cx="471488" cy="127000"/>
            </a:xfrm>
            <a:custGeom>
              <a:avLst/>
              <a:gdLst>
                <a:gd name="T0" fmla="*/ 0 w 297"/>
                <a:gd name="T1" fmla="*/ 80 h 80"/>
                <a:gd name="T2" fmla="*/ 0 w 297"/>
                <a:gd name="T3" fmla="*/ 78 h 80"/>
                <a:gd name="T4" fmla="*/ 297 w 297"/>
                <a:gd name="T5" fmla="*/ 0 h 80"/>
                <a:gd name="T6" fmla="*/ 297 w 297"/>
                <a:gd name="T7" fmla="*/ 1 h 80"/>
                <a:gd name="T8" fmla="*/ 0 w 297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80">
                  <a:moveTo>
                    <a:pt x="0" y="80"/>
                  </a:moveTo>
                  <a:lnTo>
                    <a:pt x="0" y="78"/>
                  </a:lnTo>
                  <a:lnTo>
                    <a:pt x="297" y="0"/>
                  </a:lnTo>
                  <a:lnTo>
                    <a:pt x="297" y="1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3" name="Freeform 382"/>
            <p:cNvSpPr/>
            <p:nvPr/>
          </p:nvSpPr>
          <p:spPr bwMode="auto">
            <a:xfrm>
              <a:off x="6375400" y="4025900"/>
              <a:ext cx="471488" cy="125413"/>
            </a:xfrm>
            <a:custGeom>
              <a:avLst/>
              <a:gdLst>
                <a:gd name="T0" fmla="*/ 0 w 297"/>
                <a:gd name="T1" fmla="*/ 79 h 79"/>
                <a:gd name="T2" fmla="*/ 0 w 297"/>
                <a:gd name="T3" fmla="*/ 78 h 79"/>
                <a:gd name="T4" fmla="*/ 296 w 297"/>
                <a:gd name="T5" fmla="*/ 0 h 79"/>
                <a:gd name="T6" fmla="*/ 297 w 297"/>
                <a:gd name="T7" fmla="*/ 1 h 79"/>
                <a:gd name="T8" fmla="*/ 0 w 297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9">
                  <a:moveTo>
                    <a:pt x="0" y="79"/>
                  </a:moveTo>
                  <a:lnTo>
                    <a:pt x="0" y="78"/>
                  </a:lnTo>
                  <a:lnTo>
                    <a:pt x="296" y="0"/>
                  </a:lnTo>
                  <a:lnTo>
                    <a:pt x="297" y="1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4" name="Freeform 383"/>
            <p:cNvSpPr/>
            <p:nvPr/>
          </p:nvSpPr>
          <p:spPr bwMode="auto">
            <a:xfrm>
              <a:off x="6381750" y="4051300"/>
              <a:ext cx="471488" cy="125413"/>
            </a:xfrm>
            <a:custGeom>
              <a:avLst/>
              <a:gdLst>
                <a:gd name="T0" fmla="*/ 0 w 297"/>
                <a:gd name="T1" fmla="*/ 79 h 79"/>
                <a:gd name="T2" fmla="*/ 0 w 297"/>
                <a:gd name="T3" fmla="*/ 78 h 79"/>
                <a:gd name="T4" fmla="*/ 297 w 297"/>
                <a:gd name="T5" fmla="*/ 0 h 79"/>
                <a:gd name="T6" fmla="*/ 297 w 297"/>
                <a:gd name="T7" fmla="*/ 1 h 79"/>
                <a:gd name="T8" fmla="*/ 0 w 297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9">
                  <a:moveTo>
                    <a:pt x="0" y="79"/>
                  </a:moveTo>
                  <a:lnTo>
                    <a:pt x="0" y="78"/>
                  </a:lnTo>
                  <a:lnTo>
                    <a:pt x="297" y="0"/>
                  </a:lnTo>
                  <a:lnTo>
                    <a:pt x="297" y="1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384"/>
            <p:cNvSpPr/>
            <p:nvPr/>
          </p:nvSpPr>
          <p:spPr bwMode="auto">
            <a:xfrm>
              <a:off x="6388100" y="4078288"/>
              <a:ext cx="471488" cy="125413"/>
            </a:xfrm>
            <a:custGeom>
              <a:avLst/>
              <a:gdLst>
                <a:gd name="T0" fmla="*/ 0 w 297"/>
                <a:gd name="T1" fmla="*/ 79 h 79"/>
                <a:gd name="T2" fmla="*/ 0 w 297"/>
                <a:gd name="T3" fmla="*/ 78 h 79"/>
                <a:gd name="T4" fmla="*/ 297 w 297"/>
                <a:gd name="T5" fmla="*/ 0 h 79"/>
                <a:gd name="T6" fmla="*/ 297 w 297"/>
                <a:gd name="T7" fmla="*/ 1 h 79"/>
                <a:gd name="T8" fmla="*/ 0 w 297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9">
                  <a:moveTo>
                    <a:pt x="0" y="79"/>
                  </a:moveTo>
                  <a:lnTo>
                    <a:pt x="0" y="78"/>
                  </a:lnTo>
                  <a:lnTo>
                    <a:pt x="297" y="0"/>
                  </a:lnTo>
                  <a:lnTo>
                    <a:pt x="297" y="1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385"/>
            <p:cNvSpPr/>
            <p:nvPr/>
          </p:nvSpPr>
          <p:spPr bwMode="auto">
            <a:xfrm>
              <a:off x="6396038" y="4103688"/>
              <a:ext cx="471488" cy="125413"/>
            </a:xfrm>
            <a:custGeom>
              <a:avLst/>
              <a:gdLst>
                <a:gd name="T0" fmla="*/ 0 w 297"/>
                <a:gd name="T1" fmla="*/ 79 h 79"/>
                <a:gd name="T2" fmla="*/ 0 w 297"/>
                <a:gd name="T3" fmla="*/ 78 h 79"/>
                <a:gd name="T4" fmla="*/ 296 w 297"/>
                <a:gd name="T5" fmla="*/ 0 h 79"/>
                <a:gd name="T6" fmla="*/ 297 w 297"/>
                <a:gd name="T7" fmla="*/ 1 h 79"/>
                <a:gd name="T8" fmla="*/ 0 w 297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9">
                  <a:moveTo>
                    <a:pt x="0" y="79"/>
                  </a:moveTo>
                  <a:lnTo>
                    <a:pt x="0" y="78"/>
                  </a:lnTo>
                  <a:lnTo>
                    <a:pt x="296" y="0"/>
                  </a:lnTo>
                  <a:lnTo>
                    <a:pt x="297" y="1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7" name="Freeform 386"/>
            <p:cNvSpPr/>
            <p:nvPr/>
          </p:nvSpPr>
          <p:spPr bwMode="auto">
            <a:xfrm>
              <a:off x="6669088" y="3792538"/>
              <a:ext cx="98425" cy="365125"/>
            </a:xfrm>
            <a:custGeom>
              <a:avLst/>
              <a:gdLst>
                <a:gd name="T0" fmla="*/ 62 w 62"/>
                <a:gd name="T1" fmla="*/ 230 h 230"/>
                <a:gd name="T2" fmla="*/ 0 w 62"/>
                <a:gd name="T3" fmla="*/ 1 h 230"/>
                <a:gd name="T4" fmla="*/ 2 w 62"/>
                <a:gd name="T5" fmla="*/ 0 h 230"/>
                <a:gd name="T6" fmla="*/ 62 w 62"/>
                <a:gd name="T7" fmla="*/ 230 h 230"/>
                <a:gd name="T8" fmla="*/ 62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2" y="230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62" y="230"/>
                  </a:lnTo>
                  <a:lnTo>
                    <a:pt x="62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 387"/>
            <p:cNvSpPr/>
            <p:nvPr/>
          </p:nvSpPr>
          <p:spPr bwMode="auto">
            <a:xfrm>
              <a:off x="6696075" y="3786188"/>
              <a:ext cx="98425" cy="365125"/>
            </a:xfrm>
            <a:custGeom>
              <a:avLst/>
              <a:gdLst>
                <a:gd name="T0" fmla="*/ 61 w 62"/>
                <a:gd name="T1" fmla="*/ 230 h 230"/>
                <a:gd name="T2" fmla="*/ 0 w 62"/>
                <a:gd name="T3" fmla="*/ 0 h 230"/>
                <a:gd name="T4" fmla="*/ 2 w 62"/>
                <a:gd name="T5" fmla="*/ 0 h 230"/>
                <a:gd name="T6" fmla="*/ 62 w 62"/>
                <a:gd name="T7" fmla="*/ 230 h 230"/>
                <a:gd name="T8" fmla="*/ 61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1" y="23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2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388"/>
            <p:cNvSpPr/>
            <p:nvPr/>
          </p:nvSpPr>
          <p:spPr bwMode="auto">
            <a:xfrm>
              <a:off x="6723063" y="3779838"/>
              <a:ext cx="98425" cy="365125"/>
            </a:xfrm>
            <a:custGeom>
              <a:avLst/>
              <a:gdLst>
                <a:gd name="T0" fmla="*/ 61 w 62"/>
                <a:gd name="T1" fmla="*/ 230 h 230"/>
                <a:gd name="T2" fmla="*/ 0 w 62"/>
                <a:gd name="T3" fmla="*/ 0 h 230"/>
                <a:gd name="T4" fmla="*/ 1 w 62"/>
                <a:gd name="T5" fmla="*/ 0 h 230"/>
                <a:gd name="T6" fmla="*/ 62 w 62"/>
                <a:gd name="T7" fmla="*/ 229 h 230"/>
                <a:gd name="T8" fmla="*/ 61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1" y="23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62" y="229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389"/>
            <p:cNvSpPr/>
            <p:nvPr/>
          </p:nvSpPr>
          <p:spPr bwMode="auto">
            <a:xfrm>
              <a:off x="6750050" y="3771900"/>
              <a:ext cx="96838" cy="365125"/>
            </a:xfrm>
            <a:custGeom>
              <a:avLst/>
              <a:gdLst>
                <a:gd name="T0" fmla="*/ 61 w 61"/>
                <a:gd name="T1" fmla="*/ 230 h 230"/>
                <a:gd name="T2" fmla="*/ 0 w 61"/>
                <a:gd name="T3" fmla="*/ 1 h 230"/>
                <a:gd name="T4" fmla="*/ 1 w 61"/>
                <a:gd name="T5" fmla="*/ 0 h 230"/>
                <a:gd name="T6" fmla="*/ 61 w 61"/>
                <a:gd name="T7" fmla="*/ 230 h 230"/>
                <a:gd name="T8" fmla="*/ 61 w 6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30">
                  <a:moveTo>
                    <a:pt x="61" y="23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61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1" name="Freeform 390"/>
            <p:cNvSpPr/>
            <p:nvPr/>
          </p:nvSpPr>
          <p:spPr bwMode="auto">
            <a:xfrm>
              <a:off x="6775450" y="3765550"/>
              <a:ext cx="98425" cy="365125"/>
            </a:xfrm>
            <a:custGeom>
              <a:avLst/>
              <a:gdLst>
                <a:gd name="T0" fmla="*/ 61 w 62"/>
                <a:gd name="T1" fmla="*/ 230 h 230"/>
                <a:gd name="T2" fmla="*/ 0 w 62"/>
                <a:gd name="T3" fmla="*/ 0 h 230"/>
                <a:gd name="T4" fmla="*/ 2 w 62"/>
                <a:gd name="T5" fmla="*/ 0 h 230"/>
                <a:gd name="T6" fmla="*/ 62 w 62"/>
                <a:gd name="T7" fmla="*/ 230 h 230"/>
                <a:gd name="T8" fmla="*/ 61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1" y="23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2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2" name="Freeform 391"/>
            <p:cNvSpPr/>
            <p:nvPr/>
          </p:nvSpPr>
          <p:spPr bwMode="auto">
            <a:xfrm>
              <a:off x="6643688" y="3800475"/>
              <a:ext cx="98425" cy="365125"/>
            </a:xfrm>
            <a:custGeom>
              <a:avLst/>
              <a:gdLst>
                <a:gd name="T0" fmla="*/ 61 w 62"/>
                <a:gd name="T1" fmla="*/ 230 h 230"/>
                <a:gd name="T2" fmla="*/ 0 w 62"/>
                <a:gd name="T3" fmla="*/ 0 h 230"/>
                <a:gd name="T4" fmla="*/ 1 w 62"/>
                <a:gd name="T5" fmla="*/ 0 h 230"/>
                <a:gd name="T6" fmla="*/ 62 w 62"/>
                <a:gd name="T7" fmla="*/ 230 h 230"/>
                <a:gd name="T8" fmla="*/ 61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1" y="23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62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 392"/>
            <p:cNvSpPr/>
            <p:nvPr/>
          </p:nvSpPr>
          <p:spPr bwMode="auto">
            <a:xfrm>
              <a:off x="6618288" y="3806825"/>
              <a:ext cx="98425" cy="365125"/>
            </a:xfrm>
            <a:custGeom>
              <a:avLst/>
              <a:gdLst>
                <a:gd name="T0" fmla="*/ 60 w 62"/>
                <a:gd name="T1" fmla="*/ 230 h 230"/>
                <a:gd name="T2" fmla="*/ 0 w 62"/>
                <a:gd name="T3" fmla="*/ 0 h 230"/>
                <a:gd name="T4" fmla="*/ 1 w 62"/>
                <a:gd name="T5" fmla="*/ 0 h 230"/>
                <a:gd name="T6" fmla="*/ 62 w 62"/>
                <a:gd name="T7" fmla="*/ 230 h 230"/>
                <a:gd name="T8" fmla="*/ 60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0" y="23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62" y="230"/>
                  </a:lnTo>
                  <a:lnTo>
                    <a:pt x="60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393"/>
            <p:cNvSpPr/>
            <p:nvPr/>
          </p:nvSpPr>
          <p:spPr bwMode="auto">
            <a:xfrm>
              <a:off x="6592888" y="3813175"/>
              <a:ext cx="96838" cy="365125"/>
            </a:xfrm>
            <a:custGeom>
              <a:avLst/>
              <a:gdLst>
                <a:gd name="T0" fmla="*/ 60 w 61"/>
                <a:gd name="T1" fmla="*/ 230 h 230"/>
                <a:gd name="T2" fmla="*/ 0 w 61"/>
                <a:gd name="T3" fmla="*/ 1 h 230"/>
                <a:gd name="T4" fmla="*/ 0 w 61"/>
                <a:gd name="T5" fmla="*/ 0 h 230"/>
                <a:gd name="T6" fmla="*/ 61 w 61"/>
                <a:gd name="T7" fmla="*/ 230 h 230"/>
                <a:gd name="T8" fmla="*/ 60 w 6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30">
                  <a:moveTo>
                    <a:pt x="60" y="23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61" y="230"/>
                  </a:lnTo>
                  <a:lnTo>
                    <a:pt x="60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" name="Freeform 394"/>
            <p:cNvSpPr/>
            <p:nvPr/>
          </p:nvSpPr>
          <p:spPr bwMode="auto">
            <a:xfrm>
              <a:off x="6565900" y="3821113"/>
              <a:ext cx="96838" cy="365125"/>
            </a:xfrm>
            <a:custGeom>
              <a:avLst/>
              <a:gdLst>
                <a:gd name="T0" fmla="*/ 61 w 61"/>
                <a:gd name="T1" fmla="*/ 230 h 230"/>
                <a:gd name="T2" fmla="*/ 0 w 61"/>
                <a:gd name="T3" fmla="*/ 0 h 230"/>
                <a:gd name="T4" fmla="*/ 1 w 61"/>
                <a:gd name="T5" fmla="*/ 0 h 230"/>
                <a:gd name="T6" fmla="*/ 61 w 61"/>
                <a:gd name="T7" fmla="*/ 230 h 230"/>
                <a:gd name="T8" fmla="*/ 61 w 6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30">
                  <a:moveTo>
                    <a:pt x="61" y="23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61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6" name="Freeform 395"/>
            <p:cNvSpPr/>
            <p:nvPr/>
          </p:nvSpPr>
          <p:spPr bwMode="auto">
            <a:xfrm>
              <a:off x="6538913" y="3829050"/>
              <a:ext cx="98425" cy="365125"/>
            </a:xfrm>
            <a:custGeom>
              <a:avLst/>
              <a:gdLst>
                <a:gd name="T0" fmla="*/ 62 w 62"/>
                <a:gd name="T1" fmla="*/ 230 h 230"/>
                <a:gd name="T2" fmla="*/ 0 w 62"/>
                <a:gd name="T3" fmla="*/ 0 h 230"/>
                <a:gd name="T4" fmla="*/ 2 w 62"/>
                <a:gd name="T5" fmla="*/ 0 h 230"/>
                <a:gd name="T6" fmla="*/ 62 w 62"/>
                <a:gd name="T7" fmla="*/ 229 h 230"/>
                <a:gd name="T8" fmla="*/ 62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2" y="23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2" y="229"/>
                  </a:lnTo>
                  <a:lnTo>
                    <a:pt x="62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396"/>
            <p:cNvSpPr/>
            <p:nvPr/>
          </p:nvSpPr>
          <p:spPr bwMode="auto">
            <a:xfrm>
              <a:off x="6513513" y="3833813"/>
              <a:ext cx="98425" cy="365125"/>
            </a:xfrm>
            <a:custGeom>
              <a:avLst/>
              <a:gdLst>
                <a:gd name="T0" fmla="*/ 61 w 62"/>
                <a:gd name="T1" fmla="*/ 230 h 230"/>
                <a:gd name="T2" fmla="*/ 0 w 62"/>
                <a:gd name="T3" fmla="*/ 1 h 230"/>
                <a:gd name="T4" fmla="*/ 1 w 62"/>
                <a:gd name="T5" fmla="*/ 0 h 230"/>
                <a:gd name="T6" fmla="*/ 62 w 62"/>
                <a:gd name="T7" fmla="*/ 230 h 230"/>
                <a:gd name="T8" fmla="*/ 61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1" y="23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62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 397"/>
            <p:cNvSpPr/>
            <p:nvPr/>
          </p:nvSpPr>
          <p:spPr bwMode="auto">
            <a:xfrm>
              <a:off x="6488113" y="3841750"/>
              <a:ext cx="98425" cy="365125"/>
            </a:xfrm>
            <a:custGeom>
              <a:avLst/>
              <a:gdLst>
                <a:gd name="T0" fmla="*/ 60 w 62"/>
                <a:gd name="T1" fmla="*/ 230 h 230"/>
                <a:gd name="T2" fmla="*/ 0 w 62"/>
                <a:gd name="T3" fmla="*/ 0 h 230"/>
                <a:gd name="T4" fmla="*/ 1 w 62"/>
                <a:gd name="T5" fmla="*/ 0 h 230"/>
                <a:gd name="T6" fmla="*/ 62 w 62"/>
                <a:gd name="T7" fmla="*/ 229 h 230"/>
                <a:gd name="T8" fmla="*/ 60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0" y="23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62" y="229"/>
                  </a:lnTo>
                  <a:lnTo>
                    <a:pt x="60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9" name="Freeform 398"/>
            <p:cNvSpPr/>
            <p:nvPr/>
          </p:nvSpPr>
          <p:spPr bwMode="auto">
            <a:xfrm>
              <a:off x="6461125" y="3849688"/>
              <a:ext cx="98425" cy="363538"/>
            </a:xfrm>
            <a:custGeom>
              <a:avLst/>
              <a:gdLst>
                <a:gd name="T0" fmla="*/ 61 w 62"/>
                <a:gd name="T1" fmla="*/ 229 h 229"/>
                <a:gd name="T2" fmla="*/ 0 w 62"/>
                <a:gd name="T3" fmla="*/ 0 h 229"/>
                <a:gd name="T4" fmla="*/ 1 w 62"/>
                <a:gd name="T5" fmla="*/ 0 h 229"/>
                <a:gd name="T6" fmla="*/ 62 w 62"/>
                <a:gd name="T7" fmla="*/ 229 h 229"/>
                <a:gd name="T8" fmla="*/ 61 w 62"/>
                <a:gd name="T9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29">
                  <a:moveTo>
                    <a:pt x="61" y="229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62" y="229"/>
                  </a:lnTo>
                  <a:lnTo>
                    <a:pt x="61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0" name="Freeform 399"/>
            <p:cNvSpPr/>
            <p:nvPr/>
          </p:nvSpPr>
          <p:spPr bwMode="auto">
            <a:xfrm>
              <a:off x="6435725" y="3854450"/>
              <a:ext cx="96838" cy="365125"/>
            </a:xfrm>
            <a:custGeom>
              <a:avLst/>
              <a:gdLst>
                <a:gd name="T0" fmla="*/ 61 w 61"/>
                <a:gd name="T1" fmla="*/ 230 h 230"/>
                <a:gd name="T2" fmla="*/ 0 w 61"/>
                <a:gd name="T3" fmla="*/ 1 h 230"/>
                <a:gd name="T4" fmla="*/ 1 w 61"/>
                <a:gd name="T5" fmla="*/ 0 h 230"/>
                <a:gd name="T6" fmla="*/ 61 w 61"/>
                <a:gd name="T7" fmla="*/ 230 h 230"/>
                <a:gd name="T8" fmla="*/ 61 w 6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30">
                  <a:moveTo>
                    <a:pt x="61" y="23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61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 400"/>
            <p:cNvSpPr/>
            <p:nvPr/>
          </p:nvSpPr>
          <p:spPr bwMode="auto">
            <a:xfrm>
              <a:off x="6410325" y="3862388"/>
              <a:ext cx="96838" cy="365125"/>
            </a:xfrm>
            <a:custGeom>
              <a:avLst/>
              <a:gdLst>
                <a:gd name="T0" fmla="*/ 60 w 61"/>
                <a:gd name="T1" fmla="*/ 230 h 230"/>
                <a:gd name="T2" fmla="*/ 0 w 61"/>
                <a:gd name="T3" fmla="*/ 0 h 230"/>
                <a:gd name="T4" fmla="*/ 0 w 61"/>
                <a:gd name="T5" fmla="*/ 0 h 230"/>
                <a:gd name="T6" fmla="*/ 61 w 61"/>
                <a:gd name="T7" fmla="*/ 229 h 230"/>
                <a:gd name="T8" fmla="*/ 60 w 6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30">
                  <a:moveTo>
                    <a:pt x="60" y="23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1" y="229"/>
                  </a:lnTo>
                  <a:lnTo>
                    <a:pt x="60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401"/>
            <p:cNvSpPr/>
            <p:nvPr/>
          </p:nvSpPr>
          <p:spPr bwMode="auto">
            <a:xfrm>
              <a:off x="6383338" y="3868738"/>
              <a:ext cx="98425" cy="365125"/>
            </a:xfrm>
            <a:custGeom>
              <a:avLst/>
              <a:gdLst>
                <a:gd name="T0" fmla="*/ 61 w 62"/>
                <a:gd name="T1" fmla="*/ 230 h 230"/>
                <a:gd name="T2" fmla="*/ 0 w 62"/>
                <a:gd name="T3" fmla="*/ 1 h 230"/>
                <a:gd name="T4" fmla="*/ 1 w 62"/>
                <a:gd name="T5" fmla="*/ 0 h 230"/>
                <a:gd name="T6" fmla="*/ 62 w 62"/>
                <a:gd name="T7" fmla="*/ 230 h 230"/>
                <a:gd name="T8" fmla="*/ 61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1" y="23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62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3" name="Freeform 402"/>
            <p:cNvSpPr/>
            <p:nvPr/>
          </p:nvSpPr>
          <p:spPr bwMode="auto">
            <a:xfrm>
              <a:off x="6357938" y="3875088"/>
              <a:ext cx="96838" cy="365125"/>
            </a:xfrm>
            <a:custGeom>
              <a:avLst/>
              <a:gdLst>
                <a:gd name="T0" fmla="*/ 60 w 61"/>
                <a:gd name="T1" fmla="*/ 230 h 230"/>
                <a:gd name="T2" fmla="*/ 0 w 61"/>
                <a:gd name="T3" fmla="*/ 0 h 230"/>
                <a:gd name="T4" fmla="*/ 1 w 61"/>
                <a:gd name="T5" fmla="*/ 0 h 230"/>
                <a:gd name="T6" fmla="*/ 61 w 61"/>
                <a:gd name="T7" fmla="*/ 230 h 230"/>
                <a:gd name="T8" fmla="*/ 60 w 6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30">
                  <a:moveTo>
                    <a:pt x="60" y="23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61" y="230"/>
                  </a:lnTo>
                  <a:lnTo>
                    <a:pt x="60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4" name="Freeform 403"/>
            <p:cNvSpPr/>
            <p:nvPr/>
          </p:nvSpPr>
          <p:spPr bwMode="auto">
            <a:xfrm>
              <a:off x="6330950" y="3883025"/>
              <a:ext cx="98425" cy="365125"/>
            </a:xfrm>
            <a:custGeom>
              <a:avLst/>
              <a:gdLst>
                <a:gd name="T0" fmla="*/ 61 w 62"/>
                <a:gd name="T1" fmla="*/ 230 h 230"/>
                <a:gd name="T2" fmla="*/ 0 w 62"/>
                <a:gd name="T3" fmla="*/ 0 h 230"/>
                <a:gd name="T4" fmla="*/ 2 w 62"/>
                <a:gd name="T5" fmla="*/ 0 h 230"/>
                <a:gd name="T6" fmla="*/ 62 w 62"/>
                <a:gd name="T7" fmla="*/ 229 h 230"/>
                <a:gd name="T8" fmla="*/ 61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1" y="23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2" y="229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 404"/>
            <p:cNvSpPr/>
            <p:nvPr/>
          </p:nvSpPr>
          <p:spPr bwMode="auto">
            <a:xfrm>
              <a:off x="6869113" y="4138613"/>
              <a:ext cx="198438" cy="106363"/>
            </a:xfrm>
            <a:custGeom>
              <a:avLst/>
              <a:gdLst>
                <a:gd name="T0" fmla="*/ 0 w 191"/>
                <a:gd name="T1" fmla="*/ 45 h 103"/>
                <a:gd name="T2" fmla="*/ 191 w 191"/>
                <a:gd name="T3" fmla="*/ 20 h 103"/>
                <a:gd name="T4" fmla="*/ 153 w 191"/>
                <a:gd name="T5" fmla="*/ 93 h 103"/>
                <a:gd name="T6" fmla="*/ 45 w 191"/>
                <a:gd name="T7" fmla="*/ 103 h 103"/>
                <a:gd name="T8" fmla="*/ 0 w 191"/>
                <a:gd name="T9" fmla="*/ 4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03">
                  <a:moveTo>
                    <a:pt x="0" y="45"/>
                  </a:moveTo>
                  <a:cubicBezTo>
                    <a:pt x="0" y="45"/>
                    <a:pt x="116" y="0"/>
                    <a:pt x="191" y="20"/>
                  </a:cubicBezTo>
                  <a:cubicBezTo>
                    <a:pt x="153" y="93"/>
                    <a:pt x="153" y="93"/>
                    <a:pt x="153" y="93"/>
                  </a:cubicBezTo>
                  <a:cubicBezTo>
                    <a:pt x="45" y="103"/>
                    <a:pt x="45" y="103"/>
                    <a:pt x="45" y="103"/>
                  </a:cubicBezTo>
                  <a:lnTo>
                    <a:pt x="0" y="45"/>
                  </a:lnTo>
                  <a:close/>
                </a:path>
              </a:pathLst>
            </a:custGeom>
            <a:solidFill>
              <a:srgbClr val="1325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405"/>
            <p:cNvSpPr/>
            <p:nvPr/>
          </p:nvSpPr>
          <p:spPr bwMode="auto">
            <a:xfrm>
              <a:off x="6872288" y="4114800"/>
              <a:ext cx="190500" cy="58738"/>
            </a:xfrm>
            <a:custGeom>
              <a:avLst/>
              <a:gdLst>
                <a:gd name="T0" fmla="*/ 0 w 184"/>
                <a:gd name="T1" fmla="*/ 28 h 57"/>
                <a:gd name="T2" fmla="*/ 97 w 184"/>
                <a:gd name="T3" fmla="*/ 2 h 57"/>
                <a:gd name="T4" fmla="*/ 136 w 184"/>
                <a:gd name="T5" fmla="*/ 0 h 57"/>
                <a:gd name="T6" fmla="*/ 157 w 184"/>
                <a:gd name="T7" fmla="*/ 2 h 57"/>
                <a:gd name="T8" fmla="*/ 170 w 184"/>
                <a:gd name="T9" fmla="*/ 4 h 57"/>
                <a:gd name="T10" fmla="*/ 150 w 184"/>
                <a:gd name="T11" fmla="*/ 38 h 57"/>
                <a:gd name="T12" fmla="*/ 111 w 184"/>
                <a:gd name="T13" fmla="*/ 48 h 57"/>
                <a:gd name="T14" fmla="*/ 59 w 184"/>
                <a:gd name="T15" fmla="*/ 55 h 57"/>
                <a:gd name="T16" fmla="*/ 33 w 184"/>
                <a:gd name="T17" fmla="*/ 56 h 57"/>
                <a:gd name="T18" fmla="*/ 14 w 184"/>
                <a:gd name="T19" fmla="*/ 51 h 57"/>
                <a:gd name="T20" fmla="*/ 0 w 184"/>
                <a:gd name="T21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4" h="57">
                  <a:moveTo>
                    <a:pt x="0" y="28"/>
                  </a:moveTo>
                  <a:cubicBezTo>
                    <a:pt x="28" y="6"/>
                    <a:pt x="64" y="9"/>
                    <a:pt x="97" y="2"/>
                  </a:cubicBezTo>
                  <a:cubicBezTo>
                    <a:pt x="110" y="0"/>
                    <a:pt x="123" y="0"/>
                    <a:pt x="136" y="0"/>
                  </a:cubicBezTo>
                  <a:cubicBezTo>
                    <a:pt x="143" y="1"/>
                    <a:pt x="150" y="1"/>
                    <a:pt x="157" y="2"/>
                  </a:cubicBezTo>
                  <a:cubicBezTo>
                    <a:pt x="162" y="2"/>
                    <a:pt x="167" y="2"/>
                    <a:pt x="170" y="4"/>
                  </a:cubicBezTo>
                  <a:cubicBezTo>
                    <a:pt x="184" y="16"/>
                    <a:pt x="158" y="33"/>
                    <a:pt x="150" y="38"/>
                  </a:cubicBezTo>
                  <a:cubicBezTo>
                    <a:pt x="137" y="46"/>
                    <a:pt x="126" y="46"/>
                    <a:pt x="111" y="48"/>
                  </a:cubicBezTo>
                  <a:cubicBezTo>
                    <a:pt x="94" y="51"/>
                    <a:pt x="76" y="54"/>
                    <a:pt x="59" y="55"/>
                  </a:cubicBezTo>
                  <a:cubicBezTo>
                    <a:pt x="50" y="56"/>
                    <a:pt x="42" y="57"/>
                    <a:pt x="33" y="56"/>
                  </a:cubicBezTo>
                  <a:cubicBezTo>
                    <a:pt x="27" y="55"/>
                    <a:pt x="19" y="55"/>
                    <a:pt x="14" y="51"/>
                  </a:cubicBezTo>
                  <a:cubicBezTo>
                    <a:pt x="9" y="48"/>
                    <a:pt x="1" y="36"/>
                    <a:pt x="0" y="29"/>
                  </a:cubicBezTo>
                </a:path>
              </a:pathLst>
            </a:custGeom>
            <a:solidFill>
              <a:srgbClr val="3A8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407"/>
            <p:cNvSpPr/>
            <p:nvPr/>
          </p:nvSpPr>
          <p:spPr bwMode="auto">
            <a:xfrm>
              <a:off x="6753225" y="3824288"/>
              <a:ext cx="296863" cy="361950"/>
            </a:xfrm>
            <a:custGeom>
              <a:avLst/>
              <a:gdLst>
                <a:gd name="T0" fmla="*/ 6 w 288"/>
                <a:gd name="T1" fmla="*/ 64 h 350"/>
                <a:gd name="T2" fmla="*/ 13 w 288"/>
                <a:gd name="T3" fmla="*/ 86 h 350"/>
                <a:gd name="T4" fmla="*/ 19 w 288"/>
                <a:gd name="T5" fmla="*/ 110 h 350"/>
                <a:gd name="T6" fmla="*/ 49 w 288"/>
                <a:gd name="T7" fmla="*/ 179 h 350"/>
                <a:gd name="T8" fmla="*/ 77 w 288"/>
                <a:gd name="T9" fmla="*/ 213 h 350"/>
                <a:gd name="T10" fmla="*/ 110 w 288"/>
                <a:gd name="T11" fmla="*/ 243 h 350"/>
                <a:gd name="T12" fmla="*/ 146 w 288"/>
                <a:gd name="T13" fmla="*/ 293 h 350"/>
                <a:gd name="T14" fmla="*/ 164 w 288"/>
                <a:gd name="T15" fmla="*/ 350 h 350"/>
                <a:gd name="T16" fmla="*/ 236 w 288"/>
                <a:gd name="T17" fmla="*/ 347 h 350"/>
                <a:gd name="T18" fmla="*/ 285 w 288"/>
                <a:gd name="T19" fmla="*/ 337 h 350"/>
                <a:gd name="T20" fmla="*/ 280 w 288"/>
                <a:gd name="T21" fmla="*/ 309 h 350"/>
                <a:gd name="T22" fmla="*/ 275 w 288"/>
                <a:gd name="T23" fmla="*/ 280 h 350"/>
                <a:gd name="T24" fmla="*/ 262 w 288"/>
                <a:gd name="T25" fmla="*/ 172 h 350"/>
                <a:gd name="T26" fmla="*/ 257 w 288"/>
                <a:gd name="T27" fmla="*/ 118 h 350"/>
                <a:gd name="T28" fmla="*/ 224 w 288"/>
                <a:gd name="T29" fmla="*/ 74 h 350"/>
                <a:gd name="T30" fmla="*/ 139 w 288"/>
                <a:gd name="T31" fmla="*/ 7 h 350"/>
                <a:gd name="T32" fmla="*/ 62 w 288"/>
                <a:gd name="T33" fmla="*/ 5 h 350"/>
                <a:gd name="T34" fmla="*/ 0 w 288"/>
                <a:gd name="T35" fmla="*/ 24 h 350"/>
                <a:gd name="T36" fmla="*/ 38 w 288"/>
                <a:gd name="T37" fmla="*/ 44 h 350"/>
                <a:gd name="T38" fmla="*/ 86 w 288"/>
                <a:gd name="T39" fmla="*/ 47 h 350"/>
                <a:gd name="T40" fmla="*/ 129 w 288"/>
                <a:gd name="T41" fmla="*/ 77 h 350"/>
                <a:gd name="T42" fmla="*/ 152 w 288"/>
                <a:gd name="T43" fmla="*/ 125 h 350"/>
                <a:gd name="T44" fmla="*/ 109 w 288"/>
                <a:gd name="T45" fmla="*/ 147 h 350"/>
                <a:gd name="T46" fmla="*/ 69 w 288"/>
                <a:gd name="T47" fmla="*/ 116 h 350"/>
                <a:gd name="T48" fmla="*/ 42 w 288"/>
                <a:gd name="T49" fmla="*/ 79 h 350"/>
                <a:gd name="T50" fmla="*/ 25 w 288"/>
                <a:gd name="T51" fmla="*/ 59 h 350"/>
                <a:gd name="T52" fmla="*/ 6 w 288"/>
                <a:gd name="T53" fmla="*/ 6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88" h="350">
                  <a:moveTo>
                    <a:pt x="6" y="64"/>
                  </a:moveTo>
                  <a:cubicBezTo>
                    <a:pt x="9" y="68"/>
                    <a:pt x="10" y="80"/>
                    <a:pt x="13" y="86"/>
                  </a:cubicBezTo>
                  <a:cubicBezTo>
                    <a:pt x="16" y="94"/>
                    <a:pt x="16" y="102"/>
                    <a:pt x="19" y="110"/>
                  </a:cubicBezTo>
                  <a:cubicBezTo>
                    <a:pt x="24" y="126"/>
                    <a:pt x="41" y="164"/>
                    <a:pt x="49" y="179"/>
                  </a:cubicBezTo>
                  <a:cubicBezTo>
                    <a:pt x="57" y="195"/>
                    <a:pt x="65" y="202"/>
                    <a:pt x="77" y="213"/>
                  </a:cubicBezTo>
                  <a:cubicBezTo>
                    <a:pt x="92" y="227"/>
                    <a:pt x="97" y="228"/>
                    <a:pt x="110" y="243"/>
                  </a:cubicBezTo>
                  <a:cubicBezTo>
                    <a:pt x="123" y="258"/>
                    <a:pt x="136" y="276"/>
                    <a:pt x="146" y="293"/>
                  </a:cubicBezTo>
                  <a:cubicBezTo>
                    <a:pt x="158" y="313"/>
                    <a:pt x="161" y="329"/>
                    <a:pt x="164" y="350"/>
                  </a:cubicBezTo>
                  <a:cubicBezTo>
                    <a:pt x="188" y="350"/>
                    <a:pt x="212" y="349"/>
                    <a:pt x="236" y="347"/>
                  </a:cubicBezTo>
                  <a:cubicBezTo>
                    <a:pt x="244" y="346"/>
                    <a:pt x="280" y="346"/>
                    <a:pt x="285" y="337"/>
                  </a:cubicBezTo>
                  <a:cubicBezTo>
                    <a:pt x="288" y="332"/>
                    <a:pt x="281" y="315"/>
                    <a:pt x="280" y="309"/>
                  </a:cubicBezTo>
                  <a:cubicBezTo>
                    <a:pt x="278" y="299"/>
                    <a:pt x="277" y="290"/>
                    <a:pt x="275" y="280"/>
                  </a:cubicBezTo>
                  <a:cubicBezTo>
                    <a:pt x="270" y="244"/>
                    <a:pt x="268" y="209"/>
                    <a:pt x="262" y="172"/>
                  </a:cubicBezTo>
                  <a:cubicBezTo>
                    <a:pt x="259" y="155"/>
                    <a:pt x="261" y="135"/>
                    <a:pt x="257" y="118"/>
                  </a:cubicBezTo>
                  <a:cubicBezTo>
                    <a:pt x="252" y="98"/>
                    <a:pt x="241" y="86"/>
                    <a:pt x="224" y="74"/>
                  </a:cubicBezTo>
                  <a:cubicBezTo>
                    <a:pt x="195" y="52"/>
                    <a:pt x="176" y="18"/>
                    <a:pt x="139" y="7"/>
                  </a:cubicBezTo>
                  <a:cubicBezTo>
                    <a:pt x="115" y="0"/>
                    <a:pt x="87" y="4"/>
                    <a:pt x="62" y="5"/>
                  </a:cubicBezTo>
                  <a:cubicBezTo>
                    <a:pt x="41" y="6"/>
                    <a:pt x="18" y="12"/>
                    <a:pt x="0" y="24"/>
                  </a:cubicBezTo>
                  <a:cubicBezTo>
                    <a:pt x="8" y="40"/>
                    <a:pt x="20" y="45"/>
                    <a:pt x="38" y="44"/>
                  </a:cubicBezTo>
                  <a:cubicBezTo>
                    <a:pt x="56" y="43"/>
                    <a:pt x="68" y="41"/>
                    <a:pt x="86" y="47"/>
                  </a:cubicBezTo>
                  <a:cubicBezTo>
                    <a:pt x="104" y="53"/>
                    <a:pt x="118" y="62"/>
                    <a:pt x="129" y="77"/>
                  </a:cubicBezTo>
                  <a:cubicBezTo>
                    <a:pt x="138" y="88"/>
                    <a:pt x="157" y="110"/>
                    <a:pt x="152" y="125"/>
                  </a:cubicBezTo>
                  <a:cubicBezTo>
                    <a:pt x="146" y="143"/>
                    <a:pt x="125" y="151"/>
                    <a:pt x="109" y="147"/>
                  </a:cubicBezTo>
                  <a:cubicBezTo>
                    <a:pt x="91" y="143"/>
                    <a:pt x="80" y="129"/>
                    <a:pt x="69" y="116"/>
                  </a:cubicBezTo>
                  <a:cubicBezTo>
                    <a:pt x="59" y="105"/>
                    <a:pt x="50" y="93"/>
                    <a:pt x="42" y="79"/>
                  </a:cubicBezTo>
                  <a:cubicBezTo>
                    <a:pt x="38" y="71"/>
                    <a:pt x="33" y="63"/>
                    <a:pt x="25" y="59"/>
                  </a:cubicBezTo>
                  <a:cubicBezTo>
                    <a:pt x="17" y="54"/>
                    <a:pt x="12" y="58"/>
                    <a:pt x="6" y="64"/>
                  </a:cubicBezTo>
                </a:path>
              </a:pathLst>
            </a:custGeom>
            <a:solidFill>
              <a:srgbClr val="DDB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408"/>
            <p:cNvSpPr/>
            <p:nvPr/>
          </p:nvSpPr>
          <p:spPr bwMode="auto">
            <a:xfrm>
              <a:off x="6869113" y="4121150"/>
              <a:ext cx="206375" cy="111125"/>
            </a:xfrm>
            <a:custGeom>
              <a:avLst/>
              <a:gdLst>
                <a:gd name="T0" fmla="*/ 176 w 200"/>
                <a:gd name="T1" fmla="*/ 0 h 107"/>
                <a:gd name="T2" fmla="*/ 140 w 200"/>
                <a:gd name="T3" fmla="*/ 20 h 107"/>
                <a:gd name="T4" fmla="*/ 91 w 200"/>
                <a:gd name="T5" fmla="*/ 28 h 107"/>
                <a:gd name="T6" fmla="*/ 45 w 200"/>
                <a:gd name="T7" fmla="*/ 31 h 107"/>
                <a:gd name="T8" fmla="*/ 4 w 200"/>
                <a:gd name="T9" fmla="*/ 20 h 107"/>
                <a:gd name="T10" fmla="*/ 6 w 200"/>
                <a:gd name="T11" fmla="*/ 57 h 107"/>
                <a:gd name="T12" fmla="*/ 12 w 200"/>
                <a:gd name="T13" fmla="*/ 103 h 107"/>
                <a:gd name="T14" fmla="*/ 52 w 200"/>
                <a:gd name="T15" fmla="*/ 99 h 107"/>
                <a:gd name="T16" fmla="*/ 106 w 200"/>
                <a:gd name="T17" fmla="*/ 107 h 107"/>
                <a:gd name="T18" fmla="*/ 161 w 200"/>
                <a:gd name="T19" fmla="*/ 101 h 107"/>
                <a:gd name="T20" fmla="*/ 200 w 200"/>
                <a:gd name="T21" fmla="*/ 89 h 107"/>
                <a:gd name="T22" fmla="*/ 190 w 200"/>
                <a:gd name="T23" fmla="*/ 47 h 107"/>
                <a:gd name="T24" fmla="*/ 177 w 200"/>
                <a:gd name="T25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" h="107">
                  <a:moveTo>
                    <a:pt x="176" y="0"/>
                  </a:moveTo>
                  <a:cubicBezTo>
                    <a:pt x="174" y="10"/>
                    <a:pt x="148" y="18"/>
                    <a:pt x="140" y="20"/>
                  </a:cubicBezTo>
                  <a:cubicBezTo>
                    <a:pt x="124" y="23"/>
                    <a:pt x="107" y="26"/>
                    <a:pt x="91" y="28"/>
                  </a:cubicBezTo>
                  <a:cubicBezTo>
                    <a:pt x="76" y="30"/>
                    <a:pt x="60" y="31"/>
                    <a:pt x="45" y="31"/>
                  </a:cubicBezTo>
                  <a:cubicBezTo>
                    <a:pt x="33" y="31"/>
                    <a:pt x="12" y="30"/>
                    <a:pt x="4" y="20"/>
                  </a:cubicBezTo>
                  <a:cubicBezTo>
                    <a:pt x="0" y="27"/>
                    <a:pt x="6" y="48"/>
                    <a:pt x="6" y="57"/>
                  </a:cubicBezTo>
                  <a:cubicBezTo>
                    <a:pt x="6" y="72"/>
                    <a:pt x="6" y="89"/>
                    <a:pt x="12" y="103"/>
                  </a:cubicBezTo>
                  <a:cubicBezTo>
                    <a:pt x="22" y="96"/>
                    <a:pt x="41" y="99"/>
                    <a:pt x="52" y="99"/>
                  </a:cubicBezTo>
                  <a:cubicBezTo>
                    <a:pt x="70" y="101"/>
                    <a:pt x="88" y="106"/>
                    <a:pt x="106" y="107"/>
                  </a:cubicBezTo>
                  <a:cubicBezTo>
                    <a:pt x="124" y="107"/>
                    <a:pt x="143" y="106"/>
                    <a:pt x="161" y="101"/>
                  </a:cubicBezTo>
                  <a:cubicBezTo>
                    <a:pt x="174" y="99"/>
                    <a:pt x="190" y="97"/>
                    <a:pt x="200" y="89"/>
                  </a:cubicBezTo>
                  <a:cubicBezTo>
                    <a:pt x="197" y="75"/>
                    <a:pt x="194" y="61"/>
                    <a:pt x="190" y="47"/>
                  </a:cubicBezTo>
                  <a:cubicBezTo>
                    <a:pt x="186" y="34"/>
                    <a:pt x="185" y="14"/>
                    <a:pt x="177" y="3"/>
                  </a:cubicBezTo>
                </a:path>
              </a:pathLst>
            </a:custGeom>
            <a:solidFill>
              <a:srgbClr val="4C9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409"/>
            <p:cNvSpPr/>
            <p:nvPr/>
          </p:nvSpPr>
          <p:spPr bwMode="auto">
            <a:xfrm>
              <a:off x="6869113" y="4159250"/>
              <a:ext cx="222250" cy="173038"/>
            </a:xfrm>
            <a:custGeom>
              <a:avLst/>
              <a:gdLst>
                <a:gd name="T0" fmla="*/ 191 w 215"/>
                <a:gd name="T1" fmla="*/ 0 h 167"/>
                <a:gd name="T2" fmla="*/ 0 w 215"/>
                <a:gd name="T3" fmla="*/ 25 h 167"/>
                <a:gd name="T4" fmla="*/ 6 w 215"/>
                <a:gd name="T5" fmla="*/ 102 h 167"/>
                <a:gd name="T6" fmla="*/ 215 w 215"/>
                <a:gd name="T7" fmla="*/ 98 h 167"/>
                <a:gd name="T8" fmla="*/ 191 w 215"/>
                <a:gd name="T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167">
                  <a:moveTo>
                    <a:pt x="191" y="0"/>
                  </a:moveTo>
                  <a:cubicBezTo>
                    <a:pt x="191" y="0"/>
                    <a:pt x="83" y="70"/>
                    <a:pt x="0" y="25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143" y="167"/>
                    <a:pt x="215" y="98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364E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410"/>
            <p:cNvSpPr/>
            <p:nvPr/>
          </p:nvSpPr>
          <p:spPr bwMode="auto">
            <a:xfrm>
              <a:off x="6884988" y="4217988"/>
              <a:ext cx="30163" cy="33338"/>
            </a:xfrm>
            <a:custGeom>
              <a:avLst/>
              <a:gdLst>
                <a:gd name="T0" fmla="*/ 23 w 30"/>
                <a:gd name="T1" fmla="*/ 30 h 33"/>
                <a:gd name="T2" fmla="*/ 4 w 30"/>
                <a:gd name="T3" fmla="*/ 23 h 33"/>
                <a:gd name="T4" fmla="*/ 7 w 30"/>
                <a:gd name="T5" fmla="*/ 3 h 33"/>
                <a:gd name="T6" fmla="*/ 25 w 30"/>
                <a:gd name="T7" fmla="*/ 10 h 33"/>
                <a:gd name="T8" fmla="*/ 23 w 30"/>
                <a:gd name="T9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3" y="30"/>
                  </a:moveTo>
                  <a:cubicBezTo>
                    <a:pt x="17" y="33"/>
                    <a:pt x="9" y="30"/>
                    <a:pt x="4" y="23"/>
                  </a:cubicBezTo>
                  <a:cubicBezTo>
                    <a:pt x="0" y="15"/>
                    <a:pt x="1" y="7"/>
                    <a:pt x="7" y="3"/>
                  </a:cubicBezTo>
                  <a:cubicBezTo>
                    <a:pt x="13" y="0"/>
                    <a:pt x="21" y="3"/>
                    <a:pt x="25" y="10"/>
                  </a:cubicBezTo>
                  <a:cubicBezTo>
                    <a:pt x="30" y="18"/>
                    <a:pt x="28" y="27"/>
                    <a:pt x="23" y="30"/>
                  </a:cubicBezTo>
                  <a:close/>
                </a:path>
              </a:pathLst>
            </a:custGeom>
            <a:solidFill>
              <a:srgbClr val="1325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411"/>
            <p:cNvSpPr/>
            <p:nvPr/>
          </p:nvSpPr>
          <p:spPr bwMode="auto">
            <a:xfrm>
              <a:off x="6689725" y="3843338"/>
              <a:ext cx="63500" cy="36513"/>
            </a:xfrm>
            <a:custGeom>
              <a:avLst/>
              <a:gdLst>
                <a:gd name="T0" fmla="*/ 19 w 62"/>
                <a:gd name="T1" fmla="*/ 32 h 36"/>
                <a:gd name="T2" fmla="*/ 57 w 62"/>
                <a:gd name="T3" fmla="*/ 36 h 36"/>
                <a:gd name="T4" fmla="*/ 60 w 62"/>
                <a:gd name="T5" fmla="*/ 28 h 36"/>
                <a:gd name="T6" fmla="*/ 62 w 62"/>
                <a:gd name="T7" fmla="*/ 20 h 36"/>
                <a:gd name="T8" fmla="*/ 30 w 62"/>
                <a:gd name="T9" fmla="*/ 0 h 36"/>
                <a:gd name="T10" fmla="*/ 1 w 62"/>
                <a:gd name="T11" fmla="*/ 7 h 36"/>
                <a:gd name="T12" fmla="*/ 0 w 62"/>
                <a:gd name="T13" fmla="*/ 8 h 36"/>
                <a:gd name="T14" fmla="*/ 0 w 62"/>
                <a:gd name="T15" fmla="*/ 9 h 36"/>
                <a:gd name="T16" fmla="*/ 19 w 62"/>
                <a:gd name="T17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36">
                  <a:moveTo>
                    <a:pt x="19" y="32"/>
                  </a:moveTo>
                  <a:cubicBezTo>
                    <a:pt x="33" y="25"/>
                    <a:pt x="57" y="36"/>
                    <a:pt x="57" y="36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2" y="20"/>
                    <a:pt x="37" y="13"/>
                    <a:pt x="30" y="0"/>
                  </a:cubicBezTo>
                  <a:cubicBezTo>
                    <a:pt x="30" y="0"/>
                    <a:pt x="14" y="12"/>
                    <a:pt x="1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4" y="13"/>
                    <a:pt x="19" y="32"/>
                    <a:pt x="19" y="32"/>
                  </a:cubicBezTo>
                  <a:close/>
                </a:path>
              </a:pathLst>
            </a:custGeom>
            <a:solidFill>
              <a:srgbClr val="CE8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412"/>
            <p:cNvSpPr/>
            <p:nvPr/>
          </p:nvSpPr>
          <p:spPr bwMode="auto">
            <a:xfrm>
              <a:off x="6689725" y="3849688"/>
              <a:ext cx="63500" cy="26988"/>
            </a:xfrm>
            <a:custGeom>
              <a:avLst/>
              <a:gdLst>
                <a:gd name="T0" fmla="*/ 21 w 61"/>
                <a:gd name="T1" fmla="*/ 20 h 27"/>
                <a:gd name="T2" fmla="*/ 58 w 61"/>
                <a:gd name="T3" fmla="*/ 27 h 27"/>
                <a:gd name="T4" fmla="*/ 60 w 61"/>
                <a:gd name="T5" fmla="*/ 22 h 27"/>
                <a:gd name="T6" fmla="*/ 61 w 61"/>
                <a:gd name="T7" fmla="*/ 17 h 27"/>
                <a:gd name="T8" fmla="*/ 28 w 61"/>
                <a:gd name="T9" fmla="*/ 0 h 27"/>
                <a:gd name="T10" fmla="*/ 0 w 61"/>
                <a:gd name="T11" fmla="*/ 1 h 27"/>
                <a:gd name="T12" fmla="*/ 0 w 61"/>
                <a:gd name="T13" fmla="*/ 2 h 27"/>
                <a:gd name="T14" fmla="*/ 0 w 61"/>
                <a:gd name="T15" fmla="*/ 2 h 27"/>
                <a:gd name="T16" fmla="*/ 21 w 61"/>
                <a:gd name="T17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27">
                  <a:moveTo>
                    <a:pt x="21" y="20"/>
                  </a:moveTo>
                  <a:cubicBezTo>
                    <a:pt x="33" y="17"/>
                    <a:pt x="58" y="27"/>
                    <a:pt x="58" y="27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7"/>
                    <a:pt x="36" y="10"/>
                    <a:pt x="28" y="0"/>
                  </a:cubicBezTo>
                  <a:cubicBezTo>
                    <a:pt x="28" y="0"/>
                    <a:pt x="14" y="6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" y="7"/>
                    <a:pt x="21" y="20"/>
                    <a:pt x="21" y="20"/>
                  </a:cubicBezTo>
                  <a:close/>
                </a:path>
              </a:pathLst>
            </a:custGeom>
            <a:solidFill>
              <a:srgbClr val="E2A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413"/>
            <p:cNvSpPr/>
            <p:nvPr/>
          </p:nvSpPr>
          <p:spPr bwMode="auto">
            <a:xfrm>
              <a:off x="6689725" y="3851275"/>
              <a:ext cx="61913" cy="22225"/>
            </a:xfrm>
            <a:custGeom>
              <a:avLst/>
              <a:gdLst>
                <a:gd name="T0" fmla="*/ 23 w 60"/>
                <a:gd name="T1" fmla="*/ 13 h 22"/>
                <a:gd name="T2" fmla="*/ 59 w 60"/>
                <a:gd name="T3" fmla="*/ 22 h 22"/>
                <a:gd name="T4" fmla="*/ 60 w 60"/>
                <a:gd name="T5" fmla="*/ 20 h 22"/>
                <a:gd name="T6" fmla="*/ 60 w 60"/>
                <a:gd name="T7" fmla="*/ 17 h 22"/>
                <a:gd name="T8" fmla="*/ 26 w 60"/>
                <a:gd name="T9" fmla="*/ 3 h 22"/>
                <a:gd name="T10" fmla="*/ 0 w 60"/>
                <a:gd name="T11" fmla="*/ 0 h 22"/>
                <a:gd name="T12" fmla="*/ 0 w 60"/>
                <a:gd name="T13" fmla="*/ 0 h 22"/>
                <a:gd name="T14" fmla="*/ 0 w 60"/>
                <a:gd name="T15" fmla="*/ 0 h 22"/>
                <a:gd name="T16" fmla="*/ 23 w 60"/>
                <a:gd name="T17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22">
                  <a:moveTo>
                    <a:pt x="23" y="13"/>
                  </a:moveTo>
                  <a:cubicBezTo>
                    <a:pt x="34" y="13"/>
                    <a:pt x="59" y="22"/>
                    <a:pt x="59" y="22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60" y="17"/>
                    <a:pt x="35" y="9"/>
                    <a:pt x="26" y="3"/>
                  </a:cubicBezTo>
                  <a:cubicBezTo>
                    <a:pt x="26" y="3"/>
                    <a:pt x="14" y="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4"/>
                    <a:pt x="23" y="13"/>
                    <a:pt x="23" y="13"/>
                  </a:cubicBezTo>
                  <a:close/>
                </a:path>
              </a:pathLst>
            </a:custGeom>
            <a:solidFill>
              <a:srgbClr val="F3B4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414"/>
            <p:cNvSpPr/>
            <p:nvPr/>
          </p:nvSpPr>
          <p:spPr bwMode="auto">
            <a:xfrm>
              <a:off x="6735763" y="3852863"/>
              <a:ext cx="174625" cy="92075"/>
            </a:xfrm>
            <a:custGeom>
              <a:avLst/>
              <a:gdLst>
                <a:gd name="T0" fmla="*/ 9 w 169"/>
                <a:gd name="T1" fmla="*/ 0 h 89"/>
                <a:gd name="T2" fmla="*/ 5 w 169"/>
                <a:gd name="T3" fmla="*/ 14 h 89"/>
                <a:gd name="T4" fmla="*/ 0 w 169"/>
                <a:gd name="T5" fmla="*/ 28 h 89"/>
                <a:gd name="T6" fmla="*/ 154 w 169"/>
                <a:gd name="T7" fmla="*/ 89 h 89"/>
                <a:gd name="T8" fmla="*/ 161 w 169"/>
                <a:gd name="T9" fmla="*/ 66 h 89"/>
                <a:gd name="T10" fmla="*/ 169 w 169"/>
                <a:gd name="T11" fmla="*/ 42 h 89"/>
                <a:gd name="T12" fmla="*/ 9 w 169"/>
                <a:gd name="T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89">
                  <a:moveTo>
                    <a:pt x="9" y="0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24" y="84"/>
                    <a:pt x="154" y="89"/>
                    <a:pt x="154" y="89"/>
                  </a:cubicBezTo>
                  <a:cubicBezTo>
                    <a:pt x="161" y="66"/>
                    <a:pt x="161" y="66"/>
                    <a:pt x="161" y="66"/>
                  </a:cubicBezTo>
                  <a:cubicBezTo>
                    <a:pt x="169" y="42"/>
                    <a:pt x="169" y="42"/>
                    <a:pt x="169" y="42"/>
                  </a:cubicBezTo>
                  <a:cubicBezTo>
                    <a:pt x="169" y="42"/>
                    <a:pt x="142" y="29"/>
                    <a:pt x="9" y="0"/>
                  </a:cubicBezTo>
                  <a:close/>
                </a:path>
              </a:pathLst>
            </a:custGeom>
            <a:solidFill>
              <a:srgbClr val="995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415"/>
            <p:cNvSpPr/>
            <p:nvPr/>
          </p:nvSpPr>
          <p:spPr bwMode="auto">
            <a:xfrm>
              <a:off x="6910388" y="3902075"/>
              <a:ext cx="123825" cy="77788"/>
            </a:xfrm>
            <a:custGeom>
              <a:avLst/>
              <a:gdLst>
                <a:gd name="T0" fmla="*/ 29 w 120"/>
                <a:gd name="T1" fmla="*/ 3 h 76"/>
                <a:gd name="T2" fmla="*/ 17 w 120"/>
                <a:gd name="T3" fmla="*/ 0 h 76"/>
                <a:gd name="T4" fmla="*/ 0 w 120"/>
                <a:gd name="T5" fmla="*/ 49 h 76"/>
                <a:gd name="T6" fmla="*/ 13 w 120"/>
                <a:gd name="T7" fmla="*/ 53 h 76"/>
                <a:gd name="T8" fmla="*/ 109 w 120"/>
                <a:gd name="T9" fmla="*/ 76 h 76"/>
                <a:gd name="T10" fmla="*/ 120 w 120"/>
                <a:gd name="T11" fmla="*/ 43 h 76"/>
                <a:gd name="T12" fmla="*/ 29 w 120"/>
                <a:gd name="T13" fmla="*/ 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76">
                  <a:moveTo>
                    <a:pt x="29" y="3"/>
                  </a:moveTo>
                  <a:cubicBezTo>
                    <a:pt x="25" y="2"/>
                    <a:pt x="21" y="1"/>
                    <a:pt x="17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4" y="51"/>
                    <a:pt x="8" y="52"/>
                    <a:pt x="13" y="53"/>
                  </a:cubicBezTo>
                  <a:cubicBezTo>
                    <a:pt x="50" y="66"/>
                    <a:pt x="85" y="74"/>
                    <a:pt x="109" y="76"/>
                  </a:cubicBezTo>
                  <a:cubicBezTo>
                    <a:pt x="120" y="43"/>
                    <a:pt x="120" y="43"/>
                    <a:pt x="120" y="43"/>
                  </a:cubicBezTo>
                  <a:cubicBezTo>
                    <a:pt x="99" y="30"/>
                    <a:pt x="67" y="16"/>
                    <a:pt x="29" y="3"/>
                  </a:cubicBezTo>
                  <a:close/>
                </a:path>
              </a:pathLst>
            </a:custGeom>
            <a:solidFill>
              <a:srgbClr val="8945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416"/>
            <p:cNvSpPr/>
            <p:nvPr/>
          </p:nvSpPr>
          <p:spPr bwMode="auto">
            <a:xfrm>
              <a:off x="6892925" y="3895725"/>
              <a:ext cx="34925" cy="57150"/>
            </a:xfrm>
            <a:custGeom>
              <a:avLst/>
              <a:gdLst>
                <a:gd name="T0" fmla="*/ 16 w 34"/>
                <a:gd name="T1" fmla="*/ 0 h 55"/>
                <a:gd name="T2" fmla="*/ 0 w 34"/>
                <a:gd name="T3" fmla="*/ 49 h 55"/>
                <a:gd name="T4" fmla="*/ 17 w 34"/>
                <a:gd name="T5" fmla="*/ 55 h 55"/>
                <a:gd name="T6" fmla="*/ 34 w 34"/>
                <a:gd name="T7" fmla="*/ 6 h 55"/>
                <a:gd name="T8" fmla="*/ 16 w 34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5">
                  <a:moveTo>
                    <a:pt x="16" y="0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5" y="51"/>
                    <a:pt x="11" y="53"/>
                    <a:pt x="17" y="55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28" y="4"/>
                    <a:pt x="22" y="2"/>
                    <a:pt x="16" y="0"/>
                  </a:cubicBezTo>
                  <a:close/>
                </a:path>
              </a:pathLst>
            </a:custGeom>
            <a:solidFill>
              <a:srgbClr val="CE8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417"/>
            <p:cNvSpPr/>
            <p:nvPr/>
          </p:nvSpPr>
          <p:spPr bwMode="auto">
            <a:xfrm>
              <a:off x="7023100" y="3946525"/>
              <a:ext cx="39688" cy="36513"/>
            </a:xfrm>
            <a:custGeom>
              <a:avLst/>
              <a:gdLst>
                <a:gd name="T0" fmla="*/ 36 w 38"/>
                <a:gd name="T1" fmla="*/ 27 h 35"/>
                <a:gd name="T2" fmla="*/ 11 w 38"/>
                <a:gd name="T3" fmla="*/ 0 h 35"/>
                <a:gd name="T4" fmla="*/ 0 w 38"/>
                <a:gd name="T5" fmla="*/ 33 h 35"/>
                <a:gd name="T6" fmla="*/ 36 w 38"/>
                <a:gd name="T7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35">
                  <a:moveTo>
                    <a:pt x="36" y="27"/>
                  </a:moveTo>
                  <a:cubicBezTo>
                    <a:pt x="38" y="21"/>
                    <a:pt x="29" y="11"/>
                    <a:pt x="11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21" y="35"/>
                    <a:pt x="34" y="33"/>
                    <a:pt x="36" y="27"/>
                  </a:cubicBezTo>
                  <a:close/>
                </a:path>
              </a:pathLst>
            </a:custGeom>
            <a:solidFill>
              <a:srgbClr val="CE8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418"/>
            <p:cNvSpPr/>
            <p:nvPr/>
          </p:nvSpPr>
          <p:spPr bwMode="auto">
            <a:xfrm>
              <a:off x="6737350" y="3857625"/>
              <a:ext cx="171450" cy="80963"/>
            </a:xfrm>
            <a:custGeom>
              <a:avLst/>
              <a:gdLst>
                <a:gd name="T0" fmla="*/ 7 w 166"/>
                <a:gd name="T1" fmla="*/ 0 h 78"/>
                <a:gd name="T2" fmla="*/ 4 w 166"/>
                <a:gd name="T3" fmla="*/ 10 h 78"/>
                <a:gd name="T4" fmla="*/ 0 w 166"/>
                <a:gd name="T5" fmla="*/ 20 h 78"/>
                <a:gd name="T6" fmla="*/ 155 w 166"/>
                <a:gd name="T7" fmla="*/ 78 h 78"/>
                <a:gd name="T8" fmla="*/ 160 w 166"/>
                <a:gd name="T9" fmla="*/ 62 h 78"/>
                <a:gd name="T10" fmla="*/ 166 w 166"/>
                <a:gd name="T11" fmla="*/ 46 h 78"/>
                <a:gd name="T12" fmla="*/ 7 w 166"/>
                <a:gd name="T1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78">
                  <a:moveTo>
                    <a:pt x="7" y="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26" y="72"/>
                    <a:pt x="155" y="78"/>
                    <a:pt x="155" y="78"/>
                  </a:cubicBezTo>
                  <a:cubicBezTo>
                    <a:pt x="160" y="62"/>
                    <a:pt x="160" y="62"/>
                    <a:pt x="160" y="62"/>
                  </a:cubicBezTo>
                  <a:cubicBezTo>
                    <a:pt x="166" y="46"/>
                    <a:pt x="166" y="46"/>
                    <a:pt x="166" y="46"/>
                  </a:cubicBezTo>
                  <a:cubicBezTo>
                    <a:pt x="166" y="46"/>
                    <a:pt x="139" y="34"/>
                    <a:pt x="7" y="0"/>
                  </a:cubicBezTo>
                  <a:close/>
                </a:path>
              </a:pathLst>
            </a:custGeom>
            <a:solidFill>
              <a:srgbClr val="AA5C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419"/>
            <p:cNvSpPr/>
            <p:nvPr/>
          </p:nvSpPr>
          <p:spPr bwMode="auto">
            <a:xfrm>
              <a:off x="6913563" y="3908425"/>
              <a:ext cx="119063" cy="66675"/>
            </a:xfrm>
            <a:custGeom>
              <a:avLst/>
              <a:gdLst>
                <a:gd name="T0" fmla="*/ 24 w 115"/>
                <a:gd name="T1" fmla="*/ 4 h 64"/>
                <a:gd name="T2" fmla="*/ 11 w 115"/>
                <a:gd name="T3" fmla="*/ 0 h 64"/>
                <a:gd name="T4" fmla="*/ 0 w 115"/>
                <a:gd name="T5" fmla="*/ 35 h 64"/>
                <a:gd name="T6" fmla="*/ 12 w 115"/>
                <a:gd name="T7" fmla="*/ 39 h 64"/>
                <a:gd name="T8" fmla="*/ 108 w 115"/>
                <a:gd name="T9" fmla="*/ 64 h 64"/>
                <a:gd name="T10" fmla="*/ 115 w 115"/>
                <a:gd name="T11" fmla="*/ 41 h 64"/>
                <a:gd name="T12" fmla="*/ 24 w 115"/>
                <a:gd name="T13" fmla="*/ 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64">
                  <a:moveTo>
                    <a:pt x="24" y="4"/>
                  </a:moveTo>
                  <a:cubicBezTo>
                    <a:pt x="20" y="3"/>
                    <a:pt x="15" y="1"/>
                    <a:pt x="11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" y="36"/>
                    <a:pt x="8" y="37"/>
                    <a:pt x="12" y="39"/>
                  </a:cubicBezTo>
                  <a:cubicBezTo>
                    <a:pt x="49" y="51"/>
                    <a:pt x="84" y="60"/>
                    <a:pt x="108" y="64"/>
                  </a:cubicBezTo>
                  <a:cubicBezTo>
                    <a:pt x="115" y="41"/>
                    <a:pt x="115" y="41"/>
                    <a:pt x="115" y="41"/>
                  </a:cubicBezTo>
                  <a:cubicBezTo>
                    <a:pt x="94" y="30"/>
                    <a:pt x="61" y="17"/>
                    <a:pt x="24" y="4"/>
                  </a:cubicBezTo>
                  <a:close/>
                </a:path>
              </a:pathLst>
            </a:custGeom>
            <a:solidFill>
              <a:srgbClr val="995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420"/>
            <p:cNvSpPr/>
            <p:nvPr/>
          </p:nvSpPr>
          <p:spPr bwMode="auto">
            <a:xfrm>
              <a:off x="6894513" y="3903663"/>
              <a:ext cx="30163" cy="41275"/>
            </a:xfrm>
            <a:custGeom>
              <a:avLst/>
              <a:gdLst>
                <a:gd name="T0" fmla="*/ 11 w 29"/>
                <a:gd name="T1" fmla="*/ 0 h 40"/>
                <a:gd name="T2" fmla="*/ 0 w 29"/>
                <a:gd name="T3" fmla="*/ 33 h 40"/>
                <a:gd name="T4" fmla="*/ 18 w 29"/>
                <a:gd name="T5" fmla="*/ 40 h 40"/>
                <a:gd name="T6" fmla="*/ 29 w 29"/>
                <a:gd name="T7" fmla="*/ 5 h 40"/>
                <a:gd name="T8" fmla="*/ 11 w 29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0">
                  <a:moveTo>
                    <a:pt x="11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6" y="35"/>
                    <a:pt x="12" y="37"/>
                    <a:pt x="18" y="40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3" y="3"/>
                    <a:pt x="17" y="1"/>
                    <a:pt x="11" y="0"/>
                  </a:cubicBezTo>
                  <a:close/>
                </a:path>
              </a:pathLst>
            </a:custGeom>
            <a:solidFill>
              <a:srgbClr val="E2A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421"/>
            <p:cNvSpPr/>
            <p:nvPr/>
          </p:nvSpPr>
          <p:spPr bwMode="auto">
            <a:xfrm>
              <a:off x="7026275" y="3951288"/>
              <a:ext cx="36513" cy="26988"/>
            </a:xfrm>
            <a:custGeom>
              <a:avLst/>
              <a:gdLst>
                <a:gd name="T0" fmla="*/ 34 w 36"/>
                <a:gd name="T1" fmla="*/ 22 h 26"/>
                <a:gd name="T2" fmla="*/ 7 w 36"/>
                <a:gd name="T3" fmla="*/ 0 h 26"/>
                <a:gd name="T4" fmla="*/ 0 w 36"/>
                <a:gd name="T5" fmla="*/ 23 h 26"/>
                <a:gd name="T6" fmla="*/ 34 w 36"/>
                <a:gd name="T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6">
                  <a:moveTo>
                    <a:pt x="34" y="22"/>
                  </a:moveTo>
                  <a:cubicBezTo>
                    <a:pt x="36" y="17"/>
                    <a:pt x="26" y="10"/>
                    <a:pt x="7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0" y="26"/>
                    <a:pt x="33" y="26"/>
                    <a:pt x="34" y="22"/>
                  </a:cubicBezTo>
                  <a:close/>
                </a:path>
              </a:pathLst>
            </a:custGeom>
            <a:solidFill>
              <a:srgbClr val="E2A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422"/>
            <p:cNvSpPr/>
            <p:nvPr/>
          </p:nvSpPr>
          <p:spPr bwMode="auto">
            <a:xfrm>
              <a:off x="6738938" y="3860800"/>
              <a:ext cx="166688" cy="69850"/>
            </a:xfrm>
            <a:custGeom>
              <a:avLst/>
              <a:gdLst>
                <a:gd name="T0" fmla="*/ 3 w 161"/>
                <a:gd name="T1" fmla="*/ 0 h 67"/>
                <a:gd name="T2" fmla="*/ 2 w 161"/>
                <a:gd name="T3" fmla="*/ 6 h 67"/>
                <a:gd name="T4" fmla="*/ 0 w 161"/>
                <a:gd name="T5" fmla="*/ 12 h 67"/>
                <a:gd name="T6" fmla="*/ 155 w 161"/>
                <a:gd name="T7" fmla="*/ 67 h 67"/>
                <a:gd name="T8" fmla="*/ 158 w 161"/>
                <a:gd name="T9" fmla="*/ 58 h 67"/>
                <a:gd name="T10" fmla="*/ 161 w 161"/>
                <a:gd name="T11" fmla="*/ 48 h 67"/>
                <a:gd name="T12" fmla="*/ 3 w 161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67">
                  <a:moveTo>
                    <a:pt x="3" y="0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27" y="60"/>
                    <a:pt x="155" y="67"/>
                    <a:pt x="155" y="67"/>
                  </a:cubicBezTo>
                  <a:cubicBezTo>
                    <a:pt x="158" y="58"/>
                    <a:pt x="158" y="58"/>
                    <a:pt x="158" y="58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1" y="48"/>
                    <a:pt x="134" y="38"/>
                    <a:pt x="3" y="0"/>
                  </a:cubicBezTo>
                  <a:close/>
                </a:path>
              </a:pathLst>
            </a:custGeom>
            <a:solidFill>
              <a:srgbClr val="BF6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423"/>
            <p:cNvSpPr/>
            <p:nvPr/>
          </p:nvSpPr>
          <p:spPr bwMode="auto">
            <a:xfrm>
              <a:off x="6915150" y="3916363"/>
              <a:ext cx="115888" cy="53975"/>
            </a:xfrm>
            <a:custGeom>
              <a:avLst/>
              <a:gdLst>
                <a:gd name="T0" fmla="*/ 19 w 112"/>
                <a:gd name="T1" fmla="*/ 4 h 52"/>
                <a:gd name="T2" fmla="*/ 7 w 112"/>
                <a:gd name="T3" fmla="*/ 0 h 52"/>
                <a:gd name="T4" fmla="*/ 0 w 112"/>
                <a:gd name="T5" fmla="*/ 20 h 52"/>
                <a:gd name="T6" fmla="*/ 13 w 112"/>
                <a:gd name="T7" fmla="*/ 25 h 52"/>
                <a:gd name="T8" fmla="*/ 107 w 112"/>
                <a:gd name="T9" fmla="*/ 52 h 52"/>
                <a:gd name="T10" fmla="*/ 112 w 112"/>
                <a:gd name="T11" fmla="*/ 39 h 52"/>
                <a:gd name="T12" fmla="*/ 19 w 112"/>
                <a:gd name="T1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52">
                  <a:moveTo>
                    <a:pt x="19" y="4"/>
                  </a:moveTo>
                  <a:cubicBezTo>
                    <a:pt x="15" y="3"/>
                    <a:pt x="11" y="2"/>
                    <a:pt x="7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" y="22"/>
                    <a:pt x="8" y="23"/>
                    <a:pt x="13" y="25"/>
                  </a:cubicBezTo>
                  <a:cubicBezTo>
                    <a:pt x="50" y="37"/>
                    <a:pt x="84" y="47"/>
                    <a:pt x="107" y="52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90" y="29"/>
                    <a:pt x="57" y="17"/>
                    <a:pt x="19" y="4"/>
                  </a:cubicBezTo>
                  <a:close/>
                </a:path>
              </a:pathLst>
            </a:custGeom>
            <a:solidFill>
              <a:srgbClr val="BF6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424"/>
            <p:cNvSpPr/>
            <p:nvPr/>
          </p:nvSpPr>
          <p:spPr bwMode="auto">
            <a:xfrm>
              <a:off x="6897688" y="3911600"/>
              <a:ext cx="25400" cy="25400"/>
            </a:xfrm>
            <a:custGeom>
              <a:avLst/>
              <a:gdLst>
                <a:gd name="T0" fmla="*/ 7 w 25"/>
                <a:gd name="T1" fmla="*/ 0 h 25"/>
                <a:gd name="T2" fmla="*/ 0 w 25"/>
                <a:gd name="T3" fmla="*/ 19 h 25"/>
                <a:gd name="T4" fmla="*/ 18 w 25"/>
                <a:gd name="T5" fmla="*/ 25 h 25"/>
                <a:gd name="T6" fmla="*/ 25 w 25"/>
                <a:gd name="T7" fmla="*/ 5 h 25"/>
                <a:gd name="T8" fmla="*/ 7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7" y="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6" y="21"/>
                    <a:pt x="12" y="23"/>
                    <a:pt x="18" y="2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19" y="3"/>
                    <a:pt x="13" y="1"/>
                    <a:pt x="7" y="0"/>
                  </a:cubicBezTo>
                  <a:close/>
                </a:path>
              </a:pathLst>
            </a:custGeom>
            <a:solidFill>
              <a:srgbClr val="F3B4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425"/>
            <p:cNvSpPr/>
            <p:nvPr/>
          </p:nvSpPr>
          <p:spPr bwMode="auto">
            <a:xfrm>
              <a:off x="7026275" y="3956050"/>
              <a:ext cx="34925" cy="20638"/>
            </a:xfrm>
            <a:custGeom>
              <a:avLst/>
              <a:gdLst>
                <a:gd name="T0" fmla="*/ 33 w 34"/>
                <a:gd name="T1" fmla="*/ 17 h 19"/>
                <a:gd name="T2" fmla="*/ 5 w 34"/>
                <a:gd name="T3" fmla="*/ 0 h 19"/>
                <a:gd name="T4" fmla="*/ 0 w 34"/>
                <a:gd name="T5" fmla="*/ 13 h 19"/>
                <a:gd name="T6" fmla="*/ 33 w 34"/>
                <a:gd name="T7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9">
                  <a:moveTo>
                    <a:pt x="33" y="17"/>
                  </a:moveTo>
                  <a:cubicBezTo>
                    <a:pt x="34" y="14"/>
                    <a:pt x="23" y="8"/>
                    <a:pt x="5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0" y="18"/>
                    <a:pt x="33" y="19"/>
                    <a:pt x="33" y="17"/>
                  </a:cubicBezTo>
                  <a:close/>
                </a:path>
              </a:pathLst>
            </a:custGeom>
            <a:solidFill>
              <a:srgbClr val="F3B4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26"/>
            <p:cNvSpPr/>
            <p:nvPr/>
          </p:nvSpPr>
          <p:spPr bwMode="auto">
            <a:xfrm>
              <a:off x="6932613" y="3927475"/>
              <a:ext cx="98425" cy="39688"/>
            </a:xfrm>
            <a:custGeom>
              <a:avLst/>
              <a:gdLst>
                <a:gd name="T0" fmla="*/ 95 w 95"/>
                <a:gd name="T1" fmla="*/ 30 h 39"/>
                <a:gd name="T2" fmla="*/ 95 w 95"/>
                <a:gd name="T3" fmla="*/ 30 h 39"/>
                <a:gd name="T4" fmla="*/ 8 w 95"/>
                <a:gd name="T5" fmla="*/ 1 h 39"/>
                <a:gd name="T6" fmla="*/ 1 w 95"/>
                <a:gd name="T7" fmla="*/ 4 h 39"/>
                <a:gd name="T8" fmla="*/ 5 w 95"/>
                <a:gd name="T9" fmla="*/ 10 h 39"/>
                <a:gd name="T10" fmla="*/ 92 w 95"/>
                <a:gd name="T11" fmla="*/ 39 h 39"/>
                <a:gd name="T12" fmla="*/ 92 w 95"/>
                <a:gd name="T13" fmla="*/ 39 h 39"/>
                <a:gd name="T14" fmla="*/ 95 w 95"/>
                <a:gd name="T15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39">
                  <a:moveTo>
                    <a:pt x="95" y="30"/>
                  </a:moveTo>
                  <a:cubicBezTo>
                    <a:pt x="95" y="30"/>
                    <a:pt x="95" y="30"/>
                    <a:pt x="95" y="3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0"/>
                    <a:pt x="2" y="1"/>
                    <a:pt x="1" y="4"/>
                  </a:cubicBezTo>
                  <a:cubicBezTo>
                    <a:pt x="0" y="6"/>
                    <a:pt x="2" y="9"/>
                    <a:pt x="5" y="10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2" y="39"/>
                    <a:pt x="92" y="39"/>
                    <a:pt x="92" y="39"/>
                  </a:cubicBezTo>
                  <a:lnTo>
                    <a:pt x="95" y="30"/>
                  </a:lnTo>
                  <a:close/>
                </a:path>
              </a:pathLst>
            </a:custGeom>
            <a:solidFill>
              <a:srgbClr val="1325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27"/>
            <p:cNvSpPr/>
            <p:nvPr/>
          </p:nvSpPr>
          <p:spPr bwMode="auto">
            <a:xfrm>
              <a:off x="6711950" y="3854450"/>
              <a:ext cx="9525" cy="9525"/>
            </a:xfrm>
            <a:custGeom>
              <a:avLst/>
              <a:gdLst>
                <a:gd name="T0" fmla="*/ 3 w 9"/>
                <a:gd name="T1" fmla="*/ 8 h 9"/>
                <a:gd name="T2" fmla="*/ 1 w 9"/>
                <a:gd name="T3" fmla="*/ 3 h 9"/>
                <a:gd name="T4" fmla="*/ 5 w 9"/>
                <a:gd name="T5" fmla="*/ 1 h 9"/>
                <a:gd name="T6" fmla="*/ 8 w 9"/>
                <a:gd name="T7" fmla="*/ 6 h 9"/>
                <a:gd name="T8" fmla="*/ 3 w 9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3" y="8"/>
                  </a:moveTo>
                  <a:cubicBezTo>
                    <a:pt x="1" y="8"/>
                    <a:pt x="0" y="5"/>
                    <a:pt x="1" y="3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7" y="2"/>
                    <a:pt x="9" y="4"/>
                    <a:pt x="8" y="6"/>
                  </a:cubicBezTo>
                  <a:cubicBezTo>
                    <a:pt x="7" y="8"/>
                    <a:pt x="5" y="9"/>
                    <a:pt x="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428"/>
            <p:cNvSpPr/>
            <p:nvPr/>
          </p:nvSpPr>
          <p:spPr bwMode="auto">
            <a:xfrm>
              <a:off x="6753225" y="3827463"/>
              <a:ext cx="100013" cy="42863"/>
            </a:xfrm>
            <a:custGeom>
              <a:avLst/>
              <a:gdLst>
                <a:gd name="T0" fmla="*/ 79 w 97"/>
                <a:gd name="T1" fmla="*/ 42 h 42"/>
                <a:gd name="T2" fmla="*/ 97 w 97"/>
                <a:gd name="T3" fmla="*/ 0 h 42"/>
                <a:gd name="T4" fmla="*/ 62 w 97"/>
                <a:gd name="T5" fmla="*/ 2 h 42"/>
                <a:gd name="T6" fmla="*/ 0 w 97"/>
                <a:gd name="T7" fmla="*/ 21 h 42"/>
                <a:gd name="T8" fmla="*/ 38 w 97"/>
                <a:gd name="T9" fmla="*/ 41 h 42"/>
                <a:gd name="T10" fmla="*/ 79 w 97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42">
                  <a:moveTo>
                    <a:pt x="79" y="42"/>
                  </a:moveTo>
                  <a:cubicBezTo>
                    <a:pt x="85" y="28"/>
                    <a:pt x="91" y="13"/>
                    <a:pt x="97" y="0"/>
                  </a:cubicBezTo>
                  <a:cubicBezTo>
                    <a:pt x="85" y="1"/>
                    <a:pt x="73" y="2"/>
                    <a:pt x="62" y="2"/>
                  </a:cubicBezTo>
                  <a:cubicBezTo>
                    <a:pt x="41" y="3"/>
                    <a:pt x="18" y="9"/>
                    <a:pt x="0" y="21"/>
                  </a:cubicBezTo>
                  <a:cubicBezTo>
                    <a:pt x="8" y="37"/>
                    <a:pt x="20" y="42"/>
                    <a:pt x="38" y="41"/>
                  </a:cubicBezTo>
                  <a:cubicBezTo>
                    <a:pt x="53" y="40"/>
                    <a:pt x="65" y="38"/>
                    <a:pt x="79" y="42"/>
                  </a:cubicBezTo>
                  <a:close/>
                </a:path>
              </a:pathLst>
            </a:custGeom>
            <a:solidFill>
              <a:srgbClr val="DDB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429"/>
            <p:cNvSpPr/>
            <p:nvPr/>
          </p:nvSpPr>
          <p:spPr bwMode="auto">
            <a:xfrm>
              <a:off x="6757988" y="3879850"/>
              <a:ext cx="47625" cy="73025"/>
            </a:xfrm>
            <a:custGeom>
              <a:avLst/>
              <a:gdLst>
                <a:gd name="T0" fmla="*/ 45 w 45"/>
                <a:gd name="T1" fmla="*/ 39 h 71"/>
                <a:gd name="T2" fmla="*/ 36 w 45"/>
                <a:gd name="T3" fmla="*/ 25 h 71"/>
                <a:gd name="T4" fmla="*/ 19 w 45"/>
                <a:gd name="T5" fmla="*/ 5 h 71"/>
                <a:gd name="T6" fmla="*/ 0 w 45"/>
                <a:gd name="T7" fmla="*/ 10 h 71"/>
                <a:gd name="T8" fmla="*/ 7 w 45"/>
                <a:gd name="T9" fmla="*/ 32 h 71"/>
                <a:gd name="T10" fmla="*/ 13 w 45"/>
                <a:gd name="T11" fmla="*/ 56 h 71"/>
                <a:gd name="T12" fmla="*/ 20 w 45"/>
                <a:gd name="T13" fmla="*/ 71 h 71"/>
                <a:gd name="T14" fmla="*/ 45 w 45"/>
                <a:gd name="T15" fmla="*/ 3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71">
                  <a:moveTo>
                    <a:pt x="45" y="39"/>
                  </a:moveTo>
                  <a:cubicBezTo>
                    <a:pt x="42" y="34"/>
                    <a:pt x="39" y="30"/>
                    <a:pt x="36" y="25"/>
                  </a:cubicBezTo>
                  <a:cubicBezTo>
                    <a:pt x="32" y="17"/>
                    <a:pt x="27" y="9"/>
                    <a:pt x="19" y="5"/>
                  </a:cubicBezTo>
                  <a:cubicBezTo>
                    <a:pt x="11" y="0"/>
                    <a:pt x="6" y="4"/>
                    <a:pt x="0" y="10"/>
                  </a:cubicBezTo>
                  <a:cubicBezTo>
                    <a:pt x="3" y="14"/>
                    <a:pt x="4" y="26"/>
                    <a:pt x="7" y="32"/>
                  </a:cubicBezTo>
                  <a:cubicBezTo>
                    <a:pt x="10" y="40"/>
                    <a:pt x="10" y="48"/>
                    <a:pt x="13" y="56"/>
                  </a:cubicBezTo>
                  <a:cubicBezTo>
                    <a:pt x="15" y="61"/>
                    <a:pt x="17" y="66"/>
                    <a:pt x="20" y="71"/>
                  </a:cubicBezTo>
                  <a:cubicBezTo>
                    <a:pt x="28" y="60"/>
                    <a:pt x="37" y="50"/>
                    <a:pt x="45" y="39"/>
                  </a:cubicBezTo>
                  <a:close/>
                </a:path>
              </a:pathLst>
            </a:custGeom>
            <a:solidFill>
              <a:srgbClr val="DDB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430"/>
            <p:cNvSpPr/>
            <p:nvPr/>
          </p:nvSpPr>
          <p:spPr bwMode="auto">
            <a:xfrm>
              <a:off x="6761163" y="3889375"/>
              <a:ext cx="7938" cy="22225"/>
            </a:xfrm>
            <a:custGeom>
              <a:avLst/>
              <a:gdLst>
                <a:gd name="T0" fmla="*/ 0 w 7"/>
                <a:gd name="T1" fmla="*/ 3 h 21"/>
                <a:gd name="T2" fmla="*/ 5 w 7"/>
                <a:gd name="T3" fmla="*/ 2 h 21"/>
                <a:gd name="T4" fmla="*/ 6 w 7"/>
                <a:gd name="T5" fmla="*/ 8 h 21"/>
                <a:gd name="T6" fmla="*/ 5 w 7"/>
                <a:gd name="T7" fmla="*/ 18 h 21"/>
                <a:gd name="T8" fmla="*/ 1 w 7"/>
                <a:gd name="T9" fmla="*/ 13 h 21"/>
                <a:gd name="T10" fmla="*/ 0 w 7"/>
                <a:gd name="T11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1">
                  <a:moveTo>
                    <a:pt x="0" y="3"/>
                  </a:moveTo>
                  <a:cubicBezTo>
                    <a:pt x="2" y="2"/>
                    <a:pt x="2" y="0"/>
                    <a:pt x="5" y="2"/>
                  </a:cubicBezTo>
                  <a:cubicBezTo>
                    <a:pt x="6" y="3"/>
                    <a:pt x="6" y="6"/>
                    <a:pt x="6" y="8"/>
                  </a:cubicBezTo>
                  <a:cubicBezTo>
                    <a:pt x="7" y="10"/>
                    <a:pt x="7" y="16"/>
                    <a:pt x="5" y="18"/>
                  </a:cubicBezTo>
                  <a:cubicBezTo>
                    <a:pt x="3" y="21"/>
                    <a:pt x="2" y="15"/>
                    <a:pt x="1" y="13"/>
                  </a:cubicBezTo>
                  <a:cubicBezTo>
                    <a:pt x="1" y="10"/>
                    <a:pt x="0" y="6"/>
                    <a:pt x="0" y="3"/>
                  </a:cubicBezTo>
                </a:path>
              </a:pathLst>
            </a:custGeom>
            <a:solidFill>
              <a:srgbClr val="F7DC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431"/>
            <p:cNvSpPr/>
            <p:nvPr/>
          </p:nvSpPr>
          <p:spPr bwMode="auto">
            <a:xfrm>
              <a:off x="6753225" y="3836988"/>
              <a:ext cx="25400" cy="15875"/>
            </a:xfrm>
            <a:custGeom>
              <a:avLst/>
              <a:gdLst>
                <a:gd name="T0" fmla="*/ 3 w 24"/>
                <a:gd name="T1" fmla="*/ 10 h 16"/>
                <a:gd name="T2" fmla="*/ 14 w 24"/>
                <a:gd name="T3" fmla="*/ 5 h 16"/>
                <a:gd name="T4" fmla="*/ 23 w 24"/>
                <a:gd name="T5" fmla="*/ 5 h 16"/>
                <a:gd name="T6" fmla="*/ 13 w 24"/>
                <a:gd name="T7" fmla="*/ 13 h 16"/>
                <a:gd name="T8" fmla="*/ 3 w 24"/>
                <a:gd name="T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6">
                  <a:moveTo>
                    <a:pt x="3" y="10"/>
                  </a:moveTo>
                  <a:cubicBezTo>
                    <a:pt x="7" y="9"/>
                    <a:pt x="10" y="7"/>
                    <a:pt x="14" y="5"/>
                  </a:cubicBezTo>
                  <a:cubicBezTo>
                    <a:pt x="17" y="3"/>
                    <a:pt x="24" y="0"/>
                    <a:pt x="23" y="5"/>
                  </a:cubicBezTo>
                  <a:cubicBezTo>
                    <a:pt x="22" y="9"/>
                    <a:pt x="17" y="12"/>
                    <a:pt x="13" y="13"/>
                  </a:cubicBezTo>
                  <a:cubicBezTo>
                    <a:pt x="10" y="13"/>
                    <a:pt x="0" y="16"/>
                    <a:pt x="3" y="11"/>
                  </a:cubicBezTo>
                </a:path>
              </a:pathLst>
            </a:custGeom>
            <a:solidFill>
              <a:srgbClr val="F7DC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432"/>
            <p:cNvSpPr/>
            <p:nvPr/>
          </p:nvSpPr>
          <p:spPr bwMode="auto">
            <a:xfrm>
              <a:off x="6402388" y="4129088"/>
              <a:ext cx="471488" cy="127000"/>
            </a:xfrm>
            <a:custGeom>
              <a:avLst/>
              <a:gdLst>
                <a:gd name="T0" fmla="*/ 0 w 297"/>
                <a:gd name="T1" fmla="*/ 80 h 80"/>
                <a:gd name="T2" fmla="*/ 0 w 297"/>
                <a:gd name="T3" fmla="*/ 78 h 80"/>
                <a:gd name="T4" fmla="*/ 297 w 297"/>
                <a:gd name="T5" fmla="*/ 0 h 80"/>
                <a:gd name="T6" fmla="*/ 297 w 297"/>
                <a:gd name="T7" fmla="*/ 1 h 80"/>
                <a:gd name="T8" fmla="*/ 0 w 297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80">
                  <a:moveTo>
                    <a:pt x="0" y="80"/>
                  </a:moveTo>
                  <a:lnTo>
                    <a:pt x="0" y="78"/>
                  </a:lnTo>
                  <a:lnTo>
                    <a:pt x="297" y="0"/>
                  </a:lnTo>
                  <a:lnTo>
                    <a:pt x="297" y="1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433"/>
            <p:cNvSpPr/>
            <p:nvPr/>
          </p:nvSpPr>
          <p:spPr bwMode="auto">
            <a:xfrm>
              <a:off x="6305550" y="3889375"/>
              <a:ext cx="96838" cy="365125"/>
            </a:xfrm>
            <a:custGeom>
              <a:avLst/>
              <a:gdLst>
                <a:gd name="T0" fmla="*/ 61 w 61"/>
                <a:gd name="T1" fmla="*/ 230 h 230"/>
                <a:gd name="T2" fmla="*/ 0 w 61"/>
                <a:gd name="T3" fmla="*/ 1 h 230"/>
                <a:gd name="T4" fmla="*/ 1 w 61"/>
                <a:gd name="T5" fmla="*/ 0 h 230"/>
                <a:gd name="T6" fmla="*/ 61 w 61"/>
                <a:gd name="T7" fmla="*/ 230 h 230"/>
                <a:gd name="T8" fmla="*/ 61 w 6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30">
                  <a:moveTo>
                    <a:pt x="61" y="23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61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Oval 434"/>
            <p:cNvSpPr>
              <a:spLocks noChangeArrowheads="1"/>
            </p:cNvSpPr>
            <p:nvPr/>
          </p:nvSpPr>
          <p:spPr bwMode="auto">
            <a:xfrm>
              <a:off x="6407150" y="3981450"/>
              <a:ext cx="176213" cy="176213"/>
            </a:xfrm>
            <a:prstGeom prst="ellipse">
              <a:avLst/>
            </a:pr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435"/>
            <p:cNvSpPr/>
            <p:nvPr/>
          </p:nvSpPr>
          <p:spPr bwMode="auto">
            <a:xfrm>
              <a:off x="6607175" y="3959225"/>
              <a:ext cx="184150" cy="182563"/>
            </a:xfrm>
            <a:custGeom>
              <a:avLst/>
              <a:gdLst>
                <a:gd name="T0" fmla="*/ 116 w 116"/>
                <a:gd name="T1" fmla="*/ 91 h 115"/>
                <a:gd name="T2" fmla="*/ 24 w 116"/>
                <a:gd name="T3" fmla="*/ 115 h 115"/>
                <a:gd name="T4" fmla="*/ 0 w 116"/>
                <a:gd name="T5" fmla="*/ 23 h 115"/>
                <a:gd name="T6" fmla="*/ 92 w 116"/>
                <a:gd name="T7" fmla="*/ 0 h 115"/>
                <a:gd name="T8" fmla="*/ 116 w 116"/>
                <a:gd name="T9" fmla="*/ 9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5">
                  <a:moveTo>
                    <a:pt x="116" y="91"/>
                  </a:moveTo>
                  <a:lnTo>
                    <a:pt x="24" y="115"/>
                  </a:lnTo>
                  <a:lnTo>
                    <a:pt x="0" y="23"/>
                  </a:lnTo>
                  <a:lnTo>
                    <a:pt x="92" y="0"/>
                  </a:lnTo>
                  <a:lnTo>
                    <a:pt x="116" y="91"/>
                  </a:lnTo>
                  <a:close/>
                </a:path>
              </a:pathLst>
            </a:cu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436"/>
            <p:cNvSpPr/>
            <p:nvPr/>
          </p:nvSpPr>
          <p:spPr bwMode="auto">
            <a:xfrm>
              <a:off x="6524625" y="3836988"/>
              <a:ext cx="171450" cy="157163"/>
            </a:xfrm>
            <a:custGeom>
              <a:avLst/>
              <a:gdLst>
                <a:gd name="T0" fmla="*/ 108 w 108"/>
                <a:gd name="T1" fmla="*/ 71 h 99"/>
                <a:gd name="T2" fmla="*/ 32 w 108"/>
                <a:gd name="T3" fmla="*/ 0 h 99"/>
                <a:gd name="T4" fmla="*/ 0 w 108"/>
                <a:gd name="T5" fmla="*/ 99 h 99"/>
                <a:gd name="T6" fmla="*/ 108 w 108"/>
                <a:gd name="T7" fmla="*/ 7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99">
                  <a:moveTo>
                    <a:pt x="108" y="71"/>
                  </a:moveTo>
                  <a:lnTo>
                    <a:pt x="32" y="0"/>
                  </a:lnTo>
                  <a:lnTo>
                    <a:pt x="0" y="99"/>
                  </a:lnTo>
                  <a:lnTo>
                    <a:pt x="108" y="71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62" name="矩形 461"/>
          <p:cNvSpPr/>
          <p:nvPr/>
        </p:nvSpPr>
        <p:spPr>
          <a:xfrm>
            <a:off x="5739303" y="1849193"/>
            <a:ext cx="689067" cy="70313"/>
          </a:xfrm>
          <a:prstGeom prst="rect">
            <a:avLst/>
          </a:prstGeom>
          <a:solidFill>
            <a:srgbClr val="FC6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63" name="Text Box 3"/>
          <p:cNvSpPr txBox="1">
            <a:spLocks noChangeArrowheads="1"/>
          </p:cNvSpPr>
          <p:nvPr/>
        </p:nvSpPr>
        <p:spPr bwMode="auto">
          <a:xfrm>
            <a:off x="4816324" y="991559"/>
            <a:ext cx="2156549" cy="42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Gift icons</a:t>
            </a:r>
            <a:r>
              <a:rPr lang="en-US" altLang="zh-CN" sz="2400" dirty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5</a:t>
            </a:r>
            <a:endParaRPr lang="zh-CN" altLang="en-US" sz="2400" dirty="0">
              <a:solidFill>
                <a:srgbClr val="FC621E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464" name="矩形 463"/>
          <p:cNvSpPr/>
          <p:nvPr/>
        </p:nvSpPr>
        <p:spPr>
          <a:xfrm>
            <a:off x="4580369" y="1360573"/>
            <a:ext cx="4473139" cy="3692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zh-CN" b="1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Ui</a:t>
            </a:r>
            <a:r>
              <a:rPr lang="zh-CN" altLang="en-US" b="1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Interface</a:t>
            </a:r>
            <a:r>
              <a:rPr lang="zh-CN" altLang="en-US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Color Flat Chart Summary</a:t>
            </a:r>
            <a:r>
              <a:rPr lang="en-US" altLang="zh-CN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dirty="0">
              <a:solidFill>
                <a:srgbClr val="88888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Freeform 104"/>
          <p:cNvSpPr>
            <a:spLocks noEditPoints="1"/>
          </p:cNvSpPr>
          <p:nvPr/>
        </p:nvSpPr>
        <p:spPr bwMode="auto">
          <a:xfrm>
            <a:off x="3483578" y="3579138"/>
            <a:ext cx="509442" cy="509442"/>
          </a:xfrm>
          <a:custGeom>
            <a:avLst/>
            <a:gdLst>
              <a:gd name="T0" fmla="*/ 119 w 151"/>
              <a:gd name="T1" fmla="*/ 95 h 151"/>
              <a:gd name="T2" fmla="*/ 122 w 151"/>
              <a:gd name="T3" fmla="*/ 101 h 151"/>
              <a:gd name="T4" fmla="*/ 121 w 151"/>
              <a:gd name="T5" fmla="*/ 103 h 151"/>
              <a:gd name="T6" fmla="*/ 119 w 151"/>
              <a:gd name="T7" fmla="*/ 104 h 151"/>
              <a:gd name="T8" fmla="*/ 116 w 151"/>
              <a:gd name="T9" fmla="*/ 100 h 151"/>
              <a:gd name="T10" fmla="*/ 114 w 151"/>
              <a:gd name="T11" fmla="*/ 97 h 151"/>
              <a:gd name="T12" fmla="*/ 110 w 151"/>
              <a:gd name="T13" fmla="*/ 106 h 151"/>
              <a:gd name="T14" fmla="*/ 108 w 151"/>
              <a:gd name="T15" fmla="*/ 110 h 151"/>
              <a:gd name="T16" fmla="*/ 115 w 151"/>
              <a:gd name="T17" fmla="*/ 114 h 151"/>
              <a:gd name="T18" fmla="*/ 111 w 151"/>
              <a:gd name="T19" fmla="*/ 118 h 151"/>
              <a:gd name="T20" fmla="*/ 114 w 151"/>
              <a:gd name="T21" fmla="*/ 120 h 151"/>
              <a:gd name="T22" fmla="*/ 110 w 151"/>
              <a:gd name="T23" fmla="*/ 123 h 151"/>
              <a:gd name="T24" fmla="*/ 103 w 151"/>
              <a:gd name="T25" fmla="*/ 124 h 151"/>
              <a:gd name="T26" fmla="*/ 93 w 151"/>
              <a:gd name="T27" fmla="*/ 124 h 151"/>
              <a:gd name="T28" fmla="*/ 82 w 151"/>
              <a:gd name="T29" fmla="*/ 122 h 151"/>
              <a:gd name="T30" fmla="*/ 77 w 151"/>
              <a:gd name="T31" fmla="*/ 120 h 151"/>
              <a:gd name="T32" fmla="*/ 71 w 151"/>
              <a:gd name="T33" fmla="*/ 123 h 151"/>
              <a:gd name="T34" fmla="*/ 63 w 151"/>
              <a:gd name="T35" fmla="*/ 125 h 151"/>
              <a:gd name="T36" fmla="*/ 52 w 151"/>
              <a:gd name="T37" fmla="*/ 125 h 151"/>
              <a:gd name="T38" fmla="*/ 44 w 151"/>
              <a:gd name="T39" fmla="*/ 123 h 151"/>
              <a:gd name="T40" fmla="*/ 40 w 151"/>
              <a:gd name="T41" fmla="*/ 120 h 151"/>
              <a:gd name="T42" fmla="*/ 35 w 151"/>
              <a:gd name="T43" fmla="*/ 118 h 151"/>
              <a:gd name="T44" fmla="*/ 38 w 151"/>
              <a:gd name="T45" fmla="*/ 115 h 151"/>
              <a:gd name="T46" fmla="*/ 41 w 151"/>
              <a:gd name="T47" fmla="*/ 112 h 151"/>
              <a:gd name="T48" fmla="*/ 45 w 151"/>
              <a:gd name="T49" fmla="*/ 111 h 151"/>
              <a:gd name="T50" fmla="*/ 43 w 151"/>
              <a:gd name="T51" fmla="*/ 110 h 151"/>
              <a:gd name="T52" fmla="*/ 42 w 151"/>
              <a:gd name="T53" fmla="*/ 105 h 151"/>
              <a:gd name="T54" fmla="*/ 39 w 151"/>
              <a:gd name="T55" fmla="*/ 100 h 151"/>
              <a:gd name="T56" fmla="*/ 37 w 151"/>
              <a:gd name="T57" fmla="*/ 96 h 151"/>
              <a:gd name="T58" fmla="*/ 36 w 151"/>
              <a:gd name="T59" fmla="*/ 96 h 151"/>
              <a:gd name="T60" fmla="*/ 33 w 151"/>
              <a:gd name="T61" fmla="*/ 101 h 151"/>
              <a:gd name="T62" fmla="*/ 29 w 151"/>
              <a:gd name="T63" fmla="*/ 100 h 151"/>
              <a:gd name="T64" fmla="*/ 28 w 151"/>
              <a:gd name="T65" fmla="*/ 100 h 151"/>
              <a:gd name="T66" fmla="*/ 25 w 151"/>
              <a:gd name="T67" fmla="*/ 93 h 151"/>
              <a:gd name="T68" fmla="*/ 29 w 151"/>
              <a:gd name="T69" fmla="*/ 86 h 151"/>
              <a:gd name="T70" fmla="*/ 33 w 151"/>
              <a:gd name="T71" fmla="*/ 78 h 151"/>
              <a:gd name="T72" fmla="*/ 38 w 151"/>
              <a:gd name="T73" fmla="*/ 73 h 151"/>
              <a:gd name="T74" fmla="*/ 35 w 151"/>
              <a:gd name="T75" fmla="*/ 68 h 151"/>
              <a:gd name="T76" fmla="*/ 38 w 151"/>
              <a:gd name="T77" fmla="*/ 63 h 151"/>
              <a:gd name="T78" fmla="*/ 43 w 151"/>
              <a:gd name="T79" fmla="*/ 58 h 151"/>
              <a:gd name="T80" fmla="*/ 44 w 151"/>
              <a:gd name="T81" fmla="*/ 54 h 151"/>
              <a:gd name="T82" fmla="*/ 47 w 151"/>
              <a:gd name="T83" fmla="*/ 46 h 151"/>
              <a:gd name="T84" fmla="*/ 50 w 151"/>
              <a:gd name="T85" fmla="*/ 40 h 151"/>
              <a:gd name="T86" fmla="*/ 57 w 151"/>
              <a:gd name="T87" fmla="*/ 33 h 151"/>
              <a:gd name="T88" fmla="*/ 65 w 151"/>
              <a:gd name="T89" fmla="*/ 28 h 151"/>
              <a:gd name="T90" fmla="*/ 75 w 151"/>
              <a:gd name="T91" fmla="*/ 27 h 151"/>
              <a:gd name="T92" fmla="*/ 85 w 151"/>
              <a:gd name="T93" fmla="*/ 27 h 151"/>
              <a:gd name="T94" fmla="*/ 95 w 151"/>
              <a:gd name="T95" fmla="*/ 30 h 151"/>
              <a:gd name="T96" fmla="*/ 102 w 151"/>
              <a:gd name="T97" fmla="*/ 34 h 151"/>
              <a:gd name="T98" fmla="*/ 107 w 151"/>
              <a:gd name="T99" fmla="*/ 41 h 151"/>
              <a:gd name="T100" fmla="*/ 111 w 151"/>
              <a:gd name="T101" fmla="*/ 48 h 151"/>
              <a:gd name="T102" fmla="*/ 112 w 151"/>
              <a:gd name="T103" fmla="*/ 58 h 151"/>
              <a:gd name="T104" fmla="*/ 115 w 151"/>
              <a:gd name="T105" fmla="*/ 62 h 151"/>
              <a:gd name="T106" fmla="*/ 111 w 151"/>
              <a:gd name="T107" fmla="*/ 67 h 151"/>
              <a:gd name="T108" fmla="*/ 113 w 151"/>
              <a:gd name="T109" fmla="*/ 71 h 151"/>
              <a:gd name="T110" fmla="*/ 120 w 151"/>
              <a:gd name="T111" fmla="*/ 79 h 151"/>
              <a:gd name="T112" fmla="*/ 123 w 151"/>
              <a:gd name="T113" fmla="*/ 87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51" h="151">
                <a:moveTo>
                  <a:pt x="76" y="0"/>
                </a:moveTo>
                <a:cubicBezTo>
                  <a:pt x="34" y="0"/>
                  <a:pt x="0" y="34"/>
                  <a:pt x="0" y="76"/>
                </a:cubicBezTo>
                <a:cubicBezTo>
                  <a:pt x="0" y="117"/>
                  <a:pt x="34" y="151"/>
                  <a:pt x="76" y="151"/>
                </a:cubicBezTo>
                <a:cubicBezTo>
                  <a:pt x="117" y="151"/>
                  <a:pt x="151" y="117"/>
                  <a:pt x="151" y="76"/>
                </a:cubicBezTo>
                <a:cubicBezTo>
                  <a:pt x="151" y="34"/>
                  <a:pt x="117" y="0"/>
                  <a:pt x="76" y="0"/>
                </a:cubicBezTo>
                <a:close/>
                <a:moveTo>
                  <a:pt x="119" y="94"/>
                </a:moveTo>
                <a:cubicBezTo>
                  <a:pt x="119" y="95"/>
                  <a:pt x="119" y="95"/>
                  <a:pt x="119" y="95"/>
                </a:cubicBezTo>
                <a:cubicBezTo>
                  <a:pt x="119" y="95"/>
                  <a:pt x="119" y="95"/>
                  <a:pt x="119" y="95"/>
                </a:cubicBezTo>
                <a:cubicBezTo>
                  <a:pt x="119" y="96"/>
                  <a:pt x="119" y="96"/>
                  <a:pt x="119" y="96"/>
                </a:cubicBezTo>
                <a:cubicBezTo>
                  <a:pt x="119" y="98"/>
                  <a:pt x="119" y="98"/>
                  <a:pt x="119" y="98"/>
                </a:cubicBezTo>
                <a:cubicBezTo>
                  <a:pt x="121" y="99"/>
                  <a:pt x="121" y="99"/>
                  <a:pt x="121" y="99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2" y="101"/>
                  <a:pt x="122" y="101"/>
                  <a:pt x="122" y="101"/>
                </a:cubicBezTo>
                <a:cubicBezTo>
                  <a:pt x="122" y="101"/>
                  <a:pt x="122" y="101"/>
                  <a:pt x="122" y="101"/>
                </a:cubicBezTo>
                <a:cubicBezTo>
                  <a:pt x="122" y="102"/>
                  <a:pt x="122" y="102"/>
                  <a:pt x="122" y="102"/>
                </a:cubicBezTo>
                <a:cubicBezTo>
                  <a:pt x="122" y="102"/>
                  <a:pt x="122" y="102"/>
                  <a:pt x="122" y="102"/>
                </a:cubicBezTo>
                <a:cubicBezTo>
                  <a:pt x="122" y="102"/>
                  <a:pt x="122" y="102"/>
                  <a:pt x="122" y="102"/>
                </a:cubicBezTo>
                <a:cubicBezTo>
                  <a:pt x="121" y="103"/>
                  <a:pt x="121" y="103"/>
                  <a:pt x="121" y="103"/>
                </a:cubicBezTo>
                <a:cubicBezTo>
                  <a:pt x="121" y="103"/>
                  <a:pt x="121" y="103"/>
                  <a:pt x="121" y="103"/>
                </a:cubicBezTo>
                <a:cubicBezTo>
                  <a:pt x="121" y="103"/>
                  <a:pt x="121" y="103"/>
                  <a:pt x="121" y="103"/>
                </a:cubicBezTo>
                <a:cubicBezTo>
                  <a:pt x="120" y="102"/>
                  <a:pt x="120" y="102"/>
                  <a:pt x="120" y="102"/>
                </a:cubicBezTo>
                <a:cubicBezTo>
                  <a:pt x="120" y="100"/>
                  <a:pt x="120" y="100"/>
                  <a:pt x="120" y="100"/>
                </a:cubicBezTo>
                <a:cubicBezTo>
                  <a:pt x="120" y="100"/>
                  <a:pt x="120" y="100"/>
                  <a:pt x="120" y="100"/>
                </a:cubicBezTo>
                <a:cubicBezTo>
                  <a:pt x="120" y="100"/>
                  <a:pt x="120" y="100"/>
                  <a:pt x="120" y="100"/>
                </a:cubicBezTo>
                <a:cubicBezTo>
                  <a:pt x="119" y="102"/>
                  <a:pt x="119" y="102"/>
                  <a:pt x="119" y="102"/>
                </a:cubicBezTo>
                <a:cubicBezTo>
                  <a:pt x="119" y="103"/>
                  <a:pt x="119" y="103"/>
                  <a:pt x="119" y="103"/>
                </a:cubicBezTo>
                <a:cubicBezTo>
                  <a:pt x="119" y="104"/>
                  <a:pt x="119" y="104"/>
                  <a:pt x="119" y="104"/>
                </a:cubicBezTo>
                <a:cubicBezTo>
                  <a:pt x="118" y="104"/>
                  <a:pt x="118" y="104"/>
                  <a:pt x="118" y="104"/>
                </a:cubicBezTo>
                <a:cubicBezTo>
                  <a:pt x="118" y="103"/>
                  <a:pt x="118" y="103"/>
                  <a:pt x="118" y="103"/>
                </a:cubicBezTo>
                <a:cubicBezTo>
                  <a:pt x="118" y="103"/>
                  <a:pt x="118" y="103"/>
                  <a:pt x="118" y="103"/>
                </a:cubicBezTo>
                <a:cubicBezTo>
                  <a:pt x="117" y="102"/>
                  <a:pt x="117" y="102"/>
                  <a:pt x="117" y="102"/>
                </a:cubicBezTo>
                <a:cubicBezTo>
                  <a:pt x="117" y="101"/>
                  <a:pt x="117" y="101"/>
                  <a:pt x="117" y="101"/>
                </a:cubicBezTo>
                <a:cubicBezTo>
                  <a:pt x="117" y="100"/>
                  <a:pt x="117" y="100"/>
                  <a:pt x="117" y="100"/>
                </a:cubicBezTo>
                <a:cubicBezTo>
                  <a:pt x="116" y="100"/>
                  <a:pt x="116" y="100"/>
                  <a:pt x="116" y="100"/>
                </a:cubicBezTo>
                <a:cubicBezTo>
                  <a:pt x="116" y="99"/>
                  <a:pt x="116" y="99"/>
                  <a:pt x="116" y="99"/>
                </a:cubicBezTo>
                <a:cubicBezTo>
                  <a:pt x="115" y="98"/>
                  <a:pt x="115" y="98"/>
                  <a:pt x="115" y="98"/>
                </a:cubicBezTo>
                <a:cubicBezTo>
                  <a:pt x="115" y="96"/>
                  <a:pt x="115" y="96"/>
                  <a:pt x="115" y="96"/>
                </a:cubicBezTo>
                <a:cubicBezTo>
                  <a:pt x="114" y="96"/>
                  <a:pt x="114" y="96"/>
                  <a:pt x="114" y="96"/>
                </a:cubicBezTo>
                <a:cubicBezTo>
                  <a:pt x="114" y="96"/>
                  <a:pt x="114" y="96"/>
                  <a:pt x="114" y="96"/>
                </a:cubicBezTo>
                <a:cubicBezTo>
                  <a:pt x="114" y="97"/>
                  <a:pt x="114" y="97"/>
                  <a:pt x="114" y="97"/>
                </a:cubicBezTo>
                <a:cubicBezTo>
                  <a:pt x="114" y="97"/>
                  <a:pt x="114" y="97"/>
                  <a:pt x="114" y="97"/>
                </a:cubicBezTo>
                <a:cubicBezTo>
                  <a:pt x="114" y="97"/>
                  <a:pt x="114" y="97"/>
                  <a:pt x="114" y="97"/>
                </a:cubicBezTo>
                <a:cubicBezTo>
                  <a:pt x="113" y="99"/>
                  <a:pt x="113" y="99"/>
                  <a:pt x="113" y="99"/>
                </a:cubicBezTo>
                <a:cubicBezTo>
                  <a:pt x="113" y="100"/>
                  <a:pt x="113" y="100"/>
                  <a:pt x="113" y="100"/>
                </a:cubicBezTo>
                <a:cubicBezTo>
                  <a:pt x="112" y="102"/>
                  <a:pt x="112" y="102"/>
                  <a:pt x="112" y="102"/>
                </a:cubicBezTo>
                <a:cubicBezTo>
                  <a:pt x="111" y="103"/>
                  <a:pt x="111" y="103"/>
                  <a:pt x="111" y="103"/>
                </a:cubicBezTo>
                <a:cubicBezTo>
                  <a:pt x="111" y="105"/>
                  <a:pt x="111" y="105"/>
                  <a:pt x="111" y="105"/>
                </a:cubicBezTo>
                <a:cubicBezTo>
                  <a:pt x="110" y="106"/>
                  <a:pt x="110" y="106"/>
                  <a:pt x="110" y="106"/>
                </a:cubicBezTo>
                <a:cubicBezTo>
                  <a:pt x="109" y="107"/>
                  <a:pt x="109" y="107"/>
                  <a:pt x="109" y="107"/>
                </a:cubicBezTo>
                <a:cubicBezTo>
                  <a:pt x="109" y="107"/>
                  <a:pt x="109" y="107"/>
                  <a:pt x="109" y="107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07" y="109"/>
                  <a:pt x="107" y="109"/>
                  <a:pt x="107" y="109"/>
                </a:cubicBezTo>
                <a:cubicBezTo>
                  <a:pt x="107" y="109"/>
                  <a:pt x="107" y="109"/>
                  <a:pt x="107" y="109"/>
                </a:cubicBezTo>
                <a:cubicBezTo>
                  <a:pt x="107" y="109"/>
                  <a:pt x="107" y="109"/>
                  <a:pt x="107" y="109"/>
                </a:cubicBezTo>
                <a:cubicBezTo>
                  <a:pt x="108" y="110"/>
                  <a:pt x="108" y="110"/>
                  <a:pt x="108" y="110"/>
                </a:cubicBezTo>
                <a:cubicBezTo>
                  <a:pt x="110" y="111"/>
                  <a:pt x="110" y="111"/>
                  <a:pt x="110" y="111"/>
                </a:cubicBezTo>
                <a:cubicBezTo>
                  <a:pt x="111" y="112"/>
                  <a:pt x="111" y="112"/>
                  <a:pt x="111" y="112"/>
                </a:cubicBezTo>
                <a:cubicBezTo>
                  <a:pt x="112" y="112"/>
                  <a:pt x="112" y="112"/>
                  <a:pt x="112" y="112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4" y="114"/>
                  <a:pt x="114" y="114"/>
                  <a:pt x="114" y="114"/>
                </a:cubicBezTo>
                <a:cubicBezTo>
                  <a:pt x="115" y="114"/>
                  <a:pt x="115" y="114"/>
                  <a:pt x="115" y="114"/>
                </a:cubicBezTo>
                <a:cubicBezTo>
                  <a:pt x="115" y="114"/>
                  <a:pt x="115" y="114"/>
                  <a:pt x="115" y="114"/>
                </a:cubicBezTo>
                <a:cubicBezTo>
                  <a:pt x="115" y="115"/>
                  <a:pt x="115" y="115"/>
                  <a:pt x="115" y="115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17"/>
                  <a:pt x="116" y="117"/>
                  <a:pt x="116" y="117"/>
                </a:cubicBezTo>
                <a:cubicBezTo>
                  <a:pt x="114" y="117"/>
                  <a:pt x="114" y="117"/>
                  <a:pt x="114" y="117"/>
                </a:cubicBezTo>
                <a:cubicBezTo>
                  <a:pt x="111" y="118"/>
                  <a:pt x="111" y="118"/>
                  <a:pt x="111" y="118"/>
                </a:cubicBezTo>
                <a:cubicBezTo>
                  <a:pt x="111" y="118"/>
                  <a:pt x="111" y="118"/>
                  <a:pt x="111" y="118"/>
                </a:cubicBezTo>
                <a:cubicBezTo>
                  <a:pt x="114" y="118"/>
                  <a:pt x="114" y="118"/>
                  <a:pt x="114" y="118"/>
                </a:cubicBezTo>
                <a:cubicBezTo>
                  <a:pt x="115" y="119"/>
                  <a:pt x="115" y="119"/>
                  <a:pt x="115" y="119"/>
                </a:cubicBezTo>
                <a:cubicBezTo>
                  <a:pt x="115" y="119"/>
                  <a:pt x="115" y="119"/>
                  <a:pt x="115" y="119"/>
                </a:cubicBezTo>
                <a:cubicBezTo>
                  <a:pt x="115" y="119"/>
                  <a:pt x="115" y="119"/>
                  <a:pt x="115" y="119"/>
                </a:cubicBezTo>
                <a:cubicBezTo>
                  <a:pt x="115" y="120"/>
                  <a:pt x="115" y="120"/>
                  <a:pt x="115" y="120"/>
                </a:cubicBezTo>
                <a:cubicBezTo>
                  <a:pt x="114" y="120"/>
                  <a:pt x="114" y="120"/>
                  <a:pt x="114" y="120"/>
                </a:cubicBezTo>
                <a:cubicBezTo>
                  <a:pt x="114" y="121"/>
                  <a:pt x="114" y="121"/>
                  <a:pt x="114" y="121"/>
                </a:cubicBezTo>
                <a:cubicBezTo>
                  <a:pt x="114" y="121"/>
                  <a:pt x="114" y="121"/>
                  <a:pt x="114" y="121"/>
                </a:cubicBezTo>
                <a:cubicBezTo>
                  <a:pt x="113" y="121"/>
                  <a:pt x="113" y="121"/>
                  <a:pt x="113" y="121"/>
                </a:cubicBezTo>
                <a:cubicBezTo>
                  <a:pt x="113" y="122"/>
                  <a:pt x="113" y="122"/>
                  <a:pt x="113" y="122"/>
                </a:cubicBezTo>
                <a:cubicBezTo>
                  <a:pt x="112" y="122"/>
                  <a:pt x="112" y="122"/>
                  <a:pt x="112" y="122"/>
                </a:cubicBezTo>
                <a:cubicBezTo>
                  <a:pt x="111" y="123"/>
                  <a:pt x="111" y="123"/>
                  <a:pt x="111" y="123"/>
                </a:cubicBezTo>
                <a:cubicBezTo>
                  <a:pt x="110" y="123"/>
                  <a:pt x="110" y="123"/>
                  <a:pt x="110" y="123"/>
                </a:cubicBezTo>
                <a:cubicBezTo>
                  <a:pt x="109" y="123"/>
                  <a:pt x="109" y="123"/>
                  <a:pt x="109" y="123"/>
                </a:cubicBezTo>
                <a:cubicBezTo>
                  <a:pt x="109" y="123"/>
                  <a:pt x="109" y="123"/>
                  <a:pt x="109" y="123"/>
                </a:cubicBezTo>
                <a:cubicBezTo>
                  <a:pt x="108" y="123"/>
                  <a:pt x="108" y="123"/>
                  <a:pt x="108" y="123"/>
                </a:cubicBezTo>
                <a:cubicBezTo>
                  <a:pt x="107" y="124"/>
                  <a:pt x="107" y="124"/>
                  <a:pt x="107" y="124"/>
                </a:cubicBezTo>
                <a:cubicBezTo>
                  <a:pt x="105" y="124"/>
                  <a:pt x="105" y="124"/>
                  <a:pt x="105" y="124"/>
                </a:cubicBezTo>
                <a:cubicBezTo>
                  <a:pt x="104" y="124"/>
                  <a:pt x="104" y="124"/>
                  <a:pt x="104" y="124"/>
                </a:cubicBezTo>
                <a:cubicBezTo>
                  <a:pt x="103" y="124"/>
                  <a:pt x="103" y="124"/>
                  <a:pt x="103" y="124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00" y="124"/>
                  <a:pt x="100" y="124"/>
                  <a:pt x="100" y="124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7" y="124"/>
                  <a:pt x="97" y="124"/>
                  <a:pt x="97" y="124"/>
                </a:cubicBezTo>
                <a:cubicBezTo>
                  <a:pt x="96" y="124"/>
                  <a:pt x="96" y="124"/>
                  <a:pt x="96" y="124"/>
                </a:cubicBezTo>
                <a:cubicBezTo>
                  <a:pt x="94" y="124"/>
                  <a:pt x="94" y="124"/>
                  <a:pt x="94" y="124"/>
                </a:cubicBezTo>
                <a:cubicBezTo>
                  <a:pt x="93" y="124"/>
                  <a:pt x="93" y="124"/>
                  <a:pt x="93" y="124"/>
                </a:cubicBezTo>
                <a:cubicBezTo>
                  <a:pt x="91" y="124"/>
                  <a:pt x="91" y="124"/>
                  <a:pt x="91" y="124"/>
                </a:cubicBezTo>
                <a:cubicBezTo>
                  <a:pt x="90" y="124"/>
                  <a:pt x="90" y="124"/>
                  <a:pt x="90" y="124"/>
                </a:cubicBezTo>
                <a:cubicBezTo>
                  <a:pt x="88" y="123"/>
                  <a:pt x="88" y="123"/>
                  <a:pt x="88" y="123"/>
                </a:cubicBezTo>
                <a:cubicBezTo>
                  <a:pt x="87" y="123"/>
                  <a:pt x="87" y="123"/>
                  <a:pt x="87" y="123"/>
                </a:cubicBezTo>
                <a:cubicBezTo>
                  <a:pt x="85" y="123"/>
                  <a:pt x="85" y="123"/>
                  <a:pt x="85" y="123"/>
                </a:cubicBezTo>
                <a:cubicBezTo>
                  <a:pt x="84" y="122"/>
                  <a:pt x="84" y="122"/>
                  <a:pt x="84" y="122"/>
                </a:cubicBezTo>
                <a:cubicBezTo>
                  <a:pt x="82" y="122"/>
                  <a:pt x="82" y="122"/>
                  <a:pt x="82" y="122"/>
                </a:cubicBezTo>
                <a:cubicBezTo>
                  <a:pt x="81" y="121"/>
                  <a:pt x="81" y="121"/>
                  <a:pt x="81" y="121"/>
                </a:cubicBezTo>
                <a:cubicBezTo>
                  <a:pt x="81" y="121"/>
                  <a:pt x="81" y="121"/>
                  <a:pt x="81" y="121"/>
                </a:cubicBezTo>
                <a:cubicBezTo>
                  <a:pt x="80" y="120"/>
                  <a:pt x="80" y="120"/>
                  <a:pt x="80" y="120"/>
                </a:cubicBezTo>
                <a:cubicBezTo>
                  <a:pt x="80" y="120"/>
                  <a:pt x="80" y="120"/>
                  <a:pt x="80" y="120"/>
                </a:cubicBezTo>
                <a:cubicBezTo>
                  <a:pt x="79" y="120"/>
                  <a:pt x="79" y="120"/>
                  <a:pt x="79" y="120"/>
                </a:cubicBezTo>
                <a:cubicBezTo>
                  <a:pt x="78" y="120"/>
                  <a:pt x="78" y="120"/>
                  <a:pt x="78" y="120"/>
                </a:cubicBezTo>
                <a:cubicBezTo>
                  <a:pt x="77" y="120"/>
                  <a:pt x="77" y="120"/>
                  <a:pt x="77" y="120"/>
                </a:cubicBezTo>
                <a:cubicBezTo>
                  <a:pt x="76" y="120"/>
                  <a:pt x="76" y="120"/>
                  <a:pt x="76" y="120"/>
                </a:cubicBezTo>
                <a:cubicBezTo>
                  <a:pt x="75" y="120"/>
                  <a:pt x="75" y="120"/>
                  <a:pt x="75" y="120"/>
                </a:cubicBezTo>
                <a:cubicBezTo>
                  <a:pt x="75" y="121"/>
                  <a:pt x="75" y="121"/>
                  <a:pt x="75" y="121"/>
                </a:cubicBezTo>
                <a:cubicBezTo>
                  <a:pt x="74" y="121"/>
                  <a:pt x="74" y="121"/>
                  <a:pt x="74" y="121"/>
                </a:cubicBezTo>
                <a:cubicBezTo>
                  <a:pt x="73" y="122"/>
                  <a:pt x="73" y="122"/>
                  <a:pt x="73" y="122"/>
                </a:cubicBezTo>
                <a:cubicBezTo>
                  <a:pt x="72" y="123"/>
                  <a:pt x="72" y="123"/>
                  <a:pt x="72" y="123"/>
                </a:cubicBezTo>
                <a:cubicBezTo>
                  <a:pt x="71" y="123"/>
                  <a:pt x="71" y="123"/>
                  <a:pt x="71" y="123"/>
                </a:cubicBezTo>
                <a:cubicBezTo>
                  <a:pt x="70" y="123"/>
                  <a:pt x="70" y="123"/>
                  <a:pt x="70" y="123"/>
                </a:cubicBezTo>
                <a:cubicBezTo>
                  <a:pt x="68" y="124"/>
                  <a:pt x="68" y="124"/>
                  <a:pt x="68" y="124"/>
                </a:cubicBezTo>
                <a:cubicBezTo>
                  <a:pt x="67" y="124"/>
                  <a:pt x="67" y="124"/>
                  <a:pt x="67" y="124"/>
                </a:cubicBezTo>
                <a:cubicBezTo>
                  <a:pt x="66" y="125"/>
                  <a:pt x="66" y="125"/>
                  <a:pt x="66" y="125"/>
                </a:cubicBezTo>
                <a:cubicBezTo>
                  <a:pt x="65" y="125"/>
                  <a:pt x="65" y="125"/>
                  <a:pt x="65" y="125"/>
                </a:cubicBezTo>
                <a:cubicBezTo>
                  <a:pt x="64" y="125"/>
                  <a:pt x="64" y="125"/>
                  <a:pt x="64" y="125"/>
                </a:cubicBezTo>
                <a:cubicBezTo>
                  <a:pt x="63" y="125"/>
                  <a:pt x="63" y="125"/>
                  <a:pt x="63" y="125"/>
                </a:cubicBezTo>
                <a:cubicBezTo>
                  <a:pt x="62" y="125"/>
                  <a:pt x="62" y="125"/>
                  <a:pt x="62" y="125"/>
                </a:cubicBezTo>
                <a:cubicBezTo>
                  <a:pt x="61" y="124"/>
                  <a:pt x="61" y="124"/>
                  <a:pt x="61" y="124"/>
                </a:cubicBezTo>
                <a:cubicBezTo>
                  <a:pt x="60" y="124"/>
                  <a:pt x="60" y="124"/>
                  <a:pt x="60" y="124"/>
                </a:cubicBezTo>
                <a:cubicBezTo>
                  <a:pt x="59" y="124"/>
                  <a:pt x="59" y="124"/>
                  <a:pt x="59" y="124"/>
                </a:cubicBezTo>
                <a:cubicBezTo>
                  <a:pt x="57" y="124"/>
                  <a:pt x="57" y="124"/>
                  <a:pt x="57" y="124"/>
                </a:cubicBezTo>
                <a:cubicBezTo>
                  <a:pt x="54" y="125"/>
                  <a:pt x="54" y="125"/>
                  <a:pt x="54" y="125"/>
                </a:cubicBezTo>
                <a:cubicBezTo>
                  <a:pt x="52" y="125"/>
                  <a:pt x="52" y="125"/>
                  <a:pt x="52" y="125"/>
                </a:cubicBezTo>
                <a:cubicBezTo>
                  <a:pt x="50" y="125"/>
                  <a:pt x="50" y="125"/>
                  <a:pt x="50" y="125"/>
                </a:cubicBezTo>
                <a:cubicBezTo>
                  <a:pt x="49" y="124"/>
                  <a:pt x="49" y="124"/>
                  <a:pt x="49" y="124"/>
                </a:cubicBezTo>
                <a:cubicBezTo>
                  <a:pt x="48" y="124"/>
                  <a:pt x="48" y="124"/>
                  <a:pt x="48" y="124"/>
                </a:cubicBezTo>
                <a:cubicBezTo>
                  <a:pt x="47" y="124"/>
                  <a:pt x="47" y="124"/>
                  <a:pt x="47" y="124"/>
                </a:cubicBezTo>
                <a:cubicBezTo>
                  <a:pt x="46" y="124"/>
                  <a:pt x="46" y="124"/>
                  <a:pt x="46" y="124"/>
                </a:cubicBezTo>
                <a:cubicBezTo>
                  <a:pt x="45" y="123"/>
                  <a:pt x="45" y="123"/>
                  <a:pt x="45" y="123"/>
                </a:cubicBezTo>
                <a:cubicBezTo>
                  <a:pt x="44" y="123"/>
                  <a:pt x="44" y="123"/>
                  <a:pt x="44" y="123"/>
                </a:cubicBezTo>
                <a:cubicBezTo>
                  <a:pt x="43" y="123"/>
                  <a:pt x="43" y="123"/>
                  <a:pt x="43" y="123"/>
                </a:cubicBezTo>
                <a:cubicBezTo>
                  <a:pt x="42" y="122"/>
                  <a:pt x="42" y="122"/>
                  <a:pt x="42" y="122"/>
                </a:cubicBezTo>
                <a:cubicBezTo>
                  <a:pt x="41" y="122"/>
                  <a:pt x="41" y="122"/>
                  <a:pt x="41" y="122"/>
                </a:cubicBezTo>
                <a:cubicBezTo>
                  <a:pt x="40" y="121"/>
                  <a:pt x="40" y="121"/>
                  <a:pt x="40" y="121"/>
                </a:cubicBezTo>
                <a:cubicBezTo>
                  <a:pt x="40" y="121"/>
                  <a:pt x="40" y="121"/>
                  <a:pt x="40" y="121"/>
                </a:cubicBezTo>
                <a:cubicBezTo>
                  <a:pt x="40" y="121"/>
                  <a:pt x="40" y="121"/>
                  <a:pt x="40" y="121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39" y="120"/>
                  <a:pt x="39" y="120"/>
                  <a:pt x="39" y="120"/>
                </a:cubicBezTo>
                <a:cubicBezTo>
                  <a:pt x="39" y="120"/>
                  <a:pt x="39" y="120"/>
                  <a:pt x="39" y="120"/>
                </a:cubicBezTo>
                <a:cubicBezTo>
                  <a:pt x="39" y="119"/>
                  <a:pt x="39" y="119"/>
                  <a:pt x="39" y="119"/>
                </a:cubicBezTo>
                <a:cubicBezTo>
                  <a:pt x="39" y="119"/>
                  <a:pt x="39" y="119"/>
                  <a:pt x="39" y="119"/>
                </a:cubicBezTo>
                <a:cubicBezTo>
                  <a:pt x="37" y="118"/>
                  <a:pt x="37" y="118"/>
                  <a:pt x="37" y="118"/>
                </a:cubicBezTo>
                <a:cubicBezTo>
                  <a:pt x="35" y="118"/>
                  <a:pt x="35" y="118"/>
                  <a:pt x="35" y="118"/>
                </a:cubicBezTo>
                <a:cubicBezTo>
                  <a:pt x="35" y="118"/>
                  <a:pt x="35" y="118"/>
                  <a:pt x="35" y="118"/>
                </a:cubicBezTo>
                <a:cubicBezTo>
                  <a:pt x="35" y="117"/>
                  <a:pt x="35" y="117"/>
                  <a:pt x="35" y="117"/>
                </a:cubicBezTo>
                <a:cubicBezTo>
                  <a:pt x="35" y="117"/>
                  <a:pt x="35" y="117"/>
                  <a:pt x="35" y="117"/>
                </a:cubicBezTo>
                <a:cubicBezTo>
                  <a:pt x="35" y="116"/>
                  <a:pt x="35" y="116"/>
                  <a:pt x="35" y="116"/>
                </a:cubicBezTo>
                <a:cubicBezTo>
                  <a:pt x="35" y="116"/>
                  <a:pt x="35" y="116"/>
                  <a:pt x="35" y="116"/>
                </a:cubicBezTo>
                <a:cubicBezTo>
                  <a:pt x="35" y="116"/>
                  <a:pt x="35" y="116"/>
                  <a:pt x="35" y="116"/>
                </a:cubicBezTo>
                <a:cubicBezTo>
                  <a:pt x="37" y="115"/>
                  <a:pt x="37" y="115"/>
                  <a:pt x="37" y="115"/>
                </a:cubicBezTo>
                <a:cubicBezTo>
                  <a:pt x="38" y="115"/>
                  <a:pt x="38" y="115"/>
                  <a:pt x="38" y="115"/>
                </a:cubicBezTo>
                <a:cubicBezTo>
                  <a:pt x="39" y="114"/>
                  <a:pt x="39" y="114"/>
                  <a:pt x="39" y="114"/>
                </a:cubicBezTo>
                <a:cubicBezTo>
                  <a:pt x="39" y="114"/>
                  <a:pt x="39" y="114"/>
                  <a:pt x="39" y="114"/>
                </a:cubicBezTo>
                <a:cubicBezTo>
                  <a:pt x="40" y="113"/>
                  <a:pt x="40" y="113"/>
                  <a:pt x="40" y="113"/>
                </a:cubicBezTo>
                <a:cubicBezTo>
                  <a:pt x="40" y="113"/>
                  <a:pt x="40" y="113"/>
                  <a:pt x="40" y="113"/>
                </a:cubicBezTo>
                <a:cubicBezTo>
                  <a:pt x="40" y="112"/>
                  <a:pt x="40" y="112"/>
                  <a:pt x="40" y="112"/>
                </a:cubicBezTo>
                <a:cubicBezTo>
                  <a:pt x="41" y="112"/>
                  <a:pt x="41" y="112"/>
                  <a:pt x="41" y="112"/>
                </a:cubicBezTo>
                <a:cubicBezTo>
                  <a:pt x="41" y="112"/>
                  <a:pt x="41" y="112"/>
                  <a:pt x="41" y="112"/>
                </a:cubicBezTo>
                <a:cubicBezTo>
                  <a:pt x="41" y="112"/>
                  <a:pt x="41" y="112"/>
                  <a:pt x="41" y="112"/>
                </a:cubicBezTo>
                <a:cubicBezTo>
                  <a:pt x="42" y="112"/>
                  <a:pt x="42" y="112"/>
                  <a:pt x="42" y="112"/>
                </a:cubicBezTo>
                <a:cubicBezTo>
                  <a:pt x="42" y="111"/>
                  <a:pt x="42" y="111"/>
                  <a:pt x="42" y="111"/>
                </a:cubicBezTo>
                <a:cubicBezTo>
                  <a:pt x="43" y="111"/>
                  <a:pt x="43" y="111"/>
                  <a:pt x="43" y="111"/>
                </a:cubicBezTo>
                <a:cubicBezTo>
                  <a:pt x="43" y="111"/>
                  <a:pt x="43" y="111"/>
                  <a:pt x="43" y="111"/>
                </a:cubicBezTo>
                <a:cubicBezTo>
                  <a:pt x="44" y="111"/>
                  <a:pt x="44" y="111"/>
                  <a:pt x="44" y="111"/>
                </a:cubicBezTo>
                <a:cubicBezTo>
                  <a:pt x="45" y="111"/>
                  <a:pt x="45" y="111"/>
                  <a:pt x="45" y="111"/>
                </a:cubicBezTo>
                <a:cubicBezTo>
                  <a:pt x="45" y="110"/>
                  <a:pt x="45" y="110"/>
                  <a:pt x="45" y="110"/>
                </a:cubicBezTo>
                <a:cubicBezTo>
                  <a:pt x="46" y="110"/>
                  <a:pt x="46" y="110"/>
                  <a:pt x="46" y="110"/>
                </a:cubicBezTo>
                <a:cubicBezTo>
                  <a:pt x="47" y="111"/>
                  <a:pt x="47" y="111"/>
                  <a:pt x="47" y="111"/>
                </a:cubicBezTo>
                <a:cubicBezTo>
                  <a:pt x="47" y="112"/>
                  <a:pt x="47" y="112"/>
                  <a:pt x="47" y="112"/>
                </a:cubicBezTo>
                <a:cubicBezTo>
                  <a:pt x="47" y="112"/>
                  <a:pt x="47" y="112"/>
                  <a:pt x="47" y="112"/>
                </a:cubicBezTo>
                <a:cubicBezTo>
                  <a:pt x="43" y="110"/>
                  <a:pt x="43" y="110"/>
                  <a:pt x="43" y="110"/>
                </a:cubicBezTo>
                <a:cubicBezTo>
                  <a:pt x="43" y="110"/>
                  <a:pt x="43" y="110"/>
                  <a:pt x="43" y="110"/>
                </a:cubicBezTo>
                <a:cubicBezTo>
                  <a:pt x="45" y="110"/>
                  <a:pt x="45" y="110"/>
                  <a:pt x="45" y="110"/>
                </a:cubicBezTo>
                <a:cubicBezTo>
                  <a:pt x="46" y="110"/>
                  <a:pt x="46" y="110"/>
                  <a:pt x="46" y="110"/>
                </a:cubicBezTo>
                <a:cubicBezTo>
                  <a:pt x="45" y="109"/>
                  <a:pt x="45" y="109"/>
                  <a:pt x="45" y="109"/>
                </a:cubicBezTo>
                <a:cubicBezTo>
                  <a:pt x="45" y="108"/>
                  <a:pt x="45" y="108"/>
                  <a:pt x="45" y="108"/>
                </a:cubicBezTo>
                <a:cubicBezTo>
                  <a:pt x="44" y="107"/>
                  <a:pt x="44" y="107"/>
                  <a:pt x="44" y="107"/>
                </a:cubicBezTo>
                <a:cubicBezTo>
                  <a:pt x="43" y="106"/>
                  <a:pt x="43" y="106"/>
                  <a:pt x="43" y="106"/>
                </a:cubicBezTo>
                <a:cubicBezTo>
                  <a:pt x="42" y="105"/>
                  <a:pt x="42" y="105"/>
                  <a:pt x="42" y="105"/>
                </a:cubicBezTo>
                <a:cubicBezTo>
                  <a:pt x="41" y="104"/>
                  <a:pt x="41" y="104"/>
                  <a:pt x="41" y="104"/>
                </a:cubicBezTo>
                <a:cubicBezTo>
                  <a:pt x="41" y="104"/>
                  <a:pt x="41" y="104"/>
                  <a:pt x="41" y="104"/>
                </a:cubicBezTo>
                <a:cubicBezTo>
                  <a:pt x="40" y="103"/>
                  <a:pt x="40" y="103"/>
                  <a:pt x="40" y="103"/>
                </a:cubicBezTo>
                <a:cubicBezTo>
                  <a:pt x="40" y="102"/>
                  <a:pt x="40" y="102"/>
                  <a:pt x="40" y="102"/>
                </a:cubicBezTo>
                <a:cubicBezTo>
                  <a:pt x="39" y="101"/>
                  <a:pt x="39" y="101"/>
                  <a:pt x="39" y="101"/>
                </a:cubicBezTo>
                <a:cubicBezTo>
                  <a:pt x="39" y="100"/>
                  <a:pt x="39" y="100"/>
                  <a:pt x="39" y="100"/>
                </a:cubicBezTo>
                <a:cubicBezTo>
                  <a:pt x="39" y="100"/>
                  <a:pt x="39" y="100"/>
                  <a:pt x="39" y="100"/>
                </a:cubicBezTo>
                <a:cubicBezTo>
                  <a:pt x="38" y="99"/>
                  <a:pt x="38" y="99"/>
                  <a:pt x="38" y="99"/>
                </a:cubicBezTo>
                <a:cubicBezTo>
                  <a:pt x="38" y="98"/>
                  <a:pt x="38" y="98"/>
                  <a:pt x="38" y="98"/>
                </a:cubicBezTo>
                <a:cubicBezTo>
                  <a:pt x="37" y="97"/>
                  <a:pt x="37" y="97"/>
                  <a:pt x="37" y="97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6" y="96"/>
                  <a:pt x="36" y="96"/>
                  <a:pt x="36" y="96"/>
                </a:cubicBezTo>
                <a:cubicBezTo>
                  <a:pt x="36" y="96"/>
                  <a:pt x="36" y="96"/>
                  <a:pt x="36" y="96"/>
                </a:cubicBezTo>
                <a:cubicBezTo>
                  <a:pt x="36" y="96"/>
                  <a:pt x="36" y="96"/>
                  <a:pt x="36" y="96"/>
                </a:cubicBezTo>
                <a:cubicBezTo>
                  <a:pt x="36" y="96"/>
                  <a:pt x="36" y="96"/>
                  <a:pt x="36" y="96"/>
                </a:cubicBezTo>
                <a:cubicBezTo>
                  <a:pt x="36" y="97"/>
                  <a:pt x="36" y="97"/>
                  <a:pt x="36" y="97"/>
                </a:cubicBezTo>
                <a:cubicBezTo>
                  <a:pt x="35" y="98"/>
                  <a:pt x="35" y="98"/>
                  <a:pt x="35" y="98"/>
                </a:cubicBezTo>
                <a:cubicBezTo>
                  <a:pt x="35" y="98"/>
                  <a:pt x="35" y="98"/>
                  <a:pt x="35" y="98"/>
                </a:cubicBezTo>
                <a:cubicBezTo>
                  <a:pt x="35" y="99"/>
                  <a:pt x="35" y="99"/>
                  <a:pt x="35" y="99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3" y="101"/>
                  <a:pt x="33" y="101"/>
                  <a:pt x="33" y="101"/>
                </a:cubicBezTo>
                <a:cubicBezTo>
                  <a:pt x="32" y="101"/>
                  <a:pt x="32" y="101"/>
                  <a:pt x="32" y="101"/>
                </a:cubicBezTo>
                <a:cubicBezTo>
                  <a:pt x="32" y="102"/>
                  <a:pt x="32" y="102"/>
                  <a:pt x="32" y="102"/>
                </a:cubicBezTo>
                <a:cubicBezTo>
                  <a:pt x="31" y="102"/>
                  <a:pt x="31" y="102"/>
                  <a:pt x="31" y="102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30" y="101"/>
                  <a:pt x="30" y="101"/>
                  <a:pt x="30" y="101"/>
                </a:cubicBezTo>
                <a:cubicBezTo>
                  <a:pt x="29" y="100"/>
                  <a:pt x="29" y="100"/>
                  <a:pt x="29" y="100"/>
                </a:cubicBezTo>
                <a:cubicBezTo>
                  <a:pt x="29" y="100"/>
                  <a:pt x="29" y="100"/>
                  <a:pt x="29" y="100"/>
                </a:cubicBezTo>
                <a:cubicBezTo>
                  <a:pt x="29" y="100"/>
                  <a:pt x="29" y="100"/>
                  <a:pt x="29" y="100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8" y="101"/>
                  <a:pt x="28" y="101"/>
                  <a:pt x="28" y="101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28" y="101"/>
                  <a:pt x="28" y="101"/>
                  <a:pt x="28" y="101"/>
                </a:cubicBezTo>
                <a:cubicBezTo>
                  <a:pt x="28" y="101"/>
                  <a:pt x="28" y="101"/>
                  <a:pt x="28" y="101"/>
                </a:cubicBezTo>
                <a:cubicBezTo>
                  <a:pt x="28" y="100"/>
                  <a:pt x="28" y="100"/>
                  <a:pt x="28" y="100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27" y="99"/>
                  <a:pt x="27" y="99"/>
                  <a:pt x="27" y="99"/>
                </a:cubicBezTo>
                <a:cubicBezTo>
                  <a:pt x="25" y="98"/>
                  <a:pt x="25" y="98"/>
                  <a:pt x="25" y="98"/>
                </a:cubicBezTo>
                <a:cubicBezTo>
                  <a:pt x="23" y="97"/>
                  <a:pt x="23" y="97"/>
                  <a:pt x="23" y="97"/>
                </a:cubicBezTo>
                <a:cubicBezTo>
                  <a:pt x="23" y="96"/>
                  <a:pt x="23" y="96"/>
                  <a:pt x="23" y="96"/>
                </a:cubicBezTo>
                <a:cubicBezTo>
                  <a:pt x="23" y="95"/>
                  <a:pt x="23" y="95"/>
                  <a:pt x="23" y="95"/>
                </a:cubicBezTo>
                <a:cubicBezTo>
                  <a:pt x="25" y="93"/>
                  <a:pt x="25" y="93"/>
                  <a:pt x="25" y="93"/>
                </a:cubicBezTo>
                <a:cubicBezTo>
                  <a:pt x="26" y="92"/>
                  <a:pt x="26" y="92"/>
                  <a:pt x="26" y="92"/>
                </a:cubicBezTo>
                <a:cubicBezTo>
                  <a:pt x="27" y="91"/>
                  <a:pt x="27" y="91"/>
                  <a:pt x="27" y="91"/>
                </a:cubicBezTo>
                <a:cubicBezTo>
                  <a:pt x="27" y="90"/>
                  <a:pt x="27" y="90"/>
                  <a:pt x="27" y="90"/>
                </a:cubicBezTo>
                <a:cubicBezTo>
                  <a:pt x="28" y="89"/>
                  <a:pt x="28" y="89"/>
                  <a:pt x="28" y="89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87"/>
                  <a:pt x="28" y="87"/>
                  <a:pt x="28" y="87"/>
                </a:cubicBezTo>
                <a:cubicBezTo>
                  <a:pt x="29" y="86"/>
                  <a:pt x="29" y="86"/>
                  <a:pt x="29" y="86"/>
                </a:cubicBezTo>
                <a:cubicBezTo>
                  <a:pt x="29" y="85"/>
                  <a:pt x="29" y="85"/>
                  <a:pt x="29" y="85"/>
                </a:cubicBezTo>
                <a:cubicBezTo>
                  <a:pt x="30" y="83"/>
                  <a:pt x="30" y="83"/>
                  <a:pt x="30" y="83"/>
                </a:cubicBezTo>
                <a:cubicBezTo>
                  <a:pt x="30" y="82"/>
                  <a:pt x="30" y="82"/>
                  <a:pt x="30" y="82"/>
                </a:cubicBezTo>
                <a:cubicBezTo>
                  <a:pt x="31" y="81"/>
                  <a:pt x="31" y="81"/>
                  <a:pt x="31" y="81"/>
                </a:cubicBezTo>
                <a:cubicBezTo>
                  <a:pt x="32" y="80"/>
                  <a:pt x="32" y="80"/>
                  <a:pt x="32" y="80"/>
                </a:cubicBezTo>
                <a:cubicBezTo>
                  <a:pt x="33" y="79"/>
                  <a:pt x="33" y="79"/>
                  <a:pt x="33" y="79"/>
                </a:cubicBezTo>
                <a:cubicBezTo>
                  <a:pt x="33" y="78"/>
                  <a:pt x="33" y="78"/>
                  <a:pt x="33" y="78"/>
                </a:cubicBezTo>
                <a:cubicBezTo>
                  <a:pt x="34" y="77"/>
                  <a:pt x="34" y="77"/>
                  <a:pt x="34" y="77"/>
                </a:cubicBezTo>
                <a:cubicBezTo>
                  <a:pt x="35" y="76"/>
                  <a:pt x="35" y="76"/>
                  <a:pt x="35" y="76"/>
                </a:cubicBezTo>
                <a:cubicBezTo>
                  <a:pt x="36" y="75"/>
                  <a:pt x="36" y="75"/>
                  <a:pt x="36" y="75"/>
                </a:cubicBezTo>
                <a:cubicBezTo>
                  <a:pt x="36" y="75"/>
                  <a:pt x="36" y="75"/>
                  <a:pt x="36" y="75"/>
                </a:cubicBezTo>
                <a:cubicBezTo>
                  <a:pt x="37" y="74"/>
                  <a:pt x="37" y="74"/>
                  <a:pt x="37" y="74"/>
                </a:cubicBezTo>
                <a:cubicBezTo>
                  <a:pt x="38" y="73"/>
                  <a:pt x="38" y="73"/>
                  <a:pt x="38" y="73"/>
                </a:cubicBezTo>
                <a:cubicBezTo>
                  <a:pt x="38" y="73"/>
                  <a:pt x="38" y="73"/>
                  <a:pt x="38" y="73"/>
                </a:cubicBezTo>
                <a:cubicBezTo>
                  <a:pt x="40" y="72"/>
                  <a:pt x="40" y="72"/>
                  <a:pt x="40" y="72"/>
                </a:cubicBezTo>
                <a:cubicBezTo>
                  <a:pt x="41" y="71"/>
                  <a:pt x="41" y="71"/>
                  <a:pt x="41" y="71"/>
                </a:cubicBezTo>
                <a:cubicBezTo>
                  <a:pt x="41" y="71"/>
                  <a:pt x="41" y="71"/>
                  <a:pt x="41" y="71"/>
                </a:cubicBezTo>
                <a:cubicBezTo>
                  <a:pt x="41" y="70"/>
                  <a:pt x="41" y="70"/>
                  <a:pt x="41" y="70"/>
                </a:cubicBezTo>
                <a:cubicBezTo>
                  <a:pt x="38" y="69"/>
                  <a:pt x="38" y="69"/>
                  <a:pt x="38" y="69"/>
                </a:cubicBezTo>
                <a:cubicBezTo>
                  <a:pt x="35" y="69"/>
                  <a:pt x="35" y="69"/>
                  <a:pt x="35" y="69"/>
                </a:cubicBezTo>
                <a:cubicBezTo>
                  <a:pt x="35" y="68"/>
                  <a:pt x="35" y="68"/>
                  <a:pt x="35" y="68"/>
                </a:cubicBezTo>
                <a:cubicBezTo>
                  <a:pt x="35" y="68"/>
                  <a:pt x="35" y="68"/>
                  <a:pt x="35" y="68"/>
                </a:cubicBezTo>
                <a:cubicBezTo>
                  <a:pt x="35" y="67"/>
                  <a:pt x="35" y="67"/>
                  <a:pt x="35" y="67"/>
                </a:cubicBezTo>
                <a:cubicBezTo>
                  <a:pt x="38" y="67"/>
                  <a:pt x="38" y="67"/>
                  <a:pt x="38" y="67"/>
                </a:cubicBezTo>
                <a:cubicBezTo>
                  <a:pt x="40" y="66"/>
                  <a:pt x="40" y="66"/>
                  <a:pt x="40" y="66"/>
                </a:cubicBezTo>
                <a:cubicBezTo>
                  <a:pt x="40" y="65"/>
                  <a:pt x="40" y="65"/>
                  <a:pt x="40" y="65"/>
                </a:cubicBezTo>
                <a:cubicBezTo>
                  <a:pt x="41" y="64"/>
                  <a:pt x="41" y="64"/>
                  <a:pt x="41" y="64"/>
                </a:cubicBezTo>
                <a:cubicBezTo>
                  <a:pt x="38" y="63"/>
                  <a:pt x="38" y="63"/>
                  <a:pt x="38" y="63"/>
                </a:cubicBezTo>
                <a:cubicBezTo>
                  <a:pt x="35" y="63"/>
                  <a:pt x="35" y="63"/>
                  <a:pt x="35" y="63"/>
                </a:cubicBezTo>
                <a:cubicBezTo>
                  <a:pt x="35" y="62"/>
                  <a:pt x="35" y="62"/>
                  <a:pt x="35" y="62"/>
                </a:cubicBezTo>
                <a:cubicBezTo>
                  <a:pt x="39" y="61"/>
                  <a:pt x="39" y="61"/>
                  <a:pt x="39" y="61"/>
                </a:cubicBezTo>
                <a:cubicBezTo>
                  <a:pt x="41" y="61"/>
                  <a:pt x="41" y="61"/>
                  <a:pt x="41" y="61"/>
                </a:cubicBezTo>
                <a:cubicBezTo>
                  <a:pt x="42" y="60"/>
                  <a:pt x="42" y="60"/>
                  <a:pt x="42" y="60"/>
                </a:cubicBezTo>
                <a:cubicBezTo>
                  <a:pt x="43" y="59"/>
                  <a:pt x="43" y="59"/>
                  <a:pt x="43" y="59"/>
                </a:cubicBezTo>
                <a:cubicBezTo>
                  <a:pt x="43" y="58"/>
                  <a:pt x="43" y="58"/>
                  <a:pt x="43" y="58"/>
                </a:cubicBezTo>
                <a:cubicBezTo>
                  <a:pt x="43" y="58"/>
                  <a:pt x="43" y="58"/>
                  <a:pt x="43" y="58"/>
                </a:cubicBezTo>
                <a:cubicBezTo>
                  <a:pt x="43" y="58"/>
                  <a:pt x="43" y="58"/>
                  <a:pt x="43" y="58"/>
                </a:cubicBezTo>
                <a:cubicBezTo>
                  <a:pt x="43" y="57"/>
                  <a:pt x="43" y="57"/>
                  <a:pt x="43" y="57"/>
                </a:cubicBezTo>
                <a:cubicBezTo>
                  <a:pt x="43" y="57"/>
                  <a:pt x="43" y="57"/>
                  <a:pt x="43" y="57"/>
                </a:cubicBezTo>
                <a:cubicBezTo>
                  <a:pt x="43" y="56"/>
                  <a:pt x="43" y="56"/>
                  <a:pt x="43" y="56"/>
                </a:cubicBezTo>
                <a:cubicBezTo>
                  <a:pt x="43" y="55"/>
                  <a:pt x="43" y="55"/>
                  <a:pt x="43" y="55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3"/>
                  <a:pt x="44" y="53"/>
                </a:cubicBezTo>
                <a:cubicBezTo>
                  <a:pt x="45" y="51"/>
                  <a:pt x="45" y="51"/>
                  <a:pt x="45" y="51"/>
                </a:cubicBezTo>
                <a:cubicBezTo>
                  <a:pt x="45" y="50"/>
                  <a:pt x="45" y="50"/>
                  <a:pt x="45" y="50"/>
                </a:cubicBezTo>
                <a:cubicBezTo>
                  <a:pt x="45" y="49"/>
                  <a:pt x="45" y="49"/>
                  <a:pt x="45" y="49"/>
                </a:cubicBezTo>
                <a:cubicBezTo>
                  <a:pt x="46" y="48"/>
                  <a:pt x="46" y="48"/>
                  <a:pt x="46" y="48"/>
                </a:cubicBezTo>
                <a:cubicBezTo>
                  <a:pt x="46" y="47"/>
                  <a:pt x="46" y="47"/>
                  <a:pt x="46" y="47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5"/>
                  <a:pt x="47" y="45"/>
                  <a:pt x="47" y="45"/>
                </a:cubicBezTo>
                <a:cubicBezTo>
                  <a:pt x="48" y="44"/>
                  <a:pt x="48" y="44"/>
                  <a:pt x="48" y="44"/>
                </a:cubicBezTo>
                <a:cubicBezTo>
                  <a:pt x="48" y="43"/>
                  <a:pt x="48" y="43"/>
                  <a:pt x="48" y="43"/>
                </a:cubicBezTo>
                <a:cubicBezTo>
                  <a:pt x="49" y="42"/>
                  <a:pt x="49" y="42"/>
                  <a:pt x="49" y="42"/>
                </a:cubicBezTo>
                <a:cubicBezTo>
                  <a:pt x="49" y="41"/>
                  <a:pt x="49" y="41"/>
                  <a:pt x="49" y="41"/>
                </a:cubicBezTo>
                <a:cubicBezTo>
                  <a:pt x="49" y="41"/>
                  <a:pt x="49" y="41"/>
                  <a:pt x="49" y="41"/>
                </a:cubicBezTo>
                <a:cubicBezTo>
                  <a:pt x="50" y="40"/>
                  <a:pt x="50" y="40"/>
                  <a:pt x="50" y="40"/>
                </a:cubicBezTo>
                <a:cubicBezTo>
                  <a:pt x="51" y="39"/>
                  <a:pt x="51" y="39"/>
                  <a:pt x="51" y="39"/>
                </a:cubicBezTo>
                <a:cubicBezTo>
                  <a:pt x="52" y="38"/>
                  <a:pt x="52" y="38"/>
                  <a:pt x="52" y="38"/>
                </a:cubicBezTo>
                <a:cubicBezTo>
                  <a:pt x="53" y="37"/>
                  <a:pt x="53" y="37"/>
                  <a:pt x="53" y="37"/>
                </a:cubicBezTo>
                <a:cubicBezTo>
                  <a:pt x="54" y="36"/>
                  <a:pt x="54" y="36"/>
                  <a:pt x="54" y="36"/>
                </a:cubicBezTo>
                <a:cubicBezTo>
                  <a:pt x="55" y="34"/>
                  <a:pt x="55" y="34"/>
                  <a:pt x="55" y="34"/>
                </a:cubicBezTo>
                <a:cubicBezTo>
                  <a:pt x="56" y="33"/>
                  <a:pt x="56" y="33"/>
                  <a:pt x="56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8" y="32"/>
                  <a:pt x="58" y="32"/>
                  <a:pt x="58" y="32"/>
                </a:cubicBezTo>
                <a:cubicBezTo>
                  <a:pt x="59" y="31"/>
                  <a:pt x="59" y="31"/>
                  <a:pt x="59" y="31"/>
                </a:cubicBezTo>
                <a:cubicBezTo>
                  <a:pt x="60" y="30"/>
                  <a:pt x="60" y="30"/>
                  <a:pt x="60" y="30"/>
                </a:cubicBezTo>
                <a:cubicBezTo>
                  <a:pt x="61" y="30"/>
                  <a:pt x="61" y="30"/>
                  <a:pt x="61" y="30"/>
                </a:cubicBezTo>
                <a:cubicBezTo>
                  <a:pt x="62" y="29"/>
                  <a:pt x="62" y="29"/>
                  <a:pt x="62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5" y="28"/>
                  <a:pt x="65" y="28"/>
                  <a:pt x="65" y="28"/>
                </a:cubicBezTo>
                <a:cubicBezTo>
                  <a:pt x="66" y="28"/>
                  <a:pt x="66" y="28"/>
                  <a:pt x="66" y="28"/>
                </a:cubicBezTo>
                <a:cubicBezTo>
                  <a:pt x="68" y="27"/>
                  <a:pt x="68" y="27"/>
                  <a:pt x="68" y="27"/>
                </a:cubicBezTo>
                <a:cubicBezTo>
                  <a:pt x="69" y="27"/>
                  <a:pt x="69" y="27"/>
                  <a:pt x="69" y="27"/>
                </a:cubicBezTo>
                <a:cubicBezTo>
                  <a:pt x="70" y="27"/>
                  <a:pt x="70" y="27"/>
                  <a:pt x="70" y="27"/>
                </a:cubicBezTo>
                <a:cubicBezTo>
                  <a:pt x="72" y="27"/>
                  <a:pt x="72" y="27"/>
                  <a:pt x="72" y="27"/>
                </a:cubicBezTo>
                <a:cubicBezTo>
                  <a:pt x="73" y="26"/>
                  <a:pt x="73" y="26"/>
                  <a:pt x="73" y="26"/>
                </a:cubicBezTo>
                <a:cubicBezTo>
                  <a:pt x="75" y="27"/>
                  <a:pt x="75" y="27"/>
                  <a:pt x="75" y="27"/>
                </a:cubicBezTo>
                <a:cubicBezTo>
                  <a:pt x="76" y="28"/>
                  <a:pt x="76" y="28"/>
                  <a:pt x="76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9" y="28"/>
                  <a:pt x="79" y="28"/>
                  <a:pt x="79" y="28"/>
                </a:cubicBezTo>
                <a:cubicBezTo>
                  <a:pt x="81" y="28"/>
                  <a:pt x="81" y="28"/>
                  <a:pt x="81" y="28"/>
                </a:cubicBezTo>
                <a:cubicBezTo>
                  <a:pt x="82" y="27"/>
                  <a:pt x="82" y="27"/>
                  <a:pt x="82" y="27"/>
                </a:cubicBezTo>
                <a:cubicBezTo>
                  <a:pt x="84" y="27"/>
                  <a:pt x="84" y="27"/>
                  <a:pt x="84" y="27"/>
                </a:cubicBezTo>
                <a:cubicBezTo>
                  <a:pt x="85" y="27"/>
                  <a:pt x="85" y="27"/>
                  <a:pt x="85" y="27"/>
                </a:cubicBezTo>
                <a:cubicBezTo>
                  <a:pt x="87" y="27"/>
                  <a:pt x="87" y="27"/>
                  <a:pt x="87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89" y="28"/>
                  <a:pt x="89" y="28"/>
                  <a:pt x="89" y="28"/>
                </a:cubicBezTo>
                <a:cubicBezTo>
                  <a:pt x="91" y="28"/>
                  <a:pt x="91" y="28"/>
                  <a:pt x="91" y="28"/>
                </a:cubicBezTo>
                <a:cubicBezTo>
                  <a:pt x="92" y="29"/>
                  <a:pt x="92" y="29"/>
                  <a:pt x="92" y="29"/>
                </a:cubicBezTo>
                <a:cubicBezTo>
                  <a:pt x="94" y="29"/>
                  <a:pt x="94" y="29"/>
                  <a:pt x="94" y="29"/>
                </a:cubicBezTo>
                <a:cubicBezTo>
                  <a:pt x="95" y="30"/>
                  <a:pt x="95" y="30"/>
                  <a:pt x="95" y="30"/>
                </a:cubicBezTo>
                <a:cubicBezTo>
                  <a:pt x="97" y="30"/>
                  <a:pt x="97" y="30"/>
                  <a:pt x="97" y="30"/>
                </a:cubicBezTo>
                <a:cubicBezTo>
                  <a:pt x="98" y="31"/>
                  <a:pt x="98" y="31"/>
                  <a:pt x="98" y="31"/>
                </a:cubicBezTo>
                <a:cubicBezTo>
                  <a:pt x="99" y="32"/>
                  <a:pt x="99" y="32"/>
                  <a:pt x="99" y="32"/>
                </a:cubicBezTo>
                <a:cubicBezTo>
                  <a:pt x="100" y="33"/>
                  <a:pt x="100" y="33"/>
                  <a:pt x="100" y="33"/>
                </a:cubicBezTo>
                <a:cubicBezTo>
                  <a:pt x="101" y="33"/>
                  <a:pt x="101" y="33"/>
                  <a:pt x="101" y="33"/>
                </a:cubicBezTo>
                <a:cubicBezTo>
                  <a:pt x="101" y="33"/>
                  <a:pt x="101" y="33"/>
                  <a:pt x="101" y="33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3" y="35"/>
                  <a:pt x="103" y="35"/>
                  <a:pt x="103" y="35"/>
                </a:cubicBezTo>
                <a:cubicBezTo>
                  <a:pt x="104" y="36"/>
                  <a:pt x="104" y="36"/>
                  <a:pt x="104" y="36"/>
                </a:cubicBezTo>
                <a:cubicBezTo>
                  <a:pt x="105" y="37"/>
                  <a:pt x="105" y="37"/>
                  <a:pt x="105" y="37"/>
                </a:cubicBezTo>
                <a:cubicBezTo>
                  <a:pt x="105" y="38"/>
                  <a:pt x="105" y="38"/>
                  <a:pt x="105" y="38"/>
                </a:cubicBezTo>
                <a:cubicBezTo>
                  <a:pt x="106" y="39"/>
                  <a:pt x="106" y="39"/>
                  <a:pt x="106" y="39"/>
                </a:cubicBezTo>
                <a:cubicBezTo>
                  <a:pt x="107" y="40"/>
                  <a:pt x="107" y="40"/>
                  <a:pt x="107" y="40"/>
                </a:cubicBezTo>
                <a:cubicBezTo>
                  <a:pt x="107" y="41"/>
                  <a:pt x="107" y="41"/>
                  <a:pt x="107" y="41"/>
                </a:cubicBezTo>
                <a:cubicBezTo>
                  <a:pt x="108" y="42"/>
                  <a:pt x="108" y="42"/>
                  <a:pt x="108" y="42"/>
                </a:cubicBezTo>
                <a:cubicBezTo>
                  <a:pt x="108" y="43"/>
                  <a:pt x="108" y="43"/>
                  <a:pt x="108" y="43"/>
                </a:cubicBezTo>
                <a:cubicBezTo>
                  <a:pt x="109" y="45"/>
                  <a:pt x="109" y="45"/>
                  <a:pt x="109" y="45"/>
                </a:cubicBezTo>
                <a:cubicBezTo>
                  <a:pt x="110" y="46"/>
                  <a:pt x="110" y="46"/>
                  <a:pt x="110" y="46"/>
                </a:cubicBezTo>
                <a:cubicBezTo>
                  <a:pt x="110" y="47"/>
                  <a:pt x="110" y="47"/>
                  <a:pt x="110" y="47"/>
                </a:cubicBezTo>
                <a:cubicBezTo>
                  <a:pt x="110" y="48"/>
                  <a:pt x="110" y="48"/>
                  <a:pt x="110" y="48"/>
                </a:cubicBezTo>
                <a:cubicBezTo>
                  <a:pt x="111" y="48"/>
                  <a:pt x="111" y="48"/>
                  <a:pt x="111" y="48"/>
                </a:cubicBezTo>
                <a:cubicBezTo>
                  <a:pt x="111" y="49"/>
                  <a:pt x="111" y="49"/>
                  <a:pt x="111" y="49"/>
                </a:cubicBezTo>
                <a:cubicBezTo>
                  <a:pt x="111" y="50"/>
                  <a:pt x="111" y="50"/>
                  <a:pt x="111" y="50"/>
                </a:cubicBezTo>
                <a:cubicBezTo>
                  <a:pt x="112" y="52"/>
                  <a:pt x="112" y="52"/>
                  <a:pt x="112" y="52"/>
                </a:cubicBezTo>
                <a:cubicBezTo>
                  <a:pt x="112" y="53"/>
                  <a:pt x="112" y="53"/>
                  <a:pt x="112" y="53"/>
                </a:cubicBezTo>
                <a:cubicBezTo>
                  <a:pt x="112" y="55"/>
                  <a:pt x="112" y="55"/>
                  <a:pt x="112" y="55"/>
                </a:cubicBezTo>
                <a:cubicBezTo>
                  <a:pt x="112" y="56"/>
                  <a:pt x="112" y="56"/>
                  <a:pt x="112" y="56"/>
                </a:cubicBezTo>
                <a:cubicBezTo>
                  <a:pt x="112" y="58"/>
                  <a:pt x="112" y="58"/>
                  <a:pt x="112" y="58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13" y="59"/>
                  <a:pt x="113" y="59"/>
                  <a:pt x="113" y="59"/>
                </a:cubicBezTo>
                <a:cubicBezTo>
                  <a:pt x="114" y="60"/>
                  <a:pt x="114" y="60"/>
                  <a:pt x="114" y="60"/>
                </a:cubicBezTo>
                <a:cubicBezTo>
                  <a:pt x="114" y="61"/>
                  <a:pt x="114" y="61"/>
                  <a:pt x="114" y="61"/>
                </a:cubicBezTo>
                <a:cubicBezTo>
                  <a:pt x="114" y="61"/>
                  <a:pt x="114" y="61"/>
                  <a:pt x="114" y="61"/>
                </a:cubicBezTo>
                <a:cubicBezTo>
                  <a:pt x="115" y="62"/>
                  <a:pt x="115" y="62"/>
                  <a:pt x="115" y="62"/>
                </a:cubicBezTo>
                <a:cubicBezTo>
                  <a:pt x="115" y="63"/>
                  <a:pt x="115" y="63"/>
                  <a:pt x="115" y="63"/>
                </a:cubicBezTo>
                <a:cubicBezTo>
                  <a:pt x="115" y="64"/>
                  <a:pt x="115" y="64"/>
                  <a:pt x="115" y="64"/>
                </a:cubicBezTo>
                <a:cubicBezTo>
                  <a:pt x="115" y="65"/>
                  <a:pt x="115" y="65"/>
                  <a:pt x="115" y="65"/>
                </a:cubicBezTo>
                <a:cubicBezTo>
                  <a:pt x="113" y="65"/>
                  <a:pt x="113" y="65"/>
                  <a:pt x="113" y="65"/>
                </a:cubicBezTo>
                <a:cubicBezTo>
                  <a:pt x="111" y="66"/>
                  <a:pt x="111" y="66"/>
                  <a:pt x="111" y="66"/>
                </a:cubicBezTo>
                <a:cubicBezTo>
                  <a:pt x="111" y="66"/>
                  <a:pt x="111" y="66"/>
                  <a:pt x="111" y="66"/>
                </a:cubicBezTo>
                <a:cubicBezTo>
                  <a:pt x="111" y="67"/>
                  <a:pt x="111" y="67"/>
                  <a:pt x="111" y="67"/>
                </a:cubicBezTo>
                <a:cubicBezTo>
                  <a:pt x="111" y="67"/>
                  <a:pt x="111" y="67"/>
                  <a:pt x="111" y="67"/>
                </a:cubicBezTo>
                <a:cubicBezTo>
                  <a:pt x="113" y="68"/>
                  <a:pt x="113" y="68"/>
                  <a:pt x="113" y="68"/>
                </a:cubicBezTo>
                <a:cubicBezTo>
                  <a:pt x="114" y="69"/>
                  <a:pt x="114" y="69"/>
                  <a:pt x="114" y="69"/>
                </a:cubicBezTo>
                <a:cubicBezTo>
                  <a:pt x="113" y="70"/>
                  <a:pt x="113" y="70"/>
                  <a:pt x="113" y="70"/>
                </a:cubicBezTo>
                <a:cubicBezTo>
                  <a:pt x="111" y="70"/>
                  <a:pt x="111" y="70"/>
                  <a:pt x="111" y="70"/>
                </a:cubicBezTo>
                <a:cubicBezTo>
                  <a:pt x="111" y="71"/>
                  <a:pt x="111" y="71"/>
                  <a:pt x="111" y="71"/>
                </a:cubicBezTo>
                <a:cubicBezTo>
                  <a:pt x="113" y="71"/>
                  <a:pt x="113" y="71"/>
                  <a:pt x="113" y="71"/>
                </a:cubicBezTo>
                <a:cubicBezTo>
                  <a:pt x="114" y="71"/>
                  <a:pt x="114" y="71"/>
                  <a:pt x="114" y="71"/>
                </a:cubicBezTo>
                <a:cubicBezTo>
                  <a:pt x="116" y="73"/>
                  <a:pt x="116" y="73"/>
                  <a:pt x="116" y="73"/>
                </a:cubicBezTo>
                <a:cubicBezTo>
                  <a:pt x="117" y="75"/>
                  <a:pt x="117" y="75"/>
                  <a:pt x="117" y="75"/>
                </a:cubicBezTo>
                <a:cubicBezTo>
                  <a:pt x="118" y="76"/>
                  <a:pt x="118" y="76"/>
                  <a:pt x="118" y="76"/>
                </a:cubicBezTo>
                <a:cubicBezTo>
                  <a:pt x="118" y="77"/>
                  <a:pt x="118" y="77"/>
                  <a:pt x="118" y="77"/>
                </a:cubicBezTo>
                <a:cubicBezTo>
                  <a:pt x="119" y="78"/>
                  <a:pt x="119" y="78"/>
                  <a:pt x="119" y="78"/>
                </a:cubicBezTo>
                <a:cubicBezTo>
                  <a:pt x="120" y="79"/>
                  <a:pt x="120" y="79"/>
                  <a:pt x="120" y="79"/>
                </a:cubicBezTo>
                <a:cubicBezTo>
                  <a:pt x="120" y="81"/>
                  <a:pt x="120" y="81"/>
                  <a:pt x="120" y="81"/>
                </a:cubicBezTo>
                <a:cubicBezTo>
                  <a:pt x="121" y="82"/>
                  <a:pt x="121" y="82"/>
                  <a:pt x="121" y="82"/>
                </a:cubicBezTo>
                <a:cubicBezTo>
                  <a:pt x="122" y="83"/>
                  <a:pt x="122" y="83"/>
                  <a:pt x="122" y="83"/>
                </a:cubicBezTo>
                <a:cubicBezTo>
                  <a:pt x="122" y="84"/>
                  <a:pt x="122" y="84"/>
                  <a:pt x="122" y="84"/>
                </a:cubicBezTo>
                <a:cubicBezTo>
                  <a:pt x="122" y="85"/>
                  <a:pt x="122" y="85"/>
                  <a:pt x="122" y="85"/>
                </a:cubicBezTo>
                <a:cubicBezTo>
                  <a:pt x="123" y="86"/>
                  <a:pt x="123" y="86"/>
                  <a:pt x="123" y="86"/>
                </a:cubicBezTo>
                <a:cubicBezTo>
                  <a:pt x="123" y="87"/>
                  <a:pt x="123" y="87"/>
                  <a:pt x="123" y="87"/>
                </a:cubicBezTo>
                <a:cubicBezTo>
                  <a:pt x="123" y="88"/>
                  <a:pt x="123" y="88"/>
                  <a:pt x="123" y="88"/>
                </a:cubicBezTo>
                <a:cubicBezTo>
                  <a:pt x="124" y="90"/>
                  <a:pt x="124" y="90"/>
                  <a:pt x="124" y="90"/>
                </a:cubicBezTo>
                <a:cubicBezTo>
                  <a:pt x="122" y="92"/>
                  <a:pt x="122" y="92"/>
                  <a:pt x="122" y="92"/>
                </a:cubicBezTo>
                <a:cubicBezTo>
                  <a:pt x="119" y="93"/>
                  <a:pt x="119" y="93"/>
                  <a:pt x="119" y="93"/>
                </a:cubicBezTo>
                <a:lnTo>
                  <a:pt x="119" y="94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5" name="Freeform 105"/>
          <p:cNvSpPr>
            <a:spLocks noEditPoints="1"/>
          </p:cNvSpPr>
          <p:nvPr/>
        </p:nvSpPr>
        <p:spPr bwMode="auto">
          <a:xfrm>
            <a:off x="2513213" y="3574859"/>
            <a:ext cx="510868" cy="506588"/>
          </a:xfrm>
          <a:custGeom>
            <a:avLst/>
            <a:gdLst>
              <a:gd name="T0" fmla="*/ 75 w 151"/>
              <a:gd name="T1" fmla="*/ 0 h 150"/>
              <a:gd name="T2" fmla="*/ 0 w 151"/>
              <a:gd name="T3" fmla="*/ 75 h 150"/>
              <a:gd name="T4" fmla="*/ 75 w 151"/>
              <a:gd name="T5" fmla="*/ 150 h 150"/>
              <a:gd name="T6" fmla="*/ 151 w 151"/>
              <a:gd name="T7" fmla="*/ 75 h 150"/>
              <a:gd name="T8" fmla="*/ 75 w 151"/>
              <a:gd name="T9" fmla="*/ 0 h 150"/>
              <a:gd name="T10" fmla="*/ 28 w 151"/>
              <a:gd name="T11" fmla="*/ 122 h 150"/>
              <a:gd name="T12" fmla="*/ 26 w 151"/>
              <a:gd name="T13" fmla="*/ 125 h 150"/>
              <a:gd name="T14" fmla="*/ 26 w 151"/>
              <a:gd name="T15" fmla="*/ 125 h 150"/>
              <a:gd name="T16" fmla="*/ 23 w 151"/>
              <a:gd name="T17" fmla="*/ 123 h 150"/>
              <a:gd name="T18" fmla="*/ 34 w 151"/>
              <a:gd name="T19" fmla="*/ 75 h 150"/>
              <a:gd name="T20" fmla="*/ 41 w 151"/>
              <a:gd name="T21" fmla="*/ 67 h 150"/>
              <a:gd name="T22" fmla="*/ 40 w 151"/>
              <a:gd name="T23" fmla="*/ 63 h 150"/>
              <a:gd name="T24" fmla="*/ 50 w 151"/>
              <a:gd name="T25" fmla="*/ 53 h 150"/>
              <a:gd name="T26" fmla="*/ 60 w 151"/>
              <a:gd name="T27" fmla="*/ 63 h 150"/>
              <a:gd name="T28" fmla="*/ 50 w 151"/>
              <a:gd name="T29" fmla="*/ 73 h 150"/>
              <a:gd name="T30" fmla="*/ 45 w 151"/>
              <a:gd name="T31" fmla="*/ 71 h 150"/>
              <a:gd name="T32" fmla="*/ 39 w 151"/>
              <a:gd name="T33" fmla="*/ 79 h 150"/>
              <a:gd name="T34" fmla="*/ 28 w 151"/>
              <a:gd name="T35" fmla="*/ 122 h 150"/>
              <a:gd name="T36" fmla="*/ 50 w 151"/>
              <a:gd name="T37" fmla="*/ 94 h 150"/>
              <a:gd name="T38" fmla="*/ 43 w 151"/>
              <a:gd name="T39" fmla="*/ 93 h 150"/>
              <a:gd name="T40" fmla="*/ 41 w 151"/>
              <a:gd name="T41" fmla="*/ 90 h 150"/>
              <a:gd name="T42" fmla="*/ 44 w 151"/>
              <a:gd name="T43" fmla="*/ 88 h 150"/>
              <a:gd name="T44" fmla="*/ 50 w 151"/>
              <a:gd name="T45" fmla="*/ 88 h 150"/>
              <a:gd name="T46" fmla="*/ 74 w 151"/>
              <a:gd name="T47" fmla="*/ 64 h 150"/>
              <a:gd name="T48" fmla="*/ 50 w 151"/>
              <a:gd name="T49" fmla="*/ 39 h 150"/>
              <a:gd name="T50" fmla="*/ 25 w 151"/>
              <a:gd name="T51" fmla="*/ 64 h 150"/>
              <a:gd name="T52" fmla="*/ 28 w 151"/>
              <a:gd name="T53" fmla="*/ 75 h 150"/>
              <a:gd name="T54" fmla="*/ 27 w 151"/>
              <a:gd name="T55" fmla="*/ 78 h 150"/>
              <a:gd name="T56" fmla="*/ 23 w 151"/>
              <a:gd name="T57" fmla="*/ 77 h 150"/>
              <a:gd name="T58" fmla="*/ 20 w 151"/>
              <a:gd name="T59" fmla="*/ 64 h 150"/>
              <a:gd name="T60" fmla="*/ 50 w 151"/>
              <a:gd name="T61" fmla="*/ 34 h 150"/>
              <a:gd name="T62" fmla="*/ 80 w 151"/>
              <a:gd name="T63" fmla="*/ 64 h 150"/>
              <a:gd name="T64" fmla="*/ 50 w 151"/>
              <a:gd name="T65" fmla="*/ 94 h 150"/>
              <a:gd name="T66" fmla="*/ 105 w 151"/>
              <a:gd name="T67" fmla="*/ 59 h 150"/>
              <a:gd name="T68" fmla="*/ 98 w 151"/>
              <a:gd name="T69" fmla="*/ 57 h 150"/>
              <a:gd name="T70" fmla="*/ 90 w 151"/>
              <a:gd name="T71" fmla="*/ 35 h 150"/>
              <a:gd name="T72" fmla="*/ 112 w 151"/>
              <a:gd name="T73" fmla="*/ 27 h 150"/>
              <a:gd name="T74" fmla="*/ 120 w 151"/>
              <a:gd name="T75" fmla="*/ 49 h 150"/>
              <a:gd name="T76" fmla="*/ 118 w 151"/>
              <a:gd name="T77" fmla="*/ 52 h 150"/>
              <a:gd name="T78" fmla="*/ 116 w 151"/>
              <a:gd name="T79" fmla="*/ 53 h 150"/>
              <a:gd name="T80" fmla="*/ 116 w 151"/>
              <a:gd name="T81" fmla="*/ 51 h 150"/>
              <a:gd name="T82" fmla="*/ 117 w 151"/>
              <a:gd name="T83" fmla="*/ 48 h 150"/>
              <a:gd name="T84" fmla="*/ 111 w 151"/>
              <a:gd name="T85" fmla="*/ 29 h 150"/>
              <a:gd name="T86" fmla="*/ 92 w 151"/>
              <a:gd name="T87" fmla="*/ 36 h 150"/>
              <a:gd name="T88" fmla="*/ 99 w 151"/>
              <a:gd name="T89" fmla="*/ 54 h 150"/>
              <a:gd name="T90" fmla="*/ 105 w 151"/>
              <a:gd name="T91" fmla="*/ 56 h 150"/>
              <a:gd name="T92" fmla="*/ 107 w 151"/>
              <a:gd name="T93" fmla="*/ 57 h 150"/>
              <a:gd name="T94" fmla="*/ 105 w 151"/>
              <a:gd name="T95" fmla="*/ 59 h 150"/>
              <a:gd name="T96" fmla="*/ 129 w 151"/>
              <a:gd name="T97" fmla="*/ 70 h 150"/>
              <a:gd name="T98" fmla="*/ 107 w 151"/>
              <a:gd name="T99" fmla="*/ 53 h 150"/>
              <a:gd name="T100" fmla="*/ 104 w 151"/>
              <a:gd name="T101" fmla="*/ 47 h 150"/>
              <a:gd name="T102" fmla="*/ 102 w 151"/>
              <a:gd name="T103" fmla="*/ 47 h 150"/>
              <a:gd name="T104" fmla="*/ 100 w 151"/>
              <a:gd name="T105" fmla="*/ 39 h 150"/>
              <a:gd name="T106" fmla="*/ 107 w 151"/>
              <a:gd name="T107" fmla="*/ 36 h 150"/>
              <a:gd name="T108" fmla="*/ 110 w 151"/>
              <a:gd name="T109" fmla="*/ 44 h 150"/>
              <a:gd name="T110" fmla="*/ 107 w 151"/>
              <a:gd name="T111" fmla="*/ 46 h 150"/>
              <a:gd name="T112" fmla="*/ 110 w 151"/>
              <a:gd name="T113" fmla="*/ 51 h 150"/>
              <a:gd name="T114" fmla="*/ 130 w 151"/>
              <a:gd name="T115" fmla="*/ 67 h 150"/>
              <a:gd name="T116" fmla="*/ 131 w 151"/>
              <a:gd name="T117" fmla="*/ 69 h 150"/>
              <a:gd name="T118" fmla="*/ 131 w 151"/>
              <a:gd name="T119" fmla="*/ 69 h 150"/>
              <a:gd name="T120" fmla="*/ 129 w 151"/>
              <a:gd name="T121" fmla="*/ 7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1" h="150">
                <a:moveTo>
                  <a:pt x="75" y="0"/>
                </a:moveTo>
                <a:cubicBezTo>
                  <a:pt x="34" y="0"/>
                  <a:pt x="0" y="34"/>
                  <a:pt x="0" y="75"/>
                </a:cubicBezTo>
                <a:cubicBezTo>
                  <a:pt x="0" y="117"/>
                  <a:pt x="34" y="150"/>
                  <a:pt x="75" y="150"/>
                </a:cubicBezTo>
                <a:cubicBezTo>
                  <a:pt x="117" y="150"/>
                  <a:pt x="151" y="117"/>
                  <a:pt x="151" y="75"/>
                </a:cubicBezTo>
                <a:cubicBezTo>
                  <a:pt x="151" y="34"/>
                  <a:pt x="117" y="0"/>
                  <a:pt x="75" y="0"/>
                </a:cubicBezTo>
                <a:close/>
                <a:moveTo>
                  <a:pt x="28" y="122"/>
                </a:moveTo>
                <a:cubicBezTo>
                  <a:pt x="28" y="124"/>
                  <a:pt x="27" y="125"/>
                  <a:pt x="26" y="125"/>
                </a:cubicBezTo>
                <a:cubicBezTo>
                  <a:pt x="26" y="125"/>
                  <a:pt x="26" y="125"/>
                  <a:pt x="26" y="125"/>
                </a:cubicBezTo>
                <a:cubicBezTo>
                  <a:pt x="24" y="125"/>
                  <a:pt x="23" y="124"/>
                  <a:pt x="23" y="123"/>
                </a:cubicBezTo>
                <a:cubicBezTo>
                  <a:pt x="21" y="100"/>
                  <a:pt x="28" y="85"/>
                  <a:pt x="34" y="75"/>
                </a:cubicBezTo>
                <a:cubicBezTo>
                  <a:pt x="37" y="72"/>
                  <a:pt x="39" y="69"/>
                  <a:pt x="41" y="67"/>
                </a:cubicBezTo>
                <a:cubicBezTo>
                  <a:pt x="41" y="66"/>
                  <a:pt x="40" y="64"/>
                  <a:pt x="40" y="63"/>
                </a:cubicBezTo>
                <a:cubicBezTo>
                  <a:pt x="40" y="58"/>
                  <a:pt x="45" y="53"/>
                  <a:pt x="50" y="53"/>
                </a:cubicBezTo>
                <a:cubicBezTo>
                  <a:pt x="56" y="53"/>
                  <a:pt x="60" y="58"/>
                  <a:pt x="60" y="63"/>
                </a:cubicBezTo>
                <a:cubicBezTo>
                  <a:pt x="60" y="69"/>
                  <a:pt x="56" y="73"/>
                  <a:pt x="50" y="73"/>
                </a:cubicBezTo>
                <a:cubicBezTo>
                  <a:pt x="48" y="73"/>
                  <a:pt x="46" y="72"/>
                  <a:pt x="45" y="71"/>
                </a:cubicBezTo>
                <a:cubicBezTo>
                  <a:pt x="43" y="73"/>
                  <a:pt x="41" y="76"/>
                  <a:pt x="39" y="79"/>
                </a:cubicBezTo>
                <a:cubicBezTo>
                  <a:pt x="30" y="91"/>
                  <a:pt x="27" y="106"/>
                  <a:pt x="28" y="122"/>
                </a:cubicBezTo>
                <a:close/>
                <a:moveTo>
                  <a:pt x="50" y="94"/>
                </a:moveTo>
                <a:cubicBezTo>
                  <a:pt x="48" y="94"/>
                  <a:pt x="45" y="93"/>
                  <a:pt x="43" y="93"/>
                </a:cubicBezTo>
                <a:cubicBezTo>
                  <a:pt x="42" y="92"/>
                  <a:pt x="41" y="91"/>
                  <a:pt x="41" y="90"/>
                </a:cubicBezTo>
                <a:cubicBezTo>
                  <a:pt x="41" y="88"/>
                  <a:pt x="43" y="87"/>
                  <a:pt x="44" y="88"/>
                </a:cubicBezTo>
                <a:cubicBezTo>
                  <a:pt x="46" y="88"/>
                  <a:pt x="48" y="88"/>
                  <a:pt x="50" y="88"/>
                </a:cubicBezTo>
                <a:cubicBezTo>
                  <a:pt x="63" y="88"/>
                  <a:pt x="74" y="77"/>
                  <a:pt x="74" y="64"/>
                </a:cubicBezTo>
                <a:cubicBezTo>
                  <a:pt x="74" y="50"/>
                  <a:pt x="63" y="39"/>
                  <a:pt x="50" y="39"/>
                </a:cubicBezTo>
                <a:cubicBezTo>
                  <a:pt x="36" y="39"/>
                  <a:pt x="25" y="50"/>
                  <a:pt x="25" y="64"/>
                </a:cubicBezTo>
                <a:cubicBezTo>
                  <a:pt x="25" y="68"/>
                  <a:pt x="26" y="71"/>
                  <a:pt x="28" y="75"/>
                </a:cubicBezTo>
                <a:cubicBezTo>
                  <a:pt x="29" y="76"/>
                  <a:pt x="28" y="78"/>
                  <a:pt x="27" y="78"/>
                </a:cubicBezTo>
                <a:cubicBezTo>
                  <a:pt x="25" y="79"/>
                  <a:pt x="24" y="79"/>
                  <a:pt x="23" y="77"/>
                </a:cubicBezTo>
                <a:cubicBezTo>
                  <a:pt x="21" y="73"/>
                  <a:pt x="20" y="68"/>
                  <a:pt x="20" y="64"/>
                </a:cubicBezTo>
                <a:cubicBezTo>
                  <a:pt x="20" y="47"/>
                  <a:pt x="33" y="34"/>
                  <a:pt x="50" y="34"/>
                </a:cubicBezTo>
                <a:cubicBezTo>
                  <a:pt x="66" y="34"/>
                  <a:pt x="80" y="47"/>
                  <a:pt x="80" y="64"/>
                </a:cubicBezTo>
                <a:cubicBezTo>
                  <a:pt x="80" y="80"/>
                  <a:pt x="66" y="94"/>
                  <a:pt x="50" y="94"/>
                </a:cubicBezTo>
                <a:close/>
                <a:moveTo>
                  <a:pt x="105" y="59"/>
                </a:moveTo>
                <a:cubicBezTo>
                  <a:pt x="103" y="59"/>
                  <a:pt x="100" y="58"/>
                  <a:pt x="98" y="57"/>
                </a:cubicBezTo>
                <a:cubicBezTo>
                  <a:pt x="89" y="53"/>
                  <a:pt x="85" y="43"/>
                  <a:pt x="90" y="35"/>
                </a:cubicBezTo>
                <a:cubicBezTo>
                  <a:pt x="94" y="26"/>
                  <a:pt x="104" y="23"/>
                  <a:pt x="112" y="27"/>
                </a:cubicBezTo>
                <a:cubicBezTo>
                  <a:pt x="121" y="31"/>
                  <a:pt x="124" y="41"/>
                  <a:pt x="120" y="49"/>
                </a:cubicBezTo>
                <a:cubicBezTo>
                  <a:pt x="119" y="50"/>
                  <a:pt x="119" y="51"/>
                  <a:pt x="118" y="52"/>
                </a:cubicBezTo>
                <a:cubicBezTo>
                  <a:pt x="118" y="53"/>
                  <a:pt x="117" y="53"/>
                  <a:pt x="116" y="53"/>
                </a:cubicBezTo>
                <a:cubicBezTo>
                  <a:pt x="115" y="52"/>
                  <a:pt x="115" y="51"/>
                  <a:pt x="116" y="51"/>
                </a:cubicBezTo>
                <a:cubicBezTo>
                  <a:pt x="116" y="50"/>
                  <a:pt x="117" y="49"/>
                  <a:pt x="117" y="48"/>
                </a:cubicBezTo>
                <a:cubicBezTo>
                  <a:pt x="121" y="41"/>
                  <a:pt x="118" y="33"/>
                  <a:pt x="111" y="29"/>
                </a:cubicBezTo>
                <a:cubicBezTo>
                  <a:pt x="104" y="26"/>
                  <a:pt x="96" y="29"/>
                  <a:pt x="92" y="36"/>
                </a:cubicBezTo>
                <a:cubicBezTo>
                  <a:pt x="89" y="43"/>
                  <a:pt x="92" y="51"/>
                  <a:pt x="99" y="54"/>
                </a:cubicBezTo>
                <a:cubicBezTo>
                  <a:pt x="101" y="55"/>
                  <a:pt x="103" y="56"/>
                  <a:pt x="105" y="56"/>
                </a:cubicBezTo>
                <a:cubicBezTo>
                  <a:pt x="106" y="56"/>
                  <a:pt x="107" y="56"/>
                  <a:pt x="107" y="57"/>
                </a:cubicBezTo>
                <a:cubicBezTo>
                  <a:pt x="107" y="58"/>
                  <a:pt x="106" y="59"/>
                  <a:pt x="105" y="59"/>
                </a:cubicBezTo>
                <a:close/>
                <a:moveTo>
                  <a:pt x="129" y="70"/>
                </a:moveTo>
                <a:cubicBezTo>
                  <a:pt x="117" y="66"/>
                  <a:pt x="110" y="58"/>
                  <a:pt x="107" y="53"/>
                </a:cubicBezTo>
                <a:cubicBezTo>
                  <a:pt x="106" y="51"/>
                  <a:pt x="105" y="49"/>
                  <a:pt x="104" y="47"/>
                </a:cubicBezTo>
                <a:cubicBezTo>
                  <a:pt x="104" y="47"/>
                  <a:pt x="103" y="47"/>
                  <a:pt x="102" y="47"/>
                </a:cubicBezTo>
                <a:cubicBezTo>
                  <a:pt x="99" y="45"/>
                  <a:pt x="98" y="42"/>
                  <a:pt x="100" y="39"/>
                </a:cubicBezTo>
                <a:cubicBezTo>
                  <a:pt x="101" y="36"/>
                  <a:pt x="104" y="35"/>
                  <a:pt x="107" y="36"/>
                </a:cubicBezTo>
                <a:cubicBezTo>
                  <a:pt x="110" y="38"/>
                  <a:pt x="111" y="41"/>
                  <a:pt x="110" y="44"/>
                </a:cubicBezTo>
                <a:cubicBezTo>
                  <a:pt x="109" y="45"/>
                  <a:pt x="108" y="46"/>
                  <a:pt x="107" y="46"/>
                </a:cubicBezTo>
                <a:cubicBezTo>
                  <a:pt x="108" y="48"/>
                  <a:pt x="109" y="49"/>
                  <a:pt x="110" y="51"/>
                </a:cubicBezTo>
                <a:cubicBezTo>
                  <a:pt x="114" y="59"/>
                  <a:pt x="121" y="64"/>
                  <a:pt x="130" y="67"/>
                </a:cubicBezTo>
                <a:cubicBezTo>
                  <a:pt x="131" y="68"/>
                  <a:pt x="131" y="68"/>
                  <a:pt x="131" y="69"/>
                </a:cubicBezTo>
                <a:cubicBezTo>
                  <a:pt x="131" y="69"/>
                  <a:pt x="131" y="69"/>
                  <a:pt x="131" y="69"/>
                </a:cubicBezTo>
                <a:cubicBezTo>
                  <a:pt x="130" y="70"/>
                  <a:pt x="130" y="70"/>
                  <a:pt x="129" y="7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6" name="Freeform 106"/>
          <p:cNvSpPr/>
          <p:nvPr/>
        </p:nvSpPr>
        <p:spPr bwMode="auto">
          <a:xfrm>
            <a:off x="1685549" y="3871676"/>
            <a:ext cx="48519" cy="41384"/>
          </a:xfrm>
          <a:custGeom>
            <a:avLst/>
            <a:gdLst>
              <a:gd name="T0" fmla="*/ 7 w 14"/>
              <a:gd name="T1" fmla="*/ 0 h 12"/>
              <a:gd name="T2" fmla="*/ 0 w 14"/>
              <a:gd name="T3" fmla="*/ 7 h 12"/>
              <a:gd name="T4" fmla="*/ 7 w 14"/>
              <a:gd name="T5" fmla="*/ 12 h 12"/>
              <a:gd name="T6" fmla="*/ 14 w 14"/>
              <a:gd name="T7" fmla="*/ 5 h 12"/>
              <a:gd name="T8" fmla="*/ 7 w 14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2">
                <a:moveTo>
                  <a:pt x="7" y="0"/>
                </a:moveTo>
                <a:cubicBezTo>
                  <a:pt x="3" y="1"/>
                  <a:pt x="0" y="4"/>
                  <a:pt x="0" y="7"/>
                </a:cubicBezTo>
                <a:cubicBezTo>
                  <a:pt x="0" y="10"/>
                  <a:pt x="3" y="12"/>
                  <a:pt x="7" y="12"/>
                </a:cubicBezTo>
                <a:cubicBezTo>
                  <a:pt x="11" y="12"/>
                  <a:pt x="14" y="9"/>
                  <a:pt x="14" y="5"/>
                </a:cubicBezTo>
                <a:cubicBezTo>
                  <a:pt x="14" y="2"/>
                  <a:pt x="11" y="0"/>
                  <a:pt x="7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7" name="Freeform 107"/>
          <p:cNvSpPr/>
          <p:nvPr/>
        </p:nvSpPr>
        <p:spPr bwMode="auto">
          <a:xfrm>
            <a:off x="1736922" y="3858833"/>
            <a:ext cx="19977" cy="24259"/>
          </a:xfrm>
          <a:custGeom>
            <a:avLst/>
            <a:gdLst>
              <a:gd name="T0" fmla="*/ 1 w 6"/>
              <a:gd name="T1" fmla="*/ 2 h 7"/>
              <a:gd name="T2" fmla="*/ 1 w 6"/>
              <a:gd name="T3" fmla="*/ 5 h 7"/>
              <a:gd name="T4" fmla="*/ 4 w 6"/>
              <a:gd name="T5" fmla="*/ 6 h 7"/>
              <a:gd name="T6" fmla="*/ 5 w 6"/>
              <a:gd name="T7" fmla="*/ 2 h 7"/>
              <a:gd name="T8" fmla="*/ 1 w 6"/>
              <a:gd name="T9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7">
                <a:moveTo>
                  <a:pt x="1" y="2"/>
                </a:moveTo>
                <a:cubicBezTo>
                  <a:pt x="0" y="3"/>
                  <a:pt x="0" y="4"/>
                  <a:pt x="1" y="5"/>
                </a:cubicBezTo>
                <a:cubicBezTo>
                  <a:pt x="1" y="7"/>
                  <a:pt x="3" y="7"/>
                  <a:pt x="4" y="6"/>
                </a:cubicBezTo>
                <a:cubicBezTo>
                  <a:pt x="5" y="5"/>
                  <a:pt x="6" y="3"/>
                  <a:pt x="5" y="2"/>
                </a:cubicBezTo>
                <a:cubicBezTo>
                  <a:pt x="4" y="1"/>
                  <a:pt x="3" y="0"/>
                  <a:pt x="1" y="2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8" name="Freeform 108"/>
          <p:cNvSpPr>
            <a:spLocks noEditPoints="1"/>
          </p:cNvSpPr>
          <p:nvPr/>
        </p:nvSpPr>
        <p:spPr bwMode="auto">
          <a:xfrm>
            <a:off x="1531432" y="3574859"/>
            <a:ext cx="509442" cy="506588"/>
          </a:xfrm>
          <a:custGeom>
            <a:avLst/>
            <a:gdLst>
              <a:gd name="T0" fmla="*/ 76 w 151"/>
              <a:gd name="T1" fmla="*/ 0 h 150"/>
              <a:gd name="T2" fmla="*/ 0 w 151"/>
              <a:gd name="T3" fmla="*/ 75 h 150"/>
              <a:gd name="T4" fmla="*/ 76 w 151"/>
              <a:gd name="T5" fmla="*/ 150 h 150"/>
              <a:gd name="T6" fmla="*/ 151 w 151"/>
              <a:gd name="T7" fmla="*/ 75 h 150"/>
              <a:gd name="T8" fmla="*/ 76 w 151"/>
              <a:gd name="T9" fmla="*/ 0 h 150"/>
              <a:gd name="T10" fmla="*/ 117 w 151"/>
              <a:gd name="T11" fmla="*/ 94 h 150"/>
              <a:gd name="T12" fmla="*/ 61 w 151"/>
              <a:gd name="T13" fmla="*/ 119 h 150"/>
              <a:gd name="T14" fmla="*/ 14 w 151"/>
              <a:gd name="T15" fmla="*/ 88 h 150"/>
              <a:gd name="T16" fmla="*/ 23 w 151"/>
              <a:gd name="T17" fmla="*/ 63 h 150"/>
              <a:gd name="T18" fmla="*/ 55 w 151"/>
              <a:gd name="T19" fmla="*/ 37 h 150"/>
              <a:gd name="T20" fmla="*/ 74 w 151"/>
              <a:gd name="T21" fmla="*/ 47 h 150"/>
              <a:gd name="T22" fmla="*/ 78 w 151"/>
              <a:gd name="T23" fmla="*/ 53 h 150"/>
              <a:gd name="T24" fmla="*/ 102 w 151"/>
              <a:gd name="T25" fmla="*/ 52 h 150"/>
              <a:gd name="T26" fmla="*/ 103 w 151"/>
              <a:gd name="T27" fmla="*/ 65 h 150"/>
              <a:gd name="T28" fmla="*/ 105 w 151"/>
              <a:gd name="T29" fmla="*/ 69 h 150"/>
              <a:gd name="T30" fmla="*/ 117 w 151"/>
              <a:gd name="T31" fmla="*/ 94 h 150"/>
              <a:gd name="T32" fmla="*/ 100 w 151"/>
              <a:gd name="T33" fmla="*/ 46 h 150"/>
              <a:gd name="T34" fmla="*/ 97 w 151"/>
              <a:gd name="T35" fmla="*/ 42 h 150"/>
              <a:gd name="T36" fmla="*/ 100 w 151"/>
              <a:gd name="T37" fmla="*/ 39 h 150"/>
              <a:gd name="T38" fmla="*/ 118 w 151"/>
              <a:gd name="T39" fmla="*/ 57 h 150"/>
              <a:gd name="T40" fmla="*/ 118 w 151"/>
              <a:gd name="T41" fmla="*/ 58 h 150"/>
              <a:gd name="T42" fmla="*/ 115 w 151"/>
              <a:gd name="T43" fmla="*/ 60 h 150"/>
              <a:gd name="T44" fmla="*/ 112 w 151"/>
              <a:gd name="T45" fmla="*/ 57 h 150"/>
              <a:gd name="T46" fmla="*/ 100 w 151"/>
              <a:gd name="T47" fmla="*/ 46 h 150"/>
              <a:gd name="T48" fmla="*/ 135 w 151"/>
              <a:gd name="T49" fmla="*/ 61 h 150"/>
              <a:gd name="T50" fmla="*/ 130 w 151"/>
              <a:gd name="T51" fmla="*/ 66 h 150"/>
              <a:gd name="T52" fmla="*/ 126 w 151"/>
              <a:gd name="T53" fmla="*/ 62 h 150"/>
              <a:gd name="T54" fmla="*/ 127 w 151"/>
              <a:gd name="T55" fmla="*/ 58 h 150"/>
              <a:gd name="T56" fmla="*/ 125 w 151"/>
              <a:gd name="T57" fmla="*/ 42 h 150"/>
              <a:gd name="T58" fmla="*/ 101 w 151"/>
              <a:gd name="T59" fmla="*/ 30 h 150"/>
              <a:gd name="T60" fmla="*/ 97 w 151"/>
              <a:gd name="T61" fmla="*/ 32 h 150"/>
              <a:gd name="T62" fmla="*/ 92 w 151"/>
              <a:gd name="T63" fmla="*/ 27 h 150"/>
              <a:gd name="T64" fmla="*/ 95 w 151"/>
              <a:gd name="T65" fmla="*/ 22 h 150"/>
              <a:gd name="T66" fmla="*/ 96 w 151"/>
              <a:gd name="T67" fmla="*/ 22 h 150"/>
              <a:gd name="T68" fmla="*/ 96 w 151"/>
              <a:gd name="T69" fmla="*/ 22 h 150"/>
              <a:gd name="T70" fmla="*/ 113 w 151"/>
              <a:gd name="T71" fmla="*/ 20 h 150"/>
              <a:gd name="T72" fmla="*/ 135 w 151"/>
              <a:gd name="T73" fmla="*/ 61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1" h="150">
                <a:moveTo>
                  <a:pt x="76" y="0"/>
                </a:moveTo>
                <a:cubicBezTo>
                  <a:pt x="34" y="0"/>
                  <a:pt x="0" y="34"/>
                  <a:pt x="0" y="75"/>
                </a:cubicBezTo>
                <a:cubicBezTo>
                  <a:pt x="0" y="117"/>
                  <a:pt x="34" y="150"/>
                  <a:pt x="76" y="150"/>
                </a:cubicBezTo>
                <a:cubicBezTo>
                  <a:pt x="117" y="150"/>
                  <a:pt x="151" y="117"/>
                  <a:pt x="151" y="75"/>
                </a:cubicBezTo>
                <a:cubicBezTo>
                  <a:pt x="151" y="34"/>
                  <a:pt x="117" y="0"/>
                  <a:pt x="76" y="0"/>
                </a:cubicBezTo>
                <a:close/>
                <a:moveTo>
                  <a:pt x="117" y="94"/>
                </a:moveTo>
                <a:cubicBezTo>
                  <a:pt x="108" y="112"/>
                  <a:pt x="81" y="120"/>
                  <a:pt x="61" y="119"/>
                </a:cubicBezTo>
                <a:cubicBezTo>
                  <a:pt x="42" y="117"/>
                  <a:pt x="17" y="111"/>
                  <a:pt x="14" y="88"/>
                </a:cubicBezTo>
                <a:cubicBezTo>
                  <a:pt x="14" y="88"/>
                  <a:pt x="13" y="77"/>
                  <a:pt x="23" y="63"/>
                </a:cubicBezTo>
                <a:cubicBezTo>
                  <a:pt x="23" y="63"/>
                  <a:pt x="38" y="43"/>
                  <a:pt x="55" y="37"/>
                </a:cubicBezTo>
                <a:cubicBezTo>
                  <a:pt x="72" y="31"/>
                  <a:pt x="74" y="41"/>
                  <a:pt x="74" y="47"/>
                </a:cubicBezTo>
                <a:cubicBezTo>
                  <a:pt x="73" y="52"/>
                  <a:pt x="72" y="55"/>
                  <a:pt x="78" y="53"/>
                </a:cubicBezTo>
                <a:cubicBezTo>
                  <a:pt x="78" y="53"/>
                  <a:pt x="95" y="45"/>
                  <a:pt x="102" y="52"/>
                </a:cubicBezTo>
                <a:cubicBezTo>
                  <a:pt x="107" y="57"/>
                  <a:pt x="103" y="65"/>
                  <a:pt x="103" y="65"/>
                </a:cubicBezTo>
                <a:cubicBezTo>
                  <a:pt x="103" y="65"/>
                  <a:pt x="100" y="68"/>
                  <a:pt x="105" y="69"/>
                </a:cubicBezTo>
                <a:cubicBezTo>
                  <a:pt x="110" y="70"/>
                  <a:pt x="125" y="77"/>
                  <a:pt x="117" y="94"/>
                </a:cubicBezTo>
                <a:close/>
                <a:moveTo>
                  <a:pt x="100" y="46"/>
                </a:moveTo>
                <a:cubicBezTo>
                  <a:pt x="98" y="46"/>
                  <a:pt x="97" y="44"/>
                  <a:pt x="97" y="42"/>
                </a:cubicBezTo>
                <a:cubicBezTo>
                  <a:pt x="97" y="40"/>
                  <a:pt x="98" y="39"/>
                  <a:pt x="100" y="39"/>
                </a:cubicBezTo>
                <a:cubicBezTo>
                  <a:pt x="100" y="39"/>
                  <a:pt x="121" y="35"/>
                  <a:pt x="118" y="57"/>
                </a:cubicBezTo>
                <a:cubicBezTo>
                  <a:pt x="118" y="57"/>
                  <a:pt x="118" y="57"/>
                  <a:pt x="118" y="58"/>
                </a:cubicBezTo>
                <a:cubicBezTo>
                  <a:pt x="118" y="59"/>
                  <a:pt x="117" y="60"/>
                  <a:pt x="115" y="60"/>
                </a:cubicBezTo>
                <a:cubicBezTo>
                  <a:pt x="113" y="60"/>
                  <a:pt x="112" y="59"/>
                  <a:pt x="112" y="57"/>
                </a:cubicBezTo>
                <a:cubicBezTo>
                  <a:pt x="112" y="57"/>
                  <a:pt x="115" y="42"/>
                  <a:pt x="100" y="46"/>
                </a:cubicBezTo>
                <a:close/>
                <a:moveTo>
                  <a:pt x="135" y="61"/>
                </a:moveTo>
                <a:cubicBezTo>
                  <a:pt x="134" y="69"/>
                  <a:pt x="133" y="66"/>
                  <a:pt x="130" y="66"/>
                </a:cubicBezTo>
                <a:cubicBezTo>
                  <a:pt x="128" y="66"/>
                  <a:pt x="126" y="65"/>
                  <a:pt x="126" y="62"/>
                </a:cubicBezTo>
                <a:cubicBezTo>
                  <a:pt x="126" y="60"/>
                  <a:pt x="127" y="58"/>
                  <a:pt x="127" y="58"/>
                </a:cubicBezTo>
                <a:cubicBezTo>
                  <a:pt x="127" y="57"/>
                  <a:pt x="129" y="51"/>
                  <a:pt x="125" y="42"/>
                </a:cubicBezTo>
                <a:cubicBezTo>
                  <a:pt x="118" y="30"/>
                  <a:pt x="103" y="30"/>
                  <a:pt x="101" y="30"/>
                </a:cubicBezTo>
                <a:cubicBezTo>
                  <a:pt x="99" y="31"/>
                  <a:pt x="97" y="32"/>
                  <a:pt x="97" y="32"/>
                </a:cubicBezTo>
                <a:cubicBezTo>
                  <a:pt x="94" y="32"/>
                  <a:pt x="92" y="29"/>
                  <a:pt x="92" y="27"/>
                </a:cubicBezTo>
                <a:cubicBezTo>
                  <a:pt x="92" y="25"/>
                  <a:pt x="93" y="23"/>
                  <a:pt x="95" y="22"/>
                </a:cubicBezTo>
                <a:cubicBezTo>
                  <a:pt x="95" y="22"/>
                  <a:pt x="95" y="22"/>
                  <a:pt x="96" y="22"/>
                </a:cubicBezTo>
                <a:cubicBezTo>
                  <a:pt x="96" y="22"/>
                  <a:pt x="96" y="22"/>
                  <a:pt x="96" y="22"/>
                </a:cubicBezTo>
                <a:cubicBezTo>
                  <a:pt x="98" y="22"/>
                  <a:pt x="105" y="19"/>
                  <a:pt x="113" y="20"/>
                </a:cubicBezTo>
                <a:cubicBezTo>
                  <a:pt x="125" y="23"/>
                  <a:pt x="143" y="37"/>
                  <a:pt x="135" y="6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9" name="Freeform 109"/>
          <p:cNvSpPr>
            <a:spLocks noEditPoints="1"/>
          </p:cNvSpPr>
          <p:nvPr/>
        </p:nvSpPr>
        <p:spPr bwMode="auto">
          <a:xfrm>
            <a:off x="1618480" y="3791763"/>
            <a:ext cx="246873" cy="165533"/>
          </a:xfrm>
          <a:custGeom>
            <a:avLst/>
            <a:gdLst>
              <a:gd name="T0" fmla="*/ 36 w 73"/>
              <a:gd name="T1" fmla="*/ 0 h 49"/>
              <a:gd name="T2" fmla="*/ 0 w 73"/>
              <a:gd name="T3" fmla="*/ 26 h 49"/>
              <a:gd name="T4" fmla="*/ 36 w 73"/>
              <a:gd name="T5" fmla="*/ 48 h 49"/>
              <a:gd name="T6" fmla="*/ 73 w 73"/>
              <a:gd name="T7" fmla="*/ 21 h 49"/>
              <a:gd name="T8" fmla="*/ 36 w 73"/>
              <a:gd name="T9" fmla="*/ 0 h 49"/>
              <a:gd name="T10" fmla="*/ 50 w 73"/>
              <a:gd name="T11" fmla="*/ 34 h 49"/>
              <a:gd name="T12" fmla="*/ 20 w 73"/>
              <a:gd name="T13" fmla="*/ 40 h 49"/>
              <a:gd name="T14" fmla="*/ 14 w 73"/>
              <a:gd name="T15" fmla="*/ 31 h 49"/>
              <a:gd name="T16" fmla="*/ 32 w 73"/>
              <a:gd name="T17" fmla="*/ 9 h 49"/>
              <a:gd name="T18" fmla="*/ 50 w 73"/>
              <a:gd name="T19" fmla="*/ 34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3" h="49">
                <a:moveTo>
                  <a:pt x="36" y="0"/>
                </a:moveTo>
                <a:cubicBezTo>
                  <a:pt x="16" y="1"/>
                  <a:pt x="0" y="12"/>
                  <a:pt x="0" y="26"/>
                </a:cubicBezTo>
                <a:cubicBezTo>
                  <a:pt x="0" y="39"/>
                  <a:pt x="16" y="49"/>
                  <a:pt x="36" y="48"/>
                </a:cubicBezTo>
                <a:cubicBezTo>
                  <a:pt x="56" y="47"/>
                  <a:pt x="73" y="35"/>
                  <a:pt x="73" y="21"/>
                </a:cubicBezTo>
                <a:cubicBezTo>
                  <a:pt x="73" y="8"/>
                  <a:pt x="56" y="0"/>
                  <a:pt x="36" y="0"/>
                </a:cubicBezTo>
                <a:close/>
                <a:moveTo>
                  <a:pt x="50" y="34"/>
                </a:moveTo>
                <a:cubicBezTo>
                  <a:pt x="44" y="42"/>
                  <a:pt x="32" y="46"/>
                  <a:pt x="20" y="40"/>
                </a:cubicBezTo>
                <a:cubicBezTo>
                  <a:pt x="14" y="37"/>
                  <a:pt x="14" y="31"/>
                  <a:pt x="14" y="31"/>
                </a:cubicBezTo>
                <a:cubicBezTo>
                  <a:pt x="14" y="31"/>
                  <a:pt x="12" y="12"/>
                  <a:pt x="32" y="9"/>
                </a:cubicBezTo>
                <a:cubicBezTo>
                  <a:pt x="53" y="7"/>
                  <a:pt x="56" y="26"/>
                  <a:pt x="50" y="34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0" name="Oval 110"/>
          <p:cNvSpPr>
            <a:spLocks noChangeArrowheads="1"/>
          </p:cNvSpPr>
          <p:nvPr/>
        </p:nvSpPr>
        <p:spPr bwMode="auto">
          <a:xfrm>
            <a:off x="4726503" y="3831719"/>
            <a:ext cx="32821" cy="27113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1" name="Oval 111"/>
          <p:cNvSpPr>
            <a:spLocks noChangeArrowheads="1"/>
          </p:cNvSpPr>
          <p:nvPr/>
        </p:nvSpPr>
        <p:spPr bwMode="auto">
          <a:xfrm>
            <a:off x="4803559" y="3831719"/>
            <a:ext cx="29967" cy="27113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" name="Oval 112"/>
          <p:cNvSpPr>
            <a:spLocks noChangeArrowheads="1"/>
          </p:cNvSpPr>
          <p:nvPr/>
        </p:nvSpPr>
        <p:spPr bwMode="auto">
          <a:xfrm>
            <a:off x="4573811" y="3730403"/>
            <a:ext cx="39957" cy="34249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3" name="Oval 113"/>
          <p:cNvSpPr>
            <a:spLocks noChangeArrowheads="1"/>
          </p:cNvSpPr>
          <p:nvPr/>
        </p:nvSpPr>
        <p:spPr bwMode="auto">
          <a:xfrm>
            <a:off x="4675130" y="3730403"/>
            <a:ext cx="37102" cy="34249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4" name="Freeform 114"/>
          <p:cNvSpPr>
            <a:spLocks noEditPoints="1"/>
          </p:cNvSpPr>
          <p:nvPr/>
        </p:nvSpPr>
        <p:spPr bwMode="auto">
          <a:xfrm>
            <a:off x="4455370" y="3584847"/>
            <a:ext cx="489464" cy="493745"/>
          </a:xfrm>
          <a:custGeom>
            <a:avLst/>
            <a:gdLst>
              <a:gd name="T0" fmla="*/ 72 w 145"/>
              <a:gd name="T1" fmla="*/ 0 h 146"/>
              <a:gd name="T2" fmla="*/ 0 w 145"/>
              <a:gd name="T3" fmla="*/ 73 h 146"/>
              <a:gd name="T4" fmla="*/ 72 w 145"/>
              <a:gd name="T5" fmla="*/ 146 h 146"/>
              <a:gd name="T6" fmla="*/ 145 w 145"/>
              <a:gd name="T7" fmla="*/ 73 h 146"/>
              <a:gd name="T8" fmla="*/ 72 w 145"/>
              <a:gd name="T9" fmla="*/ 0 h 146"/>
              <a:gd name="T10" fmla="*/ 55 w 145"/>
              <a:gd name="T11" fmla="*/ 96 h 146"/>
              <a:gd name="T12" fmla="*/ 41 w 145"/>
              <a:gd name="T13" fmla="*/ 94 h 146"/>
              <a:gd name="T14" fmla="*/ 26 w 145"/>
              <a:gd name="T15" fmla="*/ 101 h 146"/>
              <a:gd name="T16" fmla="*/ 30 w 145"/>
              <a:gd name="T17" fmla="*/ 88 h 146"/>
              <a:gd name="T18" fmla="*/ 14 w 145"/>
              <a:gd name="T19" fmla="*/ 60 h 146"/>
              <a:gd name="T20" fmla="*/ 55 w 145"/>
              <a:gd name="T21" fmla="*/ 25 h 146"/>
              <a:gd name="T22" fmla="*/ 97 w 145"/>
              <a:gd name="T23" fmla="*/ 54 h 146"/>
              <a:gd name="T24" fmla="*/ 93 w 145"/>
              <a:gd name="T25" fmla="*/ 54 h 146"/>
              <a:gd name="T26" fmla="*/ 58 w 145"/>
              <a:gd name="T27" fmla="*/ 87 h 146"/>
              <a:gd name="T28" fmla="*/ 59 w 145"/>
              <a:gd name="T29" fmla="*/ 95 h 146"/>
              <a:gd name="T30" fmla="*/ 55 w 145"/>
              <a:gd name="T31" fmla="*/ 96 h 146"/>
              <a:gd name="T32" fmla="*/ 117 w 145"/>
              <a:gd name="T33" fmla="*/ 110 h 146"/>
              <a:gd name="T34" fmla="*/ 120 w 145"/>
              <a:gd name="T35" fmla="*/ 121 h 146"/>
              <a:gd name="T36" fmla="*/ 108 w 145"/>
              <a:gd name="T37" fmla="*/ 114 h 146"/>
              <a:gd name="T38" fmla="*/ 96 w 145"/>
              <a:gd name="T39" fmla="*/ 116 h 146"/>
              <a:gd name="T40" fmla="*/ 60 w 145"/>
              <a:gd name="T41" fmla="*/ 86 h 146"/>
              <a:gd name="T42" fmla="*/ 96 w 145"/>
              <a:gd name="T43" fmla="*/ 56 h 146"/>
              <a:gd name="T44" fmla="*/ 131 w 145"/>
              <a:gd name="T45" fmla="*/ 86 h 146"/>
              <a:gd name="T46" fmla="*/ 117 w 145"/>
              <a:gd name="T47" fmla="*/ 11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5" h="146">
                <a:moveTo>
                  <a:pt x="72" y="0"/>
                </a:moveTo>
                <a:cubicBezTo>
                  <a:pt x="32" y="0"/>
                  <a:pt x="0" y="33"/>
                  <a:pt x="0" y="73"/>
                </a:cubicBezTo>
                <a:cubicBezTo>
                  <a:pt x="0" y="113"/>
                  <a:pt x="32" y="146"/>
                  <a:pt x="72" y="146"/>
                </a:cubicBezTo>
                <a:cubicBezTo>
                  <a:pt x="113" y="146"/>
                  <a:pt x="145" y="113"/>
                  <a:pt x="145" y="73"/>
                </a:cubicBezTo>
                <a:cubicBezTo>
                  <a:pt x="145" y="33"/>
                  <a:pt x="113" y="0"/>
                  <a:pt x="72" y="0"/>
                </a:cubicBezTo>
                <a:close/>
                <a:moveTo>
                  <a:pt x="55" y="96"/>
                </a:moveTo>
                <a:cubicBezTo>
                  <a:pt x="50" y="96"/>
                  <a:pt x="46" y="95"/>
                  <a:pt x="41" y="94"/>
                </a:cubicBezTo>
                <a:cubicBezTo>
                  <a:pt x="26" y="101"/>
                  <a:pt x="26" y="101"/>
                  <a:pt x="26" y="101"/>
                </a:cubicBezTo>
                <a:cubicBezTo>
                  <a:pt x="30" y="88"/>
                  <a:pt x="30" y="88"/>
                  <a:pt x="30" y="88"/>
                </a:cubicBezTo>
                <a:cubicBezTo>
                  <a:pt x="20" y="81"/>
                  <a:pt x="14" y="72"/>
                  <a:pt x="14" y="60"/>
                </a:cubicBezTo>
                <a:cubicBezTo>
                  <a:pt x="14" y="40"/>
                  <a:pt x="32" y="25"/>
                  <a:pt x="55" y="25"/>
                </a:cubicBezTo>
                <a:cubicBezTo>
                  <a:pt x="76" y="25"/>
                  <a:pt x="94" y="37"/>
                  <a:pt x="97" y="54"/>
                </a:cubicBezTo>
                <a:cubicBezTo>
                  <a:pt x="96" y="54"/>
                  <a:pt x="95" y="54"/>
                  <a:pt x="93" y="54"/>
                </a:cubicBezTo>
                <a:cubicBezTo>
                  <a:pt x="73" y="54"/>
                  <a:pt x="58" y="69"/>
                  <a:pt x="58" y="87"/>
                </a:cubicBezTo>
                <a:cubicBezTo>
                  <a:pt x="58" y="90"/>
                  <a:pt x="58" y="93"/>
                  <a:pt x="59" y="95"/>
                </a:cubicBezTo>
                <a:cubicBezTo>
                  <a:pt x="58" y="96"/>
                  <a:pt x="57" y="96"/>
                  <a:pt x="55" y="96"/>
                </a:cubicBezTo>
                <a:close/>
                <a:moveTo>
                  <a:pt x="117" y="110"/>
                </a:moveTo>
                <a:cubicBezTo>
                  <a:pt x="120" y="121"/>
                  <a:pt x="120" y="121"/>
                  <a:pt x="120" y="121"/>
                </a:cubicBezTo>
                <a:cubicBezTo>
                  <a:pt x="108" y="114"/>
                  <a:pt x="108" y="114"/>
                  <a:pt x="108" y="114"/>
                </a:cubicBezTo>
                <a:cubicBezTo>
                  <a:pt x="104" y="115"/>
                  <a:pt x="100" y="116"/>
                  <a:pt x="96" y="116"/>
                </a:cubicBezTo>
                <a:cubicBezTo>
                  <a:pt x="76" y="116"/>
                  <a:pt x="60" y="103"/>
                  <a:pt x="60" y="86"/>
                </a:cubicBezTo>
                <a:cubicBezTo>
                  <a:pt x="60" y="70"/>
                  <a:pt x="76" y="56"/>
                  <a:pt x="96" y="56"/>
                </a:cubicBezTo>
                <a:cubicBezTo>
                  <a:pt x="114" y="56"/>
                  <a:pt x="131" y="70"/>
                  <a:pt x="131" y="86"/>
                </a:cubicBezTo>
                <a:cubicBezTo>
                  <a:pt x="131" y="96"/>
                  <a:pt x="125" y="104"/>
                  <a:pt x="117" y="11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5" name="Freeform 115"/>
          <p:cNvSpPr/>
          <p:nvPr/>
        </p:nvSpPr>
        <p:spPr bwMode="auto">
          <a:xfrm>
            <a:off x="3567771" y="2281377"/>
            <a:ext cx="341055" cy="351044"/>
          </a:xfrm>
          <a:custGeom>
            <a:avLst/>
            <a:gdLst>
              <a:gd name="T0" fmla="*/ 33 w 239"/>
              <a:gd name="T1" fmla="*/ 104 h 246"/>
              <a:gd name="T2" fmla="*/ 38 w 239"/>
              <a:gd name="T3" fmla="*/ 90 h 246"/>
              <a:gd name="T4" fmla="*/ 40 w 239"/>
              <a:gd name="T5" fmla="*/ 78 h 246"/>
              <a:gd name="T6" fmla="*/ 42 w 239"/>
              <a:gd name="T7" fmla="*/ 64 h 246"/>
              <a:gd name="T8" fmla="*/ 49 w 239"/>
              <a:gd name="T9" fmla="*/ 45 h 246"/>
              <a:gd name="T10" fmla="*/ 61 w 239"/>
              <a:gd name="T11" fmla="*/ 28 h 246"/>
              <a:gd name="T12" fmla="*/ 78 w 239"/>
              <a:gd name="T13" fmla="*/ 14 h 246"/>
              <a:gd name="T14" fmla="*/ 99 w 239"/>
              <a:gd name="T15" fmla="*/ 4 h 246"/>
              <a:gd name="T16" fmla="*/ 125 w 239"/>
              <a:gd name="T17" fmla="*/ 0 h 246"/>
              <a:gd name="T18" fmla="*/ 151 w 239"/>
              <a:gd name="T19" fmla="*/ 4 h 246"/>
              <a:gd name="T20" fmla="*/ 175 w 239"/>
              <a:gd name="T21" fmla="*/ 14 h 246"/>
              <a:gd name="T22" fmla="*/ 189 w 239"/>
              <a:gd name="T23" fmla="*/ 26 h 246"/>
              <a:gd name="T24" fmla="*/ 201 w 239"/>
              <a:gd name="T25" fmla="*/ 42 h 246"/>
              <a:gd name="T26" fmla="*/ 208 w 239"/>
              <a:gd name="T27" fmla="*/ 61 h 246"/>
              <a:gd name="T28" fmla="*/ 213 w 239"/>
              <a:gd name="T29" fmla="*/ 80 h 246"/>
              <a:gd name="T30" fmla="*/ 218 w 239"/>
              <a:gd name="T31" fmla="*/ 94 h 246"/>
              <a:gd name="T32" fmla="*/ 218 w 239"/>
              <a:gd name="T33" fmla="*/ 104 h 246"/>
              <a:gd name="T34" fmla="*/ 220 w 239"/>
              <a:gd name="T35" fmla="*/ 118 h 246"/>
              <a:gd name="T36" fmla="*/ 234 w 239"/>
              <a:gd name="T37" fmla="*/ 139 h 246"/>
              <a:gd name="T38" fmla="*/ 239 w 239"/>
              <a:gd name="T39" fmla="*/ 158 h 246"/>
              <a:gd name="T40" fmla="*/ 239 w 239"/>
              <a:gd name="T41" fmla="*/ 177 h 246"/>
              <a:gd name="T42" fmla="*/ 234 w 239"/>
              <a:gd name="T43" fmla="*/ 189 h 246"/>
              <a:gd name="T44" fmla="*/ 229 w 239"/>
              <a:gd name="T45" fmla="*/ 194 h 246"/>
              <a:gd name="T46" fmla="*/ 225 w 239"/>
              <a:gd name="T47" fmla="*/ 189 h 246"/>
              <a:gd name="T48" fmla="*/ 218 w 239"/>
              <a:gd name="T49" fmla="*/ 175 h 246"/>
              <a:gd name="T50" fmla="*/ 213 w 239"/>
              <a:gd name="T51" fmla="*/ 184 h 246"/>
              <a:gd name="T52" fmla="*/ 201 w 239"/>
              <a:gd name="T53" fmla="*/ 203 h 246"/>
              <a:gd name="T54" fmla="*/ 210 w 239"/>
              <a:gd name="T55" fmla="*/ 215 h 246"/>
              <a:gd name="T56" fmla="*/ 220 w 239"/>
              <a:gd name="T57" fmla="*/ 222 h 246"/>
              <a:gd name="T58" fmla="*/ 220 w 239"/>
              <a:gd name="T59" fmla="*/ 229 h 246"/>
              <a:gd name="T60" fmla="*/ 213 w 239"/>
              <a:gd name="T61" fmla="*/ 236 h 246"/>
              <a:gd name="T62" fmla="*/ 199 w 239"/>
              <a:gd name="T63" fmla="*/ 243 h 246"/>
              <a:gd name="T64" fmla="*/ 177 w 239"/>
              <a:gd name="T65" fmla="*/ 246 h 246"/>
              <a:gd name="T66" fmla="*/ 151 w 239"/>
              <a:gd name="T67" fmla="*/ 241 h 246"/>
              <a:gd name="T68" fmla="*/ 130 w 239"/>
              <a:gd name="T69" fmla="*/ 236 h 246"/>
              <a:gd name="T70" fmla="*/ 118 w 239"/>
              <a:gd name="T71" fmla="*/ 236 h 246"/>
              <a:gd name="T72" fmla="*/ 99 w 239"/>
              <a:gd name="T73" fmla="*/ 246 h 246"/>
              <a:gd name="T74" fmla="*/ 80 w 239"/>
              <a:gd name="T75" fmla="*/ 246 h 246"/>
              <a:gd name="T76" fmla="*/ 52 w 239"/>
              <a:gd name="T77" fmla="*/ 246 h 246"/>
              <a:gd name="T78" fmla="*/ 33 w 239"/>
              <a:gd name="T79" fmla="*/ 239 h 246"/>
              <a:gd name="T80" fmla="*/ 28 w 239"/>
              <a:gd name="T81" fmla="*/ 232 h 246"/>
              <a:gd name="T82" fmla="*/ 28 w 239"/>
              <a:gd name="T83" fmla="*/ 224 h 246"/>
              <a:gd name="T84" fmla="*/ 31 w 239"/>
              <a:gd name="T85" fmla="*/ 217 h 246"/>
              <a:gd name="T86" fmla="*/ 38 w 239"/>
              <a:gd name="T87" fmla="*/ 213 h 246"/>
              <a:gd name="T88" fmla="*/ 47 w 239"/>
              <a:gd name="T89" fmla="*/ 210 h 246"/>
              <a:gd name="T90" fmla="*/ 45 w 239"/>
              <a:gd name="T91" fmla="*/ 206 h 246"/>
              <a:gd name="T92" fmla="*/ 33 w 239"/>
              <a:gd name="T93" fmla="*/ 191 h 246"/>
              <a:gd name="T94" fmla="*/ 26 w 239"/>
              <a:gd name="T95" fmla="*/ 175 h 246"/>
              <a:gd name="T96" fmla="*/ 23 w 239"/>
              <a:gd name="T97" fmla="*/ 172 h 246"/>
              <a:gd name="T98" fmla="*/ 19 w 239"/>
              <a:gd name="T99" fmla="*/ 180 h 246"/>
              <a:gd name="T100" fmla="*/ 9 w 239"/>
              <a:gd name="T101" fmla="*/ 189 h 246"/>
              <a:gd name="T102" fmla="*/ 2 w 239"/>
              <a:gd name="T103" fmla="*/ 189 h 246"/>
              <a:gd name="T104" fmla="*/ 0 w 239"/>
              <a:gd name="T105" fmla="*/ 180 h 246"/>
              <a:gd name="T106" fmla="*/ 0 w 239"/>
              <a:gd name="T107" fmla="*/ 158 h 246"/>
              <a:gd name="T108" fmla="*/ 7 w 239"/>
              <a:gd name="T109" fmla="*/ 139 h 246"/>
              <a:gd name="T110" fmla="*/ 21 w 239"/>
              <a:gd name="T111" fmla="*/ 123 h 246"/>
              <a:gd name="T112" fmla="*/ 33 w 239"/>
              <a:gd name="T113" fmla="*/ 111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9" h="246">
                <a:moveTo>
                  <a:pt x="33" y="111"/>
                </a:moveTo>
                <a:lnTo>
                  <a:pt x="33" y="111"/>
                </a:lnTo>
                <a:lnTo>
                  <a:pt x="33" y="109"/>
                </a:lnTo>
                <a:lnTo>
                  <a:pt x="33" y="106"/>
                </a:lnTo>
                <a:lnTo>
                  <a:pt x="33" y="106"/>
                </a:lnTo>
                <a:lnTo>
                  <a:pt x="33" y="104"/>
                </a:lnTo>
                <a:lnTo>
                  <a:pt x="33" y="104"/>
                </a:lnTo>
                <a:lnTo>
                  <a:pt x="33" y="101"/>
                </a:lnTo>
                <a:lnTo>
                  <a:pt x="33" y="99"/>
                </a:lnTo>
                <a:lnTo>
                  <a:pt x="33" y="97"/>
                </a:lnTo>
                <a:lnTo>
                  <a:pt x="35" y="94"/>
                </a:lnTo>
                <a:lnTo>
                  <a:pt x="35" y="94"/>
                </a:lnTo>
                <a:lnTo>
                  <a:pt x="38" y="92"/>
                </a:lnTo>
                <a:lnTo>
                  <a:pt x="38" y="90"/>
                </a:lnTo>
                <a:lnTo>
                  <a:pt x="38" y="87"/>
                </a:lnTo>
                <a:lnTo>
                  <a:pt x="38" y="87"/>
                </a:lnTo>
                <a:lnTo>
                  <a:pt x="38" y="85"/>
                </a:lnTo>
                <a:lnTo>
                  <a:pt x="38" y="82"/>
                </a:lnTo>
                <a:lnTo>
                  <a:pt x="40" y="80"/>
                </a:lnTo>
                <a:lnTo>
                  <a:pt x="40" y="80"/>
                </a:lnTo>
                <a:lnTo>
                  <a:pt x="40" y="78"/>
                </a:lnTo>
                <a:lnTo>
                  <a:pt x="40" y="78"/>
                </a:lnTo>
                <a:lnTo>
                  <a:pt x="40" y="75"/>
                </a:lnTo>
                <a:lnTo>
                  <a:pt x="40" y="75"/>
                </a:lnTo>
                <a:lnTo>
                  <a:pt x="40" y="73"/>
                </a:lnTo>
                <a:lnTo>
                  <a:pt x="42" y="71"/>
                </a:lnTo>
                <a:lnTo>
                  <a:pt x="42" y="66"/>
                </a:lnTo>
                <a:lnTo>
                  <a:pt x="42" y="64"/>
                </a:lnTo>
                <a:lnTo>
                  <a:pt x="45" y="59"/>
                </a:lnTo>
                <a:lnTo>
                  <a:pt x="45" y="56"/>
                </a:lnTo>
                <a:lnTo>
                  <a:pt x="45" y="54"/>
                </a:lnTo>
                <a:lnTo>
                  <a:pt x="47" y="52"/>
                </a:lnTo>
                <a:lnTo>
                  <a:pt x="47" y="49"/>
                </a:lnTo>
                <a:lnTo>
                  <a:pt x="49" y="47"/>
                </a:lnTo>
                <a:lnTo>
                  <a:pt x="49" y="45"/>
                </a:lnTo>
                <a:lnTo>
                  <a:pt x="52" y="42"/>
                </a:lnTo>
                <a:lnTo>
                  <a:pt x="52" y="40"/>
                </a:lnTo>
                <a:lnTo>
                  <a:pt x="54" y="38"/>
                </a:lnTo>
                <a:lnTo>
                  <a:pt x="54" y="38"/>
                </a:lnTo>
                <a:lnTo>
                  <a:pt x="57" y="35"/>
                </a:lnTo>
                <a:lnTo>
                  <a:pt x="59" y="33"/>
                </a:lnTo>
                <a:lnTo>
                  <a:pt x="61" y="28"/>
                </a:lnTo>
                <a:lnTo>
                  <a:pt x="64" y="26"/>
                </a:lnTo>
                <a:lnTo>
                  <a:pt x="66" y="23"/>
                </a:lnTo>
                <a:lnTo>
                  <a:pt x="68" y="21"/>
                </a:lnTo>
                <a:lnTo>
                  <a:pt x="71" y="19"/>
                </a:lnTo>
                <a:lnTo>
                  <a:pt x="73" y="16"/>
                </a:lnTo>
                <a:lnTo>
                  <a:pt x="76" y="14"/>
                </a:lnTo>
                <a:lnTo>
                  <a:pt x="78" y="14"/>
                </a:lnTo>
                <a:lnTo>
                  <a:pt x="80" y="12"/>
                </a:lnTo>
                <a:lnTo>
                  <a:pt x="85" y="9"/>
                </a:lnTo>
                <a:lnTo>
                  <a:pt x="87" y="9"/>
                </a:lnTo>
                <a:lnTo>
                  <a:pt x="90" y="7"/>
                </a:lnTo>
                <a:lnTo>
                  <a:pt x="92" y="7"/>
                </a:lnTo>
                <a:lnTo>
                  <a:pt x="97" y="4"/>
                </a:lnTo>
                <a:lnTo>
                  <a:pt x="99" y="4"/>
                </a:lnTo>
                <a:lnTo>
                  <a:pt x="104" y="2"/>
                </a:lnTo>
                <a:lnTo>
                  <a:pt x="106" y="2"/>
                </a:lnTo>
                <a:lnTo>
                  <a:pt x="111" y="2"/>
                </a:lnTo>
                <a:lnTo>
                  <a:pt x="113" y="2"/>
                </a:lnTo>
                <a:lnTo>
                  <a:pt x="118" y="0"/>
                </a:lnTo>
                <a:lnTo>
                  <a:pt x="120" y="0"/>
                </a:lnTo>
                <a:lnTo>
                  <a:pt x="125" y="0"/>
                </a:lnTo>
                <a:lnTo>
                  <a:pt x="128" y="0"/>
                </a:lnTo>
                <a:lnTo>
                  <a:pt x="132" y="0"/>
                </a:lnTo>
                <a:lnTo>
                  <a:pt x="135" y="2"/>
                </a:lnTo>
                <a:lnTo>
                  <a:pt x="139" y="2"/>
                </a:lnTo>
                <a:lnTo>
                  <a:pt x="144" y="2"/>
                </a:lnTo>
                <a:lnTo>
                  <a:pt x="147" y="2"/>
                </a:lnTo>
                <a:lnTo>
                  <a:pt x="151" y="4"/>
                </a:lnTo>
                <a:lnTo>
                  <a:pt x="154" y="4"/>
                </a:lnTo>
                <a:lnTo>
                  <a:pt x="158" y="4"/>
                </a:lnTo>
                <a:lnTo>
                  <a:pt x="161" y="7"/>
                </a:lnTo>
                <a:lnTo>
                  <a:pt x="165" y="9"/>
                </a:lnTo>
                <a:lnTo>
                  <a:pt x="168" y="9"/>
                </a:lnTo>
                <a:lnTo>
                  <a:pt x="173" y="12"/>
                </a:lnTo>
                <a:lnTo>
                  <a:pt x="175" y="14"/>
                </a:lnTo>
                <a:lnTo>
                  <a:pt x="177" y="16"/>
                </a:lnTo>
                <a:lnTo>
                  <a:pt x="180" y="16"/>
                </a:lnTo>
                <a:lnTo>
                  <a:pt x="182" y="19"/>
                </a:lnTo>
                <a:lnTo>
                  <a:pt x="182" y="19"/>
                </a:lnTo>
                <a:lnTo>
                  <a:pt x="187" y="21"/>
                </a:lnTo>
                <a:lnTo>
                  <a:pt x="187" y="23"/>
                </a:lnTo>
                <a:lnTo>
                  <a:pt x="189" y="26"/>
                </a:lnTo>
                <a:lnTo>
                  <a:pt x="191" y="28"/>
                </a:lnTo>
                <a:lnTo>
                  <a:pt x="194" y="30"/>
                </a:lnTo>
                <a:lnTo>
                  <a:pt x="196" y="33"/>
                </a:lnTo>
                <a:lnTo>
                  <a:pt x="196" y="35"/>
                </a:lnTo>
                <a:lnTo>
                  <a:pt x="199" y="38"/>
                </a:lnTo>
                <a:lnTo>
                  <a:pt x="201" y="40"/>
                </a:lnTo>
                <a:lnTo>
                  <a:pt x="201" y="42"/>
                </a:lnTo>
                <a:lnTo>
                  <a:pt x="203" y="47"/>
                </a:lnTo>
                <a:lnTo>
                  <a:pt x="203" y="49"/>
                </a:lnTo>
                <a:lnTo>
                  <a:pt x="206" y="52"/>
                </a:lnTo>
                <a:lnTo>
                  <a:pt x="206" y="54"/>
                </a:lnTo>
                <a:lnTo>
                  <a:pt x="206" y="56"/>
                </a:lnTo>
                <a:lnTo>
                  <a:pt x="208" y="59"/>
                </a:lnTo>
                <a:lnTo>
                  <a:pt x="208" y="61"/>
                </a:lnTo>
                <a:lnTo>
                  <a:pt x="208" y="64"/>
                </a:lnTo>
                <a:lnTo>
                  <a:pt x="210" y="68"/>
                </a:lnTo>
                <a:lnTo>
                  <a:pt x="210" y="73"/>
                </a:lnTo>
                <a:lnTo>
                  <a:pt x="210" y="75"/>
                </a:lnTo>
                <a:lnTo>
                  <a:pt x="210" y="80"/>
                </a:lnTo>
                <a:lnTo>
                  <a:pt x="210" y="80"/>
                </a:lnTo>
                <a:lnTo>
                  <a:pt x="213" y="80"/>
                </a:lnTo>
                <a:lnTo>
                  <a:pt x="213" y="82"/>
                </a:lnTo>
                <a:lnTo>
                  <a:pt x="215" y="85"/>
                </a:lnTo>
                <a:lnTo>
                  <a:pt x="215" y="87"/>
                </a:lnTo>
                <a:lnTo>
                  <a:pt x="215" y="87"/>
                </a:lnTo>
                <a:lnTo>
                  <a:pt x="218" y="90"/>
                </a:lnTo>
                <a:lnTo>
                  <a:pt x="218" y="92"/>
                </a:lnTo>
                <a:lnTo>
                  <a:pt x="218" y="94"/>
                </a:lnTo>
                <a:lnTo>
                  <a:pt x="218" y="97"/>
                </a:lnTo>
                <a:lnTo>
                  <a:pt x="220" y="97"/>
                </a:lnTo>
                <a:lnTo>
                  <a:pt x="220" y="99"/>
                </a:lnTo>
                <a:lnTo>
                  <a:pt x="220" y="101"/>
                </a:lnTo>
                <a:lnTo>
                  <a:pt x="220" y="101"/>
                </a:lnTo>
                <a:lnTo>
                  <a:pt x="220" y="104"/>
                </a:lnTo>
                <a:lnTo>
                  <a:pt x="218" y="104"/>
                </a:lnTo>
                <a:lnTo>
                  <a:pt x="218" y="109"/>
                </a:lnTo>
                <a:lnTo>
                  <a:pt x="218" y="109"/>
                </a:lnTo>
                <a:lnTo>
                  <a:pt x="218" y="111"/>
                </a:lnTo>
                <a:lnTo>
                  <a:pt x="218" y="111"/>
                </a:lnTo>
                <a:lnTo>
                  <a:pt x="218" y="111"/>
                </a:lnTo>
                <a:lnTo>
                  <a:pt x="218" y="113"/>
                </a:lnTo>
                <a:lnTo>
                  <a:pt x="220" y="118"/>
                </a:lnTo>
                <a:lnTo>
                  <a:pt x="222" y="120"/>
                </a:lnTo>
                <a:lnTo>
                  <a:pt x="225" y="123"/>
                </a:lnTo>
                <a:lnTo>
                  <a:pt x="227" y="127"/>
                </a:lnTo>
                <a:lnTo>
                  <a:pt x="227" y="130"/>
                </a:lnTo>
                <a:lnTo>
                  <a:pt x="229" y="132"/>
                </a:lnTo>
                <a:lnTo>
                  <a:pt x="232" y="137"/>
                </a:lnTo>
                <a:lnTo>
                  <a:pt x="234" y="139"/>
                </a:lnTo>
                <a:lnTo>
                  <a:pt x="234" y="142"/>
                </a:lnTo>
                <a:lnTo>
                  <a:pt x="234" y="144"/>
                </a:lnTo>
                <a:lnTo>
                  <a:pt x="236" y="146"/>
                </a:lnTo>
                <a:lnTo>
                  <a:pt x="236" y="149"/>
                </a:lnTo>
                <a:lnTo>
                  <a:pt x="236" y="151"/>
                </a:lnTo>
                <a:lnTo>
                  <a:pt x="239" y="153"/>
                </a:lnTo>
                <a:lnTo>
                  <a:pt x="239" y="158"/>
                </a:lnTo>
                <a:lnTo>
                  <a:pt x="239" y="163"/>
                </a:lnTo>
                <a:lnTo>
                  <a:pt x="239" y="168"/>
                </a:lnTo>
                <a:lnTo>
                  <a:pt x="239" y="170"/>
                </a:lnTo>
                <a:lnTo>
                  <a:pt x="239" y="170"/>
                </a:lnTo>
                <a:lnTo>
                  <a:pt x="239" y="172"/>
                </a:lnTo>
                <a:lnTo>
                  <a:pt x="239" y="175"/>
                </a:lnTo>
                <a:lnTo>
                  <a:pt x="239" y="177"/>
                </a:lnTo>
                <a:lnTo>
                  <a:pt x="239" y="182"/>
                </a:lnTo>
                <a:lnTo>
                  <a:pt x="239" y="184"/>
                </a:lnTo>
                <a:lnTo>
                  <a:pt x="236" y="184"/>
                </a:lnTo>
                <a:lnTo>
                  <a:pt x="236" y="187"/>
                </a:lnTo>
                <a:lnTo>
                  <a:pt x="236" y="187"/>
                </a:lnTo>
                <a:lnTo>
                  <a:pt x="236" y="189"/>
                </a:lnTo>
                <a:lnTo>
                  <a:pt x="234" y="189"/>
                </a:lnTo>
                <a:lnTo>
                  <a:pt x="234" y="189"/>
                </a:lnTo>
                <a:lnTo>
                  <a:pt x="234" y="191"/>
                </a:lnTo>
                <a:lnTo>
                  <a:pt x="232" y="191"/>
                </a:lnTo>
                <a:lnTo>
                  <a:pt x="232" y="191"/>
                </a:lnTo>
                <a:lnTo>
                  <a:pt x="232" y="191"/>
                </a:lnTo>
                <a:lnTo>
                  <a:pt x="229" y="194"/>
                </a:lnTo>
                <a:lnTo>
                  <a:pt x="229" y="194"/>
                </a:lnTo>
                <a:lnTo>
                  <a:pt x="229" y="194"/>
                </a:lnTo>
                <a:lnTo>
                  <a:pt x="229" y="191"/>
                </a:lnTo>
                <a:lnTo>
                  <a:pt x="227" y="191"/>
                </a:lnTo>
                <a:lnTo>
                  <a:pt x="227" y="191"/>
                </a:lnTo>
                <a:lnTo>
                  <a:pt x="227" y="191"/>
                </a:lnTo>
                <a:lnTo>
                  <a:pt x="225" y="191"/>
                </a:lnTo>
                <a:lnTo>
                  <a:pt x="225" y="189"/>
                </a:lnTo>
                <a:lnTo>
                  <a:pt x="225" y="189"/>
                </a:lnTo>
                <a:lnTo>
                  <a:pt x="222" y="187"/>
                </a:lnTo>
                <a:lnTo>
                  <a:pt x="222" y="184"/>
                </a:lnTo>
                <a:lnTo>
                  <a:pt x="220" y="184"/>
                </a:lnTo>
                <a:lnTo>
                  <a:pt x="220" y="182"/>
                </a:lnTo>
                <a:lnTo>
                  <a:pt x="218" y="180"/>
                </a:lnTo>
                <a:lnTo>
                  <a:pt x="218" y="175"/>
                </a:lnTo>
                <a:lnTo>
                  <a:pt x="215" y="175"/>
                </a:lnTo>
                <a:lnTo>
                  <a:pt x="215" y="175"/>
                </a:lnTo>
                <a:lnTo>
                  <a:pt x="215" y="177"/>
                </a:lnTo>
                <a:lnTo>
                  <a:pt x="215" y="177"/>
                </a:lnTo>
                <a:lnTo>
                  <a:pt x="215" y="177"/>
                </a:lnTo>
                <a:lnTo>
                  <a:pt x="213" y="182"/>
                </a:lnTo>
                <a:lnTo>
                  <a:pt x="213" y="184"/>
                </a:lnTo>
                <a:lnTo>
                  <a:pt x="210" y="191"/>
                </a:lnTo>
                <a:lnTo>
                  <a:pt x="208" y="194"/>
                </a:lnTo>
                <a:lnTo>
                  <a:pt x="206" y="196"/>
                </a:lnTo>
                <a:lnTo>
                  <a:pt x="203" y="198"/>
                </a:lnTo>
                <a:lnTo>
                  <a:pt x="203" y="201"/>
                </a:lnTo>
                <a:lnTo>
                  <a:pt x="201" y="203"/>
                </a:lnTo>
                <a:lnTo>
                  <a:pt x="201" y="203"/>
                </a:lnTo>
                <a:lnTo>
                  <a:pt x="196" y="208"/>
                </a:lnTo>
                <a:lnTo>
                  <a:pt x="199" y="208"/>
                </a:lnTo>
                <a:lnTo>
                  <a:pt x="199" y="208"/>
                </a:lnTo>
                <a:lnTo>
                  <a:pt x="199" y="208"/>
                </a:lnTo>
                <a:lnTo>
                  <a:pt x="206" y="210"/>
                </a:lnTo>
                <a:lnTo>
                  <a:pt x="208" y="213"/>
                </a:lnTo>
                <a:lnTo>
                  <a:pt x="210" y="215"/>
                </a:lnTo>
                <a:lnTo>
                  <a:pt x="213" y="215"/>
                </a:lnTo>
                <a:lnTo>
                  <a:pt x="215" y="217"/>
                </a:lnTo>
                <a:lnTo>
                  <a:pt x="218" y="220"/>
                </a:lnTo>
                <a:lnTo>
                  <a:pt x="218" y="220"/>
                </a:lnTo>
                <a:lnTo>
                  <a:pt x="218" y="222"/>
                </a:lnTo>
                <a:lnTo>
                  <a:pt x="220" y="222"/>
                </a:lnTo>
                <a:lnTo>
                  <a:pt x="220" y="222"/>
                </a:lnTo>
                <a:lnTo>
                  <a:pt x="220" y="224"/>
                </a:lnTo>
                <a:lnTo>
                  <a:pt x="220" y="224"/>
                </a:lnTo>
                <a:lnTo>
                  <a:pt x="220" y="227"/>
                </a:lnTo>
                <a:lnTo>
                  <a:pt x="220" y="227"/>
                </a:lnTo>
                <a:lnTo>
                  <a:pt x="220" y="229"/>
                </a:lnTo>
                <a:lnTo>
                  <a:pt x="220" y="229"/>
                </a:lnTo>
                <a:lnTo>
                  <a:pt x="220" y="229"/>
                </a:lnTo>
                <a:lnTo>
                  <a:pt x="220" y="232"/>
                </a:lnTo>
                <a:lnTo>
                  <a:pt x="218" y="232"/>
                </a:lnTo>
                <a:lnTo>
                  <a:pt x="218" y="234"/>
                </a:lnTo>
                <a:lnTo>
                  <a:pt x="218" y="234"/>
                </a:lnTo>
                <a:lnTo>
                  <a:pt x="215" y="236"/>
                </a:lnTo>
                <a:lnTo>
                  <a:pt x="215" y="236"/>
                </a:lnTo>
                <a:lnTo>
                  <a:pt x="213" y="236"/>
                </a:lnTo>
                <a:lnTo>
                  <a:pt x="210" y="239"/>
                </a:lnTo>
                <a:lnTo>
                  <a:pt x="210" y="239"/>
                </a:lnTo>
                <a:lnTo>
                  <a:pt x="208" y="241"/>
                </a:lnTo>
                <a:lnTo>
                  <a:pt x="206" y="241"/>
                </a:lnTo>
                <a:lnTo>
                  <a:pt x="203" y="241"/>
                </a:lnTo>
                <a:lnTo>
                  <a:pt x="203" y="241"/>
                </a:lnTo>
                <a:lnTo>
                  <a:pt x="199" y="243"/>
                </a:lnTo>
                <a:lnTo>
                  <a:pt x="196" y="243"/>
                </a:lnTo>
                <a:lnTo>
                  <a:pt x="194" y="243"/>
                </a:lnTo>
                <a:lnTo>
                  <a:pt x="191" y="243"/>
                </a:lnTo>
                <a:lnTo>
                  <a:pt x="187" y="243"/>
                </a:lnTo>
                <a:lnTo>
                  <a:pt x="184" y="246"/>
                </a:lnTo>
                <a:lnTo>
                  <a:pt x="180" y="246"/>
                </a:lnTo>
                <a:lnTo>
                  <a:pt x="177" y="246"/>
                </a:lnTo>
                <a:lnTo>
                  <a:pt x="173" y="246"/>
                </a:lnTo>
                <a:lnTo>
                  <a:pt x="170" y="246"/>
                </a:lnTo>
                <a:lnTo>
                  <a:pt x="165" y="243"/>
                </a:lnTo>
                <a:lnTo>
                  <a:pt x="163" y="243"/>
                </a:lnTo>
                <a:lnTo>
                  <a:pt x="158" y="243"/>
                </a:lnTo>
                <a:lnTo>
                  <a:pt x="154" y="243"/>
                </a:lnTo>
                <a:lnTo>
                  <a:pt x="151" y="241"/>
                </a:lnTo>
                <a:lnTo>
                  <a:pt x="147" y="241"/>
                </a:lnTo>
                <a:lnTo>
                  <a:pt x="144" y="241"/>
                </a:lnTo>
                <a:lnTo>
                  <a:pt x="139" y="239"/>
                </a:lnTo>
                <a:lnTo>
                  <a:pt x="135" y="239"/>
                </a:lnTo>
                <a:lnTo>
                  <a:pt x="135" y="236"/>
                </a:lnTo>
                <a:lnTo>
                  <a:pt x="132" y="236"/>
                </a:lnTo>
                <a:lnTo>
                  <a:pt x="130" y="236"/>
                </a:lnTo>
                <a:lnTo>
                  <a:pt x="130" y="236"/>
                </a:lnTo>
                <a:lnTo>
                  <a:pt x="128" y="236"/>
                </a:lnTo>
                <a:lnTo>
                  <a:pt x="128" y="236"/>
                </a:lnTo>
                <a:lnTo>
                  <a:pt x="123" y="236"/>
                </a:lnTo>
                <a:lnTo>
                  <a:pt x="120" y="236"/>
                </a:lnTo>
                <a:lnTo>
                  <a:pt x="118" y="234"/>
                </a:lnTo>
                <a:lnTo>
                  <a:pt x="118" y="236"/>
                </a:lnTo>
                <a:lnTo>
                  <a:pt x="116" y="239"/>
                </a:lnTo>
                <a:lnTo>
                  <a:pt x="113" y="239"/>
                </a:lnTo>
                <a:lnTo>
                  <a:pt x="109" y="241"/>
                </a:lnTo>
                <a:lnTo>
                  <a:pt x="109" y="241"/>
                </a:lnTo>
                <a:lnTo>
                  <a:pt x="106" y="243"/>
                </a:lnTo>
                <a:lnTo>
                  <a:pt x="102" y="243"/>
                </a:lnTo>
                <a:lnTo>
                  <a:pt x="99" y="246"/>
                </a:lnTo>
                <a:lnTo>
                  <a:pt x="97" y="246"/>
                </a:lnTo>
                <a:lnTo>
                  <a:pt x="94" y="246"/>
                </a:lnTo>
                <a:lnTo>
                  <a:pt x="92" y="246"/>
                </a:lnTo>
                <a:lnTo>
                  <a:pt x="90" y="246"/>
                </a:lnTo>
                <a:lnTo>
                  <a:pt x="87" y="246"/>
                </a:lnTo>
                <a:lnTo>
                  <a:pt x="85" y="246"/>
                </a:lnTo>
                <a:lnTo>
                  <a:pt x="80" y="246"/>
                </a:lnTo>
                <a:lnTo>
                  <a:pt x="78" y="246"/>
                </a:lnTo>
                <a:lnTo>
                  <a:pt x="73" y="246"/>
                </a:lnTo>
                <a:lnTo>
                  <a:pt x="66" y="246"/>
                </a:lnTo>
                <a:lnTo>
                  <a:pt x="61" y="246"/>
                </a:lnTo>
                <a:lnTo>
                  <a:pt x="57" y="246"/>
                </a:lnTo>
                <a:lnTo>
                  <a:pt x="54" y="246"/>
                </a:lnTo>
                <a:lnTo>
                  <a:pt x="52" y="246"/>
                </a:lnTo>
                <a:lnTo>
                  <a:pt x="47" y="243"/>
                </a:lnTo>
                <a:lnTo>
                  <a:pt x="45" y="243"/>
                </a:lnTo>
                <a:lnTo>
                  <a:pt x="42" y="243"/>
                </a:lnTo>
                <a:lnTo>
                  <a:pt x="40" y="241"/>
                </a:lnTo>
                <a:lnTo>
                  <a:pt x="38" y="241"/>
                </a:lnTo>
                <a:lnTo>
                  <a:pt x="35" y="239"/>
                </a:lnTo>
                <a:lnTo>
                  <a:pt x="33" y="239"/>
                </a:lnTo>
                <a:lnTo>
                  <a:pt x="33" y="236"/>
                </a:lnTo>
                <a:lnTo>
                  <a:pt x="31" y="236"/>
                </a:lnTo>
                <a:lnTo>
                  <a:pt x="31" y="236"/>
                </a:lnTo>
                <a:lnTo>
                  <a:pt x="31" y="234"/>
                </a:lnTo>
                <a:lnTo>
                  <a:pt x="31" y="234"/>
                </a:lnTo>
                <a:lnTo>
                  <a:pt x="28" y="234"/>
                </a:lnTo>
                <a:lnTo>
                  <a:pt x="28" y="232"/>
                </a:lnTo>
                <a:lnTo>
                  <a:pt x="28" y="232"/>
                </a:lnTo>
                <a:lnTo>
                  <a:pt x="28" y="229"/>
                </a:lnTo>
                <a:lnTo>
                  <a:pt x="28" y="229"/>
                </a:lnTo>
                <a:lnTo>
                  <a:pt x="28" y="229"/>
                </a:lnTo>
                <a:lnTo>
                  <a:pt x="28" y="227"/>
                </a:lnTo>
                <a:lnTo>
                  <a:pt x="28" y="227"/>
                </a:lnTo>
                <a:lnTo>
                  <a:pt x="28" y="224"/>
                </a:lnTo>
                <a:lnTo>
                  <a:pt x="28" y="224"/>
                </a:lnTo>
                <a:lnTo>
                  <a:pt x="28" y="222"/>
                </a:lnTo>
                <a:lnTo>
                  <a:pt x="28" y="222"/>
                </a:lnTo>
                <a:lnTo>
                  <a:pt x="28" y="220"/>
                </a:lnTo>
                <a:lnTo>
                  <a:pt x="28" y="220"/>
                </a:lnTo>
                <a:lnTo>
                  <a:pt x="31" y="217"/>
                </a:lnTo>
                <a:lnTo>
                  <a:pt x="31" y="217"/>
                </a:lnTo>
                <a:lnTo>
                  <a:pt x="31" y="217"/>
                </a:lnTo>
                <a:lnTo>
                  <a:pt x="33" y="215"/>
                </a:lnTo>
                <a:lnTo>
                  <a:pt x="33" y="215"/>
                </a:lnTo>
                <a:lnTo>
                  <a:pt x="33" y="215"/>
                </a:lnTo>
                <a:lnTo>
                  <a:pt x="35" y="213"/>
                </a:lnTo>
                <a:lnTo>
                  <a:pt x="35" y="213"/>
                </a:lnTo>
                <a:lnTo>
                  <a:pt x="38" y="213"/>
                </a:lnTo>
                <a:lnTo>
                  <a:pt x="38" y="213"/>
                </a:lnTo>
                <a:lnTo>
                  <a:pt x="40" y="210"/>
                </a:lnTo>
                <a:lnTo>
                  <a:pt x="40" y="210"/>
                </a:lnTo>
                <a:lnTo>
                  <a:pt x="42" y="210"/>
                </a:lnTo>
                <a:lnTo>
                  <a:pt x="45" y="210"/>
                </a:lnTo>
                <a:lnTo>
                  <a:pt x="47" y="210"/>
                </a:lnTo>
                <a:lnTo>
                  <a:pt x="47" y="210"/>
                </a:lnTo>
                <a:lnTo>
                  <a:pt x="49" y="210"/>
                </a:lnTo>
                <a:lnTo>
                  <a:pt x="49" y="210"/>
                </a:lnTo>
                <a:lnTo>
                  <a:pt x="49" y="210"/>
                </a:lnTo>
                <a:lnTo>
                  <a:pt x="49" y="208"/>
                </a:lnTo>
                <a:lnTo>
                  <a:pt x="49" y="208"/>
                </a:lnTo>
                <a:lnTo>
                  <a:pt x="47" y="208"/>
                </a:lnTo>
                <a:lnTo>
                  <a:pt x="45" y="206"/>
                </a:lnTo>
                <a:lnTo>
                  <a:pt x="42" y="203"/>
                </a:lnTo>
                <a:lnTo>
                  <a:pt x="40" y="203"/>
                </a:lnTo>
                <a:lnTo>
                  <a:pt x="40" y="201"/>
                </a:lnTo>
                <a:lnTo>
                  <a:pt x="38" y="198"/>
                </a:lnTo>
                <a:lnTo>
                  <a:pt x="33" y="194"/>
                </a:lnTo>
                <a:lnTo>
                  <a:pt x="33" y="194"/>
                </a:lnTo>
                <a:lnTo>
                  <a:pt x="33" y="191"/>
                </a:lnTo>
                <a:lnTo>
                  <a:pt x="31" y="189"/>
                </a:lnTo>
                <a:lnTo>
                  <a:pt x="31" y="187"/>
                </a:lnTo>
                <a:lnTo>
                  <a:pt x="28" y="184"/>
                </a:lnTo>
                <a:lnTo>
                  <a:pt x="28" y="182"/>
                </a:lnTo>
                <a:lnTo>
                  <a:pt x="26" y="180"/>
                </a:lnTo>
                <a:lnTo>
                  <a:pt x="26" y="177"/>
                </a:lnTo>
                <a:lnTo>
                  <a:pt x="26" y="175"/>
                </a:lnTo>
                <a:lnTo>
                  <a:pt x="23" y="172"/>
                </a:lnTo>
                <a:lnTo>
                  <a:pt x="23" y="172"/>
                </a:lnTo>
                <a:lnTo>
                  <a:pt x="23" y="172"/>
                </a:lnTo>
                <a:lnTo>
                  <a:pt x="23" y="172"/>
                </a:lnTo>
                <a:lnTo>
                  <a:pt x="23" y="172"/>
                </a:lnTo>
                <a:lnTo>
                  <a:pt x="23" y="172"/>
                </a:lnTo>
                <a:lnTo>
                  <a:pt x="23" y="172"/>
                </a:lnTo>
                <a:lnTo>
                  <a:pt x="23" y="172"/>
                </a:lnTo>
                <a:lnTo>
                  <a:pt x="21" y="175"/>
                </a:lnTo>
                <a:lnTo>
                  <a:pt x="21" y="175"/>
                </a:lnTo>
                <a:lnTo>
                  <a:pt x="21" y="175"/>
                </a:lnTo>
                <a:lnTo>
                  <a:pt x="21" y="177"/>
                </a:lnTo>
                <a:lnTo>
                  <a:pt x="19" y="180"/>
                </a:lnTo>
                <a:lnTo>
                  <a:pt x="19" y="180"/>
                </a:lnTo>
                <a:lnTo>
                  <a:pt x="19" y="182"/>
                </a:lnTo>
                <a:lnTo>
                  <a:pt x="16" y="182"/>
                </a:lnTo>
                <a:lnTo>
                  <a:pt x="14" y="184"/>
                </a:lnTo>
                <a:lnTo>
                  <a:pt x="14" y="187"/>
                </a:lnTo>
                <a:lnTo>
                  <a:pt x="12" y="187"/>
                </a:lnTo>
                <a:lnTo>
                  <a:pt x="12" y="189"/>
                </a:lnTo>
                <a:lnTo>
                  <a:pt x="9" y="189"/>
                </a:lnTo>
                <a:lnTo>
                  <a:pt x="7" y="189"/>
                </a:lnTo>
                <a:lnTo>
                  <a:pt x="5" y="189"/>
                </a:lnTo>
                <a:lnTo>
                  <a:pt x="5" y="191"/>
                </a:lnTo>
                <a:lnTo>
                  <a:pt x="5" y="191"/>
                </a:lnTo>
                <a:lnTo>
                  <a:pt x="2" y="191"/>
                </a:lnTo>
                <a:lnTo>
                  <a:pt x="2" y="189"/>
                </a:lnTo>
                <a:lnTo>
                  <a:pt x="2" y="189"/>
                </a:lnTo>
                <a:lnTo>
                  <a:pt x="2" y="189"/>
                </a:lnTo>
                <a:lnTo>
                  <a:pt x="2" y="187"/>
                </a:lnTo>
                <a:lnTo>
                  <a:pt x="0" y="187"/>
                </a:lnTo>
                <a:lnTo>
                  <a:pt x="0" y="184"/>
                </a:lnTo>
                <a:lnTo>
                  <a:pt x="0" y="184"/>
                </a:lnTo>
                <a:lnTo>
                  <a:pt x="0" y="182"/>
                </a:lnTo>
                <a:lnTo>
                  <a:pt x="0" y="180"/>
                </a:lnTo>
                <a:lnTo>
                  <a:pt x="0" y="177"/>
                </a:lnTo>
                <a:lnTo>
                  <a:pt x="0" y="175"/>
                </a:lnTo>
                <a:lnTo>
                  <a:pt x="0" y="170"/>
                </a:lnTo>
                <a:lnTo>
                  <a:pt x="0" y="165"/>
                </a:lnTo>
                <a:lnTo>
                  <a:pt x="0" y="163"/>
                </a:lnTo>
                <a:lnTo>
                  <a:pt x="0" y="161"/>
                </a:lnTo>
                <a:lnTo>
                  <a:pt x="0" y="158"/>
                </a:lnTo>
                <a:lnTo>
                  <a:pt x="0" y="156"/>
                </a:lnTo>
                <a:lnTo>
                  <a:pt x="2" y="153"/>
                </a:lnTo>
                <a:lnTo>
                  <a:pt x="2" y="151"/>
                </a:lnTo>
                <a:lnTo>
                  <a:pt x="5" y="149"/>
                </a:lnTo>
                <a:lnTo>
                  <a:pt x="5" y="146"/>
                </a:lnTo>
                <a:lnTo>
                  <a:pt x="7" y="144"/>
                </a:lnTo>
                <a:lnTo>
                  <a:pt x="7" y="139"/>
                </a:lnTo>
                <a:lnTo>
                  <a:pt x="9" y="137"/>
                </a:lnTo>
                <a:lnTo>
                  <a:pt x="12" y="135"/>
                </a:lnTo>
                <a:lnTo>
                  <a:pt x="12" y="132"/>
                </a:lnTo>
                <a:lnTo>
                  <a:pt x="14" y="130"/>
                </a:lnTo>
                <a:lnTo>
                  <a:pt x="16" y="127"/>
                </a:lnTo>
                <a:lnTo>
                  <a:pt x="19" y="125"/>
                </a:lnTo>
                <a:lnTo>
                  <a:pt x="21" y="123"/>
                </a:lnTo>
                <a:lnTo>
                  <a:pt x="21" y="120"/>
                </a:lnTo>
                <a:lnTo>
                  <a:pt x="23" y="120"/>
                </a:lnTo>
                <a:lnTo>
                  <a:pt x="26" y="118"/>
                </a:lnTo>
                <a:lnTo>
                  <a:pt x="28" y="116"/>
                </a:lnTo>
                <a:lnTo>
                  <a:pt x="31" y="113"/>
                </a:lnTo>
                <a:lnTo>
                  <a:pt x="33" y="111"/>
                </a:lnTo>
                <a:lnTo>
                  <a:pt x="33" y="111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6" name="Freeform 116"/>
          <p:cNvSpPr>
            <a:spLocks noEditPoints="1"/>
          </p:cNvSpPr>
          <p:nvPr/>
        </p:nvSpPr>
        <p:spPr bwMode="auto">
          <a:xfrm>
            <a:off x="3462173" y="4612906"/>
            <a:ext cx="513722" cy="512295"/>
          </a:xfrm>
          <a:custGeom>
            <a:avLst/>
            <a:gdLst>
              <a:gd name="T0" fmla="*/ 129 w 152"/>
              <a:gd name="T1" fmla="*/ 152 h 152"/>
              <a:gd name="T2" fmla="*/ 125 w 152"/>
              <a:gd name="T3" fmla="*/ 99 h 152"/>
              <a:gd name="T4" fmla="*/ 124 w 152"/>
              <a:gd name="T5" fmla="*/ 104 h 152"/>
              <a:gd name="T6" fmla="*/ 122 w 152"/>
              <a:gd name="T7" fmla="*/ 104 h 152"/>
              <a:gd name="T8" fmla="*/ 120 w 152"/>
              <a:gd name="T9" fmla="*/ 104 h 152"/>
              <a:gd name="T10" fmla="*/ 116 w 152"/>
              <a:gd name="T11" fmla="*/ 99 h 152"/>
              <a:gd name="T12" fmla="*/ 114 w 152"/>
              <a:gd name="T13" fmla="*/ 102 h 152"/>
              <a:gd name="T14" fmla="*/ 109 w 152"/>
              <a:gd name="T15" fmla="*/ 110 h 152"/>
              <a:gd name="T16" fmla="*/ 114 w 152"/>
              <a:gd name="T17" fmla="*/ 114 h 152"/>
              <a:gd name="T18" fmla="*/ 117 w 152"/>
              <a:gd name="T19" fmla="*/ 118 h 152"/>
              <a:gd name="T20" fmla="*/ 117 w 152"/>
              <a:gd name="T21" fmla="*/ 121 h 152"/>
              <a:gd name="T22" fmla="*/ 115 w 152"/>
              <a:gd name="T23" fmla="*/ 124 h 152"/>
              <a:gd name="T24" fmla="*/ 109 w 152"/>
              <a:gd name="T25" fmla="*/ 126 h 152"/>
              <a:gd name="T26" fmla="*/ 99 w 152"/>
              <a:gd name="T27" fmla="*/ 128 h 152"/>
              <a:gd name="T28" fmla="*/ 88 w 152"/>
              <a:gd name="T29" fmla="*/ 126 h 152"/>
              <a:gd name="T30" fmla="*/ 80 w 152"/>
              <a:gd name="T31" fmla="*/ 124 h 152"/>
              <a:gd name="T32" fmla="*/ 74 w 152"/>
              <a:gd name="T33" fmla="*/ 124 h 152"/>
              <a:gd name="T34" fmla="*/ 66 w 152"/>
              <a:gd name="T35" fmla="*/ 127 h 152"/>
              <a:gd name="T36" fmla="*/ 59 w 152"/>
              <a:gd name="T37" fmla="*/ 128 h 152"/>
              <a:gd name="T38" fmla="*/ 46 w 152"/>
              <a:gd name="T39" fmla="*/ 127 h 152"/>
              <a:gd name="T40" fmla="*/ 39 w 152"/>
              <a:gd name="T41" fmla="*/ 125 h 152"/>
              <a:gd name="T42" fmla="*/ 37 w 152"/>
              <a:gd name="T43" fmla="*/ 122 h 152"/>
              <a:gd name="T44" fmla="*/ 36 w 152"/>
              <a:gd name="T45" fmla="*/ 119 h 152"/>
              <a:gd name="T46" fmla="*/ 37 w 152"/>
              <a:gd name="T47" fmla="*/ 116 h 152"/>
              <a:gd name="T48" fmla="*/ 40 w 152"/>
              <a:gd name="T49" fmla="*/ 113 h 152"/>
              <a:gd name="T50" fmla="*/ 45 w 152"/>
              <a:gd name="T51" fmla="*/ 112 h 152"/>
              <a:gd name="T52" fmla="*/ 43 w 152"/>
              <a:gd name="T53" fmla="*/ 111 h 152"/>
              <a:gd name="T54" fmla="*/ 38 w 152"/>
              <a:gd name="T55" fmla="*/ 105 h 152"/>
              <a:gd name="T56" fmla="*/ 35 w 152"/>
              <a:gd name="T57" fmla="*/ 98 h 152"/>
              <a:gd name="T58" fmla="*/ 34 w 152"/>
              <a:gd name="T59" fmla="*/ 97 h 152"/>
              <a:gd name="T60" fmla="*/ 32 w 152"/>
              <a:gd name="T61" fmla="*/ 100 h 152"/>
              <a:gd name="T62" fmla="*/ 28 w 152"/>
              <a:gd name="T63" fmla="*/ 104 h 152"/>
              <a:gd name="T64" fmla="*/ 26 w 152"/>
              <a:gd name="T65" fmla="*/ 104 h 152"/>
              <a:gd name="T66" fmla="*/ 24 w 152"/>
              <a:gd name="T67" fmla="*/ 99 h 152"/>
              <a:gd name="T68" fmla="*/ 25 w 152"/>
              <a:gd name="T69" fmla="*/ 91 h 152"/>
              <a:gd name="T70" fmla="*/ 28 w 152"/>
              <a:gd name="T71" fmla="*/ 83 h 152"/>
              <a:gd name="T72" fmla="*/ 33 w 152"/>
              <a:gd name="T73" fmla="*/ 75 h 152"/>
              <a:gd name="T74" fmla="*/ 39 w 152"/>
              <a:gd name="T75" fmla="*/ 71 h 152"/>
              <a:gd name="T76" fmla="*/ 37 w 152"/>
              <a:gd name="T77" fmla="*/ 66 h 152"/>
              <a:gd name="T78" fmla="*/ 40 w 152"/>
              <a:gd name="T79" fmla="*/ 61 h 152"/>
              <a:gd name="T80" fmla="*/ 40 w 152"/>
              <a:gd name="T81" fmla="*/ 57 h 152"/>
              <a:gd name="T82" fmla="*/ 43 w 152"/>
              <a:gd name="T83" fmla="*/ 49 h 152"/>
              <a:gd name="T84" fmla="*/ 46 w 152"/>
              <a:gd name="T85" fmla="*/ 42 h 152"/>
              <a:gd name="T86" fmla="*/ 51 w 152"/>
              <a:gd name="T87" fmla="*/ 35 h 152"/>
              <a:gd name="T88" fmla="*/ 59 w 152"/>
              <a:gd name="T89" fmla="*/ 28 h 152"/>
              <a:gd name="T90" fmla="*/ 68 w 152"/>
              <a:gd name="T91" fmla="*/ 25 h 152"/>
              <a:gd name="T92" fmla="*/ 79 w 152"/>
              <a:gd name="T93" fmla="*/ 24 h 152"/>
              <a:gd name="T94" fmla="*/ 90 w 152"/>
              <a:gd name="T95" fmla="*/ 26 h 152"/>
              <a:gd name="T96" fmla="*/ 100 w 152"/>
              <a:gd name="T97" fmla="*/ 30 h 152"/>
              <a:gd name="T98" fmla="*/ 106 w 152"/>
              <a:gd name="T99" fmla="*/ 35 h 152"/>
              <a:gd name="T100" fmla="*/ 110 w 152"/>
              <a:gd name="T101" fmla="*/ 43 h 152"/>
              <a:gd name="T102" fmla="*/ 113 w 152"/>
              <a:gd name="T103" fmla="*/ 51 h 152"/>
              <a:gd name="T104" fmla="*/ 115 w 152"/>
              <a:gd name="T105" fmla="*/ 59 h 152"/>
              <a:gd name="T106" fmla="*/ 117 w 152"/>
              <a:gd name="T107" fmla="*/ 65 h 152"/>
              <a:gd name="T108" fmla="*/ 116 w 152"/>
              <a:gd name="T109" fmla="*/ 69 h 152"/>
              <a:gd name="T110" fmla="*/ 119 w 152"/>
              <a:gd name="T111" fmla="*/ 75 h 152"/>
              <a:gd name="T112" fmla="*/ 123 w 152"/>
              <a:gd name="T113" fmla="*/ 84 h 152"/>
              <a:gd name="T114" fmla="*/ 125 w 152"/>
              <a:gd name="T115" fmla="*/ 93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2" h="152">
                <a:moveTo>
                  <a:pt x="152" y="23"/>
                </a:moveTo>
                <a:cubicBezTo>
                  <a:pt x="152" y="10"/>
                  <a:pt x="142" y="0"/>
                  <a:pt x="129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lnTo>
                  <a:pt x="152" y="23"/>
                </a:lnTo>
                <a:close/>
                <a:moveTo>
                  <a:pt x="124" y="95"/>
                </a:moveTo>
                <a:cubicBezTo>
                  <a:pt x="124" y="96"/>
                  <a:pt x="124" y="96"/>
                  <a:pt x="124" y="96"/>
                </a:cubicBezTo>
                <a:cubicBezTo>
                  <a:pt x="124" y="97"/>
                  <a:pt x="124" y="97"/>
                  <a:pt x="124" y="97"/>
                </a:cubicBezTo>
                <a:cubicBezTo>
                  <a:pt x="125" y="98"/>
                  <a:pt x="125" y="98"/>
                  <a:pt x="125" y="98"/>
                </a:cubicBezTo>
                <a:cubicBezTo>
                  <a:pt x="125" y="99"/>
                  <a:pt x="125" y="99"/>
                  <a:pt x="125" y="99"/>
                </a:cubicBezTo>
                <a:cubicBezTo>
                  <a:pt x="125" y="100"/>
                  <a:pt x="125" y="100"/>
                  <a:pt x="125" y="100"/>
                </a:cubicBezTo>
                <a:cubicBezTo>
                  <a:pt x="125" y="101"/>
                  <a:pt x="125" y="101"/>
                  <a:pt x="125" y="101"/>
                </a:cubicBezTo>
                <a:cubicBezTo>
                  <a:pt x="125" y="102"/>
                  <a:pt x="125" y="102"/>
                  <a:pt x="125" y="102"/>
                </a:cubicBezTo>
                <a:cubicBezTo>
                  <a:pt x="125" y="102"/>
                  <a:pt x="125" y="102"/>
                  <a:pt x="125" y="102"/>
                </a:cubicBezTo>
                <a:cubicBezTo>
                  <a:pt x="124" y="103"/>
                  <a:pt x="124" y="103"/>
                  <a:pt x="124" y="103"/>
                </a:cubicBezTo>
                <a:cubicBezTo>
                  <a:pt x="124" y="103"/>
                  <a:pt x="124" y="103"/>
                  <a:pt x="124" y="103"/>
                </a:cubicBezTo>
                <a:cubicBezTo>
                  <a:pt x="124" y="104"/>
                  <a:pt x="124" y="104"/>
                  <a:pt x="124" y="104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23" y="105"/>
                  <a:pt x="123" y="105"/>
                  <a:pt x="123" y="105"/>
                </a:cubicBezTo>
                <a:cubicBezTo>
                  <a:pt x="122" y="105"/>
                  <a:pt x="122" y="105"/>
                  <a:pt x="122" y="105"/>
                </a:cubicBezTo>
                <a:cubicBezTo>
                  <a:pt x="122" y="104"/>
                  <a:pt x="122" y="104"/>
                  <a:pt x="122" y="104"/>
                </a:cubicBezTo>
                <a:cubicBezTo>
                  <a:pt x="122" y="104"/>
                  <a:pt x="122" y="104"/>
                  <a:pt x="122" y="104"/>
                </a:cubicBezTo>
                <a:cubicBezTo>
                  <a:pt x="122" y="104"/>
                  <a:pt x="122" y="104"/>
                  <a:pt x="122" y="104"/>
                </a:cubicBezTo>
                <a:cubicBezTo>
                  <a:pt x="121" y="104"/>
                  <a:pt x="121" y="104"/>
                  <a:pt x="121" y="104"/>
                </a:cubicBezTo>
                <a:cubicBezTo>
                  <a:pt x="121" y="104"/>
                  <a:pt x="121" y="104"/>
                  <a:pt x="121" y="104"/>
                </a:cubicBezTo>
                <a:cubicBezTo>
                  <a:pt x="121" y="104"/>
                  <a:pt x="121" y="104"/>
                  <a:pt x="121" y="104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19" y="103"/>
                  <a:pt x="119" y="103"/>
                  <a:pt x="119" y="103"/>
                </a:cubicBezTo>
                <a:cubicBezTo>
                  <a:pt x="119" y="103"/>
                  <a:pt x="119" y="103"/>
                  <a:pt x="119" y="103"/>
                </a:cubicBezTo>
                <a:cubicBezTo>
                  <a:pt x="118" y="102"/>
                  <a:pt x="118" y="102"/>
                  <a:pt x="118" y="102"/>
                </a:cubicBezTo>
                <a:cubicBezTo>
                  <a:pt x="118" y="101"/>
                  <a:pt x="118" y="101"/>
                  <a:pt x="118" y="101"/>
                </a:cubicBezTo>
                <a:cubicBezTo>
                  <a:pt x="117" y="101"/>
                  <a:pt x="117" y="101"/>
                  <a:pt x="117" y="101"/>
                </a:cubicBezTo>
                <a:cubicBezTo>
                  <a:pt x="117" y="99"/>
                  <a:pt x="117" y="99"/>
                  <a:pt x="117" y="99"/>
                </a:cubicBezTo>
                <a:cubicBezTo>
                  <a:pt x="116" y="99"/>
                  <a:pt x="116" y="99"/>
                  <a:pt x="116" y="99"/>
                </a:cubicBezTo>
                <a:cubicBezTo>
                  <a:pt x="116" y="100"/>
                  <a:pt x="116" y="100"/>
                  <a:pt x="116" y="100"/>
                </a:cubicBezTo>
                <a:cubicBezTo>
                  <a:pt x="116" y="100"/>
                  <a:pt x="116" y="100"/>
                  <a:pt x="116" y="100"/>
                </a:cubicBezTo>
                <a:cubicBezTo>
                  <a:pt x="116" y="99"/>
                  <a:pt x="116" y="99"/>
                  <a:pt x="116" y="99"/>
                </a:cubicBezTo>
                <a:cubicBezTo>
                  <a:pt x="115" y="99"/>
                  <a:pt x="115" y="99"/>
                  <a:pt x="115" y="99"/>
                </a:cubicBezTo>
                <a:cubicBezTo>
                  <a:pt x="115" y="99"/>
                  <a:pt x="115" y="99"/>
                  <a:pt x="115" y="99"/>
                </a:cubicBezTo>
                <a:cubicBezTo>
                  <a:pt x="115" y="100"/>
                  <a:pt x="115" y="100"/>
                  <a:pt x="115" y="100"/>
                </a:cubicBezTo>
                <a:cubicBezTo>
                  <a:pt x="114" y="102"/>
                  <a:pt x="114" y="102"/>
                  <a:pt x="114" y="102"/>
                </a:cubicBezTo>
                <a:cubicBezTo>
                  <a:pt x="113" y="104"/>
                  <a:pt x="113" y="104"/>
                  <a:pt x="113" y="104"/>
                </a:cubicBezTo>
                <a:cubicBezTo>
                  <a:pt x="112" y="105"/>
                  <a:pt x="112" y="105"/>
                  <a:pt x="112" y="105"/>
                </a:cubicBezTo>
                <a:cubicBezTo>
                  <a:pt x="112" y="106"/>
                  <a:pt x="112" y="106"/>
                  <a:pt x="112" y="106"/>
                </a:cubicBezTo>
                <a:cubicBezTo>
                  <a:pt x="111" y="108"/>
                  <a:pt x="111" y="108"/>
                  <a:pt x="111" y="108"/>
                </a:cubicBezTo>
                <a:cubicBezTo>
                  <a:pt x="110" y="109"/>
                  <a:pt x="110" y="109"/>
                  <a:pt x="110" y="109"/>
                </a:cubicBezTo>
                <a:cubicBezTo>
                  <a:pt x="110" y="109"/>
                  <a:pt x="110" y="109"/>
                  <a:pt x="110" y="109"/>
                </a:cubicBezTo>
                <a:cubicBezTo>
                  <a:pt x="109" y="110"/>
                  <a:pt x="109" y="110"/>
                  <a:pt x="109" y="110"/>
                </a:cubicBezTo>
                <a:cubicBezTo>
                  <a:pt x="108" y="111"/>
                  <a:pt x="108" y="111"/>
                  <a:pt x="108" y="111"/>
                </a:cubicBezTo>
                <a:cubicBezTo>
                  <a:pt x="108" y="111"/>
                  <a:pt x="108" y="111"/>
                  <a:pt x="108" y="111"/>
                </a:cubicBezTo>
                <a:cubicBezTo>
                  <a:pt x="108" y="111"/>
                  <a:pt x="108" y="111"/>
                  <a:pt x="108" y="111"/>
                </a:cubicBezTo>
                <a:cubicBezTo>
                  <a:pt x="109" y="112"/>
                  <a:pt x="109" y="112"/>
                  <a:pt x="109" y="112"/>
                </a:cubicBezTo>
                <a:cubicBezTo>
                  <a:pt x="111" y="113"/>
                  <a:pt x="111" y="113"/>
                  <a:pt x="111" y="113"/>
                </a:cubicBezTo>
                <a:cubicBezTo>
                  <a:pt x="112" y="114"/>
                  <a:pt x="112" y="114"/>
                  <a:pt x="112" y="114"/>
                </a:cubicBezTo>
                <a:cubicBezTo>
                  <a:pt x="114" y="114"/>
                  <a:pt x="114" y="114"/>
                  <a:pt x="114" y="114"/>
                </a:cubicBezTo>
                <a:cubicBezTo>
                  <a:pt x="115" y="115"/>
                  <a:pt x="115" y="115"/>
                  <a:pt x="115" y="115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17"/>
                  <a:pt x="116" y="117"/>
                  <a:pt x="116" y="117"/>
                </a:cubicBezTo>
                <a:cubicBezTo>
                  <a:pt x="117" y="117"/>
                  <a:pt x="117" y="117"/>
                  <a:pt x="117" y="117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7" y="120"/>
                  <a:pt x="117" y="120"/>
                  <a:pt x="117" y="120"/>
                </a:cubicBezTo>
                <a:cubicBezTo>
                  <a:pt x="116" y="120"/>
                  <a:pt x="116" y="120"/>
                  <a:pt x="116" y="120"/>
                </a:cubicBezTo>
                <a:cubicBezTo>
                  <a:pt x="116" y="120"/>
                  <a:pt x="116" y="120"/>
                  <a:pt x="116" y="120"/>
                </a:cubicBezTo>
                <a:cubicBezTo>
                  <a:pt x="117" y="121"/>
                  <a:pt x="117" y="121"/>
                  <a:pt x="117" y="121"/>
                </a:cubicBezTo>
                <a:cubicBezTo>
                  <a:pt x="117" y="121"/>
                  <a:pt x="117" y="121"/>
                  <a:pt x="117" y="121"/>
                </a:cubicBezTo>
                <a:cubicBezTo>
                  <a:pt x="117" y="121"/>
                  <a:pt x="117" y="121"/>
                  <a:pt x="117" y="121"/>
                </a:cubicBezTo>
                <a:cubicBezTo>
                  <a:pt x="117" y="122"/>
                  <a:pt x="117" y="122"/>
                  <a:pt x="117" y="122"/>
                </a:cubicBezTo>
                <a:cubicBezTo>
                  <a:pt x="116" y="122"/>
                  <a:pt x="116" y="122"/>
                  <a:pt x="116" y="122"/>
                </a:cubicBezTo>
                <a:cubicBezTo>
                  <a:pt x="116" y="123"/>
                  <a:pt x="116" y="123"/>
                  <a:pt x="116" y="123"/>
                </a:cubicBezTo>
                <a:cubicBezTo>
                  <a:pt x="116" y="123"/>
                  <a:pt x="116" y="123"/>
                  <a:pt x="116" y="123"/>
                </a:cubicBezTo>
                <a:cubicBezTo>
                  <a:pt x="115" y="123"/>
                  <a:pt x="115" y="123"/>
                  <a:pt x="115" y="123"/>
                </a:cubicBezTo>
                <a:cubicBezTo>
                  <a:pt x="115" y="124"/>
                  <a:pt x="115" y="124"/>
                  <a:pt x="115" y="124"/>
                </a:cubicBezTo>
                <a:cubicBezTo>
                  <a:pt x="114" y="124"/>
                  <a:pt x="114" y="124"/>
                  <a:pt x="114" y="124"/>
                </a:cubicBezTo>
                <a:cubicBezTo>
                  <a:pt x="113" y="125"/>
                  <a:pt x="113" y="125"/>
                  <a:pt x="113" y="125"/>
                </a:cubicBezTo>
                <a:cubicBezTo>
                  <a:pt x="112" y="125"/>
                  <a:pt x="112" y="125"/>
                  <a:pt x="112" y="125"/>
                </a:cubicBezTo>
                <a:cubicBezTo>
                  <a:pt x="111" y="126"/>
                  <a:pt x="111" y="126"/>
                  <a:pt x="111" y="126"/>
                </a:cubicBezTo>
                <a:cubicBezTo>
                  <a:pt x="111" y="126"/>
                  <a:pt x="111" y="126"/>
                  <a:pt x="111" y="126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09" y="126"/>
                  <a:pt x="109" y="126"/>
                  <a:pt x="109" y="126"/>
                </a:cubicBezTo>
                <a:cubicBezTo>
                  <a:pt x="108" y="127"/>
                  <a:pt x="108" y="127"/>
                  <a:pt x="108" y="127"/>
                </a:cubicBezTo>
                <a:cubicBezTo>
                  <a:pt x="106" y="127"/>
                  <a:pt x="106" y="127"/>
                  <a:pt x="106" y="127"/>
                </a:cubicBezTo>
                <a:cubicBezTo>
                  <a:pt x="105" y="127"/>
                  <a:pt x="105" y="127"/>
                  <a:pt x="105" y="127"/>
                </a:cubicBezTo>
                <a:cubicBezTo>
                  <a:pt x="104" y="127"/>
                  <a:pt x="104" y="127"/>
                  <a:pt x="104" y="127"/>
                </a:cubicBezTo>
                <a:cubicBezTo>
                  <a:pt x="102" y="128"/>
                  <a:pt x="102" y="128"/>
                  <a:pt x="102" y="128"/>
                </a:cubicBezTo>
                <a:cubicBezTo>
                  <a:pt x="101" y="128"/>
                  <a:pt x="101" y="128"/>
                  <a:pt x="101" y="128"/>
                </a:cubicBezTo>
                <a:cubicBezTo>
                  <a:pt x="99" y="128"/>
                  <a:pt x="99" y="128"/>
                  <a:pt x="99" y="128"/>
                </a:cubicBezTo>
                <a:cubicBezTo>
                  <a:pt x="98" y="128"/>
                  <a:pt x="98" y="128"/>
                  <a:pt x="98" y="128"/>
                </a:cubicBezTo>
                <a:cubicBezTo>
                  <a:pt x="96" y="128"/>
                  <a:pt x="96" y="128"/>
                  <a:pt x="96" y="128"/>
                </a:cubicBezTo>
                <a:cubicBezTo>
                  <a:pt x="95" y="127"/>
                  <a:pt x="95" y="127"/>
                  <a:pt x="95" y="127"/>
                </a:cubicBezTo>
                <a:cubicBezTo>
                  <a:pt x="93" y="127"/>
                  <a:pt x="93" y="127"/>
                  <a:pt x="93" y="127"/>
                </a:cubicBezTo>
                <a:cubicBezTo>
                  <a:pt x="92" y="127"/>
                  <a:pt x="92" y="127"/>
                  <a:pt x="92" y="127"/>
                </a:cubicBezTo>
                <a:cubicBezTo>
                  <a:pt x="90" y="126"/>
                  <a:pt x="90" y="126"/>
                  <a:pt x="90" y="126"/>
                </a:cubicBezTo>
                <a:cubicBezTo>
                  <a:pt x="88" y="126"/>
                  <a:pt x="88" y="126"/>
                  <a:pt x="88" y="126"/>
                </a:cubicBezTo>
                <a:cubicBezTo>
                  <a:pt x="87" y="126"/>
                  <a:pt x="87" y="126"/>
                  <a:pt x="87" y="126"/>
                </a:cubicBezTo>
                <a:cubicBezTo>
                  <a:pt x="85" y="125"/>
                  <a:pt x="85" y="125"/>
                  <a:pt x="85" y="125"/>
                </a:cubicBezTo>
                <a:cubicBezTo>
                  <a:pt x="83" y="125"/>
                  <a:pt x="83" y="125"/>
                  <a:pt x="83" y="125"/>
                </a:cubicBezTo>
                <a:cubicBezTo>
                  <a:pt x="82" y="124"/>
                  <a:pt x="82" y="124"/>
                  <a:pt x="82" y="124"/>
                </a:cubicBezTo>
                <a:cubicBezTo>
                  <a:pt x="81" y="124"/>
                  <a:pt x="81" y="124"/>
                  <a:pt x="81" y="124"/>
                </a:cubicBezTo>
                <a:cubicBezTo>
                  <a:pt x="80" y="124"/>
                  <a:pt x="80" y="124"/>
                  <a:pt x="80" y="124"/>
                </a:cubicBezTo>
                <a:cubicBezTo>
                  <a:pt x="80" y="124"/>
                  <a:pt x="80" y="124"/>
                  <a:pt x="80" y="124"/>
                </a:cubicBezTo>
                <a:cubicBezTo>
                  <a:pt x="79" y="124"/>
                  <a:pt x="79" y="124"/>
                  <a:pt x="79" y="124"/>
                </a:cubicBezTo>
                <a:cubicBezTo>
                  <a:pt x="79" y="124"/>
                  <a:pt x="79" y="124"/>
                  <a:pt x="79" y="124"/>
                </a:cubicBezTo>
                <a:cubicBezTo>
                  <a:pt x="78" y="124"/>
                  <a:pt x="78" y="124"/>
                  <a:pt x="78" y="124"/>
                </a:cubicBezTo>
                <a:cubicBezTo>
                  <a:pt x="77" y="124"/>
                  <a:pt x="77" y="124"/>
                  <a:pt x="77" y="124"/>
                </a:cubicBezTo>
                <a:cubicBezTo>
                  <a:pt x="76" y="123"/>
                  <a:pt x="76" y="123"/>
                  <a:pt x="76" y="123"/>
                </a:cubicBezTo>
                <a:cubicBezTo>
                  <a:pt x="75" y="123"/>
                  <a:pt x="75" y="123"/>
                  <a:pt x="75" y="123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73" y="124"/>
                  <a:pt x="73" y="124"/>
                  <a:pt x="73" y="124"/>
                </a:cubicBezTo>
                <a:cubicBezTo>
                  <a:pt x="72" y="125"/>
                  <a:pt x="72" y="125"/>
                  <a:pt x="72" y="125"/>
                </a:cubicBezTo>
                <a:cubicBezTo>
                  <a:pt x="71" y="125"/>
                  <a:pt x="71" y="125"/>
                  <a:pt x="71" y="125"/>
                </a:cubicBezTo>
                <a:cubicBezTo>
                  <a:pt x="70" y="126"/>
                  <a:pt x="70" y="126"/>
                  <a:pt x="70" y="126"/>
                </a:cubicBezTo>
                <a:cubicBezTo>
                  <a:pt x="69" y="126"/>
                  <a:pt x="69" y="126"/>
                  <a:pt x="69" y="126"/>
                </a:cubicBezTo>
                <a:cubicBezTo>
                  <a:pt x="67" y="127"/>
                  <a:pt x="67" y="127"/>
                  <a:pt x="67" y="127"/>
                </a:cubicBezTo>
                <a:cubicBezTo>
                  <a:pt x="66" y="127"/>
                  <a:pt x="66" y="127"/>
                  <a:pt x="66" y="127"/>
                </a:cubicBezTo>
                <a:cubicBezTo>
                  <a:pt x="65" y="127"/>
                  <a:pt x="65" y="127"/>
                  <a:pt x="65" y="127"/>
                </a:cubicBezTo>
                <a:cubicBezTo>
                  <a:pt x="64" y="128"/>
                  <a:pt x="64" y="128"/>
                  <a:pt x="64" y="128"/>
                </a:cubicBezTo>
                <a:cubicBezTo>
                  <a:pt x="63" y="128"/>
                  <a:pt x="63" y="128"/>
                  <a:pt x="63" y="128"/>
                </a:cubicBezTo>
                <a:cubicBezTo>
                  <a:pt x="62" y="128"/>
                  <a:pt x="62" y="128"/>
                  <a:pt x="62" y="128"/>
                </a:cubicBezTo>
                <a:cubicBezTo>
                  <a:pt x="61" y="128"/>
                  <a:pt x="61" y="128"/>
                  <a:pt x="61" y="128"/>
                </a:cubicBezTo>
                <a:cubicBezTo>
                  <a:pt x="60" y="128"/>
                  <a:pt x="60" y="128"/>
                  <a:pt x="60" y="128"/>
                </a:cubicBezTo>
                <a:cubicBezTo>
                  <a:pt x="59" y="128"/>
                  <a:pt x="59" y="128"/>
                  <a:pt x="59" y="128"/>
                </a:cubicBezTo>
                <a:cubicBezTo>
                  <a:pt x="58" y="128"/>
                  <a:pt x="58" y="128"/>
                  <a:pt x="58" y="128"/>
                </a:cubicBezTo>
                <a:cubicBezTo>
                  <a:pt x="55" y="128"/>
                  <a:pt x="55" y="128"/>
                  <a:pt x="55" y="128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0" y="128"/>
                  <a:pt x="50" y="128"/>
                  <a:pt x="50" y="128"/>
                </a:cubicBezTo>
                <a:cubicBezTo>
                  <a:pt x="49" y="128"/>
                  <a:pt x="49" y="128"/>
                  <a:pt x="49" y="128"/>
                </a:cubicBezTo>
                <a:cubicBezTo>
                  <a:pt x="47" y="127"/>
                  <a:pt x="47" y="127"/>
                  <a:pt x="47" y="127"/>
                </a:cubicBezTo>
                <a:cubicBezTo>
                  <a:pt x="46" y="127"/>
                  <a:pt x="46" y="127"/>
                  <a:pt x="46" y="127"/>
                </a:cubicBezTo>
                <a:cubicBezTo>
                  <a:pt x="45" y="127"/>
                  <a:pt x="45" y="127"/>
                  <a:pt x="45" y="127"/>
                </a:cubicBezTo>
                <a:cubicBezTo>
                  <a:pt x="44" y="127"/>
                  <a:pt x="44" y="127"/>
                  <a:pt x="44" y="127"/>
                </a:cubicBezTo>
                <a:cubicBezTo>
                  <a:pt x="43" y="126"/>
                  <a:pt x="43" y="126"/>
                  <a:pt x="43" y="126"/>
                </a:cubicBezTo>
                <a:cubicBezTo>
                  <a:pt x="42" y="126"/>
                  <a:pt x="42" y="126"/>
                  <a:pt x="42" y="126"/>
                </a:cubicBezTo>
                <a:cubicBezTo>
                  <a:pt x="41" y="125"/>
                  <a:pt x="41" y="125"/>
                  <a:pt x="41" y="125"/>
                </a:cubicBezTo>
                <a:cubicBezTo>
                  <a:pt x="40" y="125"/>
                  <a:pt x="40" y="125"/>
                  <a:pt x="40" y="125"/>
                </a:cubicBezTo>
                <a:cubicBezTo>
                  <a:pt x="39" y="125"/>
                  <a:pt x="39" y="125"/>
                  <a:pt x="39" y="125"/>
                </a:cubicBezTo>
                <a:cubicBezTo>
                  <a:pt x="38" y="124"/>
                  <a:pt x="38" y="124"/>
                  <a:pt x="38" y="124"/>
                </a:cubicBezTo>
                <a:cubicBezTo>
                  <a:pt x="38" y="124"/>
                  <a:pt x="38" y="124"/>
                  <a:pt x="38" y="124"/>
                </a:cubicBezTo>
                <a:cubicBezTo>
                  <a:pt x="38" y="123"/>
                  <a:pt x="38" y="123"/>
                  <a:pt x="38" y="123"/>
                </a:cubicBezTo>
                <a:cubicBezTo>
                  <a:pt x="37" y="123"/>
                  <a:pt x="37" y="123"/>
                  <a:pt x="37" y="123"/>
                </a:cubicBezTo>
                <a:cubicBezTo>
                  <a:pt x="37" y="123"/>
                  <a:pt x="37" y="123"/>
                  <a:pt x="37" y="123"/>
                </a:cubicBezTo>
                <a:cubicBezTo>
                  <a:pt x="37" y="122"/>
                  <a:pt x="37" y="122"/>
                  <a:pt x="37" y="122"/>
                </a:cubicBezTo>
                <a:cubicBezTo>
                  <a:pt x="37" y="122"/>
                  <a:pt x="37" y="122"/>
                  <a:pt x="37" y="122"/>
                </a:cubicBezTo>
                <a:cubicBezTo>
                  <a:pt x="36" y="121"/>
                  <a:pt x="36" y="121"/>
                  <a:pt x="36" y="121"/>
                </a:cubicBezTo>
                <a:cubicBezTo>
                  <a:pt x="36" y="121"/>
                  <a:pt x="36" y="121"/>
                  <a:pt x="36" y="121"/>
                </a:cubicBezTo>
                <a:cubicBezTo>
                  <a:pt x="36" y="121"/>
                  <a:pt x="36" y="121"/>
                  <a:pt x="36" y="121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36" y="119"/>
                  <a:pt x="36" y="119"/>
                  <a:pt x="36" y="119"/>
                </a:cubicBezTo>
                <a:cubicBezTo>
                  <a:pt x="36" y="119"/>
                  <a:pt x="36" y="119"/>
                  <a:pt x="36" y="119"/>
                </a:cubicBezTo>
                <a:cubicBezTo>
                  <a:pt x="36" y="119"/>
                  <a:pt x="36" y="119"/>
                  <a:pt x="36" y="119"/>
                </a:cubicBezTo>
                <a:cubicBezTo>
                  <a:pt x="36" y="118"/>
                  <a:pt x="36" y="118"/>
                  <a:pt x="36" y="118"/>
                </a:cubicBezTo>
                <a:cubicBezTo>
                  <a:pt x="36" y="118"/>
                  <a:pt x="36" y="118"/>
                  <a:pt x="36" y="118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7" y="116"/>
                  <a:pt x="37" y="116"/>
                  <a:pt x="37" y="116"/>
                </a:cubicBezTo>
                <a:cubicBezTo>
                  <a:pt x="37" y="116"/>
                  <a:pt x="37" y="116"/>
                  <a:pt x="37" y="116"/>
                </a:cubicBezTo>
                <a:cubicBezTo>
                  <a:pt x="37" y="116"/>
                  <a:pt x="37" y="116"/>
                  <a:pt x="37" y="116"/>
                </a:cubicBezTo>
                <a:cubicBezTo>
                  <a:pt x="38" y="115"/>
                  <a:pt x="38" y="115"/>
                  <a:pt x="38" y="115"/>
                </a:cubicBezTo>
                <a:cubicBezTo>
                  <a:pt x="38" y="115"/>
                  <a:pt x="38" y="115"/>
                  <a:pt x="38" y="115"/>
                </a:cubicBezTo>
                <a:cubicBezTo>
                  <a:pt x="38" y="114"/>
                  <a:pt x="38" y="114"/>
                  <a:pt x="38" y="114"/>
                </a:cubicBezTo>
                <a:cubicBezTo>
                  <a:pt x="39" y="114"/>
                  <a:pt x="39" y="114"/>
                  <a:pt x="39" y="114"/>
                </a:cubicBezTo>
                <a:cubicBezTo>
                  <a:pt x="39" y="114"/>
                  <a:pt x="39" y="114"/>
                  <a:pt x="39" y="114"/>
                </a:cubicBezTo>
                <a:cubicBezTo>
                  <a:pt x="40" y="114"/>
                  <a:pt x="40" y="114"/>
                  <a:pt x="40" y="114"/>
                </a:cubicBezTo>
                <a:cubicBezTo>
                  <a:pt x="40" y="113"/>
                  <a:pt x="40" y="113"/>
                  <a:pt x="40" y="113"/>
                </a:cubicBezTo>
                <a:cubicBezTo>
                  <a:pt x="41" y="113"/>
                  <a:pt x="41" y="113"/>
                  <a:pt x="41" y="113"/>
                </a:cubicBezTo>
                <a:cubicBezTo>
                  <a:pt x="41" y="113"/>
                  <a:pt x="41" y="113"/>
                  <a:pt x="41" y="113"/>
                </a:cubicBezTo>
                <a:cubicBezTo>
                  <a:pt x="42" y="113"/>
                  <a:pt x="42" y="113"/>
                  <a:pt x="42" y="113"/>
                </a:cubicBezTo>
                <a:cubicBezTo>
                  <a:pt x="43" y="113"/>
                  <a:pt x="43" y="113"/>
                  <a:pt x="43" y="113"/>
                </a:cubicBezTo>
                <a:cubicBezTo>
                  <a:pt x="43" y="113"/>
                  <a:pt x="43" y="113"/>
                  <a:pt x="43" y="113"/>
                </a:cubicBezTo>
                <a:cubicBezTo>
                  <a:pt x="44" y="112"/>
                  <a:pt x="44" y="112"/>
                  <a:pt x="44" y="112"/>
                </a:cubicBezTo>
                <a:cubicBezTo>
                  <a:pt x="45" y="112"/>
                  <a:pt x="45" y="112"/>
                  <a:pt x="45" y="112"/>
                </a:cubicBezTo>
                <a:cubicBezTo>
                  <a:pt x="45" y="112"/>
                  <a:pt x="45" y="112"/>
                  <a:pt x="45" y="112"/>
                </a:cubicBezTo>
                <a:cubicBezTo>
                  <a:pt x="45" y="112"/>
                  <a:pt x="45" y="112"/>
                  <a:pt x="45" y="112"/>
                </a:cubicBezTo>
                <a:cubicBezTo>
                  <a:pt x="44" y="112"/>
                  <a:pt x="44" y="112"/>
                  <a:pt x="44" y="112"/>
                </a:cubicBezTo>
                <a:cubicBezTo>
                  <a:pt x="44" y="112"/>
                  <a:pt x="44" y="112"/>
                  <a:pt x="44" y="112"/>
                </a:cubicBezTo>
                <a:cubicBezTo>
                  <a:pt x="45" y="112"/>
                  <a:pt x="45" y="112"/>
                  <a:pt x="45" y="112"/>
                </a:cubicBezTo>
                <a:cubicBezTo>
                  <a:pt x="44" y="112"/>
                  <a:pt x="44" y="112"/>
                  <a:pt x="44" y="112"/>
                </a:cubicBezTo>
                <a:cubicBezTo>
                  <a:pt x="43" y="111"/>
                  <a:pt x="43" y="111"/>
                  <a:pt x="43" y="111"/>
                </a:cubicBezTo>
                <a:cubicBezTo>
                  <a:pt x="43" y="110"/>
                  <a:pt x="43" y="110"/>
                  <a:pt x="43" y="110"/>
                </a:cubicBezTo>
                <a:cubicBezTo>
                  <a:pt x="42" y="109"/>
                  <a:pt x="42" y="109"/>
                  <a:pt x="42" y="109"/>
                </a:cubicBezTo>
                <a:cubicBezTo>
                  <a:pt x="41" y="108"/>
                  <a:pt x="41" y="108"/>
                  <a:pt x="41" y="108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39" y="106"/>
                  <a:pt x="39" y="106"/>
                  <a:pt x="39" y="106"/>
                </a:cubicBezTo>
                <a:cubicBezTo>
                  <a:pt x="39" y="105"/>
                  <a:pt x="39" y="105"/>
                  <a:pt x="39" y="105"/>
                </a:cubicBezTo>
                <a:cubicBezTo>
                  <a:pt x="38" y="105"/>
                  <a:pt x="38" y="105"/>
                  <a:pt x="38" y="105"/>
                </a:cubicBezTo>
                <a:cubicBezTo>
                  <a:pt x="38" y="104"/>
                  <a:pt x="38" y="104"/>
                  <a:pt x="38" y="104"/>
                </a:cubicBezTo>
                <a:cubicBezTo>
                  <a:pt x="37" y="103"/>
                  <a:pt x="37" y="103"/>
                  <a:pt x="37" y="103"/>
                </a:cubicBezTo>
                <a:cubicBezTo>
                  <a:pt x="37" y="102"/>
                  <a:pt x="37" y="102"/>
                  <a:pt x="37" y="102"/>
                </a:cubicBezTo>
                <a:cubicBezTo>
                  <a:pt x="36" y="101"/>
                  <a:pt x="36" y="101"/>
                  <a:pt x="36" y="101"/>
                </a:cubicBezTo>
                <a:cubicBezTo>
                  <a:pt x="36" y="100"/>
                  <a:pt x="36" y="100"/>
                  <a:pt x="36" y="100"/>
                </a:cubicBezTo>
                <a:cubicBezTo>
                  <a:pt x="35" y="99"/>
                  <a:pt x="35" y="99"/>
                  <a:pt x="35" y="99"/>
                </a:cubicBezTo>
                <a:cubicBezTo>
                  <a:pt x="35" y="98"/>
                  <a:pt x="35" y="98"/>
                  <a:pt x="35" y="98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96"/>
                  <a:pt x="35" y="96"/>
                  <a:pt x="35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7"/>
                  <a:pt x="34" y="97"/>
                  <a:pt x="34" y="97"/>
                </a:cubicBezTo>
                <a:cubicBezTo>
                  <a:pt x="34" y="97"/>
                  <a:pt x="34" y="97"/>
                  <a:pt x="34" y="97"/>
                </a:cubicBezTo>
                <a:cubicBezTo>
                  <a:pt x="34" y="97"/>
                  <a:pt x="34" y="97"/>
                  <a:pt x="34" y="97"/>
                </a:cubicBezTo>
                <a:cubicBezTo>
                  <a:pt x="34" y="97"/>
                  <a:pt x="34" y="97"/>
                  <a:pt x="34" y="97"/>
                </a:cubicBezTo>
                <a:cubicBezTo>
                  <a:pt x="34" y="98"/>
                  <a:pt x="34" y="98"/>
                  <a:pt x="34" y="98"/>
                </a:cubicBezTo>
                <a:cubicBezTo>
                  <a:pt x="33" y="99"/>
                  <a:pt x="33" y="99"/>
                  <a:pt x="33" y="99"/>
                </a:cubicBezTo>
                <a:cubicBezTo>
                  <a:pt x="33" y="99"/>
                  <a:pt x="33" y="99"/>
                  <a:pt x="33" y="99"/>
                </a:cubicBezTo>
                <a:cubicBezTo>
                  <a:pt x="32" y="100"/>
                  <a:pt x="32" y="100"/>
                  <a:pt x="32" y="100"/>
                </a:cubicBezTo>
                <a:cubicBezTo>
                  <a:pt x="32" y="100"/>
                  <a:pt x="32" y="100"/>
                  <a:pt x="32" y="100"/>
                </a:cubicBezTo>
                <a:cubicBezTo>
                  <a:pt x="31" y="101"/>
                  <a:pt x="31" y="101"/>
                  <a:pt x="31" y="101"/>
                </a:cubicBezTo>
                <a:cubicBezTo>
                  <a:pt x="31" y="102"/>
                  <a:pt x="31" y="102"/>
                  <a:pt x="31" y="102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30" y="103"/>
                  <a:pt x="30" y="103"/>
                  <a:pt x="30" y="103"/>
                </a:cubicBezTo>
                <a:cubicBezTo>
                  <a:pt x="29" y="103"/>
                  <a:pt x="29" y="103"/>
                  <a:pt x="29" y="103"/>
                </a:cubicBezTo>
                <a:cubicBezTo>
                  <a:pt x="28" y="104"/>
                  <a:pt x="28" y="104"/>
                  <a:pt x="28" y="104"/>
                </a:cubicBezTo>
                <a:cubicBezTo>
                  <a:pt x="28" y="104"/>
                  <a:pt x="28" y="104"/>
                  <a:pt x="28" y="104"/>
                </a:cubicBezTo>
                <a:cubicBezTo>
                  <a:pt x="27" y="104"/>
                  <a:pt x="27" y="104"/>
                  <a:pt x="27" y="104"/>
                </a:cubicBezTo>
                <a:cubicBezTo>
                  <a:pt x="26" y="104"/>
                  <a:pt x="26" y="104"/>
                  <a:pt x="26" y="104"/>
                </a:cubicBezTo>
                <a:cubicBezTo>
                  <a:pt x="26" y="104"/>
                  <a:pt x="26" y="104"/>
                  <a:pt x="26" y="104"/>
                </a:cubicBezTo>
                <a:cubicBezTo>
                  <a:pt x="26" y="104"/>
                  <a:pt x="26" y="104"/>
                  <a:pt x="26" y="104"/>
                </a:cubicBezTo>
                <a:cubicBezTo>
                  <a:pt x="26" y="104"/>
                  <a:pt x="26" y="104"/>
                  <a:pt x="26" y="104"/>
                </a:cubicBezTo>
                <a:cubicBezTo>
                  <a:pt x="26" y="104"/>
                  <a:pt x="26" y="104"/>
                  <a:pt x="26" y="104"/>
                </a:cubicBezTo>
                <a:cubicBezTo>
                  <a:pt x="25" y="104"/>
                  <a:pt x="25" y="104"/>
                  <a:pt x="25" y="104"/>
                </a:cubicBezTo>
                <a:cubicBezTo>
                  <a:pt x="25" y="103"/>
                  <a:pt x="25" y="103"/>
                  <a:pt x="25" y="103"/>
                </a:cubicBezTo>
                <a:cubicBezTo>
                  <a:pt x="25" y="102"/>
                  <a:pt x="25" y="102"/>
                  <a:pt x="25" y="102"/>
                </a:cubicBezTo>
                <a:cubicBezTo>
                  <a:pt x="25" y="102"/>
                  <a:pt x="25" y="102"/>
                  <a:pt x="25" y="102"/>
                </a:cubicBezTo>
                <a:cubicBezTo>
                  <a:pt x="24" y="101"/>
                  <a:pt x="24" y="101"/>
                  <a:pt x="24" y="101"/>
                </a:cubicBezTo>
                <a:cubicBezTo>
                  <a:pt x="24" y="101"/>
                  <a:pt x="24" y="101"/>
                  <a:pt x="24" y="101"/>
                </a:cubicBezTo>
                <a:cubicBezTo>
                  <a:pt x="24" y="99"/>
                  <a:pt x="24" y="99"/>
                  <a:pt x="24" y="99"/>
                </a:cubicBezTo>
                <a:cubicBezTo>
                  <a:pt x="24" y="99"/>
                  <a:pt x="24" y="99"/>
                  <a:pt x="24" y="99"/>
                </a:cubicBezTo>
                <a:cubicBezTo>
                  <a:pt x="24" y="98"/>
                  <a:pt x="24" y="98"/>
                  <a:pt x="24" y="98"/>
                </a:cubicBezTo>
                <a:cubicBezTo>
                  <a:pt x="24" y="96"/>
                  <a:pt x="24" y="96"/>
                  <a:pt x="24" y="96"/>
                </a:cubicBezTo>
                <a:cubicBezTo>
                  <a:pt x="24" y="94"/>
                  <a:pt x="24" y="94"/>
                  <a:pt x="24" y="94"/>
                </a:cubicBezTo>
                <a:cubicBezTo>
                  <a:pt x="24" y="93"/>
                  <a:pt x="24" y="93"/>
                  <a:pt x="24" y="93"/>
                </a:cubicBezTo>
                <a:cubicBezTo>
                  <a:pt x="25" y="92"/>
                  <a:pt x="25" y="92"/>
                  <a:pt x="25" y="92"/>
                </a:cubicBezTo>
                <a:cubicBezTo>
                  <a:pt x="25" y="91"/>
                  <a:pt x="25" y="91"/>
                  <a:pt x="25" y="91"/>
                </a:cubicBezTo>
                <a:cubicBezTo>
                  <a:pt x="25" y="90"/>
                  <a:pt x="25" y="90"/>
                  <a:pt x="25" y="90"/>
                </a:cubicBezTo>
                <a:cubicBezTo>
                  <a:pt x="25" y="89"/>
                  <a:pt x="25" y="89"/>
                  <a:pt x="25" y="89"/>
                </a:cubicBezTo>
                <a:cubicBezTo>
                  <a:pt x="26" y="88"/>
                  <a:pt x="26" y="88"/>
                  <a:pt x="26" y="88"/>
                </a:cubicBezTo>
                <a:cubicBezTo>
                  <a:pt x="26" y="86"/>
                  <a:pt x="26" y="86"/>
                  <a:pt x="26" y="86"/>
                </a:cubicBezTo>
                <a:cubicBezTo>
                  <a:pt x="26" y="85"/>
                  <a:pt x="26" y="85"/>
                  <a:pt x="26" y="85"/>
                </a:cubicBezTo>
                <a:cubicBezTo>
                  <a:pt x="27" y="84"/>
                  <a:pt x="27" y="84"/>
                  <a:pt x="27" y="84"/>
                </a:cubicBezTo>
                <a:cubicBezTo>
                  <a:pt x="28" y="83"/>
                  <a:pt x="28" y="83"/>
                  <a:pt x="28" y="83"/>
                </a:cubicBezTo>
                <a:cubicBezTo>
                  <a:pt x="28" y="82"/>
                  <a:pt x="28" y="82"/>
                  <a:pt x="28" y="82"/>
                </a:cubicBezTo>
                <a:cubicBezTo>
                  <a:pt x="29" y="81"/>
                  <a:pt x="29" y="81"/>
                  <a:pt x="29" y="81"/>
                </a:cubicBezTo>
                <a:cubicBezTo>
                  <a:pt x="30" y="79"/>
                  <a:pt x="30" y="79"/>
                  <a:pt x="30" y="79"/>
                </a:cubicBezTo>
                <a:cubicBezTo>
                  <a:pt x="31" y="78"/>
                  <a:pt x="31" y="78"/>
                  <a:pt x="31" y="78"/>
                </a:cubicBezTo>
                <a:cubicBezTo>
                  <a:pt x="32" y="77"/>
                  <a:pt x="32" y="77"/>
                  <a:pt x="32" y="77"/>
                </a:cubicBezTo>
                <a:cubicBezTo>
                  <a:pt x="32" y="76"/>
                  <a:pt x="32" y="76"/>
                  <a:pt x="32" y="76"/>
                </a:cubicBezTo>
                <a:cubicBezTo>
                  <a:pt x="33" y="75"/>
                  <a:pt x="33" y="75"/>
                  <a:pt x="33" y="75"/>
                </a:cubicBezTo>
                <a:cubicBezTo>
                  <a:pt x="34" y="75"/>
                  <a:pt x="34" y="75"/>
                  <a:pt x="34" y="75"/>
                </a:cubicBezTo>
                <a:cubicBezTo>
                  <a:pt x="34" y="74"/>
                  <a:pt x="34" y="74"/>
                  <a:pt x="34" y="74"/>
                </a:cubicBezTo>
                <a:cubicBezTo>
                  <a:pt x="35" y="74"/>
                  <a:pt x="35" y="74"/>
                  <a:pt x="35" y="74"/>
                </a:cubicBezTo>
                <a:cubicBezTo>
                  <a:pt x="36" y="73"/>
                  <a:pt x="36" y="73"/>
                  <a:pt x="36" y="73"/>
                </a:cubicBezTo>
                <a:cubicBezTo>
                  <a:pt x="37" y="72"/>
                  <a:pt x="37" y="72"/>
                  <a:pt x="37" y="72"/>
                </a:cubicBezTo>
                <a:cubicBezTo>
                  <a:pt x="38" y="71"/>
                  <a:pt x="38" y="71"/>
                  <a:pt x="38" y="71"/>
                </a:cubicBezTo>
                <a:cubicBezTo>
                  <a:pt x="39" y="71"/>
                  <a:pt x="39" y="71"/>
                  <a:pt x="39" y="71"/>
                </a:cubicBezTo>
                <a:cubicBezTo>
                  <a:pt x="38" y="70"/>
                  <a:pt x="38" y="70"/>
                  <a:pt x="38" y="70"/>
                </a:cubicBezTo>
                <a:cubicBezTo>
                  <a:pt x="37" y="69"/>
                  <a:pt x="37" y="69"/>
                  <a:pt x="37" y="69"/>
                </a:cubicBezTo>
                <a:cubicBezTo>
                  <a:pt x="36" y="69"/>
                  <a:pt x="36" y="69"/>
                  <a:pt x="36" y="69"/>
                </a:cubicBezTo>
                <a:cubicBezTo>
                  <a:pt x="36" y="68"/>
                  <a:pt x="36" y="68"/>
                  <a:pt x="36" y="68"/>
                </a:cubicBezTo>
                <a:cubicBezTo>
                  <a:pt x="36" y="68"/>
                  <a:pt x="36" y="68"/>
                  <a:pt x="36" y="68"/>
                </a:cubicBezTo>
                <a:cubicBezTo>
                  <a:pt x="36" y="67"/>
                  <a:pt x="36" y="67"/>
                  <a:pt x="36" y="67"/>
                </a:cubicBezTo>
                <a:cubicBezTo>
                  <a:pt x="37" y="66"/>
                  <a:pt x="37" y="66"/>
                  <a:pt x="37" y="66"/>
                </a:cubicBezTo>
                <a:cubicBezTo>
                  <a:pt x="38" y="66"/>
                  <a:pt x="38" y="66"/>
                  <a:pt x="38" y="66"/>
                </a:cubicBezTo>
                <a:cubicBezTo>
                  <a:pt x="39" y="65"/>
                  <a:pt x="39" y="65"/>
                  <a:pt x="39" y="65"/>
                </a:cubicBezTo>
                <a:cubicBezTo>
                  <a:pt x="39" y="64"/>
                  <a:pt x="39" y="64"/>
                  <a:pt x="39" y="64"/>
                </a:cubicBezTo>
                <a:cubicBezTo>
                  <a:pt x="40" y="63"/>
                  <a:pt x="40" y="63"/>
                  <a:pt x="40" y="63"/>
                </a:cubicBezTo>
                <a:cubicBezTo>
                  <a:pt x="40" y="62"/>
                  <a:pt x="40" y="62"/>
                  <a:pt x="40" y="62"/>
                </a:cubicBezTo>
                <a:cubicBezTo>
                  <a:pt x="40" y="62"/>
                  <a:pt x="40" y="62"/>
                  <a:pt x="40" y="62"/>
                </a:cubicBezTo>
                <a:cubicBezTo>
                  <a:pt x="40" y="61"/>
                  <a:pt x="40" y="61"/>
                  <a:pt x="40" y="61"/>
                </a:cubicBezTo>
                <a:cubicBezTo>
                  <a:pt x="40" y="60"/>
                  <a:pt x="40" y="60"/>
                  <a:pt x="40" y="60"/>
                </a:cubicBezTo>
                <a:cubicBezTo>
                  <a:pt x="41" y="59"/>
                  <a:pt x="41" y="59"/>
                  <a:pt x="41" y="59"/>
                </a:cubicBezTo>
                <a:cubicBezTo>
                  <a:pt x="41" y="58"/>
                  <a:pt x="41" y="58"/>
                  <a:pt x="41" y="58"/>
                </a:cubicBezTo>
                <a:cubicBezTo>
                  <a:pt x="41" y="58"/>
                  <a:pt x="41" y="58"/>
                  <a:pt x="41" y="58"/>
                </a:cubicBezTo>
                <a:cubicBezTo>
                  <a:pt x="41" y="58"/>
                  <a:pt x="41" y="58"/>
                  <a:pt x="41" y="58"/>
                </a:cubicBezTo>
                <a:cubicBezTo>
                  <a:pt x="41" y="57"/>
                  <a:pt x="41" y="57"/>
                  <a:pt x="41" y="57"/>
                </a:cubicBezTo>
                <a:cubicBezTo>
                  <a:pt x="40" y="57"/>
                  <a:pt x="40" y="57"/>
                  <a:pt x="40" y="57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55"/>
                  <a:pt x="40" y="55"/>
                  <a:pt x="40" y="55"/>
                </a:cubicBezTo>
                <a:cubicBezTo>
                  <a:pt x="40" y="54"/>
                  <a:pt x="40" y="54"/>
                  <a:pt x="40" y="54"/>
                </a:cubicBezTo>
                <a:cubicBezTo>
                  <a:pt x="41" y="53"/>
                  <a:pt x="41" y="53"/>
                  <a:pt x="41" y="53"/>
                </a:cubicBezTo>
                <a:cubicBezTo>
                  <a:pt x="42" y="52"/>
                  <a:pt x="42" y="52"/>
                  <a:pt x="42" y="52"/>
                </a:cubicBezTo>
                <a:cubicBezTo>
                  <a:pt x="42" y="50"/>
                  <a:pt x="42" y="50"/>
                  <a:pt x="42" y="50"/>
                </a:cubicBezTo>
                <a:cubicBezTo>
                  <a:pt x="43" y="49"/>
                  <a:pt x="43" y="49"/>
                  <a:pt x="43" y="49"/>
                </a:cubicBezTo>
                <a:cubicBezTo>
                  <a:pt x="43" y="48"/>
                  <a:pt x="43" y="48"/>
                  <a:pt x="43" y="48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6"/>
                  <a:pt x="44" y="46"/>
                  <a:pt x="44" y="46"/>
                </a:cubicBezTo>
                <a:cubicBezTo>
                  <a:pt x="45" y="45"/>
                  <a:pt x="45" y="45"/>
                  <a:pt x="45" y="45"/>
                </a:cubicBezTo>
                <a:cubicBezTo>
                  <a:pt x="45" y="44"/>
                  <a:pt x="45" y="44"/>
                  <a:pt x="45" y="44"/>
                </a:cubicBezTo>
                <a:cubicBezTo>
                  <a:pt x="46" y="43"/>
                  <a:pt x="46" y="43"/>
                  <a:pt x="46" y="43"/>
                </a:cubicBezTo>
                <a:cubicBezTo>
                  <a:pt x="46" y="42"/>
                  <a:pt x="46" y="42"/>
                  <a:pt x="46" y="42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40"/>
                  <a:pt x="47" y="40"/>
                  <a:pt x="47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48" y="38"/>
                  <a:pt x="48" y="38"/>
                  <a:pt x="48" y="38"/>
                </a:cubicBezTo>
                <a:cubicBezTo>
                  <a:pt x="49" y="37"/>
                  <a:pt x="49" y="37"/>
                  <a:pt x="49" y="37"/>
                </a:cubicBezTo>
                <a:cubicBezTo>
                  <a:pt x="50" y="36"/>
                  <a:pt x="50" y="36"/>
                  <a:pt x="50" y="36"/>
                </a:cubicBezTo>
                <a:cubicBezTo>
                  <a:pt x="51" y="35"/>
                  <a:pt x="51" y="35"/>
                  <a:pt x="51" y="35"/>
                </a:cubicBezTo>
                <a:cubicBezTo>
                  <a:pt x="52" y="34"/>
                  <a:pt x="52" y="34"/>
                  <a:pt x="52" y="34"/>
                </a:cubicBezTo>
                <a:cubicBezTo>
                  <a:pt x="53" y="33"/>
                  <a:pt x="53" y="33"/>
                  <a:pt x="53" y="33"/>
                </a:cubicBezTo>
                <a:cubicBezTo>
                  <a:pt x="55" y="31"/>
                  <a:pt x="55" y="31"/>
                  <a:pt x="55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7" y="30"/>
                  <a:pt x="57" y="30"/>
                  <a:pt x="57" y="30"/>
                </a:cubicBezTo>
                <a:cubicBezTo>
                  <a:pt x="58" y="29"/>
                  <a:pt x="58" y="29"/>
                  <a:pt x="58" y="29"/>
                </a:cubicBezTo>
                <a:cubicBezTo>
                  <a:pt x="59" y="28"/>
                  <a:pt x="59" y="28"/>
                  <a:pt x="59" y="28"/>
                </a:cubicBezTo>
                <a:cubicBezTo>
                  <a:pt x="60" y="28"/>
                  <a:pt x="60" y="28"/>
                  <a:pt x="60" y="28"/>
                </a:cubicBezTo>
                <a:cubicBezTo>
                  <a:pt x="61" y="27"/>
                  <a:pt x="61" y="27"/>
                  <a:pt x="61" y="27"/>
                </a:cubicBezTo>
                <a:cubicBezTo>
                  <a:pt x="63" y="27"/>
                  <a:pt x="63" y="27"/>
                  <a:pt x="63" y="27"/>
                </a:cubicBezTo>
                <a:cubicBezTo>
                  <a:pt x="64" y="26"/>
                  <a:pt x="64" y="26"/>
                  <a:pt x="64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67" y="25"/>
                  <a:pt x="67" y="25"/>
                  <a:pt x="67" y="25"/>
                </a:cubicBezTo>
                <a:cubicBezTo>
                  <a:pt x="68" y="25"/>
                  <a:pt x="68" y="25"/>
                  <a:pt x="68" y="25"/>
                </a:cubicBezTo>
                <a:cubicBezTo>
                  <a:pt x="70" y="25"/>
                  <a:pt x="70" y="25"/>
                  <a:pt x="70" y="25"/>
                </a:cubicBezTo>
                <a:cubicBezTo>
                  <a:pt x="71" y="24"/>
                  <a:pt x="71" y="24"/>
                  <a:pt x="71" y="24"/>
                </a:cubicBezTo>
                <a:cubicBezTo>
                  <a:pt x="73" y="24"/>
                  <a:pt x="73" y="24"/>
                  <a:pt x="73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6" y="24"/>
                  <a:pt x="76" y="24"/>
                  <a:pt x="76" y="24"/>
                </a:cubicBezTo>
                <a:cubicBezTo>
                  <a:pt x="77" y="24"/>
                  <a:pt x="77" y="24"/>
                  <a:pt x="77" y="24"/>
                </a:cubicBezTo>
                <a:cubicBezTo>
                  <a:pt x="79" y="24"/>
                  <a:pt x="79" y="24"/>
                  <a:pt x="79" y="24"/>
                </a:cubicBezTo>
                <a:cubicBezTo>
                  <a:pt x="80" y="24"/>
                  <a:pt x="80" y="24"/>
                  <a:pt x="80" y="24"/>
                </a:cubicBezTo>
                <a:cubicBezTo>
                  <a:pt x="82" y="24"/>
                  <a:pt x="82" y="24"/>
                  <a:pt x="82" y="24"/>
                </a:cubicBezTo>
                <a:cubicBezTo>
                  <a:pt x="83" y="24"/>
                  <a:pt x="83" y="24"/>
                  <a:pt x="83" y="24"/>
                </a:cubicBezTo>
                <a:cubicBezTo>
                  <a:pt x="85" y="25"/>
                  <a:pt x="85" y="25"/>
                  <a:pt x="85" y="25"/>
                </a:cubicBezTo>
                <a:cubicBezTo>
                  <a:pt x="87" y="25"/>
                  <a:pt x="87" y="25"/>
                  <a:pt x="87" y="25"/>
                </a:cubicBezTo>
                <a:cubicBezTo>
                  <a:pt x="88" y="25"/>
                  <a:pt x="88" y="25"/>
                  <a:pt x="88" y="25"/>
                </a:cubicBezTo>
                <a:cubicBezTo>
                  <a:pt x="90" y="26"/>
                  <a:pt x="90" y="26"/>
                  <a:pt x="90" y="26"/>
                </a:cubicBezTo>
                <a:cubicBezTo>
                  <a:pt x="91" y="26"/>
                  <a:pt x="91" y="26"/>
                  <a:pt x="91" y="26"/>
                </a:cubicBezTo>
                <a:cubicBezTo>
                  <a:pt x="93" y="27"/>
                  <a:pt x="93" y="27"/>
                  <a:pt x="93" y="27"/>
                </a:cubicBezTo>
                <a:cubicBezTo>
                  <a:pt x="94" y="27"/>
                  <a:pt x="94" y="27"/>
                  <a:pt x="94" y="27"/>
                </a:cubicBezTo>
                <a:cubicBezTo>
                  <a:pt x="96" y="28"/>
                  <a:pt x="96" y="28"/>
                  <a:pt x="96" y="28"/>
                </a:cubicBezTo>
                <a:cubicBezTo>
                  <a:pt x="97" y="29"/>
                  <a:pt x="97" y="29"/>
                  <a:pt x="9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100" y="30"/>
                  <a:pt x="100" y="30"/>
                  <a:pt x="100" y="30"/>
                </a:cubicBezTo>
                <a:cubicBezTo>
                  <a:pt x="101" y="31"/>
                  <a:pt x="101" y="31"/>
                  <a:pt x="101" y="31"/>
                </a:cubicBezTo>
                <a:cubicBezTo>
                  <a:pt x="101" y="31"/>
                  <a:pt x="101" y="31"/>
                  <a:pt x="101" y="31"/>
                </a:cubicBezTo>
                <a:cubicBezTo>
                  <a:pt x="102" y="32"/>
                  <a:pt x="102" y="32"/>
                  <a:pt x="102" y="32"/>
                </a:cubicBezTo>
                <a:cubicBezTo>
                  <a:pt x="103" y="33"/>
                  <a:pt x="103" y="33"/>
                  <a:pt x="103" y="33"/>
                </a:cubicBezTo>
                <a:cubicBezTo>
                  <a:pt x="104" y="33"/>
                  <a:pt x="104" y="33"/>
                  <a:pt x="104" y="33"/>
                </a:cubicBezTo>
                <a:cubicBezTo>
                  <a:pt x="105" y="34"/>
                  <a:pt x="105" y="34"/>
                  <a:pt x="105" y="34"/>
                </a:cubicBezTo>
                <a:cubicBezTo>
                  <a:pt x="106" y="35"/>
                  <a:pt x="106" y="35"/>
                  <a:pt x="106" y="35"/>
                </a:cubicBezTo>
                <a:cubicBezTo>
                  <a:pt x="106" y="36"/>
                  <a:pt x="106" y="36"/>
                  <a:pt x="106" y="3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8" y="38"/>
                  <a:pt x="108" y="38"/>
                  <a:pt x="108" y="38"/>
                </a:cubicBezTo>
                <a:cubicBezTo>
                  <a:pt x="108" y="39"/>
                  <a:pt x="108" y="39"/>
                  <a:pt x="108" y="39"/>
                </a:cubicBezTo>
                <a:cubicBezTo>
                  <a:pt x="109" y="40"/>
                  <a:pt x="109" y="40"/>
                  <a:pt x="109" y="40"/>
                </a:cubicBezTo>
                <a:cubicBezTo>
                  <a:pt x="110" y="41"/>
                  <a:pt x="110" y="41"/>
                  <a:pt x="110" y="41"/>
                </a:cubicBezTo>
                <a:cubicBezTo>
                  <a:pt x="110" y="43"/>
                  <a:pt x="110" y="43"/>
                  <a:pt x="110" y="43"/>
                </a:cubicBezTo>
                <a:cubicBezTo>
                  <a:pt x="111" y="44"/>
                  <a:pt x="111" y="44"/>
                  <a:pt x="111" y="44"/>
                </a:cubicBezTo>
                <a:cubicBezTo>
                  <a:pt x="111" y="45"/>
                  <a:pt x="111" y="45"/>
                  <a:pt x="111" y="45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47"/>
                  <a:pt x="112" y="47"/>
                  <a:pt x="112" y="47"/>
                </a:cubicBezTo>
                <a:cubicBezTo>
                  <a:pt x="112" y="48"/>
                  <a:pt x="112" y="48"/>
                  <a:pt x="112" y="48"/>
                </a:cubicBezTo>
                <a:cubicBezTo>
                  <a:pt x="112" y="49"/>
                  <a:pt x="112" y="49"/>
                  <a:pt x="112" y="49"/>
                </a:cubicBezTo>
                <a:cubicBezTo>
                  <a:pt x="113" y="51"/>
                  <a:pt x="113" y="51"/>
                  <a:pt x="113" y="51"/>
                </a:cubicBezTo>
                <a:cubicBezTo>
                  <a:pt x="113" y="53"/>
                  <a:pt x="113" y="53"/>
                  <a:pt x="113" y="53"/>
                </a:cubicBezTo>
                <a:cubicBezTo>
                  <a:pt x="113" y="54"/>
                  <a:pt x="113" y="54"/>
                  <a:pt x="113" y="54"/>
                </a:cubicBezTo>
                <a:cubicBezTo>
                  <a:pt x="114" y="55"/>
                  <a:pt x="114" y="55"/>
                  <a:pt x="114" y="55"/>
                </a:cubicBezTo>
                <a:cubicBezTo>
                  <a:pt x="114" y="57"/>
                  <a:pt x="114" y="57"/>
                  <a:pt x="114" y="57"/>
                </a:cubicBezTo>
                <a:cubicBezTo>
                  <a:pt x="114" y="58"/>
                  <a:pt x="114" y="58"/>
                  <a:pt x="114" y="58"/>
                </a:cubicBezTo>
                <a:cubicBezTo>
                  <a:pt x="114" y="58"/>
                  <a:pt x="114" y="58"/>
                  <a:pt x="114" y="58"/>
                </a:cubicBezTo>
                <a:cubicBezTo>
                  <a:pt x="115" y="59"/>
                  <a:pt x="115" y="59"/>
                  <a:pt x="115" y="59"/>
                </a:cubicBezTo>
                <a:cubicBezTo>
                  <a:pt x="115" y="59"/>
                  <a:pt x="115" y="59"/>
                  <a:pt x="115" y="59"/>
                </a:cubicBezTo>
                <a:cubicBezTo>
                  <a:pt x="115" y="60"/>
                  <a:pt x="115" y="60"/>
                  <a:pt x="115" y="60"/>
                </a:cubicBezTo>
                <a:cubicBezTo>
                  <a:pt x="116" y="61"/>
                  <a:pt x="116" y="61"/>
                  <a:pt x="116" y="61"/>
                </a:cubicBezTo>
                <a:cubicBezTo>
                  <a:pt x="116" y="62"/>
                  <a:pt x="116" y="62"/>
                  <a:pt x="116" y="62"/>
                </a:cubicBezTo>
                <a:cubicBezTo>
                  <a:pt x="116" y="63"/>
                  <a:pt x="116" y="63"/>
                  <a:pt x="116" y="63"/>
                </a:cubicBezTo>
                <a:cubicBezTo>
                  <a:pt x="117" y="64"/>
                  <a:pt x="117" y="64"/>
                  <a:pt x="117" y="64"/>
                </a:cubicBezTo>
                <a:cubicBezTo>
                  <a:pt x="117" y="65"/>
                  <a:pt x="117" y="65"/>
                  <a:pt x="117" y="65"/>
                </a:cubicBezTo>
                <a:cubicBezTo>
                  <a:pt x="117" y="65"/>
                  <a:pt x="117" y="65"/>
                  <a:pt x="117" y="65"/>
                </a:cubicBezTo>
                <a:cubicBezTo>
                  <a:pt x="116" y="66"/>
                  <a:pt x="116" y="66"/>
                  <a:pt x="116" y="66"/>
                </a:cubicBezTo>
                <a:cubicBezTo>
                  <a:pt x="116" y="66"/>
                  <a:pt x="116" y="66"/>
                  <a:pt x="116" y="66"/>
                </a:cubicBezTo>
                <a:cubicBezTo>
                  <a:pt x="116" y="67"/>
                  <a:pt x="116" y="67"/>
                  <a:pt x="116" y="67"/>
                </a:cubicBezTo>
                <a:cubicBezTo>
                  <a:pt x="116" y="67"/>
                  <a:pt x="116" y="67"/>
                  <a:pt x="116" y="67"/>
                </a:cubicBezTo>
                <a:cubicBezTo>
                  <a:pt x="117" y="68"/>
                  <a:pt x="117" y="68"/>
                  <a:pt x="117" y="68"/>
                </a:cubicBezTo>
                <a:cubicBezTo>
                  <a:pt x="116" y="69"/>
                  <a:pt x="116" y="69"/>
                  <a:pt x="116" y="69"/>
                </a:cubicBezTo>
                <a:cubicBezTo>
                  <a:pt x="116" y="70"/>
                  <a:pt x="116" y="70"/>
                  <a:pt x="116" y="70"/>
                </a:cubicBezTo>
                <a:cubicBezTo>
                  <a:pt x="116" y="71"/>
                  <a:pt x="116" y="71"/>
                  <a:pt x="116" y="71"/>
                </a:cubicBezTo>
                <a:cubicBezTo>
                  <a:pt x="116" y="71"/>
                  <a:pt x="116" y="71"/>
                  <a:pt x="116" y="71"/>
                </a:cubicBezTo>
                <a:cubicBezTo>
                  <a:pt x="116" y="71"/>
                  <a:pt x="116" y="71"/>
                  <a:pt x="116" y="71"/>
                </a:cubicBezTo>
                <a:cubicBezTo>
                  <a:pt x="117" y="71"/>
                  <a:pt x="117" y="71"/>
                  <a:pt x="117" y="71"/>
                </a:cubicBezTo>
                <a:cubicBezTo>
                  <a:pt x="118" y="74"/>
                  <a:pt x="118" y="74"/>
                  <a:pt x="118" y="74"/>
                </a:cubicBezTo>
                <a:cubicBezTo>
                  <a:pt x="119" y="75"/>
                  <a:pt x="119" y="75"/>
                  <a:pt x="119" y="75"/>
                </a:cubicBezTo>
                <a:cubicBezTo>
                  <a:pt x="119" y="76"/>
                  <a:pt x="119" y="76"/>
                  <a:pt x="119" y="76"/>
                </a:cubicBezTo>
                <a:cubicBezTo>
                  <a:pt x="120" y="77"/>
                  <a:pt x="120" y="77"/>
                  <a:pt x="120" y="77"/>
                </a:cubicBezTo>
                <a:cubicBezTo>
                  <a:pt x="121" y="78"/>
                  <a:pt x="121" y="78"/>
                  <a:pt x="121" y="78"/>
                </a:cubicBezTo>
                <a:cubicBezTo>
                  <a:pt x="121" y="80"/>
                  <a:pt x="121" y="80"/>
                  <a:pt x="121" y="80"/>
                </a:cubicBezTo>
                <a:cubicBezTo>
                  <a:pt x="122" y="81"/>
                  <a:pt x="122" y="81"/>
                  <a:pt x="122" y="81"/>
                </a:cubicBezTo>
                <a:cubicBezTo>
                  <a:pt x="123" y="83"/>
                  <a:pt x="123" y="83"/>
                  <a:pt x="123" y="83"/>
                </a:cubicBezTo>
                <a:cubicBezTo>
                  <a:pt x="123" y="84"/>
                  <a:pt x="123" y="84"/>
                  <a:pt x="123" y="84"/>
                </a:cubicBezTo>
                <a:cubicBezTo>
                  <a:pt x="124" y="85"/>
                  <a:pt x="124" y="85"/>
                  <a:pt x="124" y="85"/>
                </a:cubicBezTo>
                <a:cubicBezTo>
                  <a:pt x="124" y="86"/>
                  <a:pt x="124" y="86"/>
                  <a:pt x="124" y="86"/>
                </a:cubicBezTo>
                <a:cubicBezTo>
                  <a:pt x="125" y="87"/>
                  <a:pt x="125" y="87"/>
                  <a:pt x="125" y="87"/>
                </a:cubicBezTo>
                <a:cubicBezTo>
                  <a:pt x="125" y="88"/>
                  <a:pt x="125" y="88"/>
                  <a:pt x="125" y="88"/>
                </a:cubicBezTo>
                <a:cubicBezTo>
                  <a:pt x="125" y="89"/>
                  <a:pt x="125" y="89"/>
                  <a:pt x="125" y="89"/>
                </a:cubicBezTo>
                <a:cubicBezTo>
                  <a:pt x="125" y="91"/>
                  <a:pt x="125" y="91"/>
                  <a:pt x="125" y="91"/>
                </a:cubicBezTo>
                <a:cubicBezTo>
                  <a:pt x="125" y="93"/>
                  <a:pt x="125" y="93"/>
                  <a:pt x="125" y="93"/>
                </a:cubicBezTo>
                <a:cubicBezTo>
                  <a:pt x="124" y="94"/>
                  <a:pt x="124" y="94"/>
                  <a:pt x="124" y="94"/>
                </a:cubicBezTo>
                <a:lnTo>
                  <a:pt x="124" y="95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7" name="Freeform 117"/>
          <p:cNvSpPr/>
          <p:nvPr/>
        </p:nvSpPr>
        <p:spPr bwMode="auto">
          <a:xfrm>
            <a:off x="2577430" y="2314198"/>
            <a:ext cx="206916" cy="206916"/>
          </a:xfrm>
          <a:custGeom>
            <a:avLst/>
            <a:gdLst>
              <a:gd name="T0" fmla="*/ 30 w 61"/>
              <a:gd name="T1" fmla="*/ 0 h 61"/>
              <a:gd name="T2" fmla="*/ 0 w 61"/>
              <a:gd name="T3" fmla="*/ 31 h 61"/>
              <a:gd name="T4" fmla="*/ 3 w 61"/>
              <a:gd name="T5" fmla="*/ 44 h 61"/>
              <a:gd name="T6" fmla="*/ 7 w 61"/>
              <a:gd name="T7" fmla="*/ 46 h 61"/>
              <a:gd name="T8" fmla="*/ 8 w 61"/>
              <a:gd name="T9" fmla="*/ 42 h 61"/>
              <a:gd name="T10" fmla="*/ 5 w 61"/>
              <a:gd name="T11" fmla="*/ 31 h 61"/>
              <a:gd name="T12" fmla="*/ 30 w 61"/>
              <a:gd name="T13" fmla="*/ 6 h 61"/>
              <a:gd name="T14" fmla="*/ 55 w 61"/>
              <a:gd name="T15" fmla="*/ 31 h 61"/>
              <a:gd name="T16" fmla="*/ 30 w 61"/>
              <a:gd name="T17" fmla="*/ 55 h 61"/>
              <a:gd name="T18" fmla="*/ 25 w 61"/>
              <a:gd name="T19" fmla="*/ 55 h 61"/>
              <a:gd name="T20" fmla="*/ 22 w 61"/>
              <a:gd name="T21" fmla="*/ 57 h 61"/>
              <a:gd name="T22" fmla="*/ 24 w 61"/>
              <a:gd name="T23" fmla="*/ 60 h 61"/>
              <a:gd name="T24" fmla="*/ 30 w 61"/>
              <a:gd name="T25" fmla="*/ 61 h 61"/>
              <a:gd name="T26" fmla="*/ 61 w 61"/>
              <a:gd name="T27" fmla="*/ 31 h 61"/>
              <a:gd name="T28" fmla="*/ 30 w 61"/>
              <a:gd name="T29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1" h="61">
                <a:moveTo>
                  <a:pt x="30" y="0"/>
                </a:moveTo>
                <a:cubicBezTo>
                  <a:pt x="14" y="0"/>
                  <a:pt x="0" y="14"/>
                  <a:pt x="0" y="31"/>
                </a:cubicBezTo>
                <a:cubicBezTo>
                  <a:pt x="0" y="35"/>
                  <a:pt x="1" y="40"/>
                  <a:pt x="3" y="44"/>
                </a:cubicBezTo>
                <a:cubicBezTo>
                  <a:pt x="4" y="46"/>
                  <a:pt x="6" y="46"/>
                  <a:pt x="7" y="46"/>
                </a:cubicBezTo>
                <a:cubicBezTo>
                  <a:pt x="8" y="45"/>
                  <a:pt x="9" y="43"/>
                  <a:pt x="8" y="42"/>
                </a:cubicBezTo>
                <a:cubicBezTo>
                  <a:pt x="6" y="38"/>
                  <a:pt x="5" y="35"/>
                  <a:pt x="5" y="31"/>
                </a:cubicBezTo>
                <a:cubicBezTo>
                  <a:pt x="5" y="17"/>
                  <a:pt x="17" y="6"/>
                  <a:pt x="30" y="6"/>
                </a:cubicBezTo>
                <a:cubicBezTo>
                  <a:pt x="44" y="6"/>
                  <a:pt x="55" y="17"/>
                  <a:pt x="55" y="31"/>
                </a:cubicBezTo>
                <a:cubicBezTo>
                  <a:pt x="55" y="44"/>
                  <a:pt x="44" y="55"/>
                  <a:pt x="30" y="55"/>
                </a:cubicBezTo>
                <a:cubicBezTo>
                  <a:pt x="28" y="55"/>
                  <a:pt x="27" y="55"/>
                  <a:pt x="25" y="55"/>
                </a:cubicBezTo>
                <a:cubicBezTo>
                  <a:pt x="23" y="54"/>
                  <a:pt x="22" y="55"/>
                  <a:pt x="22" y="57"/>
                </a:cubicBezTo>
                <a:cubicBezTo>
                  <a:pt x="21" y="58"/>
                  <a:pt x="22" y="60"/>
                  <a:pt x="24" y="60"/>
                </a:cubicBezTo>
                <a:cubicBezTo>
                  <a:pt x="26" y="61"/>
                  <a:pt x="28" y="61"/>
                  <a:pt x="30" y="61"/>
                </a:cubicBezTo>
                <a:cubicBezTo>
                  <a:pt x="47" y="61"/>
                  <a:pt x="61" y="47"/>
                  <a:pt x="61" y="31"/>
                </a:cubicBezTo>
                <a:cubicBezTo>
                  <a:pt x="61" y="14"/>
                  <a:pt x="47" y="0"/>
                  <a:pt x="30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8" name="Freeform 118"/>
          <p:cNvSpPr/>
          <p:nvPr/>
        </p:nvSpPr>
        <p:spPr bwMode="auto">
          <a:xfrm>
            <a:off x="2581709" y="2382693"/>
            <a:ext cx="134139" cy="252581"/>
          </a:xfrm>
          <a:custGeom>
            <a:avLst/>
            <a:gdLst>
              <a:gd name="T0" fmla="*/ 24 w 40"/>
              <a:gd name="T1" fmla="*/ 18 h 75"/>
              <a:gd name="T2" fmla="*/ 30 w 40"/>
              <a:gd name="T3" fmla="*/ 20 h 75"/>
              <a:gd name="T4" fmla="*/ 40 w 40"/>
              <a:gd name="T5" fmla="*/ 10 h 75"/>
              <a:gd name="T6" fmla="*/ 30 w 40"/>
              <a:gd name="T7" fmla="*/ 0 h 75"/>
              <a:gd name="T8" fmla="*/ 20 w 40"/>
              <a:gd name="T9" fmla="*/ 10 h 75"/>
              <a:gd name="T10" fmla="*/ 21 w 40"/>
              <a:gd name="T11" fmla="*/ 14 h 75"/>
              <a:gd name="T12" fmla="*/ 14 w 40"/>
              <a:gd name="T13" fmla="*/ 23 h 75"/>
              <a:gd name="T14" fmla="*/ 2 w 40"/>
              <a:gd name="T15" fmla="*/ 72 h 75"/>
              <a:gd name="T16" fmla="*/ 5 w 40"/>
              <a:gd name="T17" fmla="*/ 75 h 75"/>
              <a:gd name="T18" fmla="*/ 5 w 40"/>
              <a:gd name="T19" fmla="*/ 75 h 75"/>
              <a:gd name="T20" fmla="*/ 8 w 40"/>
              <a:gd name="T21" fmla="*/ 71 h 75"/>
              <a:gd name="T22" fmla="*/ 18 w 40"/>
              <a:gd name="T23" fmla="*/ 26 h 75"/>
              <a:gd name="T24" fmla="*/ 24 w 40"/>
              <a:gd name="T25" fmla="*/ 18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" h="75">
                <a:moveTo>
                  <a:pt x="24" y="18"/>
                </a:moveTo>
                <a:cubicBezTo>
                  <a:pt x="26" y="19"/>
                  <a:pt x="28" y="20"/>
                  <a:pt x="30" y="20"/>
                </a:cubicBezTo>
                <a:cubicBezTo>
                  <a:pt x="35" y="20"/>
                  <a:pt x="40" y="16"/>
                  <a:pt x="40" y="10"/>
                </a:cubicBezTo>
                <a:cubicBezTo>
                  <a:pt x="40" y="4"/>
                  <a:pt x="35" y="0"/>
                  <a:pt x="30" y="0"/>
                </a:cubicBezTo>
                <a:cubicBezTo>
                  <a:pt x="24" y="0"/>
                  <a:pt x="20" y="4"/>
                  <a:pt x="20" y="10"/>
                </a:cubicBezTo>
                <a:cubicBezTo>
                  <a:pt x="20" y="11"/>
                  <a:pt x="20" y="13"/>
                  <a:pt x="21" y="14"/>
                </a:cubicBezTo>
                <a:cubicBezTo>
                  <a:pt x="18" y="16"/>
                  <a:pt x="16" y="19"/>
                  <a:pt x="14" y="23"/>
                </a:cubicBezTo>
                <a:cubicBezTo>
                  <a:pt x="7" y="32"/>
                  <a:pt x="0" y="49"/>
                  <a:pt x="2" y="72"/>
                </a:cubicBezTo>
                <a:cubicBezTo>
                  <a:pt x="2" y="73"/>
                  <a:pt x="4" y="75"/>
                  <a:pt x="5" y="75"/>
                </a:cubicBezTo>
                <a:cubicBezTo>
                  <a:pt x="5" y="75"/>
                  <a:pt x="5" y="75"/>
                  <a:pt x="5" y="75"/>
                </a:cubicBezTo>
                <a:cubicBezTo>
                  <a:pt x="7" y="75"/>
                  <a:pt x="8" y="73"/>
                  <a:pt x="8" y="71"/>
                </a:cubicBezTo>
                <a:cubicBezTo>
                  <a:pt x="6" y="54"/>
                  <a:pt x="10" y="39"/>
                  <a:pt x="18" y="26"/>
                </a:cubicBezTo>
                <a:cubicBezTo>
                  <a:pt x="20" y="23"/>
                  <a:pt x="22" y="20"/>
                  <a:pt x="24" y="1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9" name="Freeform 119"/>
          <p:cNvSpPr/>
          <p:nvPr/>
        </p:nvSpPr>
        <p:spPr bwMode="auto">
          <a:xfrm>
            <a:off x="2804323" y="2277095"/>
            <a:ext cx="131285" cy="125577"/>
          </a:xfrm>
          <a:custGeom>
            <a:avLst/>
            <a:gdLst>
              <a:gd name="T0" fmla="*/ 20 w 39"/>
              <a:gd name="T1" fmla="*/ 34 h 37"/>
              <a:gd name="T2" fmla="*/ 13 w 39"/>
              <a:gd name="T3" fmla="*/ 32 h 37"/>
              <a:gd name="T4" fmla="*/ 6 w 39"/>
              <a:gd name="T5" fmla="*/ 13 h 37"/>
              <a:gd name="T6" fmla="*/ 25 w 39"/>
              <a:gd name="T7" fmla="*/ 7 h 37"/>
              <a:gd name="T8" fmla="*/ 32 w 39"/>
              <a:gd name="T9" fmla="*/ 25 h 37"/>
              <a:gd name="T10" fmla="*/ 30 w 39"/>
              <a:gd name="T11" fmla="*/ 28 h 37"/>
              <a:gd name="T12" fmla="*/ 31 w 39"/>
              <a:gd name="T13" fmla="*/ 30 h 37"/>
              <a:gd name="T14" fmla="*/ 33 w 39"/>
              <a:gd name="T15" fmla="*/ 30 h 37"/>
              <a:gd name="T16" fmla="*/ 35 w 39"/>
              <a:gd name="T17" fmla="*/ 27 h 37"/>
              <a:gd name="T18" fmla="*/ 27 w 39"/>
              <a:gd name="T19" fmla="*/ 4 h 37"/>
              <a:gd name="T20" fmla="*/ 4 w 39"/>
              <a:gd name="T21" fmla="*/ 12 h 37"/>
              <a:gd name="T22" fmla="*/ 12 w 39"/>
              <a:gd name="T23" fmla="*/ 35 h 37"/>
              <a:gd name="T24" fmla="*/ 20 w 39"/>
              <a:gd name="T25" fmla="*/ 37 h 37"/>
              <a:gd name="T26" fmla="*/ 21 w 39"/>
              <a:gd name="T27" fmla="*/ 35 h 37"/>
              <a:gd name="T28" fmla="*/ 20 w 39"/>
              <a:gd name="T29" fmla="*/ 34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" h="37">
                <a:moveTo>
                  <a:pt x="20" y="34"/>
                </a:moveTo>
                <a:cubicBezTo>
                  <a:pt x="17" y="34"/>
                  <a:pt x="15" y="33"/>
                  <a:pt x="13" y="32"/>
                </a:cubicBezTo>
                <a:cubicBezTo>
                  <a:pt x="6" y="29"/>
                  <a:pt x="3" y="20"/>
                  <a:pt x="6" y="13"/>
                </a:cubicBezTo>
                <a:cubicBezTo>
                  <a:pt x="10" y="6"/>
                  <a:pt x="18" y="3"/>
                  <a:pt x="25" y="7"/>
                </a:cubicBezTo>
                <a:cubicBezTo>
                  <a:pt x="32" y="10"/>
                  <a:pt x="35" y="18"/>
                  <a:pt x="32" y="25"/>
                </a:cubicBezTo>
                <a:cubicBezTo>
                  <a:pt x="32" y="26"/>
                  <a:pt x="31" y="27"/>
                  <a:pt x="30" y="28"/>
                </a:cubicBezTo>
                <a:cubicBezTo>
                  <a:pt x="30" y="29"/>
                  <a:pt x="30" y="30"/>
                  <a:pt x="31" y="30"/>
                </a:cubicBezTo>
                <a:cubicBezTo>
                  <a:pt x="31" y="31"/>
                  <a:pt x="32" y="31"/>
                  <a:pt x="33" y="30"/>
                </a:cubicBezTo>
                <a:cubicBezTo>
                  <a:pt x="33" y="29"/>
                  <a:pt x="34" y="28"/>
                  <a:pt x="35" y="27"/>
                </a:cubicBezTo>
                <a:cubicBezTo>
                  <a:pt x="39" y="18"/>
                  <a:pt x="35" y="8"/>
                  <a:pt x="27" y="4"/>
                </a:cubicBezTo>
                <a:cubicBezTo>
                  <a:pt x="18" y="0"/>
                  <a:pt x="8" y="3"/>
                  <a:pt x="4" y="12"/>
                </a:cubicBezTo>
                <a:cubicBezTo>
                  <a:pt x="0" y="21"/>
                  <a:pt x="3" y="31"/>
                  <a:pt x="12" y="35"/>
                </a:cubicBezTo>
                <a:cubicBezTo>
                  <a:pt x="14" y="36"/>
                  <a:pt x="17" y="37"/>
                  <a:pt x="20" y="37"/>
                </a:cubicBezTo>
                <a:cubicBezTo>
                  <a:pt x="21" y="37"/>
                  <a:pt x="21" y="36"/>
                  <a:pt x="21" y="35"/>
                </a:cubicBezTo>
                <a:cubicBezTo>
                  <a:pt x="21" y="34"/>
                  <a:pt x="20" y="33"/>
                  <a:pt x="20" y="34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0" name="Freeform 120"/>
          <p:cNvSpPr/>
          <p:nvPr/>
        </p:nvSpPr>
        <p:spPr bwMode="auto">
          <a:xfrm>
            <a:off x="2848560" y="2321333"/>
            <a:ext cx="111307" cy="118443"/>
          </a:xfrm>
          <a:custGeom>
            <a:avLst/>
            <a:gdLst>
              <a:gd name="T0" fmla="*/ 32 w 33"/>
              <a:gd name="T1" fmla="*/ 32 h 35"/>
              <a:gd name="T2" fmla="*/ 11 w 33"/>
              <a:gd name="T3" fmla="*/ 16 h 35"/>
              <a:gd name="T4" fmla="*/ 9 w 33"/>
              <a:gd name="T5" fmla="*/ 11 h 35"/>
              <a:gd name="T6" fmla="*/ 11 w 33"/>
              <a:gd name="T7" fmla="*/ 8 h 35"/>
              <a:gd name="T8" fmla="*/ 8 w 33"/>
              <a:gd name="T9" fmla="*/ 1 h 35"/>
              <a:gd name="T10" fmla="*/ 1 w 33"/>
              <a:gd name="T11" fmla="*/ 4 h 35"/>
              <a:gd name="T12" fmla="*/ 4 w 33"/>
              <a:gd name="T13" fmla="*/ 11 h 35"/>
              <a:gd name="T14" fmla="*/ 6 w 33"/>
              <a:gd name="T15" fmla="*/ 12 h 35"/>
              <a:gd name="T16" fmla="*/ 9 w 33"/>
              <a:gd name="T17" fmla="*/ 17 h 35"/>
              <a:gd name="T18" fmla="*/ 31 w 33"/>
              <a:gd name="T19" fmla="*/ 35 h 35"/>
              <a:gd name="T20" fmla="*/ 32 w 33"/>
              <a:gd name="T21" fmla="*/ 34 h 35"/>
              <a:gd name="T22" fmla="*/ 32 w 33"/>
              <a:gd name="T23" fmla="*/ 34 h 35"/>
              <a:gd name="T24" fmla="*/ 32 w 33"/>
              <a:gd name="T25" fmla="*/ 3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" h="35">
                <a:moveTo>
                  <a:pt x="32" y="32"/>
                </a:moveTo>
                <a:cubicBezTo>
                  <a:pt x="23" y="29"/>
                  <a:pt x="16" y="23"/>
                  <a:pt x="11" y="16"/>
                </a:cubicBezTo>
                <a:cubicBezTo>
                  <a:pt x="10" y="14"/>
                  <a:pt x="9" y="12"/>
                  <a:pt x="9" y="11"/>
                </a:cubicBezTo>
                <a:cubicBezTo>
                  <a:pt x="10" y="10"/>
                  <a:pt x="11" y="10"/>
                  <a:pt x="11" y="8"/>
                </a:cubicBezTo>
                <a:cubicBezTo>
                  <a:pt x="12" y="6"/>
                  <a:pt x="11" y="2"/>
                  <a:pt x="8" y="1"/>
                </a:cubicBezTo>
                <a:cubicBezTo>
                  <a:pt x="6" y="0"/>
                  <a:pt x="2" y="1"/>
                  <a:pt x="1" y="4"/>
                </a:cubicBezTo>
                <a:cubicBezTo>
                  <a:pt x="0" y="6"/>
                  <a:pt x="1" y="10"/>
                  <a:pt x="4" y="11"/>
                </a:cubicBezTo>
                <a:cubicBezTo>
                  <a:pt x="4" y="12"/>
                  <a:pt x="5" y="12"/>
                  <a:pt x="6" y="12"/>
                </a:cubicBezTo>
                <a:cubicBezTo>
                  <a:pt x="6" y="13"/>
                  <a:pt x="7" y="15"/>
                  <a:pt x="9" y="17"/>
                </a:cubicBezTo>
                <a:cubicBezTo>
                  <a:pt x="12" y="23"/>
                  <a:pt x="18" y="31"/>
                  <a:pt x="31" y="35"/>
                </a:cubicBezTo>
                <a:cubicBezTo>
                  <a:pt x="31" y="35"/>
                  <a:pt x="32" y="35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3" y="33"/>
                  <a:pt x="32" y="32"/>
                  <a:pt x="32" y="32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1" name="Freeform 121"/>
          <p:cNvSpPr>
            <a:spLocks noEditPoints="1"/>
          </p:cNvSpPr>
          <p:nvPr/>
        </p:nvSpPr>
        <p:spPr bwMode="auto">
          <a:xfrm>
            <a:off x="4486765" y="2281376"/>
            <a:ext cx="303953" cy="279693"/>
          </a:xfrm>
          <a:custGeom>
            <a:avLst/>
            <a:gdLst>
              <a:gd name="T0" fmla="*/ 86 w 90"/>
              <a:gd name="T1" fmla="*/ 32 h 83"/>
              <a:gd name="T2" fmla="*/ 90 w 90"/>
              <a:gd name="T3" fmla="*/ 32 h 83"/>
              <a:gd name="T4" fmla="*/ 45 w 90"/>
              <a:gd name="T5" fmla="*/ 0 h 83"/>
              <a:gd name="T6" fmla="*/ 0 w 90"/>
              <a:gd name="T7" fmla="*/ 39 h 83"/>
              <a:gd name="T8" fmla="*/ 18 w 90"/>
              <a:gd name="T9" fmla="*/ 69 h 83"/>
              <a:gd name="T10" fmla="*/ 13 w 90"/>
              <a:gd name="T11" fmla="*/ 83 h 83"/>
              <a:gd name="T12" fmla="*/ 29 w 90"/>
              <a:gd name="T13" fmla="*/ 75 h 83"/>
              <a:gd name="T14" fmla="*/ 45 w 90"/>
              <a:gd name="T15" fmla="*/ 77 h 83"/>
              <a:gd name="T16" fmla="*/ 49 w 90"/>
              <a:gd name="T17" fmla="*/ 77 h 83"/>
              <a:gd name="T18" fmla="*/ 48 w 90"/>
              <a:gd name="T19" fmla="*/ 67 h 83"/>
              <a:gd name="T20" fmla="*/ 86 w 90"/>
              <a:gd name="T21" fmla="*/ 32 h 83"/>
              <a:gd name="T22" fmla="*/ 62 w 90"/>
              <a:gd name="T23" fmla="*/ 19 h 83"/>
              <a:gd name="T24" fmla="*/ 67 w 90"/>
              <a:gd name="T25" fmla="*/ 25 h 83"/>
              <a:gd name="T26" fmla="*/ 62 w 90"/>
              <a:gd name="T27" fmla="*/ 31 h 83"/>
              <a:gd name="T28" fmla="*/ 55 w 90"/>
              <a:gd name="T29" fmla="*/ 25 h 83"/>
              <a:gd name="T30" fmla="*/ 62 w 90"/>
              <a:gd name="T31" fmla="*/ 19 h 83"/>
              <a:gd name="T32" fmla="*/ 30 w 90"/>
              <a:gd name="T33" fmla="*/ 31 h 83"/>
              <a:gd name="T34" fmla="*/ 23 w 90"/>
              <a:gd name="T35" fmla="*/ 25 h 83"/>
              <a:gd name="T36" fmla="*/ 30 w 90"/>
              <a:gd name="T37" fmla="*/ 19 h 83"/>
              <a:gd name="T38" fmla="*/ 36 w 90"/>
              <a:gd name="T39" fmla="*/ 25 h 83"/>
              <a:gd name="T40" fmla="*/ 30 w 90"/>
              <a:gd name="T41" fmla="*/ 31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0" h="83">
                <a:moveTo>
                  <a:pt x="86" y="32"/>
                </a:moveTo>
                <a:cubicBezTo>
                  <a:pt x="87" y="32"/>
                  <a:pt x="89" y="32"/>
                  <a:pt x="90" y="32"/>
                </a:cubicBezTo>
                <a:cubicBezTo>
                  <a:pt x="86" y="14"/>
                  <a:pt x="67" y="0"/>
                  <a:pt x="45" y="0"/>
                </a:cubicBezTo>
                <a:cubicBezTo>
                  <a:pt x="20" y="0"/>
                  <a:pt x="0" y="17"/>
                  <a:pt x="0" y="39"/>
                </a:cubicBezTo>
                <a:cubicBezTo>
                  <a:pt x="0" y="51"/>
                  <a:pt x="6" y="61"/>
                  <a:pt x="18" y="69"/>
                </a:cubicBezTo>
                <a:cubicBezTo>
                  <a:pt x="13" y="83"/>
                  <a:pt x="13" y="83"/>
                  <a:pt x="13" y="83"/>
                </a:cubicBezTo>
                <a:cubicBezTo>
                  <a:pt x="29" y="75"/>
                  <a:pt x="29" y="75"/>
                  <a:pt x="29" y="75"/>
                </a:cubicBezTo>
                <a:cubicBezTo>
                  <a:pt x="35" y="76"/>
                  <a:pt x="39" y="77"/>
                  <a:pt x="45" y="77"/>
                </a:cubicBezTo>
                <a:cubicBezTo>
                  <a:pt x="46" y="77"/>
                  <a:pt x="48" y="77"/>
                  <a:pt x="49" y="77"/>
                </a:cubicBezTo>
                <a:cubicBezTo>
                  <a:pt x="48" y="74"/>
                  <a:pt x="48" y="71"/>
                  <a:pt x="48" y="67"/>
                </a:cubicBezTo>
                <a:cubicBezTo>
                  <a:pt x="48" y="48"/>
                  <a:pt x="65" y="32"/>
                  <a:pt x="86" y="32"/>
                </a:cubicBezTo>
                <a:close/>
                <a:moveTo>
                  <a:pt x="62" y="19"/>
                </a:moveTo>
                <a:cubicBezTo>
                  <a:pt x="65" y="19"/>
                  <a:pt x="67" y="22"/>
                  <a:pt x="67" y="25"/>
                </a:cubicBezTo>
                <a:cubicBezTo>
                  <a:pt x="67" y="29"/>
                  <a:pt x="65" y="31"/>
                  <a:pt x="62" y="31"/>
                </a:cubicBezTo>
                <a:cubicBezTo>
                  <a:pt x="58" y="31"/>
                  <a:pt x="55" y="29"/>
                  <a:pt x="55" y="25"/>
                </a:cubicBezTo>
                <a:cubicBezTo>
                  <a:pt x="55" y="22"/>
                  <a:pt x="58" y="19"/>
                  <a:pt x="62" y="19"/>
                </a:cubicBezTo>
                <a:close/>
                <a:moveTo>
                  <a:pt x="30" y="31"/>
                </a:moveTo>
                <a:cubicBezTo>
                  <a:pt x="27" y="31"/>
                  <a:pt x="23" y="29"/>
                  <a:pt x="23" y="25"/>
                </a:cubicBezTo>
                <a:cubicBezTo>
                  <a:pt x="23" y="22"/>
                  <a:pt x="27" y="19"/>
                  <a:pt x="30" y="19"/>
                </a:cubicBezTo>
                <a:cubicBezTo>
                  <a:pt x="33" y="19"/>
                  <a:pt x="36" y="22"/>
                  <a:pt x="36" y="25"/>
                </a:cubicBezTo>
                <a:cubicBezTo>
                  <a:pt x="36" y="29"/>
                  <a:pt x="33" y="31"/>
                  <a:pt x="30" y="3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2" name="Freeform 122"/>
          <p:cNvSpPr>
            <a:spLocks noEditPoints="1"/>
          </p:cNvSpPr>
          <p:nvPr/>
        </p:nvSpPr>
        <p:spPr bwMode="auto">
          <a:xfrm>
            <a:off x="4655152" y="2395537"/>
            <a:ext cx="259715" cy="236883"/>
          </a:xfrm>
          <a:custGeom>
            <a:avLst/>
            <a:gdLst>
              <a:gd name="T0" fmla="*/ 77 w 77"/>
              <a:gd name="T1" fmla="*/ 33 h 70"/>
              <a:gd name="T2" fmla="*/ 39 w 77"/>
              <a:gd name="T3" fmla="*/ 0 h 70"/>
              <a:gd name="T4" fmla="*/ 0 w 77"/>
              <a:gd name="T5" fmla="*/ 33 h 70"/>
              <a:gd name="T6" fmla="*/ 39 w 77"/>
              <a:gd name="T7" fmla="*/ 66 h 70"/>
              <a:gd name="T8" fmla="*/ 52 w 77"/>
              <a:gd name="T9" fmla="*/ 63 h 70"/>
              <a:gd name="T10" fmla="*/ 65 w 77"/>
              <a:gd name="T11" fmla="*/ 70 h 70"/>
              <a:gd name="T12" fmla="*/ 61 w 77"/>
              <a:gd name="T13" fmla="*/ 59 h 70"/>
              <a:gd name="T14" fmla="*/ 77 w 77"/>
              <a:gd name="T15" fmla="*/ 33 h 70"/>
              <a:gd name="T16" fmla="*/ 26 w 77"/>
              <a:gd name="T17" fmla="*/ 27 h 70"/>
              <a:gd name="T18" fmla="*/ 22 w 77"/>
              <a:gd name="T19" fmla="*/ 23 h 70"/>
              <a:gd name="T20" fmla="*/ 26 w 77"/>
              <a:gd name="T21" fmla="*/ 18 h 70"/>
              <a:gd name="T22" fmla="*/ 32 w 77"/>
              <a:gd name="T23" fmla="*/ 23 h 70"/>
              <a:gd name="T24" fmla="*/ 26 w 77"/>
              <a:gd name="T25" fmla="*/ 27 h 70"/>
              <a:gd name="T26" fmla="*/ 51 w 77"/>
              <a:gd name="T27" fmla="*/ 27 h 70"/>
              <a:gd name="T28" fmla="*/ 47 w 77"/>
              <a:gd name="T29" fmla="*/ 23 h 70"/>
              <a:gd name="T30" fmla="*/ 51 w 77"/>
              <a:gd name="T31" fmla="*/ 18 h 70"/>
              <a:gd name="T32" fmla="*/ 57 w 77"/>
              <a:gd name="T33" fmla="*/ 23 h 70"/>
              <a:gd name="T34" fmla="*/ 51 w 77"/>
              <a:gd name="T35" fmla="*/ 27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7" h="70">
                <a:moveTo>
                  <a:pt x="77" y="33"/>
                </a:moveTo>
                <a:cubicBezTo>
                  <a:pt x="77" y="15"/>
                  <a:pt x="59" y="0"/>
                  <a:pt x="39" y="0"/>
                </a:cubicBezTo>
                <a:cubicBezTo>
                  <a:pt x="17" y="0"/>
                  <a:pt x="0" y="15"/>
                  <a:pt x="0" y="33"/>
                </a:cubicBezTo>
                <a:cubicBezTo>
                  <a:pt x="0" y="51"/>
                  <a:pt x="17" y="66"/>
                  <a:pt x="39" y="66"/>
                </a:cubicBezTo>
                <a:cubicBezTo>
                  <a:pt x="43" y="66"/>
                  <a:pt x="48" y="65"/>
                  <a:pt x="52" y="63"/>
                </a:cubicBezTo>
                <a:cubicBezTo>
                  <a:pt x="65" y="70"/>
                  <a:pt x="65" y="70"/>
                  <a:pt x="65" y="70"/>
                </a:cubicBezTo>
                <a:cubicBezTo>
                  <a:pt x="61" y="59"/>
                  <a:pt x="61" y="59"/>
                  <a:pt x="61" y="59"/>
                </a:cubicBezTo>
                <a:cubicBezTo>
                  <a:pt x="70" y="52"/>
                  <a:pt x="77" y="43"/>
                  <a:pt x="77" y="33"/>
                </a:cubicBezTo>
                <a:close/>
                <a:moveTo>
                  <a:pt x="26" y="27"/>
                </a:moveTo>
                <a:cubicBezTo>
                  <a:pt x="24" y="27"/>
                  <a:pt x="22" y="25"/>
                  <a:pt x="22" y="23"/>
                </a:cubicBezTo>
                <a:cubicBezTo>
                  <a:pt x="22" y="21"/>
                  <a:pt x="24" y="18"/>
                  <a:pt x="26" y="18"/>
                </a:cubicBezTo>
                <a:cubicBezTo>
                  <a:pt x="30" y="18"/>
                  <a:pt x="32" y="21"/>
                  <a:pt x="32" y="23"/>
                </a:cubicBezTo>
                <a:cubicBezTo>
                  <a:pt x="32" y="25"/>
                  <a:pt x="30" y="27"/>
                  <a:pt x="26" y="27"/>
                </a:cubicBezTo>
                <a:close/>
                <a:moveTo>
                  <a:pt x="51" y="27"/>
                </a:moveTo>
                <a:cubicBezTo>
                  <a:pt x="49" y="27"/>
                  <a:pt x="47" y="25"/>
                  <a:pt x="47" y="23"/>
                </a:cubicBezTo>
                <a:cubicBezTo>
                  <a:pt x="47" y="21"/>
                  <a:pt x="49" y="18"/>
                  <a:pt x="51" y="18"/>
                </a:cubicBezTo>
                <a:cubicBezTo>
                  <a:pt x="55" y="18"/>
                  <a:pt x="57" y="21"/>
                  <a:pt x="57" y="23"/>
                </a:cubicBezTo>
                <a:cubicBezTo>
                  <a:pt x="57" y="25"/>
                  <a:pt x="55" y="27"/>
                  <a:pt x="51" y="27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3" name="Freeform 123"/>
          <p:cNvSpPr>
            <a:spLocks noEditPoints="1"/>
          </p:cNvSpPr>
          <p:nvPr/>
        </p:nvSpPr>
        <p:spPr bwMode="auto">
          <a:xfrm>
            <a:off x="1561401" y="2318479"/>
            <a:ext cx="402416" cy="321077"/>
          </a:xfrm>
          <a:custGeom>
            <a:avLst/>
            <a:gdLst>
              <a:gd name="T0" fmla="*/ 98 w 119"/>
              <a:gd name="T1" fmla="*/ 40 h 95"/>
              <a:gd name="T2" fmla="*/ 95 w 119"/>
              <a:gd name="T3" fmla="*/ 36 h 95"/>
              <a:gd name="T4" fmla="*/ 94 w 119"/>
              <a:gd name="T5" fmla="*/ 22 h 95"/>
              <a:gd name="T6" fmla="*/ 69 w 119"/>
              <a:gd name="T7" fmla="*/ 23 h 95"/>
              <a:gd name="T8" fmla="*/ 65 w 119"/>
              <a:gd name="T9" fmla="*/ 16 h 95"/>
              <a:gd name="T10" fmla="*/ 45 w 119"/>
              <a:gd name="T11" fmla="*/ 6 h 95"/>
              <a:gd name="T12" fmla="*/ 11 w 119"/>
              <a:gd name="T13" fmla="*/ 34 h 95"/>
              <a:gd name="T14" fmla="*/ 1 w 119"/>
              <a:gd name="T15" fmla="*/ 60 h 95"/>
              <a:gd name="T16" fmla="*/ 51 w 119"/>
              <a:gd name="T17" fmla="*/ 93 h 95"/>
              <a:gd name="T18" fmla="*/ 110 w 119"/>
              <a:gd name="T19" fmla="*/ 67 h 95"/>
              <a:gd name="T20" fmla="*/ 98 w 119"/>
              <a:gd name="T21" fmla="*/ 40 h 95"/>
              <a:gd name="T22" fmla="*/ 52 w 119"/>
              <a:gd name="T23" fmla="*/ 86 h 95"/>
              <a:gd name="T24" fmla="*/ 14 w 119"/>
              <a:gd name="T25" fmla="*/ 62 h 95"/>
              <a:gd name="T26" fmla="*/ 52 w 119"/>
              <a:gd name="T27" fmla="*/ 35 h 95"/>
              <a:gd name="T28" fmla="*/ 91 w 119"/>
              <a:gd name="T29" fmla="*/ 57 h 95"/>
              <a:gd name="T30" fmla="*/ 52 w 119"/>
              <a:gd name="T31" fmla="*/ 86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9" h="95">
                <a:moveTo>
                  <a:pt x="98" y="40"/>
                </a:moveTo>
                <a:cubicBezTo>
                  <a:pt x="93" y="39"/>
                  <a:pt x="95" y="36"/>
                  <a:pt x="95" y="36"/>
                </a:cubicBezTo>
                <a:cubicBezTo>
                  <a:pt x="95" y="36"/>
                  <a:pt x="100" y="28"/>
                  <a:pt x="94" y="22"/>
                </a:cubicBezTo>
                <a:cubicBezTo>
                  <a:pt x="87" y="14"/>
                  <a:pt x="69" y="23"/>
                  <a:pt x="69" y="23"/>
                </a:cubicBezTo>
                <a:cubicBezTo>
                  <a:pt x="62" y="25"/>
                  <a:pt x="64" y="22"/>
                  <a:pt x="65" y="16"/>
                </a:cubicBezTo>
                <a:cubicBezTo>
                  <a:pt x="65" y="10"/>
                  <a:pt x="63" y="0"/>
                  <a:pt x="45" y="6"/>
                </a:cubicBezTo>
                <a:cubicBezTo>
                  <a:pt x="26" y="12"/>
                  <a:pt x="11" y="34"/>
                  <a:pt x="11" y="34"/>
                </a:cubicBezTo>
                <a:cubicBezTo>
                  <a:pt x="0" y="49"/>
                  <a:pt x="1" y="60"/>
                  <a:pt x="1" y="60"/>
                </a:cubicBezTo>
                <a:cubicBezTo>
                  <a:pt x="4" y="85"/>
                  <a:pt x="30" y="91"/>
                  <a:pt x="51" y="93"/>
                </a:cubicBezTo>
                <a:cubicBezTo>
                  <a:pt x="72" y="95"/>
                  <a:pt x="102" y="86"/>
                  <a:pt x="110" y="67"/>
                </a:cubicBezTo>
                <a:cubicBezTo>
                  <a:pt x="119" y="48"/>
                  <a:pt x="103" y="41"/>
                  <a:pt x="98" y="40"/>
                </a:cubicBezTo>
                <a:close/>
                <a:moveTo>
                  <a:pt x="52" y="86"/>
                </a:moveTo>
                <a:cubicBezTo>
                  <a:pt x="31" y="87"/>
                  <a:pt x="14" y="76"/>
                  <a:pt x="14" y="62"/>
                </a:cubicBezTo>
                <a:cubicBezTo>
                  <a:pt x="14" y="48"/>
                  <a:pt x="31" y="36"/>
                  <a:pt x="52" y="35"/>
                </a:cubicBezTo>
                <a:cubicBezTo>
                  <a:pt x="74" y="34"/>
                  <a:pt x="91" y="43"/>
                  <a:pt x="91" y="57"/>
                </a:cubicBezTo>
                <a:cubicBezTo>
                  <a:pt x="91" y="72"/>
                  <a:pt x="74" y="85"/>
                  <a:pt x="52" y="86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4" name="Freeform 124"/>
          <p:cNvSpPr>
            <a:spLocks noEditPoints="1"/>
          </p:cNvSpPr>
          <p:nvPr/>
        </p:nvSpPr>
        <p:spPr bwMode="auto">
          <a:xfrm>
            <a:off x="1652729" y="2459753"/>
            <a:ext cx="158398" cy="141274"/>
          </a:xfrm>
          <a:custGeom>
            <a:avLst/>
            <a:gdLst>
              <a:gd name="T0" fmla="*/ 21 w 47"/>
              <a:gd name="T1" fmla="*/ 3 h 42"/>
              <a:gd name="T2" fmla="*/ 2 w 47"/>
              <a:gd name="T3" fmla="*/ 25 h 42"/>
              <a:gd name="T4" fmla="*/ 8 w 47"/>
              <a:gd name="T5" fmla="*/ 35 h 42"/>
              <a:gd name="T6" fmla="*/ 40 w 47"/>
              <a:gd name="T7" fmla="*/ 29 h 42"/>
              <a:gd name="T8" fmla="*/ 21 w 47"/>
              <a:gd name="T9" fmla="*/ 3 h 42"/>
              <a:gd name="T10" fmla="*/ 16 w 47"/>
              <a:gd name="T11" fmla="*/ 31 h 42"/>
              <a:gd name="T12" fmla="*/ 8 w 47"/>
              <a:gd name="T13" fmla="*/ 26 h 42"/>
              <a:gd name="T14" fmla="*/ 15 w 47"/>
              <a:gd name="T15" fmla="*/ 19 h 42"/>
              <a:gd name="T16" fmla="*/ 23 w 47"/>
              <a:gd name="T17" fmla="*/ 24 h 42"/>
              <a:gd name="T18" fmla="*/ 16 w 47"/>
              <a:gd name="T19" fmla="*/ 31 h 42"/>
              <a:gd name="T20" fmla="*/ 28 w 47"/>
              <a:gd name="T21" fmla="*/ 20 h 42"/>
              <a:gd name="T22" fmla="*/ 25 w 47"/>
              <a:gd name="T23" fmla="*/ 20 h 42"/>
              <a:gd name="T24" fmla="*/ 26 w 47"/>
              <a:gd name="T25" fmla="*/ 16 h 42"/>
              <a:gd name="T26" fmla="*/ 30 w 47"/>
              <a:gd name="T27" fmla="*/ 16 h 42"/>
              <a:gd name="T28" fmla="*/ 28 w 47"/>
              <a:gd name="T29" fmla="*/ 2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7" h="42">
                <a:moveTo>
                  <a:pt x="21" y="3"/>
                </a:moveTo>
                <a:cubicBezTo>
                  <a:pt x="0" y="5"/>
                  <a:pt x="2" y="25"/>
                  <a:pt x="2" y="25"/>
                </a:cubicBezTo>
                <a:cubicBezTo>
                  <a:pt x="2" y="25"/>
                  <a:pt x="2" y="32"/>
                  <a:pt x="8" y="35"/>
                </a:cubicBezTo>
                <a:cubicBezTo>
                  <a:pt x="21" y="42"/>
                  <a:pt x="33" y="38"/>
                  <a:pt x="40" y="29"/>
                </a:cubicBezTo>
                <a:cubicBezTo>
                  <a:pt x="47" y="21"/>
                  <a:pt x="43" y="0"/>
                  <a:pt x="21" y="3"/>
                </a:cubicBezTo>
                <a:close/>
                <a:moveTo>
                  <a:pt x="16" y="31"/>
                </a:moveTo>
                <a:cubicBezTo>
                  <a:pt x="12" y="31"/>
                  <a:pt x="8" y="29"/>
                  <a:pt x="8" y="26"/>
                </a:cubicBezTo>
                <a:cubicBezTo>
                  <a:pt x="8" y="22"/>
                  <a:pt x="11" y="19"/>
                  <a:pt x="15" y="19"/>
                </a:cubicBezTo>
                <a:cubicBezTo>
                  <a:pt x="20" y="18"/>
                  <a:pt x="23" y="21"/>
                  <a:pt x="23" y="24"/>
                </a:cubicBezTo>
                <a:cubicBezTo>
                  <a:pt x="23" y="27"/>
                  <a:pt x="20" y="31"/>
                  <a:pt x="16" y="31"/>
                </a:cubicBezTo>
                <a:close/>
                <a:moveTo>
                  <a:pt x="28" y="20"/>
                </a:moveTo>
                <a:cubicBezTo>
                  <a:pt x="27" y="21"/>
                  <a:pt x="25" y="21"/>
                  <a:pt x="25" y="20"/>
                </a:cubicBezTo>
                <a:cubicBezTo>
                  <a:pt x="24" y="19"/>
                  <a:pt x="24" y="17"/>
                  <a:pt x="26" y="16"/>
                </a:cubicBezTo>
                <a:cubicBezTo>
                  <a:pt x="27" y="15"/>
                  <a:pt x="29" y="15"/>
                  <a:pt x="30" y="16"/>
                </a:cubicBezTo>
                <a:cubicBezTo>
                  <a:pt x="30" y="17"/>
                  <a:pt x="30" y="19"/>
                  <a:pt x="28" y="2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5" name="Freeform 125"/>
          <p:cNvSpPr/>
          <p:nvPr/>
        </p:nvSpPr>
        <p:spPr bwMode="auto">
          <a:xfrm>
            <a:off x="1862499" y="2331323"/>
            <a:ext cx="87048" cy="91328"/>
          </a:xfrm>
          <a:custGeom>
            <a:avLst/>
            <a:gdLst>
              <a:gd name="T0" fmla="*/ 20 w 26"/>
              <a:gd name="T1" fmla="*/ 27 h 27"/>
              <a:gd name="T2" fmla="*/ 23 w 26"/>
              <a:gd name="T3" fmla="*/ 24 h 27"/>
              <a:gd name="T4" fmla="*/ 23 w 26"/>
              <a:gd name="T5" fmla="*/ 24 h 27"/>
              <a:gd name="T6" fmla="*/ 4 w 26"/>
              <a:gd name="T7" fmla="*/ 4 h 27"/>
              <a:gd name="T8" fmla="*/ 0 w 26"/>
              <a:gd name="T9" fmla="*/ 8 h 27"/>
              <a:gd name="T10" fmla="*/ 4 w 26"/>
              <a:gd name="T11" fmla="*/ 11 h 27"/>
              <a:gd name="T12" fmla="*/ 16 w 26"/>
              <a:gd name="T13" fmla="*/ 23 h 27"/>
              <a:gd name="T14" fmla="*/ 20 w 26"/>
              <a:gd name="T15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27">
                <a:moveTo>
                  <a:pt x="20" y="27"/>
                </a:moveTo>
                <a:cubicBezTo>
                  <a:pt x="21" y="27"/>
                  <a:pt x="23" y="26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6" y="0"/>
                  <a:pt x="4" y="4"/>
                  <a:pt x="4" y="4"/>
                </a:cubicBezTo>
                <a:cubicBezTo>
                  <a:pt x="2" y="4"/>
                  <a:pt x="0" y="6"/>
                  <a:pt x="0" y="8"/>
                </a:cubicBezTo>
                <a:cubicBezTo>
                  <a:pt x="0" y="10"/>
                  <a:pt x="2" y="11"/>
                  <a:pt x="4" y="11"/>
                </a:cubicBezTo>
                <a:cubicBezTo>
                  <a:pt x="19" y="8"/>
                  <a:pt x="16" y="23"/>
                  <a:pt x="16" y="23"/>
                </a:cubicBezTo>
                <a:cubicBezTo>
                  <a:pt x="16" y="25"/>
                  <a:pt x="18" y="27"/>
                  <a:pt x="20" y="27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6" name="Freeform 126"/>
          <p:cNvSpPr/>
          <p:nvPr/>
        </p:nvSpPr>
        <p:spPr bwMode="auto">
          <a:xfrm>
            <a:off x="1845374" y="2277094"/>
            <a:ext cx="182657" cy="169815"/>
          </a:xfrm>
          <a:custGeom>
            <a:avLst/>
            <a:gdLst>
              <a:gd name="T0" fmla="*/ 22 w 54"/>
              <a:gd name="T1" fmla="*/ 2 h 50"/>
              <a:gd name="T2" fmla="*/ 4 w 54"/>
              <a:gd name="T3" fmla="*/ 2 h 50"/>
              <a:gd name="T4" fmla="*/ 4 w 54"/>
              <a:gd name="T5" fmla="*/ 2 h 50"/>
              <a:gd name="T6" fmla="*/ 4 w 54"/>
              <a:gd name="T7" fmla="*/ 2 h 50"/>
              <a:gd name="T8" fmla="*/ 0 w 54"/>
              <a:gd name="T9" fmla="*/ 7 h 50"/>
              <a:gd name="T10" fmla="*/ 5 w 54"/>
              <a:gd name="T11" fmla="*/ 12 h 50"/>
              <a:gd name="T12" fmla="*/ 10 w 54"/>
              <a:gd name="T13" fmla="*/ 11 h 50"/>
              <a:gd name="T14" fmla="*/ 35 w 54"/>
              <a:gd name="T15" fmla="*/ 24 h 50"/>
              <a:gd name="T16" fmla="*/ 37 w 54"/>
              <a:gd name="T17" fmla="*/ 41 h 50"/>
              <a:gd name="T18" fmla="*/ 36 w 54"/>
              <a:gd name="T19" fmla="*/ 46 h 50"/>
              <a:gd name="T20" fmla="*/ 41 w 54"/>
              <a:gd name="T21" fmla="*/ 50 h 50"/>
              <a:gd name="T22" fmla="*/ 46 w 54"/>
              <a:gd name="T23" fmla="*/ 46 h 50"/>
              <a:gd name="T24" fmla="*/ 46 w 54"/>
              <a:gd name="T25" fmla="*/ 46 h 50"/>
              <a:gd name="T26" fmla="*/ 22 w 54"/>
              <a:gd name="T27" fmla="*/ 2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4" h="50">
                <a:moveTo>
                  <a:pt x="22" y="2"/>
                </a:moveTo>
                <a:cubicBezTo>
                  <a:pt x="14" y="0"/>
                  <a:pt x="7" y="1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2" y="3"/>
                  <a:pt x="0" y="5"/>
                  <a:pt x="0" y="7"/>
                </a:cubicBezTo>
                <a:cubicBezTo>
                  <a:pt x="0" y="10"/>
                  <a:pt x="2" y="12"/>
                  <a:pt x="5" y="12"/>
                </a:cubicBezTo>
                <a:cubicBezTo>
                  <a:pt x="5" y="12"/>
                  <a:pt x="8" y="12"/>
                  <a:pt x="10" y="11"/>
                </a:cubicBezTo>
                <a:cubicBezTo>
                  <a:pt x="12" y="10"/>
                  <a:pt x="27" y="11"/>
                  <a:pt x="35" y="24"/>
                </a:cubicBezTo>
                <a:cubicBezTo>
                  <a:pt x="39" y="33"/>
                  <a:pt x="37" y="40"/>
                  <a:pt x="37" y="41"/>
                </a:cubicBezTo>
                <a:cubicBezTo>
                  <a:pt x="37" y="41"/>
                  <a:pt x="36" y="43"/>
                  <a:pt x="36" y="46"/>
                </a:cubicBezTo>
                <a:cubicBezTo>
                  <a:pt x="36" y="49"/>
                  <a:pt x="38" y="50"/>
                  <a:pt x="41" y="50"/>
                </a:cubicBezTo>
                <a:cubicBezTo>
                  <a:pt x="43" y="50"/>
                  <a:pt x="45" y="50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54" y="18"/>
                  <a:pt x="36" y="5"/>
                  <a:pt x="22" y="2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7" name="Oval 127"/>
          <p:cNvSpPr>
            <a:spLocks noChangeArrowheads="1"/>
          </p:cNvSpPr>
          <p:nvPr/>
        </p:nvSpPr>
        <p:spPr bwMode="auto">
          <a:xfrm>
            <a:off x="629565" y="2287085"/>
            <a:ext cx="84194" cy="74204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8" name="Freeform 128"/>
          <p:cNvSpPr/>
          <p:nvPr/>
        </p:nvSpPr>
        <p:spPr bwMode="auto">
          <a:xfrm>
            <a:off x="592463" y="2378413"/>
            <a:ext cx="128430" cy="246873"/>
          </a:xfrm>
          <a:custGeom>
            <a:avLst/>
            <a:gdLst>
              <a:gd name="T0" fmla="*/ 13 w 38"/>
              <a:gd name="T1" fmla="*/ 0 h 73"/>
              <a:gd name="T2" fmla="*/ 6 w 38"/>
              <a:gd name="T3" fmla="*/ 11 h 73"/>
              <a:gd name="T4" fmla="*/ 20 w 38"/>
              <a:gd name="T5" fmla="*/ 20 h 73"/>
              <a:gd name="T6" fmla="*/ 25 w 38"/>
              <a:gd name="T7" fmla="*/ 34 h 73"/>
              <a:gd name="T8" fmla="*/ 0 w 38"/>
              <a:gd name="T9" fmla="*/ 61 h 73"/>
              <a:gd name="T10" fmla="*/ 18 w 38"/>
              <a:gd name="T11" fmla="*/ 73 h 73"/>
              <a:gd name="T12" fmla="*/ 34 w 38"/>
              <a:gd name="T13" fmla="*/ 39 h 73"/>
              <a:gd name="T14" fmla="*/ 32 w 38"/>
              <a:gd name="T15" fmla="*/ 15 h 73"/>
              <a:gd name="T16" fmla="*/ 13 w 38"/>
              <a:gd name="T17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" h="73">
                <a:moveTo>
                  <a:pt x="13" y="0"/>
                </a:moveTo>
                <a:cubicBezTo>
                  <a:pt x="6" y="11"/>
                  <a:pt x="6" y="11"/>
                  <a:pt x="6" y="11"/>
                </a:cubicBezTo>
                <a:cubicBezTo>
                  <a:pt x="20" y="20"/>
                  <a:pt x="20" y="20"/>
                  <a:pt x="20" y="20"/>
                </a:cubicBezTo>
                <a:cubicBezTo>
                  <a:pt x="20" y="20"/>
                  <a:pt x="29" y="25"/>
                  <a:pt x="25" y="34"/>
                </a:cubicBezTo>
                <a:cubicBezTo>
                  <a:pt x="21" y="43"/>
                  <a:pt x="0" y="61"/>
                  <a:pt x="0" y="61"/>
                </a:cubicBezTo>
                <a:cubicBezTo>
                  <a:pt x="18" y="73"/>
                  <a:pt x="18" y="73"/>
                  <a:pt x="18" y="73"/>
                </a:cubicBezTo>
                <a:cubicBezTo>
                  <a:pt x="31" y="45"/>
                  <a:pt x="30" y="49"/>
                  <a:pt x="34" y="39"/>
                </a:cubicBezTo>
                <a:cubicBezTo>
                  <a:pt x="37" y="29"/>
                  <a:pt x="38" y="21"/>
                  <a:pt x="32" y="15"/>
                </a:cubicBezTo>
                <a:cubicBezTo>
                  <a:pt x="25" y="8"/>
                  <a:pt x="24" y="7"/>
                  <a:pt x="13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9" name="Freeform 129"/>
          <p:cNvSpPr/>
          <p:nvPr/>
        </p:nvSpPr>
        <p:spPr bwMode="auto">
          <a:xfrm>
            <a:off x="689500" y="2259972"/>
            <a:ext cx="368168" cy="409551"/>
          </a:xfrm>
          <a:custGeom>
            <a:avLst/>
            <a:gdLst>
              <a:gd name="T0" fmla="*/ 104 w 109"/>
              <a:gd name="T1" fmla="*/ 31 h 121"/>
              <a:gd name="T2" fmla="*/ 32 w 109"/>
              <a:gd name="T3" fmla="*/ 20 h 121"/>
              <a:gd name="T4" fmla="*/ 36 w 109"/>
              <a:gd name="T5" fmla="*/ 11 h 121"/>
              <a:gd name="T6" fmla="*/ 19 w 109"/>
              <a:gd name="T7" fmla="*/ 6 h 121"/>
              <a:gd name="T8" fmla="*/ 0 w 109"/>
              <a:gd name="T9" fmla="*/ 39 h 121"/>
              <a:gd name="T10" fmla="*/ 12 w 109"/>
              <a:gd name="T11" fmla="*/ 46 h 121"/>
              <a:gd name="T12" fmla="*/ 21 w 109"/>
              <a:gd name="T13" fmla="*/ 36 h 121"/>
              <a:gd name="T14" fmla="*/ 29 w 109"/>
              <a:gd name="T15" fmla="*/ 32 h 121"/>
              <a:gd name="T16" fmla="*/ 15 w 109"/>
              <a:gd name="T17" fmla="*/ 52 h 121"/>
              <a:gd name="T18" fmla="*/ 23 w 109"/>
              <a:gd name="T19" fmla="*/ 58 h 121"/>
              <a:gd name="T20" fmla="*/ 33 w 109"/>
              <a:gd name="T21" fmla="*/ 48 h 121"/>
              <a:gd name="T22" fmla="*/ 39 w 109"/>
              <a:gd name="T23" fmla="*/ 48 h 121"/>
              <a:gd name="T24" fmla="*/ 39 w 109"/>
              <a:gd name="T25" fmla="*/ 58 h 121"/>
              <a:gd name="T26" fmla="*/ 15 w 109"/>
              <a:gd name="T27" fmla="*/ 58 h 121"/>
              <a:gd name="T28" fmla="*/ 15 w 109"/>
              <a:gd name="T29" fmla="*/ 67 h 121"/>
              <a:gd name="T30" fmla="*/ 39 w 109"/>
              <a:gd name="T31" fmla="*/ 67 h 121"/>
              <a:gd name="T32" fmla="*/ 39 w 109"/>
              <a:gd name="T33" fmla="*/ 87 h 121"/>
              <a:gd name="T34" fmla="*/ 38 w 109"/>
              <a:gd name="T35" fmla="*/ 87 h 121"/>
              <a:gd name="T36" fmla="*/ 30 w 109"/>
              <a:gd name="T37" fmla="*/ 84 h 121"/>
              <a:gd name="T38" fmla="*/ 29 w 109"/>
              <a:gd name="T39" fmla="*/ 71 h 121"/>
              <a:gd name="T40" fmla="*/ 13 w 109"/>
              <a:gd name="T41" fmla="*/ 71 h 121"/>
              <a:gd name="T42" fmla="*/ 12 w 109"/>
              <a:gd name="T43" fmla="*/ 72 h 121"/>
              <a:gd name="T44" fmla="*/ 30 w 109"/>
              <a:gd name="T45" fmla="*/ 98 h 121"/>
              <a:gd name="T46" fmla="*/ 70 w 109"/>
              <a:gd name="T47" fmla="*/ 87 h 121"/>
              <a:gd name="T48" fmla="*/ 72 w 109"/>
              <a:gd name="T49" fmla="*/ 96 h 121"/>
              <a:gd name="T50" fmla="*/ 86 w 109"/>
              <a:gd name="T51" fmla="*/ 91 h 121"/>
              <a:gd name="T52" fmla="*/ 77 w 109"/>
              <a:gd name="T53" fmla="*/ 68 h 121"/>
              <a:gd name="T54" fmla="*/ 66 w 109"/>
              <a:gd name="T55" fmla="*/ 72 h 121"/>
              <a:gd name="T56" fmla="*/ 68 w 109"/>
              <a:gd name="T57" fmla="*/ 79 h 121"/>
              <a:gd name="T58" fmla="*/ 58 w 109"/>
              <a:gd name="T59" fmla="*/ 84 h 121"/>
              <a:gd name="T60" fmla="*/ 58 w 109"/>
              <a:gd name="T61" fmla="*/ 67 h 121"/>
              <a:gd name="T62" fmla="*/ 82 w 109"/>
              <a:gd name="T63" fmla="*/ 67 h 121"/>
              <a:gd name="T64" fmla="*/ 82 w 109"/>
              <a:gd name="T65" fmla="*/ 58 h 121"/>
              <a:gd name="T66" fmla="*/ 58 w 109"/>
              <a:gd name="T67" fmla="*/ 58 h 121"/>
              <a:gd name="T68" fmla="*/ 58 w 109"/>
              <a:gd name="T69" fmla="*/ 48 h 121"/>
              <a:gd name="T70" fmla="*/ 82 w 109"/>
              <a:gd name="T71" fmla="*/ 48 h 121"/>
              <a:gd name="T72" fmla="*/ 82 w 109"/>
              <a:gd name="T73" fmla="*/ 39 h 121"/>
              <a:gd name="T74" fmla="*/ 40 w 109"/>
              <a:gd name="T75" fmla="*/ 39 h 121"/>
              <a:gd name="T76" fmla="*/ 46 w 109"/>
              <a:gd name="T77" fmla="*/ 30 h 121"/>
              <a:gd name="T78" fmla="*/ 39 w 109"/>
              <a:gd name="T79" fmla="*/ 28 h 121"/>
              <a:gd name="T80" fmla="*/ 87 w 109"/>
              <a:gd name="T81" fmla="*/ 37 h 121"/>
              <a:gd name="T82" fmla="*/ 87 w 109"/>
              <a:gd name="T83" fmla="*/ 85 h 121"/>
              <a:gd name="T84" fmla="*/ 70 w 109"/>
              <a:gd name="T85" fmla="*/ 101 h 121"/>
              <a:gd name="T86" fmla="*/ 60 w 109"/>
              <a:gd name="T87" fmla="*/ 98 h 121"/>
              <a:gd name="T88" fmla="*/ 57 w 109"/>
              <a:gd name="T89" fmla="*/ 108 h 121"/>
              <a:gd name="T90" fmla="*/ 105 w 109"/>
              <a:gd name="T91" fmla="*/ 87 h 121"/>
              <a:gd name="T92" fmla="*/ 104 w 109"/>
              <a:gd name="T93" fmla="*/ 3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9" h="121">
                <a:moveTo>
                  <a:pt x="104" y="31"/>
                </a:moveTo>
                <a:cubicBezTo>
                  <a:pt x="104" y="31"/>
                  <a:pt x="100" y="0"/>
                  <a:pt x="32" y="20"/>
                </a:cubicBezTo>
                <a:cubicBezTo>
                  <a:pt x="35" y="14"/>
                  <a:pt x="36" y="11"/>
                  <a:pt x="36" y="11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2" y="29"/>
                  <a:pt x="0" y="39"/>
                </a:cubicBezTo>
                <a:cubicBezTo>
                  <a:pt x="0" y="39"/>
                  <a:pt x="12" y="46"/>
                  <a:pt x="12" y="46"/>
                </a:cubicBezTo>
                <a:cubicBezTo>
                  <a:pt x="15" y="43"/>
                  <a:pt x="18" y="39"/>
                  <a:pt x="21" y="36"/>
                </a:cubicBezTo>
                <a:cubicBezTo>
                  <a:pt x="24" y="35"/>
                  <a:pt x="26" y="33"/>
                  <a:pt x="29" y="32"/>
                </a:cubicBezTo>
                <a:cubicBezTo>
                  <a:pt x="26" y="38"/>
                  <a:pt x="20" y="47"/>
                  <a:pt x="15" y="52"/>
                </a:cubicBezTo>
                <a:cubicBezTo>
                  <a:pt x="23" y="58"/>
                  <a:pt x="23" y="58"/>
                  <a:pt x="23" y="58"/>
                </a:cubicBezTo>
                <a:cubicBezTo>
                  <a:pt x="23" y="58"/>
                  <a:pt x="27" y="54"/>
                  <a:pt x="33" y="48"/>
                </a:cubicBezTo>
                <a:cubicBezTo>
                  <a:pt x="39" y="48"/>
                  <a:pt x="39" y="48"/>
                  <a:pt x="39" y="48"/>
                </a:cubicBezTo>
                <a:cubicBezTo>
                  <a:pt x="39" y="58"/>
                  <a:pt x="39" y="58"/>
                  <a:pt x="39" y="58"/>
                </a:cubicBezTo>
                <a:cubicBezTo>
                  <a:pt x="15" y="58"/>
                  <a:pt x="15" y="58"/>
                  <a:pt x="15" y="58"/>
                </a:cubicBezTo>
                <a:cubicBezTo>
                  <a:pt x="15" y="67"/>
                  <a:pt x="15" y="67"/>
                  <a:pt x="15" y="67"/>
                </a:cubicBezTo>
                <a:cubicBezTo>
                  <a:pt x="39" y="67"/>
                  <a:pt x="39" y="67"/>
                  <a:pt x="39" y="67"/>
                </a:cubicBezTo>
                <a:cubicBezTo>
                  <a:pt x="39" y="87"/>
                  <a:pt x="39" y="87"/>
                  <a:pt x="39" y="87"/>
                </a:cubicBezTo>
                <a:cubicBezTo>
                  <a:pt x="39" y="87"/>
                  <a:pt x="38" y="87"/>
                  <a:pt x="38" y="87"/>
                </a:cubicBezTo>
                <a:cubicBezTo>
                  <a:pt x="35" y="87"/>
                  <a:pt x="31" y="86"/>
                  <a:pt x="30" y="84"/>
                </a:cubicBezTo>
                <a:cubicBezTo>
                  <a:pt x="28" y="81"/>
                  <a:pt x="29" y="75"/>
                  <a:pt x="29" y="71"/>
                </a:cubicBezTo>
                <a:cubicBezTo>
                  <a:pt x="13" y="71"/>
                  <a:pt x="13" y="71"/>
                  <a:pt x="13" y="71"/>
                </a:cubicBezTo>
                <a:cubicBezTo>
                  <a:pt x="12" y="72"/>
                  <a:pt x="12" y="72"/>
                  <a:pt x="12" y="72"/>
                </a:cubicBezTo>
                <a:cubicBezTo>
                  <a:pt x="12" y="72"/>
                  <a:pt x="6" y="99"/>
                  <a:pt x="30" y="98"/>
                </a:cubicBezTo>
                <a:cubicBezTo>
                  <a:pt x="51" y="99"/>
                  <a:pt x="64" y="92"/>
                  <a:pt x="70" y="87"/>
                </a:cubicBezTo>
                <a:cubicBezTo>
                  <a:pt x="72" y="96"/>
                  <a:pt x="72" y="96"/>
                  <a:pt x="72" y="96"/>
                </a:cubicBezTo>
                <a:cubicBezTo>
                  <a:pt x="86" y="91"/>
                  <a:pt x="86" y="91"/>
                  <a:pt x="86" y="91"/>
                </a:cubicBezTo>
                <a:cubicBezTo>
                  <a:pt x="77" y="68"/>
                  <a:pt x="77" y="68"/>
                  <a:pt x="77" y="68"/>
                </a:cubicBezTo>
                <a:cubicBezTo>
                  <a:pt x="66" y="72"/>
                  <a:pt x="66" y="72"/>
                  <a:pt x="66" y="72"/>
                </a:cubicBezTo>
                <a:cubicBezTo>
                  <a:pt x="68" y="79"/>
                  <a:pt x="68" y="79"/>
                  <a:pt x="68" y="79"/>
                </a:cubicBezTo>
                <a:cubicBezTo>
                  <a:pt x="65" y="82"/>
                  <a:pt x="62" y="83"/>
                  <a:pt x="58" y="84"/>
                </a:cubicBezTo>
                <a:cubicBezTo>
                  <a:pt x="58" y="67"/>
                  <a:pt x="58" y="67"/>
                  <a:pt x="58" y="67"/>
                </a:cubicBezTo>
                <a:cubicBezTo>
                  <a:pt x="82" y="67"/>
                  <a:pt x="82" y="67"/>
                  <a:pt x="82" y="67"/>
                </a:cubicBezTo>
                <a:cubicBezTo>
                  <a:pt x="82" y="58"/>
                  <a:pt x="82" y="58"/>
                  <a:pt x="82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48"/>
                  <a:pt x="58" y="48"/>
                  <a:pt x="58" y="48"/>
                </a:cubicBezTo>
                <a:cubicBezTo>
                  <a:pt x="82" y="48"/>
                  <a:pt x="82" y="48"/>
                  <a:pt x="82" y="48"/>
                </a:cubicBezTo>
                <a:cubicBezTo>
                  <a:pt x="82" y="39"/>
                  <a:pt x="82" y="39"/>
                  <a:pt x="82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43" y="36"/>
                  <a:pt x="46" y="33"/>
                  <a:pt x="46" y="30"/>
                </a:cubicBezTo>
                <a:cubicBezTo>
                  <a:pt x="39" y="28"/>
                  <a:pt x="39" y="28"/>
                  <a:pt x="39" y="28"/>
                </a:cubicBezTo>
                <a:cubicBezTo>
                  <a:pt x="70" y="17"/>
                  <a:pt x="87" y="19"/>
                  <a:pt x="87" y="37"/>
                </a:cubicBezTo>
                <a:cubicBezTo>
                  <a:pt x="87" y="85"/>
                  <a:pt x="87" y="85"/>
                  <a:pt x="87" y="85"/>
                </a:cubicBezTo>
                <a:cubicBezTo>
                  <a:pt x="87" y="85"/>
                  <a:pt x="89" y="102"/>
                  <a:pt x="70" y="101"/>
                </a:cubicBezTo>
                <a:cubicBezTo>
                  <a:pt x="60" y="98"/>
                  <a:pt x="60" y="98"/>
                  <a:pt x="60" y="98"/>
                </a:cubicBezTo>
                <a:cubicBezTo>
                  <a:pt x="57" y="108"/>
                  <a:pt x="57" y="108"/>
                  <a:pt x="57" y="108"/>
                </a:cubicBezTo>
                <a:cubicBezTo>
                  <a:pt x="57" y="108"/>
                  <a:pt x="101" y="121"/>
                  <a:pt x="105" y="87"/>
                </a:cubicBezTo>
                <a:cubicBezTo>
                  <a:pt x="109" y="53"/>
                  <a:pt x="104" y="31"/>
                  <a:pt x="104" y="3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0" name="Freeform 130"/>
          <p:cNvSpPr>
            <a:spLocks noEditPoints="1"/>
          </p:cNvSpPr>
          <p:nvPr/>
        </p:nvSpPr>
        <p:spPr bwMode="auto">
          <a:xfrm>
            <a:off x="571058" y="3581993"/>
            <a:ext cx="506588" cy="509442"/>
          </a:xfrm>
          <a:custGeom>
            <a:avLst/>
            <a:gdLst>
              <a:gd name="T0" fmla="*/ 0 w 150"/>
              <a:gd name="T1" fmla="*/ 76 h 151"/>
              <a:gd name="T2" fmla="*/ 150 w 150"/>
              <a:gd name="T3" fmla="*/ 76 h 151"/>
              <a:gd name="T4" fmla="*/ 41 w 150"/>
              <a:gd name="T5" fmla="*/ 37 h 151"/>
              <a:gd name="T6" fmla="*/ 41 w 150"/>
              <a:gd name="T7" fmla="*/ 53 h 151"/>
              <a:gd name="T8" fmla="*/ 41 w 150"/>
              <a:gd name="T9" fmla="*/ 37 h 151"/>
              <a:gd name="T10" fmla="*/ 37 w 150"/>
              <a:gd name="T11" fmla="*/ 113 h 151"/>
              <a:gd name="T12" fmla="*/ 42 w 150"/>
              <a:gd name="T13" fmla="*/ 83 h 151"/>
              <a:gd name="T14" fmla="*/ 27 w 150"/>
              <a:gd name="T15" fmla="*/ 66 h 151"/>
              <a:gd name="T16" fmla="*/ 47 w 150"/>
              <a:gd name="T17" fmla="*/ 69 h 151"/>
              <a:gd name="T18" fmla="*/ 126 w 150"/>
              <a:gd name="T19" fmla="*/ 97 h 151"/>
              <a:gd name="T20" fmla="*/ 91 w 150"/>
              <a:gd name="T21" fmla="*/ 106 h 151"/>
              <a:gd name="T22" fmla="*/ 109 w 150"/>
              <a:gd name="T23" fmla="*/ 96 h 151"/>
              <a:gd name="T24" fmla="*/ 74 w 150"/>
              <a:gd name="T25" fmla="*/ 52 h 151"/>
              <a:gd name="T26" fmla="*/ 76 w 150"/>
              <a:gd name="T27" fmla="*/ 59 h 151"/>
              <a:gd name="T28" fmla="*/ 105 w 150"/>
              <a:gd name="T29" fmla="*/ 67 h 151"/>
              <a:gd name="T30" fmla="*/ 89 w 150"/>
              <a:gd name="T31" fmla="*/ 75 h 151"/>
              <a:gd name="T32" fmla="*/ 105 w 150"/>
              <a:gd name="T33" fmla="*/ 79 h 151"/>
              <a:gd name="T34" fmla="*/ 89 w 150"/>
              <a:gd name="T35" fmla="*/ 95 h 151"/>
              <a:gd name="T36" fmla="*/ 96 w 150"/>
              <a:gd name="T37" fmla="*/ 85 h 151"/>
              <a:gd name="T38" fmla="*/ 111 w 150"/>
              <a:gd name="T39" fmla="*/ 100 h 151"/>
              <a:gd name="T40" fmla="*/ 99 w 150"/>
              <a:gd name="T41" fmla="*/ 97 h 151"/>
              <a:gd name="T42" fmla="*/ 54 w 150"/>
              <a:gd name="T43" fmla="*/ 84 h 151"/>
              <a:gd name="T44" fmla="*/ 67 w 150"/>
              <a:gd name="T45" fmla="*/ 83 h 151"/>
              <a:gd name="T46" fmla="*/ 73 w 150"/>
              <a:gd name="T47" fmla="*/ 96 h 151"/>
              <a:gd name="T48" fmla="*/ 73 w 150"/>
              <a:gd name="T49" fmla="*/ 79 h 151"/>
              <a:gd name="T50" fmla="*/ 53 w 150"/>
              <a:gd name="T51" fmla="*/ 75 h 151"/>
              <a:gd name="T52" fmla="*/ 73 w 150"/>
              <a:gd name="T53" fmla="*/ 67 h 151"/>
              <a:gd name="T54" fmla="*/ 62 w 150"/>
              <a:gd name="T55" fmla="*/ 75 h 151"/>
              <a:gd name="T56" fmla="*/ 67 w 150"/>
              <a:gd name="T57" fmla="*/ 55 h 151"/>
              <a:gd name="T58" fmla="*/ 54 w 150"/>
              <a:gd name="T59" fmla="*/ 66 h 151"/>
              <a:gd name="T60" fmla="*/ 60 w 150"/>
              <a:gd name="T61" fmla="*/ 35 h 151"/>
              <a:gd name="T62" fmla="*/ 69 w 150"/>
              <a:gd name="T63" fmla="*/ 45 h 151"/>
              <a:gd name="T64" fmla="*/ 126 w 150"/>
              <a:gd name="T65" fmla="*/ 97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0" h="151">
                <a:moveTo>
                  <a:pt x="75" y="0"/>
                </a:moveTo>
                <a:cubicBezTo>
                  <a:pt x="34" y="0"/>
                  <a:pt x="0" y="34"/>
                  <a:pt x="0" y="76"/>
                </a:cubicBezTo>
                <a:cubicBezTo>
                  <a:pt x="0" y="117"/>
                  <a:pt x="34" y="151"/>
                  <a:pt x="75" y="151"/>
                </a:cubicBezTo>
                <a:cubicBezTo>
                  <a:pt x="117" y="151"/>
                  <a:pt x="150" y="117"/>
                  <a:pt x="150" y="76"/>
                </a:cubicBezTo>
                <a:cubicBezTo>
                  <a:pt x="150" y="34"/>
                  <a:pt x="117" y="0"/>
                  <a:pt x="75" y="0"/>
                </a:cubicBezTo>
                <a:close/>
                <a:moveTo>
                  <a:pt x="41" y="37"/>
                </a:moveTo>
                <a:cubicBezTo>
                  <a:pt x="46" y="37"/>
                  <a:pt x="50" y="40"/>
                  <a:pt x="50" y="45"/>
                </a:cubicBezTo>
                <a:cubicBezTo>
                  <a:pt x="50" y="50"/>
                  <a:pt x="46" y="53"/>
                  <a:pt x="41" y="53"/>
                </a:cubicBezTo>
                <a:cubicBezTo>
                  <a:pt x="35" y="53"/>
                  <a:pt x="31" y="50"/>
                  <a:pt x="31" y="45"/>
                </a:cubicBezTo>
                <a:cubicBezTo>
                  <a:pt x="31" y="40"/>
                  <a:pt x="35" y="37"/>
                  <a:pt x="41" y="37"/>
                </a:cubicBezTo>
                <a:close/>
                <a:moveTo>
                  <a:pt x="48" y="87"/>
                </a:moveTo>
                <a:cubicBezTo>
                  <a:pt x="46" y="95"/>
                  <a:pt x="47" y="92"/>
                  <a:pt x="37" y="113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23" y="104"/>
                  <a:pt x="38" y="90"/>
                  <a:pt x="42" y="83"/>
                </a:cubicBezTo>
                <a:cubicBezTo>
                  <a:pt x="45" y="76"/>
                  <a:pt x="38" y="73"/>
                  <a:pt x="38" y="73"/>
                </a:cubicBezTo>
                <a:cubicBezTo>
                  <a:pt x="27" y="66"/>
                  <a:pt x="27" y="66"/>
                  <a:pt x="27" y="66"/>
                </a:cubicBezTo>
                <a:cubicBezTo>
                  <a:pt x="33" y="57"/>
                  <a:pt x="33" y="57"/>
                  <a:pt x="33" y="57"/>
                </a:cubicBezTo>
                <a:cubicBezTo>
                  <a:pt x="41" y="63"/>
                  <a:pt x="42" y="63"/>
                  <a:pt x="47" y="69"/>
                </a:cubicBezTo>
                <a:cubicBezTo>
                  <a:pt x="52" y="73"/>
                  <a:pt x="51" y="79"/>
                  <a:pt x="48" y="87"/>
                </a:cubicBezTo>
                <a:close/>
                <a:moveTo>
                  <a:pt x="126" y="97"/>
                </a:moveTo>
                <a:cubicBezTo>
                  <a:pt x="123" y="123"/>
                  <a:pt x="89" y="113"/>
                  <a:pt x="89" y="113"/>
                </a:cubicBezTo>
                <a:cubicBezTo>
                  <a:pt x="91" y="106"/>
                  <a:pt x="91" y="106"/>
                  <a:pt x="91" y="106"/>
                </a:cubicBezTo>
                <a:cubicBezTo>
                  <a:pt x="98" y="108"/>
                  <a:pt x="98" y="108"/>
                  <a:pt x="98" y="108"/>
                </a:cubicBezTo>
                <a:cubicBezTo>
                  <a:pt x="112" y="109"/>
                  <a:pt x="109" y="96"/>
                  <a:pt x="109" y="96"/>
                </a:cubicBezTo>
                <a:cubicBezTo>
                  <a:pt x="109" y="59"/>
                  <a:pt x="109" y="59"/>
                  <a:pt x="109" y="59"/>
                </a:cubicBezTo>
                <a:cubicBezTo>
                  <a:pt x="109" y="45"/>
                  <a:pt x="98" y="44"/>
                  <a:pt x="74" y="52"/>
                </a:cubicBezTo>
                <a:cubicBezTo>
                  <a:pt x="80" y="53"/>
                  <a:pt x="80" y="53"/>
                  <a:pt x="80" y="53"/>
                </a:cubicBezTo>
                <a:cubicBezTo>
                  <a:pt x="79" y="54"/>
                  <a:pt x="78" y="59"/>
                  <a:pt x="76" y="59"/>
                </a:cubicBezTo>
                <a:cubicBezTo>
                  <a:pt x="105" y="59"/>
                  <a:pt x="105" y="59"/>
                  <a:pt x="105" y="59"/>
                </a:cubicBezTo>
                <a:cubicBezTo>
                  <a:pt x="105" y="67"/>
                  <a:pt x="105" y="67"/>
                  <a:pt x="105" y="67"/>
                </a:cubicBezTo>
                <a:cubicBezTo>
                  <a:pt x="89" y="67"/>
                  <a:pt x="89" y="67"/>
                  <a:pt x="89" y="67"/>
                </a:cubicBezTo>
                <a:cubicBezTo>
                  <a:pt x="89" y="75"/>
                  <a:pt x="89" y="75"/>
                  <a:pt x="89" y="75"/>
                </a:cubicBezTo>
                <a:cubicBezTo>
                  <a:pt x="105" y="75"/>
                  <a:pt x="105" y="75"/>
                  <a:pt x="105" y="75"/>
                </a:cubicBezTo>
                <a:cubicBezTo>
                  <a:pt x="105" y="79"/>
                  <a:pt x="105" y="79"/>
                  <a:pt x="105" y="79"/>
                </a:cubicBezTo>
                <a:cubicBezTo>
                  <a:pt x="89" y="79"/>
                  <a:pt x="89" y="79"/>
                  <a:pt x="89" y="79"/>
                </a:cubicBezTo>
                <a:cubicBezTo>
                  <a:pt x="89" y="95"/>
                  <a:pt x="89" y="95"/>
                  <a:pt x="89" y="95"/>
                </a:cubicBezTo>
                <a:cubicBezTo>
                  <a:pt x="89" y="94"/>
                  <a:pt x="95" y="93"/>
                  <a:pt x="97" y="91"/>
                </a:cubicBezTo>
                <a:cubicBezTo>
                  <a:pt x="96" y="85"/>
                  <a:pt x="96" y="85"/>
                  <a:pt x="96" y="85"/>
                </a:cubicBezTo>
                <a:cubicBezTo>
                  <a:pt x="104" y="83"/>
                  <a:pt x="104" y="83"/>
                  <a:pt x="104" y="83"/>
                </a:cubicBezTo>
                <a:cubicBezTo>
                  <a:pt x="111" y="100"/>
                  <a:pt x="111" y="100"/>
                  <a:pt x="111" y="100"/>
                </a:cubicBezTo>
                <a:cubicBezTo>
                  <a:pt x="101" y="104"/>
                  <a:pt x="101" y="104"/>
                  <a:pt x="101" y="104"/>
                </a:cubicBezTo>
                <a:cubicBezTo>
                  <a:pt x="99" y="97"/>
                  <a:pt x="99" y="97"/>
                  <a:pt x="99" y="97"/>
                </a:cubicBezTo>
                <a:cubicBezTo>
                  <a:pt x="94" y="101"/>
                  <a:pt x="85" y="106"/>
                  <a:pt x="68" y="106"/>
                </a:cubicBezTo>
                <a:cubicBezTo>
                  <a:pt x="50" y="106"/>
                  <a:pt x="54" y="84"/>
                  <a:pt x="54" y="84"/>
                </a:cubicBezTo>
                <a:cubicBezTo>
                  <a:pt x="55" y="83"/>
                  <a:pt x="55" y="83"/>
                  <a:pt x="55" y="83"/>
                </a:cubicBezTo>
                <a:cubicBezTo>
                  <a:pt x="67" y="83"/>
                  <a:pt x="67" y="83"/>
                  <a:pt x="67" y="83"/>
                </a:cubicBezTo>
                <a:cubicBezTo>
                  <a:pt x="67" y="87"/>
                  <a:pt x="66" y="91"/>
                  <a:pt x="68" y="93"/>
                </a:cubicBezTo>
                <a:cubicBezTo>
                  <a:pt x="69" y="95"/>
                  <a:pt x="71" y="96"/>
                  <a:pt x="73" y="96"/>
                </a:cubicBezTo>
                <a:cubicBezTo>
                  <a:pt x="74" y="96"/>
                  <a:pt x="73" y="97"/>
                  <a:pt x="73" y="97"/>
                </a:cubicBezTo>
                <a:cubicBezTo>
                  <a:pt x="73" y="79"/>
                  <a:pt x="73" y="79"/>
                  <a:pt x="73" y="79"/>
                </a:cubicBezTo>
                <a:cubicBezTo>
                  <a:pt x="53" y="79"/>
                  <a:pt x="53" y="79"/>
                  <a:pt x="53" y="79"/>
                </a:cubicBezTo>
                <a:cubicBezTo>
                  <a:pt x="53" y="75"/>
                  <a:pt x="53" y="75"/>
                  <a:pt x="53" y="75"/>
                </a:cubicBezTo>
                <a:cubicBezTo>
                  <a:pt x="73" y="75"/>
                  <a:pt x="73" y="75"/>
                  <a:pt x="73" y="75"/>
                </a:cubicBezTo>
                <a:cubicBezTo>
                  <a:pt x="73" y="67"/>
                  <a:pt x="73" y="67"/>
                  <a:pt x="73" y="67"/>
                </a:cubicBezTo>
                <a:cubicBezTo>
                  <a:pt x="70" y="67"/>
                  <a:pt x="70" y="67"/>
                  <a:pt x="70" y="67"/>
                </a:cubicBezTo>
                <a:cubicBezTo>
                  <a:pt x="66" y="71"/>
                  <a:pt x="62" y="75"/>
                  <a:pt x="62" y="75"/>
                </a:cubicBezTo>
                <a:cubicBezTo>
                  <a:pt x="57" y="70"/>
                  <a:pt x="57" y="70"/>
                  <a:pt x="57" y="70"/>
                </a:cubicBezTo>
                <a:cubicBezTo>
                  <a:pt x="61" y="66"/>
                  <a:pt x="65" y="60"/>
                  <a:pt x="67" y="55"/>
                </a:cubicBezTo>
                <a:cubicBezTo>
                  <a:pt x="65" y="56"/>
                  <a:pt x="63" y="57"/>
                  <a:pt x="61" y="58"/>
                </a:cubicBezTo>
                <a:cubicBezTo>
                  <a:pt x="59" y="60"/>
                  <a:pt x="57" y="63"/>
                  <a:pt x="54" y="66"/>
                </a:cubicBezTo>
                <a:cubicBezTo>
                  <a:pt x="54" y="66"/>
                  <a:pt x="45" y="60"/>
                  <a:pt x="45" y="60"/>
                </a:cubicBezTo>
                <a:cubicBezTo>
                  <a:pt x="54" y="52"/>
                  <a:pt x="60" y="35"/>
                  <a:pt x="60" y="35"/>
                </a:cubicBezTo>
                <a:cubicBezTo>
                  <a:pt x="73" y="39"/>
                  <a:pt x="73" y="39"/>
                  <a:pt x="73" y="39"/>
                </a:cubicBezTo>
                <a:cubicBezTo>
                  <a:pt x="73" y="39"/>
                  <a:pt x="72" y="41"/>
                  <a:pt x="69" y="45"/>
                </a:cubicBezTo>
                <a:cubicBezTo>
                  <a:pt x="122" y="30"/>
                  <a:pt x="125" y="54"/>
                  <a:pt x="125" y="54"/>
                </a:cubicBezTo>
                <a:cubicBezTo>
                  <a:pt x="125" y="54"/>
                  <a:pt x="129" y="71"/>
                  <a:pt x="126" y="97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1" name="Rectangle 131"/>
          <p:cNvSpPr>
            <a:spLocks noChangeArrowheads="1"/>
          </p:cNvSpPr>
          <p:nvPr/>
        </p:nvSpPr>
        <p:spPr bwMode="auto">
          <a:xfrm>
            <a:off x="7487963" y="2298502"/>
            <a:ext cx="341055" cy="41384"/>
          </a:xfrm>
          <a:prstGeom prst="rect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2" name="Freeform 132"/>
          <p:cNvSpPr>
            <a:spLocks noEditPoints="1"/>
          </p:cNvSpPr>
          <p:nvPr/>
        </p:nvSpPr>
        <p:spPr bwMode="auto">
          <a:xfrm>
            <a:off x="7517931" y="2376988"/>
            <a:ext cx="281120" cy="151262"/>
          </a:xfrm>
          <a:custGeom>
            <a:avLst/>
            <a:gdLst>
              <a:gd name="T0" fmla="*/ 197 w 197"/>
              <a:gd name="T1" fmla="*/ 106 h 106"/>
              <a:gd name="T2" fmla="*/ 197 w 197"/>
              <a:gd name="T3" fmla="*/ 0 h 106"/>
              <a:gd name="T4" fmla="*/ 0 w 197"/>
              <a:gd name="T5" fmla="*/ 0 h 106"/>
              <a:gd name="T6" fmla="*/ 0 w 197"/>
              <a:gd name="T7" fmla="*/ 106 h 106"/>
              <a:gd name="T8" fmla="*/ 197 w 197"/>
              <a:gd name="T9" fmla="*/ 106 h 106"/>
              <a:gd name="T10" fmla="*/ 28 w 197"/>
              <a:gd name="T11" fmla="*/ 28 h 106"/>
              <a:gd name="T12" fmla="*/ 168 w 197"/>
              <a:gd name="T13" fmla="*/ 28 h 106"/>
              <a:gd name="T14" fmla="*/ 168 w 197"/>
              <a:gd name="T15" fmla="*/ 78 h 106"/>
              <a:gd name="T16" fmla="*/ 28 w 197"/>
              <a:gd name="T17" fmla="*/ 78 h 106"/>
              <a:gd name="T18" fmla="*/ 28 w 197"/>
              <a:gd name="T19" fmla="*/ 28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7" h="106">
                <a:moveTo>
                  <a:pt x="197" y="106"/>
                </a:moveTo>
                <a:lnTo>
                  <a:pt x="197" y="0"/>
                </a:lnTo>
                <a:lnTo>
                  <a:pt x="0" y="0"/>
                </a:lnTo>
                <a:lnTo>
                  <a:pt x="0" y="106"/>
                </a:lnTo>
                <a:lnTo>
                  <a:pt x="197" y="106"/>
                </a:lnTo>
                <a:close/>
                <a:moveTo>
                  <a:pt x="28" y="28"/>
                </a:moveTo>
                <a:lnTo>
                  <a:pt x="168" y="28"/>
                </a:lnTo>
                <a:lnTo>
                  <a:pt x="168" y="78"/>
                </a:lnTo>
                <a:lnTo>
                  <a:pt x="28" y="78"/>
                </a:lnTo>
                <a:lnTo>
                  <a:pt x="28" y="2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3" name="Freeform 133"/>
          <p:cNvSpPr/>
          <p:nvPr/>
        </p:nvSpPr>
        <p:spPr bwMode="auto">
          <a:xfrm>
            <a:off x="7480828" y="2535383"/>
            <a:ext cx="358179" cy="114161"/>
          </a:xfrm>
          <a:custGeom>
            <a:avLst/>
            <a:gdLst>
              <a:gd name="T0" fmla="*/ 76 w 106"/>
              <a:gd name="T1" fmla="*/ 23 h 34"/>
              <a:gd name="T2" fmla="*/ 86 w 106"/>
              <a:gd name="T3" fmla="*/ 4 h 34"/>
              <a:gd name="T4" fmla="*/ 74 w 106"/>
              <a:gd name="T5" fmla="*/ 0 h 34"/>
              <a:gd name="T6" fmla="*/ 63 w 106"/>
              <a:gd name="T7" fmla="*/ 23 h 34"/>
              <a:gd name="T8" fmla="*/ 42 w 106"/>
              <a:gd name="T9" fmla="*/ 23 h 34"/>
              <a:gd name="T10" fmla="*/ 30 w 106"/>
              <a:gd name="T11" fmla="*/ 0 h 34"/>
              <a:gd name="T12" fmla="*/ 19 w 106"/>
              <a:gd name="T13" fmla="*/ 4 h 34"/>
              <a:gd name="T14" fmla="*/ 30 w 106"/>
              <a:gd name="T15" fmla="*/ 23 h 34"/>
              <a:gd name="T16" fmla="*/ 0 w 106"/>
              <a:gd name="T17" fmla="*/ 23 h 34"/>
              <a:gd name="T18" fmla="*/ 0 w 106"/>
              <a:gd name="T19" fmla="*/ 34 h 34"/>
              <a:gd name="T20" fmla="*/ 106 w 106"/>
              <a:gd name="T21" fmla="*/ 34 h 34"/>
              <a:gd name="T22" fmla="*/ 106 w 106"/>
              <a:gd name="T23" fmla="*/ 23 h 34"/>
              <a:gd name="T24" fmla="*/ 76 w 106"/>
              <a:gd name="T25" fmla="*/ 23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6" h="34">
                <a:moveTo>
                  <a:pt x="76" y="23"/>
                </a:moveTo>
                <a:cubicBezTo>
                  <a:pt x="80" y="18"/>
                  <a:pt x="83" y="11"/>
                  <a:pt x="86" y="4"/>
                </a:cubicBezTo>
                <a:cubicBezTo>
                  <a:pt x="74" y="0"/>
                  <a:pt x="74" y="0"/>
                  <a:pt x="74" y="0"/>
                </a:cubicBezTo>
                <a:cubicBezTo>
                  <a:pt x="71" y="8"/>
                  <a:pt x="67" y="16"/>
                  <a:pt x="63" y="23"/>
                </a:cubicBezTo>
                <a:cubicBezTo>
                  <a:pt x="42" y="23"/>
                  <a:pt x="42" y="23"/>
                  <a:pt x="42" y="23"/>
                </a:cubicBezTo>
                <a:cubicBezTo>
                  <a:pt x="39" y="14"/>
                  <a:pt x="35" y="6"/>
                  <a:pt x="30" y="0"/>
                </a:cubicBezTo>
                <a:cubicBezTo>
                  <a:pt x="19" y="4"/>
                  <a:pt x="19" y="4"/>
                  <a:pt x="19" y="4"/>
                </a:cubicBezTo>
                <a:cubicBezTo>
                  <a:pt x="24" y="11"/>
                  <a:pt x="28" y="17"/>
                  <a:pt x="3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34"/>
                  <a:pt x="0" y="34"/>
                  <a:pt x="0" y="34"/>
                </a:cubicBezTo>
                <a:cubicBezTo>
                  <a:pt x="106" y="34"/>
                  <a:pt x="106" y="34"/>
                  <a:pt x="106" y="34"/>
                </a:cubicBezTo>
                <a:cubicBezTo>
                  <a:pt x="106" y="23"/>
                  <a:pt x="106" y="23"/>
                  <a:pt x="106" y="23"/>
                </a:cubicBezTo>
                <a:lnTo>
                  <a:pt x="76" y="23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4" name="Freeform 134"/>
          <p:cNvSpPr/>
          <p:nvPr/>
        </p:nvSpPr>
        <p:spPr bwMode="auto">
          <a:xfrm>
            <a:off x="8513983" y="2295648"/>
            <a:ext cx="244019" cy="259715"/>
          </a:xfrm>
          <a:custGeom>
            <a:avLst/>
            <a:gdLst>
              <a:gd name="T0" fmla="*/ 0 w 72"/>
              <a:gd name="T1" fmla="*/ 19 h 77"/>
              <a:gd name="T2" fmla="*/ 0 w 72"/>
              <a:gd name="T3" fmla="*/ 21 h 77"/>
              <a:gd name="T4" fmla="*/ 34 w 72"/>
              <a:gd name="T5" fmla="*/ 74 h 77"/>
              <a:gd name="T6" fmla="*/ 28 w 72"/>
              <a:gd name="T7" fmla="*/ 51 h 77"/>
              <a:gd name="T8" fmla="*/ 37 w 72"/>
              <a:gd name="T9" fmla="*/ 23 h 77"/>
              <a:gd name="T10" fmla="*/ 45 w 72"/>
              <a:gd name="T11" fmla="*/ 51 h 77"/>
              <a:gd name="T12" fmla="*/ 38 w 72"/>
              <a:gd name="T13" fmla="*/ 77 h 77"/>
              <a:gd name="T14" fmla="*/ 39 w 72"/>
              <a:gd name="T15" fmla="*/ 77 h 77"/>
              <a:gd name="T16" fmla="*/ 72 w 72"/>
              <a:gd name="T17" fmla="*/ 21 h 77"/>
              <a:gd name="T18" fmla="*/ 72 w 72"/>
              <a:gd name="T19" fmla="*/ 0 h 77"/>
              <a:gd name="T20" fmla="*/ 36 w 72"/>
              <a:gd name="T21" fmla="*/ 23 h 77"/>
              <a:gd name="T22" fmla="*/ 1 w 72"/>
              <a:gd name="T23" fmla="*/ 0 h 77"/>
              <a:gd name="T24" fmla="*/ 0 w 72"/>
              <a:gd name="T25" fmla="*/ 19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2" h="77">
                <a:moveTo>
                  <a:pt x="0" y="19"/>
                </a:moveTo>
                <a:cubicBezTo>
                  <a:pt x="0" y="21"/>
                  <a:pt x="0" y="21"/>
                  <a:pt x="0" y="21"/>
                </a:cubicBezTo>
                <a:cubicBezTo>
                  <a:pt x="4" y="46"/>
                  <a:pt x="14" y="64"/>
                  <a:pt x="34" y="74"/>
                </a:cubicBezTo>
                <a:cubicBezTo>
                  <a:pt x="30" y="67"/>
                  <a:pt x="28" y="60"/>
                  <a:pt x="28" y="51"/>
                </a:cubicBezTo>
                <a:cubicBezTo>
                  <a:pt x="28" y="41"/>
                  <a:pt x="31" y="31"/>
                  <a:pt x="37" y="23"/>
                </a:cubicBezTo>
                <a:cubicBezTo>
                  <a:pt x="42" y="31"/>
                  <a:pt x="45" y="41"/>
                  <a:pt x="45" y="51"/>
                </a:cubicBezTo>
                <a:cubicBezTo>
                  <a:pt x="45" y="61"/>
                  <a:pt x="43" y="69"/>
                  <a:pt x="38" y="77"/>
                </a:cubicBezTo>
                <a:cubicBezTo>
                  <a:pt x="39" y="77"/>
                  <a:pt x="38" y="77"/>
                  <a:pt x="39" y="77"/>
                </a:cubicBezTo>
                <a:cubicBezTo>
                  <a:pt x="60" y="64"/>
                  <a:pt x="68" y="46"/>
                  <a:pt x="72" y="21"/>
                </a:cubicBezTo>
                <a:cubicBezTo>
                  <a:pt x="72" y="0"/>
                  <a:pt x="72" y="0"/>
                  <a:pt x="72" y="0"/>
                </a:cubicBezTo>
                <a:cubicBezTo>
                  <a:pt x="56" y="1"/>
                  <a:pt x="44" y="10"/>
                  <a:pt x="36" y="23"/>
                </a:cubicBezTo>
                <a:cubicBezTo>
                  <a:pt x="28" y="11"/>
                  <a:pt x="16" y="2"/>
                  <a:pt x="1" y="0"/>
                </a:cubicBezTo>
                <a:cubicBezTo>
                  <a:pt x="1" y="3"/>
                  <a:pt x="0" y="18"/>
                  <a:pt x="0" y="19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5" name="Freeform 135"/>
          <p:cNvSpPr/>
          <p:nvPr/>
        </p:nvSpPr>
        <p:spPr bwMode="auto">
          <a:xfrm>
            <a:off x="8825069" y="2295648"/>
            <a:ext cx="138420" cy="252581"/>
          </a:xfrm>
          <a:custGeom>
            <a:avLst/>
            <a:gdLst>
              <a:gd name="T0" fmla="*/ 0 w 41"/>
              <a:gd name="T1" fmla="*/ 18 h 75"/>
              <a:gd name="T2" fmla="*/ 0 w 41"/>
              <a:gd name="T3" fmla="*/ 21 h 75"/>
              <a:gd name="T4" fmla="*/ 34 w 41"/>
              <a:gd name="T5" fmla="*/ 75 h 75"/>
              <a:gd name="T6" fmla="*/ 41 w 41"/>
              <a:gd name="T7" fmla="*/ 51 h 75"/>
              <a:gd name="T8" fmla="*/ 0 w 41"/>
              <a:gd name="T9" fmla="*/ 0 h 75"/>
              <a:gd name="T10" fmla="*/ 0 w 41"/>
              <a:gd name="T11" fmla="*/ 18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" h="75">
                <a:moveTo>
                  <a:pt x="0" y="18"/>
                </a:moveTo>
                <a:cubicBezTo>
                  <a:pt x="0" y="21"/>
                  <a:pt x="0" y="21"/>
                  <a:pt x="0" y="21"/>
                </a:cubicBezTo>
                <a:cubicBezTo>
                  <a:pt x="0" y="47"/>
                  <a:pt x="13" y="65"/>
                  <a:pt x="34" y="75"/>
                </a:cubicBezTo>
                <a:cubicBezTo>
                  <a:pt x="38" y="68"/>
                  <a:pt x="41" y="60"/>
                  <a:pt x="41" y="51"/>
                </a:cubicBezTo>
                <a:cubicBezTo>
                  <a:pt x="41" y="26"/>
                  <a:pt x="20" y="5"/>
                  <a:pt x="0" y="0"/>
                </a:cubicBezTo>
                <a:cubicBezTo>
                  <a:pt x="0" y="5"/>
                  <a:pt x="0" y="11"/>
                  <a:pt x="0" y="18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6" name="Freeform 136"/>
          <p:cNvSpPr/>
          <p:nvPr/>
        </p:nvSpPr>
        <p:spPr bwMode="auto">
          <a:xfrm>
            <a:off x="8321336" y="2295647"/>
            <a:ext cx="138420" cy="262569"/>
          </a:xfrm>
          <a:custGeom>
            <a:avLst/>
            <a:gdLst>
              <a:gd name="T0" fmla="*/ 41 w 41"/>
              <a:gd name="T1" fmla="*/ 22 h 78"/>
              <a:gd name="T2" fmla="*/ 41 w 41"/>
              <a:gd name="T3" fmla="*/ 0 h 78"/>
              <a:gd name="T4" fmla="*/ 0 w 41"/>
              <a:gd name="T5" fmla="*/ 51 h 78"/>
              <a:gd name="T6" fmla="*/ 7 w 41"/>
              <a:gd name="T7" fmla="*/ 78 h 78"/>
              <a:gd name="T8" fmla="*/ 41 w 41"/>
              <a:gd name="T9" fmla="*/ 22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" h="78">
                <a:moveTo>
                  <a:pt x="41" y="22"/>
                </a:moveTo>
                <a:cubicBezTo>
                  <a:pt x="41" y="0"/>
                  <a:pt x="41" y="0"/>
                  <a:pt x="41" y="0"/>
                </a:cubicBezTo>
                <a:cubicBezTo>
                  <a:pt x="17" y="5"/>
                  <a:pt x="0" y="26"/>
                  <a:pt x="0" y="51"/>
                </a:cubicBezTo>
                <a:cubicBezTo>
                  <a:pt x="0" y="61"/>
                  <a:pt x="2" y="70"/>
                  <a:pt x="7" y="78"/>
                </a:cubicBezTo>
                <a:cubicBezTo>
                  <a:pt x="30" y="66"/>
                  <a:pt x="41" y="47"/>
                  <a:pt x="41" y="22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7" name="Freeform 137"/>
          <p:cNvSpPr/>
          <p:nvPr/>
        </p:nvSpPr>
        <p:spPr bwMode="auto">
          <a:xfrm>
            <a:off x="8379843" y="2464034"/>
            <a:ext cx="229749" cy="182657"/>
          </a:xfrm>
          <a:custGeom>
            <a:avLst/>
            <a:gdLst>
              <a:gd name="T0" fmla="*/ 34 w 68"/>
              <a:gd name="T1" fmla="*/ 0 h 54"/>
              <a:gd name="T2" fmla="*/ 0 w 68"/>
              <a:gd name="T3" fmla="*/ 40 h 54"/>
              <a:gd name="T4" fmla="*/ 34 w 68"/>
              <a:gd name="T5" fmla="*/ 54 h 54"/>
              <a:gd name="T6" fmla="*/ 68 w 68"/>
              <a:gd name="T7" fmla="*/ 40 h 54"/>
              <a:gd name="T8" fmla="*/ 34 w 68"/>
              <a:gd name="T9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54">
                <a:moveTo>
                  <a:pt x="34" y="0"/>
                </a:moveTo>
                <a:cubicBezTo>
                  <a:pt x="28" y="17"/>
                  <a:pt x="16" y="30"/>
                  <a:pt x="0" y="40"/>
                </a:cubicBezTo>
                <a:cubicBezTo>
                  <a:pt x="9" y="48"/>
                  <a:pt x="21" y="54"/>
                  <a:pt x="34" y="54"/>
                </a:cubicBezTo>
                <a:cubicBezTo>
                  <a:pt x="47" y="54"/>
                  <a:pt x="59" y="49"/>
                  <a:pt x="68" y="40"/>
                </a:cubicBezTo>
                <a:cubicBezTo>
                  <a:pt x="52" y="31"/>
                  <a:pt x="42" y="18"/>
                  <a:pt x="34" y="0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8" name="Freeform 138"/>
          <p:cNvSpPr/>
          <p:nvPr/>
        </p:nvSpPr>
        <p:spPr bwMode="auto">
          <a:xfrm>
            <a:off x="8666673" y="2461179"/>
            <a:ext cx="232603" cy="185511"/>
          </a:xfrm>
          <a:custGeom>
            <a:avLst/>
            <a:gdLst>
              <a:gd name="T0" fmla="*/ 36 w 69"/>
              <a:gd name="T1" fmla="*/ 0 h 55"/>
              <a:gd name="T2" fmla="*/ 0 w 69"/>
              <a:gd name="T3" fmla="*/ 41 h 55"/>
              <a:gd name="T4" fmla="*/ 34 w 69"/>
              <a:gd name="T5" fmla="*/ 55 h 55"/>
              <a:gd name="T6" fmla="*/ 69 w 69"/>
              <a:gd name="T7" fmla="*/ 40 h 55"/>
              <a:gd name="T8" fmla="*/ 36 w 69"/>
              <a:gd name="T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55">
                <a:moveTo>
                  <a:pt x="36" y="0"/>
                </a:moveTo>
                <a:cubicBezTo>
                  <a:pt x="29" y="17"/>
                  <a:pt x="17" y="31"/>
                  <a:pt x="0" y="41"/>
                </a:cubicBezTo>
                <a:cubicBezTo>
                  <a:pt x="9" y="50"/>
                  <a:pt x="21" y="55"/>
                  <a:pt x="34" y="55"/>
                </a:cubicBezTo>
                <a:cubicBezTo>
                  <a:pt x="47" y="55"/>
                  <a:pt x="60" y="49"/>
                  <a:pt x="69" y="40"/>
                </a:cubicBezTo>
                <a:cubicBezTo>
                  <a:pt x="54" y="31"/>
                  <a:pt x="43" y="17"/>
                  <a:pt x="36" y="0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9" name="Freeform 139"/>
          <p:cNvSpPr/>
          <p:nvPr/>
        </p:nvSpPr>
        <p:spPr bwMode="auto">
          <a:xfrm>
            <a:off x="8515818" y="3670467"/>
            <a:ext cx="215478" cy="239738"/>
          </a:xfrm>
          <a:custGeom>
            <a:avLst/>
            <a:gdLst>
              <a:gd name="T0" fmla="*/ 0 w 64"/>
              <a:gd name="T1" fmla="*/ 17 h 71"/>
              <a:gd name="T2" fmla="*/ 0 w 64"/>
              <a:gd name="T3" fmla="*/ 20 h 71"/>
              <a:gd name="T4" fmla="*/ 30 w 64"/>
              <a:gd name="T5" fmla="*/ 68 h 71"/>
              <a:gd name="T6" fmla="*/ 25 w 64"/>
              <a:gd name="T7" fmla="*/ 47 h 71"/>
              <a:gd name="T8" fmla="*/ 33 w 64"/>
              <a:gd name="T9" fmla="*/ 21 h 71"/>
              <a:gd name="T10" fmla="*/ 40 w 64"/>
              <a:gd name="T11" fmla="*/ 47 h 71"/>
              <a:gd name="T12" fmla="*/ 34 w 64"/>
              <a:gd name="T13" fmla="*/ 71 h 71"/>
              <a:gd name="T14" fmla="*/ 34 w 64"/>
              <a:gd name="T15" fmla="*/ 71 h 71"/>
              <a:gd name="T16" fmla="*/ 64 w 64"/>
              <a:gd name="T17" fmla="*/ 20 h 71"/>
              <a:gd name="T18" fmla="*/ 64 w 64"/>
              <a:gd name="T19" fmla="*/ 0 h 71"/>
              <a:gd name="T20" fmla="*/ 31 w 64"/>
              <a:gd name="T21" fmla="*/ 21 h 71"/>
              <a:gd name="T22" fmla="*/ 0 w 64"/>
              <a:gd name="T23" fmla="*/ 0 h 71"/>
              <a:gd name="T24" fmla="*/ 0 w 64"/>
              <a:gd name="T25" fmla="*/ 17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4" h="71">
                <a:moveTo>
                  <a:pt x="0" y="17"/>
                </a:moveTo>
                <a:cubicBezTo>
                  <a:pt x="0" y="20"/>
                  <a:pt x="0" y="20"/>
                  <a:pt x="0" y="20"/>
                </a:cubicBezTo>
                <a:cubicBezTo>
                  <a:pt x="4" y="43"/>
                  <a:pt x="13" y="59"/>
                  <a:pt x="30" y="68"/>
                </a:cubicBezTo>
                <a:cubicBezTo>
                  <a:pt x="27" y="62"/>
                  <a:pt x="25" y="55"/>
                  <a:pt x="25" y="47"/>
                </a:cubicBezTo>
                <a:cubicBezTo>
                  <a:pt x="25" y="38"/>
                  <a:pt x="28" y="29"/>
                  <a:pt x="33" y="21"/>
                </a:cubicBezTo>
                <a:cubicBezTo>
                  <a:pt x="38" y="29"/>
                  <a:pt x="40" y="38"/>
                  <a:pt x="40" y="47"/>
                </a:cubicBezTo>
                <a:cubicBezTo>
                  <a:pt x="40" y="56"/>
                  <a:pt x="38" y="64"/>
                  <a:pt x="34" y="71"/>
                </a:cubicBezTo>
                <a:cubicBezTo>
                  <a:pt x="35" y="71"/>
                  <a:pt x="34" y="71"/>
                  <a:pt x="34" y="71"/>
                </a:cubicBezTo>
                <a:cubicBezTo>
                  <a:pt x="54" y="59"/>
                  <a:pt x="60" y="42"/>
                  <a:pt x="64" y="20"/>
                </a:cubicBezTo>
                <a:cubicBezTo>
                  <a:pt x="64" y="0"/>
                  <a:pt x="64" y="0"/>
                  <a:pt x="64" y="0"/>
                </a:cubicBezTo>
                <a:cubicBezTo>
                  <a:pt x="52" y="1"/>
                  <a:pt x="39" y="9"/>
                  <a:pt x="31" y="21"/>
                </a:cubicBezTo>
                <a:cubicBezTo>
                  <a:pt x="24" y="10"/>
                  <a:pt x="14" y="2"/>
                  <a:pt x="0" y="0"/>
                </a:cubicBezTo>
                <a:cubicBezTo>
                  <a:pt x="0" y="3"/>
                  <a:pt x="0" y="16"/>
                  <a:pt x="0" y="17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0" name="Freeform 140"/>
          <p:cNvSpPr/>
          <p:nvPr/>
        </p:nvSpPr>
        <p:spPr bwMode="auto">
          <a:xfrm>
            <a:off x="8799794" y="3670469"/>
            <a:ext cx="124150" cy="232603"/>
          </a:xfrm>
          <a:custGeom>
            <a:avLst/>
            <a:gdLst>
              <a:gd name="T0" fmla="*/ 0 w 37"/>
              <a:gd name="T1" fmla="*/ 16 h 69"/>
              <a:gd name="T2" fmla="*/ 0 w 37"/>
              <a:gd name="T3" fmla="*/ 19 h 69"/>
              <a:gd name="T4" fmla="*/ 31 w 37"/>
              <a:gd name="T5" fmla="*/ 69 h 69"/>
              <a:gd name="T6" fmla="*/ 37 w 37"/>
              <a:gd name="T7" fmla="*/ 47 h 69"/>
              <a:gd name="T8" fmla="*/ 0 w 37"/>
              <a:gd name="T9" fmla="*/ 0 h 69"/>
              <a:gd name="T10" fmla="*/ 0 w 37"/>
              <a:gd name="T11" fmla="*/ 16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" h="69">
                <a:moveTo>
                  <a:pt x="0" y="16"/>
                </a:moveTo>
                <a:cubicBezTo>
                  <a:pt x="0" y="19"/>
                  <a:pt x="0" y="19"/>
                  <a:pt x="0" y="19"/>
                </a:cubicBezTo>
                <a:cubicBezTo>
                  <a:pt x="0" y="43"/>
                  <a:pt x="11" y="60"/>
                  <a:pt x="31" y="69"/>
                </a:cubicBezTo>
                <a:cubicBezTo>
                  <a:pt x="35" y="63"/>
                  <a:pt x="37" y="55"/>
                  <a:pt x="37" y="47"/>
                </a:cubicBezTo>
                <a:cubicBezTo>
                  <a:pt x="37" y="24"/>
                  <a:pt x="20" y="5"/>
                  <a:pt x="0" y="0"/>
                </a:cubicBezTo>
                <a:cubicBezTo>
                  <a:pt x="0" y="4"/>
                  <a:pt x="0" y="10"/>
                  <a:pt x="0" y="16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1" name="Freeform 141"/>
          <p:cNvSpPr/>
          <p:nvPr/>
        </p:nvSpPr>
        <p:spPr bwMode="auto">
          <a:xfrm>
            <a:off x="8333161" y="3670469"/>
            <a:ext cx="128430" cy="242591"/>
          </a:xfrm>
          <a:custGeom>
            <a:avLst/>
            <a:gdLst>
              <a:gd name="T0" fmla="*/ 38 w 38"/>
              <a:gd name="T1" fmla="*/ 20 h 72"/>
              <a:gd name="T2" fmla="*/ 38 w 38"/>
              <a:gd name="T3" fmla="*/ 0 h 72"/>
              <a:gd name="T4" fmla="*/ 0 w 38"/>
              <a:gd name="T5" fmla="*/ 47 h 72"/>
              <a:gd name="T6" fmla="*/ 7 w 38"/>
              <a:gd name="T7" fmla="*/ 72 h 72"/>
              <a:gd name="T8" fmla="*/ 38 w 38"/>
              <a:gd name="T9" fmla="*/ 2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72">
                <a:moveTo>
                  <a:pt x="38" y="20"/>
                </a:moveTo>
                <a:cubicBezTo>
                  <a:pt x="38" y="0"/>
                  <a:pt x="38" y="0"/>
                  <a:pt x="38" y="0"/>
                </a:cubicBezTo>
                <a:cubicBezTo>
                  <a:pt x="14" y="4"/>
                  <a:pt x="0" y="24"/>
                  <a:pt x="0" y="47"/>
                </a:cubicBezTo>
                <a:cubicBezTo>
                  <a:pt x="0" y="56"/>
                  <a:pt x="2" y="65"/>
                  <a:pt x="7" y="72"/>
                </a:cubicBezTo>
                <a:cubicBezTo>
                  <a:pt x="28" y="61"/>
                  <a:pt x="38" y="43"/>
                  <a:pt x="38" y="20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2" name="Freeform 142"/>
          <p:cNvSpPr/>
          <p:nvPr/>
        </p:nvSpPr>
        <p:spPr bwMode="auto">
          <a:xfrm>
            <a:off x="8387387" y="3826010"/>
            <a:ext cx="209770" cy="168387"/>
          </a:xfrm>
          <a:custGeom>
            <a:avLst/>
            <a:gdLst>
              <a:gd name="T0" fmla="*/ 32 w 62"/>
              <a:gd name="T1" fmla="*/ 0 h 50"/>
              <a:gd name="T2" fmla="*/ 0 w 62"/>
              <a:gd name="T3" fmla="*/ 37 h 50"/>
              <a:gd name="T4" fmla="*/ 31 w 62"/>
              <a:gd name="T5" fmla="*/ 50 h 50"/>
              <a:gd name="T6" fmla="*/ 62 w 62"/>
              <a:gd name="T7" fmla="*/ 38 h 50"/>
              <a:gd name="T8" fmla="*/ 32 w 62"/>
              <a:gd name="T9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" h="50">
                <a:moveTo>
                  <a:pt x="32" y="0"/>
                </a:moveTo>
                <a:cubicBezTo>
                  <a:pt x="26" y="16"/>
                  <a:pt x="14" y="28"/>
                  <a:pt x="0" y="37"/>
                </a:cubicBezTo>
                <a:cubicBezTo>
                  <a:pt x="8" y="45"/>
                  <a:pt x="19" y="50"/>
                  <a:pt x="31" y="50"/>
                </a:cubicBezTo>
                <a:cubicBezTo>
                  <a:pt x="43" y="50"/>
                  <a:pt x="54" y="45"/>
                  <a:pt x="62" y="38"/>
                </a:cubicBezTo>
                <a:cubicBezTo>
                  <a:pt x="48" y="29"/>
                  <a:pt x="39" y="16"/>
                  <a:pt x="32" y="0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3" name="Freeform 143"/>
          <p:cNvSpPr/>
          <p:nvPr/>
        </p:nvSpPr>
        <p:spPr bwMode="auto">
          <a:xfrm>
            <a:off x="8649957" y="3821731"/>
            <a:ext cx="216905" cy="172669"/>
          </a:xfrm>
          <a:custGeom>
            <a:avLst/>
            <a:gdLst>
              <a:gd name="T0" fmla="*/ 34 w 64"/>
              <a:gd name="T1" fmla="*/ 0 h 51"/>
              <a:gd name="T2" fmla="*/ 0 w 64"/>
              <a:gd name="T3" fmla="*/ 38 h 51"/>
              <a:gd name="T4" fmla="*/ 32 w 64"/>
              <a:gd name="T5" fmla="*/ 51 h 51"/>
              <a:gd name="T6" fmla="*/ 64 w 64"/>
              <a:gd name="T7" fmla="*/ 37 h 51"/>
              <a:gd name="T8" fmla="*/ 34 w 64"/>
              <a:gd name="T9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51">
                <a:moveTo>
                  <a:pt x="34" y="0"/>
                </a:moveTo>
                <a:cubicBezTo>
                  <a:pt x="27" y="16"/>
                  <a:pt x="16" y="29"/>
                  <a:pt x="0" y="38"/>
                </a:cubicBezTo>
                <a:cubicBezTo>
                  <a:pt x="9" y="46"/>
                  <a:pt x="20" y="51"/>
                  <a:pt x="32" y="51"/>
                </a:cubicBezTo>
                <a:cubicBezTo>
                  <a:pt x="44" y="51"/>
                  <a:pt x="55" y="46"/>
                  <a:pt x="64" y="37"/>
                </a:cubicBezTo>
                <a:cubicBezTo>
                  <a:pt x="50" y="29"/>
                  <a:pt x="40" y="16"/>
                  <a:pt x="34" y="0"/>
                </a:cubicBezTo>
                <a:close/>
              </a:path>
            </a:pathLst>
          </a:custGeom>
          <a:solidFill>
            <a:srgbClr val="FC621E"/>
          </a:solidFill>
          <a:ln w="0" cap="sq">
            <a:noFill/>
            <a:prstDash val="solid"/>
            <a:miter lim="800000"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4" name="Freeform 144"/>
          <p:cNvSpPr>
            <a:spLocks noEditPoints="1"/>
          </p:cNvSpPr>
          <p:nvPr/>
        </p:nvSpPr>
        <p:spPr bwMode="auto">
          <a:xfrm>
            <a:off x="9420131" y="2305637"/>
            <a:ext cx="388145" cy="343908"/>
          </a:xfrm>
          <a:custGeom>
            <a:avLst/>
            <a:gdLst>
              <a:gd name="T0" fmla="*/ 115 w 115"/>
              <a:gd name="T1" fmla="*/ 37 h 102"/>
              <a:gd name="T2" fmla="*/ 114 w 115"/>
              <a:gd name="T3" fmla="*/ 36 h 102"/>
              <a:gd name="T4" fmla="*/ 101 w 115"/>
              <a:gd name="T5" fmla="*/ 36 h 102"/>
              <a:gd name="T6" fmla="*/ 80 w 115"/>
              <a:gd name="T7" fmla="*/ 36 h 102"/>
              <a:gd name="T8" fmla="*/ 75 w 115"/>
              <a:gd name="T9" fmla="*/ 27 h 102"/>
              <a:gd name="T10" fmla="*/ 61 w 115"/>
              <a:gd name="T11" fmla="*/ 0 h 102"/>
              <a:gd name="T12" fmla="*/ 58 w 115"/>
              <a:gd name="T13" fmla="*/ 0 h 102"/>
              <a:gd name="T14" fmla="*/ 45 w 115"/>
              <a:gd name="T15" fmla="*/ 27 h 102"/>
              <a:gd name="T16" fmla="*/ 40 w 115"/>
              <a:gd name="T17" fmla="*/ 36 h 102"/>
              <a:gd name="T18" fmla="*/ 19 w 115"/>
              <a:gd name="T19" fmla="*/ 36 h 102"/>
              <a:gd name="T20" fmla="*/ 0 w 115"/>
              <a:gd name="T21" fmla="*/ 36 h 102"/>
              <a:gd name="T22" fmla="*/ 0 w 115"/>
              <a:gd name="T23" fmla="*/ 37 h 102"/>
              <a:gd name="T24" fmla="*/ 8 w 115"/>
              <a:gd name="T25" fmla="*/ 42 h 102"/>
              <a:gd name="T26" fmla="*/ 28 w 115"/>
              <a:gd name="T27" fmla="*/ 60 h 102"/>
              <a:gd name="T28" fmla="*/ 23 w 115"/>
              <a:gd name="T29" fmla="*/ 100 h 102"/>
              <a:gd name="T30" fmla="*/ 26 w 115"/>
              <a:gd name="T31" fmla="*/ 102 h 102"/>
              <a:gd name="T32" fmla="*/ 59 w 115"/>
              <a:gd name="T33" fmla="*/ 81 h 102"/>
              <a:gd name="T34" fmla="*/ 92 w 115"/>
              <a:gd name="T35" fmla="*/ 102 h 102"/>
              <a:gd name="T36" fmla="*/ 95 w 115"/>
              <a:gd name="T37" fmla="*/ 100 h 102"/>
              <a:gd name="T38" fmla="*/ 89 w 115"/>
              <a:gd name="T39" fmla="*/ 60 h 102"/>
              <a:gd name="T40" fmla="*/ 108 w 115"/>
              <a:gd name="T41" fmla="*/ 43 h 102"/>
              <a:gd name="T42" fmla="*/ 115 w 115"/>
              <a:gd name="T43" fmla="*/ 37 h 102"/>
              <a:gd name="T44" fmla="*/ 31 w 115"/>
              <a:gd name="T45" fmla="*/ 76 h 102"/>
              <a:gd name="T46" fmla="*/ 68 w 115"/>
              <a:gd name="T47" fmla="*/ 46 h 102"/>
              <a:gd name="T48" fmla="*/ 34 w 115"/>
              <a:gd name="T49" fmla="*/ 40 h 102"/>
              <a:gd name="T50" fmla="*/ 86 w 115"/>
              <a:gd name="T51" fmla="*/ 40 h 102"/>
              <a:gd name="T52" fmla="*/ 54 w 115"/>
              <a:gd name="T53" fmla="*/ 69 h 102"/>
              <a:gd name="T54" fmla="*/ 87 w 115"/>
              <a:gd name="T55" fmla="*/ 76 h 102"/>
              <a:gd name="T56" fmla="*/ 31 w 115"/>
              <a:gd name="T57" fmla="*/ 76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5" h="102">
                <a:moveTo>
                  <a:pt x="115" y="37"/>
                </a:moveTo>
                <a:cubicBezTo>
                  <a:pt x="115" y="36"/>
                  <a:pt x="115" y="36"/>
                  <a:pt x="114" y="36"/>
                </a:cubicBezTo>
                <a:cubicBezTo>
                  <a:pt x="101" y="36"/>
                  <a:pt x="101" y="36"/>
                  <a:pt x="101" y="36"/>
                </a:cubicBezTo>
                <a:cubicBezTo>
                  <a:pt x="80" y="36"/>
                  <a:pt x="80" y="36"/>
                  <a:pt x="80" y="36"/>
                </a:cubicBezTo>
                <a:cubicBezTo>
                  <a:pt x="75" y="27"/>
                  <a:pt x="75" y="27"/>
                  <a:pt x="75" y="27"/>
                </a:cubicBezTo>
                <a:cubicBezTo>
                  <a:pt x="61" y="0"/>
                  <a:pt x="61" y="0"/>
                  <a:pt x="61" y="0"/>
                </a:cubicBezTo>
                <a:cubicBezTo>
                  <a:pt x="59" y="0"/>
                  <a:pt x="59" y="0"/>
                  <a:pt x="58" y="0"/>
                </a:cubicBezTo>
                <a:cubicBezTo>
                  <a:pt x="45" y="27"/>
                  <a:pt x="45" y="27"/>
                  <a:pt x="45" y="27"/>
                </a:cubicBezTo>
                <a:cubicBezTo>
                  <a:pt x="40" y="36"/>
                  <a:pt x="40" y="36"/>
                  <a:pt x="40" y="36"/>
                </a:cubicBezTo>
                <a:cubicBezTo>
                  <a:pt x="19" y="36"/>
                  <a:pt x="19" y="36"/>
                  <a:pt x="19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7"/>
                  <a:pt x="0" y="37"/>
                  <a:pt x="0" y="37"/>
                </a:cubicBezTo>
                <a:cubicBezTo>
                  <a:pt x="8" y="42"/>
                  <a:pt x="8" y="42"/>
                  <a:pt x="8" y="42"/>
                </a:cubicBezTo>
                <a:cubicBezTo>
                  <a:pt x="28" y="60"/>
                  <a:pt x="28" y="60"/>
                  <a:pt x="28" y="60"/>
                </a:cubicBezTo>
                <a:cubicBezTo>
                  <a:pt x="23" y="100"/>
                  <a:pt x="23" y="100"/>
                  <a:pt x="23" y="100"/>
                </a:cubicBezTo>
                <a:cubicBezTo>
                  <a:pt x="23" y="102"/>
                  <a:pt x="23" y="102"/>
                  <a:pt x="26" y="102"/>
                </a:cubicBezTo>
                <a:cubicBezTo>
                  <a:pt x="59" y="81"/>
                  <a:pt x="59" y="81"/>
                  <a:pt x="59" y="81"/>
                </a:cubicBezTo>
                <a:cubicBezTo>
                  <a:pt x="92" y="102"/>
                  <a:pt x="92" y="102"/>
                  <a:pt x="92" y="102"/>
                </a:cubicBezTo>
                <a:cubicBezTo>
                  <a:pt x="94" y="102"/>
                  <a:pt x="94" y="102"/>
                  <a:pt x="95" y="100"/>
                </a:cubicBezTo>
                <a:cubicBezTo>
                  <a:pt x="89" y="60"/>
                  <a:pt x="89" y="60"/>
                  <a:pt x="89" y="60"/>
                </a:cubicBezTo>
                <a:cubicBezTo>
                  <a:pt x="108" y="43"/>
                  <a:pt x="108" y="43"/>
                  <a:pt x="108" y="43"/>
                </a:cubicBezTo>
                <a:lnTo>
                  <a:pt x="115" y="37"/>
                </a:lnTo>
                <a:close/>
                <a:moveTo>
                  <a:pt x="31" y="76"/>
                </a:moveTo>
                <a:cubicBezTo>
                  <a:pt x="68" y="46"/>
                  <a:pt x="68" y="46"/>
                  <a:pt x="68" y="46"/>
                </a:cubicBezTo>
                <a:cubicBezTo>
                  <a:pt x="34" y="40"/>
                  <a:pt x="34" y="40"/>
                  <a:pt x="34" y="40"/>
                </a:cubicBezTo>
                <a:cubicBezTo>
                  <a:pt x="86" y="40"/>
                  <a:pt x="86" y="40"/>
                  <a:pt x="86" y="40"/>
                </a:cubicBezTo>
                <a:cubicBezTo>
                  <a:pt x="54" y="69"/>
                  <a:pt x="54" y="69"/>
                  <a:pt x="54" y="69"/>
                </a:cubicBezTo>
                <a:cubicBezTo>
                  <a:pt x="87" y="76"/>
                  <a:pt x="87" y="76"/>
                  <a:pt x="87" y="76"/>
                </a:cubicBezTo>
                <a:lnTo>
                  <a:pt x="31" y="7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5" name="Freeform 145"/>
          <p:cNvSpPr/>
          <p:nvPr/>
        </p:nvSpPr>
        <p:spPr bwMode="auto">
          <a:xfrm>
            <a:off x="9504735" y="3774638"/>
            <a:ext cx="189792" cy="121296"/>
          </a:xfrm>
          <a:custGeom>
            <a:avLst/>
            <a:gdLst>
              <a:gd name="T0" fmla="*/ 130 w 133"/>
              <a:gd name="T1" fmla="*/ 0 h 85"/>
              <a:gd name="T2" fmla="*/ 7 w 133"/>
              <a:gd name="T3" fmla="*/ 0 h 85"/>
              <a:gd name="T4" fmla="*/ 88 w 133"/>
              <a:gd name="T5" fmla="*/ 14 h 85"/>
              <a:gd name="T6" fmla="*/ 0 w 133"/>
              <a:gd name="T7" fmla="*/ 85 h 85"/>
              <a:gd name="T8" fmla="*/ 133 w 133"/>
              <a:gd name="T9" fmla="*/ 85 h 85"/>
              <a:gd name="T10" fmla="*/ 55 w 133"/>
              <a:gd name="T11" fmla="*/ 69 h 85"/>
              <a:gd name="T12" fmla="*/ 130 w 133"/>
              <a:gd name="T13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" h="85">
                <a:moveTo>
                  <a:pt x="130" y="0"/>
                </a:moveTo>
                <a:lnTo>
                  <a:pt x="7" y="0"/>
                </a:lnTo>
                <a:lnTo>
                  <a:pt x="88" y="14"/>
                </a:lnTo>
                <a:lnTo>
                  <a:pt x="0" y="85"/>
                </a:lnTo>
                <a:lnTo>
                  <a:pt x="133" y="85"/>
                </a:lnTo>
                <a:lnTo>
                  <a:pt x="55" y="69"/>
                </a:lnTo>
                <a:lnTo>
                  <a:pt x="130" y="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6" name="Freeform 146"/>
          <p:cNvSpPr>
            <a:spLocks noEditPoints="1"/>
          </p:cNvSpPr>
          <p:nvPr/>
        </p:nvSpPr>
        <p:spPr bwMode="auto">
          <a:xfrm>
            <a:off x="9343481" y="3574859"/>
            <a:ext cx="509442" cy="506588"/>
          </a:xfrm>
          <a:custGeom>
            <a:avLst/>
            <a:gdLst>
              <a:gd name="T0" fmla="*/ 76 w 151"/>
              <a:gd name="T1" fmla="*/ 0 h 150"/>
              <a:gd name="T2" fmla="*/ 0 w 151"/>
              <a:gd name="T3" fmla="*/ 75 h 150"/>
              <a:gd name="T4" fmla="*/ 76 w 151"/>
              <a:gd name="T5" fmla="*/ 150 h 150"/>
              <a:gd name="T6" fmla="*/ 151 w 151"/>
              <a:gd name="T7" fmla="*/ 75 h 150"/>
              <a:gd name="T8" fmla="*/ 76 w 151"/>
              <a:gd name="T9" fmla="*/ 0 h 150"/>
              <a:gd name="T10" fmla="*/ 124 w 151"/>
              <a:gd name="T11" fmla="*/ 62 h 150"/>
              <a:gd name="T12" fmla="*/ 105 w 151"/>
              <a:gd name="T13" fmla="*/ 78 h 150"/>
              <a:gd name="T14" fmla="*/ 112 w 151"/>
              <a:gd name="T15" fmla="*/ 119 h 150"/>
              <a:gd name="T16" fmla="*/ 109 w 151"/>
              <a:gd name="T17" fmla="*/ 120 h 150"/>
              <a:gd name="T18" fmla="*/ 76 w 151"/>
              <a:gd name="T19" fmla="*/ 99 h 150"/>
              <a:gd name="T20" fmla="*/ 43 w 151"/>
              <a:gd name="T21" fmla="*/ 120 h 150"/>
              <a:gd name="T22" fmla="*/ 40 w 151"/>
              <a:gd name="T23" fmla="*/ 119 h 150"/>
              <a:gd name="T24" fmla="*/ 44 w 151"/>
              <a:gd name="T25" fmla="*/ 78 h 150"/>
              <a:gd name="T26" fmla="*/ 24 w 151"/>
              <a:gd name="T27" fmla="*/ 60 h 150"/>
              <a:gd name="T28" fmla="*/ 17 w 151"/>
              <a:gd name="T29" fmla="*/ 55 h 150"/>
              <a:gd name="T30" fmla="*/ 15 w 151"/>
              <a:gd name="T31" fmla="*/ 55 h 150"/>
              <a:gd name="T32" fmla="*/ 15 w 151"/>
              <a:gd name="T33" fmla="*/ 55 h 150"/>
              <a:gd name="T34" fmla="*/ 17 w 151"/>
              <a:gd name="T35" fmla="*/ 55 h 150"/>
              <a:gd name="T36" fmla="*/ 35 w 151"/>
              <a:gd name="T37" fmla="*/ 55 h 150"/>
              <a:gd name="T38" fmla="*/ 57 w 151"/>
              <a:gd name="T39" fmla="*/ 55 h 150"/>
              <a:gd name="T40" fmla="*/ 62 w 151"/>
              <a:gd name="T41" fmla="*/ 46 h 150"/>
              <a:gd name="T42" fmla="*/ 75 w 151"/>
              <a:gd name="T43" fmla="*/ 19 h 150"/>
              <a:gd name="T44" fmla="*/ 77 w 151"/>
              <a:gd name="T45" fmla="*/ 19 h 150"/>
              <a:gd name="T46" fmla="*/ 91 w 151"/>
              <a:gd name="T47" fmla="*/ 46 h 150"/>
              <a:gd name="T48" fmla="*/ 96 w 151"/>
              <a:gd name="T49" fmla="*/ 55 h 150"/>
              <a:gd name="T50" fmla="*/ 118 w 151"/>
              <a:gd name="T51" fmla="*/ 55 h 150"/>
              <a:gd name="T52" fmla="*/ 131 w 151"/>
              <a:gd name="T53" fmla="*/ 55 h 150"/>
              <a:gd name="T54" fmla="*/ 132 w 151"/>
              <a:gd name="T55" fmla="*/ 56 h 150"/>
              <a:gd name="T56" fmla="*/ 124 w 151"/>
              <a:gd name="T57" fmla="*/ 62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51" h="150">
                <a:moveTo>
                  <a:pt x="76" y="0"/>
                </a:moveTo>
                <a:cubicBezTo>
                  <a:pt x="34" y="0"/>
                  <a:pt x="0" y="33"/>
                  <a:pt x="0" y="75"/>
                </a:cubicBezTo>
                <a:cubicBezTo>
                  <a:pt x="0" y="117"/>
                  <a:pt x="34" y="150"/>
                  <a:pt x="76" y="150"/>
                </a:cubicBezTo>
                <a:cubicBezTo>
                  <a:pt x="117" y="150"/>
                  <a:pt x="151" y="117"/>
                  <a:pt x="151" y="75"/>
                </a:cubicBezTo>
                <a:cubicBezTo>
                  <a:pt x="151" y="33"/>
                  <a:pt x="117" y="0"/>
                  <a:pt x="76" y="0"/>
                </a:cubicBezTo>
                <a:close/>
                <a:moveTo>
                  <a:pt x="124" y="62"/>
                </a:moveTo>
                <a:cubicBezTo>
                  <a:pt x="105" y="78"/>
                  <a:pt x="105" y="78"/>
                  <a:pt x="105" y="78"/>
                </a:cubicBezTo>
                <a:cubicBezTo>
                  <a:pt x="112" y="119"/>
                  <a:pt x="112" y="119"/>
                  <a:pt x="112" y="119"/>
                </a:cubicBezTo>
                <a:cubicBezTo>
                  <a:pt x="110" y="120"/>
                  <a:pt x="110" y="120"/>
                  <a:pt x="109" y="120"/>
                </a:cubicBezTo>
                <a:cubicBezTo>
                  <a:pt x="76" y="99"/>
                  <a:pt x="76" y="99"/>
                  <a:pt x="76" y="99"/>
                </a:cubicBezTo>
                <a:cubicBezTo>
                  <a:pt x="43" y="120"/>
                  <a:pt x="43" y="120"/>
                  <a:pt x="43" y="120"/>
                </a:cubicBezTo>
                <a:cubicBezTo>
                  <a:pt x="40" y="120"/>
                  <a:pt x="40" y="120"/>
                  <a:pt x="40" y="119"/>
                </a:cubicBezTo>
                <a:cubicBezTo>
                  <a:pt x="44" y="78"/>
                  <a:pt x="44" y="78"/>
                  <a:pt x="44" y="78"/>
                </a:cubicBezTo>
                <a:cubicBezTo>
                  <a:pt x="24" y="60"/>
                  <a:pt x="24" y="60"/>
                  <a:pt x="24" y="60"/>
                </a:cubicBezTo>
                <a:cubicBezTo>
                  <a:pt x="17" y="55"/>
                  <a:pt x="17" y="55"/>
                  <a:pt x="17" y="55"/>
                </a:cubicBezTo>
                <a:cubicBezTo>
                  <a:pt x="15" y="55"/>
                  <a:pt x="15" y="55"/>
                  <a:pt x="15" y="55"/>
                </a:cubicBezTo>
                <a:cubicBezTo>
                  <a:pt x="15" y="55"/>
                  <a:pt x="15" y="55"/>
                  <a:pt x="15" y="55"/>
                </a:cubicBezTo>
                <a:cubicBezTo>
                  <a:pt x="17" y="55"/>
                  <a:pt x="17" y="55"/>
                  <a:pt x="17" y="55"/>
                </a:cubicBezTo>
                <a:cubicBezTo>
                  <a:pt x="35" y="55"/>
                  <a:pt x="35" y="55"/>
                  <a:pt x="35" y="55"/>
                </a:cubicBezTo>
                <a:cubicBezTo>
                  <a:pt x="57" y="55"/>
                  <a:pt x="57" y="55"/>
                  <a:pt x="57" y="55"/>
                </a:cubicBezTo>
                <a:cubicBezTo>
                  <a:pt x="62" y="46"/>
                  <a:pt x="62" y="46"/>
                  <a:pt x="62" y="46"/>
                </a:cubicBezTo>
                <a:cubicBezTo>
                  <a:pt x="75" y="19"/>
                  <a:pt x="75" y="19"/>
                  <a:pt x="75" y="19"/>
                </a:cubicBezTo>
                <a:cubicBezTo>
                  <a:pt x="76" y="19"/>
                  <a:pt x="76" y="19"/>
                  <a:pt x="77" y="19"/>
                </a:cubicBezTo>
                <a:cubicBezTo>
                  <a:pt x="91" y="46"/>
                  <a:pt x="91" y="46"/>
                  <a:pt x="91" y="46"/>
                </a:cubicBezTo>
                <a:cubicBezTo>
                  <a:pt x="96" y="55"/>
                  <a:pt x="96" y="55"/>
                  <a:pt x="96" y="55"/>
                </a:cubicBezTo>
                <a:cubicBezTo>
                  <a:pt x="118" y="55"/>
                  <a:pt x="118" y="55"/>
                  <a:pt x="118" y="55"/>
                </a:cubicBezTo>
                <a:cubicBezTo>
                  <a:pt x="131" y="55"/>
                  <a:pt x="131" y="55"/>
                  <a:pt x="131" y="55"/>
                </a:cubicBezTo>
                <a:cubicBezTo>
                  <a:pt x="132" y="55"/>
                  <a:pt x="132" y="54"/>
                  <a:pt x="132" y="56"/>
                </a:cubicBezTo>
                <a:lnTo>
                  <a:pt x="124" y="62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7" name="Freeform 147"/>
          <p:cNvSpPr/>
          <p:nvPr/>
        </p:nvSpPr>
        <p:spPr bwMode="auto">
          <a:xfrm>
            <a:off x="10527488" y="2404099"/>
            <a:ext cx="29967" cy="42810"/>
          </a:xfrm>
          <a:custGeom>
            <a:avLst/>
            <a:gdLst>
              <a:gd name="T0" fmla="*/ 1 w 9"/>
              <a:gd name="T1" fmla="*/ 5 h 13"/>
              <a:gd name="T2" fmla="*/ 3 w 9"/>
              <a:gd name="T3" fmla="*/ 13 h 13"/>
              <a:gd name="T4" fmla="*/ 8 w 9"/>
              <a:gd name="T5" fmla="*/ 8 h 13"/>
              <a:gd name="T6" fmla="*/ 7 w 9"/>
              <a:gd name="T7" fmla="*/ 0 h 13"/>
              <a:gd name="T8" fmla="*/ 1 w 9"/>
              <a:gd name="T9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3">
                <a:moveTo>
                  <a:pt x="1" y="5"/>
                </a:moveTo>
                <a:cubicBezTo>
                  <a:pt x="0" y="9"/>
                  <a:pt x="0" y="12"/>
                  <a:pt x="3" y="13"/>
                </a:cubicBezTo>
                <a:cubicBezTo>
                  <a:pt x="4" y="13"/>
                  <a:pt x="7" y="10"/>
                  <a:pt x="8" y="8"/>
                </a:cubicBezTo>
                <a:cubicBezTo>
                  <a:pt x="9" y="4"/>
                  <a:pt x="8" y="1"/>
                  <a:pt x="7" y="0"/>
                </a:cubicBezTo>
                <a:cubicBezTo>
                  <a:pt x="4" y="0"/>
                  <a:pt x="3" y="2"/>
                  <a:pt x="1" y="5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8" name="Freeform 148"/>
          <p:cNvSpPr/>
          <p:nvPr/>
        </p:nvSpPr>
        <p:spPr bwMode="auto">
          <a:xfrm>
            <a:off x="10577433" y="2424078"/>
            <a:ext cx="24259" cy="37102"/>
          </a:xfrm>
          <a:custGeom>
            <a:avLst/>
            <a:gdLst>
              <a:gd name="T0" fmla="*/ 5 w 7"/>
              <a:gd name="T1" fmla="*/ 0 h 11"/>
              <a:gd name="T2" fmla="*/ 1 w 7"/>
              <a:gd name="T3" fmla="*/ 4 h 11"/>
              <a:gd name="T4" fmla="*/ 2 w 7"/>
              <a:gd name="T5" fmla="*/ 11 h 11"/>
              <a:gd name="T6" fmla="*/ 6 w 7"/>
              <a:gd name="T7" fmla="*/ 7 h 11"/>
              <a:gd name="T8" fmla="*/ 5 w 7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1">
                <a:moveTo>
                  <a:pt x="5" y="0"/>
                </a:moveTo>
                <a:cubicBezTo>
                  <a:pt x="3" y="0"/>
                  <a:pt x="2" y="2"/>
                  <a:pt x="1" y="4"/>
                </a:cubicBezTo>
                <a:cubicBezTo>
                  <a:pt x="0" y="7"/>
                  <a:pt x="1" y="9"/>
                  <a:pt x="2" y="11"/>
                </a:cubicBezTo>
                <a:cubicBezTo>
                  <a:pt x="3" y="11"/>
                  <a:pt x="5" y="9"/>
                  <a:pt x="6" y="7"/>
                </a:cubicBezTo>
                <a:cubicBezTo>
                  <a:pt x="7" y="4"/>
                  <a:pt x="7" y="0"/>
                  <a:pt x="5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9" name="Freeform 149"/>
          <p:cNvSpPr>
            <a:spLocks noEditPoints="1"/>
          </p:cNvSpPr>
          <p:nvPr/>
        </p:nvSpPr>
        <p:spPr bwMode="auto">
          <a:xfrm>
            <a:off x="10391923" y="2288513"/>
            <a:ext cx="392427" cy="388145"/>
          </a:xfrm>
          <a:custGeom>
            <a:avLst/>
            <a:gdLst>
              <a:gd name="T0" fmla="*/ 92 w 116"/>
              <a:gd name="T1" fmla="*/ 43 h 115"/>
              <a:gd name="T2" fmla="*/ 74 w 116"/>
              <a:gd name="T3" fmla="*/ 34 h 115"/>
              <a:gd name="T4" fmla="*/ 72 w 116"/>
              <a:gd name="T5" fmla="*/ 17 h 115"/>
              <a:gd name="T6" fmla="*/ 57 w 116"/>
              <a:gd name="T7" fmla="*/ 4 h 115"/>
              <a:gd name="T8" fmla="*/ 35 w 116"/>
              <a:gd name="T9" fmla="*/ 21 h 115"/>
              <a:gd name="T10" fmla="*/ 22 w 116"/>
              <a:gd name="T11" fmla="*/ 21 h 115"/>
              <a:gd name="T12" fmla="*/ 1 w 116"/>
              <a:gd name="T13" fmla="*/ 23 h 115"/>
              <a:gd name="T14" fmla="*/ 14 w 116"/>
              <a:gd name="T15" fmla="*/ 59 h 115"/>
              <a:gd name="T16" fmla="*/ 10 w 116"/>
              <a:gd name="T17" fmla="*/ 91 h 115"/>
              <a:gd name="T18" fmla="*/ 28 w 116"/>
              <a:gd name="T19" fmla="*/ 100 h 115"/>
              <a:gd name="T20" fmla="*/ 43 w 116"/>
              <a:gd name="T21" fmla="*/ 90 h 115"/>
              <a:gd name="T22" fmla="*/ 57 w 116"/>
              <a:gd name="T23" fmla="*/ 103 h 115"/>
              <a:gd name="T24" fmla="*/ 76 w 116"/>
              <a:gd name="T25" fmla="*/ 99 h 115"/>
              <a:gd name="T26" fmla="*/ 76 w 116"/>
              <a:gd name="T27" fmla="*/ 74 h 115"/>
              <a:gd name="T28" fmla="*/ 99 w 116"/>
              <a:gd name="T29" fmla="*/ 61 h 115"/>
              <a:gd name="T30" fmla="*/ 92 w 116"/>
              <a:gd name="T31" fmla="*/ 43 h 115"/>
              <a:gd name="T32" fmla="*/ 21 w 116"/>
              <a:gd name="T33" fmla="*/ 53 h 115"/>
              <a:gd name="T34" fmla="*/ 17 w 116"/>
              <a:gd name="T35" fmla="*/ 48 h 115"/>
              <a:gd name="T36" fmla="*/ 21 w 116"/>
              <a:gd name="T37" fmla="*/ 44 h 115"/>
              <a:gd name="T38" fmla="*/ 25 w 116"/>
              <a:gd name="T39" fmla="*/ 48 h 115"/>
              <a:gd name="T40" fmla="*/ 21 w 116"/>
              <a:gd name="T41" fmla="*/ 53 h 115"/>
              <a:gd name="T42" fmla="*/ 26 w 116"/>
              <a:gd name="T43" fmla="*/ 52 h 115"/>
              <a:gd name="T44" fmla="*/ 62 w 116"/>
              <a:gd name="T45" fmla="*/ 66 h 115"/>
              <a:gd name="T46" fmla="*/ 26 w 116"/>
              <a:gd name="T47" fmla="*/ 52 h 115"/>
              <a:gd name="T48" fmla="*/ 65 w 116"/>
              <a:gd name="T49" fmla="*/ 44 h 115"/>
              <a:gd name="T50" fmla="*/ 57 w 116"/>
              <a:gd name="T51" fmla="*/ 63 h 115"/>
              <a:gd name="T52" fmla="*/ 45 w 116"/>
              <a:gd name="T53" fmla="*/ 55 h 115"/>
              <a:gd name="T54" fmla="*/ 32 w 116"/>
              <a:gd name="T55" fmla="*/ 43 h 115"/>
              <a:gd name="T56" fmla="*/ 41 w 116"/>
              <a:gd name="T57" fmla="*/ 30 h 115"/>
              <a:gd name="T58" fmla="*/ 52 w 116"/>
              <a:gd name="T59" fmla="*/ 36 h 115"/>
              <a:gd name="T60" fmla="*/ 65 w 116"/>
              <a:gd name="T61" fmla="*/ 44 h 115"/>
              <a:gd name="T62" fmla="*/ 72 w 116"/>
              <a:gd name="T63" fmla="*/ 70 h 115"/>
              <a:gd name="T64" fmla="*/ 66 w 116"/>
              <a:gd name="T65" fmla="*/ 65 h 115"/>
              <a:gd name="T66" fmla="*/ 72 w 116"/>
              <a:gd name="T67" fmla="*/ 60 h 115"/>
              <a:gd name="T68" fmla="*/ 75 w 116"/>
              <a:gd name="T69" fmla="*/ 65 h 115"/>
              <a:gd name="T70" fmla="*/ 72 w 116"/>
              <a:gd name="T71" fmla="*/ 7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6" h="115">
                <a:moveTo>
                  <a:pt x="92" y="43"/>
                </a:moveTo>
                <a:cubicBezTo>
                  <a:pt x="72" y="43"/>
                  <a:pt x="74" y="34"/>
                  <a:pt x="74" y="34"/>
                </a:cubicBezTo>
                <a:cubicBezTo>
                  <a:pt x="72" y="17"/>
                  <a:pt x="72" y="17"/>
                  <a:pt x="72" y="17"/>
                </a:cubicBezTo>
                <a:cubicBezTo>
                  <a:pt x="69" y="0"/>
                  <a:pt x="57" y="4"/>
                  <a:pt x="57" y="4"/>
                </a:cubicBezTo>
                <a:cubicBezTo>
                  <a:pt x="49" y="5"/>
                  <a:pt x="38" y="17"/>
                  <a:pt x="35" y="21"/>
                </a:cubicBezTo>
                <a:cubicBezTo>
                  <a:pt x="31" y="25"/>
                  <a:pt x="30" y="25"/>
                  <a:pt x="22" y="21"/>
                </a:cubicBezTo>
                <a:cubicBezTo>
                  <a:pt x="0" y="8"/>
                  <a:pt x="1" y="23"/>
                  <a:pt x="1" y="23"/>
                </a:cubicBezTo>
                <a:cubicBezTo>
                  <a:pt x="1" y="42"/>
                  <a:pt x="10" y="53"/>
                  <a:pt x="14" y="59"/>
                </a:cubicBezTo>
                <a:cubicBezTo>
                  <a:pt x="10" y="60"/>
                  <a:pt x="10" y="91"/>
                  <a:pt x="10" y="91"/>
                </a:cubicBezTo>
                <a:cubicBezTo>
                  <a:pt x="14" y="111"/>
                  <a:pt x="28" y="100"/>
                  <a:pt x="28" y="100"/>
                </a:cubicBezTo>
                <a:cubicBezTo>
                  <a:pt x="43" y="90"/>
                  <a:pt x="43" y="90"/>
                  <a:pt x="43" y="90"/>
                </a:cubicBezTo>
                <a:cubicBezTo>
                  <a:pt x="57" y="103"/>
                  <a:pt x="57" y="103"/>
                  <a:pt x="57" y="103"/>
                </a:cubicBezTo>
                <a:cubicBezTo>
                  <a:pt x="80" y="115"/>
                  <a:pt x="76" y="99"/>
                  <a:pt x="76" y="99"/>
                </a:cubicBezTo>
                <a:cubicBezTo>
                  <a:pt x="76" y="90"/>
                  <a:pt x="76" y="74"/>
                  <a:pt x="76" y="74"/>
                </a:cubicBezTo>
                <a:cubicBezTo>
                  <a:pt x="88" y="72"/>
                  <a:pt x="99" y="61"/>
                  <a:pt x="99" y="61"/>
                </a:cubicBezTo>
                <a:cubicBezTo>
                  <a:pt x="116" y="43"/>
                  <a:pt x="92" y="43"/>
                  <a:pt x="92" y="43"/>
                </a:cubicBezTo>
                <a:close/>
                <a:moveTo>
                  <a:pt x="21" y="53"/>
                </a:moveTo>
                <a:cubicBezTo>
                  <a:pt x="19" y="53"/>
                  <a:pt x="17" y="51"/>
                  <a:pt x="17" y="48"/>
                </a:cubicBezTo>
                <a:cubicBezTo>
                  <a:pt x="17" y="46"/>
                  <a:pt x="19" y="44"/>
                  <a:pt x="21" y="44"/>
                </a:cubicBezTo>
                <a:cubicBezTo>
                  <a:pt x="23" y="44"/>
                  <a:pt x="25" y="46"/>
                  <a:pt x="25" y="48"/>
                </a:cubicBezTo>
                <a:cubicBezTo>
                  <a:pt x="25" y="51"/>
                  <a:pt x="23" y="53"/>
                  <a:pt x="21" y="53"/>
                </a:cubicBezTo>
                <a:close/>
                <a:moveTo>
                  <a:pt x="26" y="52"/>
                </a:moveTo>
                <a:cubicBezTo>
                  <a:pt x="26" y="52"/>
                  <a:pt x="26" y="87"/>
                  <a:pt x="62" y="66"/>
                </a:cubicBezTo>
                <a:cubicBezTo>
                  <a:pt x="23" y="96"/>
                  <a:pt x="26" y="56"/>
                  <a:pt x="26" y="52"/>
                </a:cubicBezTo>
                <a:close/>
                <a:moveTo>
                  <a:pt x="65" y="44"/>
                </a:moveTo>
                <a:cubicBezTo>
                  <a:pt x="65" y="44"/>
                  <a:pt x="64" y="57"/>
                  <a:pt x="57" y="63"/>
                </a:cubicBezTo>
                <a:cubicBezTo>
                  <a:pt x="47" y="69"/>
                  <a:pt x="45" y="55"/>
                  <a:pt x="45" y="55"/>
                </a:cubicBezTo>
                <a:cubicBezTo>
                  <a:pt x="45" y="55"/>
                  <a:pt x="28" y="64"/>
                  <a:pt x="32" y="43"/>
                </a:cubicBezTo>
                <a:cubicBezTo>
                  <a:pt x="32" y="43"/>
                  <a:pt x="35" y="31"/>
                  <a:pt x="41" y="30"/>
                </a:cubicBezTo>
                <a:cubicBezTo>
                  <a:pt x="48" y="27"/>
                  <a:pt x="52" y="32"/>
                  <a:pt x="52" y="36"/>
                </a:cubicBezTo>
                <a:cubicBezTo>
                  <a:pt x="52" y="36"/>
                  <a:pt x="66" y="27"/>
                  <a:pt x="65" y="44"/>
                </a:cubicBezTo>
                <a:close/>
                <a:moveTo>
                  <a:pt x="72" y="70"/>
                </a:moveTo>
                <a:cubicBezTo>
                  <a:pt x="69" y="70"/>
                  <a:pt x="66" y="68"/>
                  <a:pt x="66" y="65"/>
                </a:cubicBezTo>
                <a:cubicBezTo>
                  <a:pt x="66" y="63"/>
                  <a:pt x="69" y="60"/>
                  <a:pt x="72" y="60"/>
                </a:cubicBezTo>
                <a:cubicBezTo>
                  <a:pt x="73" y="60"/>
                  <a:pt x="75" y="63"/>
                  <a:pt x="75" y="65"/>
                </a:cubicBezTo>
                <a:cubicBezTo>
                  <a:pt x="75" y="68"/>
                  <a:pt x="73" y="70"/>
                  <a:pt x="72" y="7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0" name="Freeform 150"/>
          <p:cNvSpPr/>
          <p:nvPr/>
        </p:nvSpPr>
        <p:spPr bwMode="auto">
          <a:xfrm>
            <a:off x="6501902" y="2308491"/>
            <a:ext cx="202635" cy="162679"/>
          </a:xfrm>
          <a:custGeom>
            <a:avLst/>
            <a:gdLst>
              <a:gd name="T0" fmla="*/ 28 w 60"/>
              <a:gd name="T1" fmla="*/ 47 h 48"/>
              <a:gd name="T2" fmla="*/ 33 w 60"/>
              <a:gd name="T3" fmla="*/ 46 h 48"/>
              <a:gd name="T4" fmla="*/ 56 w 60"/>
              <a:gd name="T5" fmla="*/ 44 h 48"/>
              <a:gd name="T6" fmla="*/ 60 w 60"/>
              <a:gd name="T7" fmla="*/ 45 h 48"/>
              <a:gd name="T8" fmla="*/ 60 w 60"/>
              <a:gd name="T9" fmla="*/ 44 h 48"/>
              <a:gd name="T10" fmla="*/ 56 w 60"/>
              <a:gd name="T11" fmla="*/ 20 h 48"/>
              <a:gd name="T12" fmla="*/ 51 w 60"/>
              <a:gd name="T13" fmla="*/ 7 h 48"/>
              <a:gd name="T14" fmla="*/ 42 w 60"/>
              <a:gd name="T15" fmla="*/ 2 h 48"/>
              <a:gd name="T16" fmla="*/ 26 w 60"/>
              <a:gd name="T17" fmla="*/ 6 h 48"/>
              <a:gd name="T18" fmla="*/ 19 w 60"/>
              <a:gd name="T19" fmla="*/ 23 h 48"/>
              <a:gd name="T20" fmla="*/ 18 w 60"/>
              <a:gd name="T21" fmla="*/ 23 h 48"/>
              <a:gd name="T22" fmla="*/ 5 w 60"/>
              <a:gd name="T23" fmla="*/ 39 h 48"/>
              <a:gd name="T24" fmla="*/ 14 w 60"/>
              <a:gd name="T25" fmla="*/ 47 h 48"/>
              <a:gd name="T26" fmla="*/ 28 w 60"/>
              <a:gd name="T27" fmla="*/ 47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0" h="48">
                <a:moveTo>
                  <a:pt x="28" y="47"/>
                </a:moveTo>
                <a:cubicBezTo>
                  <a:pt x="30" y="46"/>
                  <a:pt x="33" y="46"/>
                  <a:pt x="33" y="46"/>
                </a:cubicBezTo>
                <a:cubicBezTo>
                  <a:pt x="43" y="44"/>
                  <a:pt x="52" y="44"/>
                  <a:pt x="56" y="44"/>
                </a:cubicBezTo>
                <a:cubicBezTo>
                  <a:pt x="57" y="44"/>
                  <a:pt x="60" y="44"/>
                  <a:pt x="60" y="45"/>
                </a:cubicBezTo>
                <a:cubicBezTo>
                  <a:pt x="60" y="44"/>
                  <a:pt x="60" y="44"/>
                  <a:pt x="60" y="44"/>
                </a:cubicBezTo>
                <a:cubicBezTo>
                  <a:pt x="60" y="38"/>
                  <a:pt x="58" y="28"/>
                  <a:pt x="56" y="20"/>
                </a:cubicBezTo>
                <a:cubicBezTo>
                  <a:pt x="54" y="13"/>
                  <a:pt x="51" y="8"/>
                  <a:pt x="51" y="7"/>
                </a:cubicBezTo>
                <a:cubicBezTo>
                  <a:pt x="48" y="3"/>
                  <a:pt x="42" y="2"/>
                  <a:pt x="42" y="2"/>
                </a:cubicBezTo>
                <a:cubicBezTo>
                  <a:pt x="33" y="0"/>
                  <a:pt x="26" y="6"/>
                  <a:pt x="26" y="6"/>
                </a:cubicBezTo>
                <a:cubicBezTo>
                  <a:pt x="16" y="12"/>
                  <a:pt x="19" y="23"/>
                  <a:pt x="19" y="23"/>
                </a:cubicBezTo>
                <a:cubicBezTo>
                  <a:pt x="19" y="23"/>
                  <a:pt x="19" y="23"/>
                  <a:pt x="18" y="23"/>
                </a:cubicBezTo>
                <a:cubicBezTo>
                  <a:pt x="0" y="23"/>
                  <a:pt x="5" y="39"/>
                  <a:pt x="5" y="39"/>
                </a:cubicBezTo>
                <a:cubicBezTo>
                  <a:pt x="7" y="44"/>
                  <a:pt x="12" y="47"/>
                  <a:pt x="14" y="47"/>
                </a:cubicBezTo>
                <a:cubicBezTo>
                  <a:pt x="19" y="48"/>
                  <a:pt x="24" y="47"/>
                  <a:pt x="28" y="47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1" name="Freeform 151"/>
          <p:cNvSpPr/>
          <p:nvPr/>
        </p:nvSpPr>
        <p:spPr bwMode="auto">
          <a:xfrm>
            <a:off x="6700257" y="2295648"/>
            <a:ext cx="159825" cy="165533"/>
          </a:xfrm>
          <a:custGeom>
            <a:avLst/>
            <a:gdLst>
              <a:gd name="T0" fmla="*/ 1 w 47"/>
              <a:gd name="T1" fmla="*/ 48 h 49"/>
              <a:gd name="T2" fmla="*/ 1 w 47"/>
              <a:gd name="T3" fmla="*/ 49 h 49"/>
              <a:gd name="T4" fmla="*/ 25 w 47"/>
              <a:gd name="T5" fmla="*/ 44 h 49"/>
              <a:gd name="T6" fmla="*/ 38 w 47"/>
              <a:gd name="T7" fmla="*/ 40 h 49"/>
              <a:gd name="T8" fmla="*/ 44 w 47"/>
              <a:gd name="T9" fmla="*/ 34 h 49"/>
              <a:gd name="T10" fmla="*/ 43 w 47"/>
              <a:gd name="T11" fmla="*/ 17 h 49"/>
              <a:gd name="T12" fmla="*/ 28 w 47"/>
              <a:gd name="T13" fmla="*/ 12 h 49"/>
              <a:gd name="T14" fmla="*/ 26 w 47"/>
              <a:gd name="T15" fmla="*/ 14 h 49"/>
              <a:gd name="T16" fmla="*/ 25 w 47"/>
              <a:gd name="T17" fmla="*/ 9 h 49"/>
              <a:gd name="T18" fmla="*/ 11 w 47"/>
              <a:gd name="T19" fmla="*/ 2 h 49"/>
              <a:gd name="T20" fmla="*/ 2 w 47"/>
              <a:gd name="T21" fmla="*/ 8 h 49"/>
              <a:gd name="T22" fmla="*/ 0 w 47"/>
              <a:gd name="T23" fmla="*/ 18 h 49"/>
              <a:gd name="T24" fmla="*/ 1 w 47"/>
              <a:gd name="T25" fmla="*/ 46 h 49"/>
              <a:gd name="T26" fmla="*/ 1 w 47"/>
              <a:gd name="T2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" h="49">
                <a:moveTo>
                  <a:pt x="1" y="48"/>
                </a:moveTo>
                <a:cubicBezTo>
                  <a:pt x="1" y="49"/>
                  <a:pt x="1" y="49"/>
                  <a:pt x="1" y="49"/>
                </a:cubicBezTo>
                <a:cubicBezTo>
                  <a:pt x="9" y="46"/>
                  <a:pt x="13" y="45"/>
                  <a:pt x="25" y="44"/>
                </a:cubicBezTo>
                <a:cubicBezTo>
                  <a:pt x="33" y="43"/>
                  <a:pt x="37" y="41"/>
                  <a:pt x="38" y="40"/>
                </a:cubicBezTo>
                <a:cubicBezTo>
                  <a:pt x="42" y="37"/>
                  <a:pt x="44" y="34"/>
                  <a:pt x="44" y="34"/>
                </a:cubicBezTo>
                <a:cubicBezTo>
                  <a:pt x="47" y="25"/>
                  <a:pt x="43" y="18"/>
                  <a:pt x="43" y="17"/>
                </a:cubicBezTo>
                <a:cubicBezTo>
                  <a:pt x="36" y="8"/>
                  <a:pt x="29" y="12"/>
                  <a:pt x="28" y="12"/>
                </a:cubicBezTo>
                <a:cubicBezTo>
                  <a:pt x="28" y="13"/>
                  <a:pt x="26" y="13"/>
                  <a:pt x="26" y="14"/>
                </a:cubicBezTo>
                <a:cubicBezTo>
                  <a:pt x="26" y="13"/>
                  <a:pt x="26" y="10"/>
                  <a:pt x="25" y="9"/>
                </a:cubicBezTo>
                <a:cubicBezTo>
                  <a:pt x="23" y="0"/>
                  <a:pt x="13" y="1"/>
                  <a:pt x="11" y="2"/>
                </a:cubicBezTo>
                <a:cubicBezTo>
                  <a:pt x="6" y="3"/>
                  <a:pt x="3" y="6"/>
                  <a:pt x="2" y="8"/>
                </a:cubicBezTo>
                <a:cubicBezTo>
                  <a:pt x="1" y="12"/>
                  <a:pt x="1" y="14"/>
                  <a:pt x="0" y="18"/>
                </a:cubicBezTo>
                <a:cubicBezTo>
                  <a:pt x="0" y="27"/>
                  <a:pt x="0" y="36"/>
                  <a:pt x="1" y="46"/>
                </a:cubicBezTo>
                <a:cubicBezTo>
                  <a:pt x="1" y="47"/>
                  <a:pt x="1" y="48"/>
                  <a:pt x="1" y="4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2" name="Freeform 152"/>
          <p:cNvSpPr/>
          <p:nvPr/>
        </p:nvSpPr>
        <p:spPr bwMode="auto">
          <a:xfrm>
            <a:off x="6544713" y="2464034"/>
            <a:ext cx="175522" cy="192646"/>
          </a:xfrm>
          <a:custGeom>
            <a:avLst/>
            <a:gdLst>
              <a:gd name="T0" fmla="*/ 46 w 52"/>
              <a:gd name="T1" fmla="*/ 0 h 57"/>
              <a:gd name="T2" fmla="*/ 41 w 52"/>
              <a:gd name="T3" fmla="*/ 0 h 57"/>
              <a:gd name="T4" fmla="*/ 14 w 52"/>
              <a:gd name="T5" fmla="*/ 7 h 57"/>
              <a:gd name="T6" fmla="*/ 6 w 52"/>
              <a:gd name="T7" fmla="*/ 14 h 57"/>
              <a:gd name="T8" fmla="*/ 2 w 52"/>
              <a:gd name="T9" fmla="*/ 25 h 57"/>
              <a:gd name="T10" fmla="*/ 15 w 52"/>
              <a:gd name="T11" fmla="*/ 41 h 57"/>
              <a:gd name="T12" fmla="*/ 19 w 52"/>
              <a:gd name="T13" fmla="*/ 41 h 57"/>
              <a:gd name="T14" fmla="*/ 19 w 52"/>
              <a:gd name="T15" fmla="*/ 43 h 57"/>
              <a:gd name="T16" fmla="*/ 28 w 52"/>
              <a:gd name="T17" fmla="*/ 54 h 57"/>
              <a:gd name="T18" fmla="*/ 48 w 52"/>
              <a:gd name="T19" fmla="*/ 48 h 57"/>
              <a:gd name="T20" fmla="*/ 52 w 52"/>
              <a:gd name="T21" fmla="*/ 39 h 57"/>
              <a:gd name="T22" fmla="*/ 50 w 52"/>
              <a:gd name="T23" fmla="*/ 24 h 57"/>
              <a:gd name="T24" fmla="*/ 46 w 52"/>
              <a:gd name="T25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" h="57">
                <a:moveTo>
                  <a:pt x="46" y="0"/>
                </a:moveTo>
                <a:cubicBezTo>
                  <a:pt x="45" y="0"/>
                  <a:pt x="42" y="0"/>
                  <a:pt x="41" y="0"/>
                </a:cubicBezTo>
                <a:cubicBezTo>
                  <a:pt x="30" y="1"/>
                  <a:pt x="21" y="4"/>
                  <a:pt x="14" y="7"/>
                </a:cubicBezTo>
                <a:cubicBezTo>
                  <a:pt x="11" y="9"/>
                  <a:pt x="8" y="11"/>
                  <a:pt x="6" y="14"/>
                </a:cubicBezTo>
                <a:cubicBezTo>
                  <a:pt x="4" y="16"/>
                  <a:pt x="1" y="19"/>
                  <a:pt x="2" y="25"/>
                </a:cubicBezTo>
                <a:cubicBezTo>
                  <a:pt x="1" y="27"/>
                  <a:pt x="0" y="40"/>
                  <a:pt x="15" y="41"/>
                </a:cubicBezTo>
                <a:cubicBezTo>
                  <a:pt x="16" y="41"/>
                  <a:pt x="19" y="41"/>
                  <a:pt x="19" y="41"/>
                </a:cubicBezTo>
                <a:cubicBezTo>
                  <a:pt x="19" y="41"/>
                  <a:pt x="19" y="42"/>
                  <a:pt x="19" y="43"/>
                </a:cubicBezTo>
                <a:cubicBezTo>
                  <a:pt x="19" y="43"/>
                  <a:pt x="21" y="51"/>
                  <a:pt x="28" y="54"/>
                </a:cubicBezTo>
                <a:cubicBezTo>
                  <a:pt x="31" y="56"/>
                  <a:pt x="43" y="57"/>
                  <a:pt x="48" y="48"/>
                </a:cubicBezTo>
                <a:cubicBezTo>
                  <a:pt x="49" y="48"/>
                  <a:pt x="51" y="43"/>
                  <a:pt x="52" y="39"/>
                </a:cubicBezTo>
                <a:cubicBezTo>
                  <a:pt x="52" y="38"/>
                  <a:pt x="52" y="32"/>
                  <a:pt x="50" y="24"/>
                </a:cubicBezTo>
                <a:cubicBezTo>
                  <a:pt x="48" y="14"/>
                  <a:pt x="46" y="8"/>
                  <a:pt x="46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3" name="Freeform 153"/>
          <p:cNvSpPr/>
          <p:nvPr/>
        </p:nvSpPr>
        <p:spPr bwMode="auto">
          <a:xfrm>
            <a:off x="6707391" y="2454046"/>
            <a:ext cx="175522" cy="152690"/>
          </a:xfrm>
          <a:custGeom>
            <a:avLst/>
            <a:gdLst>
              <a:gd name="T0" fmla="*/ 44 w 52"/>
              <a:gd name="T1" fmla="*/ 4 h 45"/>
              <a:gd name="T2" fmla="*/ 38 w 52"/>
              <a:gd name="T3" fmla="*/ 1 h 45"/>
              <a:gd name="T4" fmla="*/ 24 w 52"/>
              <a:gd name="T5" fmla="*/ 0 h 45"/>
              <a:gd name="T6" fmla="*/ 0 w 52"/>
              <a:gd name="T7" fmla="*/ 3 h 45"/>
              <a:gd name="T8" fmla="*/ 1 w 52"/>
              <a:gd name="T9" fmla="*/ 6 h 45"/>
              <a:gd name="T10" fmla="*/ 9 w 52"/>
              <a:gd name="T11" fmla="*/ 33 h 45"/>
              <a:gd name="T12" fmla="*/ 13 w 52"/>
              <a:gd name="T13" fmla="*/ 41 h 45"/>
              <a:gd name="T14" fmla="*/ 24 w 52"/>
              <a:gd name="T15" fmla="*/ 45 h 45"/>
              <a:gd name="T16" fmla="*/ 37 w 52"/>
              <a:gd name="T17" fmla="*/ 34 h 45"/>
              <a:gd name="T18" fmla="*/ 35 w 52"/>
              <a:gd name="T19" fmla="*/ 28 h 45"/>
              <a:gd name="T20" fmla="*/ 35 w 52"/>
              <a:gd name="T21" fmla="*/ 28 h 45"/>
              <a:gd name="T22" fmla="*/ 38 w 52"/>
              <a:gd name="T23" fmla="*/ 28 h 45"/>
              <a:gd name="T24" fmla="*/ 51 w 52"/>
              <a:gd name="T25" fmla="*/ 20 h 45"/>
              <a:gd name="T26" fmla="*/ 44 w 52"/>
              <a:gd name="T27" fmla="*/ 4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2" h="45">
                <a:moveTo>
                  <a:pt x="44" y="4"/>
                </a:moveTo>
                <a:cubicBezTo>
                  <a:pt x="44" y="4"/>
                  <a:pt x="42" y="3"/>
                  <a:pt x="38" y="1"/>
                </a:cubicBezTo>
                <a:cubicBezTo>
                  <a:pt x="36" y="1"/>
                  <a:pt x="31" y="0"/>
                  <a:pt x="24" y="0"/>
                </a:cubicBezTo>
                <a:cubicBezTo>
                  <a:pt x="13" y="1"/>
                  <a:pt x="7" y="3"/>
                  <a:pt x="0" y="3"/>
                </a:cubicBezTo>
                <a:cubicBezTo>
                  <a:pt x="0" y="4"/>
                  <a:pt x="0" y="5"/>
                  <a:pt x="1" y="6"/>
                </a:cubicBezTo>
                <a:cubicBezTo>
                  <a:pt x="3" y="15"/>
                  <a:pt x="6" y="25"/>
                  <a:pt x="9" y="33"/>
                </a:cubicBezTo>
                <a:cubicBezTo>
                  <a:pt x="11" y="36"/>
                  <a:pt x="11" y="38"/>
                  <a:pt x="13" y="41"/>
                </a:cubicBezTo>
                <a:cubicBezTo>
                  <a:pt x="15" y="43"/>
                  <a:pt x="18" y="45"/>
                  <a:pt x="24" y="45"/>
                </a:cubicBezTo>
                <a:cubicBezTo>
                  <a:pt x="26" y="45"/>
                  <a:pt x="38" y="43"/>
                  <a:pt x="37" y="34"/>
                </a:cubicBezTo>
                <a:cubicBezTo>
                  <a:pt x="37" y="33"/>
                  <a:pt x="35" y="28"/>
                  <a:pt x="35" y="28"/>
                </a:cubicBezTo>
                <a:cubicBezTo>
                  <a:pt x="35" y="28"/>
                  <a:pt x="35" y="28"/>
                  <a:pt x="35" y="28"/>
                </a:cubicBezTo>
                <a:cubicBezTo>
                  <a:pt x="36" y="28"/>
                  <a:pt x="38" y="28"/>
                  <a:pt x="38" y="28"/>
                </a:cubicBezTo>
                <a:cubicBezTo>
                  <a:pt x="39" y="28"/>
                  <a:pt x="48" y="29"/>
                  <a:pt x="51" y="20"/>
                </a:cubicBezTo>
                <a:cubicBezTo>
                  <a:pt x="52" y="18"/>
                  <a:pt x="51" y="8"/>
                  <a:pt x="44" y="4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4" name="Freeform 154"/>
          <p:cNvSpPr>
            <a:spLocks noEditPoints="1"/>
          </p:cNvSpPr>
          <p:nvPr/>
        </p:nvSpPr>
        <p:spPr bwMode="auto">
          <a:xfrm>
            <a:off x="6430962" y="3574859"/>
            <a:ext cx="506588" cy="506588"/>
          </a:xfrm>
          <a:custGeom>
            <a:avLst/>
            <a:gdLst>
              <a:gd name="T0" fmla="*/ 75 w 150"/>
              <a:gd name="T1" fmla="*/ 0 h 150"/>
              <a:gd name="T2" fmla="*/ 0 w 150"/>
              <a:gd name="T3" fmla="*/ 75 h 150"/>
              <a:gd name="T4" fmla="*/ 75 w 150"/>
              <a:gd name="T5" fmla="*/ 150 h 150"/>
              <a:gd name="T6" fmla="*/ 150 w 150"/>
              <a:gd name="T7" fmla="*/ 75 h 150"/>
              <a:gd name="T8" fmla="*/ 75 w 150"/>
              <a:gd name="T9" fmla="*/ 0 h 150"/>
              <a:gd name="T10" fmla="*/ 21 w 150"/>
              <a:gd name="T11" fmla="*/ 68 h 150"/>
              <a:gd name="T12" fmla="*/ 34 w 150"/>
              <a:gd name="T13" fmla="*/ 51 h 150"/>
              <a:gd name="T14" fmla="*/ 35 w 150"/>
              <a:gd name="T15" fmla="*/ 51 h 150"/>
              <a:gd name="T16" fmla="*/ 41 w 150"/>
              <a:gd name="T17" fmla="*/ 35 h 150"/>
              <a:gd name="T18" fmla="*/ 58 w 150"/>
              <a:gd name="T19" fmla="*/ 32 h 150"/>
              <a:gd name="T20" fmla="*/ 66 w 150"/>
              <a:gd name="T21" fmla="*/ 37 h 150"/>
              <a:gd name="T22" fmla="*/ 71 w 150"/>
              <a:gd name="T23" fmla="*/ 50 h 150"/>
              <a:gd name="T24" fmla="*/ 75 w 150"/>
              <a:gd name="T25" fmla="*/ 74 h 150"/>
              <a:gd name="T26" fmla="*/ 75 w 150"/>
              <a:gd name="T27" fmla="*/ 71 h 150"/>
              <a:gd name="T28" fmla="*/ 75 w 150"/>
              <a:gd name="T29" fmla="*/ 44 h 150"/>
              <a:gd name="T30" fmla="*/ 77 w 150"/>
              <a:gd name="T31" fmla="*/ 34 h 150"/>
              <a:gd name="T32" fmla="*/ 86 w 150"/>
              <a:gd name="T33" fmla="*/ 28 h 150"/>
              <a:gd name="T34" fmla="*/ 100 w 150"/>
              <a:gd name="T35" fmla="*/ 35 h 150"/>
              <a:gd name="T36" fmla="*/ 100 w 150"/>
              <a:gd name="T37" fmla="*/ 40 h 150"/>
              <a:gd name="T38" fmla="*/ 103 w 150"/>
              <a:gd name="T39" fmla="*/ 38 h 150"/>
              <a:gd name="T40" fmla="*/ 117 w 150"/>
              <a:gd name="T41" fmla="*/ 43 h 150"/>
              <a:gd name="T42" fmla="*/ 118 w 150"/>
              <a:gd name="T43" fmla="*/ 60 h 150"/>
              <a:gd name="T44" fmla="*/ 113 w 150"/>
              <a:gd name="T45" fmla="*/ 66 h 150"/>
              <a:gd name="T46" fmla="*/ 99 w 150"/>
              <a:gd name="T47" fmla="*/ 70 h 150"/>
              <a:gd name="T48" fmla="*/ 75 w 150"/>
              <a:gd name="T49" fmla="*/ 75 h 150"/>
              <a:gd name="T50" fmla="*/ 72 w 150"/>
              <a:gd name="T51" fmla="*/ 74 h 150"/>
              <a:gd name="T52" fmla="*/ 49 w 150"/>
              <a:gd name="T53" fmla="*/ 76 h 150"/>
              <a:gd name="T54" fmla="*/ 43 w 150"/>
              <a:gd name="T55" fmla="*/ 77 h 150"/>
              <a:gd name="T56" fmla="*/ 30 w 150"/>
              <a:gd name="T57" fmla="*/ 77 h 150"/>
              <a:gd name="T58" fmla="*/ 21 w 150"/>
              <a:gd name="T59" fmla="*/ 68 h 150"/>
              <a:gd name="T60" fmla="*/ 80 w 150"/>
              <a:gd name="T61" fmla="*/ 115 h 150"/>
              <a:gd name="T62" fmla="*/ 77 w 150"/>
              <a:gd name="T63" fmla="*/ 124 h 150"/>
              <a:gd name="T64" fmla="*/ 57 w 150"/>
              <a:gd name="T65" fmla="*/ 130 h 150"/>
              <a:gd name="T66" fmla="*/ 48 w 150"/>
              <a:gd name="T67" fmla="*/ 119 h 150"/>
              <a:gd name="T68" fmla="*/ 48 w 150"/>
              <a:gd name="T69" fmla="*/ 117 h 150"/>
              <a:gd name="T70" fmla="*/ 43 w 150"/>
              <a:gd name="T71" fmla="*/ 117 h 150"/>
              <a:gd name="T72" fmla="*/ 30 w 150"/>
              <a:gd name="T73" fmla="*/ 101 h 150"/>
              <a:gd name="T74" fmla="*/ 35 w 150"/>
              <a:gd name="T75" fmla="*/ 90 h 150"/>
              <a:gd name="T76" fmla="*/ 43 w 150"/>
              <a:gd name="T77" fmla="*/ 83 h 150"/>
              <a:gd name="T78" fmla="*/ 70 w 150"/>
              <a:gd name="T79" fmla="*/ 76 h 150"/>
              <a:gd name="T80" fmla="*/ 75 w 150"/>
              <a:gd name="T81" fmla="*/ 76 h 150"/>
              <a:gd name="T82" fmla="*/ 79 w 150"/>
              <a:gd name="T83" fmla="*/ 100 h 150"/>
              <a:gd name="T84" fmla="*/ 80 w 150"/>
              <a:gd name="T85" fmla="*/ 115 h 150"/>
              <a:gd name="T86" fmla="*/ 127 w 150"/>
              <a:gd name="T87" fmla="*/ 93 h 150"/>
              <a:gd name="T88" fmla="*/ 115 w 150"/>
              <a:gd name="T89" fmla="*/ 100 h 150"/>
              <a:gd name="T90" fmla="*/ 112 w 150"/>
              <a:gd name="T91" fmla="*/ 99 h 150"/>
              <a:gd name="T92" fmla="*/ 112 w 150"/>
              <a:gd name="T93" fmla="*/ 99 h 150"/>
              <a:gd name="T94" fmla="*/ 114 w 150"/>
              <a:gd name="T95" fmla="*/ 105 h 150"/>
              <a:gd name="T96" fmla="*/ 100 w 150"/>
              <a:gd name="T97" fmla="*/ 118 h 150"/>
              <a:gd name="T98" fmla="*/ 90 w 150"/>
              <a:gd name="T99" fmla="*/ 114 h 150"/>
              <a:gd name="T100" fmla="*/ 86 w 150"/>
              <a:gd name="T101" fmla="*/ 106 h 150"/>
              <a:gd name="T102" fmla="*/ 77 w 150"/>
              <a:gd name="T103" fmla="*/ 79 h 150"/>
              <a:gd name="T104" fmla="*/ 77 w 150"/>
              <a:gd name="T105" fmla="*/ 76 h 150"/>
              <a:gd name="T106" fmla="*/ 100 w 150"/>
              <a:gd name="T107" fmla="*/ 73 h 150"/>
              <a:gd name="T108" fmla="*/ 114 w 150"/>
              <a:gd name="T109" fmla="*/ 74 h 150"/>
              <a:gd name="T110" fmla="*/ 121 w 150"/>
              <a:gd name="T111" fmla="*/ 77 h 150"/>
              <a:gd name="T112" fmla="*/ 127 w 150"/>
              <a:gd name="T113" fmla="*/ 93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50" h="150">
                <a:moveTo>
                  <a:pt x="75" y="0"/>
                </a:moveTo>
                <a:cubicBezTo>
                  <a:pt x="34" y="0"/>
                  <a:pt x="0" y="33"/>
                  <a:pt x="0" y="75"/>
                </a:cubicBezTo>
                <a:cubicBezTo>
                  <a:pt x="0" y="117"/>
                  <a:pt x="34" y="150"/>
                  <a:pt x="75" y="150"/>
                </a:cubicBezTo>
                <a:cubicBezTo>
                  <a:pt x="117" y="150"/>
                  <a:pt x="150" y="117"/>
                  <a:pt x="150" y="75"/>
                </a:cubicBezTo>
                <a:cubicBezTo>
                  <a:pt x="150" y="33"/>
                  <a:pt x="117" y="0"/>
                  <a:pt x="75" y="0"/>
                </a:cubicBezTo>
                <a:close/>
                <a:moveTo>
                  <a:pt x="21" y="68"/>
                </a:moveTo>
                <a:cubicBezTo>
                  <a:pt x="21" y="68"/>
                  <a:pt x="16" y="51"/>
                  <a:pt x="34" y="51"/>
                </a:cubicBezTo>
                <a:cubicBezTo>
                  <a:pt x="34" y="51"/>
                  <a:pt x="35" y="51"/>
                  <a:pt x="35" y="51"/>
                </a:cubicBezTo>
                <a:cubicBezTo>
                  <a:pt x="35" y="51"/>
                  <a:pt x="32" y="41"/>
                  <a:pt x="41" y="35"/>
                </a:cubicBezTo>
                <a:cubicBezTo>
                  <a:pt x="41" y="35"/>
                  <a:pt x="49" y="30"/>
                  <a:pt x="58" y="32"/>
                </a:cubicBezTo>
                <a:cubicBezTo>
                  <a:pt x="58" y="32"/>
                  <a:pt x="63" y="33"/>
                  <a:pt x="66" y="37"/>
                </a:cubicBezTo>
                <a:cubicBezTo>
                  <a:pt x="67" y="38"/>
                  <a:pt x="69" y="43"/>
                  <a:pt x="71" y="50"/>
                </a:cubicBezTo>
                <a:cubicBezTo>
                  <a:pt x="73" y="58"/>
                  <a:pt x="75" y="68"/>
                  <a:pt x="75" y="74"/>
                </a:cubicBezTo>
                <a:cubicBezTo>
                  <a:pt x="75" y="74"/>
                  <a:pt x="75" y="72"/>
                  <a:pt x="75" y="71"/>
                </a:cubicBezTo>
                <a:cubicBezTo>
                  <a:pt x="74" y="62"/>
                  <a:pt x="75" y="53"/>
                  <a:pt x="75" y="44"/>
                </a:cubicBezTo>
                <a:cubicBezTo>
                  <a:pt x="76" y="40"/>
                  <a:pt x="76" y="38"/>
                  <a:pt x="77" y="34"/>
                </a:cubicBezTo>
                <a:cubicBezTo>
                  <a:pt x="78" y="32"/>
                  <a:pt x="81" y="29"/>
                  <a:pt x="86" y="28"/>
                </a:cubicBezTo>
                <a:cubicBezTo>
                  <a:pt x="88" y="27"/>
                  <a:pt x="98" y="26"/>
                  <a:pt x="100" y="35"/>
                </a:cubicBezTo>
                <a:cubicBezTo>
                  <a:pt x="100" y="36"/>
                  <a:pt x="100" y="39"/>
                  <a:pt x="100" y="40"/>
                </a:cubicBezTo>
                <a:cubicBezTo>
                  <a:pt x="101" y="39"/>
                  <a:pt x="103" y="38"/>
                  <a:pt x="103" y="38"/>
                </a:cubicBezTo>
                <a:cubicBezTo>
                  <a:pt x="104" y="38"/>
                  <a:pt x="111" y="34"/>
                  <a:pt x="117" y="43"/>
                </a:cubicBezTo>
                <a:cubicBezTo>
                  <a:pt x="118" y="44"/>
                  <a:pt x="122" y="51"/>
                  <a:pt x="118" y="60"/>
                </a:cubicBezTo>
                <a:cubicBezTo>
                  <a:pt x="118" y="60"/>
                  <a:pt x="116" y="63"/>
                  <a:pt x="113" y="66"/>
                </a:cubicBezTo>
                <a:cubicBezTo>
                  <a:pt x="111" y="67"/>
                  <a:pt x="107" y="69"/>
                  <a:pt x="99" y="70"/>
                </a:cubicBezTo>
                <a:cubicBezTo>
                  <a:pt x="87" y="71"/>
                  <a:pt x="83" y="72"/>
                  <a:pt x="75" y="75"/>
                </a:cubicBezTo>
                <a:cubicBezTo>
                  <a:pt x="75" y="74"/>
                  <a:pt x="72" y="74"/>
                  <a:pt x="72" y="74"/>
                </a:cubicBezTo>
                <a:cubicBezTo>
                  <a:pt x="67" y="74"/>
                  <a:pt x="59" y="74"/>
                  <a:pt x="49" y="76"/>
                </a:cubicBezTo>
                <a:cubicBezTo>
                  <a:pt x="49" y="76"/>
                  <a:pt x="46" y="76"/>
                  <a:pt x="43" y="77"/>
                </a:cubicBezTo>
                <a:cubicBezTo>
                  <a:pt x="40" y="77"/>
                  <a:pt x="34" y="78"/>
                  <a:pt x="30" y="77"/>
                </a:cubicBezTo>
                <a:cubicBezTo>
                  <a:pt x="28" y="76"/>
                  <a:pt x="23" y="73"/>
                  <a:pt x="21" y="68"/>
                </a:cubicBezTo>
                <a:close/>
                <a:moveTo>
                  <a:pt x="80" y="115"/>
                </a:moveTo>
                <a:cubicBezTo>
                  <a:pt x="80" y="119"/>
                  <a:pt x="78" y="124"/>
                  <a:pt x="77" y="124"/>
                </a:cubicBezTo>
                <a:cubicBezTo>
                  <a:pt x="72" y="132"/>
                  <a:pt x="60" y="132"/>
                  <a:pt x="57" y="130"/>
                </a:cubicBezTo>
                <a:cubicBezTo>
                  <a:pt x="50" y="126"/>
                  <a:pt x="48" y="119"/>
                  <a:pt x="48" y="119"/>
                </a:cubicBezTo>
                <a:cubicBezTo>
                  <a:pt x="48" y="118"/>
                  <a:pt x="48" y="117"/>
                  <a:pt x="48" y="117"/>
                </a:cubicBezTo>
                <a:cubicBezTo>
                  <a:pt x="48" y="117"/>
                  <a:pt x="44" y="117"/>
                  <a:pt x="43" y="117"/>
                </a:cubicBezTo>
                <a:cubicBezTo>
                  <a:pt x="29" y="116"/>
                  <a:pt x="30" y="103"/>
                  <a:pt x="30" y="101"/>
                </a:cubicBezTo>
                <a:cubicBezTo>
                  <a:pt x="30" y="95"/>
                  <a:pt x="33" y="92"/>
                  <a:pt x="35" y="90"/>
                </a:cubicBezTo>
                <a:cubicBezTo>
                  <a:pt x="37" y="87"/>
                  <a:pt x="40" y="85"/>
                  <a:pt x="43" y="83"/>
                </a:cubicBezTo>
                <a:cubicBezTo>
                  <a:pt x="50" y="80"/>
                  <a:pt x="59" y="77"/>
                  <a:pt x="70" y="76"/>
                </a:cubicBezTo>
                <a:cubicBezTo>
                  <a:pt x="71" y="76"/>
                  <a:pt x="74" y="76"/>
                  <a:pt x="75" y="76"/>
                </a:cubicBezTo>
                <a:cubicBezTo>
                  <a:pt x="74" y="84"/>
                  <a:pt x="77" y="90"/>
                  <a:pt x="79" y="100"/>
                </a:cubicBezTo>
                <a:cubicBezTo>
                  <a:pt x="81" y="108"/>
                  <a:pt x="81" y="114"/>
                  <a:pt x="80" y="115"/>
                </a:cubicBezTo>
                <a:close/>
                <a:moveTo>
                  <a:pt x="127" y="93"/>
                </a:moveTo>
                <a:cubicBezTo>
                  <a:pt x="125" y="102"/>
                  <a:pt x="116" y="100"/>
                  <a:pt x="115" y="100"/>
                </a:cubicBezTo>
                <a:cubicBezTo>
                  <a:pt x="115" y="100"/>
                  <a:pt x="113" y="99"/>
                  <a:pt x="112" y="99"/>
                </a:cubicBezTo>
                <a:cubicBezTo>
                  <a:pt x="112" y="99"/>
                  <a:pt x="112" y="99"/>
                  <a:pt x="112" y="99"/>
                </a:cubicBezTo>
                <a:cubicBezTo>
                  <a:pt x="112" y="99"/>
                  <a:pt x="113" y="105"/>
                  <a:pt x="114" y="105"/>
                </a:cubicBezTo>
                <a:cubicBezTo>
                  <a:pt x="114" y="115"/>
                  <a:pt x="103" y="118"/>
                  <a:pt x="100" y="118"/>
                </a:cubicBezTo>
                <a:cubicBezTo>
                  <a:pt x="95" y="118"/>
                  <a:pt x="92" y="116"/>
                  <a:pt x="90" y="114"/>
                </a:cubicBezTo>
                <a:cubicBezTo>
                  <a:pt x="88" y="111"/>
                  <a:pt x="87" y="109"/>
                  <a:pt x="86" y="106"/>
                </a:cubicBezTo>
                <a:cubicBezTo>
                  <a:pt x="83" y="98"/>
                  <a:pt x="80" y="88"/>
                  <a:pt x="77" y="79"/>
                </a:cubicBezTo>
                <a:cubicBezTo>
                  <a:pt x="77" y="78"/>
                  <a:pt x="77" y="77"/>
                  <a:pt x="77" y="76"/>
                </a:cubicBezTo>
                <a:cubicBezTo>
                  <a:pt x="84" y="75"/>
                  <a:pt x="90" y="74"/>
                  <a:pt x="100" y="73"/>
                </a:cubicBezTo>
                <a:cubicBezTo>
                  <a:pt x="108" y="73"/>
                  <a:pt x="113" y="74"/>
                  <a:pt x="114" y="74"/>
                </a:cubicBezTo>
                <a:cubicBezTo>
                  <a:pt x="119" y="75"/>
                  <a:pt x="121" y="77"/>
                  <a:pt x="121" y="77"/>
                </a:cubicBezTo>
                <a:cubicBezTo>
                  <a:pt x="128" y="81"/>
                  <a:pt x="129" y="90"/>
                  <a:pt x="127" y="93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5" name="Freeform 155"/>
          <p:cNvSpPr>
            <a:spLocks noEditPoints="1"/>
          </p:cNvSpPr>
          <p:nvPr/>
        </p:nvSpPr>
        <p:spPr bwMode="auto">
          <a:xfrm>
            <a:off x="5519918" y="2281376"/>
            <a:ext cx="331065" cy="371022"/>
          </a:xfrm>
          <a:custGeom>
            <a:avLst/>
            <a:gdLst>
              <a:gd name="T0" fmla="*/ 16 w 98"/>
              <a:gd name="T1" fmla="*/ 55 h 110"/>
              <a:gd name="T2" fmla="*/ 25 w 98"/>
              <a:gd name="T3" fmla="*/ 36 h 110"/>
              <a:gd name="T4" fmla="*/ 12 w 98"/>
              <a:gd name="T5" fmla="*/ 24 h 110"/>
              <a:gd name="T6" fmla="*/ 1 w 98"/>
              <a:gd name="T7" fmla="*/ 38 h 110"/>
              <a:gd name="T8" fmla="*/ 16 w 98"/>
              <a:gd name="T9" fmla="*/ 55 h 110"/>
              <a:gd name="T10" fmla="*/ 28 w 98"/>
              <a:gd name="T11" fmla="*/ 79 h 110"/>
              <a:gd name="T12" fmla="*/ 27 w 98"/>
              <a:gd name="T13" fmla="*/ 84 h 110"/>
              <a:gd name="T14" fmla="*/ 33 w 98"/>
              <a:gd name="T15" fmla="*/ 89 h 110"/>
              <a:gd name="T16" fmla="*/ 39 w 98"/>
              <a:gd name="T17" fmla="*/ 89 h 110"/>
              <a:gd name="T18" fmla="*/ 39 w 98"/>
              <a:gd name="T19" fmla="*/ 75 h 110"/>
              <a:gd name="T20" fmla="*/ 32 w 98"/>
              <a:gd name="T21" fmla="*/ 75 h 110"/>
              <a:gd name="T22" fmla="*/ 28 w 98"/>
              <a:gd name="T23" fmla="*/ 79 h 110"/>
              <a:gd name="T24" fmla="*/ 37 w 98"/>
              <a:gd name="T25" fmla="*/ 33 h 110"/>
              <a:gd name="T26" fmla="*/ 48 w 98"/>
              <a:gd name="T27" fmla="*/ 16 h 110"/>
              <a:gd name="T28" fmla="*/ 37 w 98"/>
              <a:gd name="T29" fmla="*/ 0 h 110"/>
              <a:gd name="T30" fmla="*/ 25 w 98"/>
              <a:gd name="T31" fmla="*/ 16 h 110"/>
              <a:gd name="T32" fmla="*/ 37 w 98"/>
              <a:gd name="T33" fmla="*/ 33 h 110"/>
              <a:gd name="T34" fmla="*/ 64 w 98"/>
              <a:gd name="T35" fmla="*/ 34 h 110"/>
              <a:gd name="T36" fmla="*/ 78 w 98"/>
              <a:gd name="T37" fmla="*/ 19 h 110"/>
              <a:gd name="T38" fmla="*/ 68 w 98"/>
              <a:gd name="T39" fmla="*/ 3 h 110"/>
              <a:gd name="T40" fmla="*/ 54 w 98"/>
              <a:gd name="T41" fmla="*/ 17 h 110"/>
              <a:gd name="T42" fmla="*/ 64 w 98"/>
              <a:gd name="T43" fmla="*/ 34 h 110"/>
              <a:gd name="T44" fmla="*/ 84 w 98"/>
              <a:gd name="T45" fmla="*/ 73 h 110"/>
              <a:gd name="T46" fmla="*/ 64 w 98"/>
              <a:gd name="T47" fmla="*/ 52 h 110"/>
              <a:gd name="T48" fmla="*/ 34 w 98"/>
              <a:gd name="T49" fmla="*/ 51 h 110"/>
              <a:gd name="T50" fmla="*/ 20 w 98"/>
              <a:gd name="T51" fmla="*/ 66 h 110"/>
              <a:gd name="T52" fmla="*/ 8 w 98"/>
              <a:gd name="T53" fmla="*/ 89 h 110"/>
              <a:gd name="T54" fmla="*/ 23 w 98"/>
              <a:gd name="T55" fmla="*/ 103 h 110"/>
              <a:gd name="T56" fmla="*/ 41 w 98"/>
              <a:gd name="T57" fmla="*/ 102 h 110"/>
              <a:gd name="T58" fmla="*/ 59 w 98"/>
              <a:gd name="T59" fmla="*/ 102 h 110"/>
              <a:gd name="T60" fmla="*/ 87 w 98"/>
              <a:gd name="T61" fmla="*/ 95 h 110"/>
              <a:gd name="T62" fmla="*/ 84 w 98"/>
              <a:gd name="T63" fmla="*/ 73 h 110"/>
              <a:gd name="T64" fmla="*/ 45 w 98"/>
              <a:gd name="T65" fmla="*/ 95 h 110"/>
              <a:gd name="T66" fmla="*/ 31 w 98"/>
              <a:gd name="T67" fmla="*/ 95 h 110"/>
              <a:gd name="T68" fmla="*/ 21 w 98"/>
              <a:gd name="T69" fmla="*/ 89 h 110"/>
              <a:gd name="T70" fmla="*/ 20 w 98"/>
              <a:gd name="T71" fmla="*/ 78 h 110"/>
              <a:gd name="T72" fmla="*/ 31 w 98"/>
              <a:gd name="T73" fmla="*/ 69 h 110"/>
              <a:gd name="T74" fmla="*/ 39 w 98"/>
              <a:gd name="T75" fmla="*/ 69 h 110"/>
              <a:gd name="T76" fmla="*/ 39 w 98"/>
              <a:gd name="T77" fmla="*/ 59 h 110"/>
              <a:gd name="T78" fmla="*/ 45 w 98"/>
              <a:gd name="T79" fmla="*/ 59 h 110"/>
              <a:gd name="T80" fmla="*/ 45 w 98"/>
              <a:gd name="T81" fmla="*/ 95 h 110"/>
              <a:gd name="T82" fmla="*/ 73 w 98"/>
              <a:gd name="T83" fmla="*/ 95 h 110"/>
              <a:gd name="T84" fmla="*/ 56 w 98"/>
              <a:gd name="T85" fmla="*/ 95 h 110"/>
              <a:gd name="T86" fmla="*/ 49 w 98"/>
              <a:gd name="T87" fmla="*/ 89 h 110"/>
              <a:gd name="T88" fmla="*/ 49 w 98"/>
              <a:gd name="T89" fmla="*/ 70 h 110"/>
              <a:gd name="T90" fmla="*/ 56 w 98"/>
              <a:gd name="T91" fmla="*/ 70 h 110"/>
              <a:gd name="T92" fmla="*/ 56 w 98"/>
              <a:gd name="T93" fmla="*/ 86 h 110"/>
              <a:gd name="T94" fmla="*/ 58 w 98"/>
              <a:gd name="T95" fmla="*/ 89 h 110"/>
              <a:gd name="T96" fmla="*/ 65 w 98"/>
              <a:gd name="T97" fmla="*/ 89 h 110"/>
              <a:gd name="T98" fmla="*/ 65 w 98"/>
              <a:gd name="T99" fmla="*/ 70 h 110"/>
              <a:gd name="T100" fmla="*/ 73 w 98"/>
              <a:gd name="T101" fmla="*/ 70 h 110"/>
              <a:gd name="T102" fmla="*/ 73 w 98"/>
              <a:gd name="T103" fmla="*/ 95 h 110"/>
              <a:gd name="T104" fmla="*/ 97 w 98"/>
              <a:gd name="T105" fmla="*/ 45 h 110"/>
              <a:gd name="T106" fmla="*/ 84 w 98"/>
              <a:gd name="T107" fmla="*/ 32 h 110"/>
              <a:gd name="T108" fmla="*/ 73 w 98"/>
              <a:gd name="T109" fmla="*/ 48 h 110"/>
              <a:gd name="T110" fmla="*/ 86 w 98"/>
              <a:gd name="T111" fmla="*/ 62 h 110"/>
              <a:gd name="T112" fmla="*/ 97 w 98"/>
              <a:gd name="T113" fmla="*/ 45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8" h="110">
                <a:moveTo>
                  <a:pt x="16" y="55"/>
                </a:moveTo>
                <a:cubicBezTo>
                  <a:pt x="27" y="53"/>
                  <a:pt x="25" y="39"/>
                  <a:pt x="25" y="36"/>
                </a:cubicBezTo>
                <a:cubicBezTo>
                  <a:pt x="25" y="32"/>
                  <a:pt x="19" y="24"/>
                  <a:pt x="12" y="24"/>
                </a:cubicBezTo>
                <a:cubicBezTo>
                  <a:pt x="3" y="25"/>
                  <a:pt x="1" y="38"/>
                  <a:pt x="1" y="38"/>
                </a:cubicBezTo>
                <a:cubicBezTo>
                  <a:pt x="0" y="45"/>
                  <a:pt x="4" y="58"/>
                  <a:pt x="16" y="55"/>
                </a:cubicBezTo>
                <a:close/>
                <a:moveTo>
                  <a:pt x="28" y="79"/>
                </a:moveTo>
                <a:cubicBezTo>
                  <a:pt x="27" y="80"/>
                  <a:pt x="27" y="82"/>
                  <a:pt x="27" y="84"/>
                </a:cubicBezTo>
                <a:cubicBezTo>
                  <a:pt x="28" y="89"/>
                  <a:pt x="33" y="89"/>
                  <a:pt x="33" y="89"/>
                </a:cubicBezTo>
                <a:cubicBezTo>
                  <a:pt x="39" y="89"/>
                  <a:pt x="39" y="89"/>
                  <a:pt x="39" y="89"/>
                </a:cubicBezTo>
                <a:cubicBezTo>
                  <a:pt x="39" y="75"/>
                  <a:pt x="39" y="75"/>
                  <a:pt x="39" y="75"/>
                </a:cubicBezTo>
                <a:cubicBezTo>
                  <a:pt x="32" y="75"/>
                  <a:pt x="32" y="75"/>
                  <a:pt x="32" y="75"/>
                </a:cubicBezTo>
                <a:cubicBezTo>
                  <a:pt x="29" y="76"/>
                  <a:pt x="28" y="78"/>
                  <a:pt x="28" y="79"/>
                </a:cubicBezTo>
                <a:close/>
                <a:moveTo>
                  <a:pt x="37" y="33"/>
                </a:moveTo>
                <a:cubicBezTo>
                  <a:pt x="43" y="33"/>
                  <a:pt x="48" y="25"/>
                  <a:pt x="48" y="16"/>
                </a:cubicBezTo>
                <a:cubicBezTo>
                  <a:pt x="48" y="8"/>
                  <a:pt x="43" y="0"/>
                  <a:pt x="37" y="0"/>
                </a:cubicBezTo>
                <a:cubicBezTo>
                  <a:pt x="30" y="0"/>
                  <a:pt x="25" y="8"/>
                  <a:pt x="25" y="16"/>
                </a:cubicBezTo>
                <a:cubicBezTo>
                  <a:pt x="25" y="25"/>
                  <a:pt x="30" y="33"/>
                  <a:pt x="37" y="33"/>
                </a:cubicBezTo>
                <a:close/>
                <a:moveTo>
                  <a:pt x="64" y="34"/>
                </a:moveTo>
                <a:cubicBezTo>
                  <a:pt x="72" y="35"/>
                  <a:pt x="77" y="26"/>
                  <a:pt x="78" y="19"/>
                </a:cubicBezTo>
                <a:cubicBezTo>
                  <a:pt x="79" y="12"/>
                  <a:pt x="74" y="4"/>
                  <a:pt x="68" y="3"/>
                </a:cubicBezTo>
                <a:cubicBezTo>
                  <a:pt x="62" y="2"/>
                  <a:pt x="55" y="11"/>
                  <a:pt x="54" y="17"/>
                </a:cubicBezTo>
                <a:cubicBezTo>
                  <a:pt x="53" y="25"/>
                  <a:pt x="55" y="32"/>
                  <a:pt x="64" y="34"/>
                </a:cubicBezTo>
                <a:close/>
                <a:moveTo>
                  <a:pt x="84" y="73"/>
                </a:moveTo>
                <a:cubicBezTo>
                  <a:pt x="84" y="73"/>
                  <a:pt x="71" y="63"/>
                  <a:pt x="64" y="52"/>
                </a:cubicBezTo>
                <a:cubicBezTo>
                  <a:pt x="53" y="37"/>
                  <a:pt x="39" y="43"/>
                  <a:pt x="34" y="51"/>
                </a:cubicBezTo>
                <a:cubicBezTo>
                  <a:pt x="29" y="59"/>
                  <a:pt x="22" y="64"/>
                  <a:pt x="20" y="66"/>
                </a:cubicBezTo>
                <a:cubicBezTo>
                  <a:pt x="19" y="67"/>
                  <a:pt x="5" y="75"/>
                  <a:pt x="8" y="89"/>
                </a:cubicBezTo>
                <a:cubicBezTo>
                  <a:pt x="11" y="103"/>
                  <a:pt x="23" y="103"/>
                  <a:pt x="23" y="103"/>
                </a:cubicBezTo>
                <a:cubicBezTo>
                  <a:pt x="23" y="103"/>
                  <a:pt x="31" y="104"/>
                  <a:pt x="41" y="102"/>
                </a:cubicBezTo>
                <a:cubicBezTo>
                  <a:pt x="50" y="100"/>
                  <a:pt x="59" y="102"/>
                  <a:pt x="59" y="102"/>
                </a:cubicBezTo>
                <a:cubicBezTo>
                  <a:pt x="59" y="102"/>
                  <a:pt x="81" y="110"/>
                  <a:pt x="87" y="95"/>
                </a:cubicBezTo>
                <a:cubicBezTo>
                  <a:pt x="94" y="81"/>
                  <a:pt x="84" y="73"/>
                  <a:pt x="84" y="73"/>
                </a:cubicBezTo>
                <a:close/>
                <a:moveTo>
                  <a:pt x="45" y="95"/>
                </a:moveTo>
                <a:cubicBezTo>
                  <a:pt x="31" y="95"/>
                  <a:pt x="31" y="95"/>
                  <a:pt x="31" y="95"/>
                </a:cubicBezTo>
                <a:cubicBezTo>
                  <a:pt x="24" y="94"/>
                  <a:pt x="22" y="89"/>
                  <a:pt x="21" y="89"/>
                </a:cubicBezTo>
                <a:cubicBezTo>
                  <a:pt x="21" y="88"/>
                  <a:pt x="19" y="84"/>
                  <a:pt x="20" y="78"/>
                </a:cubicBezTo>
                <a:cubicBezTo>
                  <a:pt x="23" y="70"/>
                  <a:pt x="31" y="69"/>
                  <a:pt x="31" y="69"/>
                </a:cubicBezTo>
                <a:cubicBezTo>
                  <a:pt x="39" y="69"/>
                  <a:pt x="39" y="69"/>
                  <a:pt x="39" y="69"/>
                </a:cubicBezTo>
                <a:cubicBezTo>
                  <a:pt x="39" y="59"/>
                  <a:pt x="39" y="59"/>
                  <a:pt x="39" y="59"/>
                </a:cubicBezTo>
                <a:cubicBezTo>
                  <a:pt x="45" y="59"/>
                  <a:pt x="45" y="59"/>
                  <a:pt x="45" y="59"/>
                </a:cubicBezTo>
                <a:lnTo>
                  <a:pt x="45" y="95"/>
                </a:lnTo>
                <a:close/>
                <a:moveTo>
                  <a:pt x="73" y="95"/>
                </a:moveTo>
                <a:cubicBezTo>
                  <a:pt x="56" y="95"/>
                  <a:pt x="56" y="95"/>
                  <a:pt x="56" y="95"/>
                </a:cubicBezTo>
                <a:cubicBezTo>
                  <a:pt x="49" y="93"/>
                  <a:pt x="49" y="89"/>
                  <a:pt x="49" y="89"/>
                </a:cubicBezTo>
                <a:cubicBezTo>
                  <a:pt x="49" y="70"/>
                  <a:pt x="49" y="70"/>
                  <a:pt x="49" y="70"/>
                </a:cubicBezTo>
                <a:cubicBezTo>
                  <a:pt x="56" y="70"/>
                  <a:pt x="56" y="70"/>
                  <a:pt x="56" y="70"/>
                </a:cubicBezTo>
                <a:cubicBezTo>
                  <a:pt x="56" y="86"/>
                  <a:pt x="56" y="86"/>
                  <a:pt x="56" y="86"/>
                </a:cubicBezTo>
                <a:cubicBezTo>
                  <a:pt x="56" y="88"/>
                  <a:pt x="58" y="89"/>
                  <a:pt x="58" y="89"/>
                </a:cubicBezTo>
                <a:cubicBezTo>
                  <a:pt x="65" y="89"/>
                  <a:pt x="65" y="89"/>
                  <a:pt x="65" y="89"/>
                </a:cubicBezTo>
                <a:cubicBezTo>
                  <a:pt x="65" y="70"/>
                  <a:pt x="65" y="70"/>
                  <a:pt x="65" y="70"/>
                </a:cubicBezTo>
                <a:cubicBezTo>
                  <a:pt x="73" y="70"/>
                  <a:pt x="73" y="70"/>
                  <a:pt x="73" y="70"/>
                </a:cubicBezTo>
                <a:lnTo>
                  <a:pt x="73" y="95"/>
                </a:lnTo>
                <a:close/>
                <a:moveTo>
                  <a:pt x="97" y="45"/>
                </a:moveTo>
                <a:cubicBezTo>
                  <a:pt x="97" y="42"/>
                  <a:pt x="94" y="32"/>
                  <a:pt x="84" y="32"/>
                </a:cubicBezTo>
                <a:cubicBezTo>
                  <a:pt x="74" y="32"/>
                  <a:pt x="73" y="41"/>
                  <a:pt x="73" y="48"/>
                </a:cubicBezTo>
                <a:cubicBezTo>
                  <a:pt x="73" y="54"/>
                  <a:pt x="73" y="62"/>
                  <a:pt x="86" y="62"/>
                </a:cubicBezTo>
                <a:cubicBezTo>
                  <a:pt x="98" y="62"/>
                  <a:pt x="97" y="48"/>
                  <a:pt x="97" y="45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6" name="Freeform 156"/>
          <p:cNvSpPr/>
          <p:nvPr/>
        </p:nvSpPr>
        <p:spPr bwMode="auto">
          <a:xfrm>
            <a:off x="5681169" y="3871675"/>
            <a:ext cx="68496" cy="71350"/>
          </a:xfrm>
          <a:custGeom>
            <a:avLst/>
            <a:gdLst>
              <a:gd name="T0" fmla="*/ 16 w 20"/>
              <a:gd name="T1" fmla="*/ 17 h 21"/>
              <a:gd name="T2" fmla="*/ 9 w 20"/>
              <a:gd name="T3" fmla="*/ 17 h 21"/>
              <a:gd name="T4" fmla="*/ 8 w 20"/>
              <a:gd name="T5" fmla="*/ 15 h 21"/>
              <a:gd name="T6" fmla="*/ 8 w 20"/>
              <a:gd name="T7" fmla="*/ 0 h 21"/>
              <a:gd name="T8" fmla="*/ 0 w 20"/>
              <a:gd name="T9" fmla="*/ 0 h 21"/>
              <a:gd name="T10" fmla="*/ 0 w 20"/>
              <a:gd name="T11" fmla="*/ 17 h 21"/>
              <a:gd name="T12" fmla="*/ 7 w 20"/>
              <a:gd name="T13" fmla="*/ 21 h 21"/>
              <a:gd name="T14" fmla="*/ 20 w 20"/>
              <a:gd name="T15" fmla="*/ 21 h 21"/>
              <a:gd name="T16" fmla="*/ 20 w 20"/>
              <a:gd name="T17" fmla="*/ 1 h 21"/>
              <a:gd name="T18" fmla="*/ 16 w 20"/>
              <a:gd name="T19" fmla="*/ 1 h 21"/>
              <a:gd name="T20" fmla="*/ 16 w 20"/>
              <a:gd name="T21" fmla="*/ 17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" h="21">
                <a:moveTo>
                  <a:pt x="16" y="17"/>
                </a:moveTo>
                <a:cubicBezTo>
                  <a:pt x="9" y="17"/>
                  <a:pt x="9" y="17"/>
                  <a:pt x="9" y="17"/>
                </a:cubicBezTo>
                <a:cubicBezTo>
                  <a:pt x="9" y="17"/>
                  <a:pt x="8" y="16"/>
                  <a:pt x="8" y="15"/>
                </a:cubicBezTo>
                <a:cubicBezTo>
                  <a:pt x="8" y="0"/>
                  <a:pt x="8" y="0"/>
                  <a:pt x="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1" y="21"/>
                  <a:pt x="7" y="21"/>
                </a:cubicBezTo>
                <a:cubicBezTo>
                  <a:pt x="20" y="21"/>
                  <a:pt x="20" y="21"/>
                  <a:pt x="20" y="21"/>
                </a:cubicBezTo>
                <a:cubicBezTo>
                  <a:pt x="20" y="1"/>
                  <a:pt x="20" y="1"/>
                  <a:pt x="20" y="1"/>
                </a:cubicBezTo>
                <a:cubicBezTo>
                  <a:pt x="16" y="1"/>
                  <a:pt x="16" y="1"/>
                  <a:pt x="16" y="1"/>
                </a:cubicBezTo>
                <a:lnTo>
                  <a:pt x="16" y="17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7" name="Freeform 157"/>
          <p:cNvSpPr>
            <a:spLocks noEditPoints="1"/>
          </p:cNvSpPr>
          <p:nvPr/>
        </p:nvSpPr>
        <p:spPr bwMode="auto">
          <a:xfrm>
            <a:off x="5596976" y="3841708"/>
            <a:ext cx="71350" cy="101319"/>
          </a:xfrm>
          <a:custGeom>
            <a:avLst/>
            <a:gdLst>
              <a:gd name="T0" fmla="*/ 17 w 21"/>
              <a:gd name="T1" fmla="*/ 10 h 30"/>
              <a:gd name="T2" fmla="*/ 10 w 21"/>
              <a:gd name="T3" fmla="*/ 10 h 30"/>
              <a:gd name="T4" fmla="*/ 1 w 21"/>
              <a:gd name="T5" fmla="*/ 18 h 30"/>
              <a:gd name="T6" fmla="*/ 2 w 21"/>
              <a:gd name="T7" fmla="*/ 25 h 30"/>
              <a:gd name="T8" fmla="*/ 10 w 21"/>
              <a:gd name="T9" fmla="*/ 30 h 30"/>
              <a:gd name="T10" fmla="*/ 21 w 21"/>
              <a:gd name="T11" fmla="*/ 30 h 30"/>
              <a:gd name="T12" fmla="*/ 21 w 21"/>
              <a:gd name="T13" fmla="*/ 0 h 30"/>
              <a:gd name="T14" fmla="*/ 17 w 21"/>
              <a:gd name="T15" fmla="*/ 0 h 30"/>
              <a:gd name="T16" fmla="*/ 17 w 21"/>
              <a:gd name="T17" fmla="*/ 10 h 30"/>
              <a:gd name="T18" fmla="*/ 17 w 21"/>
              <a:gd name="T19" fmla="*/ 26 h 30"/>
              <a:gd name="T20" fmla="*/ 11 w 21"/>
              <a:gd name="T21" fmla="*/ 26 h 30"/>
              <a:gd name="T22" fmla="*/ 7 w 21"/>
              <a:gd name="T23" fmla="*/ 22 h 30"/>
              <a:gd name="T24" fmla="*/ 7 w 21"/>
              <a:gd name="T25" fmla="*/ 17 h 30"/>
              <a:gd name="T26" fmla="*/ 11 w 21"/>
              <a:gd name="T27" fmla="*/ 14 h 30"/>
              <a:gd name="T28" fmla="*/ 17 w 21"/>
              <a:gd name="T29" fmla="*/ 14 h 30"/>
              <a:gd name="T30" fmla="*/ 17 w 21"/>
              <a:gd name="T31" fmla="*/ 2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" h="30">
                <a:moveTo>
                  <a:pt x="17" y="10"/>
                </a:moveTo>
                <a:cubicBezTo>
                  <a:pt x="10" y="10"/>
                  <a:pt x="10" y="10"/>
                  <a:pt x="10" y="10"/>
                </a:cubicBezTo>
                <a:cubicBezTo>
                  <a:pt x="10" y="10"/>
                  <a:pt x="3" y="10"/>
                  <a:pt x="1" y="18"/>
                </a:cubicBezTo>
                <a:cubicBezTo>
                  <a:pt x="0" y="23"/>
                  <a:pt x="1" y="25"/>
                  <a:pt x="2" y="25"/>
                </a:cubicBezTo>
                <a:cubicBezTo>
                  <a:pt x="2" y="26"/>
                  <a:pt x="4" y="30"/>
                  <a:pt x="10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0"/>
                  <a:pt x="21" y="0"/>
                  <a:pt x="21" y="0"/>
                </a:cubicBezTo>
                <a:cubicBezTo>
                  <a:pt x="17" y="0"/>
                  <a:pt x="17" y="0"/>
                  <a:pt x="17" y="0"/>
                </a:cubicBezTo>
                <a:lnTo>
                  <a:pt x="17" y="10"/>
                </a:lnTo>
                <a:close/>
                <a:moveTo>
                  <a:pt x="17" y="26"/>
                </a:moveTo>
                <a:cubicBezTo>
                  <a:pt x="11" y="26"/>
                  <a:pt x="11" y="26"/>
                  <a:pt x="11" y="26"/>
                </a:cubicBezTo>
                <a:cubicBezTo>
                  <a:pt x="11" y="26"/>
                  <a:pt x="8" y="26"/>
                  <a:pt x="7" y="22"/>
                </a:cubicBezTo>
                <a:cubicBezTo>
                  <a:pt x="6" y="20"/>
                  <a:pt x="7" y="18"/>
                  <a:pt x="7" y="17"/>
                </a:cubicBezTo>
                <a:cubicBezTo>
                  <a:pt x="7" y="16"/>
                  <a:pt x="9" y="14"/>
                  <a:pt x="11" y="14"/>
                </a:cubicBezTo>
                <a:cubicBezTo>
                  <a:pt x="17" y="14"/>
                  <a:pt x="17" y="14"/>
                  <a:pt x="17" y="14"/>
                </a:cubicBezTo>
                <a:lnTo>
                  <a:pt x="17" y="2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8" name="Freeform 158"/>
          <p:cNvSpPr>
            <a:spLocks noEditPoints="1"/>
          </p:cNvSpPr>
          <p:nvPr/>
        </p:nvSpPr>
        <p:spPr bwMode="auto">
          <a:xfrm>
            <a:off x="5431443" y="3581994"/>
            <a:ext cx="506588" cy="506588"/>
          </a:xfrm>
          <a:custGeom>
            <a:avLst/>
            <a:gdLst>
              <a:gd name="T0" fmla="*/ 75 w 150"/>
              <a:gd name="T1" fmla="*/ 0 h 150"/>
              <a:gd name="T2" fmla="*/ 0 w 150"/>
              <a:gd name="T3" fmla="*/ 75 h 150"/>
              <a:gd name="T4" fmla="*/ 75 w 150"/>
              <a:gd name="T5" fmla="*/ 150 h 150"/>
              <a:gd name="T6" fmla="*/ 150 w 150"/>
              <a:gd name="T7" fmla="*/ 75 h 150"/>
              <a:gd name="T8" fmla="*/ 75 w 150"/>
              <a:gd name="T9" fmla="*/ 0 h 150"/>
              <a:gd name="T10" fmla="*/ 80 w 150"/>
              <a:gd name="T11" fmla="*/ 40 h 150"/>
              <a:gd name="T12" fmla="*/ 92 w 150"/>
              <a:gd name="T13" fmla="*/ 27 h 150"/>
              <a:gd name="T14" fmla="*/ 101 w 150"/>
              <a:gd name="T15" fmla="*/ 41 h 150"/>
              <a:gd name="T16" fmla="*/ 88 w 150"/>
              <a:gd name="T17" fmla="*/ 54 h 150"/>
              <a:gd name="T18" fmla="*/ 80 w 150"/>
              <a:gd name="T19" fmla="*/ 40 h 150"/>
              <a:gd name="T20" fmla="*/ 64 w 150"/>
              <a:gd name="T21" fmla="*/ 25 h 150"/>
              <a:gd name="T22" fmla="*/ 74 w 150"/>
              <a:gd name="T23" fmla="*/ 39 h 150"/>
              <a:gd name="T24" fmla="*/ 64 w 150"/>
              <a:gd name="T25" fmla="*/ 53 h 150"/>
              <a:gd name="T26" fmla="*/ 54 w 150"/>
              <a:gd name="T27" fmla="*/ 39 h 150"/>
              <a:gd name="T28" fmla="*/ 64 w 150"/>
              <a:gd name="T29" fmla="*/ 25 h 150"/>
              <a:gd name="T30" fmla="*/ 33 w 150"/>
              <a:gd name="T31" fmla="*/ 58 h 150"/>
              <a:gd name="T32" fmla="*/ 42 w 150"/>
              <a:gd name="T33" fmla="*/ 46 h 150"/>
              <a:gd name="T34" fmla="*/ 54 w 150"/>
              <a:gd name="T35" fmla="*/ 56 h 150"/>
              <a:gd name="T36" fmla="*/ 45 w 150"/>
              <a:gd name="T37" fmla="*/ 73 h 150"/>
              <a:gd name="T38" fmla="*/ 33 w 150"/>
              <a:gd name="T39" fmla="*/ 58 h 150"/>
              <a:gd name="T40" fmla="*/ 109 w 150"/>
              <a:gd name="T41" fmla="*/ 109 h 150"/>
              <a:gd name="T42" fmla="*/ 84 w 150"/>
              <a:gd name="T43" fmla="*/ 115 h 150"/>
              <a:gd name="T44" fmla="*/ 68 w 150"/>
              <a:gd name="T45" fmla="*/ 114 h 150"/>
              <a:gd name="T46" fmla="*/ 52 w 150"/>
              <a:gd name="T47" fmla="*/ 116 h 150"/>
              <a:gd name="T48" fmla="*/ 39 w 150"/>
              <a:gd name="T49" fmla="*/ 103 h 150"/>
              <a:gd name="T50" fmla="*/ 50 w 150"/>
              <a:gd name="T51" fmla="*/ 82 h 150"/>
              <a:gd name="T52" fmla="*/ 62 w 150"/>
              <a:gd name="T53" fmla="*/ 70 h 150"/>
              <a:gd name="T54" fmla="*/ 88 w 150"/>
              <a:gd name="T55" fmla="*/ 71 h 150"/>
              <a:gd name="T56" fmla="*/ 106 w 150"/>
              <a:gd name="T57" fmla="*/ 89 h 150"/>
              <a:gd name="T58" fmla="*/ 109 w 150"/>
              <a:gd name="T59" fmla="*/ 109 h 150"/>
              <a:gd name="T60" fmla="*/ 107 w 150"/>
              <a:gd name="T61" fmla="*/ 79 h 150"/>
              <a:gd name="T62" fmla="*/ 96 w 150"/>
              <a:gd name="T63" fmla="*/ 66 h 150"/>
              <a:gd name="T64" fmla="*/ 106 w 150"/>
              <a:gd name="T65" fmla="*/ 53 h 150"/>
              <a:gd name="T66" fmla="*/ 117 w 150"/>
              <a:gd name="T67" fmla="*/ 64 h 150"/>
              <a:gd name="T68" fmla="*/ 107 w 150"/>
              <a:gd name="T69" fmla="*/ 79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0" h="150">
                <a:moveTo>
                  <a:pt x="75" y="0"/>
                </a:moveTo>
                <a:cubicBezTo>
                  <a:pt x="33" y="0"/>
                  <a:pt x="0" y="33"/>
                  <a:pt x="0" y="75"/>
                </a:cubicBezTo>
                <a:cubicBezTo>
                  <a:pt x="0" y="117"/>
                  <a:pt x="33" y="150"/>
                  <a:pt x="75" y="150"/>
                </a:cubicBezTo>
                <a:cubicBezTo>
                  <a:pt x="116" y="150"/>
                  <a:pt x="150" y="117"/>
                  <a:pt x="150" y="75"/>
                </a:cubicBezTo>
                <a:cubicBezTo>
                  <a:pt x="150" y="33"/>
                  <a:pt x="116" y="0"/>
                  <a:pt x="75" y="0"/>
                </a:cubicBezTo>
                <a:close/>
                <a:moveTo>
                  <a:pt x="80" y="40"/>
                </a:moveTo>
                <a:cubicBezTo>
                  <a:pt x="80" y="34"/>
                  <a:pt x="87" y="26"/>
                  <a:pt x="92" y="27"/>
                </a:cubicBezTo>
                <a:cubicBezTo>
                  <a:pt x="97" y="28"/>
                  <a:pt x="102" y="35"/>
                  <a:pt x="101" y="41"/>
                </a:cubicBezTo>
                <a:cubicBezTo>
                  <a:pt x="100" y="47"/>
                  <a:pt x="95" y="55"/>
                  <a:pt x="88" y="54"/>
                </a:cubicBezTo>
                <a:cubicBezTo>
                  <a:pt x="80" y="53"/>
                  <a:pt x="79" y="46"/>
                  <a:pt x="80" y="40"/>
                </a:cubicBezTo>
                <a:close/>
                <a:moveTo>
                  <a:pt x="64" y="25"/>
                </a:moveTo>
                <a:cubicBezTo>
                  <a:pt x="70" y="25"/>
                  <a:pt x="74" y="31"/>
                  <a:pt x="74" y="39"/>
                </a:cubicBezTo>
                <a:cubicBezTo>
                  <a:pt x="74" y="47"/>
                  <a:pt x="70" y="53"/>
                  <a:pt x="64" y="53"/>
                </a:cubicBezTo>
                <a:cubicBezTo>
                  <a:pt x="59" y="53"/>
                  <a:pt x="54" y="47"/>
                  <a:pt x="54" y="39"/>
                </a:cubicBezTo>
                <a:cubicBezTo>
                  <a:pt x="54" y="31"/>
                  <a:pt x="59" y="25"/>
                  <a:pt x="64" y="25"/>
                </a:cubicBezTo>
                <a:close/>
                <a:moveTo>
                  <a:pt x="33" y="58"/>
                </a:moveTo>
                <a:cubicBezTo>
                  <a:pt x="33" y="58"/>
                  <a:pt x="34" y="47"/>
                  <a:pt x="42" y="46"/>
                </a:cubicBezTo>
                <a:cubicBezTo>
                  <a:pt x="49" y="45"/>
                  <a:pt x="53" y="52"/>
                  <a:pt x="54" y="56"/>
                </a:cubicBezTo>
                <a:cubicBezTo>
                  <a:pt x="54" y="59"/>
                  <a:pt x="55" y="71"/>
                  <a:pt x="45" y="73"/>
                </a:cubicBezTo>
                <a:cubicBezTo>
                  <a:pt x="35" y="75"/>
                  <a:pt x="32" y="64"/>
                  <a:pt x="33" y="58"/>
                </a:cubicBezTo>
                <a:close/>
                <a:moveTo>
                  <a:pt x="109" y="109"/>
                </a:moveTo>
                <a:cubicBezTo>
                  <a:pt x="104" y="122"/>
                  <a:pt x="84" y="115"/>
                  <a:pt x="84" y="115"/>
                </a:cubicBezTo>
                <a:cubicBezTo>
                  <a:pt x="84" y="115"/>
                  <a:pt x="76" y="113"/>
                  <a:pt x="68" y="114"/>
                </a:cubicBezTo>
                <a:cubicBezTo>
                  <a:pt x="59" y="116"/>
                  <a:pt x="52" y="116"/>
                  <a:pt x="52" y="116"/>
                </a:cubicBezTo>
                <a:cubicBezTo>
                  <a:pt x="52" y="116"/>
                  <a:pt x="42" y="116"/>
                  <a:pt x="39" y="103"/>
                </a:cubicBezTo>
                <a:cubicBezTo>
                  <a:pt x="36" y="91"/>
                  <a:pt x="49" y="84"/>
                  <a:pt x="50" y="82"/>
                </a:cubicBezTo>
                <a:cubicBezTo>
                  <a:pt x="51" y="81"/>
                  <a:pt x="57" y="77"/>
                  <a:pt x="62" y="70"/>
                </a:cubicBezTo>
                <a:cubicBezTo>
                  <a:pt x="66" y="62"/>
                  <a:pt x="79" y="57"/>
                  <a:pt x="88" y="71"/>
                </a:cubicBezTo>
                <a:cubicBezTo>
                  <a:pt x="95" y="80"/>
                  <a:pt x="106" y="89"/>
                  <a:pt x="106" y="89"/>
                </a:cubicBezTo>
                <a:cubicBezTo>
                  <a:pt x="106" y="89"/>
                  <a:pt x="114" y="96"/>
                  <a:pt x="109" y="109"/>
                </a:cubicBezTo>
                <a:close/>
                <a:moveTo>
                  <a:pt x="107" y="79"/>
                </a:moveTo>
                <a:cubicBezTo>
                  <a:pt x="96" y="80"/>
                  <a:pt x="96" y="72"/>
                  <a:pt x="96" y="66"/>
                </a:cubicBezTo>
                <a:cubicBezTo>
                  <a:pt x="96" y="61"/>
                  <a:pt x="97" y="53"/>
                  <a:pt x="106" y="53"/>
                </a:cubicBezTo>
                <a:cubicBezTo>
                  <a:pt x="115" y="53"/>
                  <a:pt x="117" y="61"/>
                  <a:pt x="117" y="64"/>
                </a:cubicBezTo>
                <a:cubicBezTo>
                  <a:pt x="117" y="67"/>
                  <a:pt x="118" y="79"/>
                  <a:pt x="107" y="7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9" name="Rectangle 159"/>
          <p:cNvSpPr>
            <a:spLocks noChangeArrowheads="1"/>
          </p:cNvSpPr>
          <p:nvPr/>
        </p:nvSpPr>
        <p:spPr bwMode="auto">
          <a:xfrm>
            <a:off x="7556870" y="3761797"/>
            <a:ext cx="161253" cy="67069"/>
          </a:xfrm>
          <a:prstGeom prst="rect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0" name="Freeform 160"/>
          <p:cNvSpPr>
            <a:spLocks noEditPoints="1"/>
          </p:cNvSpPr>
          <p:nvPr/>
        </p:nvSpPr>
        <p:spPr bwMode="auto">
          <a:xfrm>
            <a:off x="7391336" y="3574859"/>
            <a:ext cx="509442" cy="506588"/>
          </a:xfrm>
          <a:custGeom>
            <a:avLst/>
            <a:gdLst>
              <a:gd name="T0" fmla="*/ 76 w 151"/>
              <a:gd name="T1" fmla="*/ 0 h 150"/>
              <a:gd name="T2" fmla="*/ 0 w 151"/>
              <a:gd name="T3" fmla="*/ 75 h 150"/>
              <a:gd name="T4" fmla="*/ 76 w 151"/>
              <a:gd name="T5" fmla="*/ 150 h 150"/>
              <a:gd name="T6" fmla="*/ 151 w 151"/>
              <a:gd name="T7" fmla="*/ 75 h 150"/>
              <a:gd name="T8" fmla="*/ 76 w 151"/>
              <a:gd name="T9" fmla="*/ 0 h 150"/>
              <a:gd name="T10" fmla="*/ 33 w 151"/>
              <a:gd name="T11" fmla="*/ 27 h 150"/>
              <a:gd name="T12" fmla="*/ 117 w 151"/>
              <a:gd name="T13" fmla="*/ 27 h 150"/>
              <a:gd name="T14" fmla="*/ 117 w 151"/>
              <a:gd name="T15" fmla="*/ 35 h 150"/>
              <a:gd name="T16" fmla="*/ 33 w 151"/>
              <a:gd name="T17" fmla="*/ 35 h 150"/>
              <a:gd name="T18" fmla="*/ 33 w 151"/>
              <a:gd name="T19" fmla="*/ 27 h 150"/>
              <a:gd name="T20" fmla="*/ 109 w 151"/>
              <a:gd name="T21" fmla="*/ 47 h 150"/>
              <a:gd name="T22" fmla="*/ 109 w 151"/>
              <a:gd name="T23" fmla="*/ 83 h 150"/>
              <a:gd name="T24" fmla="*/ 37 w 151"/>
              <a:gd name="T25" fmla="*/ 83 h 150"/>
              <a:gd name="T26" fmla="*/ 37 w 151"/>
              <a:gd name="T27" fmla="*/ 47 h 150"/>
              <a:gd name="T28" fmla="*/ 109 w 151"/>
              <a:gd name="T29" fmla="*/ 47 h 150"/>
              <a:gd name="T30" fmla="*/ 117 w 151"/>
              <a:gd name="T31" fmla="*/ 115 h 150"/>
              <a:gd name="T32" fmla="*/ 29 w 151"/>
              <a:gd name="T33" fmla="*/ 115 h 150"/>
              <a:gd name="T34" fmla="*/ 29 w 151"/>
              <a:gd name="T35" fmla="*/ 107 h 150"/>
              <a:gd name="T36" fmla="*/ 57 w 151"/>
              <a:gd name="T37" fmla="*/ 107 h 150"/>
              <a:gd name="T38" fmla="*/ 47 w 151"/>
              <a:gd name="T39" fmla="*/ 90 h 150"/>
              <a:gd name="T40" fmla="*/ 57 w 151"/>
              <a:gd name="T41" fmla="*/ 87 h 150"/>
              <a:gd name="T42" fmla="*/ 67 w 151"/>
              <a:gd name="T43" fmla="*/ 107 h 150"/>
              <a:gd name="T44" fmla="*/ 85 w 151"/>
              <a:gd name="T45" fmla="*/ 107 h 150"/>
              <a:gd name="T46" fmla="*/ 94 w 151"/>
              <a:gd name="T47" fmla="*/ 86 h 150"/>
              <a:gd name="T48" fmla="*/ 104 w 151"/>
              <a:gd name="T49" fmla="*/ 90 h 150"/>
              <a:gd name="T50" fmla="*/ 95 w 151"/>
              <a:gd name="T51" fmla="*/ 107 h 150"/>
              <a:gd name="T52" fmla="*/ 117 w 151"/>
              <a:gd name="T53" fmla="*/ 107 h 150"/>
              <a:gd name="T54" fmla="*/ 117 w 151"/>
              <a:gd name="T55" fmla="*/ 115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51" h="150">
                <a:moveTo>
                  <a:pt x="76" y="0"/>
                </a:moveTo>
                <a:cubicBezTo>
                  <a:pt x="34" y="0"/>
                  <a:pt x="0" y="33"/>
                  <a:pt x="0" y="75"/>
                </a:cubicBezTo>
                <a:cubicBezTo>
                  <a:pt x="0" y="117"/>
                  <a:pt x="34" y="150"/>
                  <a:pt x="76" y="150"/>
                </a:cubicBezTo>
                <a:cubicBezTo>
                  <a:pt x="117" y="150"/>
                  <a:pt x="151" y="117"/>
                  <a:pt x="151" y="75"/>
                </a:cubicBezTo>
                <a:cubicBezTo>
                  <a:pt x="151" y="33"/>
                  <a:pt x="117" y="0"/>
                  <a:pt x="76" y="0"/>
                </a:cubicBezTo>
                <a:close/>
                <a:moveTo>
                  <a:pt x="33" y="27"/>
                </a:moveTo>
                <a:cubicBezTo>
                  <a:pt x="117" y="27"/>
                  <a:pt x="117" y="27"/>
                  <a:pt x="117" y="27"/>
                </a:cubicBezTo>
                <a:cubicBezTo>
                  <a:pt x="117" y="35"/>
                  <a:pt x="117" y="35"/>
                  <a:pt x="117" y="35"/>
                </a:cubicBezTo>
                <a:cubicBezTo>
                  <a:pt x="33" y="35"/>
                  <a:pt x="33" y="35"/>
                  <a:pt x="33" y="35"/>
                </a:cubicBezTo>
                <a:lnTo>
                  <a:pt x="33" y="27"/>
                </a:lnTo>
                <a:close/>
                <a:moveTo>
                  <a:pt x="109" y="47"/>
                </a:moveTo>
                <a:cubicBezTo>
                  <a:pt x="109" y="83"/>
                  <a:pt x="109" y="83"/>
                  <a:pt x="109" y="83"/>
                </a:cubicBezTo>
                <a:cubicBezTo>
                  <a:pt x="37" y="83"/>
                  <a:pt x="37" y="83"/>
                  <a:pt x="37" y="83"/>
                </a:cubicBezTo>
                <a:cubicBezTo>
                  <a:pt x="37" y="47"/>
                  <a:pt x="37" y="47"/>
                  <a:pt x="37" y="47"/>
                </a:cubicBezTo>
                <a:lnTo>
                  <a:pt x="109" y="47"/>
                </a:lnTo>
                <a:close/>
                <a:moveTo>
                  <a:pt x="117" y="115"/>
                </a:moveTo>
                <a:cubicBezTo>
                  <a:pt x="29" y="115"/>
                  <a:pt x="29" y="115"/>
                  <a:pt x="29" y="115"/>
                </a:cubicBezTo>
                <a:cubicBezTo>
                  <a:pt x="29" y="107"/>
                  <a:pt x="29" y="107"/>
                  <a:pt x="29" y="107"/>
                </a:cubicBezTo>
                <a:cubicBezTo>
                  <a:pt x="57" y="107"/>
                  <a:pt x="57" y="107"/>
                  <a:pt x="57" y="107"/>
                </a:cubicBezTo>
                <a:cubicBezTo>
                  <a:pt x="54" y="99"/>
                  <a:pt x="51" y="96"/>
                  <a:pt x="47" y="90"/>
                </a:cubicBezTo>
                <a:cubicBezTo>
                  <a:pt x="57" y="87"/>
                  <a:pt x="57" y="87"/>
                  <a:pt x="57" y="87"/>
                </a:cubicBezTo>
                <a:cubicBezTo>
                  <a:pt x="61" y="92"/>
                  <a:pt x="64" y="99"/>
                  <a:pt x="67" y="107"/>
                </a:cubicBezTo>
                <a:cubicBezTo>
                  <a:pt x="85" y="107"/>
                  <a:pt x="85" y="107"/>
                  <a:pt x="85" y="107"/>
                </a:cubicBezTo>
                <a:cubicBezTo>
                  <a:pt x="88" y="99"/>
                  <a:pt x="91" y="94"/>
                  <a:pt x="94" y="86"/>
                </a:cubicBezTo>
                <a:cubicBezTo>
                  <a:pt x="104" y="90"/>
                  <a:pt x="104" y="90"/>
                  <a:pt x="104" y="90"/>
                </a:cubicBezTo>
                <a:cubicBezTo>
                  <a:pt x="101" y="97"/>
                  <a:pt x="99" y="99"/>
                  <a:pt x="95" y="107"/>
                </a:cubicBezTo>
                <a:cubicBezTo>
                  <a:pt x="117" y="107"/>
                  <a:pt x="117" y="107"/>
                  <a:pt x="117" y="107"/>
                </a:cubicBezTo>
                <a:lnTo>
                  <a:pt x="117" y="115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1" name="Oval 161"/>
          <p:cNvSpPr>
            <a:spLocks noChangeArrowheads="1"/>
          </p:cNvSpPr>
          <p:nvPr/>
        </p:nvSpPr>
        <p:spPr bwMode="auto">
          <a:xfrm>
            <a:off x="10616372" y="3853126"/>
            <a:ext cx="29967" cy="32821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2" name="Freeform 162"/>
          <p:cNvSpPr/>
          <p:nvPr/>
        </p:nvSpPr>
        <p:spPr bwMode="auto">
          <a:xfrm>
            <a:off x="10470818" y="3826010"/>
            <a:ext cx="131285" cy="148409"/>
          </a:xfrm>
          <a:custGeom>
            <a:avLst/>
            <a:gdLst>
              <a:gd name="T0" fmla="*/ 3 w 39"/>
              <a:gd name="T1" fmla="*/ 0 h 44"/>
              <a:gd name="T2" fmla="*/ 39 w 39"/>
              <a:gd name="T3" fmla="*/ 14 h 44"/>
              <a:gd name="T4" fmla="*/ 3 w 39"/>
              <a:gd name="T5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44">
                <a:moveTo>
                  <a:pt x="3" y="0"/>
                </a:moveTo>
                <a:cubicBezTo>
                  <a:pt x="3" y="4"/>
                  <a:pt x="0" y="44"/>
                  <a:pt x="39" y="14"/>
                </a:cubicBezTo>
                <a:cubicBezTo>
                  <a:pt x="3" y="35"/>
                  <a:pt x="3" y="0"/>
                  <a:pt x="3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3" name="Freeform 163"/>
          <p:cNvSpPr>
            <a:spLocks noEditPoints="1"/>
          </p:cNvSpPr>
          <p:nvPr/>
        </p:nvSpPr>
        <p:spPr bwMode="auto">
          <a:xfrm>
            <a:off x="10487942" y="3740391"/>
            <a:ext cx="128430" cy="142700"/>
          </a:xfrm>
          <a:custGeom>
            <a:avLst/>
            <a:gdLst>
              <a:gd name="T0" fmla="*/ 24 w 38"/>
              <a:gd name="T1" fmla="*/ 9 h 42"/>
              <a:gd name="T2" fmla="*/ 13 w 38"/>
              <a:gd name="T3" fmla="*/ 3 h 42"/>
              <a:gd name="T4" fmla="*/ 4 w 38"/>
              <a:gd name="T5" fmla="*/ 16 h 42"/>
              <a:gd name="T6" fmla="*/ 17 w 38"/>
              <a:gd name="T7" fmla="*/ 28 h 42"/>
              <a:gd name="T8" fmla="*/ 29 w 38"/>
              <a:gd name="T9" fmla="*/ 36 h 42"/>
              <a:gd name="T10" fmla="*/ 37 w 38"/>
              <a:gd name="T11" fmla="*/ 17 h 42"/>
              <a:gd name="T12" fmla="*/ 24 w 38"/>
              <a:gd name="T13" fmla="*/ 9 h 42"/>
              <a:gd name="T14" fmla="*/ 20 w 38"/>
              <a:gd name="T15" fmla="*/ 15 h 42"/>
              <a:gd name="T16" fmla="*/ 14 w 38"/>
              <a:gd name="T17" fmla="*/ 20 h 42"/>
              <a:gd name="T18" fmla="*/ 13 w 38"/>
              <a:gd name="T19" fmla="*/ 12 h 42"/>
              <a:gd name="T20" fmla="*/ 18 w 38"/>
              <a:gd name="T21" fmla="*/ 7 h 42"/>
              <a:gd name="T22" fmla="*/ 20 w 38"/>
              <a:gd name="T23" fmla="*/ 15 h 42"/>
              <a:gd name="T24" fmla="*/ 33 w 38"/>
              <a:gd name="T25" fmla="*/ 20 h 42"/>
              <a:gd name="T26" fmla="*/ 29 w 38"/>
              <a:gd name="T27" fmla="*/ 24 h 42"/>
              <a:gd name="T28" fmla="*/ 28 w 38"/>
              <a:gd name="T29" fmla="*/ 17 h 42"/>
              <a:gd name="T30" fmla="*/ 31 w 38"/>
              <a:gd name="T31" fmla="*/ 13 h 42"/>
              <a:gd name="T32" fmla="*/ 33 w 38"/>
              <a:gd name="T33" fmla="*/ 2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" h="42">
                <a:moveTo>
                  <a:pt x="24" y="9"/>
                </a:moveTo>
                <a:cubicBezTo>
                  <a:pt x="24" y="5"/>
                  <a:pt x="20" y="0"/>
                  <a:pt x="13" y="3"/>
                </a:cubicBezTo>
                <a:cubicBezTo>
                  <a:pt x="7" y="4"/>
                  <a:pt x="4" y="16"/>
                  <a:pt x="4" y="16"/>
                </a:cubicBezTo>
                <a:cubicBezTo>
                  <a:pt x="0" y="37"/>
                  <a:pt x="17" y="28"/>
                  <a:pt x="17" y="28"/>
                </a:cubicBezTo>
                <a:cubicBezTo>
                  <a:pt x="17" y="28"/>
                  <a:pt x="18" y="42"/>
                  <a:pt x="29" y="36"/>
                </a:cubicBezTo>
                <a:cubicBezTo>
                  <a:pt x="35" y="30"/>
                  <a:pt x="37" y="17"/>
                  <a:pt x="37" y="17"/>
                </a:cubicBezTo>
                <a:cubicBezTo>
                  <a:pt x="38" y="0"/>
                  <a:pt x="24" y="9"/>
                  <a:pt x="24" y="9"/>
                </a:cubicBezTo>
                <a:close/>
                <a:moveTo>
                  <a:pt x="20" y="15"/>
                </a:moveTo>
                <a:cubicBezTo>
                  <a:pt x="18" y="17"/>
                  <a:pt x="16" y="20"/>
                  <a:pt x="14" y="20"/>
                </a:cubicBezTo>
                <a:cubicBezTo>
                  <a:pt x="12" y="19"/>
                  <a:pt x="12" y="16"/>
                  <a:pt x="13" y="12"/>
                </a:cubicBezTo>
                <a:cubicBezTo>
                  <a:pt x="14" y="9"/>
                  <a:pt x="16" y="7"/>
                  <a:pt x="18" y="7"/>
                </a:cubicBezTo>
                <a:cubicBezTo>
                  <a:pt x="20" y="8"/>
                  <a:pt x="21" y="11"/>
                  <a:pt x="20" y="15"/>
                </a:cubicBezTo>
                <a:close/>
                <a:moveTo>
                  <a:pt x="33" y="20"/>
                </a:moveTo>
                <a:cubicBezTo>
                  <a:pt x="31" y="22"/>
                  <a:pt x="30" y="24"/>
                  <a:pt x="29" y="24"/>
                </a:cubicBezTo>
                <a:cubicBezTo>
                  <a:pt x="28" y="22"/>
                  <a:pt x="26" y="20"/>
                  <a:pt x="28" y="17"/>
                </a:cubicBezTo>
                <a:cubicBezTo>
                  <a:pt x="29" y="15"/>
                  <a:pt x="30" y="13"/>
                  <a:pt x="31" y="13"/>
                </a:cubicBezTo>
                <a:cubicBezTo>
                  <a:pt x="34" y="13"/>
                  <a:pt x="34" y="17"/>
                  <a:pt x="33" y="2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4" name="Freeform 164"/>
          <p:cNvSpPr/>
          <p:nvPr/>
        </p:nvSpPr>
        <p:spPr bwMode="auto">
          <a:xfrm>
            <a:off x="10447985" y="3798898"/>
            <a:ext cx="25686" cy="29967"/>
          </a:xfrm>
          <a:custGeom>
            <a:avLst/>
            <a:gdLst>
              <a:gd name="T0" fmla="*/ 4 w 8"/>
              <a:gd name="T1" fmla="*/ 0 h 9"/>
              <a:gd name="T2" fmla="*/ 0 w 8"/>
              <a:gd name="T3" fmla="*/ 4 h 9"/>
              <a:gd name="T4" fmla="*/ 4 w 8"/>
              <a:gd name="T5" fmla="*/ 9 h 9"/>
              <a:gd name="T6" fmla="*/ 8 w 8"/>
              <a:gd name="T7" fmla="*/ 4 h 9"/>
              <a:gd name="T8" fmla="*/ 4 w 8"/>
              <a:gd name="T9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9">
                <a:moveTo>
                  <a:pt x="4" y="0"/>
                </a:moveTo>
                <a:cubicBezTo>
                  <a:pt x="3" y="0"/>
                  <a:pt x="0" y="2"/>
                  <a:pt x="0" y="4"/>
                </a:cubicBezTo>
                <a:cubicBezTo>
                  <a:pt x="0" y="7"/>
                  <a:pt x="3" y="9"/>
                  <a:pt x="4" y="9"/>
                </a:cubicBezTo>
                <a:cubicBezTo>
                  <a:pt x="7" y="9"/>
                  <a:pt x="8" y="7"/>
                  <a:pt x="8" y="4"/>
                </a:cubicBezTo>
                <a:cubicBezTo>
                  <a:pt x="8" y="2"/>
                  <a:pt x="7" y="0"/>
                  <a:pt x="4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5" name="Freeform 165"/>
          <p:cNvSpPr>
            <a:spLocks noEditPoints="1"/>
          </p:cNvSpPr>
          <p:nvPr/>
        </p:nvSpPr>
        <p:spPr bwMode="auto">
          <a:xfrm>
            <a:off x="10305285" y="3574859"/>
            <a:ext cx="510868" cy="506588"/>
          </a:xfrm>
          <a:custGeom>
            <a:avLst/>
            <a:gdLst>
              <a:gd name="T0" fmla="*/ 75 w 151"/>
              <a:gd name="T1" fmla="*/ 0 h 150"/>
              <a:gd name="T2" fmla="*/ 0 w 151"/>
              <a:gd name="T3" fmla="*/ 75 h 150"/>
              <a:gd name="T4" fmla="*/ 75 w 151"/>
              <a:gd name="T5" fmla="*/ 150 h 150"/>
              <a:gd name="T6" fmla="*/ 151 w 151"/>
              <a:gd name="T7" fmla="*/ 75 h 150"/>
              <a:gd name="T8" fmla="*/ 75 w 151"/>
              <a:gd name="T9" fmla="*/ 0 h 150"/>
              <a:gd name="T10" fmla="*/ 125 w 151"/>
              <a:gd name="T11" fmla="*/ 83 h 150"/>
              <a:gd name="T12" fmla="*/ 102 w 151"/>
              <a:gd name="T13" fmla="*/ 96 h 150"/>
              <a:gd name="T14" fmla="*/ 102 w 151"/>
              <a:gd name="T15" fmla="*/ 121 h 150"/>
              <a:gd name="T16" fmla="*/ 83 w 151"/>
              <a:gd name="T17" fmla="*/ 125 h 150"/>
              <a:gd name="T18" fmla="*/ 68 w 151"/>
              <a:gd name="T19" fmla="*/ 112 h 150"/>
              <a:gd name="T20" fmla="*/ 54 w 151"/>
              <a:gd name="T21" fmla="*/ 122 h 150"/>
              <a:gd name="T22" fmla="*/ 36 w 151"/>
              <a:gd name="T23" fmla="*/ 113 h 150"/>
              <a:gd name="T24" fmla="*/ 40 w 151"/>
              <a:gd name="T25" fmla="*/ 81 h 150"/>
              <a:gd name="T26" fmla="*/ 27 w 151"/>
              <a:gd name="T27" fmla="*/ 45 h 150"/>
              <a:gd name="T28" fmla="*/ 48 w 151"/>
              <a:gd name="T29" fmla="*/ 43 h 150"/>
              <a:gd name="T30" fmla="*/ 61 w 151"/>
              <a:gd name="T31" fmla="*/ 43 h 150"/>
              <a:gd name="T32" fmla="*/ 83 w 151"/>
              <a:gd name="T33" fmla="*/ 26 h 150"/>
              <a:gd name="T34" fmla="*/ 97 w 151"/>
              <a:gd name="T35" fmla="*/ 39 h 150"/>
              <a:gd name="T36" fmla="*/ 100 w 151"/>
              <a:gd name="T37" fmla="*/ 56 h 150"/>
              <a:gd name="T38" fmla="*/ 118 w 151"/>
              <a:gd name="T39" fmla="*/ 65 h 150"/>
              <a:gd name="T40" fmla="*/ 125 w 151"/>
              <a:gd name="T41" fmla="*/ 83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51" h="150">
                <a:moveTo>
                  <a:pt x="75" y="0"/>
                </a:moveTo>
                <a:cubicBezTo>
                  <a:pt x="34" y="0"/>
                  <a:pt x="0" y="33"/>
                  <a:pt x="0" y="75"/>
                </a:cubicBezTo>
                <a:cubicBezTo>
                  <a:pt x="0" y="117"/>
                  <a:pt x="34" y="150"/>
                  <a:pt x="75" y="150"/>
                </a:cubicBezTo>
                <a:cubicBezTo>
                  <a:pt x="117" y="150"/>
                  <a:pt x="151" y="117"/>
                  <a:pt x="151" y="75"/>
                </a:cubicBezTo>
                <a:cubicBezTo>
                  <a:pt x="151" y="33"/>
                  <a:pt x="117" y="0"/>
                  <a:pt x="75" y="0"/>
                </a:cubicBezTo>
                <a:close/>
                <a:moveTo>
                  <a:pt x="125" y="83"/>
                </a:moveTo>
                <a:cubicBezTo>
                  <a:pt x="125" y="83"/>
                  <a:pt x="114" y="94"/>
                  <a:pt x="102" y="96"/>
                </a:cubicBezTo>
                <a:cubicBezTo>
                  <a:pt x="102" y="96"/>
                  <a:pt x="102" y="112"/>
                  <a:pt x="102" y="121"/>
                </a:cubicBezTo>
                <a:cubicBezTo>
                  <a:pt x="102" y="121"/>
                  <a:pt x="106" y="137"/>
                  <a:pt x="83" y="125"/>
                </a:cubicBezTo>
                <a:cubicBezTo>
                  <a:pt x="68" y="112"/>
                  <a:pt x="68" y="112"/>
                  <a:pt x="68" y="112"/>
                </a:cubicBezTo>
                <a:cubicBezTo>
                  <a:pt x="54" y="122"/>
                  <a:pt x="54" y="122"/>
                  <a:pt x="54" y="122"/>
                </a:cubicBezTo>
                <a:cubicBezTo>
                  <a:pt x="54" y="122"/>
                  <a:pt x="40" y="133"/>
                  <a:pt x="36" y="113"/>
                </a:cubicBezTo>
                <a:cubicBezTo>
                  <a:pt x="36" y="113"/>
                  <a:pt x="36" y="82"/>
                  <a:pt x="40" y="81"/>
                </a:cubicBezTo>
                <a:cubicBezTo>
                  <a:pt x="36" y="75"/>
                  <a:pt x="27" y="64"/>
                  <a:pt x="27" y="45"/>
                </a:cubicBezTo>
                <a:cubicBezTo>
                  <a:pt x="27" y="45"/>
                  <a:pt x="25" y="30"/>
                  <a:pt x="48" y="43"/>
                </a:cubicBezTo>
                <a:cubicBezTo>
                  <a:pt x="55" y="47"/>
                  <a:pt x="57" y="47"/>
                  <a:pt x="61" y="43"/>
                </a:cubicBezTo>
                <a:cubicBezTo>
                  <a:pt x="63" y="39"/>
                  <a:pt x="75" y="27"/>
                  <a:pt x="83" y="26"/>
                </a:cubicBezTo>
                <a:cubicBezTo>
                  <a:pt x="83" y="26"/>
                  <a:pt x="95" y="22"/>
                  <a:pt x="97" y="39"/>
                </a:cubicBezTo>
                <a:cubicBezTo>
                  <a:pt x="100" y="56"/>
                  <a:pt x="100" y="56"/>
                  <a:pt x="100" y="56"/>
                </a:cubicBezTo>
                <a:cubicBezTo>
                  <a:pt x="100" y="56"/>
                  <a:pt x="97" y="65"/>
                  <a:pt x="118" y="65"/>
                </a:cubicBezTo>
                <a:cubicBezTo>
                  <a:pt x="118" y="65"/>
                  <a:pt x="142" y="65"/>
                  <a:pt x="125" y="83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6" name="Freeform 166"/>
          <p:cNvSpPr/>
          <p:nvPr/>
        </p:nvSpPr>
        <p:spPr bwMode="auto">
          <a:xfrm>
            <a:off x="10479683" y="4857124"/>
            <a:ext cx="142700" cy="162679"/>
          </a:xfrm>
          <a:custGeom>
            <a:avLst/>
            <a:gdLst>
              <a:gd name="T0" fmla="*/ 3 w 42"/>
              <a:gd name="T1" fmla="*/ 0 h 48"/>
              <a:gd name="T2" fmla="*/ 42 w 42"/>
              <a:gd name="T3" fmla="*/ 15 h 48"/>
              <a:gd name="T4" fmla="*/ 3 w 42"/>
              <a:gd name="T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48">
                <a:moveTo>
                  <a:pt x="3" y="0"/>
                </a:moveTo>
                <a:cubicBezTo>
                  <a:pt x="3" y="4"/>
                  <a:pt x="0" y="48"/>
                  <a:pt x="42" y="15"/>
                </a:cubicBezTo>
                <a:cubicBezTo>
                  <a:pt x="3" y="38"/>
                  <a:pt x="3" y="0"/>
                  <a:pt x="3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7" name="Freeform 167"/>
          <p:cNvSpPr>
            <a:spLocks noEditPoints="1"/>
          </p:cNvSpPr>
          <p:nvPr/>
        </p:nvSpPr>
        <p:spPr bwMode="auto">
          <a:xfrm>
            <a:off x="10304161" y="4604544"/>
            <a:ext cx="513722" cy="512295"/>
          </a:xfrm>
          <a:custGeom>
            <a:avLst/>
            <a:gdLst>
              <a:gd name="T0" fmla="*/ 152 w 152"/>
              <a:gd name="T1" fmla="*/ 23 h 152"/>
              <a:gd name="T2" fmla="*/ 129 w 152"/>
              <a:gd name="T3" fmla="*/ 0 h 152"/>
              <a:gd name="T4" fmla="*/ 24 w 152"/>
              <a:gd name="T5" fmla="*/ 0 h 152"/>
              <a:gd name="T6" fmla="*/ 0 w 152"/>
              <a:gd name="T7" fmla="*/ 23 h 152"/>
              <a:gd name="T8" fmla="*/ 0 w 152"/>
              <a:gd name="T9" fmla="*/ 129 h 152"/>
              <a:gd name="T10" fmla="*/ 24 w 152"/>
              <a:gd name="T11" fmla="*/ 152 h 152"/>
              <a:gd name="T12" fmla="*/ 129 w 152"/>
              <a:gd name="T13" fmla="*/ 152 h 152"/>
              <a:gd name="T14" fmla="*/ 152 w 152"/>
              <a:gd name="T15" fmla="*/ 129 h 152"/>
              <a:gd name="T16" fmla="*/ 152 w 152"/>
              <a:gd name="T17" fmla="*/ 23 h 152"/>
              <a:gd name="T18" fmla="*/ 133 w 152"/>
              <a:gd name="T19" fmla="*/ 85 h 152"/>
              <a:gd name="T20" fmla="*/ 108 w 152"/>
              <a:gd name="T21" fmla="*/ 99 h 152"/>
              <a:gd name="T22" fmla="*/ 108 w 152"/>
              <a:gd name="T23" fmla="*/ 125 h 152"/>
              <a:gd name="T24" fmla="*/ 88 w 152"/>
              <a:gd name="T25" fmla="*/ 130 h 152"/>
              <a:gd name="T26" fmla="*/ 73 w 152"/>
              <a:gd name="T27" fmla="*/ 116 h 152"/>
              <a:gd name="T28" fmla="*/ 57 w 152"/>
              <a:gd name="T29" fmla="*/ 127 h 152"/>
              <a:gd name="T30" fmla="*/ 38 w 152"/>
              <a:gd name="T31" fmla="*/ 117 h 152"/>
              <a:gd name="T32" fmla="*/ 42 w 152"/>
              <a:gd name="T33" fmla="*/ 82 h 152"/>
              <a:gd name="T34" fmla="*/ 28 w 152"/>
              <a:gd name="T35" fmla="*/ 44 h 152"/>
              <a:gd name="T36" fmla="*/ 51 w 152"/>
              <a:gd name="T37" fmla="*/ 41 h 152"/>
              <a:gd name="T38" fmla="*/ 65 w 152"/>
              <a:gd name="T39" fmla="*/ 41 h 152"/>
              <a:gd name="T40" fmla="*/ 89 w 152"/>
              <a:gd name="T41" fmla="*/ 23 h 152"/>
              <a:gd name="T42" fmla="*/ 104 w 152"/>
              <a:gd name="T43" fmla="*/ 37 h 152"/>
              <a:gd name="T44" fmla="*/ 107 w 152"/>
              <a:gd name="T45" fmla="*/ 55 h 152"/>
              <a:gd name="T46" fmla="*/ 126 w 152"/>
              <a:gd name="T47" fmla="*/ 65 h 152"/>
              <a:gd name="T48" fmla="*/ 133 w 152"/>
              <a:gd name="T49" fmla="*/ 85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2" h="152">
                <a:moveTo>
                  <a:pt x="152" y="23"/>
                </a:moveTo>
                <a:cubicBezTo>
                  <a:pt x="152" y="10"/>
                  <a:pt x="142" y="0"/>
                  <a:pt x="129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lnTo>
                  <a:pt x="152" y="23"/>
                </a:lnTo>
                <a:close/>
                <a:moveTo>
                  <a:pt x="133" y="85"/>
                </a:moveTo>
                <a:cubicBezTo>
                  <a:pt x="133" y="85"/>
                  <a:pt x="120" y="96"/>
                  <a:pt x="108" y="99"/>
                </a:cubicBezTo>
                <a:cubicBezTo>
                  <a:pt x="108" y="99"/>
                  <a:pt x="108" y="116"/>
                  <a:pt x="108" y="125"/>
                </a:cubicBezTo>
                <a:cubicBezTo>
                  <a:pt x="108" y="125"/>
                  <a:pt x="113" y="142"/>
                  <a:pt x="88" y="130"/>
                </a:cubicBezTo>
                <a:cubicBezTo>
                  <a:pt x="73" y="116"/>
                  <a:pt x="73" y="116"/>
                  <a:pt x="73" y="116"/>
                </a:cubicBezTo>
                <a:cubicBezTo>
                  <a:pt x="57" y="127"/>
                  <a:pt x="57" y="127"/>
                  <a:pt x="57" y="127"/>
                </a:cubicBezTo>
                <a:cubicBezTo>
                  <a:pt x="57" y="127"/>
                  <a:pt x="42" y="138"/>
                  <a:pt x="38" y="117"/>
                </a:cubicBezTo>
                <a:cubicBezTo>
                  <a:pt x="38" y="117"/>
                  <a:pt x="38" y="83"/>
                  <a:pt x="42" y="82"/>
                </a:cubicBezTo>
                <a:cubicBezTo>
                  <a:pt x="38" y="76"/>
                  <a:pt x="28" y="64"/>
                  <a:pt x="28" y="44"/>
                </a:cubicBezTo>
                <a:cubicBezTo>
                  <a:pt x="28" y="44"/>
                  <a:pt x="27" y="27"/>
                  <a:pt x="51" y="41"/>
                </a:cubicBezTo>
                <a:cubicBezTo>
                  <a:pt x="59" y="45"/>
                  <a:pt x="60" y="45"/>
                  <a:pt x="65" y="41"/>
                </a:cubicBezTo>
                <a:cubicBezTo>
                  <a:pt x="67" y="37"/>
                  <a:pt x="80" y="24"/>
                  <a:pt x="89" y="23"/>
                </a:cubicBezTo>
                <a:cubicBezTo>
                  <a:pt x="89" y="23"/>
                  <a:pt x="101" y="19"/>
                  <a:pt x="104" y="37"/>
                </a:cubicBezTo>
                <a:cubicBezTo>
                  <a:pt x="107" y="55"/>
                  <a:pt x="107" y="55"/>
                  <a:pt x="107" y="55"/>
                </a:cubicBezTo>
                <a:cubicBezTo>
                  <a:pt x="107" y="55"/>
                  <a:pt x="104" y="65"/>
                  <a:pt x="126" y="65"/>
                </a:cubicBezTo>
                <a:cubicBezTo>
                  <a:pt x="126" y="65"/>
                  <a:pt x="151" y="65"/>
                  <a:pt x="133" y="85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8" name="Freeform 168"/>
          <p:cNvSpPr/>
          <p:nvPr/>
        </p:nvSpPr>
        <p:spPr bwMode="auto">
          <a:xfrm>
            <a:off x="10456851" y="4827157"/>
            <a:ext cx="27113" cy="34249"/>
          </a:xfrm>
          <a:custGeom>
            <a:avLst/>
            <a:gdLst>
              <a:gd name="T0" fmla="*/ 4 w 8"/>
              <a:gd name="T1" fmla="*/ 0 h 10"/>
              <a:gd name="T2" fmla="*/ 0 w 8"/>
              <a:gd name="T3" fmla="*/ 5 h 10"/>
              <a:gd name="T4" fmla="*/ 4 w 8"/>
              <a:gd name="T5" fmla="*/ 10 h 10"/>
              <a:gd name="T6" fmla="*/ 8 w 8"/>
              <a:gd name="T7" fmla="*/ 5 h 10"/>
              <a:gd name="T8" fmla="*/ 4 w 8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10">
                <a:moveTo>
                  <a:pt x="4" y="0"/>
                </a:moveTo>
                <a:cubicBezTo>
                  <a:pt x="3" y="0"/>
                  <a:pt x="0" y="2"/>
                  <a:pt x="0" y="5"/>
                </a:cubicBezTo>
                <a:cubicBezTo>
                  <a:pt x="0" y="7"/>
                  <a:pt x="3" y="10"/>
                  <a:pt x="4" y="10"/>
                </a:cubicBezTo>
                <a:cubicBezTo>
                  <a:pt x="7" y="10"/>
                  <a:pt x="8" y="7"/>
                  <a:pt x="8" y="5"/>
                </a:cubicBezTo>
                <a:cubicBezTo>
                  <a:pt x="8" y="2"/>
                  <a:pt x="7" y="0"/>
                  <a:pt x="4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9" name="Freeform 169"/>
          <p:cNvSpPr>
            <a:spLocks noEditPoints="1"/>
          </p:cNvSpPr>
          <p:nvPr/>
        </p:nvSpPr>
        <p:spPr bwMode="auto">
          <a:xfrm>
            <a:off x="10501087" y="4765796"/>
            <a:ext cx="134139" cy="152690"/>
          </a:xfrm>
          <a:custGeom>
            <a:avLst/>
            <a:gdLst>
              <a:gd name="T0" fmla="*/ 25 w 40"/>
              <a:gd name="T1" fmla="*/ 10 h 45"/>
              <a:gd name="T2" fmla="*/ 14 w 40"/>
              <a:gd name="T3" fmla="*/ 3 h 45"/>
              <a:gd name="T4" fmla="*/ 4 w 40"/>
              <a:gd name="T5" fmla="*/ 17 h 45"/>
              <a:gd name="T6" fmla="*/ 18 w 40"/>
              <a:gd name="T7" fmla="*/ 30 h 45"/>
              <a:gd name="T8" fmla="*/ 31 w 40"/>
              <a:gd name="T9" fmla="*/ 38 h 45"/>
              <a:gd name="T10" fmla="*/ 39 w 40"/>
              <a:gd name="T11" fmla="*/ 18 h 45"/>
              <a:gd name="T12" fmla="*/ 25 w 40"/>
              <a:gd name="T13" fmla="*/ 10 h 45"/>
              <a:gd name="T14" fmla="*/ 21 w 40"/>
              <a:gd name="T15" fmla="*/ 16 h 45"/>
              <a:gd name="T16" fmla="*/ 15 w 40"/>
              <a:gd name="T17" fmla="*/ 21 h 45"/>
              <a:gd name="T18" fmla="*/ 14 w 40"/>
              <a:gd name="T19" fmla="*/ 13 h 45"/>
              <a:gd name="T20" fmla="*/ 19 w 40"/>
              <a:gd name="T21" fmla="*/ 7 h 45"/>
              <a:gd name="T22" fmla="*/ 21 w 40"/>
              <a:gd name="T23" fmla="*/ 16 h 45"/>
              <a:gd name="T24" fmla="*/ 35 w 40"/>
              <a:gd name="T25" fmla="*/ 21 h 45"/>
              <a:gd name="T26" fmla="*/ 31 w 40"/>
              <a:gd name="T27" fmla="*/ 25 h 45"/>
              <a:gd name="T28" fmla="*/ 29 w 40"/>
              <a:gd name="T29" fmla="*/ 18 h 45"/>
              <a:gd name="T30" fmla="*/ 33 w 40"/>
              <a:gd name="T31" fmla="*/ 14 h 45"/>
              <a:gd name="T32" fmla="*/ 35 w 40"/>
              <a:gd name="T33" fmla="*/ 2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0" h="45">
                <a:moveTo>
                  <a:pt x="25" y="10"/>
                </a:moveTo>
                <a:cubicBezTo>
                  <a:pt x="25" y="6"/>
                  <a:pt x="21" y="0"/>
                  <a:pt x="14" y="3"/>
                </a:cubicBezTo>
                <a:cubicBezTo>
                  <a:pt x="7" y="4"/>
                  <a:pt x="4" y="17"/>
                  <a:pt x="4" y="17"/>
                </a:cubicBezTo>
                <a:cubicBezTo>
                  <a:pt x="0" y="39"/>
                  <a:pt x="18" y="30"/>
                  <a:pt x="18" y="30"/>
                </a:cubicBezTo>
                <a:cubicBezTo>
                  <a:pt x="18" y="30"/>
                  <a:pt x="19" y="45"/>
                  <a:pt x="31" y="38"/>
                </a:cubicBezTo>
                <a:cubicBezTo>
                  <a:pt x="38" y="32"/>
                  <a:pt x="39" y="18"/>
                  <a:pt x="39" y="18"/>
                </a:cubicBezTo>
                <a:cubicBezTo>
                  <a:pt x="40" y="0"/>
                  <a:pt x="25" y="10"/>
                  <a:pt x="25" y="10"/>
                </a:cubicBezTo>
                <a:close/>
                <a:moveTo>
                  <a:pt x="21" y="16"/>
                </a:moveTo>
                <a:cubicBezTo>
                  <a:pt x="19" y="18"/>
                  <a:pt x="16" y="21"/>
                  <a:pt x="15" y="21"/>
                </a:cubicBezTo>
                <a:cubicBezTo>
                  <a:pt x="12" y="20"/>
                  <a:pt x="12" y="17"/>
                  <a:pt x="14" y="13"/>
                </a:cubicBezTo>
                <a:cubicBezTo>
                  <a:pt x="15" y="10"/>
                  <a:pt x="16" y="7"/>
                  <a:pt x="19" y="7"/>
                </a:cubicBezTo>
                <a:cubicBezTo>
                  <a:pt x="21" y="9"/>
                  <a:pt x="22" y="11"/>
                  <a:pt x="21" y="16"/>
                </a:cubicBezTo>
                <a:close/>
                <a:moveTo>
                  <a:pt x="35" y="21"/>
                </a:moveTo>
                <a:cubicBezTo>
                  <a:pt x="33" y="24"/>
                  <a:pt x="32" y="25"/>
                  <a:pt x="31" y="25"/>
                </a:cubicBezTo>
                <a:cubicBezTo>
                  <a:pt x="29" y="24"/>
                  <a:pt x="28" y="21"/>
                  <a:pt x="29" y="18"/>
                </a:cubicBezTo>
                <a:cubicBezTo>
                  <a:pt x="31" y="16"/>
                  <a:pt x="32" y="14"/>
                  <a:pt x="33" y="14"/>
                </a:cubicBezTo>
                <a:cubicBezTo>
                  <a:pt x="36" y="14"/>
                  <a:pt x="36" y="18"/>
                  <a:pt x="35" y="2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0" name="Freeform 170"/>
          <p:cNvSpPr/>
          <p:nvPr/>
        </p:nvSpPr>
        <p:spPr bwMode="auto">
          <a:xfrm>
            <a:off x="10635227" y="4884237"/>
            <a:ext cx="34249" cy="41384"/>
          </a:xfrm>
          <a:custGeom>
            <a:avLst/>
            <a:gdLst>
              <a:gd name="T0" fmla="*/ 6 w 10"/>
              <a:gd name="T1" fmla="*/ 0 h 12"/>
              <a:gd name="T2" fmla="*/ 0 w 10"/>
              <a:gd name="T3" fmla="*/ 6 h 12"/>
              <a:gd name="T4" fmla="*/ 6 w 10"/>
              <a:gd name="T5" fmla="*/ 12 h 12"/>
              <a:gd name="T6" fmla="*/ 10 w 10"/>
              <a:gd name="T7" fmla="*/ 6 h 12"/>
              <a:gd name="T8" fmla="*/ 6 w 10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2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cubicBezTo>
                  <a:pt x="0" y="9"/>
                  <a:pt x="3" y="12"/>
                  <a:pt x="6" y="12"/>
                </a:cubicBezTo>
                <a:cubicBezTo>
                  <a:pt x="7" y="12"/>
                  <a:pt x="10" y="9"/>
                  <a:pt x="10" y="6"/>
                </a:cubicBezTo>
                <a:cubicBezTo>
                  <a:pt x="10" y="3"/>
                  <a:pt x="7" y="0"/>
                  <a:pt x="6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1" name="Oval 171"/>
          <p:cNvSpPr>
            <a:spLocks noChangeArrowheads="1"/>
          </p:cNvSpPr>
          <p:nvPr/>
        </p:nvSpPr>
        <p:spPr bwMode="auto">
          <a:xfrm>
            <a:off x="4546699" y="4757034"/>
            <a:ext cx="39957" cy="41384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2" name="Oval 172"/>
          <p:cNvSpPr>
            <a:spLocks noChangeArrowheads="1"/>
          </p:cNvSpPr>
          <p:nvPr/>
        </p:nvSpPr>
        <p:spPr bwMode="auto">
          <a:xfrm>
            <a:off x="4709378" y="4869767"/>
            <a:ext cx="32821" cy="29967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3" name="Freeform 173"/>
          <p:cNvSpPr>
            <a:spLocks noEditPoints="1"/>
          </p:cNvSpPr>
          <p:nvPr/>
        </p:nvSpPr>
        <p:spPr bwMode="auto">
          <a:xfrm>
            <a:off x="4421122" y="4612906"/>
            <a:ext cx="513722" cy="512295"/>
          </a:xfrm>
          <a:custGeom>
            <a:avLst/>
            <a:gdLst>
              <a:gd name="T0" fmla="*/ 152 w 152"/>
              <a:gd name="T1" fmla="*/ 23 h 152"/>
              <a:gd name="T2" fmla="*/ 129 w 152"/>
              <a:gd name="T3" fmla="*/ 0 h 152"/>
              <a:gd name="T4" fmla="*/ 24 w 152"/>
              <a:gd name="T5" fmla="*/ 0 h 152"/>
              <a:gd name="T6" fmla="*/ 0 w 152"/>
              <a:gd name="T7" fmla="*/ 23 h 152"/>
              <a:gd name="T8" fmla="*/ 0 w 152"/>
              <a:gd name="T9" fmla="*/ 129 h 152"/>
              <a:gd name="T10" fmla="*/ 24 w 152"/>
              <a:gd name="T11" fmla="*/ 152 h 152"/>
              <a:gd name="T12" fmla="*/ 129 w 152"/>
              <a:gd name="T13" fmla="*/ 152 h 152"/>
              <a:gd name="T14" fmla="*/ 152 w 152"/>
              <a:gd name="T15" fmla="*/ 129 h 152"/>
              <a:gd name="T16" fmla="*/ 152 w 152"/>
              <a:gd name="T17" fmla="*/ 23 h 152"/>
              <a:gd name="T18" fmla="*/ 58 w 152"/>
              <a:gd name="T19" fmla="*/ 101 h 152"/>
              <a:gd name="T20" fmla="*/ 42 w 152"/>
              <a:gd name="T21" fmla="*/ 99 h 152"/>
              <a:gd name="T22" fmla="*/ 27 w 152"/>
              <a:gd name="T23" fmla="*/ 107 h 152"/>
              <a:gd name="T24" fmla="*/ 31 w 152"/>
              <a:gd name="T25" fmla="*/ 93 h 152"/>
              <a:gd name="T26" fmla="*/ 13 w 152"/>
              <a:gd name="T27" fmla="*/ 62 h 152"/>
              <a:gd name="T28" fmla="*/ 58 w 152"/>
              <a:gd name="T29" fmla="*/ 24 h 152"/>
              <a:gd name="T30" fmla="*/ 104 w 152"/>
              <a:gd name="T31" fmla="*/ 56 h 152"/>
              <a:gd name="T32" fmla="*/ 99 w 152"/>
              <a:gd name="T33" fmla="*/ 55 h 152"/>
              <a:gd name="T34" fmla="*/ 61 w 152"/>
              <a:gd name="T35" fmla="*/ 91 h 152"/>
              <a:gd name="T36" fmla="*/ 62 w 152"/>
              <a:gd name="T37" fmla="*/ 101 h 152"/>
              <a:gd name="T38" fmla="*/ 58 w 152"/>
              <a:gd name="T39" fmla="*/ 101 h 152"/>
              <a:gd name="T40" fmla="*/ 125 w 152"/>
              <a:gd name="T41" fmla="*/ 117 h 152"/>
              <a:gd name="T42" fmla="*/ 128 w 152"/>
              <a:gd name="T43" fmla="*/ 128 h 152"/>
              <a:gd name="T44" fmla="*/ 116 w 152"/>
              <a:gd name="T45" fmla="*/ 121 h 152"/>
              <a:gd name="T46" fmla="*/ 102 w 152"/>
              <a:gd name="T47" fmla="*/ 123 h 152"/>
              <a:gd name="T48" fmla="*/ 64 w 152"/>
              <a:gd name="T49" fmla="*/ 91 h 152"/>
              <a:gd name="T50" fmla="*/ 102 w 152"/>
              <a:gd name="T51" fmla="*/ 58 h 152"/>
              <a:gd name="T52" fmla="*/ 141 w 152"/>
              <a:gd name="T53" fmla="*/ 91 h 152"/>
              <a:gd name="T54" fmla="*/ 125 w 152"/>
              <a:gd name="T55" fmla="*/ 117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52" h="152">
                <a:moveTo>
                  <a:pt x="152" y="23"/>
                </a:moveTo>
                <a:cubicBezTo>
                  <a:pt x="152" y="10"/>
                  <a:pt x="142" y="0"/>
                  <a:pt x="129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lnTo>
                  <a:pt x="152" y="23"/>
                </a:lnTo>
                <a:close/>
                <a:moveTo>
                  <a:pt x="58" y="101"/>
                </a:moveTo>
                <a:cubicBezTo>
                  <a:pt x="52" y="101"/>
                  <a:pt x="48" y="100"/>
                  <a:pt x="42" y="99"/>
                </a:cubicBezTo>
                <a:cubicBezTo>
                  <a:pt x="27" y="107"/>
                  <a:pt x="27" y="107"/>
                  <a:pt x="27" y="107"/>
                </a:cubicBezTo>
                <a:cubicBezTo>
                  <a:pt x="31" y="93"/>
                  <a:pt x="31" y="93"/>
                  <a:pt x="31" y="93"/>
                </a:cubicBezTo>
                <a:cubicBezTo>
                  <a:pt x="20" y="85"/>
                  <a:pt x="13" y="75"/>
                  <a:pt x="13" y="62"/>
                </a:cubicBezTo>
                <a:cubicBezTo>
                  <a:pt x="13" y="41"/>
                  <a:pt x="33" y="24"/>
                  <a:pt x="58" y="24"/>
                </a:cubicBezTo>
                <a:cubicBezTo>
                  <a:pt x="80" y="24"/>
                  <a:pt x="100" y="38"/>
                  <a:pt x="104" y="56"/>
                </a:cubicBezTo>
                <a:cubicBezTo>
                  <a:pt x="102" y="56"/>
                  <a:pt x="101" y="55"/>
                  <a:pt x="99" y="55"/>
                </a:cubicBezTo>
                <a:cubicBezTo>
                  <a:pt x="78" y="55"/>
                  <a:pt x="61" y="71"/>
                  <a:pt x="61" y="91"/>
                </a:cubicBezTo>
                <a:cubicBezTo>
                  <a:pt x="61" y="95"/>
                  <a:pt x="61" y="98"/>
                  <a:pt x="62" y="101"/>
                </a:cubicBezTo>
                <a:cubicBezTo>
                  <a:pt x="61" y="101"/>
                  <a:pt x="60" y="101"/>
                  <a:pt x="58" y="101"/>
                </a:cubicBezTo>
                <a:close/>
                <a:moveTo>
                  <a:pt x="125" y="117"/>
                </a:moveTo>
                <a:cubicBezTo>
                  <a:pt x="128" y="128"/>
                  <a:pt x="128" y="128"/>
                  <a:pt x="128" y="128"/>
                </a:cubicBezTo>
                <a:cubicBezTo>
                  <a:pt x="116" y="121"/>
                  <a:pt x="116" y="121"/>
                  <a:pt x="116" y="121"/>
                </a:cubicBezTo>
                <a:cubicBezTo>
                  <a:pt x="111" y="122"/>
                  <a:pt x="107" y="123"/>
                  <a:pt x="102" y="123"/>
                </a:cubicBezTo>
                <a:cubicBezTo>
                  <a:pt x="81" y="123"/>
                  <a:pt x="64" y="109"/>
                  <a:pt x="64" y="91"/>
                </a:cubicBezTo>
                <a:cubicBezTo>
                  <a:pt x="64" y="73"/>
                  <a:pt x="81" y="58"/>
                  <a:pt x="102" y="58"/>
                </a:cubicBezTo>
                <a:cubicBezTo>
                  <a:pt x="123" y="58"/>
                  <a:pt x="141" y="73"/>
                  <a:pt x="141" y="91"/>
                </a:cubicBezTo>
                <a:cubicBezTo>
                  <a:pt x="141" y="101"/>
                  <a:pt x="134" y="110"/>
                  <a:pt x="125" y="117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" name="Oval 174"/>
          <p:cNvSpPr>
            <a:spLocks noChangeArrowheads="1"/>
          </p:cNvSpPr>
          <p:nvPr/>
        </p:nvSpPr>
        <p:spPr bwMode="auto">
          <a:xfrm>
            <a:off x="4793571" y="4869767"/>
            <a:ext cx="32821" cy="29967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5" name="Oval 175"/>
          <p:cNvSpPr>
            <a:spLocks noChangeArrowheads="1"/>
          </p:cNvSpPr>
          <p:nvPr/>
        </p:nvSpPr>
        <p:spPr bwMode="auto">
          <a:xfrm>
            <a:off x="4650869" y="4757034"/>
            <a:ext cx="44238" cy="41384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6" name="Freeform 176"/>
          <p:cNvSpPr>
            <a:spLocks noEditPoints="1"/>
          </p:cNvSpPr>
          <p:nvPr/>
        </p:nvSpPr>
        <p:spPr bwMode="auto">
          <a:xfrm>
            <a:off x="5569862" y="4892598"/>
            <a:ext cx="81339" cy="125577"/>
          </a:xfrm>
          <a:custGeom>
            <a:avLst/>
            <a:gdLst>
              <a:gd name="T0" fmla="*/ 20 w 24"/>
              <a:gd name="T1" fmla="*/ 9 h 37"/>
              <a:gd name="T2" fmla="*/ 12 w 24"/>
              <a:gd name="T3" fmla="*/ 9 h 37"/>
              <a:gd name="T4" fmla="*/ 1 w 24"/>
              <a:gd name="T5" fmla="*/ 19 h 37"/>
              <a:gd name="T6" fmla="*/ 2 w 24"/>
              <a:gd name="T7" fmla="*/ 30 h 37"/>
              <a:gd name="T8" fmla="*/ 11 w 24"/>
              <a:gd name="T9" fmla="*/ 37 h 37"/>
              <a:gd name="T10" fmla="*/ 24 w 24"/>
              <a:gd name="T11" fmla="*/ 37 h 37"/>
              <a:gd name="T12" fmla="*/ 24 w 24"/>
              <a:gd name="T13" fmla="*/ 0 h 37"/>
              <a:gd name="T14" fmla="*/ 20 w 24"/>
              <a:gd name="T15" fmla="*/ 0 h 37"/>
              <a:gd name="T16" fmla="*/ 20 w 24"/>
              <a:gd name="T17" fmla="*/ 9 h 37"/>
              <a:gd name="T18" fmla="*/ 20 w 24"/>
              <a:gd name="T19" fmla="*/ 29 h 37"/>
              <a:gd name="T20" fmla="*/ 13 w 24"/>
              <a:gd name="T21" fmla="*/ 29 h 37"/>
              <a:gd name="T22" fmla="*/ 8 w 24"/>
              <a:gd name="T23" fmla="*/ 24 h 37"/>
              <a:gd name="T24" fmla="*/ 8 w 24"/>
              <a:gd name="T25" fmla="*/ 20 h 37"/>
              <a:gd name="T26" fmla="*/ 13 w 24"/>
              <a:gd name="T27" fmla="*/ 17 h 37"/>
              <a:gd name="T28" fmla="*/ 20 w 24"/>
              <a:gd name="T29" fmla="*/ 17 h 37"/>
              <a:gd name="T30" fmla="*/ 20 w 24"/>
              <a:gd name="T31" fmla="*/ 29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4" h="37">
                <a:moveTo>
                  <a:pt x="20" y="9"/>
                </a:move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4" y="10"/>
                  <a:pt x="1" y="19"/>
                </a:cubicBezTo>
                <a:cubicBezTo>
                  <a:pt x="0" y="25"/>
                  <a:pt x="2" y="29"/>
                  <a:pt x="2" y="30"/>
                </a:cubicBezTo>
                <a:cubicBezTo>
                  <a:pt x="2" y="31"/>
                  <a:pt x="5" y="33"/>
                  <a:pt x="11" y="37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0"/>
                  <a:pt x="24" y="0"/>
                  <a:pt x="24" y="0"/>
                </a:cubicBezTo>
                <a:cubicBezTo>
                  <a:pt x="20" y="0"/>
                  <a:pt x="20" y="0"/>
                  <a:pt x="20" y="0"/>
                </a:cubicBezTo>
                <a:lnTo>
                  <a:pt x="20" y="9"/>
                </a:lnTo>
                <a:close/>
                <a:moveTo>
                  <a:pt x="20" y="29"/>
                </a:moveTo>
                <a:cubicBezTo>
                  <a:pt x="13" y="29"/>
                  <a:pt x="13" y="29"/>
                  <a:pt x="13" y="29"/>
                </a:cubicBezTo>
                <a:cubicBezTo>
                  <a:pt x="13" y="29"/>
                  <a:pt x="9" y="29"/>
                  <a:pt x="8" y="24"/>
                </a:cubicBezTo>
                <a:cubicBezTo>
                  <a:pt x="7" y="22"/>
                  <a:pt x="8" y="21"/>
                  <a:pt x="8" y="20"/>
                </a:cubicBezTo>
                <a:cubicBezTo>
                  <a:pt x="9" y="19"/>
                  <a:pt x="10" y="17"/>
                  <a:pt x="13" y="17"/>
                </a:cubicBezTo>
                <a:cubicBezTo>
                  <a:pt x="20" y="17"/>
                  <a:pt x="20" y="17"/>
                  <a:pt x="20" y="17"/>
                </a:cubicBezTo>
                <a:lnTo>
                  <a:pt x="20" y="29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7" name="Freeform 177"/>
          <p:cNvSpPr/>
          <p:nvPr/>
        </p:nvSpPr>
        <p:spPr bwMode="auto">
          <a:xfrm>
            <a:off x="5664045" y="4922566"/>
            <a:ext cx="81339" cy="95610"/>
          </a:xfrm>
          <a:custGeom>
            <a:avLst/>
            <a:gdLst>
              <a:gd name="T0" fmla="*/ 16 w 24"/>
              <a:gd name="T1" fmla="*/ 20 h 28"/>
              <a:gd name="T2" fmla="*/ 11 w 24"/>
              <a:gd name="T3" fmla="*/ 20 h 28"/>
              <a:gd name="T4" fmla="*/ 8 w 24"/>
              <a:gd name="T5" fmla="*/ 18 h 28"/>
              <a:gd name="T6" fmla="*/ 8 w 24"/>
              <a:gd name="T7" fmla="*/ 1 h 28"/>
              <a:gd name="T8" fmla="*/ 0 w 24"/>
              <a:gd name="T9" fmla="*/ 1 h 28"/>
              <a:gd name="T10" fmla="*/ 0 w 24"/>
              <a:gd name="T11" fmla="*/ 20 h 28"/>
              <a:gd name="T12" fmla="*/ 8 w 24"/>
              <a:gd name="T13" fmla="*/ 28 h 28"/>
              <a:gd name="T14" fmla="*/ 24 w 24"/>
              <a:gd name="T15" fmla="*/ 28 h 28"/>
              <a:gd name="T16" fmla="*/ 24 w 24"/>
              <a:gd name="T17" fmla="*/ 0 h 28"/>
              <a:gd name="T18" fmla="*/ 16 w 24"/>
              <a:gd name="T19" fmla="*/ 0 h 28"/>
              <a:gd name="T20" fmla="*/ 16 w 24"/>
              <a:gd name="T21" fmla="*/ 2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" h="28">
                <a:moveTo>
                  <a:pt x="16" y="20"/>
                </a:move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8" y="20"/>
                  <a:pt x="8" y="18"/>
                </a:cubicBezTo>
                <a:cubicBezTo>
                  <a:pt x="8" y="1"/>
                  <a:pt x="8" y="1"/>
                  <a:pt x="8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2" y="24"/>
                  <a:pt x="8" y="28"/>
                </a:cubicBezTo>
                <a:cubicBezTo>
                  <a:pt x="24" y="28"/>
                  <a:pt x="24" y="28"/>
                  <a:pt x="24" y="28"/>
                </a:cubicBezTo>
                <a:cubicBezTo>
                  <a:pt x="24" y="0"/>
                  <a:pt x="24" y="0"/>
                  <a:pt x="24" y="0"/>
                </a:cubicBezTo>
                <a:cubicBezTo>
                  <a:pt x="16" y="0"/>
                  <a:pt x="16" y="0"/>
                  <a:pt x="16" y="0"/>
                </a:cubicBezTo>
                <a:lnTo>
                  <a:pt x="16" y="2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8" name="Freeform 178"/>
          <p:cNvSpPr>
            <a:spLocks noEditPoints="1"/>
          </p:cNvSpPr>
          <p:nvPr/>
        </p:nvSpPr>
        <p:spPr bwMode="auto">
          <a:xfrm>
            <a:off x="5408611" y="4612906"/>
            <a:ext cx="512295" cy="512295"/>
          </a:xfrm>
          <a:custGeom>
            <a:avLst/>
            <a:gdLst>
              <a:gd name="T0" fmla="*/ 152 w 152"/>
              <a:gd name="T1" fmla="*/ 23 h 152"/>
              <a:gd name="T2" fmla="*/ 129 w 152"/>
              <a:gd name="T3" fmla="*/ 0 h 152"/>
              <a:gd name="T4" fmla="*/ 24 w 152"/>
              <a:gd name="T5" fmla="*/ 0 h 152"/>
              <a:gd name="T6" fmla="*/ 0 w 152"/>
              <a:gd name="T7" fmla="*/ 23 h 152"/>
              <a:gd name="T8" fmla="*/ 0 w 152"/>
              <a:gd name="T9" fmla="*/ 129 h 152"/>
              <a:gd name="T10" fmla="*/ 24 w 152"/>
              <a:gd name="T11" fmla="*/ 152 h 152"/>
              <a:gd name="T12" fmla="*/ 129 w 152"/>
              <a:gd name="T13" fmla="*/ 152 h 152"/>
              <a:gd name="T14" fmla="*/ 152 w 152"/>
              <a:gd name="T15" fmla="*/ 129 h 152"/>
              <a:gd name="T16" fmla="*/ 152 w 152"/>
              <a:gd name="T17" fmla="*/ 23 h 152"/>
              <a:gd name="T18" fmla="*/ 83 w 152"/>
              <a:gd name="T19" fmla="*/ 41 h 152"/>
              <a:gd name="T20" fmla="*/ 97 w 152"/>
              <a:gd name="T21" fmla="*/ 27 h 152"/>
              <a:gd name="T22" fmla="*/ 107 w 152"/>
              <a:gd name="T23" fmla="*/ 43 h 152"/>
              <a:gd name="T24" fmla="*/ 92 w 152"/>
              <a:gd name="T25" fmla="*/ 57 h 152"/>
              <a:gd name="T26" fmla="*/ 83 w 152"/>
              <a:gd name="T27" fmla="*/ 41 h 152"/>
              <a:gd name="T28" fmla="*/ 65 w 152"/>
              <a:gd name="T29" fmla="*/ 24 h 152"/>
              <a:gd name="T30" fmla="*/ 77 w 152"/>
              <a:gd name="T31" fmla="*/ 40 h 152"/>
              <a:gd name="T32" fmla="*/ 65 w 152"/>
              <a:gd name="T33" fmla="*/ 56 h 152"/>
              <a:gd name="T34" fmla="*/ 54 w 152"/>
              <a:gd name="T35" fmla="*/ 40 h 152"/>
              <a:gd name="T36" fmla="*/ 65 w 152"/>
              <a:gd name="T37" fmla="*/ 24 h 152"/>
              <a:gd name="T38" fmla="*/ 30 w 152"/>
              <a:gd name="T39" fmla="*/ 62 h 152"/>
              <a:gd name="T40" fmla="*/ 41 w 152"/>
              <a:gd name="T41" fmla="*/ 48 h 152"/>
              <a:gd name="T42" fmla="*/ 54 w 152"/>
              <a:gd name="T43" fmla="*/ 60 h 152"/>
              <a:gd name="T44" fmla="*/ 44 w 152"/>
              <a:gd name="T45" fmla="*/ 79 h 152"/>
              <a:gd name="T46" fmla="*/ 30 w 152"/>
              <a:gd name="T47" fmla="*/ 62 h 152"/>
              <a:gd name="T48" fmla="*/ 116 w 152"/>
              <a:gd name="T49" fmla="*/ 119 h 152"/>
              <a:gd name="T50" fmla="*/ 87 w 152"/>
              <a:gd name="T51" fmla="*/ 126 h 152"/>
              <a:gd name="T52" fmla="*/ 69 w 152"/>
              <a:gd name="T53" fmla="*/ 125 h 152"/>
              <a:gd name="T54" fmla="*/ 51 w 152"/>
              <a:gd name="T55" fmla="*/ 127 h 152"/>
              <a:gd name="T56" fmla="*/ 37 w 152"/>
              <a:gd name="T57" fmla="*/ 113 h 152"/>
              <a:gd name="T58" fmla="*/ 49 w 152"/>
              <a:gd name="T59" fmla="*/ 89 h 152"/>
              <a:gd name="T60" fmla="*/ 63 w 152"/>
              <a:gd name="T61" fmla="*/ 75 h 152"/>
              <a:gd name="T62" fmla="*/ 92 w 152"/>
              <a:gd name="T63" fmla="*/ 76 h 152"/>
              <a:gd name="T64" fmla="*/ 113 w 152"/>
              <a:gd name="T65" fmla="*/ 97 h 152"/>
              <a:gd name="T66" fmla="*/ 116 w 152"/>
              <a:gd name="T67" fmla="*/ 119 h 152"/>
              <a:gd name="T68" fmla="*/ 114 w 152"/>
              <a:gd name="T69" fmla="*/ 86 h 152"/>
              <a:gd name="T70" fmla="*/ 101 w 152"/>
              <a:gd name="T71" fmla="*/ 71 h 152"/>
              <a:gd name="T72" fmla="*/ 113 w 152"/>
              <a:gd name="T73" fmla="*/ 56 h 152"/>
              <a:gd name="T74" fmla="*/ 125 w 152"/>
              <a:gd name="T75" fmla="*/ 69 h 152"/>
              <a:gd name="T76" fmla="*/ 114 w 152"/>
              <a:gd name="T77" fmla="*/ 86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52" h="152">
                <a:moveTo>
                  <a:pt x="152" y="23"/>
                </a:moveTo>
                <a:cubicBezTo>
                  <a:pt x="152" y="10"/>
                  <a:pt x="142" y="0"/>
                  <a:pt x="129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lnTo>
                  <a:pt x="152" y="23"/>
                </a:lnTo>
                <a:close/>
                <a:moveTo>
                  <a:pt x="83" y="41"/>
                </a:moveTo>
                <a:cubicBezTo>
                  <a:pt x="83" y="35"/>
                  <a:pt x="91" y="25"/>
                  <a:pt x="97" y="27"/>
                </a:cubicBezTo>
                <a:cubicBezTo>
                  <a:pt x="103" y="28"/>
                  <a:pt x="108" y="36"/>
                  <a:pt x="107" y="43"/>
                </a:cubicBezTo>
                <a:cubicBezTo>
                  <a:pt x="106" y="49"/>
                  <a:pt x="101" y="58"/>
                  <a:pt x="92" y="57"/>
                </a:cubicBezTo>
                <a:cubicBezTo>
                  <a:pt x="84" y="56"/>
                  <a:pt x="82" y="49"/>
                  <a:pt x="83" y="41"/>
                </a:cubicBezTo>
                <a:close/>
                <a:moveTo>
                  <a:pt x="65" y="24"/>
                </a:moveTo>
                <a:cubicBezTo>
                  <a:pt x="72" y="24"/>
                  <a:pt x="77" y="31"/>
                  <a:pt x="77" y="40"/>
                </a:cubicBezTo>
                <a:cubicBezTo>
                  <a:pt x="77" y="49"/>
                  <a:pt x="72" y="56"/>
                  <a:pt x="65" y="56"/>
                </a:cubicBezTo>
                <a:cubicBezTo>
                  <a:pt x="59" y="56"/>
                  <a:pt x="54" y="49"/>
                  <a:pt x="54" y="40"/>
                </a:cubicBezTo>
                <a:cubicBezTo>
                  <a:pt x="54" y="31"/>
                  <a:pt x="59" y="24"/>
                  <a:pt x="65" y="24"/>
                </a:cubicBezTo>
                <a:close/>
                <a:moveTo>
                  <a:pt x="30" y="62"/>
                </a:moveTo>
                <a:cubicBezTo>
                  <a:pt x="30" y="62"/>
                  <a:pt x="31" y="49"/>
                  <a:pt x="41" y="48"/>
                </a:cubicBezTo>
                <a:cubicBezTo>
                  <a:pt x="48" y="47"/>
                  <a:pt x="53" y="55"/>
                  <a:pt x="54" y="60"/>
                </a:cubicBezTo>
                <a:cubicBezTo>
                  <a:pt x="54" y="63"/>
                  <a:pt x="56" y="76"/>
                  <a:pt x="44" y="79"/>
                </a:cubicBezTo>
                <a:cubicBezTo>
                  <a:pt x="33" y="81"/>
                  <a:pt x="29" y="68"/>
                  <a:pt x="30" y="62"/>
                </a:cubicBezTo>
                <a:close/>
                <a:moveTo>
                  <a:pt x="116" y="119"/>
                </a:moveTo>
                <a:cubicBezTo>
                  <a:pt x="110" y="134"/>
                  <a:pt x="87" y="126"/>
                  <a:pt x="87" y="126"/>
                </a:cubicBezTo>
                <a:cubicBezTo>
                  <a:pt x="87" y="126"/>
                  <a:pt x="79" y="123"/>
                  <a:pt x="69" y="125"/>
                </a:cubicBezTo>
                <a:cubicBezTo>
                  <a:pt x="60" y="128"/>
                  <a:pt x="51" y="127"/>
                  <a:pt x="51" y="127"/>
                </a:cubicBezTo>
                <a:cubicBezTo>
                  <a:pt x="51" y="127"/>
                  <a:pt x="40" y="127"/>
                  <a:pt x="37" y="113"/>
                </a:cubicBezTo>
                <a:cubicBezTo>
                  <a:pt x="34" y="98"/>
                  <a:pt x="48" y="91"/>
                  <a:pt x="49" y="89"/>
                </a:cubicBezTo>
                <a:cubicBezTo>
                  <a:pt x="50" y="88"/>
                  <a:pt x="58" y="83"/>
                  <a:pt x="63" y="75"/>
                </a:cubicBezTo>
                <a:cubicBezTo>
                  <a:pt x="67" y="67"/>
                  <a:pt x="82" y="60"/>
                  <a:pt x="92" y="76"/>
                </a:cubicBezTo>
                <a:cubicBezTo>
                  <a:pt x="100" y="87"/>
                  <a:pt x="113" y="97"/>
                  <a:pt x="113" y="97"/>
                </a:cubicBezTo>
                <a:cubicBezTo>
                  <a:pt x="113" y="97"/>
                  <a:pt x="122" y="104"/>
                  <a:pt x="116" y="119"/>
                </a:cubicBezTo>
                <a:close/>
                <a:moveTo>
                  <a:pt x="114" y="86"/>
                </a:moveTo>
                <a:cubicBezTo>
                  <a:pt x="102" y="86"/>
                  <a:pt x="101" y="77"/>
                  <a:pt x="101" y="71"/>
                </a:cubicBezTo>
                <a:cubicBezTo>
                  <a:pt x="101" y="65"/>
                  <a:pt x="103" y="56"/>
                  <a:pt x="113" y="56"/>
                </a:cubicBezTo>
                <a:cubicBezTo>
                  <a:pt x="123" y="56"/>
                  <a:pt x="125" y="65"/>
                  <a:pt x="125" y="69"/>
                </a:cubicBezTo>
                <a:cubicBezTo>
                  <a:pt x="125" y="72"/>
                  <a:pt x="127" y="86"/>
                  <a:pt x="114" y="86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9" name="Freeform 179"/>
          <p:cNvSpPr>
            <a:spLocks noEditPoints="1"/>
          </p:cNvSpPr>
          <p:nvPr/>
        </p:nvSpPr>
        <p:spPr bwMode="auto">
          <a:xfrm>
            <a:off x="2490382" y="4612906"/>
            <a:ext cx="512295" cy="512295"/>
          </a:xfrm>
          <a:custGeom>
            <a:avLst/>
            <a:gdLst>
              <a:gd name="T0" fmla="*/ 129 w 152"/>
              <a:gd name="T1" fmla="*/ 0 h 152"/>
              <a:gd name="T2" fmla="*/ 0 w 152"/>
              <a:gd name="T3" fmla="*/ 23 h 152"/>
              <a:gd name="T4" fmla="*/ 24 w 152"/>
              <a:gd name="T5" fmla="*/ 152 h 152"/>
              <a:gd name="T6" fmla="*/ 152 w 152"/>
              <a:gd name="T7" fmla="*/ 129 h 152"/>
              <a:gd name="T8" fmla="*/ 20 w 152"/>
              <a:gd name="T9" fmla="*/ 133 h 152"/>
              <a:gd name="T10" fmla="*/ 17 w 152"/>
              <a:gd name="T11" fmla="*/ 140 h 152"/>
              <a:gd name="T12" fmla="*/ 28 w 152"/>
              <a:gd name="T13" fmla="*/ 71 h 152"/>
              <a:gd name="T14" fmla="*/ 35 w 152"/>
              <a:gd name="T15" fmla="*/ 56 h 152"/>
              <a:gd name="T16" fmla="*/ 60 w 152"/>
              <a:gd name="T17" fmla="*/ 56 h 152"/>
              <a:gd name="T18" fmla="*/ 41 w 152"/>
              <a:gd name="T19" fmla="*/ 66 h 152"/>
              <a:gd name="T20" fmla="*/ 20 w 152"/>
              <a:gd name="T21" fmla="*/ 133 h 152"/>
              <a:gd name="T22" fmla="*/ 39 w 152"/>
              <a:gd name="T23" fmla="*/ 93 h 152"/>
              <a:gd name="T24" fmla="*/ 40 w 152"/>
              <a:gd name="T25" fmla="*/ 86 h 152"/>
              <a:gd name="T26" fmla="*/ 78 w 152"/>
              <a:gd name="T27" fmla="*/ 56 h 152"/>
              <a:gd name="T28" fmla="*/ 16 w 152"/>
              <a:gd name="T29" fmla="*/ 56 h 152"/>
              <a:gd name="T30" fmla="*/ 18 w 152"/>
              <a:gd name="T31" fmla="*/ 75 h 152"/>
              <a:gd name="T32" fmla="*/ 10 w 152"/>
              <a:gd name="T33" fmla="*/ 56 h 152"/>
              <a:gd name="T34" fmla="*/ 85 w 152"/>
              <a:gd name="T35" fmla="*/ 56 h 152"/>
              <a:gd name="T36" fmla="*/ 117 w 152"/>
              <a:gd name="T37" fmla="*/ 50 h 152"/>
              <a:gd name="T38" fmla="*/ 97 w 152"/>
              <a:gd name="T39" fmla="*/ 20 h 152"/>
              <a:gd name="T40" fmla="*/ 136 w 152"/>
              <a:gd name="T41" fmla="*/ 38 h 152"/>
              <a:gd name="T42" fmla="*/ 130 w 152"/>
              <a:gd name="T43" fmla="*/ 42 h 152"/>
              <a:gd name="T44" fmla="*/ 132 w 152"/>
              <a:gd name="T45" fmla="*/ 36 h 152"/>
              <a:gd name="T46" fmla="*/ 101 w 152"/>
              <a:gd name="T47" fmla="*/ 21 h 152"/>
              <a:gd name="T48" fmla="*/ 117 w 152"/>
              <a:gd name="T49" fmla="*/ 46 h 152"/>
              <a:gd name="T50" fmla="*/ 117 w 152"/>
              <a:gd name="T51" fmla="*/ 50 h 152"/>
              <a:gd name="T52" fmla="*/ 149 w 152"/>
              <a:gd name="T53" fmla="*/ 63 h 152"/>
              <a:gd name="T54" fmla="*/ 119 w 152"/>
              <a:gd name="T55" fmla="*/ 42 h 152"/>
              <a:gd name="T56" fmla="*/ 113 w 152"/>
              <a:gd name="T57" fmla="*/ 35 h 152"/>
              <a:gd name="T58" fmla="*/ 119 w 152"/>
              <a:gd name="T59" fmla="*/ 22 h 152"/>
              <a:gd name="T60" fmla="*/ 120 w 152"/>
              <a:gd name="T61" fmla="*/ 34 h 152"/>
              <a:gd name="T62" fmla="*/ 148 w 152"/>
              <a:gd name="T63" fmla="*/ 61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52" h="152">
                <a:moveTo>
                  <a:pt x="152" y="23"/>
                </a:moveTo>
                <a:cubicBezTo>
                  <a:pt x="152" y="10"/>
                  <a:pt x="142" y="0"/>
                  <a:pt x="129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lnTo>
                  <a:pt x="152" y="23"/>
                </a:lnTo>
                <a:close/>
                <a:moveTo>
                  <a:pt x="20" y="133"/>
                </a:moveTo>
                <a:cubicBezTo>
                  <a:pt x="20" y="135"/>
                  <a:pt x="19" y="140"/>
                  <a:pt x="17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5" y="140"/>
                  <a:pt x="14" y="136"/>
                  <a:pt x="14" y="134"/>
                </a:cubicBezTo>
                <a:cubicBezTo>
                  <a:pt x="11" y="106"/>
                  <a:pt x="20" y="83"/>
                  <a:pt x="28" y="71"/>
                </a:cubicBezTo>
                <a:cubicBezTo>
                  <a:pt x="31" y="67"/>
                  <a:pt x="34" y="63"/>
                  <a:pt x="36" y="61"/>
                </a:cubicBezTo>
                <a:cubicBezTo>
                  <a:pt x="36" y="59"/>
                  <a:pt x="35" y="57"/>
                  <a:pt x="35" y="56"/>
                </a:cubicBezTo>
                <a:cubicBezTo>
                  <a:pt x="35" y="49"/>
                  <a:pt x="41" y="43"/>
                  <a:pt x="48" y="43"/>
                </a:cubicBezTo>
                <a:cubicBezTo>
                  <a:pt x="55" y="43"/>
                  <a:pt x="60" y="49"/>
                  <a:pt x="60" y="56"/>
                </a:cubicBezTo>
                <a:cubicBezTo>
                  <a:pt x="60" y="62"/>
                  <a:pt x="55" y="68"/>
                  <a:pt x="48" y="68"/>
                </a:cubicBezTo>
                <a:cubicBezTo>
                  <a:pt x="45" y="68"/>
                  <a:pt x="43" y="67"/>
                  <a:pt x="41" y="66"/>
                </a:cubicBezTo>
                <a:cubicBezTo>
                  <a:pt x="38" y="68"/>
                  <a:pt x="36" y="73"/>
                  <a:pt x="33" y="77"/>
                </a:cubicBezTo>
                <a:cubicBezTo>
                  <a:pt x="23" y="92"/>
                  <a:pt x="18" y="113"/>
                  <a:pt x="20" y="133"/>
                </a:cubicBezTo>
                <a:close/>
                <a:moveTo>
                  <a:pt x="47" y="94"/>
                </a:moveTo>
                <a:cubicBezTo>
                  <a:pt x="44" y="94"/>
                  <a:pt x="42" y="94"/>
                  <a:pt x="39" y="93"/>
                </a:cubicBezTo>
                <a:cubicBezTo>
                  <a:pt x="37" y="92"/>
                  <a:pt x="36" y="91"/>
                  <a:pt x="36" y="89"/>
                </a:cubicBezTo>
                <a:cubicBezTo>
                  <a:pt x="37" y="87"/>
                  <a:pt x="38" y="86"/>
                  <a:pt x="40" y="86"/>
                </a:cubicBezTo>
                <a:cubicBezTo>
                  <a:pt x="43" y="87"/>
                  <a:pt x="45" y="87"/>
                  <a:pt x="47" y="87"/>
                </a:cubicBezTo>
                <a:cubicBezTo>
                  <a:pt x="64" y="87"/>
                  <a:pt x="78" y="73"/>
                  <a:pt x="78" y="56"/>
                </a:cubicBezTo>
                <a:cubicBezTo>
                  <a:pt x="78" y="39"/>
                  <a:pt x="64" y="25"/>
                  <a:pt x="47" y="25"/>
                </a:cubicBezTo>
                <a:cubicBezTo>
                  <a:pt x="30" y="25"/>
                  <a:pt x="16" y="39"/>
                  <a:pt x="16" y="56"/>
                </a:cubicBezTo>
                <a:cubicBezTo>
                  <a:pt x="16" y="61"/>
                  <a:pt x="17" y="66"/>
                  <a:pt x="20" y="70"/>
                </a:cubicBezTo>
                <a:cubicBezTo>
                  <a:pt x="21" y="72"/>
                  <a:pt x="20" y="74"/>
                  <a:pt x="18" y="75"/>
                </a:cubicBezTo>
                <a:cubicBezTo>
                  <a:pt x="17" y="76"/>
                  <a:pt x="15" y="75"/>
                  <a:pt x="14" y="73"/>
                </a:cubicBezTo>
                <a:cubicBezTo>
                  <a:pt x="11" y="68"/>
                  <a:pt x="10" y="62"/>
                  <a:pt x="10" y="56"/>
                </a:cubicBezTo>
                <a:cubicBezTo>
                  <a:pt x="10" y="36"/>
                  <a:pt x="26" y="19"/>
                  <a:pt x="47" y="19"/>
                </a:cubicBezTo>
                <a:cubicBezTo>
                  <a:pt x="68" y="19"/>
                  <a:pt x="85" y="36"/>
                  <a:pt x="85" y="56"/>
                </a:cubicBezTo>
                <a:cubicBezTo>
                  <a:pt x="85" y="77"/>
                  <a:pt x="68" y="94"/>
                  <a:pt x="47" y="94"/>
                </a:cubicBezTo>
                <a:close/>
                <a:moveTo>
                  <a:pt x="117" y="50"/>
                </a:moveTo>
                <a:cubicBezTo>
                  <a:pt x="114" y="50"/>
                  <a:pt x="110" y="50"/>
                  <a:pt x="107" y="48"/>
                </a:cubicBezTo>
                <a:cubicBezTo>
                  <a:pt x="97" y="43"/>
                  <a:pt x="92" y="30"/>
                  <a:pt x="97" y="20"/>
                </a:cubicBezTo>
                <a:cubicBezTo>
                  <a:pt x="102" y="9"/>
                  <a:pt x="115" y="5"/>
                  <a:pt x="126" y="10"/>
                </a:cubicBezTo>
                <a:cubicBezTo>
                  <a:pt x="136" y="15"/>
                  <a:pt x="141" y="27"/>
                  <a:pt x="136" y="38"/>
                </a:cubicBezTo>
                <a:cubicBezTo>
                  <a:pt x="135" y="39"/>
                  <a:pt x="134" y="41"/>
                  <a:pt x="133" y="42"/>
                </a:cubicBezTo>
                <a:cubicBezTo>
                  <a:pt x="132" y="43"/>
                  <a:pt x="131" y="43"/>
                  <a:pt x="130" y="42"/>
                </a:cubicBezTo>
                <a:cubicBezTo>
                  <a:pt x="130" y="42"/>
                  <a:pt x="130" y="41"/>
                  <a:pt x="130" y="40"/>
                </a:cubicBezTo>
                <a:cubicBezTo>
                  <a:pt x="131" y="39"/>
                  <a:pt x="132" y="38"/>
                  <a:pt x="132" y="36"/>
                </a:cubicBezTo>
                <a:cubicBezTo>
                  <a:pt x="136" y="28"/>
                  <a:pt x="133" y="17"/>
                  <a:pt x="124" y="13"/>
                </a:cubicBezTo>
                <a:cubicBezTo>
                  <a:pt x="115" y="9"/>
                  <a:pt x="105" y="13"/>
                  <a:pt x="101" y="21"/>
                </a:cubicBezTo>
                <a:cubicBezTo>
                  <a:pt x="96" y="30"/>
                  <a:pt x="100" y="40"/>
                  <a:pt x="109" y="45"/>
                </a:cubicBezTo>
                <a:cubicBezTo>
                  <a:pt x="111" y="46"/>
                  <a:pt x="114" y="46"/>
                  <a:pt x="117" y="46"/>
                </a:cubicBezTo>
                <a:cubicBezTo>
                  <a:pt x="118" y="46"/>
                  <a:pt x="119" y="47"/>
                  <a:pt x="119" y="48"/>
                </a:cubicBezTo>
                <a:cubicBezTo>
                  <a:pt x="119" y="49"/>
                  <a:pt x="118" y="50"/>
                  <a:pt x="117" y="50"/>
                </a:cubicBezTo>
                <a:close/>
                <a:moveTo>
                  <a:pt x="149" y="63"/>
                </a:moveTo>
                <a:cubicBezTo>
                  <a:pt x="149" y="63"/>
                  <a:pt x="149" y="63"/>
                  <a:pt x="149" y="63"/>
                </a:cubicBezTo>
                <a:cubicBezTo>
                  <a:pt x="149" y="64"/>
                  <a:pt x="148" y="65"/>
                  <a:pt x="147" y="64"/>
                </a:cubicBezTo>
                <a:cubicBezTo>
                  <a:pt x="132" y="59"/>
                  <a:pt x="123" y="49"/>
                  <a:pt x="119" y="42"/>
                </a:cubicBezTo>
                <a:cubicBezTo>
                  <a:pt x="118" y="40"/>
                  <a:pt x="117" y="37"/>
                  <a:pt x="116" y="35"/>
                </a:cubicBezTo>
                <a:cubicBezTo>
                  <a:pt x="115" y="35"/>
                  <a:pt x="114" y="35"/>
                  <a:pt x="113" y="35"/>
                </a:cubicBezTo>
                <a:cubicBezTo>
                  <a:pt x="110" y="33"/>
                  <a:pt x="108" y="29"/>
                  <a:pt x="110" y="25"/>
                </a:cubicBezTo>
                <a:cubicBezTo>
                  <a:pt x="112" y="22"/>
                  <a:pt x="116" y="20"/>
                  <a:pt x="119" y="22"/>
                </a:cubicBezTo>
                <a:cubicBezTo>
                  <a:pt x="123" y="24"/>
                  <a:pt x="124" y="28"/>
                  <a:pt x="123" y="31"/>
                </a:cubicBezTo>
                <a:cubicBezTo>
                  <a:pt x="122" y="33"/>
                  <a:pt x="121" y="34"/>
                  <a:pt x="120" y="34"/>
                </a:cubicBezTo>
                <a:cubicBezTo>
                  <a:pt x="120" y="36"/>
                  <a:pt x="121" y="38"/>
                  <a:pt x="123" y="41"/>
                </a:cubicBezTo>
                <a:cubicBezTo>
                  <a:pt x="128" y="50"/>
                  <a:pt x="137" y="57"/>
                  <a:pt x="148" y="61"/>
                </a:cubicBezTo>
                <a:cubicBezTo>
                  <a:pt x="149" y="61"/>
                  <a:pt x="149" y="62"/>
                  <a:pt x="149" y="63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0" name="Freeform 180"/>
          <p:cNvSpPr/>
          <p:nvPr/>
        </p:nvSpPr>
        <p:spPr bwMode="auto">
          <a:xfrm>
            <a:off x="11345163" y="2446910"/>
            <a:ext cx="215478" cy="196926"/>
          </a:xfrm>
          <a:custGeom>
            <a:avLst/>
            <a:gdLst>
              <a:gd name="T0" fmla="*/ 10 w 64"/>
              <a:gd name="T1" fmla="*/ 0 h 58"/>
              <a:gd name="T2" fmla="*/ 10 w 64"/>
              <a:gd name="T3" fmla="*/ 0 h 58"/>
              <a:gd name="T4" fmla="*/ 2 w 64"/>
              <a:gd name="T5" fmla="*/ 18 h 58"/>
              <a:gd name="T6" fmla="*/ 22 w 64"/>
              <a:gd name="T7" fmla="*/ 47 h 58"/>
              <a:gd name="T8" fmla="*/ 18 w 64"/>
              <a:gd name="T9" fmla="*/ 57 h 58"/>
              <a:gd name="T10" fmla="*/ 19 w 64"/>
              <a:gd name="T11" fmla="*/ 58 h 58"/>
              <a:gd name="T12" fmla="*/ 37 w 64"/>
              <a:gd name="T13" fmla="*/ 50 h 58"/>
              <a:gd name="T14" fmla="*/ 64 w 64"/>
              <a:gd name="T15" fmla="*/ 44 h 58"/>
              <a:gd name="T16" fmla="*/ 10 w 64"/>
              <a:gd name="T17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58"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6" y="5"/>
                  <a:pt x="3" y="11"/>
                  <a:pt x="2" y="18"/>
                </a:cubicBezTo>
                <a:cubicBezTo>
                  <a:pt x="0" y="29"/>
                  <a:pt x="10" y="40"/>
                  <a:pt x="22" y="47"/>
                </a:cubicBezTo>
                <a:cubicBezTo>
                  <a:pt x="23" y="51"/>
                  <a:pt x="18" y="57"/>
                  <a:pt x="18" y="57"/>
                </a:cubicBezTo>
                <a:cubicBezTo>
                  <a:pt x="16" y="58"/>
                  <a:pt x="19" y="58"/>
                  <a:pt x="19" y="58"/>
                </a:cubicBezTo>
                <a:cubicBezTo>
                  <a:pt x="26" y="58"/>
                  <a:pt x="33" y="53"/>
                  <a:pt x="37" y="50"/>
                </a:cubicBezTo>
                <a:cubicBezTo>
                  <a:pt x="47" y="51"/>
                  <a:pt x="56" y="48"/>
                  <a:pt x="64" y="44"/>
                </a:cubicBezTo>
                <a:cubicBezTo>
                  <a:pt x="35" y="42"/>
                  <a:pt x="10" y="23"/>
                  <a:pt x="10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1" name="Freeform 181"/>
          <p:cNvSpPr>
            <a:spLocks noEditPoints="1"/>
          </p:cNvSpPr>
          <p:nvPr/>
        </p:nvSpPr>
        <p:spPr bwMode="auto">
          <a:xfrm>
            <a:off x="11387973" y="2292792"/>
            <a:ext cx="372449" cy="346763"/>
          </a:xfrm>
          <a:custGeom>
            <a:avLst/>
            <a:gdLst>
              <a:gd name="T0" fmla="*/ 110 w 110"/>
              <a:gd name="T1" fmla="*/ 44 h 103"/>
              <a:gd name="T2" fmla="*/ 55 w 110"/>
              <a:gd name="T3" fmla="*/ 0 h 103"/>
              <a:gd name="T4" fmla="*/ 0 w 110"/>
              <a:gd name="T5" fmla="*/ 44 h 103"/>
              <a:gd name="T6" fmla="*/ 54 w 110"/>
              <a:gd name="T7" fmla="*/ 87 h 103"/>
              <a:gd name="T8" fmla="*/ 83 w 110"/>
              <a:gd name="T9" fmla="*/ 102 h 103"/>
              <a:gd name="T10" fmla="*/ 86 w 110"/>
              <a:gd name="T11" fmla="*/ 100 h 103"/>
              <a:gd name="T12" fmla="*/ 80 w 110"/>
              <a:gd name="T13" fmla="*/ 84 h 103"/>
              <a:gd name="T14" fmla="*/ 110 w 110"/>
              <a:gd name="T15" fmla="*/ 44 h 103"/>
              <a:gd name="T16" fmla="*/ 86 w 110"/>
              <a:gd name="T17" fmla="*/ 32 h 103"/>
              <a:gd name="T18" fmla="*/ 82 w 110"/>
              <a:gd name="T19" fmla="*/ 36 h 103"/>
              <a:gd name="T20" fmla="*/ 82 w 110"/>
              <a:gd name="T21" fmla="*/ 36 h 103"/>
              <a:gd name="T22" fmla="*/ 78 w 110"/>
              <a:gd name="T23" fmla="*/ 32 h 103"/>
              <a:gd name="T24" fmla="*/ 78 w 110"/>
              <a:gd name="T25" fmla="*/ 32 h 103"/>
              <a:gd name="T26" fmla="*/ 82 w 110"/>
              <a:gd name="T27" fmla="*/ 28 h 103"/>
              <a:gd name="T28" fmla="*/ 82 w 110"/>
              <a:gd name="T29" fmla="*/ 28 h 103"/>
              <a:gd name="T30" fmla="*/ 86 w 110"/>
              <a:gd name="T31" fmla="*/ 32 h 103"/>
              <a:gd name="T32" fmla="*/ 69 w 110"/>
              <a:gd name="T33" fmla="*/ 58 h 103"/>
              <a:gd name="T34" fmla="*/ 64 w 110"/>
              <a:gd name="T35" fmla="*/ 64 h 103"/>
              <a:gd name="T36" fmla="*/ 63 w 110"/>
              <a:gd name="T37" fmla="*/ 64 h 103"/>
              <a:gd name="T38" fmla="*/ 57 w 110"/>
              <a:gd name="T39" fmla="*/ 58 h 103"/>
              <a:gd name="T40" fmla="*/ 57 w 110"/>
              <a:gd name="T41" fmla="*/ 40 h 103"/>
              <a:gd name="T42" fmla="*/ 56 w 110"/>
              <a:gd name="T43" fmla="*/ 36 h 103"/>
              <a:gd name="T44" fmla="*/ 49 w 110"/>
              <a:gd name="T45" fmla="*/ 36 h 103"/>
              <a:gd name="T46" fmla="*/ 49 w 110"/>
              <a:gd name="T47" fmla="*/ 58 h 103"/>
              <a:gd name="T48" fmla="*/ 47 w 110"/>
              <a:gd name="T49" fmla="*/ 64 h 103"/>
              <a:gd name="T50" fmla="*/ 45 w 110"/>
              <a:gd name="T51" fmla="*/ 64 h 103"/>
              <a:gd name="T52" fmla="*/ 41 w 110"/>
              <a:gd name="T53" fmla="*/ 58 h 103"/>
              <a:gd name="T54" fmla="*/ 41 w 110"/>
              <a:gd name="T55" fmla="*/ 40 h 103"/>
              <a:gd name="T56" fmla="*/ 38 w 110"/>
              <a:gd name="T57" fmla="*/ 36 h 103"/>
              <a:gd name="T58" fmla="*/ 33 w 110"/>
              <a:gd name="T59" fmla="*/ 36 h 103"/>
              <a:gd name="T60" fmla="*/ 33 w 110"/>
              <a:gd name="T61" fmla="*/ 58 h 103"/>
              <a:gd name="T62" fmla="*/ 29 w 110"/>
              <a:gd name="T63" fmla="*/ 64 h 103"/>
              <a:gd name="T64" fmla="*/ 27 w 110"/>
              <a:gd name="T65" fmla="*/ 64 h 103"/>
              <a:gd name="T66" fmla="*/ 21 w 110"/>
              <a:gd name="T67" fmla="*/ 58 h 103"/>
              <a:gd name="T68" fmla="*/ 21 w 110"/>
              <a:gd name="T69" fmla="*/ 30 h 103"/>
              <a:gd name="T70" fmla="*/ 28 w 110"/>
              <a:gd name="T71" fmla="*/ 28 h 103"/>
              <a:gd name="T72" fmla="*/ 45 w 110"/>
              <a:gd name="T73" fmla="*/ 28 h 103"/>
              <a:gd name="T74" fmla="*/ 47 w 110"/>
              <a:gd name="T75" fmla="*/ 28 h 103"/>
              <a:gd name="T76" fmla="*/ 60 w 110"/>
              <a:gd name="T77" fmla="*/ 28 h 103"/>
              <a:gd name="T78" fmla="*/ 69 w 110"/>
              <a:gd name="T79" fmla="*/ 35 h 103"/>
              <a:gd name="T80" fmla="*/ 69 w 110"/>
              <a:gd name="T81" fmla="*/ 58 h 103"/>
              <a:gd name="T82" fmla="*/ 85 w 110"/>
              <a:gd name="T83" fmla="*/ 60 h 103"/>
              <a:gd name="T84" fmla="*/ 82 w 110"/>
              <a:gd name="T85" fmla="*/ 64 h 103"/>
              <a:gd name="T86" fmla="*/ 81 w 110"/>
              <a:gd name="T87" fmla="*/ 64 h 103"/>
              <a:gd name="T88" fmla="*/ 77 w 110"/>
              <a:gd name="T89" fmla="*/ 60 h 103"/>
              <a:gd name="T90" fmla="*/ 77 w 110"/>
              <a:gd name="T91" fmla="*/ 44 h 103"/>
              <a:gd name="T92" fmla="*/ 81 w 110"/>
              <a:gd name="T93" fmla="*/ 40 h 103"/>
              <a:gd name="T94" fmla="*/ 82 w 110"/>
              <a:gd name="T95" fmla="*/ 40 h 103"/>
              <a:gd name="T96" fmla="*/ 85 w 110"/>
              <a:gd name="T97" fmla="*/ 44 h 103"/>
              <a:gd name="T98" fmla="*/ 85 w 110"/>
              <a:gd name="T99" fmla="*/ 6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0" h="103">
                <a:moveTo>
                  <a:pt x="110" y="44"/>
                </a:moveTo>
                <a:cubicBezTo>
                  <a:pt x="110" y="20"/>
                  <a:pt x="86" y="0"/>
                  <a:pt x="55" y="0"/>
                </a:cubicBezTo>
                <a:cubicBezTo>
                  <a:pt x="24" y="0"/>
                  <a:pt x="0" y="20"/>
                  <a:pt x="0" y="44"/>
                </a:cubicBezTo>
                <a:cubicBezTo>
                  <a:pt x="0" y="68"/>
                  <a:pt x="24" y="87"/>
                  <a:pt x="54" y="87"/>
                </a:cubicBezTo>
                <a:cubicBezTo>
                  <a:pt x="59" y="92"/>
                  <a:pt x="73" y="102"/>
                  <a:pt x="83" y="102"/>
                </a:cubicBezTo>
                <a:cubicBezTo>
                  <a:pt x="83" y="102"/>
                  <a:pt x="88" y="103"/>
                  <a:pt x="86" y="100"/>
                </a:cubicBezTo>
                <a:cubicBezTo>
                  <a:pt x="86" y="100"/>
                  <a:pt x="78" y="90"/>
                  <a:pt x="80" y="84"/>
                </a:cubicBezTo>
                <a:cubicBezTo>
                  <a:pt x="98" y="76"/>
                  <a:pt x="110" y="61"/>
                  <a:pt x="110" y="44"/>
                </a:cubicBezTo>
                <a:close/>
                <a:moveTo>
                  <a:pt x="86" y="32"/>
                </a:moveTo>
                <a:cubicBezTo>
                  <a:pt x="86" y="34"/>
                  <a:pt x="84" y="36"/>
                  <a:pt x="82" y="36"/>
                </a:cubicBezTo>
                <a:cubicBezTo>
                  <a:pt x="82" y="36"/>
                  <a:pt x="82" y="36"/>
                  <a:pt x="82" y="36"/>
                </a:cubicBezTo>
                <a:cubicBezTo>
                  <a:pt x="80" y="36"/>
                  <a:pt x="78" y="34"/>
                  <a:pt x="78" y="32"/>
                </a:cubicBezTo>
                <a:cubicBezTo>
                  <a:pt x="78" y="32"/>
                  <a:pt x="78" y="32"/>
                  <a:pt x="78" y="32"/>
                </a:cubicBezTo>
                <a:cubicBezTo>
                  <a:pt x="78" y="30"/>
                  <a:pt x="80" y="28"/>
                  <a:pt x="82" y="28"/>
                </a:cubicBezTo>
                <a:cubicBezTo>
                  <a:pt x="82" y="28"/>
                  <a:pt x="82" y="28"/>
                  <a:pt x="82" y="28"/>
                </a:cubicBezTo>
                <a:cubicBezTo>
                  <a:pt x="84" y="28"/>
                  <a:pt x="86" y="30"/>
                  <a:pt x="86" y="32"/>
                </a:cubicBezTo>
                <a:close/>
                <a:moveTo>
                  <a:pt x="69" y="58"/>
                </a:moveTo>
                <a:cubicBezTo>
                  <a:pt x="69" y="60"/>
                  <a:pt x="66" y="64"/>
                  <a:pt x="64" y="64"/>
                </a:cubicBezTo>
                <a:cubicBezTo>
                  <a:pt x="63" y="64"/>
                  <a:pt x="63" y="64"/>
                  <a:pt x="63" y="64"/>
                </a:cubicBezTo>
                <a:cubicBezTo>
                  <a:pt x="60" y="64"/>
                  <a:pt x="57" y="60"/>
                  <a:pt x="57" y="58"/>
                </a:cubicBezTo>
                <a:cubicBezTo>
                  <a:pt x="57" y="40"/>
                  <a:pt x="57" y="40"/>
                  <a:pt x="57" y="40"/>
                </a:cubicBezTo>
                <a:cubicBezTo>
                  <a:pt x="57" y="39"/>
                  <a:pt x="57" y="36"/>
                  <a:pt x="56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58"/>
                  <a:pt x="49" y="58"/>
                  <a:pt x="49" y="58"/>
                </a:cubicBezTo>
                <a:cubicBezTo>
                  <a:pt x="49" y="60"/>
                  <a:pt x="49" y="64"/>
                  <a:pt x="47" y="64"/>
                </a:cubicBezTo>
                <a:cubicBezTo>
                  <a:pt x="45" y="64"/>
                  <a:pt x="45" y="64"/>
                  <a:pt x="45" y="64"/>
                </a:cubicBezTo>
                <a:cubicBezTo>
                  <a:pt x="43" y="64"/>
                  <a:pt x="41" y="60"/>
                  <a:pt x="41" y="58"/>
                </a:cubicBezTo>
                <a:cubicBezTo>
                  <a:pt x="41" y="40"/>
                  <a:pt x="41" y="40"/>
                  <a:pt x="41" y="40"/>
                </a:cubicBezTo>
                <a:cubicBezTo>
                  <a:pt x="41" y="38"/>
                  <a:pt x="40" y="36"/>
                  <a:pt x="38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58"/>
                  <a:pt x="33" y="58"/>
                  <a:pt x="33" y="58"/>
                </a:cubicBezTo>
                <a:cubicBezTo>
                  <a:pt x="33" y="60"/>
                  <a:pt x="31" y="64"/>
                  <a:pt x="29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5" y="64"/>
                  <a:pt x="21" y="60"/>
                  <a:pt x="21" y="58"/>
                </a:cubicBezTo>
                <a:cubicBezTo>
                  <a:pt x="21" y="49"/>
                  <a:pt x="21" y="40"/>
                  <a:pt x="21" y="30"/>
                </a:cubicBezTo>
                <a:cubicBezTo>
                  <a:pt x="21" y="28"/>
                  <a:pt x="25" y="28"/>
                  <a:pt x="28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60" y="28"/>
                  <a:pt x="60" y="28"/>
                  <a:pt x="60" y="28"/>
                </a:cubicBezTo>
                <a:cubicBezTo>
                  <a:pt x="66" y="28"/>
                  <a:pt x="69" y="32"/>
                  <a:pt x="69" y="35"/>
                </a:cubicBezTo>
                <a:cubicBezTo>
                  <a:pt x="69" y="42"/>
                  <a:pt x="69" y="50"/>
                  <a:pt x="69" y="58"/>
                </a:cubicBezTo>
                <a:close/>
                <a:moveTo>
                  <a:pt x="85" y="60"/>
                </a:moveTo>
                <a:cubicBezTo>
                  <a:pt x="85" y="62"/>
                  <a:pt x="84" y="64"/>
                  <a:pt x="82" y="64"/>
                </a:cubicBezTo>
                <a:cubicBezTo>
                  <a:pt x="81" y="64"/>
                  <a:pt x="81" y="64"/>
                  <a:pt x="81" y="64"/>
                </a:cubicBezTo>
                <a:cubicBezTo>
                  <a:pt x="79" y="64"/>
                  <a:pt x="77" y="62"/>
                  <a:pt x="77" y="60"/>
                </a:cubicBezTo>
                <a:cubicBezTo>
                  <a:pt x="77" y="44"/>
                  <a:pt x="77" y="44"/>
                  <a:pt x="77" y="44"/>
                </a:cubicBezTo>
                <a:cubicBezTo>
                  <a:pt x="77" y="42"/>
                  <a:pt x="79" y="40"/>
                  <a:pt x="81" y="40"/>
                </a:cubicBezTo>
                <a:cubicBezTo>
                  <a:pt x="82" y="40"/>
                  <a:pt x="82" y="40"/>
                  <a:pt x="82" y="40"/>
                </a:cubicBezTo>
                <a:cubicBezTo>
                  <a:pt x="84" y="40"/>
                  <a:pt x="85" y="42"/>
                  <a:pt x="85" y="44"/>
                </a:cubicBezTo>
                <a:lnTo>
                  <a:pt x="85" y="6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2" name="Freeform 182"/>
          <p:cNvSpPr/>
          <p:nvPr/>
        </p:nvSpPr>
        <p:spPr bwMode="auto">
          <a:xfrm>
            <a:off x="11636683" y="3774639"/>
            <a:ext cx="27113" cy="81339"/>
          </a:xfrm>
          <a:custGeom>
            <a:avLst/>
            <a:gdLst>
              <a:gd name="T0" fmla="*/ 8 w 8"/>
              <a:gd name="T1" fmla="*/ 4 h 24"/>
              <a:gd name="T2" fmla="*/ 5 w 8"/>
              <a:gd name="T3" fmla="*/ 0 h 24"/>
              <a:gd name="T4" fmla="*/ 4 w 8"/>
              <a:gd name="T5" fmla="*/ 0 h 24"/>
              <a:gd name="T6" fmla="*/ 0 w 8"/>
              <a:gd name="T7" fmla="*/ 4 h 24"/>
              <a:gd name="T8" fmla="*/ 0 w 8"/>
              <a:gd name="T9" fmla="*/ 20 h 24"/>
              <a:gd name="T10" fmla="*/ 4 w 8"/>
              <a:gd name="T11" fmla="*/ 24 h 24"/>
              <a:gd name="T12" fmla="*/ 5 w 8"/>
              <a:gd name="T13" fmla="*/ 24 h 24"/>
              <a:gd name="T14" fmla="*/ 8 w 8"/>
              <a:gd name="T15" fmla="*/ 20 h 24"/>
              <a:gd name="T16" fmla="*/ 8 w 8"/>
              <a:gd name="T17" fmla="*/ 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24">
                <a:moveTo>
                  <a:pt x="8" y="4"/>
                </a:moveTo>
                <a:cubicBezTo>
                  <a:pt x="8" y="2"/>
                  <a:pt x="7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2"/>
                  <a:pt x="2" y="24"/>
                  <a:pt x="4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7" y="24"/>
                  <a:pt x="8" y="22"/>
                  <a:pt x="8" y="20"/>
                </a:cubicBezTo>
                <a:lnTo>
                  <a:pt x="8" y="4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3" name="Freeform 183"/>
          <p:cNvSpPr/>
          <p:nvPr/>
        </p:nvSpPr>
        <p:spPr bwMode="auto">
          <a:xfrm>
            <a:off x="11639537" y="3734684"/>
            <a:ext cx="27113" cy="27113"/>
          </a:xfrm>
          <a:custGeom>
            <a:avLst/>
            <a:gdLst>
              <a:gd name="T0" fmla="*/ 4 w 8"/>
              <a:gd name="T1" fmla="*/ 0 h 8"/>
              <a:gd name="T2" fmla="*/ 4 w 8"/>
              <a:gd name="T3" fmla="*/ 0 h 8"/>
              <a:gd name="T4" fmla="*/ 0 w 8"/>
              <a:gd name="T5" fmla="*/ 4 h 8"/>
              <a:gd name="T6" fmla="*/ 0 w 8"/>
              <a:gd name="T7" fmla="*/ 4 h 8"/>
              <a:gd name="T8" fmla="*/ 4 w 8"/>
              <a:gd name="T9" fmla="*/ 8 h 8"/>
              <a:gd name="T10" fmla="*/ 4 w 8"/>
              <a:gd name="T11" fmla="*/ 8 h 8"/>
              <a:gd name="T12" fmla="*/ 8 w 8"/>
              <a:gd name="T13" fmla="*/ 4 h 8"/>
              <a:gd name="T14" fmla="*/ 8 w 8"/>
              <a:gd name="T15" fmla="*/ 4 h 8"/>
              <a:gd name="T16" fmla="*/ 4 w 8"/>
              <a:gd name="T1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8"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4" y="8"/>
                  <a:pt x="4" y="8"/>
                  <a:pt x="4" y="8"/>
                </a:cubicBezTo>
                <a:cubicBezTo>
                  <a:pt x="6" y="8"/>
                  <a:pt x="8" y="6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2"/>
                  <a:pt x="6" y="0"/>
                  <a:pt x="4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4" name="Freeform 184"/>
          <p:cNvSpPr/>
          <p:nvPr/>
        </p:nvSpPr>
        <p:spPr bwMode="auto">
          <a:xfrm>
            <a:off x="11446890" y="3734682"/>
            <a:ext cx="162679" cy="121296"/>
          </a:xfrm>
          <a:custGeom>
            <a:avLst/>
            <a:gdLst>
              <a:gd name="T0" fmla="*/ 39 w 48"/>
              <a:gd name="T1" fmla="*/ 0 h 36"/>
              <a:gd name="T2" fmla="*/ 26 w 48"/>
              <a:gd name="T3" fmla="*/ 0 h 36"/>
              <a:gd name="T4" fmla="*/ 24 w 48"/>
              <a:gd name="T5" fmla="*/ 0 h 36"/>
              <a:gd name="T6" fmla="*/ 7 w 48"/>
              <a:gd name="T7" fmla="*/ 0 h 36"/>
              <a:gd name="T8" fmla="*/ 0 w 48"/>
              <a:gd name="T9" fmla="*/ 2 h 36"/>
              <a:gd name="T10" fmla="*/ 0 w 48"/>
              <a:gd name="T11" fmla="*/ 30 h 36"/>
              <a:gd name="T12" fmla="*/ 6 w 48"/>
              <a:gd name="T13" fmla="*/ 36 h 36"/>
              <a:gd name="T14" fmla="*/ 8 w 48"/>
              <a:gd name="T15" fmla="*/ 36 h 36"/>
              <a:gd name="T16" fmla="*/ 12 w 48"/>
              <a:gd name="T17" fmla="*/ 30 h 36"/>
              <a:gd name="T18" fmla="*/ 12 w 48"/>
              <a:gd name="T19" fmla="*/ 8 h 36"/>
              <a:gd name="T20" fmla="*/ 17 w 48"/>
              <a:gd name="T21" fmla="*/ 8 h 36"/>
              <a:gd name="T22" fmla="*/ 20 w 48"/>
              <a:gd name="T23" fmla="*/ 12 h 36"/>
              <a:gd name="T24" fmla="*/ 20 w 48"/>
              <a:gd name="T25" fmla="*/ 30 h 36"/>
              <a:gd name="T26" fmla="*/ 24 w 48"/>
              <a:gd name="T27" fmla="*/ 36 h 36"/>
              <a:gd name="T28" fmla="*/ 26 w 48"/>
              <a:gd name="T29" fmla="*/ 36 h 36"/>
              <a:gd name="T30" fmla="*/ 28 w 48"/>
              <a:gd name="T31" fmla="*/ 30 h 36"/>
              <a:gd name="T32" fmla="*/ 28 w 48"/>
              <a:gd name="T33" fmla="*/ 8 h 36"/>
              <a:gd name="T34" fmla="*/ 35 w 48"/>
              <a:gd name="T35" fmla="*/ 8 h 36"/>
              <a:gd name="T36" fmla="*/ 36 w 48"/>
              <a:gd name="T37" fmla="*/ 12 h 36"/>
              <a:gd name="T38" fmla="*/ 36 w 48"/>
              <a:gd name="T39" fmla="*/ 30 h 36"/>
              <a:gd name="T40" fmla="*/ 42 w 48"/>
              <a:gd name="T41" fmla="*/ 36 h 36"/>
              <a:gd name="T42" fmla="*/ 43 w 48"/>
              <a:gd name="T43" fmla="*/ 36 h 36"/>
              <a:gd name="T44" fmla="*/ 48 w 48"/>
              <a:gd name="T45" fmla="*/ 30 h 36"/>
              <a:gd name="T46" fmla="*/ 48 w 48"/>
              <a:gd name="T47" fmla="*/ 7 h 36"/>
              <a:gd name="T48" fmla="*/ 39 w 48"/>
              <a:gd name="T49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8" h="36">
                <a:moveTo>
                  <a:pt x="39" y="0"/>
                </a:moveTo>
                <a:cubicBezTo>
                  <a:pt x="26" y="0"/>
                  <a:pt x="26" y="0"/>
                  <a:pt x="26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7" y="0"/>
                  <a:pt x="7" y="0"/>
                  <a:pt x="7" y="0"/>
                </a:cubicBezTo>
                <a:cubicBezTo>
                  <a:pt x="4" y="0"/>
                  <a:pt x="0" y="0"/>
                  <a:pt x="0" y="2"/>
                </a:cubicBezTo>
                <a:cubicBezTo>
                  <a:pt x="0" y="12"/>
                  <a:pt x="0" y="21"/>
                  <a:pt x="0" y="30"/>
                </a:cubicBezTo>
                <a:cubicBezTo>
                  <a:pt x="0" y="32"/>
                  <a:pt x="4" y="36"/>
                  <a:pt x="6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10" y="36"/>
                  <a:pt x="12" y="32"/>
                  <a:pt x="12" y="30"/>
                </a:cubicBezTo>
                <a:cubicBezTo>
                  <a:pt x="12" y="8"/>
                  <a:pt x="12" y="8"/>
                  <a:pt x="12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9" y="8"/>
                  <a:pt x="20" y="10"/>
                  <a:pt x="20" y="12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2"/>
                  <a:pt x="22" y="36"/>
                  <a:pt x="24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8" y="36"/>
                  <a:pt x="28" y="32"/>
                  <a:pt x="28" y="30"/>
                </a:cubicBezTo>
                <a:cubicBezTo>
                  <a:pt x="28" y="8"/>
                  <a:pt x="28" y="8"/>
                  <a:pt x="28" y="8"/>
                </a:cubicBezTo>
                <a:cubicBezTo>
                  <a:pt x="35" y="8"/>
                  <a:pt x="35" y="8"/>
                  <a:pt x="35" y="8"/>
                </a:cubicBezTo>
                <a:cubicBezTo>
                  <a:pt x="36" y="8"/>
                  <a:pt x="36" y="11"/>
                  <a:pt x="36" y="12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32"/>
                  <a:pt x="39" y="36"/>
                  <a:pt x="42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5" y="36"/>
                  <a:pt x="48" y="32"/>
                  <a:pt x="48" y="30"/>
                </a:cubicBezTo>
                <a:cubicBezTo>
                  <a:pt x="48" y="22"/>
                  <a:pt x="48" y="14"/>
                  <a:pt x="48" y="7"/>
                </a:cubicBezTo>
                <a:cubicBezTo>
                  <a:pt x="48" y="4"/>
                  <a:pt x="44" y="0"/>
                  <a:pt x="39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5" name="Freeform 185"/>
          <p:cNvSpPr>
            <a:spLocks noEditPoints="1"/>
          </p:cNvSpPr>
          <p:nvPr/>
        </p:nvSpPr>
        <p:spPr bwMode="auto">
          <a:xfrm>
            <a:off x="11291348" y="3574858"/>
            <a:ext cx="506588" cy="510868"/>
          </a:xfrm>
          <a:custGeom>
            <a:avLst/>
            <a:gdLst>
              <a:gd name="T0" fmla="*/ 75 w 150"/>
              <a:gd name="T1" fmla="*/ 0 h 151"/>
              <a:gd name="T2" fmla="*/ 0 w 150"/>
              <a:gd name="T3" fmla="*/ 76 h 151"/>
              <a:gd name="T4" fmla="*/ 75 w 150"/>
              <a:gd name="T5" fmla="*/ 151 h 151"/>
              <a:gd name="T6" fmla="*/ 150 w 150"/>
              <a:gd name="T7" fmla="*/ 76 h 151"/>
              <a:gd name="T8" fmla="*/ 75 w 150"/>
              <a:gd name="T9" fmla="*/ 0 h 151"/>
              <a:gd name="T10" fmla="*/ 49 w 150"/>
              <a:gd name="T11" fmla="*/ 115 h 151"/>
              <a:gd name="T12" fmla="*/ 31 w 150"/>
              <a:gd name="T13" fmla="*/ 123 h 151"/>
              <a:gd name="T14" fmla="*/ 31 w 150"/>
              <a:gd name="T15" fmla="*/ 122 h 151"/>
              <a:gd name="T16" fmla="*/ 34 w 150"/>
              <a:gd name="T17" fmla="*/ 112 h 151"/>
              <a:gd name="T18" fmla="*/ 14 w 150"/>
              <a:gd name="T19" fmla="*/ 83 h 151"/>
              <a:gd name="T20" fmla="*/ 22 w 150"/>
              <a:gd name="T21" fmla="*/ 65 h 151"/>
              <a:gd name="T22" fmla="*/ 22 w 150"/>
              <a:gd name="T23" fmla="*/ 65 h 151"/>
              <a:gd name="T24" fmla="*/ 76 w 150"/>
              <a:gd name="T25" fmla="*/ 109 h 151"/>
              <a:gd name="T26" fmla="*/ 49 w 150"/>
              <a:gd name="T27" fmla="*/ 115 h 151"/>
              <a:gd name="T28" fmla="*/ 105 w 150"/>
              <a:gd name="T29" fmla="*/ 103 h 151"/>
              <a:gd name="T30" fmla="*/ 111 w 150"/>
              <a:gd name="T31" fmla="*/ 119 h 151"/>
              <a:gd name="T32" fmla="*/ 108 w 150"/>
              <a:gd name="T33" fmla="*/ 121 h 151"/>
              <a:gd name="T34" fmla="*/ 79 w 150"/>
              <a:gd name="T35" fmla="*/ 106 h 151"/>
              <a:gd name="T36" fmla="*/ 25 w 150"/>
              <a:gd name="T37" fmla="*/ 63 h 151"/>
              <a:gd name="T38" fmla="*/ 80 w 150"/>
              <a:gd name="T39" fmla="*/ 19 h 151"/>
              <a:gd name="T40" fmla="*/ 135 w 150"/>
              <a:gd name="T41" fmla="*/ 63 h 151"/>
              <a:gd name="T42" fmla="*/ 105 w 150"/>
              <a:gd name="T43" fmla="*/ 10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50" h="151">
                <a:moveTo>
                  <a:pt x="75" y="0"/>
                </a:moveTo>
                <a:cubicBezTo>
                  <a:pt x="33" y="0"/>
                  <a:pt x="0" y="34"/>
                  <a:pt x="0" y="76"/>
                </a:cubicBezTo>
                <a:cubicBezTo>
                  <a:pt x="0" y="117"/>
                  <a:pt x="33" y="151"/>
                  <a:pt x="75" y="151"/>
                </a:cubicBezTo>
                <a:cubicBezTo>
                  <a:pt x="116" y="151"/>
                  <a:pt x="150" y="117"/>
                  <a:pt x="150" y="76"/>
                </a:cubicBezTo>
                <a:cubicBezTo>
                  <a:pt x="150" y="34"/>
                  <a:pt x="116" y="0"/>
                  <a:pt x="75" y="0"/>
                </a:cubicBezTo>
                <a:close/>
                <a:moveTo>
                  <a:pt x="49" y="115"/>
                </a:moveTo>
                <a:cubicBezTo>
                  <a:pt x="46" y="118"/>
                  <a:pt x="38" y="123"/>
                  <a:pt x="31" y="123"/>
                </a:cubicBezTo>
                <a:cubicBezTo>
                  <a:pt x="31" y="123"/>
                  <a:pt x="29" y="123"/>
                  <a:pt x="31" y="122"/>
                </a:cubicBezTo>
                <a:cubicBezTo>
                  <a:pt x="31" y="122"/>
                  <a:pt x="35" y="116"/>
                  <a:pt x="34" y="112"/>
                </a:cubicBezTo>
                <a:cubicBezTo>
                  <a:pt x="22" y="105"/>
                  <a:pt x="12" y="94"/>
                  <a:pt x="14" y="83"/>
                </a:cubicBezTo>
                <a:cubicBezTo>
                  <a:pt x="15" y="76"/>
                  <a:pt x="18" y="70"/>
                  <a:pt x="22" y="65"/>
                </a:cubicBezTo>
                <a:cubicBezTo>
                  <a:pt x="22" y="65"/>
                  <a:pt x="22" y="65"/>
                  <a:pt x="22" y="65"/>
                </a:cubicBezTo>
                <a:cubicBezTo>
                  <a:pt x="22" y="88"/>
                  <a:pt x="47" y="107"/>
                  <a:pt x="76" y="109"/>
                </a:cubicBezTo>
                <a:cubicBezTo>
                  <a:pt x="68" y="113"/>
                  <a:pt x="59" y="116"/>
                  <a:pt x="49" y="115"/>
                </a:cubicBezTo>
                <a:close/>
                <a:moveTo>
                  <a:pt x="105" y="103"/>
                </a:moveTo>
                <a:cubicBezTo>
                  <a:pt x="103" y="109"/>
                  <a:pt x="111" y="119"/>
                  <a:pt x="111" y="119"/>
                </a:cubicBezTo>
                <a:cubicBezTo>
                  <a:pt x="113" y="122"/>
                  <a:pt x="108" y="121"/>
                  <a:pt x="108" y="121"/>
                </a:cubicBezTo>
                <a:cubicBezTo>
                  <a:pt x="98" y="121"/>
                  <a:pt x="84" y="111"/>
                  <a:pt x="79" y="106"/>
                </a:cubicBezTo>
                <a:cubicBezTo>
                  <a:pt x="49" y="106"/>
                  <a:pt x="25" y="87"/>
                  <a:pt x="25" y="63"/>
                </a:cubicBezTo>
                <a:cubicBezTo>
                  <a:pt x="25" y="39"/>
                  <a:pt x="49" y="19"/>
                  <a:pt x="80" y="19"/>
                </a:cubicBezTo>
                <a:cubicBezTo>
                  <a:pt x="111" y="19"/>
                  <a:pt x="135" y="39"/>
                  <a:pt x="135" y="63"/>
                </a:cubicBezTo>
                <a:cubicBezTo>
                  <a:pt x="135" y="80"/>
                  <a:pt x="123" y="95"/>
                  <a:pt x="105" y="103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6" name="Freeform 186"/>
          <p:cNvSpPr/>
          <p:nvPr/>
        </p:nvSpPr>
        <p:spPr bwMode="auto">
          <a:xfrm>
            <a:off x="9503610" y="4820022"/>
            <a:ext cx="192646" cy="121296"/>
          </a:xfrm>
          <a:custGeom>
            <a:avLst/>
            <a:gdLst>
              <a:gd name="T0" fmla="*/ 133 w 135"/>
              <a:gd name="T1" fmla="*/ 0 h 85"/>
              <a:gd name="T2" fmla="*/ 8 w 135"/>
              <a:gd name="T3" fmla="*/ 0 h 85"/>
              <a:gd name="T4" fmla="*/ 90 w 135"/>
              <a:gd name="T5" fmla="*/ 14 h 85"/>
              <a:gd name="T6" fmla="*/ 0 w 135"/>
              <a:gd name="T7" fmla="*/ 85 h 85"/>
              <a:gd name="T8" fmla="*/ 135 w 135"/>
              <a:gd name="T9" fmla="*/ 85 h 85"/>
              <a:gd name="T10" fmla="*/ 55 w 135"/>
              <a:gd name="T11" fmla="*/ 69 h 85"/>
              <a:gd name="T12" fmla="*/ 133 w 135"/>
              <a:gd name="T13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5" h="85">
                <a:moveTo>
                  <a:pt x="133" y="0"/>
                </a:moveTo>
                <a:lnTo>
                  <a:pt x="8" y="0"/>
                </a:lnTo>
                <a:lnTo>
                  <a:pt x="90" y="14"/>
                </a:lnTo>
                <a:lnTo>
                  <a:pt x="0" y="85"/>
                </a:lnTo>
                <a:lnTo>
                  <a:pt x="135" y="85"/>
                </a:lnTo>
                <a:lnTo>
                  <a:pt x="55" y="69"/>
                </a:lnTo>
                <a:lnTo>
                  <a:pt x="133" y="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7" name="Freeform 187"/>
          <p:cNvSpPr>
            <a:spLocks noEditPoints="1"/>
          </p:cNvSpPr>
          <p:nvPr/>
        </p:nvSpPr>
        <p:spPr bwMode="auto">
          <a:xfrm>
            <a:off x="9345212" y="4604544"/>
            <a:ext cx="513722" cy="512295"/>
          </a:xfrm>
          <a:custGeom>
            <a:avLst/>
            <a:gdLst>
              <a:gd name="T0" fmla="*/ 152 w 152"/>
              <a:gd name="T1" fmla="*/ 23 h 152"/>
              <a:gd name="T2" fmla="*/ 129 w 152"/>
              <a:gd name="T3" fmla="*/ 0 h 152"/>
              <a:gd name="T4" fmla="*/ 24 w 152"/>
              <a:gd name="T5" fmla="*/ 0 h 152"/>
              <a:gd name="T6" fmla="*/ 0 w 152"/>
              <a:gd name="T7" fmla="*/ 23 h 152"/>
              <a:gd name="T8" fmla="*/ 0 w 152"/>
              <a:gd name="T9" fmla="*/ 129 h 152"/>
              <a:gd name="T10" fmla="*/ 24 w 152"/>
              <a:gd name="T11" fmla="*/ 152 h 152"/>
              <a:gd name="T12" fmla="*/ 129 w 152"/>
              <a:gd name="T13" fmla="*/ 152 h 152"/>
              <a:gd name="T14" fmla="*/ 152 w 152"/>
              <a:gd name="T15" fmla="*/ 129 h 152"/>
              <a:gd name="T16" fmla="*/ 152 w 152"/>
              <a:gd name="T17" fmla="*/ 23 h 152"/>
              <a:gd name="T18" fmla="*/ 125 w 152"/>
              <a:gd name="T19" fmla="*/ 67 h 152"/>
              <a:gd name="T20" fmla="*/ 105 w 152"/>
              <a:gd name="T21" fmla="*/ 84 h 152"/>
              <a:gd name="T22" fmla="*/ 112 w 152"/>
              <a:gd name="T23" fmla="*/ 126 h 152"/>
              <a:gd name="T24" fmla="*/ 109 w 152"/>
              <a:gd name="T25" fmla="*/ 127 h 152"/>
              <a:gd name="T26" fmla="*/ 75 w 152"/>
              <a:gd name="T27" fmla="*/ 106 h 152"/>
              <a:gd name="T28" fmla="*/ 42 w 152"/>
              <a:gd name="T29" fmla="*/ 127 h 152"/>
              <a:gd name="T30" fmla="*/ 39 w 152"/>
              <a:gd name="T31" fmla="*/ 126 h 152"/>
              <a:gd name="T32" fmla="*/ 44 w 152"/>
              <a:gd name="T33" fmla="*/ 84 h 152"/>
              <a:gd name="T34" fmla="*/ 23 w 152"/>
              <a:gd name="T35" fmla="*/ 66 h 152"/>
              <a:gd name="T36" fmla="*/ 16 w 152"/>
              <a:gd name="T37" fmla="*/ 61 h 152"/>
              <a:gd name="T38" fmla="*/ 16 w 152"/>
              <a:gd name="T39" fmla="*/ 60 h 152"/>
              <a:gd name="T40" fmla="*/ 34 w 152"/>
              <a:gd name="T41" fmla="*/ 60 h 152"/>
              <a:gd name="T42" fmla="*/ 56 w 152"/>
              <a:gd name="T43" fmla="*/ 60 h 152"/>
              <a:gd name="T44" fmla="*/ 61 w 152"/>
              <a:gd name="T45" fmla="*/ 51 h 152"/>
              <a:gd name="T46" fmla="*/ 74 w 152"/>
              <a:gd name="T47" fmla="*/ 24 h 152"/>
              <a:gd name="T48" fmla="*/ 77 w 152"/>
              <a:gd name="T49" fmla="*/ 24 h 152"/>
              <a:gd name="T50" fmla="*/ 91 w 152"/>
              <a:gd name="T51" fmla="*/ 51 h 152"/>
              <a:gd name="T52" fmla="*/ 96 w 152"/>
              <a:gd name="T53" fmla="*/ 60 h 152"/>
              <a:gd name="T54" fmla="*/ 118 w 152"/>
              <a:gd name="T55" fmla="*/ 60 h 152"/>
              <a:gd name="T56" fmla="*/ 131 w 152"/>
              <a:gd name="T57" fmla="*/ 60 h 152"/>
              <a:gd name="T58" fmla="*/ 133 w 152"/>
              <a:gd name="T59" fmla="*/ 61 h 152"/>
              <a:gd name="T60" fmla="*/ 125 w 152"/>
              <a:gd name="T61" fmla="*/ 67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52" h="152">
                <a:moveTo>
                  <a:pt x="152" y="23"/>
                </a:moveTo>
                <a:cubicBezTo>
                  <a:pt x="152" y="10"/>
                  <a:pt x="142" y="0"/>
                  <a:pt x="129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lnTo>
                  <a:pt x="152" y="23"/>
                </a:lnTo>
                <a:close/>
                <a:moveTo>
                  <a:pt x="125" y="67"/>
                </a:moveTo>
                <a:cubicBezTo>
                  <a:pt x="105" y="84"/>
                  <a:pt x="105" y="84"/>
                  <a:pt x="105" y="84"/>
                </a:cubicBezTo>
                <a:cubicBezTo>
                  <a:pt x="112" y="126"/>
                  <a:pt x="112" y="126"/>
                  <a:pt x="112" y="126"/>
                </a:cubicBezTo>
                <a:cubicBezTo>
                  <a:pt x="111" y="127"/>
                  <a:pt x="110" y="127"/>
                  <a:pt x="109" y="127"/>
                </a:cubicBezTo>
                <a:cubicBezTo>
                  <a:pt x="75" y="106"/>
                  <a:pt x="75" y="106"/>
                  <a:pt x="75" y="106"/>
                </a:cubicBezTo>
                <a:cubicBezTo>
                  <a:pt x="42" y="127"/>
                  <a:pt x="42" y="127"/>
                  <a:pt x="42" y="127"/>
                </a:cubicBezTo>
                <a:cubicBezTo>
                  <a:pt x="39" y="127"/>
                  <a:pt x="39" y="127"/>
                  <a:pt x="39" y="126"/>
                </a:cubicBezTo>
                <a:cubicBezTo>
                  <a:pt x="44" y="84"/>
                  <a:pt x="44" y="84"/>
                  <a:pt x="44" y="84"/>
                </a:cubicBezTo>
                <a:cubicBezTo>
                  <a:pt x="23" y="66"/>
                  <a:pt x="23" y="66"/>
                  <a:pt x="23" y="66"/>
                </a:cubicBezTo>
                <a:cubicBezTo>
                  <a:pt x="16" y="61"/>
                  <a:pt x="16" y="61"/>
                  <a:pt x="16" y="61"/>
                </a:cubicBezTo>
                <a:cubicBezTo>
                  <a:pt x="16" y="60"/>
                  <a:pt x="16" y="60"/>
                  <a:pt x="16" y="60"/>
                </a:cubicBezTo>
                <a:cubicBezTo>
                  <a:pt x="34" y="60"/>
                  <a:pt x="34" y="60"/>
                  <a:pt x="34" y="60"/>
                </a:cubicBezTo>
                <a:cubicBezTo>
                  <a:pt x="56" y="60"/>
                  <a:pt x="56" y="60"/>
                  <a:pt x="56" y="60"/>
                </a:cubicBezTo>
                <a:cubicBezTo>
                  <a:pt x="61" y="51"/>
                  <a:pt x="61" y="51"/>
                  <a:pt x="61" y="51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4"/>
                  <a:pt x="75" y="24"/>
                  <a:pt x="77" y="24"/>
                </a:cubicBezTo>
                <a:cubicBezTo>
                  <a:pt x="91" y="51"/>
                  <a:pt x="91" y="51"/>
                  <a:pt x="91" y="51"/>
                </a:cubicBezTo>
                <a:cubicBezTo>
                  <a:pt x="96" y="60"/>
                  <a:pt x="96" y="60"/>
                  <a:pt x="96" y="60"/>
                </a:cubicBezTo>
                <a:cubicBezTo>
                  <a:pt x="118" y="60"/>
                  <a:pt x="118" y="60"/>
                  <a:pt x="118" y="60"/>
                </a:cubicBezTo>
                <a:cubicBezTo>
                  <a:pt x="131" y="60"/>
                  <a:pt x="131" y="60"/>
                  <a:pt x="131" y="60"/>
                </a:cubicBezTo>
                <a:cubicBezTo>
                  <a:pt x="133" y="60"/>
                  <a:pt x="133" y="60"/>
                  <a:pt x="133" y="61"/>
                </a:cubicBezTo>
                <a:lnTo>
                  <a:pt x="125" y="67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8" name="Freeform 188"/>
          <p:cNvSpPr/>
          <p:nvPr/>
        </p:nvSpPr>
        <p:spPr bwMode="auto">
          <a:xfrm>
            <a:off x="11642693" y="4820023"/>
            <a:ext cx="27113" cy="81339"/>
          </a:xfrm>
          <a:custGeom>
            <a:avLst/>
            <a:gdLst>
              <a:gd name="T0" fmla="*/ 8 w 8"/>
              <a:gd name="T1" fmla="*/ 4 h 24"/>
              <a:gd name="T2" fmla="*/ 5 w 8"/>
              <a:gd name="T3" fmla="*/ 0 h 24"/>
              <a:gd name="T4" fmla="*/ 4 w 8"/>
              <a:gd name="T5" fmla="*/ 0 h 24"/>
              <a:gd name="T6" fmla="*/ 0 w 8"/>
              <a:gd name="T7" fmla="*/ 4 h 24"/>
              <a:gd name="T8" fmla="*/ 0 w 8"/>
              <a:gd name="T9" fmla="*/ 20 h 24"/>
              <a:gd name="T10" fmla="*/ 4 w 8"/>
              <a:gd name="T11" fmla="*/ 24 h 24"/>
              <a:gd name="T12" fmla="*/ 5 w 8"/>
              <a:gd name="T13" fmla="*/ 24 h 24"/>
              <a:gd name="T14" fmla="*/ 8 w 8"/>
              <a:gd name="T15" fmla="*/ 20 h 24"/>
              <a:gd name="T16" fmla="*/ 8 w 8"/>
              <a:gd name="T17" fmla="*/ 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24">
                <a:moveTo>
                  <a:pt x="8" y="4"/>
                </a:moveTo>
                <a:cubicBezTo>
                  <a:pt x="8" y="2"/>
                  <a:pt x="7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2"/>
                  <a:pt x="2" y="24"/>
                  <a:pt x="4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7" y="24"/>
                  <a:pt x="8" y="22"/>
                  <a:pt x="8" y="20"/>
                </a:cubicBezTo>
                <a:lnTo>
                  <a:pt x="8" y="4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9" name="Freeform 189"/>
          <p:cNvSpPr>
            <a:spLocks noEditPoints="1"/>
          </p:cNvSpPr>
          <p:nvPr/>
        </p:nvSpPr>
        <p:spPr bwMode="auto">
          <a:xfrm>
            <a:off x="11291651" y="4604544"/>
            <a:ext cx="512295" cy="512295"/>
          </a:xfrm>
          <a:custGeom>
            <a:avLst/>
            <a:gdLst>
              <a:gd name="T0" fmla="*/ 152 w 152"/>
              <a:gd name="T1" fmla="*/ 23 h 152"/>
              <a:gd name="T2" fmla="*/ 129 w 152"/>
              <a:gd name="T3" fmla="*/ 0 h 152"/>
              <a:gd name="T4" fmla="*/ 24 w 152"/>
              <a:gd name="T5" fmla="*/ 0 h 152"/>
              <a:gd name="T6" fmla="*/ 0 w 152"/>
              <a:gd name="T7" fmla="*/ 23 h 152"/>
              <a:gd name="T8" fmla="*/ 0 w 152"/>
              <a:gd name="T9" fmla="*/ 129 h 152"/>
              <a:gd name="T10" fmla="*/ 24 w 152"/>
              <a:gd name="T11" fmla="*/ 152 h 152"/>
              <a:gd name="T12" fmla="*/ 129 w 152"/>
              <a:gd name="T13" fmla="*/ 152 h 152"/>
              <a:gd name="T14" fmla="*/ 152 w 152"/>
              <a:gd name="T15" fmla="*/ 129 h 152"/>
              <a:gd name="T16" fmla="*/ 152 w 152"/>
              <a:gd name="T17" fmla="*/ 23 h 152"/>
              <a:gd name="T18" fmla="*/ 51 w 152"/>
              <a:gd name="T19" fmla="*/ 120 h 152"/>
              <a:gd name="T20" fmla="*/ 33 w 152"/>
              <a:gd name="T21" fmla="*/ 128 h 152"/>
              <a:gd name="T22" fmla="*/ 33 w 152"/>
              <a:gd name="T23" fmla="*/ 127 h 152"/>
              <a:gd name="T24" fmla="*/ 36 w 152"/>
              <a:gd name="T25" fmla="*/ 117 h 152"/>
              <a:gd name="T26" fmla="*/ 16 w 152"/>
              <a:gd name="T27" fmla="*/ 88 h 152"/>
              <a:gd name="T28" fmla="*/ 24 w 152"/>
              <a:gd name="T29" fmla="*/ 70 h 152"/>
              <a:gd name="T30" fmla="*/ 24 w 152"/>
              <a:gd name="T31" fmla="*/ 70 h 152"/>
              <a:gd name="T32" fmla="*/ 78 w 152"/>
              <a:gd name="T33" fmla="*/ 114 h 152"/>
              <a:gd name="T34" fmla="*/ 51 w 152"/>
              <a:gd name="T35" fmla="*/ 120 h 152"/>
              <a:gd name="T36" fmla="*/ 107 w 152"/>
              <a:gd name="T37" fmla="*/ 108 h 152"/>
              <a:gd name="T38" fmla="*/ 113 w 152"/>
              <a:gd name="T39" fmla="*/ 124 h 152"/>
              <a:gd name="T40" fmla="*/ 110 w 152"/>
              <a:gd name="T41" fmla="*/ 126 h 152"/>
              <a:gd name="T42" fmla="*/ 81 w 152"/>
              <a:gd name="T43" fmla="*/ 111 h 152"/>
              <a:gd name="T44" fmla="*/ 27 w 152"/>
              <a:gd name="T45" fmla="*/ 68 h 152"/>
              <a:gd name="T46" fmla="*/ 82 w 152"/>
              <a:gd name="T47" fmla="*/ 24 h 152"/>
              <a:gd name="T48" fmla="*/ 137 w 152"/>
              <a:gd name="T49" fmla="*/ 68 h 152"/>
              <a:gd name="T50" fmla="*/ 107 w 152"/>
              <a:gd name="T51" fmla="*/ 108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2" h="152">
                <a:moveTo>
                  <a:pt x="152" y="23"/>
                </a:moveTo>
                <a:cubicBezTo>
                  <a:pt x="152" y="10"/>
                  <a:pt x="142" y="0"/>
                  <a:pt x="129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lnTo>
                  <a:pt x="152" y="23"/>
                </a:lnTo>
                <a:close/>
                <a:moveTo>
                  <a:pt x="51" y="120"/>
                </a:moveTo>
                <a:cubicBezTo>
                  <a:pt x="48" y="123"/>
                  <a:pt x="40" y="128"/>
                  <a:pt x="33" y="128"/>
                </a:cubicBezTo>
                <a:cubicBezTo>
                  <a:pt x="33" y="128"/>
                  <a:pt x="31" y="128"/>
                  <a:pt x="33" y="127"/>
                </a:cubicBezTo>
                <a:cubicBezTo>
                  <a:pt x="33" y="127"/>
                  <a:pt x="37" y="121"/>
                  <a:pt x="36" y="117"/>
                </a:cubicBezTo>
                <a:cubicBezTo>
                  <a:pt x="24" y="110"/>
                  <a:pt x="14" y="99"/>
                  <a:pt x="16" y="88"/>
                </a:cubicBezTo>
                <a:cubicBezTo>
                  <a:pt x="17" y="81"/>
                  <a:pt x="20" y="75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93"/>
                  <a:pt x="49" y="112"/>
                  <a:pt x="78" y="114"/>
                </a:cubicBezTo>
                <a:cubicBezTo>
                  <a:pt x="70" y="118"/>
                  <a:pt x="61" y="121"/>
                  <a:pt x="51" y="120"/>
                </a:cubicBezTo>
                <a:close/>
                <a:moveTo>
                  <a:pt x="107" y="108"/>
                </a:moveTo>
                <a:cubicBezTo>
                  <a:pt x="105" y="114"/>
                  <a:pt x="113" y="124"/>
                  <a:pt x="113" y="124"/>
                </a:cubicBezTo>
                <a:cubicBezTo>
                  <a:pt x="115" y="127"/>
                  <a:pt x="110" y="126"/>
                  <a:pt x="110" y="126"/>
                </a:cubicBezTo>
                <a:cubicBezTo>
                  <a:pt x="100" y="126"/>
                  <a:pt x="86" y="116"/>
                  <a:pt x="81" y="111"/>
                </a:cubicBezTo>
                <a:cubicBezTo>
                  <a:pt x="51" y="111"/>
                  <a:pt x="27" y="92"/>
                  <a:pt x="27" y="68"/>
                </a:cubicBezTo>
                <a:cubicBezTo>
                  <a:pt x="27" y="44"/>
                  <a:pt x="51" y="24"/>
                  <a:pt x="82" y="24"/>
                </a:cubicBezTo>
                <a:cubicBezTo>
                  <a:pt x="113" y="24"/>
                  <a:pt x="137" y="44"/>
                  <a:pt x="137" y="68"/>
                </a:cubicBezTo>
                <a:cubicBezTo>
                  <a:pt x="137" y="85"/>
                  <a:pt x="125" y="100"/>
                  <a:pt x="107" y="10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0" name="Freeform 190"/>
          <p:cNvSpPr/>
          <p:nvPr/>
        </p:nvSpPr>
        <p:spPr bwMode="auto">
          <a:xfrm>
            <a:off x="11452901" y="4780065"/>
            <a:ext cx="162679" cy="121296"/>
          </a:xfrm>
          <a:custGeom>
            <a:avLst/>
            <a:gdLst>
              <a:gd name="T0" fmla="*/ 39 w 48"/>
              <a:gd name="T1" fmla="*/ 0 h 36"/>
              <a:gd name="T2" fmla="*/ 26 w 48"/>
              <a:gd name="T3" fmla="*/ 0 h 36"/>
              <a:gd name="T4" fmla="*/ 24 w 48"/>
              <a:gd name="T5" fmla="*/ 0 h 36"/>
              <a:gd name="T6" fmla="*/ 7 w 48"/>
              <a:gd name="T7" fmla="*/ 0 h 36"/>
              <a:gd name="T8" fmla="*/ 0 w 48"/>
              <a:gd name="T9" fmla="*/ 2 h 36"/>
              <a:gd name="T10" fmla="*/ 0 w 48"/>
              <a:gd name="T11" fmla="*/ 30 h 36"/>
              <a:gd name="T12" fmla="*/ 6 w 48"/>
              <a:gd name="T13" fmla="*/ 36 h 36"/>
              <a:gd name="T14" fmla="*/ 8 w 48"/>
              <a:gd name="T15" fmla="*/ 36 h 36"/>
              <a:gd name="T16" fmla="*/ 12 w 48"/>
              <a:gd name="T17" fmla="*/ 30 h 36"/>
              <a:gd name="T18" fmla="*/ 12 w 48"/>
              <a:gd name="T19" fmla="*/ 8 h 36"/>
              <a:gd name="T20" fmla="*/ 17 w 48"/>
              <a:gd name="T21" fmla="*/ 8 h 36"/>
              <a:gd name="T22" fmla="*/ 20 w 48"/>
              <a:gd name="T23" fmla="*/ 12 h 36"/>
              <a:gd name="T24" fmla="*/ 20 w 48"/>
              <a:gd name="T25" fmla="*/ 30 h 36"/>
              <a:gd name="T26" fmla="*/ 24 w 48"/>
              <a:gd name="T27" fmla="*/ 36 h 36"/>
              <a:gd name="T28" fmla="*/ 26 w 48"/>
              <a:gd name="T29" fmla="*/ 36 h 36"/>
              <a:gd name="T30" fmla="*/ 28 w 48"/>
              <a:gd name="T31" fmla="*/ 30 h 36"/>
              <a:gd name="T32" fmla="*/ 28 w 48"/>
              <a:gd name="T33" fmla="*/ 8 h 36"/>
              <a:gd name="T34" fmla="*/ 35 w 48"/>
              <a:gd name="T35" fmla="*/ 8 h 36"/>
              <a:gd name="T36" fmla="*/ 36 w 48"/>
              <a:gd name="T37" fmla="*/ 12 h 36"/>
              <a:gd name="T38" fmla="*/ 36 w 48"/>
              <a:gd name="T39" fmla="*/ 30 h 36"/>
              <a:gd name="T40" fmla="*/ 42 w 48"/>
              <a:gd name="T41" fmla="*/ 36 h 36"/>
              <a:gd name="T42" fmla="*/ 43 w 48"/>
              <a:gd name="T43" fmla="*/ 36 h 36"/>
              <a:gd name="T44" fmla="*/ 48 w 48"/>
              <a:gd name="T45" fmla="*/ 30 h 36"/>
              <a:gd name="T46" fmla="*/ 48 w 48"/>
              <a:gd name="T47" fmla="*/ 7 h 36"/>
              <a:gd name="T48" fmla="*/ 39 w 48"/>
              <a:gd name="T49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8" h="36">
                <a:moveTo>
                  <a:pt x="39" y="0"/>
                </a:moveTo>
                <a:cubicBezTo>
                  <a:pt x="26" y="0"/>
                  <a:pt x="26" y="0"/>
                  <a:pt x="26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7" y="0"/>
                  <a:pt x="7" y="0"/>
                  <a:pt x="7" y="0"/>
                </a:cubicBezTo>
                <a:cubicBezTo>
                  <a:pt x="4" y="0"/>
                  <a:pt x="0" y="0"/>
                  <a:pt x="0" y="2"/>
                </a:cubicBezTo>
                <a:cubicBezTo>
                  <a:pt x="0" y="12"/>
                  <a:pt x="0" y="21"/>
                  <a:pt x="0" y="30"/>
                </a:cubicBezTo>
                <a:cubicBezTo>
                  <a:pt x="0" y="32"/>
                  <a:pt x="4" y="36"/>
                  <a:pt x="6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10" y="36"/>
                  <a:pt x="12" y="32"/>
                  <a:pt x="12" y="30"/>
                </a:cubicBezTo>
                <a:cubicBezTo>
                  <a:pt x="12" y="8"/>
                  <a:pt x="12" y="8"/>
                  <a:pt x="12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9" y="8"/>
                  <a:pt x="20" y="10"/>
                  <a:pt x="20" y="12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2"/>
                  <a:pt x="22" y="36"/>
                  <a:pt x="24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8" y="36"/>
                  <a:pt x="28" y="32"/>
                  <a:pt x="28" y="30"/>
                </a:cubicBezTo>
                <a:cubicBezTo>
                  <a:pt x="28" y="8"/>
                  <a:pt x="28" y="8"/>
                  <a:pt x="28" y="8"/>
                </a:cubicBezTo>
                <a:cubicBezTo>
                  <a:pt x="35" y="8"/>
                  <a:pt x="35" y="8"/>
                  <a:pt x="35" y="8"/>
                </a:cubicBezTo>
                <a:cubicBezTo>
                  <a:pt x="36" y="8"/>
                  <a:pt x="36" y="11"/>
                  <a:pt x="36" y="12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32"/>
                  <a:pt x="39" y="36"/>
                  <a:pt x="42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5" y="36"/>
                  <a:pt x="48" y="32"/>
                  <a:pt x="48" y="30"/>
                </a:cubicBezTo>
                <a:cubicBezTo>
                  <a:pt x="48" y="22"/>
                  <a:pt x="48" y="14"/>
                  <a:pt x="48" y="7"/>
                </a:cubicBezTo>
                <a:cubicBezTo>
                  <a:pt x="48" y="4"/>
                  <a:pt x="44" y="0"/>
                  <a:pt x="39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1" name="Freeform 191"/>
          <p:cNvSpPr/>
          <p:nvPr/>
        </p:nvSpPr>
        <p:spPr bwMode="auto">
          <a:xfrm>
            <a:off x="11645548" y="4780067"/>
            <a:ext cx="27113" cy="27113"/>
          </a:xfrm>
          <a:custGeom>
            <a:avLst/>
            <a:gdLst>
              <a:gd name="T0" fmla="*/ 4 w 8"/>
              <a:gd name="T1" fmla="*/ 0 h 8"/>
              <a:gd name="T2" fmla="*/ 4 w 8"/>
              <a:gd name="T3" fmla="*/ 0 h 8"/>
              <a:gd name="T4" fmla="*/ 0 w 8"/>
              <a:gd name="T5" fmla="*/ 4 h 8"/>
              <a:gd name="T6" fmla="*/ 0 w 8"/>
              <a:gd name="T7" fmla="*/ 4 h 8"/>
              <a:gd name="T8" fmla="*/ 4 w 8"/>
              <a:gd name="T9" fmla="*/ 8 h 8"/>
              <a:gd name="T10" fmla="*/ 4 w 8"/>
              <a:gd name="T11" fmla="*/ 8 h 8"/>
              <a:gd name="T12" fmla="*/ 8 w 8"/>
              <a:gd name="T13" fmla="*/ 4 h 8"/>
              <a:gd name="T14" fmla="*/ 8 w 8"/>
              <a:gd name="T15" fmla="*/ 4 h 8"/>
              <a:gd name="T16" fmla="*/ 4 w 8"/>
              <a:gd name="T1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8"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4" y="8"/>
                  <a:pt x="4" y="8"/>
                  <a:pt x="4" y="8"/>
                </a:cubicBezTo>
                <a:cubicBezTo>
                  <a:pt x="6" y="8"/>
                  <a:pt x="8" y="6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2"/>
                  <a:pt x="6" y="0"/>
                  <a:pt x="4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2" name="Rectangle 192"/>
          <p:cNvSpPr>
            <a:spLocks noChangeArrowheads="1"/>
          </p:cNvSpPr>
          <p:nvPr/>
        </p:nvSpPr>
        <p:spPr bwMode="auto">
          <a:xfrm>
            <a:off x="7562880" y="4792908"/>
            <a:ext cx="202635" cy="81339"/>
          </a:xfrm>
          <a:prstGeom prst="rect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3" name="Freeform 193"/>
          <p:cNvSpPr>
            <a:spLocks noEditPoints="1"/>
          </p:cNvSpPr>
          <p:nvPr/>
        </p:nvSpPr>
        <p:spPr bwMode="auto">
          <a:xfrm>
            <a:off x="7400202" y="4604544"/>
            <a:ext cx="513722" cy="512295"/>
          </a:xfrm>
          <a:custGeom>
            <a:avLst/>
            <a:gdLst>
              <a:gd name="T0" fmla="*/ 129 w 152"/>
              <a:gd name="T1" fmla="*/ 0 h 152"/>
              <a:gd name="T2" fmla="*/ 24 w 152"/>
              <a:gd name="T3" fmla="*/ 0 h 152"/>
              <a:gd name="T4" fmla="*/ 0 w 152"/>
              <a:gd name="T5" fmla="*/ 23 h 152"/>
              <a:gd name="T6" fmla="*/ 0 w 152"/>
              <a:gd name="T7" fmla="*/ 129 h 152"/>
              <a:gd name="T8" fmla="*/ 24 w 152"/>
              <a:gd name="T9" fmla="*/ 152 h 152"/>
              <a:gd name="T10" fmla="*/ 129 w 152"/>
              <a:gd name="T11" fmla="*/ 152 h 152"/>
              <a:gd name="T12" fmla="*/ 152 w 152"/>
              <a:gd name="T13" fmla="*/ 129 h 152"/>
              <a:gd name="T14" fmla="*/ 152 w 152"/>
              <a:gd name="T15" fmla="*/ 23 h 152"/>
              <a:gd name="T16" fmla="*/ 129 w 152"/>
              <a:gd name="T17" fmla="*/ 0 h 152"/>
              <a:gd name="T18" fmla="*/ 28 w 152"/>
              <a:gd name="T19" fmla="*/ 24 h 152"/>
              <a:gd name="T20" fmla="*/ 128 w 152"/>
              <a:gd name="T21" fmla="*/ 24 h 152"/>
              <a:gd name="T22" fmla="*/ 128 w 152"/>
              <a:gd name="T23" fmla="*/ 36 h 152"/>
              <a:gd name="T24" fmla="*/ 28 w 152"/>
              <a:gd name="T25" fmla="*/ 36 h 152"/>
              <a:gd name="T26" fmla="*/ 28 w 152"/>
              <a:gd name="T27" fmla="*/ 24 h 152"/>
              <a:gd name="T28" fmla="*/ 120 w 152"/>
              <a:gd name="T29" fmla="*/ 44 h 152"/>
              <a:gd name="T30" fmla="*/ 120 w 152"/>
              <a:gd name="T31" fmla="*/ 92 h 152"/>
              <a:gd name="T32" fmla="*/ 36 w 152"/>
              <a:gd name="T33" fmla="*/ 92 h 152"/>
              <a:gd name="T34" fmla="*/ 36 w 152"/>
              <a:gd name="T35" fmla="*/ 44 h 152"/>
              <a:gd name="T36" fmla="*/ 120 w 152"/>
              <a:gd name="T37" fmla="*/ 44 h 152"/>
              <a:gd name="T38" fmla="*/ 132 w 152"/>
              <a:gd name="T39" fmla="*/ 128 h 152"/>
              <a:gd name="T40" fmla="*/ 24 w 152"/>
              <a:gd name="T41" fmla="*/ 128 h 152"/>
              <a:gd name="T42" fmla="*/ 24 w 152"/>
              <a:gd name="T43" fmla="*/ 116 h 152"/>
              <a:gd name="T44" fmla="*/ 56 w 152"/>
              <a:gd name="T45" fmla="*/ 116 h 152"/>
              <a:gd name="T46" fmla="*/ 45 w 152"/>
              <a:gd name="T47" fmla="*/ 97 h 152"/>
              <a:gd name="T48" fmla="*/ 56 w 152"/>
              <a:gd name="T49" fmla="*/ 92 h 152"/>
              <a:gd name="T50" fmla="*/ 68 w 152"/>
              <a:gd name="T51" fmla="*/ 116 h 152"/>
              <a:gd name="T52" fmla="*/ 89 w 152"/>
              <a:gd name="T53" fmla="*/ 116 h 152"/>
              <a:gd name="T54" fmla="*/ 100 w 152"/>
              <a:gd name="T55" fmla="*/ 92 h 152"/>
              <a:gd name="T56" fmla="*/ 112 w 152"/>
              <a:gd name="T57" fmla="*/ 97 h 152"/>
              <a:gd name="T58" fmla="*/ 102 w 152"/>
              <a:gd name="T59" fmla="*/ 116 h 152"/>
              <a:gd name="T60" fmla="*/ 132 w 152"/>
              <a:gd name="T61" fmla="*/ 116 h 152"/>
              <a:gd name="T62" fmla="*/ 132 w 152"/>
              <a:gd name="T63" fmla="*/ 128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52" h="152">
                <a:moveTo>
                  <a:pt x="129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cubicBezTo>
                  <a:pt x="152" y="23"/>
                  <a:pt x="152" y="23"/>
                  <a:pt x="152" y="23"/>
                </a:cubicBezTo>
                <a:cubicBezTo>
                  <a:pt x="152" y="10"/>
                  <a:pt x="142" y="0"/>
                  <a:pt x="129" y="0"/>
                </a:cubicBezTo>
                <a:close/>
                <a:moveTo>
                  <a:pt x="28" y="24"/>
                </a:moveTo>
                <a:cubicBezTo>
                  <a:pt x="128" y="24"/>
                  <a:pt x="128" y="24"/>
                  <a:pt x="128" y="24"/>
                </a:cubicBezTo>
                <a:cubicBezTo>
                  <a:pt x="128" y="36"/>
                  <a:pt x="128" y="36"/>
                  <a:pt x="128" y="36"/>
                </a:cubicBezTo>
                <a:cubicBezTo>
                  <a:pt x="28" y="36"/>
                  <a:pt x="28" y="36"/>
                  <a:pt x="28" y="36"/>
                </a:cubicBezTo>
                <a:lnTo>
                  <a:pt x="28" y="24"/>
                </a:lnTo>
                <a:close/>
                <a:moveTo>
                  <a:pt x="120" y="44"/>
                </a:moveTo>
                <a:cubicBezTo>
                  <a:pt x="120" y="92"/>
                  <a:pt x="120" y="92"/>
                  <a:pt x="120" y="92"/>
                </a:cubicBezTo>
                <a:cubicBezTo>
                  <a:pt x="36" y="92"/>
                  <a:pt x="36" y="92"/>
                  <a:pt x="36" y="92"/>
                </a:cubicBezTo>
                <a:cubicBezTo>
                  <a:pt x="36" y="44"/>
                  <a:pt x="36" y="44"/>
                  <a:pt x="36" y="44"/>
                </a:cubicBezTo>
                <a:lnTo>
                  <a:pt x="120" y="44"/>
                </a:lnTo>
                <a:close/>
                <a:moveTo>
                  <a:pt x="132" y="128"/>
                </a:moveTo>
                <a:cubicBezTo>
                  <a:pt x="24" y="128"/>
                  <a:pt x="24" y="128"/>
                  <a:pt x="24" y="128"/>
                </a:cubicBezTo>
                <a:cubicBezTo>
                  <a:pt x="24" y="116"/>
                  <a:pt x="24" y="116"/>
                  <a:pt x="24" y="116"/>
                </a:cubicBezTo>
                <a:cubicBezTo>
                  <a:pt x="56" y="116"/>
                  <a:pt x="56" y="116"/>
                  <a:pt x="56" y="116"/>
                </a:cubicBezTo>
                <a:cubicBezTo>
                  <a:pt x="53" y="108"/>
                  <a:pt x="49" y="103"/>
                  <a:pt x="45" y="97"/>
                </a:cubicBezTo>
                <a:cubicBezTo>
                  <a:pt x="56" y="92"/>
                  <a:pt x="56" y="92"/>
                  <a:pt x="56" y="92"/>
                </a:cubicBezTo>
                <a:cubicBezTo>
                  <a:pt x="60" y="99"/>
                  <a:pt x="64" y="108"/>
                  <a:pt x="68" y="116"/>
                </a:cubicBezTo>
                <a:cubicBezTo>
                  <a:pt x="89" y="116"/>
                  <a:pt x="89" y="116"/>
                  <a:pt x="89" y="116"/>
                </a:cubicBezTo>
                <a:cubicBezTo>
                  <a:pt x="93" y="108"/>
                  <a:pt x="97" y="101"/>
                  <a:pt x="100" y="92"/>
                </a:cubicBezTo>
                <a:cubicBezTo>
                  <a:pt x="112" y="97"/>
                  <a:pt x="112" y="97"/>
                  <a:pt x="112" y="97"/>
                </a:cubicBezTo>
                <a:cubicBezTo>
                  <a:pt x="109" y="104"/>
                  <a:pt x="105" y="112"/>
                  <a:pt x="102" y="116"/>
                </a:cubicBezTo>
                <a:cubicBezTo>
                  <a:pt x="132" y="116"/>
                  <a:pt x="132" y="116"/>
                  <a:pt x="132" y="116"/>
                </a:cubicBezTo>
                <a:lnTo>
                  <a:pt x="132" y="12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4" name="Freeform 194"/>
          <p:cNvSpPr>
            <a:spLocks noEditPoints="1"/>
          </p:cNvSpPr>
          <p:nvPr/>
        </p:nvSpPr>
        <p:spPr bwMode="auto">
          <a:xfrm>
            <a:off x="1601355" y="4842654"/>
            <a:ext cx="263997" cy="178377"/>
          </a:xfrm>
          <a:custGeom>
            <a:avLst/>
            <a:gdLst>
              <a:gd name="T0" fmla="*/ 39 w 78"/>
              <a:gd name="T1" fmla="*/ 1 h 53"/>
              <a:gd name="T2" fmla="*/ 0 w 78"/>
              <a:gd name="T3" fmla="*/ 28 h 53"/>
              <a:gd name="T4" fmla="*/ 39 w 78"/>
              <a:gd name="T5" fmla="*/ 52 h 53"/>
              <a:gd name="T6" fmla="*/ 78 w 78"/>
              <a:gd name="T7" fmla="*/ 23 h 53"/>
              <a:gd name="T8" fmla="*/ 39 w 78"/>
              <a:gd name="T9" fmla="*/ 1 h 53"/>
              <a:gd name="T10" fmla="*/ 54 w 78"/>
              <a:gd name="T11" fmla="*/ 37 h 53"/>
              <a:gd name="T12" fmla="*/ 21 w 78"/>
              <a:gd name="T13" fmla="*/ 43 h 53"/>
              <a:gd name="T14" fmla="*/ 16 w 78"/>
              <a:gd name="T15" fmla="*/ 33 h 53"/>
              <a:gd name="T16" fmla="*/ 35 w 78"/>
              <a:gd name="T17" fmla="*/ 11 h 53"/>
              <a:gd name="T18" fmla="*/ 54 w 78"/>
              <a:gd name="T19" fmla="*/ 37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8" h="53">
                <a:moveTo>
                  <a:pt x="39" y="1"/>
                </a:moveTo>
                <a:cubicBezTo>
                  <a:pt x="18" y="2"/>
                  <a:pt x="0" y="14"/>
                  <a:pt x="0" y="28"/>
                </a:cubicBezTo>
                <a:cubicBezTo>
                  <a:pt x="0" y="42"/>
                  <a:pt x="18" y="53"/>
                  <a:pt x="39" y="52"/>
                </a:cubicBezTo>
                <a:cubicBezTo>
                  <a:pt x="60" y="51"/>
                  <a:pt x="78" y="38"/>
                  <a:pt x="78" y="23"/>
                </a:cubicBezTo>
                <a:cubicBezTo>
                  <a:pt x="78" y="9"/>
                  <a:pt x="60" y="0"/>
                  <a:pt x="39" y="1"/>
                </a:cubicBezTo>
                <a:close/>
                <a:moveTo>
                  <a:pt x="54" y="37"/>
                </a:moveTo>
                <a:cubicBezTo>
                  <a:pt x="47" y="46"/>
                  <a:pt x="34" y="50"/>
                  <a:pt x="21" y="43"/>
                </a:cubicBezTo>
                <a:cubicBezTo>
                  <a:pt x="15" y="40"/>
                  <a:pt x="16" y="33"/>
                  <a:pt x="16" y="33"/>
                </a:cubicBezTo>
                <a:cubicBezTo>
                  <a:pt x="16" y="33"/>
                  <a:pt x="13" y="13"/>
                  <a:pt x="35" y="11"/>
                </a:cubicBezTo>
                <a:cubicBezTo>
                  <a:pt x="56" y="8"/>
                  <a:pt x="60" y="29"/>
                  <a:pt x="54" y="37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5" name="Freeform 195"/>
          <p:cNvSpPr/>
          <p:nvPr/>
        </p:nvSpPr>
        <p:spPr bwMode="auto">
          <a:xfrm>
            <a:off x="1726933" y="4919714"/>
            <a:ext cx="22832" cy="19977"/>
          </a:xfrm>
          <a:custGeom>
            <a:avLst/>
            <a:gdLst>
              <a:gd name="T0" fmla="*/ 2 w 7"/>
              <a:gd name="T1" fmla="*/ 1 h 6"/>
              <a:gd name="T2" fmla="*/ 1 w 7"/>
              <a:gd name="T3" fmla="*/ 5 h 6"/>
              <a:gd name="T4" fmla="*/ 5 w 7"/>
              <a:gd name="T5" fmla="*/ 5 h 6"/>
              <a:gd name="T6" fmla="*/ 6 w 7"/>
              <a:gd name="T7" fmla="*/ 1 h 6"/>
              <a:gd name="T8" fmla="*/ 2 w 7"/>
              <a:gd name="T9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6">
                <a:moveTo>
                  <a:pt x="2" y="1"/>
                </a:moveTo>
                <a:cubicBezTo>
                  <a:pt x="1" y="2"/>
                  <a:pt x="0" y="4"/>
                  <a:pt x="1" y="5"/>
                </a:cubicBezTo>
                <a:cubicBezTo>
                  <a:pt x="2" y="6"/>
                  <a:pt x="4" y="6"/>
                  <a:pt x="5" y="5"/>
                </a:cubicBezTo>
                <a:cubicBezTo>
                  <a:pt x="6" y="4"/>
                  <a:pt x="7" y="2"/>
                  <a:pt x="6" y="1"/>
                </a:cubicBezTo>
                <a:cubicBezTo>
                  <a:pt x="5" y="0"/>
                  <a:pt x="4" y="0"/>
                  <a:pt x="2" y="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6" name="Freeform 196"/>
          <p:cNvSpPr/>
          <p:nvPr/>
        </p:nvSpPr>
        <p:spPr bwMode="auto">
          <a:xfrm>
            <a:off x="1675561" y="4929701"/>
            <a:ext cx="51372" cy="44238"/>
          </a:xfrm>
          <a:custGeom>
            <a:avLst/>
            <a:gdLst>
              <a:gd name="T0" fmla="*/ 7 w 15"/>
              <a:gd name="T1" fmla="*/ 1 h 13"/>
              <a:gd name="T2" fmla="*/ 0 w 15"/>
              <a:gd name="T3" fmla="*/ 8 h 13"/>
              <a:gd name="T4" fmla="*/ 7 w 15"/>
              <a:gd name="T5" fmla="*/ 13 h 13"/>
              <a:gd name="T6" fmla="*/ 15 w 15"/>
              <a:gd name="T7" fmla="*/ 6 h 13"/>
              <a:gd name="T8" fmla="*/ 7 w 15"/>
              <a:gd name="T9" fmla="*/ 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3">
                <a:moveTo>
                  <a:pt x="7" y="1"/>
                </a:moveTo>
                <a:cubicBezTo>
                  <a:pt x="3" y="1"/>
                  <a:pt x="0" y="4"/>
                  <a:pt x="0" y="8"/>
                </a:cubicBezTo>
                <a:cubicBezTo>
                  <a:pt x="0" y="11"/>
                  <a:pt x="3" y="13"/>
                  <a:pt x="7" y="13"/>
                </a:cubicBezTo>
                <a:cubicBezTo>
                  <a:pt x="11" y="13"/>
                  <a:pt x="15" y="9"/>
                  <a:pt x="15" y="6"/>
                </a:cubicBezTo>
                <a:cubicBezTo>
                  <a:pt x="15" y="3"/>
                  <a:pt x="12" y="0"/>
                  <a:pt x="7" y="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7" name="Freeform 197"/>
          <p:cNvSpPr>
            <a:spLocks noEditPoints="1"/>
          </p:cNvSpPr>
          <p:nvPr/>
        </p:nvSpPr>
        <p:spPr bwMode="auto">
          <a:xfrm>
            <a:off x="1517162" y="4612906"/>
            <a:ext cx="513722" cy="512295"/>
          </a:xfrm>
          <a:custGeom>
            <a:avLst/>
            <a:gdLst>
              <a:gd name="T0" fmla="*/ 129 w 152"/>
              <a:gd name="T1" fmla="*/ 0 h 152"/>
              <a:gd name="T2" fmla="*/ 24 w 152"/>
              <a:gd name="T3" fmla="*/ 0 h 152"/>
              <a:gd name="T4" fmla="*/ 0 w 152"/>
              <a:gd name="T5" fmla="*/ 23 h 152"/>
              <a:gd name="T6" fmla="*/ 0 w 152"/>
              <a:gd name="T7" fmla="*/ 129 h 152"/>
              <a:gd name="T8" fmla="*/ 24 w 152"/>
              <a:gd name="T9" fmla="*/ 152 h 152"/>
              <a:gd name="T10" fmla="*/ 129 w 152"/>
              <a:gd name="T11" fmla="*/ 152 h 152"/>
              <a:gd name="T12" fmla="*/ 152 w 152"/>
              <a:gd name="T13" fmla="*/ 129 h 152"/>
              <a:gd name="T14" fmla="*/ 152 w 152"/>
              <a:gd name="T15" fmla="*/ 23 h 152"/>
              <a:gd name="T16" fmla="*/ 129 w 152"/>
              <a:gd name="T17" fmla="*/ 0 h 152"/>
              <a:gd name="T18" fmla="*/ 122 w 152"/>
              <a:gd name="T19" fmla="*/ 101 h 152"/>
              <a:gd name="T20" fmla="*/ 62 w 152"/>
              <a:gd name="T21" fmla="*/ 127 h 152"/>
              <a:gd name="T22" fmla="*/ 13 w 152"/>
              <a:gd name="T23" fmla="*/ 94 h 152"/>
              <a:gd name="T24" fmla="*/ 22 w 152"/>
              <a:gd name="T25" fmla="*/ 68 h 152"/>
              <a:gd name="T26" fmla="*/ 56 w 152"/>
              <a:gd name="T27" fmla="*/ 40 h 152"/>
              <a:gd name="T28" fmla="*/ 77 w 152"/>
              <a:gd name="T29" fmla="*/ 50 h 152"/>
              <a:gd name="T30" fmla="*/ 81 w 152"/>
              <a:gd name="T31" fmla="*/ 57 h 152"/>
              <a:gd name="T32" fmla="*/ 106 w 152"/>
              <a:gd name="T33" fmla="*/ 56 h 152"/>
              <a:gd name="T34" fmla="*/ 107 w 152"/>
              <a:gd name="T35" fmla="*/ 70 h 152"/>
              <a:gd name="T36" fmla="*/ 110 w 152"/>
              <a:gd name="T37" fmla="*/ 74 h 152"/>
              <a:gd name="T38" fmla="*/ 122 w 152"/>
              <a:gd name="T39" fmla="*/ 101 h 152"/>
              <a:gd name="T40" fmla="*/ 104 w 152"/>
              <a:gd name="T41" fmla="*/ 49 h 152"/>
              <a:gd name="T42" fmla="*/ 101 w 152"/>
              <a:gd name="T43" fmla="*/ 46 h 152"/>
              <a:gd name="T44" fmla="*/ 104 w 152"/>
              <a:gd name="T45" fmla="*/ 42 h 152"/>
              <a:gd name="T46" fmla="*/ 124 w 152"/>
              <a:gd name="T47" fmla="*/ 62 h 152"/>
              <a:gd name="T48" fmla="*/ 123 w 152"/>
              <a:gd name="T49" fmla="*/ 62 h 152"/>
              <a:gd name="T50" fmla="*/ 120 w 152"/>
              <a:gd name="T51" fmla="*/ 65 h 152"/>
              <a:gd name="T52" fmla="*/ 116 w 152"/>
              <a:gd name="T53" fmla="*/ 61 h 152"/>
              <a:gd name="T54" fmla="*/ 104 w 152"/>
              <a:gd name="T55" fmla="*/ 49 h 152"/>
              <a:gd name="T56" fmla="*/ 141 w 152"/>
              <a:gd name="T57" fmla="*/ 68 h 152"/>
              <a:gd name="T58" fmla="*/ 141 w 152"/>
              <a:gd name="T59" fmla="*/ 68 h 152"/>
              <a:gd name="T60" fmla="*/ 136 w 152"/>
              <a:gd name="T61" fmla="*/ 72 h 152"/>
              <a:gd name="T62" fmla="*/ 131 w 152"/>
              <a:gd name="T63" fmla="*/ 68 h 152"/>
              <a:gd name="T64" fmla="*/ 132 w 152"/>
              <a:gd name="T65" fmla="*/ 63 h 152"/>
              <a:gd name="T66" fmla="*/ 131 w 152"/>
              <a:gd name="T67" fmla="*/ 46 h 152"/>
              <a:gd name="T68" fmla="*/ 105 w 152"/>
              <a:gd name="T69" fmla="*/ 33 h 152"/>
              <a:gd name="T70" fmla="*/ 101 w 152"/>
              <a:gd name="T71" fmla="*/ 34 h 152"/>
              <a:gd name="T72" fmla="*/ 95 w 152"/>
              <a:gd name="T73" fmla="*/ 29 h 152"/>
              <a:gd name="T74" fmla="*/ 99 w 152"/>
              <a:gd name="T75" fmla="*/ 24 h 152"/>
              <a:gd name="T76" fmla="*/ 99 w 152"/>
              <a:gd name="T77" fmla="*/ 24 h 152"/>
              <a:gd name="T78" fmla="*/ 100 w 152"/>
              <a:gd name="T79" fmla="*/ 24 h 152"/>
              <a:gd name="T80" fmla="*/ 117 w 152"/>
              <a:gd name="T81" fmla="*/ 24 h 152"/>
              <a:gd name="T82" fmla="*/ 141 w 152"/>
              <a:gd name="T83" fmla="*/ 68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52" h="152">
                <a:moveTo>
                  <a:pt x="129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cubicBezTo>
                  <a:pt x="152" y="23"/>
                  <a:pt x="152" y="23"/>
                  <a:pt x="152" y="23"/>
                </a:cubicBezTo>
                <a:cubicBezTo>
                  <a:pt x="152" y="10"/>
                  <a:pt x="142" y="0"/>
                  <a:pt x="129" y="0"/>
                </a:cubicBezTo>
                <a:close/>
                <a:moveTo>
                  <a:pt x="122" y="101"/>
                </a:moveTo>
                <a:cubicBezTo>
                  <a:pt x="113" y="120"/>
                  <a:pt x="84" y="129"/>
                  <a:pt x="62" y="127"/>
                </a:cubicBezTo>
                <a:cubicBezTo>
                  <a:pt x="42" y="125"/>
                  <a:pt x="16" y="119"/>
                  <a:pt x="13" y="94"/>
                </a:cubicBezTo>
                <a:cubicBezTo>
                  <a:pt x="13" y="94"/>
                  <a:pt x="11" y="83"/>
                  <a:pt x="22" y="68"/>
                </a:cubicBezTo>
                <a:cubicBezTo>
                  <a:pt x="22" y="68"/>
                  <a:pt x="38" y="46"/>
                  <a:pt x="56" y="40"/>
                </a:cubicBezTo>
                <a:cubicBezTo>
                  <a:pt x="74" y="34"/>
                  <a:pt x="77" y="44"/>
                  <a:pt x="77" y="50"/>
                </a:cubicBezTo>
                <a:cubicBezTo>
                  <a:pt x="76" y="56"/>
                  <a:pt x="74" y="59"/>
                  <a:pt x="81" y="57"/>
                </a:cubicBezTo>
                <a:cubicBezTo>
                  <a:pt x="81" y="57"/>
                  <a:pt x="99" y="48"/>
                  <a:pt x="106" y="56"/>
                </a:cubicBezTo>
                <a:cubicBezTo>
                  <a:pt x="112" y="62"/>
                  <a:pt x="107" y="70"/>
                  <a:pt x="107" y="70"/>
                </a:cubicBezTo>
                <a:cubicBezTo>
                  <a:pt x="107" y="70"/>
                  <a:pt x="104" y="73"/>
                  <a:pt x="110" y="74"/>
                </a:cubicBezTo>
                <a:cubicBezTo>
                  <a:pt x="115" y="75"/>
                  <a:pt x="131" y="82"/>
                  <a:pt x="122" y="101"/>
                </a:cubicBezTo>
                <a:close/>
                <a:moveTo>
                  <a:pt x="104" y="49"/>
                </a:moveTo>
                <a:cubicBezTo>
                  <a:pt x="102" y="49"/>
                  <a:pt x="101" y="48"/>
                  <a:pt x="101" y="46"/>
                </a:cubicBezTo>
                <a:cubicBezTo>
                  <a:pt x="101" y="44"/>
                  <a:pt x="102" y="42"/>
                  <a:pt x="104" y="42"/>
                </a:cubicBezTo>
                <a:cubicBezTo>
                  <a:pt x="104" y="42"/>
                  <a:pt x="126" y="38"/>
                  <a:pt x="124" y="62"/>
                </a:cubicBezTo>
                <a:cubicBezTo>
                  <a:pt x="124" y="62"/>
                  <a:pt x="124" y="62"/>
                  <a:pt x="123" y="62"/>
                </a:cubicBezTo>
                <a:cubicBezTo>
                  <a:pt x="123" y="64"/>
                  <a:pt x="122" y="65"/>
                  <a:pt x="120" y="65"/>
                </a:cubicBezTo>
                <a:cubicBezTo>
                  <a:pt x="118" y="65"/>
                  <a:pt x="116" y="63"/>
                  <a:pt x="116" y="61"/>
                </a:cubicBezTo>
                <a:cubicBezTo>
                  <a:pt x="116" y="61"/>
                  <a:pt x="120" y="46"/>
                  <a:pt x="104" y="49"/>
                </a:cubicBezTo>
                <a:close/>
                <a:moveTo>
                  <a:pt x="141" y="68"/>
                </a:moveTo>
                <a:cubicBezTo>
                  <a:pt x="141" y="68"/>
                  <a:pt x="141" y="68"/>
                  <a:pt x="141" y="68"/>
                </a:cubicBezTo>
                <a:cubicBezTo>
                  <a:pt x="141" y="72"/>
                  <a:pt x="139" y="72"/>
                  <a:pt x="136" y="72"/>
                </a:cubicBezTo>
                <a:cubicBezTo>
                  <a:pt x="134" y="72"/>
                  <a:pt x="131" y="71"/>
                  <a:pt x="131" y="68"/>
                </a:cubicBezTo>
                <a:cubicBezTo>
                  <a:pt x="131" y="65"/>
                  <a:pt x="132" y="63"/>
                  <a:pt x="132" y="63"/>
                </a:cubicBezTo>
                <a:cubicBezTo>
                  <a:pt x="133" y="62"/>
                  <a:pt x="135" y="55"/>
                  <a:pt x="131" y="46"/>
                </a:cubicBezTo>
                <a:cubicBezTo>
                  <a:pt x="123" y="33"/>
                  <a:pt x="107" y="32"/>
                  <a:pt x="105" y="33"/>
                </a:cubicBezTo>
                <a:cubicBezTo>
                  <a:pt x="103" y="34"/>
                  <a:pt x="101" y="34"/>
                  <a:pt x="101" y="34"/>
                </a:cubicBezTo>
                <a:cubicBezTo>
                  <a:pt x="98" y="34"/>
                  <a:pt x="95" y="32"/>
                  <a:pt x="95" y="29"/>
                </a:cubicBezTo>
                <a:cubicBezTo>
                  <a:pt x="95" y="27"/>
                  <a:pt x="97" y="25"/>
                  <a:pt x="99" y="24"/>
                </a:cubicBezTo>
                <a:cubicBezTo>
                  <a:pt x="99" y="24"/>
                  <a:pt x="99" y="24"/>
                  <a:pt x="99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2" y="23"/>
                  <a:pt x="110" y="22"/>
                  <a:pt x="117" y="24"/>
                </a:cubicBezTo>
                <a:cubicBezTo>
                  <a:pt x="131" y="27"/>
                  <a:pt x="150" y="40"/>
                  <a:pt x="141" y="68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8" name="Freeform 198"/>
          <p:cNvSpPr>
            <a:spLocks noEditPoints="1"/>
          </p:cNvSpPr>
          <p:nvPr/>
        </p:nvSpPr>
        <p:spPr bwMode="auto">
          <a:xfrm>
            <a:off x="6426983" y="4604544"/>
            <a:ext cx="513722" cy="512295"/>
          </a:xfrm>
          <a:custGeom>
            <a:avLst/>
            <a:gdLst>
              <a:gd name="T0" fmla="*/ 129 w 152"/>
              <a:gd name="T1" fmla="*/ 0 h 152"/>
              <a:gd name="T2" fmla="*/ 24 w 152"/>
              <a:gd name="T3" fmla="*/ 0 h 152"/>
              <a:gd name="T4" fmla="*/ 0 w 152"/>
              <a:gd name="T5" fmla="*/ 23 h 152"/>
              <a:gd name="T6" fmla="*/ 0 w 152"/>
              <a:gd name="T7" fmla="*/ 129 h 152"/>
              <a:gd name="T8" fmla="*/ 24 w 152"/>
              <a:gd name="T9" fmla="*/ 152 h 152"/>
              <a:gd name="T10" fmla="*/ 129 w 152"/>
              <a:gd name="T11" fmla="*/ 152 h 152"/>
              <a:gd name="T12" fmla="*/ 152 w 152"/>
              <a:gd name="T13" fmla="*/ 129 h 152"/>
              <a:gd name="T14" fmla="*/ 152 w 152"/>
              <a:gd name="T15" fmla="*/ 23 h 152"/>
              <a:gd name="T16" fmla="*/ 129 w 152"/>
              <a:gd name="T17" fmla="*/ 0 h 152"/>
              <a:gd name="T18" fmla="*/ 23 w 152"/>
              <a:gd name="T19" fmla="*/ 68 h 152"/>
              <a:gd name="T20" fmla="*/ 36 w 152"/>
              <a:gd name="T21" fmla="*/ 52 h 152"/>
              <a:gd name="T22" fmla="*/ 38 w 152"/>
              <a:gd name="T23" fmla="*/ 52 h 152"/>
              <a:gd name="T24" fmla="*/ 44 w 152"/>
              <a:gd name="T25" fmla="*/ 34 h 152"/>
              <a:gd name="T26" fmla="*/ 62 w 152"/>
              <a:gd name="T27" fmla="*/ 29 h 152"/>
              <a:gd name="T28" fmla="*/ 70 w 152"/>
              <a:gd name="T29" fmla="*/ 34 h 152"/>
              <a:gd name="T30" fmla="*/ 76 w 152"/>
              <a:gd name="T31" fmla="*/ 48 h 152"/>
              <a:gd name="T32" fmla="*/ 80 w 152"/>
              <a:gd name="T33" fmla="*/ 73 h 152"/>
              <a:gd name="T34" fmla="*/ 80 w 152"/>
              <a:gd name="T35" fmla="*/ 70 h 152"/>
              <a:gd name="T36" fmla="*/ 79 w 152"/>
              <a:gd name="T37" fmla="*/ 41 h 152"/>
              <a:gd name="T38" fmla="*/ 81 w 152"/>
              <a:gd name="T39" fmla="*/ 32 h 152"/>
              <a:gd name="T40" fmla="*/ 90 w 152"/>
              <a:gd name="T41" fmla="*/ 25 h 152"/>
              <a:gd name="T42" fmla="*/ 105 w 152"/>
              <a:gd name="T43" fmla="*/ 32 h 152"/>
              <a:gd name="T44" fmla="*/ 106 w 152"/>
              <a:gd name="T45" fmla="*/ 37 h 152"/>
              <a:gd name="T46" fmla="*/ 108 w 152"/>
              <a:gd name="T47" fmla="*/ 36 h 152"/>
              <a:gd name="T48" fmla="*/ 123 w 152"/>
              <a:gd name="T49" fmla="*/ 41 h 152"/>
              <a:gd name="T50" fmla="*/ 124 w 152"/>
              <a:gd name="T51" fmla="*/ 58 h 152"/>
              <a:gd name="T52" fmla="*/ 119 w 152"/>
              <a:gd name="T53" fmla="*/ 64 h 152"/>
              <a:gd name="T54" fmla="*/ 105 w 152"/>
              <a:gd name="T55" fmla="*/ 68 h 152"/>
              <a:gd name="T56" fmla="*/ 80 w 152"/>
              <a:gd name="T57" fmla="*/ 73 h 152"/>
              <a:gd name="T58" fmla="*/ 76 w 152"/>
              <a:gd name="T59" fmla="*/ 73 h 152"/>
              <a:gd name="T60" fmla="*/ 52 w 152"/>
              <a:gd name="T61" fmla="*/ 75 h 152"/>
              <a:gd name="T62" fmla="*/ 46 w 152"/>
              <a:gd name="T63" fmla="*/ 76 h 152"/>
              <a:gd name="T64" fmla="*/ 33 w 152"/>
              <a:gd name="T65" fmla="*/ 76 h 152"/>
              <a:gd name="T66" fmla="*/ 23 w 152"/>
              <a:gd name="T67" fmla="*/ 68 h 152"/>
              <a:gd name="T68" fmla="*/ 85 w 152"/>
              <a:gd name="T69" fmla="*/ 115 h 152"/>
              <a:gd name="T70" fmla="*/ 81 w 152"/>
              <a:gd name="T71" fmla="*/ 125 h 152"/>
              <a:gd name="T72" fmla="*/ 60 w 152"/>
              <a:gd name="T73" fmla="*/ 131 h 152"/>
              <a:gd name="T74" fmla="*/ 51 w 152"/>
              <a:gd name="T75" fmla="*/ 119 h 152"/>
              <a:gd name="T76" fmla="*/ 51 w 152"/>
              <a:gd name="T77" fmla="*/ 117 h 152"/>
              <a:gd name="T78" fmla="*/ 46 w 152"/>
              <a:gd name="T79" fmla="*/ 117 h 152"/>
              <a:gd name="T80" fmla="*/ 33 w 152"/>
              <a:gd name="T81" fmla="*/ 100 h 152"/>
              <a:gd name="T82" fmla="*/ 37 w 152"/>
              <a:gd name="T83" fmla="*/ 89 h 152"/>
              <a:gd name="T84" fmla="*/ 46 w 152"/>
              <a:gd name="T85" fmla="*/ 82 h 152"/>
              <a:gd name="T86" fmla="*/ 74 w 152"/>
              <a:gd name="T87" fmla="*/ 75 h 152"/>
              <a:gd name="T88" fmla="*/ 79 w 152"/>
              <a:gd name="T89" fmla="*/ 75 h 152"/>
              <a:gd name="T90" fmla="*/ 84 w 152"/>
              <a:gd name="T91" fmla="*/ 100 h 152"/>
              <a:gd name="T92" fmla="*/ 85 w 152"/>
              <a:gd name="T93" fmla="*/ 115 h 152"/>
              <a:gd name="T94" fmla="*/ 134 w 152"/>
              <a:gd name="T95" fmla="*/ 92 h 152"/>
              <a:gd name="T96" fmla="*/ 121 w 152"/>
              <a:gd name="T97" fmla="*/ 101 h 152"/>
              <a:gd name="T98" fmla="*/ 118 w 152"/>
              <a:gd name="T99" fmla="*/ 100 h 152"/>
              <a:gd name="T100" fmla="*/ 118 w 152"/>
              <a:gd name="T101" fmla="*/ 100 h 152"/>
              <a:gd name="T102" fmla="*/ 119 w 152"/>
              <a:gd name="T103" fmla="*/ 106 h 152"/>
              <a:gd name="T104" fmla="*/ 106 w 152"/>
              <a:gd name="T105" fmla="*/ 118 h 152"/>
              <a:gd name="T106" fmla="*/ 95 w 152"/>
              <a:gd name="T107" fmla="*/ 115 h 152"/>
              <a:gd name="T108" fmla="*/ 91 w 152"/>
              <a:gd name="T109" fmla="*/ 106 h 152"/>
              <a:gd name="T110" fmla="*/ 82 w 152"/>
              <a:gd name="T111" fmla="*/ 78 h 152"/>
              <a:gd name="T112" fmla="*/ 81 w 152"/>
              <a:gd name="T113" fmla="*/ 75 h 152"/>
              <a:gd name="T114" fmla="*/ 106 w 152"/>
              <a:gd name="T115" fmla="*/ 72 h 152"/>
              <a:gd name="T116" fmla="*/ 120 w 152"/>
              <a:gd name="T117" fmla="*/ 73 h 152"/>
              <a:gd name="T118" fmla="*/ 127 w 152"/>
              <a:gd name="T119" fmla="*/ 76 h 152"/>
              <a:gd name="T120" fmla="*/ 134 w 152"/>
              <a:gd name="T121" fmla="*/ 9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2" h="152">
                <a:moveTo>
                  <a:pt x="129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cubicBezTo>
                  <a:pt x="152" y="23"/>
                  <a:pt x="152" y="23"/>
                  <a:pt x="152" y="23"/>
                </a:cubicBezTo>
                <a:cubicBezTo>
                  <a:pt x="152" y="10"/>
                  <a:pt x="142" y="0"/>
                  <a:pt x="129" y="0"/>
                </a:cubicBezTo>
                <a:close/>
                <a:moveTo>
                  <a:pt x="23" y="68"/>
                </a:moveTo>
                <a:cubicBezTo>
                  <a:pt x="23" y="68"/>
                  <a:pt x="18" y="52"/>
                  <a:pt x="36" y="52"/>
                </a:cubicBezTo>
                <a:cubicBezTo>
                  <a:pt x="37" y="52"/>
                  <a:pt x="38" y="52"/>
                  <a:pt x="38" y="52"/>
                </a:cubicBezTo>
                <a:cubicBezTo>
                  <a:pt x="38" y="52"/>
                  <a:pt x="34" y="40"/>
                  <a:pt x="44" y="34"/>
                </a:cubicBezTo>
                <a:cubicBezTo>
                  <a:pt x="44" y="34"/>
                  <a:pt x="52" y="27"/>
                  <a:pt x="62" y="29"/>
                </a:cubicBezTo>
                <a:cubicBezTo>
                  <a:pt x="62" y="29"/>
                  <a:pt x="67" y="30"/>
                  <a:pt x="70" y="34"/>
                </a:cubicBezTo>
                <a:cubicBezTo>
                  <a:pt x="71" y="35"/>
                  <a:pt x="74" y="41"/>
                  <a:pt x="76" y="48"/>
                </a:cubicBezTo>
                <a:cubicBezTo>
                  <a:pt x="78" y="56"/>
                  <a:pt x="80" y="66"/>
                  <a:pt x="80" y="73"/>
                </a:cubicBezTo>
                <a:cubicBezTo>
                  <a:pt x="80" y="72"/>
                  <a:pt x="80" y="71"/>
                  <a:pt x="80" y="70"/>
                </a:cubicBezTo>
                <a:cubicBezTo>
                  <a:pt x="79" y="60"/>
                  <a:pt x="79" y="51"/>
                  <a:pt x="79" y="41"/>
                </a:cubicBezTo>
                <a:cubicBezTo>
                  <a:pt x="80" y="38"/>
                  <a:pt x="80" y="35"/>
                  <a:pt x="81" y="32"/>
                </a:cubicBezTo>
                <a:cubicBezTo>
                  <a:pt x="83" y="29"/>
                  <a:pt x="85" y="27"/>
                  <a:pt x="90" y="25"/>
                </a:cubicBezTo>
                <a:cubicBezTo>
                  <a:pt x="93" y="24"/>
                  <a:pt x="103" y="23"/>
                  <a:pt x="105" y="32"/>
                </a:cubicBezTo>
                <a:cubicBezTo>
                  <a:pt x="106" y="33"/>
                  <a:pt x="106" y="36"/>
                  <a:pt x="106" y="37"/>
                </a:cubicBezTo>
                <a:cubicBezTo>
                  <a:pt x="106" y="37"/>
                  <a:pt x="108" y="36"/>
                  <a:pt x="108" y="36"/>
                </a:cubicBezTo>
                <a:cubicBezTo>
                  <a:pt x="109" y="35"/>
                  <a:pt x="117" y="32"/>
                  <a:pt x="123" y="41"/>
                </a:cubicBezTo>
                <a:cubicBezTo>
                  <a:pt x="124" y="41"/>
                  <a:pt x="128" y="49"/>
                  <a:pt x="124" y="58"/>
                </a:cubicBezTo>
                <a:cubicBezTo>
                  <a:pt x="124" y="58"/>
                  <a:pt x="122" y="62"/>
                  <a:pt x="119" y="64"/>
                </a:cubicBezTo>
                <a:cubicBezTo>
                  <a:pt x="117" y="65"/>
                  <a:pt x="113" y="67"/>
                  <a:pt x="105" y="68"/>
                </a:cubicBezTo>
                <a:cubicBezTo>
                  <a:pt x="92" y="70"/>
                  <a:pt x="88" y="71"/>
                  <a:pt x="80" y="73"/>
                </a:cubicBezTo>
                <a:cubicBezTo>
                  <a:pt x="80" y="73"/>
                  <a:pt x="77" y="73"/>
                  <a:pt x="76" y="73"/>
                </a:cubicBezTo>
                <a:cubicBezTo>
                  <a:pt x="72" y="72"/>
                  <a:pt x="63" y="72"/>
                  <a:pt x="52" y="75"/>
                </a:cubicBezTo>
                <a:cubicBezTo>
                  <a:pt x="52" y="75"/>
                  <a:pt x="49" y="75"/>
                  <a:pt x="46" y="76"/>
                </a:cubicBezTo>
                <a:cubicBezTo>
                  <a:pt x="43" y="76"/>
                  <a:pt x="37" y="77"/>
                  <a:pt x="33" y="76"/>
                </a:cubicBezTo>
                <a:cubicBezTo>
                  <a:pt x="30" y="76"/>
                  <a:pt x="25" y="73"/>
                  <a:pt x="23" y="68"/>
                </a:cubicBezTo>
                <a:close/>
                <a:moveTo>
                  <a:pt x="85" y="115"/>
                </a:moveTo>
                <a:cubicBezTo>
                  <a:pt x="85" y="120"/>
                  <a:pt x="82" y="124"/>
                  <a:pt x="81" y="125"/>
                </a:cubicBezTo>
                <a:cubicBezTo>
                  <a:pt x="76" y="134"/>
                  <a:pt x="63" y="133"/>
                  <a:pt x="60" y="131"/>
                </a:cubicBezTo>
                <a:cubicBezTo>
                  <a:pt x="53" y="127"/>
                  <a:pt x="51" y="120"/>
                  <a:pt x="51" y="119"/>
                </a:cubicBezTo>
                <a:cubicBezTo>
                  <a:pt x="51" y="118"/>
                  <a:pt x="51" y="117"/>
                  <a:pt x="51" y="117"/>
                </a:cubicBezTo>
                <a:cubicBezTo>
                  <a:pt x="51" y="117"/>
                  <a:pt x="47" y="117"/>
                  <a:pt x="46" y="117"/>
                </a:cubicBezTo>
                <a:cubicBezTo>
                  <a:pt x="31" y="116"/>
                  <a:pt x="32" y="103"/>
                  <a:pt x="33" y="100"/>
                </a:cubicBezTo>
                <a:cubicBezTo>
                  <a:pt x="33" y="95"/>
                  <a:pt x="36" y="91"/>
                  <a:pt x="37" y="89"/>
                </a:cubicBezTo>
                <a:cubicBezTo>
                  <a:pt x="39" y="87"/>
                  <a:pt x="43" y="84"/>
                  <a:pt x="46" y="82"/>
                </a:cubicBezTo>
                <a:cubicBezTo>
                  <a:pt x="53" y="79"/>
                  <a:pt x="62" y="76"/>
                  <a:pt x="74" y="75"/>
                </a:cubicBezTo>
                <a:cubicBezTo>
                  <a:pt x="75" y="75"/>
                  <a:pt x="78" y="75"/>
                  <a:pt x="79" y="75"/>
                </a:cubicBezTo>
                <a:cubicBezTo>
                  <a:pt x="79" y="83"/>
                  <a:pt x="81" y="89"/>
                  <a:pt x="84" y="100"/>
                </a:cubicBezTo>
                <a:cubicBezTo>
                  <a:pt x="85" y="108"/>
                  <a:pt x="85" y="114"/>
                  <a:pt x="85" y="115"/>
                </a:cubicBezTo>
                <a:close/>
                <a:moveTo>
                  <a:pt x="134" y="92"/>
                </a:moveTo>
                <a:cubicBezTo>
                  <a:pt x="131" y="102"/>
                  <a:pt x="122" y="101"/>
                  <a:pt x="121" y="101"/>
                </a:cubicBezTo>
                <a:cubicBezTo>
                  <a:pt x="121" y="101"/>
                  <a:pt x="118" y="100"/>
                  <a:pt x="118" y="100"/>
                </a:cubicBezTo>
                <a:cubicBezTo>
                  <a:pt x="118" y="100"/>
                  <a:pt x="118" y="100"/>
                  <a:pt x="118" y="100"/>
                </a:cubicBezTo>
                <a:cubicBezTo>
                  <a:pt x="118" y="100"/>
                  <a:pt x="119" y="105"/>
                  <a:pt x="119" y="106"/>
                </a:cubicBezTo>
                <a:cubicBezTo>
                  <a:pt x="120" y="116"/>
                  <a:pt x="108" y="118"/>
                  <a:pt x="106" y="118"/>
                </a:cubicBezTo>
                <a:cubicBezTo>
                  <a:pt x="100" y="119"/>
                  <a:pt x="97" y="116"/>
                  <a:pt x="95" y="115"/>
                </a:cubicBezTo>
                <a:cubicBezTo>
                  <a:pt x="93" y="112"/>
                  <a:pt x="92" y="109"/>
                  <a:pt x="91" y="106"/>
                </a:cubicBezTo>
                <a:cubicBezTo>
                  <a:pt x="87" y="98"/>
                  <a:pt x="84" y="88"/>
                  <a:pt x="82" y="78"/>
                </a:cubicBezTo>
                <a:cubicBezTo>
                  <a:pt x="81" y="77"/>
                  <a:pt x="81" y="76"/>
                  <a:pt x="81" y="75"/>
                </a:cubicBezTo>
                <a:cubicBezTo>
                  <a:pt x="89" y="74"/>
                  <a:pt x="94" y="73"/>
                  <a:pt x="106" y="72"/>
                </a:cubicBezTo>
                <a:cubicBezTo>
                  <a:pt x="114" y="72"/>
                  <a:pt x="119" y="73"/>
                  <a:pt x="120" y="73"/>
                </a:cubicBezTo>
                <a:cubicBezTo>
                  <a:pt x="125" y="74"/>
                  <a:pt x="127" y="76"/>
                  <a:pt x="127" y="76"/>
                </a:cubicBezTo>
                <a:cubicBezTo>
                  <a:pt x="135" y="80"/>
                  <a:pt x="135" y="90"/>
                  <a:pt x="134" y="92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9" name="Freeform 199"/>
          <p:cNvSpPr>
            <a:spLocks noEditPoints="1"/>
          </p:cNvSpPr>
          <p:nvPr/>
        </p:nvSpPr>
        <p:spPr bwMode="auto">
          <a:xfrm>
            <a:off x="543944" y="4612906"/>
            <a:ext cx="513722" cy="512295"/>
          </a:xfrm>
          <a:custGeom>
            <a:avLst/>
            <a:gdLst>
              <a:gd name="T0" fmla="*/ 24 w 152"/>
              <a:gd name="T1" fmla="*/ 0 h 152"/>
              <a:gd name="T2" fmla="*/ 0 w 152"/>
              <a:gd name="T3" fmla="*/ 129 h 152"/>
              <a:gd name="T4" fmla="*/ 129 w 152"/>
              <a:gd name="T5" fmla="*/ 152 h 152"/>
              <a:gd name="T6" fmla="*/ 152 w 152"/>
              <a:gd name="T7" fmla="*/ 23 h 152"/>
              <a:gd name="T8" fmla="*/ 32 w 152"/>
              <a:gd name="T9" fmla="*/ 29 h 152"/>
              <a:gd name="T10" fmla="*/ 32 w 152"/>
              <a:gd name="T11" fmla="*/ 50 h 152"/>
              <a:gd name="T12" fmla="*/ 32 w 152"/>
              <a:gd name="T13" fmla="*/ 29 h 152"/>
              <a:gd name="T14" fmla="*/ 27 w 152"/>
              <a:gd name="T15" fmla="*/ 125 h 152"/>
              <a:gd name="T16" fmla="*/ 33 w 152"/>
              <a:gd name="T17" fmla="*/ 87 h 152"/>
              <a:gd name="T18" fmla="*/ 15 w 152"/>
              <a:gd name="T19" fmla="*/ 66 h 152"/>
              <a:gd name="T20" fmla="*/ 40 w 152"/>
              <a:gd name="T21" fmla="*/ 70 h 152"/>
              <a:gd name="T22" fmla="*/ 138 w 152"/>
              <a:gd name="T23" fmla="*/ 105 h 152"/>
              <a:gd name="T24" fmla="*/ 95 w 152"/>
              <a:gd name="T25" fmla="*/ 116 h 152"/>
              <a:gd name="T26" fmla="*/ 120 w 152"/>
              <a:gd name="T27" fmla="*/ 103 h 152"/>
              <a:gd name="T28" fmla="*/ 74 w 152"/>
              <a:gd name="T29" fmla="*/ 48 h 152"/>
              <a:gd name="T30" fmla="*/ 76 w 152"/>
              <a:gd name="T31" fmla="*/ 60 h 152"/>
              <a:gd name="T32" fmla="*/ 116 w 152"/>
              <a:gd name="T33" fmla="*/ 68 h 152"/>
              <a:gd name="T34" fmla="*/ 92 w 152"/>
              <a:gd name="T35" fmla="*/ 76 h 152"/>
              <a:gd name="T36" fmla="*/ 116 w 152"/>
              <a:gd name="T37" fmla="*/ 84 h 152"/>
              <a:gd name="T38" fmla="*/ 92 w 152"/>
              <a:gd name="T39" fmla="*/ 102 h 152"/>
              <a:gd name="T40" fmla="*/ 100 w 152"/>
              <a:gd name="T41" fmla="*/ 90 h 152"/>
              <a:gd name="T42" fmla="*/ 120 w 152"/>
              <a:gd name="T43" fmla="*/ 108 h 152"/>
              <a:gd name="T44" fmla="*/ 104 w 152"/>
              <a:gd name="T45" fmla="*/ 105 h 152"/>
              <a:gd name="T46" fmla="*/ 49 w 152"/>
              <a:gd name="T47" fmla="*/ 89 h 152"/>
              <a:gd name="T48" fmla="*/ 65 w 152"/>
              <a:gd name="T49" fmla="*/ 88 h 152"/>
              <a:gd name="T50" fmla="*/ 75 w 152"/>
              <a:gd name="T51" fmla="*/ 104 h 152"/>
              <a:gd name="T52" fmla="*/ 76 w 152"/>
              <a:gd name="T53" fmla="*/ 84 h 152"/>
              <a:gd name="T54" fmla="*/ 52 w 152"/>
              <a:gd name="T55" fmla="*/ 76 h 152"/>
              <a:gd name="T56" fmla="*/ 76 w 152"/>
              <a:gd name="T57" fmla="*/ 68 h 152"/>
              <a:gd name="T58" fmla="*/ 59 w 152"/>
              <a:gd name="T59" fmla="*/ 78 h 152"/>
              <a:gd name="T60" fmla="*/ 65 w 152"/>
              <a:gd name="T61" fmla="*/ 52 h 152"/>
              <a:gd name="T62" fmla="*/ 48 w 152"/>
              <a:gd name="T63" fmla="*/ 65 h 152"/>
              <a:gd name="T64" fmla="*/ 55 w 152"/>
              <a:gd name="T65" fmla="*/ 27 h 152"/>
              <a:gd name="T66" fmla="*/ 68 w 152"/>
              <a:gd name="T67" fmla="*/ 40 h 152"/>
              <a:gd name="T68" fmla="*/ 138 w 152"/>
              <a:gd name="T69" fmla="*/ 105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2" h="152">
                <a:moveTo>
                  <a:pt x="129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2"/>
                  <a:pt x="11" y="152"/>
                  <a:pt x="24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42" y="152"/>
                  <a:pt x="152" y="142"/>
                  <a:pt x="152" y="129"/>
                </a:cubicBezTo>
                <a:cubicBezTo>
                  <a:pt x="152" y="23"/>
                  <a:pt x="152" y="23"/>
                  <a:pt x="152" y="23"/>
                </a:cubicBezTo>
                <a:cubicBezTo>
                  <a:pt x="152" y="10"/>
                  <a:pt x="142" y="0"/>
                  <a:pt x="129" y="0"/>
                </a:cubicBezTo>
                <a:close/>
                <a:moveTo>
                  <a:pt x="32" y="29"/>
                </a:moveTo>
                <a:cubicBezTo>
                  <a:pt x="38" y="29"/>
                  <a:pt x="43" y="34"/>
                  <a:pt x="43" y="40"/>
                </a:cubicBezTo>
                <a:cubicBezTo>
                  <a:pt x="43" y="45"/>
                  <a:pt x="38" y="50"/>
                  <a:pt x="32" y="50"/>
                </a:cubicBezTo>
                <a:cubicBezTo>
                  <a:pt x="25" y="50"/>
                  <a:pt x="20" y="45"/>
                  <a:pt x="20" y="40"/>
                </a:cubicBezTo>
                <a:cubicBezTo>
                  <a:pt x="20" y="34"/>
                  <a:pt x="25" y="29"/>
                  <a:pt x="32" y="29"/>
                </a:cubicBezTo>
                <a:close/>
                <a:moveTo>
                  <a:pt x="41" y="92"/>
                </a:moveTo>
                <a:cubicBezTo>
                  <a:pt x="38" y="102"/>
                  <a:pt x="39" y="98"/>
                  <a:pt x="27" y="125"/>
                </a:cubicBezTo>
                <a:cubicBezTo>
                  <a:pt x="9" y="114"/>
                  <a:pt x="9" y="114"/>
                  <a:pt x="9" y="114"/>
                </a:cubicBezTo>
                <a:cubicBezTo>
                  <a:pt x="9" y="114"/>
                  <a:pt x="29" y="96"/>
                  <a:pt x="33" y="87"/>
                </a:cubicBezTo>
                <a:cubicBezTo>
                  <a:pt x="37" y="79"/>
                  <a:pt x="28" y="74"/>
                  <a:pt x="28" y="74"/>
                </a:cubicBezTo>
                <a:cubicBezTo>
                  <a:pt x="15" y="66"/>
                  <a:pt x="15" y="66"/>
                  <a:pt x="15" y="66"/>
                </a:cubicBezTo>
                <a:cubicBezTo>
                  <a:pt x="22" y="54"/>
                  <a:pt x="22" y="54"/>
                  <a:pt x="22" y="54"/>
                </a:cubicBezTo>
                <a:cubicBezTo>
                  <a:pt x="32" y="62"/>
                  <a:pt x="33" y="63"/>
                  <a:pt x="40" y="70"/>
                </a:cubicBezTo>
                <a:cubicBezTo>
                  <a:pt x="45" y="75"/>
                  <a:pt x="45" y="82"/>
                  <a:pt x="41" y="92"/>
                </a:cubicBezTo>
                <a:close/>
                <a:moveTo>
                  <a:pt x="138" y="105"/>
                </a:moveTo>
                <a:cubicBezTo>
                  <a:pt x="135" y="137"/>
                  <a:pt x="92" y="125"/>
                  <a:pt x="92" y="125"/>
                </a:cubicBezTo>
                <a:cubicBezTo>
                  <a:pt x="95" y="116"/>
                  <a:pt x="95" y="116"/>
                  <a:pt x="95" y="116"/>
                </a:cubicBezTo>
                <a:cubicBezTo>
                  <a:pt x="104" y="118"/>
                  <a:pt x="104" y="118"/>
                  <a:pt x="104" y="118"/>
                </a:cubicBezTo>
                <a:cubicBezTo>
                  <a:pt x="122" y="119"/>
                  <a:pt x="120" y="103"/>
                  <a:pt x="120" y="103"/>
                </a:cubicBezTo>
                <a:cubicBezTo>
                  <a:pt x="120" y="57"/>
                  <a:pt x="120" y="57"/>
                  <a:pt x="120" y="57"/>
                </a:cubicBezTo>
                <a:cubicBezTo>
                  <a:pt x="120" y="40"/>
                  <a:pt x="104" y="38"/>
                  <a:pt x="74" y="48"/>
                </a:cubicBezTo>
                <a:cubicBezTo>
                  <a:pt x="81" y="51"/>
                  <a:pt x="81" y="51"/>
                  <a:pt x="81" y="51"/>
                </a:cubicBezTo>
                <a:cubicBezTo>
                  <a:pt x="81" y="53"/>
                  <a:pt x="79" y="56"/>
                  <a:pt x="76" y="60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92" y="68"/>
                  <a:pt x="92" y="68"/>
                  <a:pt x="92" y="68"/>
                </a:cubicBezTo>
                <a:cubicBezTo>
                  <a:pt x="92" y="76"/>
                  <a:pt x="92" y="76"/>
                  <a:pt x="92" y="76"/>
                </a:cubicBezTo>
                <a:cubicBezTo>
                  <a:pt x="116" y="76"/>
                  <a:pt x="116" y="76"/>
                  <a:pt x="116" y="76"/>
                </a:cubicBezTo>
                <a:cubicBezTo>
                  <a:pt x="116" y="84"/>
                  <a:pt x="116" y="84"/>
                  <a:pt x="116" y="84"/>
                </a:cubicBezTo>
                <a:cubicBezTo>
                  <a:pt x="92" y="84"/>
                  <a:pt x="92" y="84"/>
                  <a:pt x="92" y="84"/>
                </a:cubicBezTo>
                <a:cubicBezTo>
                  <a:pt x="92" y="102"/>
                  <a:pt x="92" y="102"/>
                  <a:pt x="92" y="102"/>
                </a:cubicBezTo>
                <a:cubicBezTo>
                  <a:pt x="96" y="101"/>
                  <a:pt x="99" y="100"/>
                  <a:pt x="102" y="98"/>
                </a:cubicBezTo>
                <a:cubicBezTo>
                  <a:pt x="100" y="90"/>
                  <a:pt x="100" y="90"/>
                  <a:pt x="100" y="90"/>
                </a:cubicBezTo>
                <a:cubicBezTo>
                  <a:pt x="111" y="87"/>
                  <a:pt x="111" y="87"/>
                  <a:pt x="111" y="87"/>
                </a:cubicBezTo>
                <a:cubicBezTo>
                  <a:pt x="120" y="108"/>
                  <a:pt x="120" y="108"/>
                  <a:pt x="120" y="108"/>
                </a:cubicBezTo>
                <a:cubicBezTo>
                  <a:pt x="107" y="114"/>
                  <a:pt x="107" y="114"/>
                  <a:pt x="107" y="114"/>
                </a:cubicBezTo>
                <a:cubicBezTo>
                  <a:pt x="104" y="105"/>
                  <a:pt x="104" y="105"/>
                  <a:pt x="104" y="105"/>
                </a:cubicBezTo>
                <a:cubicBezTo>
                  <a:pt x="99" y="110"/>
                  <a:pt x="87" y="116"/>
                  <a:pt x="66" y="115"/>
                </a:cubicBezTo>
                <a:cubicBezTo>
                  <a:pt x="43" y="116"/>
                  <a:pt x="49" y="89"/>
                  <a:pt x="49" y="89"/>
                </a:cubicBezTo>
                <a:cubicBezTo>
                  <a:pt x="49" y="88"/>
                  <a:pt x="49" y="88"/>
                  <a:pt x="49" y="88"/>
                </a:cubicBezTo>
                <a:cubicBezTo>
                  <a:pt x="65" y="88"/>
                  <a:pt x="65" y="88"/>
                  <a:pt x="65" y="88"/>
                </a:cubicBezTo>
                <a:cubicBezTo>
                  <a:pt x="65" y="92"/>
                  <a:pt x="64" y="98"/>
                  <a:pt x="66" y="101"/>
                </a:cubicBezTo>
                <a:cubicBezTo>
                  <a:pt x="67" y="103"/>
                  <a:pt x="72" y="104"/>
                  <a:pt x="75" y="104"/>
                </a:cubicBezTo>
                <a:cubicBezTo>
                  <a:pt x="75" y="104"/>
                  <a:pt x="72" y="105"/>
                  <a:pt x="76" y="105"/>
                </a:cubicBezTo>
                <a:cubicBezTo>
                  <a:pt x="76" y="84"/>
                  <a:pt x="76" y="84"/>
                  <a:pt x="76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76"/>
                  <a:pt x="52" y="76"/>
                  <a:pt x="52" y="76"/>
                </a:cubicBezTo>
                <a:cubicBezTo>
                  <a:pt x="76" y="76"/>
                  <a:pt x="76" y="76"/>
                  <a:pt x="76" y="76"/>
                </a:cubicBezTo>
                <a:cubicBezTo>
                  <a:pt x="76" y="68"/>
                  <a:pt x="76" y="68"/>
                  <a:pt x="76" y="68"/>
                </a:cubicBezTo>
                <a:cubicBezTo>
                  <a:pt x="69" y="68"/>
                  <a:pt x="69" y="68"/>
                  <a:pt x="69" y="68"/>
                </a:cubicBezTo>
                <a:cubicBezTo>
                  <a:pt x="63" y="72"/>
                  <a:pt x="59" y="78"/>
                  <a:pt x="59" y="78"/>
                </a:cubicBezTo>
                <a:cubicBezTo>
                  <a:pt x="52" y="71"/>
                  <a:pt x="52" y="71"/>
                  <a:pt x="52" y="71"/>
                </a:cubicBezTo>
                <a:cubicBezTo>
                  <a:pt x="57" y="66"/>
                  <a:pt x="62" y="58"/>
                  <a:pt x="65" y="52"/>
                </a:cubicBezTo>
                <a:cubicBezTo>
                  <a:pt x="62" y="53"/>
                  <a:pt x="60" y="54"/>
                  <a:pt x="57" y="56"/>
                </a:cubicBezTo>
                <a:cubicBezTo>
                  <a:pt x="55" y="59"/>
                  <a:pt x="52" y="62"/>
                  <a:pt x="48" y="65"/>
                </a:cubicBezTo>
                <a:cubicBezTo>
                  <a:pt x="48" y="65"/>
                  <a:pt x="37" y="59"/>
                  <a:pt x="37" y="59"/>
                </a:cubicBezTo>
                <a:cubicBezTo>
                  <a:pt x="49" y="49"/>
                  <a:pt x="55" y="27"/>
                  <a:pt x="55" y="27"/>
                </a:cubicBezTo>
                <a:cubicBezTo>
                  <a:pt x="72" y="32"/>
                  <a:pt x="72" y="32"/>
                  <a:pt x="72" y="32"/>
                </a:cubicBezTo>
                <a:cubicBezTo>
                  <a:pt x="72" y="32"/>
                  <a:pt x="71" y="35"/>
                  <a:pt x="68" y="40"/>
                </a:cubicBezTo>
                <a:cubicBezTo>
                  <a:pt x="133" y="21"/>
                  <a:pt x="137" y="51"/>
                  <a:pt x="137" y="51"/>
                </a:cubicBezTo>
                <a:cubicBezTo>
                  <a:pt x="137" y="51"/>
                  <a:pt x="142" y="72"/>
                  <a:pt x="138" y="105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0" name="Freeform 200"/>
          <p:cNvSpPr/>
          <p:nvPr/>
        </p:nvSpPr>
        <p:spPr bwMode="auto">
          <a:xfrm>
            <a:off x="8683081" y="4604543"/>
            <a:ext cx="202635" cy="418114"/>
          </a:xfrm>
          <a:custGeom>
            <a:avLst/>
            <a:gdLst>
              <a:gd name="T0" fmla="*/ 0 w 60"/>
              <a:gd name="T1" fmla="*/ 27 h 124"/>
              <a:gd name="T2" fmla="*/ 0 w 60"/>
              <a:gd name="T3" fmla="*/ 32 h 124"/>
              <a:gd name="T4" fmla="*/ 60 w 60"/>
              <a:gd name="T5" fmla="*/ 124 h 124"/>
              <a:gd name="T6" fmla="*/ 60 w 60"/>
              <a:gd name="T7" fmla="*/ 23 h 124"/>
              <a:gd name="T8" fmla="*/ 38 w 60"/>
              <a:gd name="T9" fmla="*/ 0 h 124"/>
              <a:gd name="T10" fmla="*/ 2 w 60"/>
              <a:gd name="T11" fmla="*/ 0 h 124"/>
              <a:gd name="T12" fmla="*/ 0 w 60"/>
              <a:gd name="T13" fmla="*/ 27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" h="124">
                <a:moveTo>
                  <a:pt x="0" y="27"/>
                </a:moveTo>
                <a:cubicBezTo>
                  <a:pt x="0" y="32"/>
                  <a:pt x="0" y="32"/>
                  <a:pt x="0" y="32"/>
                </a:cubicBezTo>
                <a:cubicBezTo>
                  <a:pt x="4" y="76"/>
                  <a:pt x="24" y="106"/>
                  <a:pt x="60" y="124"/>
                </a:cubicBezTo>
                <a:cubicBezTo>
                  <a:pt x="60" y="23"/>
                  <a:pt x="60" y="23"/>
                  <a:pt x="60" y="23"/>
                </a:cubicBezTo>
                <a:cubicBezTo>
                  <a:pt x="60" y="10"/>
                  <a:pt x="51" y="0"/>
                  <a:pt x="38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7"/>
                  <a:pt x="0" y="16"/>
                  <a:pt x="0" y="27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1" name="Freeform 201"/>
          <p:cNvSpPr/>
          <p:nvPr/>
        </p:nvSpPr>
        <p:spPr bwMode="auto">
          <a:xfrm>
            <a:off x="8426221" y="4874249"/>
            <a:ext cx="416687" cy="242591"/>
          </a:xfrm>
          <a:custGeom>
            <a:avLst/>
            <a:gdLst>
              <a:gd name="T0" fmla="*/ 64 w 123"/>
              <a:gd name="T1" fmla="*/ 0 h 72"/>
              <a:gd name="T2" fmla="*/ 0 w 123"/>
              <a:gd name="T3" fmla="*/ 70 h 72"/>
              <a:gd name="T4" fmla="*/ 8 w 123"/>
              <a:gd name="T5" fmla="*/ 72 h 72"/>
              <a:gd name="T6" fmla="*/ 114 w 123"/>
              <a:gd name="T7" fmla="*/ 72 h 72"/>
              <a:gd name="T8" fmla="*/ 123 w 123"/>
              <a:gd name="T9" fmla="*/ 70 h 72"/>
              <a:gd name="T10" fmla="*/ 64 w 123"/>
              <a:gd name="T11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" h="72">
                <a:moveTo>
                  <a:pt x="64" y="0"/>
                </a:moveTo>
                <a:cubicBezTo>
                  <a:pt x="51" y="30"/>
                  <a:pt x="30" y="53"/>
                  <a:pt x="0" y="70"/>
                </a:cubicBezTo>
                <a:cubicBezTo>
                  <a:pt x="3" y="71"/>
                  <a:pt x="6" y="72"/>
                  <a:pt x="8" y="72"/>
                </a:cubicBezTo>
                <a:cubicBezTo>
                  <a:pt x="114" y="72"/>
                  <a:pt x="114" y="72"/>
                  <a:pt x="114" y="72"/>
                </a:cubicBezTo>
                <a:cubicBezTo>
                  <a:pt x="117" y="72"/>
                  <a:pt x="120" y="71"/>
                  <a:pt x="123" y="70"/>
                </a:cubicBezTo>
                <a:cubicBezTo>
                  <a:pt x="96" y="54"/>
                  <a:pt x="76" y="30"/>
                  <a:pt x="64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2" name="Freeform 202"/>
          <p:cNvSpPr/>
          <p:nvPr/>
        </p:nvSpPr>
        <p:spPr bwMode="auto">
          <a:xfrm>
            <a:off x="8373420" y="4604543"/>
            <a:ext cx="215478" cy="438092"/>
          </a:xfrm>
          <a:custGeom>
            <a:avLst/>
            <a:gdLst>
              <a:gd name="T0" fmla="*/ 64 w 64"/>
              <a:gd name="T1" fmla="*/ 33 h 130"/>
              <a:gd name="T2" fmla="*/ 64 w 64"/>
              <a:gd name="T3" fmla="*/ 0 h 130"/>
              <a:gd name="T4" fmla="*/ 24 w 64"/>
              <a:gd name="T5" fmla="*/ 0 h 130"/>
              <a:gd name="T6" fmla="*/ 0 w 64"/>
              <a:gd name="T7" fmla="*/ 23 h 130"/>
              <a:gd name="T8" fmla="*/ 0 w 64"/>
              <a:gd name="T9" fmla="*/ 129 h 130"/>
              <a:gd name="T10" fmla="*/ 1 w 64"/>
              <a:gd name="T11" fmla="*/ 130 h 130"/>
              <a:gd name="T12" fmla="*/ 64 w 64"/>
              <a:gd name="T13" fmla="*/ 33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" h="130">
                <a:moveTo>
                  <a:pt x="64" y="33"/>
                </a:moveTo>
                <a:cubicBezTo>
                  <a:pt x="64" y="0"/>
                  <a:pt x="64" y="0"/>
                  <a:pt x="6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2" y="0"/>
                  <a:pt x="0" y="10"/>
                  <a:pt x="0" y="23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29"/>
                  <a:pt x="1" y="129"/>
                  <a:pt x="1" y="130"/>
                </a:cubicBezTo>
                <a:cubicBezTo>
                  <a:pt x="43" y="109"/>
                  <a:pt x="64" y="76"/>
                  <a:pt x="64" y="33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40" name="组合 239"/>
          <p:cNvGrpSpPr/>
          <p:nvPr/>
        </p:nvGrpSpPr>
        <p:grpSpPr>
          <a:xfrm>
            <a:off x="395534" y="2882147"/>
            <a:ext cx="847644" cy="151262"/>
            <a:chOff x="214993" y="1512887"/>
            <a:chExt cx="942976" cy="168275"/>
          </a:xfrm>
        </p:grpSpPr>
        <p:sp>
          <p:nvSpPr>
            <p:cNvPr id="203" name="Freeform 203"/>
            <p:cNvSpPr>
              <a:spLocks noEditPoints="1"/>
            </p:cNvSpPr>
            <p:nvPr/>
          </p:nvSpPr>
          <p:spPr bwMode="auto">
            <a:xfrm>
              <a:off x="214993" y="1512887"/>
              <a:ext cx="158750" cy="157163"/>
            </a:xfrm>
            <a:custGeom>
              <a:avLst/>
              <a:gdLst>
                <a:gd name="T0" fmla="*/ 3 w 42"/>
                <a:gd name="T1" fmla="*/ 42 h 42"/>
                <a:gd name="T2" fmla="*/ 0 w 42"/>
                <a:gd name="T3" fmla="*/ 42 h 42"/>
                <a:gd name="T4" fmla="*/ 6 w 42"/>
                <a:gd name="T5" fmla="*/ 24 h 42"/>
                <a:gd name="T6" fmla="*/ 8 w 42"/>
                <a:gd name="T7" fmla="*/ 24 h 42"/>
                <a:gd name="T8" fmla="*/ 3 w 42"/>
                <a:gd name="T9" fmla="*/ 42 h 42"/>
                <a:gd name="T10" fmla="*/ 4 w 42"/>
                <a:gd name="T11" fmla="*/ 1 h 42"/>
                <a:gd name="T12" fmla="*/ 8 w 42"/>
                <a:gd name="T13" fmla="*/ 10 h 42"/>
                <a:gd name="T14" fmla="*/ 5 w 42"/>
                <a:gd name="T15" fmla="*/ 10 h 42"/>
                <a:gd name="T16" fmla="*/ 1 w 42"/>
                <a:gd name="T17" fmla="*/ 1 h 42"/>
                <a:gd name="T18" fmla="*/ 4 w 42"/>
                <a:gd name="T19" fmla="*/ 1 h 42"/>
                <a:gd name="T20" fmla="*/ 4 w 42"/>
                <a:gd name="T21" fmla="*/ 12 h 42"/>
                <a:gd name="T22" fmla="*/ 8 w 42"/>
                <a:gd name="T23" fmla="*/ 21 h 42"/>
                <a:gd name="T24" fmla="*/ 5 w 42"/>
                <a:gd name="T25" fmla="*/ 21 h 42"/>
                <a:gd name="T26" fmla="*/ 1 w 42"/>
                <a:gd name="T27" fmla="*/ 12 h 42"/>
                <a:gd name="T28" fmla="*/ 4 w 42"/>
                <a:gd name="T29" fmla="*/ 12 h 42"/>
                <a:gd name="T30" fmla="*/ 11 w 42"/>
                <a:gd name="T31" fmla="*/ 10 h 42"/>
                <a:gd name="T32" fmla="*/ 18 w 42"/>
                <a:gd name="T33" fmla="*/ 0 h 42"/>
                <a:gd name="T34" fmla="*/ 21 w 42"/>
                <a:gd name="T35" fmla="*/ 0 h 42"/>
                <a:gd name="T36" fmla="*/ 19 w 42"/>
                <a:gd name="T37" fmla="*/ 5 h 42"/>
                <a:gd name="T38" fmla="*/ 42 w 42"/>
                <a:gd name="T39" fmla="*/ 5 h 42"/>
                <a:gd name="T40" fmla="*/ 42 w 42"/>
                <a:gd name="T41" fmla="*/ 37 h 42"/>
                <a:gd name="T42" fmla="*/ 36 w 42"/>
                <a:gd name="T43" fmla="*/ 42 h 42"/>
                <a:gd name="T44" fmla="*/ 32 w 42"/>
                <a:gd name="T45" fmla="*/ 42 h 42"/>
                <a:gd name="T46" fmla="*/ 32 w 42"/>
                <a:gd name="T47" fmla="*/ 40 h 42"/>
                <a:gd name="T48" fmla="*/ 36 w 42"/>
                <a:gd name="T49" fmla="*/ 40 h 42"/>
                <a:gd name="T50" fmla="*/ 39 w 42"/>
                <a:gd name="T51" fmla="*/ 37 h 42"/>
                <a:gd name="T52" fmla="*/ 39 w 42"/>
                <a:gd name="T53" fmla="*/ 7 h 42"/>
                <a:gd name="T54" fmla="*/ 18 w 42"/>
                <a:gd name="T55" fmla="*/ 7 h 42"/>
                <a:gd name="T56" fmla="*/ 11 w 42"/>
                <a:gd name="T57" fmla="*/ 12 h 42"/>
                <a:gd name="T58" fmla="*/ 11 w 42"/>
                <a:gd name="T59" fmla="*/ 10 h 42"/>
                <a:gd name="T60" fmla="*/ 11 w 42"/>
                <a:gd name="T61" fmla="*/ 18 h 42"/>
                <a:gd name="T62" fmla="*/ 17 w 42"/>
                <a:gd name="T63" fmla="*/ 10 h 42"/>
                <a:gd name="T64" fmla="*/ 20 w 42"/>
                <a:gd name="T65" fmla="*/ 10 h 42"/>
                <a:gd name="T66" fmla="*/ 19 w 42"/>
                <a:gd name="T67" fmla="*/ 13 h 42"/>
                <a:gd name="T68" fmla="*/ 34 w 42"/>
                <a:gd name="T69" fmla="*/ 13 h 42"/>
                <a:gd name="T70" fmla="*/ 34 w 42"/>
                <a:gd name="T71" fmla="*/ 15 h 42"/>
                <a:gd name="T72" fmla="*/ 25 w 42"/>
                <a:gd name="T73" fmla="*/ 15 h 42"/>
                <a:gd name="T74" fmla="*/ 25 w 42"/>
                <a:gd name="T75" fmla="*/ 22 h 42"/>
                <a:gd name="T76" fmla="*/ 36 w 42"/>
                <a:gd name="T77" fmla="*/ 22 h 42"/>
                <a:gd name="T78" fmla="*/ 36 w 42"/>
                <a:gd name="T79" fmla="*/ 24 h 42"/>
                <a:gd name="T80" fmla="*/ 25 w 42"/>
                <a:gd name="T81" fmla="*/ 24 h 42"/>
                <a:gd name="T82" fmla="*/ 25 w 42"/>
                <a:gd name="T83" fmla="*/ 34 h 42"/>
                <a:gd name="T84" fmla="*/ 28 w 42"/>
                <a:gd name="T85" fmla="*/ 34 h 42"/>
                <a:gd name="T86" fmla="*/ 31 w 42"/>
                <a:gd name="T87" fmla="*/ 32 h 42"/>
                <a:gd name="T88" fmla="*/ 31 w 42"/>
                <a:gd name="T89" fmla="*/ 27 h 42"/>
                <a:gd name="T90" fmla="*/ 34 w 42"/>
                <a:gd name="T91" fmla="*/ 27 h 42"/>
                <a:gd name="T92" fmla="*/ 34 w 42"/>
                <a:gd name="T93" fmla="*/ 32 h 42"/>
                <a:gd name="T94" fmla="*/ 29 w 42"/>
                <a:gd name="T95" fmla="*/ 36 h 42"/>
                <a:gd name="T96" fmla="*/ 13 w 42"/>
                <a:gd name="T97" fmla="*/ 36 h 42"/>
                <a:gd name="T98" fmla="*/ 13 w 42"/>
                <a:gd name="T99" fmla="*/ 27 h 42"/>
                <a:gd name="T100" fmla="*/ 16 w 42"/>
                <a:gd name="T101" fmla="*/ 27 h 42"/>
                <a:gd name="T102" fmla="*/ 16 w 42"/>
                <a:gd name="T103" fmla="*/ 34 h 42"/>
                <a:gd name="T104" fmla="*/ 22 w 42"/>
                <a:gd name="T105" fmla="*/ 34 h 42"/>
                <a:gd name="T106" fmla="*/ 22 w 42"/>
                <a:gd name="T107" fmla="*/ 24 h 42"/>
                <a:gd name="T108" fmla="*/ 11 w 42"/>
                <a:gd name="T109" fmla="*/ 24 h 42"/>
                <a:gd name="T110" fmla="*/ 11 w 42"/>
                <a:gd name="T111" fmla="*/ 22 h 42"/>
                <a:gd name="T112" fmla="*/ 22 w 42"/>
                <a:gd name="T113" fmla="*/ 22 h 42"/>
                <a:gd name="T114" fmla="*/ 22 w 42"/>
                <a:gd name="T115" fmla="*/ 15 h 42"/>
                <a:gd name="T116" fmla="*/ 18 w 42"/>
                <a:gd name="T117" fmla="*/ 15 h 42"/>
                <a:gd name="T118" fmla="*/ 11 w 42"/>
                <a:gd name="T119" fmla="*/ 20 h 42"/>
                <a:gd name="T120" fmla="*/ 11 w 42"/>
                <a:gd name="T121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" h="42">
                  <a:moveTo>
                    <a:pt x="3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3" y="37"/>
                    <a:pt x="5" y="30"/>
                    <a:pt x="6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30"/>
                    <a:pt x="6" y="37"/>
                    <a:pt x="3" y="42"/>
                  </a:cubicBezTo>
                  <a:close/>
                  <a:moveTo>
                    <a:pt x="4" y="1"/>
                  </a:moveTo>
                  <a:cubicBezTo>
                    <a:pt x="5" y="4"/>
                    <a:pt x="7" y="7"/>
                    <a:pt x="8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7"/>
                    <a:pt x="3" y="4"/>
                    <a:pt x="1" y="1"/>
                  </a:cubicBezTo>
                  <a:lnTo>
                    <a:pt x="4" y="1"/>
                  </a:lnTo>
                  <a:close/>
                  <a:moveTo>
                    <a:pt x="4" y="12"/>
                  </a:moveTo>
                  <a:cubicBezTo>
                    <a:pt x="6" y="15"/>
                    <a:pt x="7" y="18"/>
                    <a:pt x="8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18"/>
                    <a:pt x="3" y="15"/>
                    <a:pt x="1" y="12"/>
                  </a:cubicBezTo>
                  <a:lnTo>
                    <a:pt x="4" y="12"/>
                  </a:lnTo>
                  <a:close/>
                  <a:moveTo>
                    <a:pt x="11" y="10"/>
                  </a:moveTo>
                  <a:cubicBezTo>
                    <a:pt x="15" y="8"/>
                    <a:pt x="18" y="4"/>
                    <a:pt x="1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2"/>
                    <a:pt x="20" y="4"/>
                    <a:pt x="19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41"/>
                    <a:pt x="40" y="42"/>
                    <a:pt x="36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8" y="40"/>
                    <a:pt x="39" y="39"/>
                    <a:pt x="39" y="3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9"/>
                    <a:pt x="14" y="11"/>
                    <a:pt x="11" y="12"/>
                  </a:cubicBezTo>
                  <a:lnTo>
                    <a:pt x="11" y="10"/>
                  </a:lnTo>
                  <a:close/>
                  <a:moveTo>
                    <a:pt x="11" y="18"/>
                  </a:moveTo>
                  <a:cubicBezTo>
                    <a:pt x="15" y="16"/>
                    <a:pt x="17" y="13"/>
                    <a:pt x="17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1"/>
                    <a:pt x="19" y="12"/>
                    <a:pt x="19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30" y="35"/>
                    <a:pt x="31" y="34"/>
                    <a:pt x="31" y="32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5"/>
                    <a:pt x="32" y="36"/>
                    <a:pt x="29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6" y="17"/>
                    <a:pt x="14" y="19"/>
                    <a:pt x="11" y="20"/>
                  </a:cubicBezTo>
                  <a:lnTo>
                    <a:pt x="11" y="1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204"/>
            <p:cNvSpPr>
              <a:spLocks noEditPoints="1"/>
            </p:cNvSpPr>
            <p:nvPr/>
          </p:nvSpPr>
          <p:spPr bwMode="auto">
            <a:xfrm>
              <a:off x="395968" y="1512887"/>
              <a:ext cx="161925" cy="153988"/>
            </a:xfrm>
            <a:custGeom>
              <a:avLst/>
              <a:gdLst>
                <a:gd name="T0" fmla="*/ 3 w 43"/>
                <a:gd name="T1" fmla="*/ 17 h 41"/>
                <a:gd name="T2" fmla="*/ 3 w 43"/>
                <a:gd name="T3" fmla="*/ 15 h 41"/>
                <a:gd name="T4" fmla="*/ 40 w 43"/>
                <a:gd name="T5" fmla="*/ 15 h 41"/>
                <a:gd name="T6" fmla="*/ 40 w 43"/>
                <a:gd name="T7" fmla="*/ 17 h 41"/>
                <a:gd name="T8" fmla="*/ 23 w 43"/>
                <a:gd name="T9" fmla="*/ 17 h 41"/>
                <a:gd name="T10" fmla="*/ 23 w 43"/>
                <a:gd name="T11" fmla="*/ 25 h 41"/>
                <a:gd name="T12" fmla="*/ 39 w 43"/>
                <a:gd name="T13" fmla="*/ 25 h 41"/>
                <a:gd name="T14" fmla="*/ 39 w 43"/>
                <a:gd name="T15" fmla="*/ 27 h 41"/>
                <a:gd name="T16" fmla="*/ 23 w 43"/>
                <a:gd name="T17" fmla="*/ 27 h 41"/>
                <a:gd name="T18" fmla="*/ 23 w 43"/>
                <a:gd name="T19" fmla="*/ 39 h 41"/>
                <a:gd name="T20" fmla="*/ 43 w 43"/>
                <a:gd name="T21" fmla="*/ 39 h 41"/>
                <a:gd name="T22" fmla="*/ 43 w 43"/>
                <a:gd name="T23" fmla="*/ 41 h 41"/>
                <a:gd name="T24" fmla="*/ 0 w 43"/>
                <a:gd name="T25" fmla="*/ 41 h 41"/>
                <a:gd name="T26" fmla="*/ 0 w 43"/>
                <a:gd name="T27" fmla="*/ 39 h 41"/>
                <a:gd name="T28" fmla="*/ 20 w 43"/>
                <a:gd name="T29" fmla="*/ 39 h 41"/>
                <a:gd name="T30" fmla="*/ 20 w 43"/>
                <a:gd name="T31" fmla="*/ 27 h 41"/>
                <a:gd name="T32" fmla="*/ 5 w 43"/>
                <a:gd name="T33" fmla="*/ 27 h 41"/>
                <a:gd name="T34" fmla="*/ 5 w 43"/>
                <a:gd name="T35" fmla="*/ 25 h 41"/>
                <a:gd name="T36" fmla="*/ 20 w 43"/>
                <a:gd name="T37" fmla="*/ 25 h 41"/>
                <a:gd name="T38" fmla="*/ 20 w 43"/>
                <a:gd name="T39" fmla="*/ 17 h 41"/>
                <a:gd name="T40" fmla="*/ 3 w 43"/>
                <a:gd name="T41" fmla="*/ 17 h 41"/>
                <a:gd name="T42" fmla="*/ 42 w 43"/>
                <a:gd name="T43" fmla="*/ 5 h 41"/>
                <a:gd name="T44" fmla="*/ 42 w 43"/>
                <a:gd name="T45" fmla="*/ 12 h 41"/>
                <a:gd name="T46" fmla="*/ 39 w 43"/>
                <a:gd name="T47" fmla="*/ 12 h 41"/>
                <a:gd name="T48" fmla="*/ 39 w 43"/>
                <a:gd name="T49" fmla="*/ 7 h 41"/>
                <a:gd name="T50" fmla="*/ 4 w 43"/>
                <a:gd name="T51" fmla="*/ 7 h 41"/>
                <a:gd name="T52" fmla="*/ 4 w 43"/>
                <a:gd name="T53" fmla="*/ 12 h 41"/>
                <a:gd name="T54" fmla="*/ 2 w 43"/>
                <a:gd name="T55" fmla="*/ 12 h 41"/>
                <a:gd name="T56" fmla="*/ 2 w 43"/>
                <a:gd name="T57" fmla="*/ 5 h 41"/>
                <a:gd name="T58" fmla="*/ 20 w 43"/>
                <a:gd name="T59" fmla="*/ 5 h 41"/>
                <a:gd name="T60" fmla="*/ 20 w 43"/>
                <a:gd name="T61" fmla="*/ 0 h 41"/>
                <a:gd name="T62" fmla="*/ 23 w 43"/>
                <a:gd name="T63" fmla="*/ 0 h 41"/>
                <a:gd name="T64" fmla="*/ 23 w 43"/>
                <a:gd name="T65" fmla="*/ 5 h 41"/>
                <a:gd name="T66" fmla="*/ 42 w 43"/>
                <a:gd name="T67" fmla="*/ 5 h 41"/>
                <a:gd name="T68" fmla="*/ 34 w 43"/>
                <a:gd name="T69" fmla="*/ 30 h 41"/>
                <a:gd name="T70" fmla="*/ 36 w 43"/>
                <a:gd name="T71" fmla="*/ 37 h 41"/>
                <a:gd name="T72" fmla="*/ 33 w 43"/>
                <a:gd name="T73" fmla="*/ 37 h 41"/>
                <a:gd name="T74" fmla="*/ 31 w 43"/>
                <a:gd name="T75" fmla="*/ 30 h 41"/>
                <a:gd name="T76" fmla="*/ 34 w 43"/>
                <a:gd name="T77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3" h="41">
                  <a:moveTo>
                    <a:pt x="3" y="17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17"/>
                    <a:pt x="20" y="17"/>
                    <a:pt x="20" y="17"/>
                  </a:cubicBezTo>
                  <a:lnTo>
                    <a:pt x="3" y="17"/>
                  </a:lnTo>
                  <a:close/>
                  <a:moveTo>
                    <a:pt x="42" y="5"/>
                  </a:moveTo>
                  <a:cubicBezTo>
                    <a:pt x="42" y="12"/>
                    <a:pt x="42" y="12"/>
                    <a:pt x="42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5"/>
                    <a:pt x="23" y="5"/>
                    <a:pt x="23" y="5"/>
                  </a:cubicBezTo>
                  <a:lnTo>
                    <a:pt x="42" y="5"/>
                  </a:lnTo>
                  <a:close/>
                  <a:moveTo>
                    <a:pt x="34" y="30"/>
                  </a:moveTo>
                  <a:cubicBezTo>
                    <a:pt x="35" y="32"/>
                    <a:pt x="35" y="34"/>
                    <a:pt x="36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5"/>
                    <a:pt x="32" y="33"/>
                    <a:pt x="31" y="30"/>
                  </a:cubicBezTo>
                  <a:lnTo>
                    <a:pt x="34" y="3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5" name="Freeform 205"/>
            <p:cNvSpPr/>
            <p:nvPr/>
          </p:nvSpPr>
          <p:spPr bwMode="auto">
            <a:xfrm>
              <a:off x="569006" y="1512887"/>
              <a:ext cx="55563" cy="168275"/>
            </a:xfrm>
            <a:custGeom>
              <a:avLst/>
              <a:gdLst>
                <a:gd name="T0" fmla="*/ 7 w 35"/>
                <a:gd name="T1" fmla="*/ 106 h 106"/>
                <a:gd name="T2" fmla="*/ 0 w 35"/>
                <a:gd name="T3" fmla="*/ 106 h 106"/>
                <a:gd name="T4" fmla="*/ 28 w 35"/>
                <a:gd name="T5" fmla="*/ 0 h 106"/>
                <a:gd name="T6" fmla="*/ 35 w 35"/>
                <a:gd name="T7" fmla="*/ 0 h 106"/>
                <a:gd name="T8" fmla="*/ 7 w 35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06">
                  <a:moveTo>
                    <a:pt x="7" y="106"/>
                  </a:moveTo>
                  <a:lnTo>
                    <a:pt x="0" y="106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7" y="10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 206"/>
            <p:cNvSpPr>
              <a:spLocks noEditPoints="1"/>
            </p:cNvSpPr>
            <p:nvPr/>
          </p:nvSpPr>
          <p:spPr bwMode="auto">
            <a:xfrm>
              <a:off x="635681" y="1512887"/>
              <a:ext cx="158750" cy="157163"/>
            </a:xfrm>
            <a:custGeom>
              <a:avLst/>
              <a:gdLst>
                <a:gd name="T0" fmla="*/ 3 w 42"/>
                <a:gd name="T1" fmla="*/ 42 h 42"/>
                <a:gd name="T2" fmla="*/ 0 w 42"/>
                <a:gd name="T3" fmla="*/ 42 h 42"/>
                <a:gd name="T4" fmla="*/ 5 w 42"/>
                <a:gd name="T5" fmla="*/ 24 h 42"/>
                <a:gd name="T6" fmla="*/ 8 w 42"/>
                <a:gd name="T7" fmla="*/ 24 h 42"/>
                <a:gd name="T8" fmla="*/ 3 w 42"/>
                <a:gd name="T9" fmla="*/ 42 h 42"/>
                <a:gd name="T10" fmla="*/ 3 w 42"/>
                <a:gd name="T11" fmla="*/ 1 h 42"/>
                <a:gd name="T12" fmla="*/ 8 w 42"/>
                <a:gd name="T13" fmla="*/ 10 h 42"/>
                <a:gd name="T14" fmla="*/ 5 w 42"/>
                <a:gd name="T15" fmla="*/ 10 h 42"/>
                <a:gd name="T16" fmla="*/ 1 w 42"/>
                <a:gd name="T17" fmla="*/ 1 h 42"/>
                <a:gd name="T18" fmla="*/ 3 w 42"/>
                <a:gd name="T19" fmla="*/ 1 h 42"/>
                <a:gd name="T20" fmla="*/ 4 w 42"/>
                <a:gd name="T21" fmla="*/ 12 h 42"/>
                <a:gd name="T22" fmla="*/ 8 w 42"/>
                <a:gd name="T23" fmla="*/ 21 h 42"/>
                <a:gd name="T24" fmla="*/ 5 w 42"/>
                <a:gd name="T25" fmla="*/ 21 h 42"/>
                <a:gd name="T26" fmla="*/ 1 w 42"/>
                <a:gd name="T27" fmla="*/ 12 h 42"/>
                <a:gd name="T28" fmla="*/ 4 w 42"/>
                <a:gd name="T29" fmla="*/ 12 h 42"/>
                <a:gd name="T30" fmla="*/ 10 w 42"/>
                <a:gd name="T31" fmla="*/ 10 h 42"/>
                <a:gd name="T32" fmla="*/ 18 w 42"/>
                <a:gd name="T33" fmla="*/ 0 h 42"/>
                <a:gd name="T34" fmla="*/ 21 w 42"/>
                <a:gd name="T35" fmla="*/ 0 h 42"/>
                <a:gd name="T36" fmla="*/ 19 w 42"/>
                <a:gd name="T37" fmla="*/ 5 h 42"/>
                <a:gd name="T38" fmla="*/ 42 w 42"/>
                <a:gd name="T39" fmla="*/ 5 h 42"/>
                <a:gd name="T40" fmla="*/ 42 w 42"/>
                <a:gd name="T41" fmla="*/ 37 h 42"/>
                <a:gd name="T42" fmla="*/ 36 w 42"/>
                <a:gd name="T43" fmla="*/ 42 h 42"/>
                <a:gd name="T44" fmla="*/ 32 w 42"/>
                <a:gd name="T45" fmla="*/ 42 h 42"/>
                <a:gd name="T46" fmla="*/ 32 w 42"/>
                <a:gd name="T47" fmla="*/ 40 h 42"/>
                <a:gd name="T48" fmla="*/ 35 w 42"/>
                <a:gd name="T49" fmla="*/ 40 h 42"/>
                <a:gd name="T50" fmla="*/ 39 w 42"/>
                <a:gd name="T51" fmla="*/ 37 h 42"/>
                <a:gd name="T52" fmla="*/ 39 w 42"/>
                <a:gd name="T53" fmla="*/ 7 h 42"/>
                <a:gd name="T54" fmla="*/ 17 w 42"/>
                <a:gd name="T55" fmla="*/ 7 h 42"/>
                <a:gd name="T56" fmla="*/ 10 w 42"/>
                <a:gd name="T57" fmla="*/ 12 h 42"/>
                <a:gd name="T58" fmla="*/ 10 w 42"/>
                <a:gd name="T59" fmla="*/ 10 h 42"/>
                <a:gd name="T60" fmla="*/ 11 w 42"/>
                <a:gd name="T61" fmla="*/ 18 h 42"/>
                <a:gd name="T62" fmla="*/ 17 w 42"/>
                <a:gd name="T63" fmla="*/ 10 h 42"/>
                <a:gd name="T64" fmla="*/ 20 w 42"/>
                <a:gd name="T65" fmla="*/ 10 h 42"/>
                <a:gd name="T66" fmla="*/ 18 w 42"/>
                <a:gd name="T67" fmla="*/ 13 h 42"/>
                <a:gd name="T68" fmla="*/ 34 w 42"/>
                <a:gd name="T69" fmla="*/ 13 h 42"/>
                <a:gd name="T70" fmla="*/ 34 w 42"/>
                <a:gd name="T71" fmla="*/ 15 h 42"/>
                <a:gd name="T72" fmla="*/ 24 w 42"/>
                <a:gd name="T73" fmla="*/ 15 h 42"/>
                <a:gd name="T74" fmla="*/ 24 w 42"/>
                <a:gd name="T75" fmla="*/ 22 h 42"/>
                <a:gd name="T76" fmla="*/ 36 w 42"/>
                <a:gd name="T77" fmla="*/ 22 h 42"/>
                <a:gd name="T78" fmla="*/ 36 w 42"/>
                <a:gd name="T79" fmla="*/ 24 h 42"/>
                <a:gd name="T80" fmla="*/ 24 w 42"/>
                <a:gd name="T81" fmla="*/ 24 h 42"/>
                <a:gd name="T82" fmla="*/ 24 w 42"/>
                <a:gd name="T83" fmla="*/ 34 h 42"/>
                <a:gd name="T84" fmla="*/ 28 w 42"/>
                <a:gd name="T85" fmla="*/ 34 h 42"/>
                <a:gd name="T86" fmla="*/ 31 w 42"/>
                <a:gd name="T87" fmla="*/ 32 h 42"/>
                <a:gd name="T88" fmla="*/ 31 w 42"/>
                <a:gd name="T89" fmla="*/ 27 h 42"/>
                <a:gd name="T90" fmla="*/ 33 w 42"/>
                <a:gd name="T91" fmla="*/ 27 h 42"/>
                <a:gd name="T92" fmla="*/ 33 w 42"/>
                <a:gd name="T93" fmla="*/ 32 h 42"/>
                <a:gd name="T94" fmla="*/ 28 w 42"/>
                <a:gd name="T95" fmla="*/ 36 h 42"/>
                <a:gd name="T96" fmla="*/ 13 w 42"/>
                <a:gd name="T97" fmla="*/ 36 h 42"/>
                <a:gd name="T98" fmla="*/ 13 w 42"/>
                <a:gd name="T99" fmla="*/ 27 h 42"/>
                <a:gd name="T100" fmla="*/ 16 w 42"/>
                <a:gd name="T101" fmla="*/ 27 h 42"/>
                <a:gd name="T102" fmla="*/ 16 w 42"/>
                <a:gd name="T103" fmla="*/ 34 h 42"/>
                <a:gd name="T104" fmla="*/ 22 w 42"/>
                <a:gd name="T105" fmla="*/ 34 h 42"/>
                <a:gd name="T106" fmla="*/ 22 w 42"/>
                <a:gd name="T107" fmla="*/ 24 h 42"/>
                <a:gd name="T108" fmla="*/ 11 w 42"/>
                <a:gd name="T109" fmla="*/ 24 h 42"/>
                <a:gd name="T110" fmla="*/ 11 w 42"/>
                <a:gd name="T111" fmla="*/ 22 h 42"/>
                <a:gd name="T112" fmla="*/ 22 w 42"/>
                <a:gd name="T113" fmla="*/ 22 h 42"/>
                <a:gd name="T114" fmla="*/ 22 w 42"/>
                <a:gd name="T115" fmla="*/ 15 h 42"/>
                <a:gd name="T116" fmla="*/ 17 w 42"/>
                <a:gd name="T117" fmla="*/ 15 h 42"/>
                <a:gd name="T118" fmla="*/ 11 w 42"/>
                <a:gd name="T119" fmla="*/ 20 h 42"/>
                <a:gd name="T120" fmla="*/ 11 w 42"/>
                <a:gd name="T121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" h="42">
                  <a:moveTo>
                    <a:pt x="3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3" y="37"/>
                    <a:pt x="4" y="30"/>
                    <a:pt x="5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7" y="30"/>
                    <a:pt x="6" y="37"/>
                    <a:pt x="3" y="42"/>
                  </a:cubicBezTo>
                  <a:close/>
                  <a:moveTo>
                    <a:pt x="3" y="1"/>
                  </a:moveTo>
                  <a:cubicBezTo>
                    <a:pt x="5" y="4"/>
                    <a:pt x="6" y="7"/>
                    <a:pt x="8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7"/>
                    <a:pt x="2" y="4"/>
                    <a:pt x="1" y="1"/>
                  </a:cubicBezTo>
                  <a:lnTo>
                    <a:pt x="3" y="1"/>
                  </a:lnTo>
                  <a:close/>
                  <a:moveTo>
                    <a:pt x="4" y="12"/>
                  </a:moveTo>
                  <a:cubicBezTo>
                    <a:pt x="5" y="15"/>
                    <a:pt x="7" y="18"/>
                    <a:pt x="8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18"/>
                    <a:pt x="3" y="15"/>
                    <a:pt x="1" y="12"/>
                  </a:cubicBezTo>
                  <a:lnTo>
                    <a:pt x="4" y="12"/>
                  </a:lnTo>
                  <a:close/>
                  <a:moveTo>
                    <a:pt x="10" y="10"/>
                  </a:moveTo>
                  <a:cubicBezTo>
                    <a:pt x="15" y="8"/>
                    <a:pt x="17" y="4"/>
                    <a:pt x="1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2"/>
                    <a:pt x="20" y="4"/>
                    <a:pt x="19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41"/>
                    <a:pt x="40" y="42"/>
                    <a:pt x="36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8" y="40"/>
                    <a:pt x="39" y="39"/>
                    <a:pt x="39" y="3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9"/>
                    <a:pt x="14" y="11"/>
                    <a:pt x="10" y="12"/>
                  </a:cubicBezTo>
                  <a:lnTo>
                    <a:pt x="10" y="10"/>
                  </a:lnTo>
                  <a:close/>
                  <a:moveTo>
                    <a:pt x="11" y="18"/>
                  </a:moveTo>
                  <a:cubicBezTo>
                    <a:pt x="14" y="16"/>
                    <a:pt x="16" y="13"/>
                    <a:pt x="17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11"/>
                    <a:pt x="19" y="12"/>
                    <a:pt x="18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30" y="35"/>
                    <a:pt x="31" y="34"/>
                    <a:pt x="31" y="32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5"/>
                    <a:pt x="32" y="36"/>
                    <a:pt x="28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7"/>
                    <a:pt x="14" y="19"/>
                    <a:pt x="11" y="20"/>
                  </a:cubicBezTo>
                  <a:lnTo>
                    <a:pt x="11" y="1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207"/>
            <p:cNvSpPr/>
            <p:nvPr/>
          </p:nvSpPr>
          <p:spPr bwMode="auto">
            <a:xfrm>
              <a:off x="816656" y="1524000"/>
              <a:ext cx="161925" cy="150813"/>
            </a:xfrm>
            <a:custGeom>
              <a:avLst/>
              <a:gdLst>
                <a:gd name="T0" fmla="*/ 3 w 43"/>
                <a:gd name="T1" fmla="*/ 2 h 40"/>
                <a:gd name="T2" fmla="*/ 3 w 43"/>
                <a:gd name="T3" fmla="*/ 0 h 40"/>
                <a:gd name="T4" fmla="*/ 41 w 43"/>
                <a:gd name="T5" fmla="*/ 0 h 40"/>
                <a:gd name="T6" fmla="*/ 41 w 43"/>
                <a:gd name="T7" fmla="*/ 2 h 40"/>
                <a:gd name="T8" fmla="*/ 23 w 43"/>
                <a:gd name="T9" fmla="*/ 2 h 40"/>
                <a:gd name="T10" fmla="*/ 23 w 43"/>
                <a:gd name="T11" fmla="*/ 13 h 40"/>
                <a:gd name="T12" fmla="*/ 23 w 43"/>
                <a:gd name="T13" fmla="*/ 14 h 40"/>
                <a:gd name="T14" fmla="*/ 43 w 43"/>
                <a:gd name="T15" fmla="*/ 14 h 40"/>
                <a:gd name="T16" fmla="*/ 43 w 43"/>
                <a:gd name="T17" fmla="*/ 16 h 40"/>
                <a:gd name="T18" fmla="*/ 23 w 43"/>
                <a:gd name="T19" fmla="*/ 16 h 40"/>
                <a:gd name="T20" fmla="*/ 43 w 43"/>
                <a:gd name="T21" fmla="*/ 38 h 40"/>
                <a:gd name="T22" fmla="*/ 43 w 43"/>
                <a:gd name="T23" fmla="*/ 40 h 40"/>
                <a:gd name="T24" fmla="*/ 22 w 43"/>
                <a:gd name="T25" fmla="*/ 23 h 40"/>
                <a:gd name="T26" fmla="*/ 0 w 43"/>
                <a:gd name="T27" fmla="*/ 40 h 40"/>
                <a:gd name="T28" fmla="*/ 0 w 43"/>
                <a:gd name="T29" fmla="*/ 38 h 40"/>
                <a:gd name="T30" fmla="*/ 20 w 43"/>
                <a:gd name="T31" fmla="*/ 16 h 40"/>
                <a:gd name="T32" fmla="*/ 0 w 43"/>
                <a:gd name="T33" fmla="*/ 16 h 40"/>
                <a:gd name="T34" fmla="*/ 0 w 43"/>
                <a:gd name="T35" fmla="*/ 14 h 40"/>
                <a:gd name="T36" fmla="*/ 20 w 43"/>
                <a:gd name="T37" fmla="*/ 14 h 40"/>
                <a:gd name="T38" fmla="*/ 20 w 43"/>
                <a:gd name="T39" fmla="*/ 13 h 40"/>
                <a:gd name="T40" fmla="*/ 20 w 43"/>
                <a:gd name="T41" fmla="*/ 2 h 40"/>
                <a:gd name="T42" fmla="*/ 3 w 43"/>
                <a:gd name="T43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40">
                  <a:moveTo>
                    <a:pt x="3" y="2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26"/>
                    <a:pt x="31" y="33"/>
                    <a:pt x="43" y="38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32" y="36"/>
                    <a:pt x="25" y="30"/>
                    <a:pt x="22" y="23"/>
                  </a:cubicBezTo>
                  <a:cubicBezTo>
                    <a:pt x="19" y="30"/>
                    <a:pt x="12" y="36"/>
                    <a:pt x="0" y="4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3" y="32"/>
                    <a:pt x="20" y="25"/>
                    <a:pt x="2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2"/>
                    <a:pt x="20" y="2"/>
                    <a:pt x="20" y="2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208"/>
            <p:cNvSpPr>
              <a:spLocks noEditPoints="1"/>
            </p:cNvSpPr>
            <p:nvPr/>
          </p:nvSpPr>
          <p:spPr bwMode="auto">
            <a:xfrm>
              <a:off x="997631" y="1527175"/>
              <a:ext cx="160338" cy="147638"/>
            </a:xfrm>
            <a:custGeom>
              <a:avLst/>
              <a:gdLst>
                <a:gd name="T0" fmla="*/ 18 w 43"/>
                <a:gd name="T1" fmla="*/ 39 h 39"/>
                <a:gd name="T2" fmla="*/ 18 w 43"/>
                <a:gd name="T3" fmla="*/ 2 h 39"/>
                <a:gd name="T4" fmla="*/ 0 w 43"/>
                <a:gd name="T5" fmla="*/ 2 h 39"/>
                <a:gd name="T6" fmla="*/ 0 w 43"/>
                <a:gd name="T7" fmla="*/ 0 h 39"/>
                <a:gd name="T8" fmla="*/ 43 w 43"/>
                <a:gd name="T9" fmla="*/ 0 h 39"/>
                <a:gd name="T10" fmla="*/ 43 w 43"/>
                <a:gd name="T11" fmla="*/ 2 h 39"/>
                <a:gd name="T12" fmla="*/ 22 w 43"/>
                <a:gd name="T13" fmla="*/ 2 h 39"/>
                <a:gd name="T14" fmla="*/ 22 w 43"/>
                <a:gd name="T15" fmla="*/ 39 h 39"/>
                <a:gd name="T16" fmla="*/ 18 w 43"/>
                <a:gd name="T17" fmla="*/ 39 h 39"/>
                <a:gd name="T18" fmla="*/ 24 w 43"/>
                <a:gd name="T19" fmla="*/ 12 h 39"/>
                <a:gd name="T20" fmla="*/ 40 w 43"/>
                <a:gd name="T21" fmla="*/ 19 h 39"/>
                <a:gd name="T22" fmla="*/ 40 w 43"/>
                <a:gd name="T23" fmla="*/ 23 h 39"/>
                <a:gd name="T24" fmla="*/ 24 w 43"/>
                <a:gd name="T25" fmla="*/ 14 h 39"/>
                <a:gd name="T26" fmla="*/ 24 w 43"/>
                <a:gd name="T27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39">
                  <a:moveTo>
                    <a:pt x="18" y="39"/>
                  </a:moveTo>
                  <a:cubicBezTo>
                    <a:pt x="18" y="2"/>
                    <a:pt x="18" y="2"/>
                    <a:pt x="18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39"/>
                    <a:pt x="22" y="39"/>
                    <a:pt x="22" y="39"/>
                  </a:cubicBezTo>
                  <a:lnTo>
                    <a:pt x="18" y="39"/>
                  </a:lnTo>
                  <a:close/>
                  <a:moveTo>
                    <a:pt x="24" y="12"/>
                  </a:moveTo>
                  <a:cubicBezTo>
                    <a:pt x="30" y="14"/>
                    <a:pt x="35" y="16"/>
                    <a:pt x="40" y="19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35" y="19"/>
                    <a:pt x="30" y="16"/>
                    <a:pt x="24" y="14"/>
                  </a:cubicBezTo>
                  <a:lnTo>
                    <a:pt x="24" y="12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1" name="组合 240"/>
          <p:cNvGrpSpPr/>
          <p:nvPr/>
        </p:nvGrpSpPr>
        <p:grpSpPr>
          <a:xfrm>
            <a:off x="1467218" y="2882147"/>
            <a:ext cx="637871" cy="145554"/>
            <a:chOff x="1407206" y="1512887"/>
            <a:chExt cx="709612" cy="161925"/>
          </a:xfrm>
        </p:grpSpPr>
        <p:sp>
          <p:nvSpPr>
            <p:cNvPr id="209" name="Freeform 209"/>
            <p:cNvSpPr>
              <a:spLocks noEditPoints="1"/>
            </p:cNvSpPr>
            <p:nvPr/>
          </p:nvSpPr>
          <p:spPr bwMode="auto">
            <a:xfrm>
              <a:off x="1407206" y="1512887"/>
              <a:ext cx="168275" cy="161925"/>
            </a:xfrm>
            <a:custGeom>
              <a:avLst/>
              <a:gdLst>
                <a:gd name="T0" fmla="*/ 0 w 45"/>
                <a:gd name="T1" fmla="*/ 39 h 43"/>
                <a:gd name="T2" fmla="*/ 8 w 45"/>
                <a:gd name="T3" fmla="*/ 28 h 43"/>
                <a:gd name="T4" fmla="*/ 20 w 45"/>
                <a:gd name="T5" fmla="*/ 9 h 43"/>
                <a:gd name="T6" fmla="*/ 24 w 45"/>
                <a:gd name="T7" fmla="*/ 16 h 43"/>
                <a:gd name="T8" fmla="*/ 14 w 45"/>
                <a:gd name="T9" fmla="*/ 18 h 43"/>
                <a:gd name="T10" fmla="*/ 23 w 45"/>
                <a:gd name="T11" fmla="*/ 24 h 43"/>
                <a:gd name="T12" fmla="*/ 14 w 45"/>
                <a:gd name="T13" fmla="*/ 26 h 43"/>
                <a:gd name="T14" fmla="*/ 9 w 45"/>
                <a:gd name="T15" fmla="*/ 42 h 43"/>
                <a:gd name="T16" fmla="*/ 6 w 45"/>
                <a:gd name="T17" fmla="*/ 40 h 43"/>
                <a:gd name="T18" fmla="*/ 11 w 45"/>
                <a:gd name="T19" fmla="*/ 38 h 43"/>
                <a:gd name="T20" fmla="*/ 2 w 45"/>
                <a:gd name="T21" fmla="*/ 26 h 43"/>
                <a:gd name="T22" fmla="*/ 11 w 45"/>
                <a:gd name="T23" fmla="*/ 24 h 43"/>
                <a:gd name="T24" fmla="*/ 1 w 45"/>
                <a:gd name="T25" fmla="*/ 18 h 43"/>
                <a:gd name="T26" fmla="*/ 6 w 45"/>
                <a:gd name="T27" fmla="*/ 16 h 43"/>
                <a:gd name="T28" fmla="*/ 7 w 45"/>
                <a:gd name="T29" fmla="*/ 9 h 43"/>
                <a:gd name="T30" fmla="*/ 16 w 45"/>
                <a:gd name="T31" fmla="*/ 16 h 43"/>
                <a:gd name="T32" fmla="*/ 20 w 45"/>
                <a:gd name="T33" fmla="*/ 9 h 43"/>
                <a:gd name="T34" fmla="*/ 2 w 45"/>
                <a:gd name="T35" fmla="*/ 4 h 43"/>
                <a:gd name="T36" fmla="*/ 11 w 45"/>
                <a:gd name="T37" fmla="*/ 0 h 43"/>
                <a:gd name="T38" fmla="*/ 14 w 45"/>
                <a:gd name="T39" fmla="*/ 4 h 43"/>
                <a:gd name="T40" fmla="*/ 23 w 45"/>
                <a:gd name="T41" fmla="*/ 6 h 43"/>
                <a:gd name="T42" fmla="*/ 35 w 45"/>
                <a:gd name="T43" fmla="*/ 3 h 43"/>
                <a:gd name="T44" fmla="*/ 44 w 45"/>
                <a:gd name="T45" fmla="*/ 4 h 43"/>
                <a:gd name="T46" fmla="*/ 29 w 45"/>
                <a:gd name="T47" fmla="*/ 5 h 43"/>
                <a:gd name="T48" fmla="*/ 45 w 45"/>
                <a:gd name="T49" fmla="*/ 14 h 43"/>
                <a:gd name="T50" fmla="*/ 39 w 45"/>
                <a:gd name="T51" fmla="*/ 16 h 43"/>
                <a:gd name="T52" fmla="*/ 36 w 45"/>
                <a:gd name="T53" fmla="*/ 43 h 43"/>
                <a:gd name="T54" fmla="*/ 29 w 45"/>
                <a:gd name="T55" fmla="*/ 16 h 43"/>
                <a:gd name="T56" fmla="*/ 23 w 45"/>
                <a:gd name="T57" fmla="*/ 43 h 43"/>
                <a:gd name="T58" fmla="*/ 24 w 45"/>
                <a:gd name="T59" fmla="*/ 40 h 43"/>
                <a:gd name="T60" fmla="*/ 20 w 45"/>
                <a:gd name="T61" fmla="*/ 28 h 43"/>
                <a:gd name="T62" fmla="*/ 24 w 45"/>
                <a:gd name="T63" fmla="*/ 40 h 43"/>
                <a:gd name="T64" fmla="*/ 26 w 45"/>
                <a:gd name="T65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5" h="43">
                  <a:moveTo>
                    <a:pt x="0" y="4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3" y="36"/>
                    <a:pt x="5" y="33"/>
                    <a:pt x="5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7" y="34"/>
                    <a:pt x="5" y="38"/>
                    <a:pt x="0" y="40"/>
                  </a:cubicBezTo>
                  <a:close/>
                  <a:moveTo>
                    <a:pt x="20" y="9"/>
                  </a:moveTo>
                  <a:cubicBezTo>
                    <a:pt x="20" y="11"/>
                    <a:pt x="19" y="13"/>
                    <a:pt x="18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41"/>
                    <a:pt x="12" y="43"/>
                    <a:pt x="9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10" y="40"/>
                    <a:pt x="11" y="39"/>
                    <a:pt x="11" y="38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3"/>
                    <a:pt x="5" y="11"/>
                    <a:pt x="5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1"/>
                    <a:pt x="8" y="13"/>
                    <a:pt x="9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3"/>
                    <a:pt x="17" y="11"/>
                    <a:pt x="18" y="9"/>
                  </a:cubicBezTo>
                  <a:lnTo>
                    <a:pt x="20" y="9"/>
                  </a:lnTo>
                  <a:close/>
                  <a:moveTo>
                    <a:pt x="2" y="6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6"/>
                    <a:pt x="23" y="6"/>
                    <a:pt x="23" y="6"/>
                  </a:cubicBezTo>
                  <a:lnTo>
                    <a:pt x="2" y="6"/>
                  </a:lnTo>
                  <a:close/>
                  <a:moveTo>
                    <a:pt x="35" y="3"/>
                  </a:moveTo>
                  <a:cubicBezTo>
                    <a:pt x="38" y="3"/>
                    <a:pt x="41" y="3"/>
                    <a:pt x="44" y="1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2" y="5"/>
                    <a:pt x="39" y="5"/>
                    <a:pt x="36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35"/>
                    <a:pt x="27" y="40"/>
                    <a:pt x="23" y="43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19" y="38"/>
                    <a:pt x="17" y="34"/>
                    <a:pt x="17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33"/>
                    <a:pt x="21" y="36"/>
                    <a:pt x="24" y="39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5" y="38"/>
                    <a:pt x="26" y="34"/>
                    <a:pt x="26" y="28"/>
                  </a:cubicBezTo>
                  <a:cubicBezTo>
                    <a:pt x="26" y="3"/>
                    <a:pt x="26" y="3"/>
                    <a:pt x="26" y="3"/>
                  </a:cubicBezTo>
                  <a:lnTo>
                    <a:pt x="35" y="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0" name="Freeform 210"/>
            <p:cNvSpPr>
              <a:spLocks noEditPoints="1"/>
            </p:cNvSpPr>
            <p:nvPr/>
          </p:nvSpPr>
          <p:spPr bwMode="auto">
            <a:xfrm>
              <a:off x="1594531" y="1512887"/>
              <a:ext cx="157163" cy="161925"/>
            </a:xfrm>
            <a:custGeom>
              <a:avLst/>
              <a:gdLst>
                <a:gd name="T0" fmla="*/ 3 w 42"/>
                <a:gd name="T1" fmla="*/ 42 h 43"/>
                <a:gd name="T2" fmla="*/ 0 w 42"/>
                <a:gd name="T3" fmla="*/ 42 h 43"/>
                <a:gd name="T4" fmla="*/ 5 w 42"/>
                <a:gd name="T5" fmla="*/ 24 h 43"/>
                <a:gd name="T6" fmla="*/ 7 w 42"/>
                <a:gd name="T7" fmla="*/ 24 h 43"/>
                <a:gd name="T8" fmla="*/ 3 w 42"/>
                <a:gd name="T9" fmla="*/ 42 h 43"/>
                <a:gd name="T10" fmla="*/ 3 w 42"/>
                <a:gd name="T11" fmla="*/ 1 h 43"/>
                <a:gd name="T12" fmla="*/ 7 w 42"/>
                <a:gd name="T13" fmla="*/ 10 h 43"/>
                <a:gd name="T14" fmla="*/ 4 w 42"/>
                <a:gd name="T15" fmla="*/ 10 h 43"/>
                <a:gd name="T16" fmla="*/ 1 w 42"/>
                <a:gd name="T17" fmla="*/ 1 h 43"/>
                <a:gd name="T18" fmla="*/ 3 w 42"/>
                <a:gd name="T19" fmla="*/ 1 h 43"/>
                <a:gd name="T20" fmla="*/ 3 w 42"/>
                <a:gd name="T21" fmla="*/ 12 h 43"/>
                <a:gd name="T22" fmla="*/ 7 w 42"/>
                <a:gd name="T23" fmla="*/ 21 h 43"/>
                <a:gd name="T24" fmla="*/ 4 w 42"/>
                <a:gd name="T25" fmla="*/ 21 h 43"/>
                <a:gd name="T26" fmla="*/ 1 w 42"/>
                <a:gd name="T27" fmla="*/ 12 h 43"/>
                <a:gd name="T28" fmla="*/ 3 w 42"/>
                <a:gd name="T29" fmla="*/ 12 h 43"/>
                <a:gd name="T30" fmla="*/ 27 w 42"/>
                <a:gd name="T31" fmla="*/ 0 h 43"/>
                <a:gd name="T32" fmla="*/ 27 w 42"/>
                <a:gd name="T33" fmla="*/ 4 h 43"/>
                <a:gd name="T34" fmla="*/ 38 w 42"/>
                <a:gd name="T35" fmla="*/ 4 h 43"/>
                <a:gd name="T36" fmla="*/ 38 w 42"/>
                <a:gd name="T37" fmla="*/ 18 h 43"/>
                <a:gd name="T38" fmla="*/ 32 w 42"/>
                <a:gd name="T39" fmla="*/ 23 h 43"/>
                <a:gd name="T40" fmla="*/ 15 w 42"/>
                <a:gd name="T41" fmla="*/ 23 h 43"/>
                <a:gd name="T42" fmla="*/ 15 w 42"/>
                <a:gd name="T43" fmla="*/ 39 h 43"/>
                <a:gd name="T44" fmla="*/ 25 w 42"/>
                <a:gd name="T45" fmla="*/ 36 h 43"/>
                <a:gd name="T46" fmla="*/ 25 w 42"/>
                <a:gd name="T47" fmla="*/ 38 h 43"/>
                <a:gd name="T48" fmla="*/ 13 w 42"/>
                <a:gd name="T49" fmla="*/ 43 h 43"/>
                <a:gd name="T50" fmla="*/ 13 w 42"/>
                <a:gd name="T51" fmla="*/ 4 h 43"/>
                <a:gd name="T52" fmla="*/ 24 w 42"/>
                <a:gd name="T53" fmla="*/ 4 h 43"/>
                <a:gd name="T54" fmla="*/ 24 w 42"/>
                <a:gd name="T55" fmla="*/ 0 h 43"/>
                <a:gd name="T56" fmla="*/ 27 w 42"/>
                <a:gd name="T57" fmla="*/ 0 h 43"/>
                <a:gd name="T58" fmla="*/ 15 w 42"/>
                <a:gd name="T59" fmla="*/ 6 h 43"/>
                <a:gd name="T60" fmla="*/ 15 w 42"/>
                <a:gd name="T61" fmla="*/ 13 h 43"/>
                <a:gd name="T62" fmla="*/ 36 w 42"/>
                <a:gd name="T63" fmla="*/ 13 h 43"/>
                <a:gd name="T64" fmla="*/ 36 w 42"/>
                <a:gd name="T65" fmla="*/ 6 h 43"/>
                <a:gd name="T66" fmla="*/ 15 w 42"/>
                <a:gd name="T67" fmla="*/ 6 h 43"/>
                <a:gd name="T68" fmla="*/ 32 w 42"/>
                <a:gd name="T69" fmla="*/ 21 h 43"/>
                <a:gd name="T70" fmla="*/ 36 w 42"/>
                <a:gd name="T71" fmla="*/ 18 h 43"/>
                <a:gd name="T72" fmla="*/ 36 w 42"/>
                <a:gd name="T73" fmla="*/ 15 h 43"/>
                <a:gd name="T74" fmla="*/ 15 w 42"/>
                <a:gd name="T75" fmla="*/ 15 h 43"/>
                <a:gd name="T76" fmla="*/ 15 w 42"/>
                <a:gd name="T77" fmla="*/ 21 h 43"/>
                <a:gd name="T78" fmla="*/ 32 w 42"/>
                <a:gd name="T79" fmla="*/ 21 h 43"/>
                <a:gd name="T80" fmla="*/ 42 w 42"/>
                <a:gd name="T81" fmla="*/ 41 h 43"/>
                <a:gd name="T82" fmla="*/ 42 w 42"/>
                <a:gd name="T83" fmla="*/ 43 h 43"/>
                <a:gd name="T84" fmla="*/ 22 w 42"/>
                <a:gd name="T85" fmla="*/ 25 h 43"/>
                <a:gd name="T86" fmla="*/ 25 w 42"/>
                <a:gd name="T87" fmla="*/ 25 h 43"/>
                <a:gd name="T88" fmla="*/ 29 w 42"/>
                <a:gd name="T89" fmla="*/ 33 h 43"/>
                <a:gd name="T90" fmla="*/ 38 w 42"/>
                <a:gd name="T91" fmla="*/ 25 h 43"/>
                <a:gd name="T92" fmla="*/ 40 w 42"/>
                <a:gd name="T93" fmla="*/ 25 h 43"/>
                <a:gd name="T94" fmla="*/ 31 w 42"/>
                <a:gd name="T95" fmla="*/ 35 h 43"/>
                <a:gd name="T96" fmla="*/ 42 w 42"/>
                <a:gd name="T97" fmla="*/ 4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2" h="43">
                  <a:moveTo>
                    <a:pt x="3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2" y="37"/>
                    <a:pt x="4" y="31"/>
                    <a:pt x="5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30"/>
                    <a:pt x="5" y="36"/>
                    <a:pt x="3" y="42"/>
                  </a:cubicBezTo>
                  <a:close/>
                  <a:moveTo>
                    <a:pt x="3" y="1"/>
                  </a:moveTo>
                  <a:cubicBezTo>
                    <a:pt x="5" y="4"/>
                    <a:pt x="6" y="7"/>
                    <a:pt x="7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7"/>
                    <a:pt x="2" y="4"/>
                    <a:pt x="1" y="1"/>
                  </a:cubicBezTo>
                  <a:lnTo>
                    <a:pt x="3" y="1"/>
                  </a:lnTo>
                  <a:close/>
                  <a:moveTo>
                    <a:pt x="3" y="12"/>
                  </a:moveTo>
                  <a:cubicBezTo>
                    <a:pt x="5" y="15"/>
                    <a:pt x="6" y="18"/>
                    <a:pt x="7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18"/>
                    <a:pt x="3" y="15"/>
                    <a:pt x="1" y="12"/>
                  </a:cubicBezTo>
                  <a:lnTo>
                    <a:pt x="3" y="12"/>
                  </a:lnTo>
                  <a:close/>
                  <a:moveTo>
                    <a:pt x="27" y="0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9" y="22"/>
                    <a:pt x="37" y="23"/>
                    <a:pt x="32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9" y="38"/>
                    <a:pt x="22" y="37"/>
                    <a:pt x="25" y="36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1" y="40"/>
                    <a:pt x="17" y="42"/>
                    <a:pt x="13" y="4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27" y="0"/>
                  </a:lnTo>
                  <a:close/>
                  <a:moveTo>
                    <a:pt x="15" y="6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6"/>
                    <a:pt x="36" y="6"/>
                    <a:pt x="36" y="6"/>
                  </a:cubicBezTo>
                  <a:lnTo>
                    <a:pt x="15" y="6"/>
                  </a:lnTo>
                  <a:close/>
                  <a:moveTo>
                    <a:pt x="32" y="21"/>
                  </a:moveTo>
                  <a:cubicBezTo>
                    <a:pt x="34" y="21"/>
                    <a:pt x="36" y="20"/>
                    <a:pt x="36" y="18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21"/>
                    <a:pt x="15" y="21"/>
                    <a:pt x="15" y="21"/>
                  </a:cubicBezTo>
                  <a:lnTo>
                    <a:pt x="32" y="21"/>
                  </a:lnTo>
                  <a:close/>
                  <a:moveTo>
                    <a:pt x="42" y="41"/>
                  </a:moveTo>
                  <a:cubicBezTo>
                    <a:pt x="42" y="43"/>
                    <a:pt x="42" y="43"/>
                    <a:pt x="42" y="43"/>
                  </a:cubicBezTo>
                  <a:cubicBezTo>
                    <a:pt x="32" y="40"/>
                    <a:pt x="25" y="34"/>
                    <a:pt x="22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29"/>
                    <a:pt x="27" y="31"/>
                    <a:pt x="29" y="33"/>
                  </a:cubicBezTo>
                  <a:cubicBezTo>
                    <a:pt x="33" y="31"/>
                    <a:pt x="36" y="29"/>
                    <a:pt x="38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39" y="30"/>
                    <a:pt x="35" y="33"/>
                    <a:pt x="31" y="35"/>
                  </a:cubicBezTo>
                  <a:cubicBezTo>
                    <a:pt x="33" y="37"/>
                    <a:pt x="37" y="39"/>
                    <a:pt x="42" y="41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211"/>
            <p:cNvSpPr>
              <a:spLocks noEditPoints="1"/>
            </p:cNvSpPr>
            <p:nvPr/>
          </p:nvSpPr>
          <p:spPr bwMode="auto">
            <a:xfrm>
              <a:off x="1767568" y="1512887"/>
              <a:ext cx="168275" cy="161925"/>
            </a:xfrm>
            <a:custGeom>
              <a:avLst/>
              <a:gdLst>
                <a:gd name="T0" fmla="*/ 9 w 45"/>
                <a:gd name="T1" fmla="*/ 12 h 43"/>
                <a:gd name="T2" fmla="*/ 8 w 45"/>
                <a:gd name="T3" fmla="*/ 19 h 43"/>
                <a:gd name="T4" fmla="*/ 6 w 45"/>
                <a:gd name="T5" fmla="*/ 43 h 43"/>
                <a:gd name="T6" fmla="*/ 0 w 45"/>
                <a:gd name="T7" fmla="*/ 25 h 43"/>
                <a:gd name="T8" fmla="*/ 0 w 45"/>
                <a:gd name="T9" fmla="*/ 11 h 43"/>
                <a:gd name="T10" fmla="*/ 11 w 45"/>
                <a:gd name="T11" fmla="*/ 0 h 43"/>
                <a:gd name="T12" fmla="*/ 0 w 45"/>
                <a:gd name="T13" fmla="*/ 11 h 43"/>
                <a:gd name="T14" fmla="*/ 30 w 45"/>
                <a:gd name="T15" fmla="*/ 34 h 43"/>
                <a:gd name="T16" fmla="*/ 24 w 45"/>
                <a:gd name="T17" fmla="*/ 42 h 43"/>
                <a:gd name="T18" fmla="*/ 17 w 45"/>
                <a:gd name="T19" fmla="*/ 27 h 43"/>
                <a:gd name="T20" fmla="*/ 10 w 45"/>
                <a:gd name="T21" fmla="*/ 43 h 43"/>
                <a:gd name="T22" fmla="*/ 14 w 45"/>
                <a:gd name="T23" fmla="*/ 33 h 43"/>
                <a:gd name="T24" fmla="*/ 26 w 45"/>
                <a:gd name="T25" fmla="*/ 25 h 43"/>
                <a:gd name="T26" fmla="*/ 28 w 45"/>
                <a:gd name="T27" fmla="*/ 18 h 43"/>
                <a:gd name="T28" fmla="*/ 12 w 45"/>
                <a:gd name="T29" fmla="*/ 20 h 43"/>
                <a:gd name="T30" fmla="*/ 28 w 45"/>
                <a:gd name="T31" fmla="*/ 18 h 43"/>
                <a:gd name="T32" fmla="*/ 12 w 45"/>
                <a:gd name="T33" fmla="*/ 3 h 43"/>
                <a:gd name="T34" fmla="*/ 15 w 45"/>
                <a:gd name="T35" fmla="*/ 12 h 43"/>
                <a:gd name="T36" fmla="*/ 19 w 45"/>
                <a:gd name="T37" fmla="*/ 1 h 43"/>
                <a:gd name="T38" fmla="*/ 22 w 45"/>
                <a:gd name="T39" fmla="*/ 12 h 43"/>
                <a:gd name="T40" fmla="*/ 26 w 45"/>
                <a:gd name="T41" fmla="*/ 10 h 43"/>
                <a:gd name="T42" fmla="*/ 28 w 45"/>
                <a:gd name="T43" fmla="*/ 3 h 43"/>
                <a:gd name="T44" fmla="*/ 24 w 45"/>
                <a:gd name="T45" fmla="*/ 14 h 43"/>
                <a:gd name="T46" fmla="*/ 44 w 45"/>
                <a:gd name="T47" fmla="*/ 43 h 43"/>
                <a:gd name="T48" fmla="*/ 28 w 45"/>
                <a:gd name="T49" fmla="*/ 43 h 43"/>
                <a:gd name="T50" fmla="*/ 35 w 45"/>
                <a:gd name="T51" fmla="*/ 32 h 43"/>
                <a:gd name="T52" fmla="*/ 29 w 45"/>
                <a:gd name="T53" fmla="*/ 16 h 43"/>
                <a:gd name="T54" fmla="*/ 34 w 45"/>
                <a:gd name="T55" fmla="*/ 0 h 43"/>
                <a:gd name="T56" fmla="*/ 36 w 45"/>
                <a:gd name="T57" fmla="*/ 5 h 43"/>
                <a:gd name="T58" fmla="*/ 45 w 45"/>
                <a:gd name="T59" fmla="*/ 6 h 43"/>
                <a:gd name="T60" fmla="*/ 42 w 45"/>
                <a:gd name="T61" fmla="*/ 8 h 43"/>
                <a:gd name="T62" fmla="*/ 44 w 45"/>
                <a:gd name="T63" fmla="*/ 41 h 43"/>
                <a:gd name="T64" fmla="*/ 36 w 45"/>
                <a:gd name="T65" fmla="*/ 29 h 43"/>
                <a:gd name="T66" fmla="*/ 35 w 45"/>
                <a:gd name="T67" fmla="*/ 8 h 43"/>
                <a:gd name="T68" fmla="*/ 33 w 45"/>
                <a:gd name="T6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" h="43">
                  <a:moveTo>
                    <a:pt x="0" y="23"/>
                  </a:moveTo>
                  <a:cubicBezTo>
                    <a:pt x="4" y="21"/>
                    <a:pt x="7" y="17"/>
                    <a:pt x="9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5"/>
                    <a:pt x="9" y="17"/>
                    <a:pt x="8" y="19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4" y="23"/>
                    <a:pt x="2" y="24"/>
                    <a:pt x="0" y="25"/>
                  </a:cubicBezTo>
                  <a:lnTo>
                    <a:pt x="0" y="23"/>
                  </a:lnTo>
                  <a:close/>
                  <a:moveTo>
                    <a:pt x="0" y="11"/>
                  </a:moveTo>
                  <a:cubicBezTo>
                    <a:pt x="5" y="9"/>
                    <a:pt x="7" y="5"/>
                    <a:pt x="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6"/>
                    <a:pt x="6" y="11"/>
                    <a:pt x="0" y="13"/>
                  </a:cubicBezTo>
                  <a:lnTo>
                    <a:pt x="0" y="11"/>
                  </a:lnTo>
                  <a:close/>
                  <a:moveTo>
                    <a:pt x="26" y="38"/>
                  </a:moveTo>
                  <a:cubicBezTo>
                    <a:pt x="28" y="37"/>
                    <a:pt x="29" y="36"/>
                    <a:pt x="30" y="34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9" y="38"/>
                    <a:pt x="26" y="40"/>
                    <a:pt x="24" y="42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7"/>
                    <a:pt x="15" y="41"/>
                    <a:pt x="10" y="4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3" y="40"/>
                    <a:pt x="14" y="37"/>
                    <a:pt x="14" y="33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26" y="25"/>
                    <a:pt x="26" y="25"/>
                    <a:pt x="26" y="25"/>
                  </a:cubicBezTo>
                  <a:lnTo>
                    <a:pt x="26" y="38"/>
                  </a:lnTo>
                  <a:close/>
                  <a:moveTo>
                    <a:pt x="28" y="18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8"/>
                    <a:pt x="12" y="18"/>
                    <a:pt x="12" y="18"/>
                  </a:cubicBezTo>
                  <a:lnTo>
                    <a:pt x="28" y="18"/>
                  </a:lnTo>
                  <a:close/>
                  <a:moveTo>
                    <a:pt x="12" y="14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5" y="13"/>
                    <a:pt x="26" y="12"/>
                    <a:pt x="26" y="10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9" y="13"/>
                    <a:pt x="27" y="14"/>
                    <a:pt x="24" y="14"/>
                  </a:cubicBezTo>
                  <a:lnTo>
                    <a:pt x="12" y="14"/>
                  </a:lnTo>
                  <a:close/>
                  <a:moveTo>
                    <a:pt x="44" y="43"/>
                  </a:moveTo>
                  <a:cubicBezTo>
                    <a:pt x="41" y="40"/>
                    <a:pt x="38" y="37"/>
                    <a:pt x="36" y="34"/>
                  </a:cubicBezTo>
                  <a:cubicBezTo>
                    <a:pt x="35" y="37"/>
                    <a:pt x="32" y="40"/>
                    <a:pt x="28" y="43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1" y="38"/>
                    <a:pt x="34" y="35"/>
                    <a:pt x="35" y="32"/>
                  </a:cubicBezTo>
                  <a:cubicBezTo>
                    <a:pt x="33" y="27"/>
                    <a:pt x="31" y="21"/>
                    <a:pt x="30" y="14"/>
                  </a:cubicBezTo>
                  <a:cubicBezTo>
                    <a:pt x="30" y="15"/>
                    <a:pt x="29" y="16"/>
                    <a:pt x="29" y="16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2" y="10"/>
                    <a:pt x="33" y="6"/>
                    <a:pt x="34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1"/>
                    <a:pt x="36" y="3"/>
                    <a:pt x="36" y="5"/>
                  </a:cubicBezTo>
                  <a:cubicBezTo>
                    <a:pt x="36" y="5"/>
                    <a:pt x="35" y="6"/>
                    <a:pt x="3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19"/>
                    <a:pt x="41" y="27"/>
                    <a:pt x="38" y="32"/>
                  </a:cubicBezTo>
                  <a:cubicBezTo>
                    <a:pt x="39" y="35"/>
                    <a:pt x="41" y="38"/>
                    <a:pt x="44" y="41"/>
                  </a:cubicBezTo>
                  <a:lnTo>
                    <a:pt x="44" y="43"/>
                  </a:lnTo>
                  <a:close/>
                  <a:moveTo>
                    <a:pt x="36" y="29"/>
                  </a:moveTo>
                  <a:cubicBezTo>
                    <a:pt x="39" y="24"/>
                    <a:pt x="40" y="17"/>
                    <a:pt x="40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4" y="10"/>
                    <a:pt x="33" y="12"/>
                    <a:pt x="32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9"/>
                    <a:pt x="35" y="25"/>
                    <a:pt x="36" y="29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212"/>
            <p:cNvSpPr>
              <a:spLocks noEditPoints="1"/>
            </p:cNvSpPr>
            <p:nvPr/>
          </p:nvSpPr>
          <p:spPr bwMode="auto">
            <a:xfrm>
              <a:off x="1951718" y="1512887"/>
              <a:ext cx="165100" cy="161925"/>
            </a:xfrm>
            <a:custGeom>
              <a:avLst/>
              <a:gdLst>
                <a:gd name="T0" fmla="*/ 4 w 44"/>
                <a:gd name="T1" fmla="*/ 13 h 43"/>
                <a:gd name="T2" fmla="*/ 0 w 44"/>
                <a:gd name="T3" fmla="*/ 11 h 43"/>
                <a:gd name="T4" fmla="*/ 4 w 44"/>
                <a:gd name="T5" fmla="*/ 0 h 43"/>
                <a:gd name="T6" fmla="*/ 7 w 44"/>
                <a:gd name="T7" fmla="*/ 11 h 43"/>
                <a:gd name="T8" fmla="*/ 11 w 44"/>
                <a:gd name="T9" fmla="*/ 13 h 43"/>
                <a:gd name="T10" fmla="*/ 7 w 44"/>
                <a:gd name="T11" fmla="*/ 43 h 43"/>
                <a:gd name="T12" fmla="*/ 36 w 44"/>
                <a:gd name="T13" fmla="*/ 27 h 43"/>
                <a:gd name="T14" fmla="*/ 44 w 44"/>
                <a:gd name="T15" fmla="*/ 30 h 43"/>
                <a:gd name="T16" fmla="*/ 36 w 44"/>
                <a:gd name="T17" fmla="*/ 32 h 43"/>
                <a:gd name="T18" fmla="*/ 31 w 44"/>
                <a:gd name="T19" fmla="*/ 43 h 43"/>
                <a:gd name="T20" fmla="*/ 27 w 44"/>
                <a:gd name="T21" fmla="*/ 41 h 43"/>
                <a:gd name="T22" fmla="*/ 33 w 44"/>
                <a:gd name="T23" fmla="*/ 38 h 43"/>
                <a:gd name="T24" fmla="*/ 11 w 44"/>
                <a:gd name="T25" fmla="*/ 32 h 43"/>
                <a:gd name="T26" fmla="*/ 33 w 44"/>
                <a:gd name="T27" fmla="*/ 30 h 43"/>
                <a:gd name="T28" fmla="*/ 36 w 44"/>
                <a:gd name="T29" fmla="*/ 27 h 43"/>
                <a:gd name="T30" fmla="*/ 14 w 44"/>
                <a:gd name="T31" fmla="*/ 27 h 43"/>
                <a:gd name="T32" fmla="*/ 25 w 44"/>
                <a:gd name="T33" fmla="*/ 10 h 43"/>
                <a:gd name="T34" fmla="*/ 11 w 44"/>
                <a:gd name="T35" fmla="*/ 6 h 43"/>
                <a:gd name="T36" fmla="*/ 25 w 44"/>
                <a:gd name="T37" fmla="*/ 5 h 43"/>
                <a:gd name="T38" fmla="*/ 28 w 44"/>
                <a:gd name="T39" fmla="*/ 0 h 43"/>
                <a:gd name="T40" fmla="*/ 35 w 44"/>
                <a:gd name="T41" fmla="*/ 5 h 43"/>
                <a:gd name="T42" fmla="*/ 38 w 44"/>
                <a:gd name="T43" fmla="*/ 0 h 43"/>
                <a:gd name="T44" fmla="*/ 42 w 44"/>
                <a:gd name="T45" fmla="*/ 5 h 43"/>
                <a:gd name="T46" fmla="*/ 28 w 44"/>
                <a:gd name="T47" fmla="*/ 6 h 43"/>
                <a:gd name="T48" fmla="*/ 40 w 44"/>
                <a:gd name="T49" fmla="*/ 10 h 43"/>
                <a:gd name="T50" fmla="*/ 37 w 44"/>
                <a:gd name="T51" fmla="*/ 27 h 43"/>
                <a:gd name="T52" fmla="*/ 28 w 44"/>
                <a:gd name="T53" fmla="*/ 24 h 43"/>
                <a:gd name="T54" fmla="*/ 25 w 44"/>
                <a:gd name="T55" fmla="*/ 27 h 43"/>
                <a:gd name="T56" fmla="*/ 16 w 44"/>
                <a:gd name="T57" fmla="*/ 24 h 43"/>
                <a:gd name="T58" fmla="*/ 16 w 44"/>
                <a:gd name="T59" fmla="*/ 12 h 43"/>
                <a:gd name="T60" fmla="*/ 25 w 44"/>
                <a:gd name="T61" fmla="*/ 16 h 43"/>
                <a:gd name="T62" fmla="*/ 16 w 44"/>
                <a:gd name="T63" fmla="*/ 12 h 43"/>
                <a:gd name="T64" fmla="*/ 16 w 44"/>
                <a:gd name="T65" fmla="*/ 22 h 43"/>
                <a:gd name="T66" fmla="*/ 25 w 44"/>
                <a:gd name="T67" fmla="*/ 18 h 43"/>
                <a:gd name="T68" fmla="*/ 19 w 44"/>
                <a:gd name="T69" fmla="*/ 34 h 43"/>
                <a:gd name="T70" fmla="*/ 19 w 44"/>
                <a:gd name="T71" fmla="*/ 40 h 43"/>
                <a:gd name="T72" fmla="*/ 19 w 44"/>
                <a:gd name="T73" fmla="*/ 34 h 43"/>
                <a:gd name="T74" fmla="*/ 28 w 44"/>
                <a:gd name="T75" fmla="*/ 12 h 43"/>
                <a:gd name="T76" fmla="*/ 37 w 44"/>
                <a:gd name="T77" fmla="*/ 16 h 43"/>
                <a:gd name="T78" fmla="*/ 28 w 44"/>
                <a:gd name="T79" fmla="*/ 18 h 43"/>
                <a:gd name="T80" fmla="*/ 37 w 44"/>
                <a:gd name="T81" fmla="*/ 22 h 43"/>
                <a:gd name="T82" fmla="*/ 28 w 44"/>
                <a:gd name="T83" fmla="*/ 1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4" h="43">
                  <a:moveTo>
                    <a:pt x="4" y="4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43"/>
                    <a:pt x="7" y="43"/>
                    <a:pt x="7" y="43"/>
                  </a:cubicBezTo>
                  <a:lnTo>
                    <a:pt x="4" y="43"/>
                  </a:lnTo>
                  <a:close/>
                  <a:moveTo>
                    <a:pt x="36" y="27"/>
                  </a:moveTo>
                  <a:cubicBezTo>
                    <a:pt x="36" y="30"/>
                    <a:pt x="36" y="30"/>
                    <a:pt x="36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6" y="41"/>
                    <a:pt x="35" y="43"/>
                    <a:pt x="31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2" y="41"/>
                    <a:pt x="34" y="40"/>
                    <a:pt x="33" y="38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27"/>
                    <a:pt x="33" y="27"/>
                    <a:pt x="33" y="27"/>
                  </a:cubicBezTo>
                  <a:lnTo>
                    <a:pt x="36" y="27"/>
                  </a:lnTo>
                  <a:close/>
                  <a:moveTo>
                    <a:pt x="16" y="27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6" y="24"/>
                    <a:pt x="16" y="24"/>
                    <a:pt x="16" y="24"/>
                  </a:cubicBezTo>
                  <a:lnTo>
                    <a:pt x="16" y="27"/>
                  </a:lnTo>
                  <a:close/>
                  <a:moveTo>
                    <a:pt x="16" y="12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2"/>
                    <a:pt x="25" y="12"/>
                    <a:pt x="25" y="12"/>
                  </a:cubicBezTo>
                  <a:lnTo>
                    <a:pt x="16" y="12"/>
                  </a:lnTo>
                  <a:close/>
                  <a:moveTo>
                    <a:pt x="16" y="18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18"/>
                    <a:pt x="25" y="18"/>
                    <a:pt x="25" y="18"/>
                  </a:cubicBezTo>
                  <a:lnTo>
                    <a:pt x="16" y="18"/>
                  </a:lnTo>
                  <a:close/>
                  <a:moveTo>
                    <a:pt x="19" y="34"/>
                  </a:moveTo>
                  <a:cubicBezTo>
                    <a:pt x="20" y="36"/>
                    <a:pt x="21" y="38"/>
                    <a:pt x="22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39"/>
                    <a:pt x="18" y="37"/>
                    <a:pt x="17" y="34"/>
                  </a:cubicBezTo>
                  <a:lnTo>
                    <a:pt x="19" y="34"/>
                  </a:lnTo>
                  <a:close/>
                  <a:moveTo>
                    <a:pt x="37" y="12"/>
                  </a:moveTo>
                  <a:cubicBezTo>
                    <a:pt x="28" y="12"/>
                    <a:pt x="28" y="12"/>
                    <a:pt x="28" y="1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37" y="16"/>
                    <a:pt x="37" y="16"/>
                    <a:pt x="37" y="16"/>
                  </a:cubicBezTo>
                  <a:lnTo>
                    <a:pt x="37" y="12"/>
                  </a:lnTo>
                  <a:close/>
                  <a:moveTo>
                    <a:pt x="28" y="18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18"/>
                    <a:pt x="37" y="18"/>
                    <a:pt x="37" y="18"/>
                  </a:cubicBezTo>
                  <a:lnTo>
                    <a:pt x="28" y="1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2" name="组合 241"/>
          <p:cNvGrpSpPr/>
          <p:nvPr/>
        </p:nvGrpSpPr>
        <p:grpSpPr>
          <a:xfrm>
            <a:off x="2448999" y="2882146"/>
            <a:ext cx="635017" cy="148409"/>
            <a:chOff x="2499406" y="1512887"/>
            <a:chExt cx="706437" cy="165100"/>
          </a:xfrm>
        </p:grpSpPr>
        <p:sp>
          <p:nvSpPr>
            <p:cNvPr id="213" name="Freeform 213"/>
            <p:cNvSpPr>
              <a:spLocks noEditPoints="1"/>
            </p:cNvSpPr>
            <p:nvPr/>
          </p:nvSpPr>
          <p:spPr bwMode="auto">
            <a:xfrm>
              <a:off x="2499406" y="1512887"/>
              <a:ext cx="169863" cy="165100"/>
            </a:xfrm>
            <a:custGeom>
              <a:avLst/>
              <a:gdLst>
                <a:gd name="T0" fmla="*/ 12 w 45"/>
                <a:gd name="T1" fmla="*/ 39 h 44"/>
                <a:gd name="T2" fmla="*/ 6 w 45"/>
                <a:gd name="T3" fmla="*/ 28 h 44"/>
                <a:gd name="T4" fmla="*/ 0 w 45"/>
                <a:gd name="T5" fmla="*/ 41 h 44"/>
                <a:gd name="T6" fmla="*/ 3 w 45"/>
                <a:gd name="T7" fmla="*/ 3 h 44"/>
                <a:gd name="T8" fmla="*/ 14 w 45"/>
                <a:gd name="T9" fmla="*/ 39 h 44"/>
                <a:gd name="T10" fmla="*/ 8 w 45"/>
                <a:gd name="T11" fmla="*/ 43 h 44"/>
                <a:gd name="T12" fmla="*/ 10 w 45"/>
                <a:gd name="T13" fmla="*/ 41 h 44"/>
                <a:gd name="T14" fmla="*/ 6 w 45"/>
                <a:gd name="T15" fmla="*/ 5 h 44"/>
                <a:gd name="T16" fmla="*/ 12 w 45"/>
                <a:gd name="T17" fmla="*/ 14 h 44"/>
                <a:gd name="T18" fmla="*/ 6 w 45"/>
                <a:gd name="T19" fmla="*/ 16 h 44"/>
                <a:gd name="T20" fmla="*/ 12 w 45"/>
                <a:gd name="T21" fmla="*/ 26 h 44"/>
                <a:gd name="T22" fmla="*/ 6 w 45"/>
                <a:gd name="T23" fmla="*/ 16 h 44"/>
                <a:gd name="T24" fmla="*/ 41 w 45"/>
                <a:gd name="T25" fmla="*/ 38 h 44"/>
                <a:gd name="T26" fmla="*/ 33 w 45"/>
                <a:gd name="T27" fmla="*/ 43 h 44"/>
                <a:gd name="T28" fmla="*/ 36 w 45"/>
                <a:gd name="T29" fmla="*/ 41 h 44"/>
                <a:gd name="T30" fmla="*/ 38 w 45"/>
                <a:gd name="T31" fmla="*/ 31 h 44"/>
                <a:gd name="T32" fmla="*/ 21 w 45"/>
                <a:gd name="T33" fmla="*/ 28 h 44"/>
                <a:gd name="T34" fmla="*/ 24 w 45"/>
                <a:gd name="T35" fmla="*/ 25 h 44"/>
                <a:gd name="T36" fmla="*/ 26 w 45"/>
                <a:gd name="T37" fmla="*/ 30 h 44"/>
                <a:gd name="T38" fmla="*/ 34 w 45"/>
                <a:gd name="T39" fmla="*/ 23 h 44"/>
                <a:gd name="T40" fmla="*/ 16 w 45"/>
                <a:gd name="T41" fmla="*/ 27 h 44"/>
                <a:gd name="T42" fmla="*/ 25 w 45"/>
                <a:gd name="T43" fmla="*/ 16 h 44"/>
                <a:gd name="T44" fmla="*/ 17 w 45"/>
                <a:gd name="T45" fmla="*/ 14 h 44"/>
                <a:gd name="T46" fmla="*/ 28 w 45"/>
                <a:gd name="T47" fmla="*/ 9 h 44"/>
                <a:gd name="T48" fmla="*/ 18 w 45"/>
                <a:gd name="T49" fmla="*/ 8 h 44"/>
                <a:gd name="T50" fmla="*/ 20 w 45"/>
                <a:gd name="T51" fmla="*/ 1 h 44"/>
                <a:gd name="T52" fmla="*/ 24 w 45"/>
                <a:gd name="T53" fmla="*/ 8 h 44"/>
                <a:gd name="T54" fmla="*/ 28 w 45"/>
                <a:gd name="T55" fmla="*/ 2 h 44"/>
                <a:gd name="T56" fmla="*/ 31 w 45"/>
                <a:gd name="T57" fmla="*/ 0 h 44"/>
                <a:gd name="T58" fmla="*/ 31 w 45"/>
                <a:gd name="T59" fmla="*/ 8 h 44"/>
                <a:gd name="T60" fmla="*/ 38 w 45"/>
                <a:gd name="T61" fmla="*/ 1 h 44"/>
                <a:gd name="T62" fmla="*/ 38 w 45"/>
                <a:gd name="T63" fmla="*/ 8 h 44"/>
                <a:gd name="T64" fmla="*/ 42 w 45"/>
                <a:gd name="T65" fmla="*/ 9 h 44"/>
                <a:gd name="T66" fmla="*/ 29 w 45"/>
                <a:gd name="T67" fmla="*/ 14 h 44"/>
                <a:gd name="T68" fmla="*/ 44 w 45"/>
                <a:gd name="T69" fmla="*/ 16 h 44"/>
                <a:gd name="T70" fmla="*/ 45 w 45"/>
                <a:gd name="T71" fmla="*/ 25 h 44"/>
                <a:gd name="T72" fmla="*/ 37 w 45"/>
                <a:gd name="T73" fmla="*/ 22 h 44"/>
                <a:gd name="T74" fmla="*/ 41 w 45"/>
                <a:gd name="T75" fmla="*/ 30 h 44"/>
                <a:gd name="T76" fmla="*/ 35 w 45"/>
                <a:gd name="T77" fmla="*/ 36 h 44"/>
                <a:gd name="T78" fmla="*/ 17 w 45"/>
                <a:gd name="T79" fmla="*/ 35 h 44"/>
                <a:gd name="T80" fmla="*/ 28 w 45"/>
                <a:gd name="T81" fmla="*/ 16 h 44"/>
                <a:gd name="T82" fmla="*/ 37 w 45"/>
                <a:gd name="T83" fmla="*/ 22 h 44"/>
                <a:gd name="T84" fmla="*/ 28 w 45"/>
                <a:gd name="T85" fmla="*/ 1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" h="44">
                  <a:moveTo>
                    <a:pt x="10" y="41"/>
                  </a:moveTo>
                  <a:cubicBezTo>
                    <a:pt x="11" y="41"/>
                    <a:pt x="12" y="40"/>
                    <a:pt x="12" y="3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35"/>
                    <a:pt x="4" y="40"/>
                    <a:pt x="0" y="44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" y="39"/>
                    <a:pt x="4" y="34"/>
                    <a:pt x="3" y="28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5" y="41"/>
                    <a:pt x="13" y="43"/>
                    <a:pt x="10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1"/>
                    <a:pt x="8" y="41"/>
                    <a:pt x="8" y="41"/>
                  </a:cubicBezTo>
                  <a:lnTo>
                    <a:pt x="10" y="41"/>
                  </a:lnTo>
                  <a:close/>
                  <a:moveTo>
                    <a:pt x="12" y="5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12" y="14"/>
                    <a:pt x="12" y="14"/>
                    <a:pt x="12" y="14"/>
                  </a:cubicBezTo>
                  <a:lnTo>
                    <a:pt x="12" y="5"/>
                  </a:lnTo>
                  <a:close/>
                  <a:moveTo>
                    <a:pt x="6" y="16"/>
                  </a:moveTo>
                  <a:cubicBezTo>
                    <a:pt x="6" y="26"/>
                    <a:pt x="6" y="26"/>
                    <a:pt x="6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16"/>
                    <a:pt x="12" y="16"/>
                    <a:pt x="12" y="16"/>
                  </a:cubicBezTo>
                  <a:lnTo>
                    <a:pt x="6" y="16"/>
                  </a:lnTo>
                  <a:close/>
                  <a:moveTo>
                    <a:pt x="41" y="30"/>
                  </a:moveTo>
                  <a:cubicBezTo>
                    <a:pt x="41" y="38"/>
                    <a:pt x="41" y="38"/>
                    <a:pt x="41" y="38"/>
                  </a:cubicBezTo>
                  <a:cubicBezTo>
                    <a:pt x="41" y="41"/>
                    <a:pt x="40" y="43"/>
                    <a:pt x="37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8" y="41"/>
                    <a:pt x="38" y="40"/>
                    <a:pt x="38" y="38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2" y="31"/>
                    <a:pt x="21" y="30"/>
                    <a:pt x="21" y="28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9"/>
                    <a:pt x="24" y="30"/>
                    <a:pt x="26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0" y="24"/>
                    <a:pt x="18" y="26"/>
                    <a:pt x="16" y="27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20" y="22"/>
                    <a:pt x="23" y="19"/>
                    <a:pt x="25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3"/>
                    <a:pt x="27" y="11"/>
                    <a:pt x="2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6"/>
                    <a:pt x="20" y="4"/>
                    <a:pt x="20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4"/>
                    <a:pt x="23" y="6"/>
                    <a:pt x="24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6"/>
                    <a:pt x="28" y="4"/>
                    <a:pt x="28" y="2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4"/>
                    <a:pt x="31" y="6"/>
                    <a:pt x="31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6"/>
                    <a:pt x="37" y="4"/>
                    <a:pt x="38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4"/>
                    <a:pt x="39" y="6"/>
                    <a:pt x="38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11"/>
                    <a:pt x="30" y="13"/>
                    <a:pt x="29" y="14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7" y="20"/>
                    <a:pt x="40" y="23"/>
                    <a:pt x="45" y="25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1" y="25"/>
                    <a:pt x="39" y="23"/>
                    <a:pt x="37" y="22"/>
                  </a:cubicBezTo>
                  <a:cubicBezTo>
                    <a:pt x="37" y="30"/>
                    <a:pt x="37" y="30"/>
                    <a:pt x="37" y="30"/>
                  </a:cubicBezTo>
                  <a:lnTo>
                    <a:pt x="41" y="30"/>
                  </a:lnTo>
                  <a:close/>
                  <a:moveTo>
                    <a:pt x="35" y="35"/>
                  </a:moveTo>
                  <a:cubicBezTo>
                    <a:pt x="35" y="36"/>
                    <a:pt x="35" y="36"/>
                    <a:pt x="35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5"/>
                    <a:pt x="17" y="35"/>
                  </a:cubicBezTo>
                  <a:lnTo>
                    <a:pt x="35" y="35"/>
                  </a:lnTo>
                  <a:close/>
                  <a:moveTo>
                    <a:pt x="28" y="16"/>
                  </a:moveTo>
                  <a:cubicBezTo>
                    <a:pt x="27" y="18"/>
                    <a:pt x="25" y="20"/>
                    <a:pt x="23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5" y="20"/>
                    <a:pt x="34" y="18"/>
                    <a:pt x="32" y="16"/>
                  </a:cubicBezTo>
                  <a:lnTo>
                    <a:pt x="28" y="1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4" name="Freeform 214"/>
            <p:cNvSpPr>
              <a:spLocks noEditPoints="1"/>
            </p:cNvSpPr>
            <p:nvPr/>
          </p:nvSpPr>
          <p:spPr bwMode="auto">
            <a:xfrm>
              <a:off x="2680381" y="1512887"/>
              <a:ext cx="168275" cy="161925"/>
            </a:xfrm>
            <a:custGeom>
              <a:avLst/>
              <a:gdLst>
                <a:gd name="T0" fmla="*/ 8 w 45"/>
                <a:gd name="T1" fmla="*/ 38 h 43"/>
                <a:gd name="T2" fmla="*/ 15 w 45"/>
                <a:gd name="T3" fmla="*/ 34 h 43"/>
                <a:gd name="T4" fmla="*/ 15 w 45"/>
                <a:gd name="T5" fmla="*/ 36 h 43"/>
                <a:gd name="T6" fmla="*/ 5 w 45"/>
                <a:gd name="T7" fmla="*/ 42 h 43"/>
                <a:gd name="T8" fmla="*/ 5 w 45"/>
                <a:gd name="T9" fmla="*/ 16 h 43"/>
                <a:gd name="T10" fmla="*/ 0 w 45"/>
                <a:gd name="T11" fmla="*/ 16 h 43"/>
                <a:gd name="T12" fmla="*/ 0 w 45"/>
                <a:gd name="T13" fmla="*/ 14 h 43"/>
                <a:gd name="T14" fmla="*/ 8 w 45"/>
                <a:gd name="T15" fmla="*/ 14 h 43"/>
                <a:gd name="T16" fmla="*/ 8 w 45"/>
                <a:gd name="T17" fmla="*/ 38 h 43"/>
                <a:gd name="T18" fmla="*/ 7 w 45"/>
                <a:gd name="T19" fmla="*/ 0 h 43"/>
                <a:gd name="T20" fmla="*/ 11 w 45"/>
                <a:gd name="T21" fmla="*/ 10 h 43"/>
                <a:gd name="T22" fmla="*/ 8 w 45"/>
                <a:gd name="T23" fmla="*/ 10 h 43"/>
                <a:gd name="T24" fmla="*/ 4 w 45"/>
                <a:gd name="T25" fmla="*/ 0 h 43"/>
                <a:gd name="T26" fmla="*/ 7 w 45"/>
                <a:gd name="T27" fmla="*/ 0 h 43"/>
                <a:gd name="T28" fmla="*/ 12 w 45"/>
                <a:gd name="T29" fmla="*/ 4 h 43"/>
                <a:gd name="T30" fmla="*/ 12 w 45"/>
                <a:gd name="T31" fmla="*/ 2 h 43"/>
                <a:gd name="T32" fmla="*/ 36 w 45"/>
                <a:gd name="T33" fmla="*/ 2 h 43"/>
                <a:gd name="T34" fmla="*/ 36 w 45"/>
                <a:gd name="T35" fmla="*/ 18 h 43"/>
                <a:gd name="T36" fmla="*/ 36 w 45"/>
                <a:gd name="T37" fmla="*/ 28 h 43"/>
                <a:gd name="T38" fmla="*/ 41 w 45"/>
                <a:gd name="T39" fmla="*/ 41 h 43"/>
                <a:gd name="T40" fmla="*/ 43 w 45"/>
                <a:gd name="T41" fmla="*/ 36 h 43"/>
                <a:gd name="T42" fmla="*/ 45 w 45"/>
                <a:gd name="T43" fmla="*/ 36 h 43"/>
                <a:gd name="T44" fmla="*/ 41 w 45"/>
                <a:gd name="T45" fmla="*/ 43 h 43"/>
                <a:gd name="T46" fmla="*/ 34 w 45"/>
                <a:gd name="T47" fmla="*/ 27 h 43"/>
                <a:gd name="T48" fmla="*/ 33 w 45"/>
                <a:gd name="T49" fmla="*/ 4 h 43"/>
                <a:gd name="T50" fmla="*/ 23 w 45"/>
                <a:gd name="T51" fmla="*/ 4 h 43"/>
                <a:gd name="T52" fmla="*/ 23 w 45"/>
                <a:gd name="T53" fmla="*/ 19 h 43"/>
                <a:gd name="T54" fmla="*/ 31 w 45"/>
                <a:gd name="T55" fmla="*/ 19 h 43"/>
                <a:gd name="T56" fmla="*/ 31 w 45"/>
                <a:gd name="T57" fmla="*/ 21 h 43"/>
                <a:gd name="T58" fmla="*/ 23 w 45"/>
                <a:gd name="T59" fmla="*/ 21 h 43"/>
                <a:gd name="T60" fmla="*/ 23 w 45"/>
                <a:gd name="T61" fmla="*/ 43 h 43"/>
                <a:gd name="T62" fmla="*/ 20 w 45"/>
                <a:gd name="T63" fmla="*/ 43 h 43"/>
                <a:gd name="T64" fmla="*/ 20 w 45"/>
                <a:gd name="T65" fmla="*/ 21 h 43"/>
                <a:gd name="T66" fmla="*/ 12 w 45"/>
                <a:gd name="T67" fmla="*/ 21 h 43"/>
                <a:gd name="T68" fmla="*/ 12 w 45"/>
                <a:gd name="T69" fmla="*/ 19 h 43"/>
                <a:gd name="T70" fmla="*/ 20 w 45"/>
                <a:gd name="T71" fmla="*/ 19 h 43"/>
                <a:gd name="T72" fmla="*/ 20 w 45"/>
                <a:gd name="T73" fmla="*/ 4 h 43"/>
                <a:gd name="T74" fmla="*/ 12 w 45"/>
                <a:gd name="T75" fmla="*/ 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" h="43">
                  <a:moveTo>
                    <a:pt x="8" y="38"/>
                  </a:moveTo>
                  <a:cubicBezTo>
                    <a:pt x="10" y="37"/>
                    <a:pt x="12" y="36"/>
                    <a:pt x="15" y="34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3" y="38"/>
                    <a:pt x="10" y="40"/>
                    <a:pt x="5" y="42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8" y="14"/>
                    <a:pt x="8" y="14"/>
                    <a:pt x="8" y="14"/>
                  </a:cubicBezTo>
                  <a:lnTo>
                    <a:pt x="8" y="38"/>
                  </a:lnTo>
                  <a:close/>
                  <a:moveTo>
                    <a:pt x="7" y="0"/>
                  </a:moveTo>
                  <a:cubicBezTo>
                    <a:pt x="8" y="4"/>
                    <a:pt x="10" y="7"/>
                    <a:pt x="11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7"/>
                    <a:pt x="6" y="4"/>
                    <a:pt x="4" y="0"/>
                  </a:cubicBezTo>
                  <a:lnTo>
                    <a:pt x="7" y="0"/>
                  </a:lnTo>
                  <a:close/>
                  <a:moveTo>
                    <a:pt x="12" y="4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10"/>
                    <a:pt x="36" y="15"/>
                    <a:pt x="36" y="18"/>
                  </a:cubicBezTo>
                  <a:cubicBezTo>
                    <a:pt x="36" y="21"/>
                    <a:pt x="36" y="25"/>
                    <a:pt x="36" y="28"/>
                  </a:cubicBezTo>
                  <a:cubicBezTo>
                    <a:pt x="37" y="36"/>
                    <a:pt x="38" y="40"/>
                    <a:pt x="41" y="41"/>
                  </a:cubicBezTo>
                  <a:cubicBezTo>
                    <a:pt x="42" y="41"/>
                    <a:pt x="43" y="39"/>
                    <a:pt x="43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41"/>
                    <a:pt x="44" y="43"/>
                    <a:pt x="41" y="43"/>
                  </a:cubicBezTo>
                  <a:cubicBezTo>
                    <a:pt x="36" y="43"/>
                    <a:pt x="34" y="38"/>
                    <a:pt x="34" y="27"/>
                  </a:cubicBezTo>
                  <a:cubicBezTo>
                    <a:pt x="33" y="24"/>
                    <a:pt x="33" y="16"/>
                    <a:pt x="3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4"/>
                    <a:pt x="20" y="4"/>
                    <a:pt x="20" y="4"/>
                  </a:cubicBezTo>
                  <a:lnTo>
                    <a:pt x="12" y="4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215"/>
            <p:cNvSpPr>
              <a:spLocks noEditPoints="1"/>
            </p:cNvSpPr>
            <p:nvPr/>
          </p:nvSpPr>
          <p:spPr bwMode="auto">
            <a:xfrm>
              <a:off x="2861356" y="1512887"/>
              <a:ext cx="168275" cy="161925"/>
            </a:xfrm>
            <a:custGeom>
              <a:avLst/>
              <a:gdLst>
                <a:gd name="T0" fmla="*/ 8 w 45"/>
                <a:gd name="T1" fmla="*/ 12 h 43"/>
                <a:gd name="T2" fmla="*/ 8 w 45"/>
                <a:gd name="T3" fmla="*/ 19 h 43"/>
                <a:gd name="T4" fmla="*/ 5 w 45"/>
                <a:gd name="T5" fmla="*/ 43 h 43"/>
                <a:gd name="T6" fmla="*/ 0 w 45"/>
                <a:gd name="T7" fmla="*/ 25 h 43"/>
                <a:gd name="T8" fmla="*/ 0 w 45"/>
                <a:gd name="T9" fmla="*/ 11 h 43"/>
                <a:gd name="T10" fmla="*/ 11 w 45"/>
                <a:gd name="T11" fmla="*/ 0 h 43"/>
                <a:gd name="T12" fmla="*/ 0 w 45"/>
                <a:gd name="T13" fmla="*/ 11 h 43"/>
                <a:gd name="T14" fmla="*/ 30 w 45"/>
                <a:gd name="T15" fmla="*/ 34 h 43"/>
                <a:gd name="T16" fmla="*/ 23 w 45"/>
                <a:gd name="T17" fmla="*/ 42 h 43"/>
                <a:gd name="T18" fmla="*/ 17 w 45"/>
                <a:gd name="T19" fmla="*/ 27 h 43"/>
                <a:gd name="T20" fmla="*/ 10 w 45"/>
                <a:gd name="T21" fmla="*/ 43 h 43"/>
                <a:gd name="T22" fmla="*/ 14 w 45"/>
                <a:gd name="T23" fmla="*/ 33 h 43"/>
                <a:gd name="T24" fmla="*/ 26 w 45"/>
                <a:gd name="T25" fmla="*/ 25 h 43"/>
                <a:gd name="T26" fmla="*/ 28 w 45"/>
                <a:gd name="T27" fmla="*/ 18 h 43"/>
                <a:gd name="T28" fmla="*/ 12 w 45"/>
                <a:gd name="T29" fmla="*/ 20 h 43"/>
                <a:gd name="T30" fmla="*/ 28 w 45"/>
                <a:gd name="T31" fmla="*/ 18 h 43"/>
                <a:gd name="T32" fmla="*/ 12 w 45"/>
                <a:gd name="T33" fmla="*/ 3 h 43"/>
                <a:gd name="T34" fmla="*/ 15 w 45"/>
                <a:gd name="T35" fmla="*/ 12 h 43"/>
                <a:gd name="T36" fmla="*/ 19 w 45"/>
                <a:gd name="T37" fmla="*/ 1 h 43"/>
                <a:gd name="T38" fmla="*/ 21 w 45"/>
                <a:gd name="T39" fmla="*/ 12 h 43"/>
                <a:gd name="T40" fmla="*/ 26 w 45"/>
                <a:gd name="T41" fmla="*/ 10 h 43"/>
                <a:gd name="T42" fmla="*/ 28 w 45"/>
                <a:gd name="T43" fmla="*/ 3 h 43"/>
                <a:gd name="T44" fmla="*/ 24 w 45"/>
                <a:gd name="T45" fmla="*/ 14 h 43"/>
                <a:gd name="T46" fmla="*/ 44 w 45"/>
                <a:gd name="T47" fmla="*/ 43 h 43"/>
                <a:gd name="T48" fmla="*/ 28 w 45"/>
                <a:gd name="T49" fmla="*/ 43 h 43"/>
                <a:gd name="T50" fmla="*/ 35 w 45"/>
                <a:gd name="T51" fmla="*/ 32 h 43"/>
                <a:gd name="T52" fmla="*/ 29 w 45"/>
                <a:gd name="T53" fmla="*/ 16 h 43"/>
                <a:gd name="T54" fmla="*/ 34 w 45"/>
                <a:gd name="T55" fmla="*/ 0 h 43"/>
                <a:gd name="T56" fmla="*/ 35 w 45"/>
                <a:gd name="T57" fmla="*/ 5 h 43"/>
                <a:gd name="T58" fmla="*/ 45 w 45"/>
                <a:gd name="T59" fmla="*/ 6 h 43"/>
                <a:gd name="T60" fmla="*/ 42 w 45"/>
                <a:gd name="T61" fmla="*/ 8 h 43"/>
                <a:gd name="T62" fmla="*/ 44 w 45"/>
                <a:gd name="T63" fmla="*/ 41 h 43"/>
                <a:gd name="T64" fmla="*/ 36 w 45"/>
                <a:gd name="T65" fmla="*/ 29 h 43"/>
                <a:gd name="T66" fmla="*/ 34 w 45"/>
                <a:gd name="T67" fmla="*/ 8 h 43"/>
                <a:gd name="T68" fmla="*/ 33 w 45"/>
                <a:gd name="T6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" h="43">
                  <a:moveTo>
                    <a:pt x="0" y="23"/>
                  </a:moveTo>
                  <a:cubicBezTo>
                    <a:pt x="4" y="21"/>
                    <a:pt x="7" y="17"/>
                    <a:pt x="8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5"/>
                    <a:pt x="9" y="17"/>
                    <a:pt x="8" y="19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3"/>
                    <a:pt x="2" y="24"/>
                    <a:pt x="0" y="25"/>
                  </a:cubicBezTo>
                  <a:lnTo>
                    <a:pt x="0" y="23"/>
                  </a:lnTo>
                  <a:close/>
                  <a:moveTo>
                    <a:pt x="0" y="11"/>
                  </a:moveTo>
                  <a:cubicBezTo>
                    <a:pt x="4" y="9"/>
                    <a:pt x="7" y="5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6"/>
                    <a:pt x="6" y="11"/>
                    <a:pt x="0" y="13"/>
                  </a:cubicBezTo>
                  <a:lnTo>
                    <a:pt x="0" y="11"/>
                  </a:lnTo>
                  <a:close/>
                  <a:moveTo>
                    <a:pt x="26" y="38"/>
                  </a:moveTo>
                  <a:cubicBezTo>
                    <a:pt x="27" y="37"/>
                    <a:pt x="29" y="36"/>
                    <a:pt x="30" y="34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8" y="38"/>
                    <a:pt x="26" y="40"/>
                    <a:pt x="23" y="42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7"/>
                    <a:pt x="15" y="41"/>
                    <a:pt x="10" y="4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3" y="40"/>
                    <a:pt x="14" y="37"/>
                    <a:pt x="14" y="33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26" y="25"/>
                    <a:pt x="26" y="25"/>
                    <a:pt x="26" y="25"/>
                  </a:cubicBezTo>
                  <a:lnTo>
                    <a:pt x="26" y="38"/>
                  </a:lnTo>
                  <a:close/>
                  <a:moveTo>
                    <a:pt x="28" y="18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8"/>
                    <a:pt x="12" y="18"/>
                    <a:pt x="12" y="18"/>
                  </a:cubicBezTo>
                  <a:lnTo>
                    <a:pt x="28" y="18"/>
                  </a:lnTo>
                  <a:close/>
                  <a:moveTo>
                    <a:pt x="12" y="14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5" y="13"/>
                    <a:pt x="26" y="12"/>
                    <a:pt x="26" y="10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3"/>
                    <a:pt x="27" y="14"/>
                    <a:pt x="24" y="14"/>
                  </a:cubicBezTo>
                  <a:lnTo>
                    <a:pt x="12" y="14"/>
                  </a:lnTo>
                  <a:close/>
                  <a:moveTo>
                    <a:pt x="44" y="43"/>
                  </a:moveTo>
                  <a:cubicBezTo>
                    <a:pt x="40" y="40"/>
                    <a:pt x="38" y="37"/>
                    <a:pt x="36" y="34"/>
                  </a:cubicBezTo>
                  <a:cubicBezTo>
                    <a:pt x="34" y="37"/>
                    <a:pt x="32" y="40"/>
                    <a:pt x="28" y="43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1" y="38"/>
                    <a:pt x="33" y="35"/>
                    <a:pt x="35" y="32"/>
                  </a:cubicBezTo>
                  <a:cubicBezTo>
                    <a:pt x="33" y="27"/>
                    <a:pt x="31" y="21"/>
                    <a:pt x="30" y="14"/>
                  </a:cubicBezTo>
                  <a:cubicBezTo>
                    <a:pt x="30" y="15"/>
                    <a:pt x="29" y="16"/>
                    <a:pt x="29" y="16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1" y="10"/>
                    <a:pt x="33" y="6"/>
                    <a:pt x="34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"/>
                    <a:pt x="36" y="3"/>
                    <a:pt x="35" y="5"/>
                  </a:cubicBezTo>
                  <a:cubicBezTo>
                    <a:pt x="35" y="5"/>
                    <a:pt x="35" y="6"/>
                    <a:pt x="3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19"/>
                    <a:pt x="41" y="27"/>
                    <a:pt x="38" y="32"/>
                  </a:cubicBezTo>
                  <a:cubicBezTo>
                    <a:pt x="39" y="35"/>
                    <a:pt x="41" y="38"/>
                    <a:pt x="44" y="41"/>
                  </a:cubicBezTo>
                  <a:lnTo>
                    <a:pt x="44" y="43"/>
                  </a:lnTo>
                  <a:close/>
                  <a:moveTo>
                    <a:pt x="36" y="29"/>
                  </a:moveTo>
                  <a:cubicBezTo>
                    <a:pt x="38" y="24"/>
                    <a:pt x="39" y="17"/>
                    <a:pt x="40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10"/>
                    <a:pt x="33" y="12"/>
                    <a:pt x="31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9"/>
                    <a:pt x="34" y="25"/>
                    <a:pt x="36" y="29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216"/>
            <p:cNvSpPr>
              <a:spLocks noEditPoints="1"/>
            </p:cNvSpPr>
            <p:nvPr/>
          </p:nvSpPr>
          <p:spPr bwMode="auto">
            <a:xfrm>
              <a:off x="3040743" y="1512887"/>
              <a:ext cx="165100" cy="161925"/>
            </a:xfrm>
            <a:custGeom>
              <a:avLst/>
              <a:gdLst>
                <a:gd name="T0" fmla="*/ 5 w 44"/>
                <a:gd name="T1" fmla="*/ 13 h 43"/>
                <a:gd name="T2" fmla="*/ 0 w 44"/>
                <a:gd name="T3" fmla="*/ 11 h 43"/>
                <a:gd name="T4" fmla="*/ 5 w 44"/>
                <a:gd name="T5" fmla="*/ 0 h 43"/>
                <a:gd name="T6" fmla="*/ 8 w 44"/>
                <a:gd name="T7" fmla="*/ 11 h 43"/>
                <a:gd name="T8" fmla="*/ 12 w 44"/>
                <a:gd name="T9" fmla="*/ 13 h 43"/>
                <a:gd name="T10" fmla="*/ 8 w 44"/>
                <a:gd name="T11" fmla="*/ 43 h 43"/>
                <a:gd name="T12" fmla="*/ 37 w 44"/>
                <a:gd name="T13" fmla="*/ 27 h 43"/>
                <a:gd name="T14" fmla="*/ 44 w 44"/>
                <a:gd name="T15" fmla="*/ 30 h 43"/>
                <a:gd name="T16" fmla="*/ 37 w 44"/>
                <a:gd name="T17" fmla="*/ 32 h 43"/>
                <a:gd name="T18" fmla="*/ 32 w 44"/>
                <a:gd name="T19" fmla="*/ 43 h 43"/>
                <a:gd name="T20" fmla="*/ 28 w 44"/>
                <a:gd name="T21" fmla="*/ 41 h 43"/>
                <a:gd name="T22" fmla="*/ 34 w 44"/>
                <a:gd name="T23" fmla="*/ 38 h 43"/>
                <a:gd name="T24" fmla="*/ 12 w 44"/>
                <a:gd name="T25" fmla="*/ 32 h 43"/>
                <a:gd name="T26" fmla="*/ 34 w 44"/>
                <a:gd name="T27" fmla="*/ 30 h 43"/>
                <a:gd name="T28" fmla="*/ 37 w 44"/>
                <a:gd name="T29" fmla="*/ 27 h 43"/>
                <a:gd name="T30" fmla="*/ 14 w 44"/>
                <a:gd name="T31" fmla="*/ 27 h 43"/>
                <a:gd name="T32" fmla="*/ 26 w 44"/>
                <a:gd name="T33" fmla="*/ 10 h 43"/>
                <a:gd name="T34" fmla="*/ 12 w 44"/>
                <a:gd name="T35" fmla="*/ 6 h 43"/>
                <a:gd name="T36" fmla="*/ 26 w 44"/>
                <a:gd name="T37" fmla="*/ 5 h 43"/>
                <a:gd name="T38" fmla="*/ 29 w 44"/>
                <a:gd name="T39" fmla="*/ 0 h 43"/>
                <a:gd name="T40" fmla="*/ 35 w 44"/>
                <a:gd name="T41" fmla="*/ 5 h 43"/>
                <a:gd name="T42" fmla="*/ 38 w 44"/>
                <a:gd name="T43" fmla="*/ 0 h 43"/>
                <a:gd name="T44" fmla="*/ 43 w 44"/>
                <a:gd name="T45" fmla="*/ 5 h 43"/>
                <a:gd name="T46" fmla="*/ 29 w 44"/>
                <a:gd name="T47" fmla="*/ 6 h 43"/>
                <a:gd name="T48" fmla="*/ 41 w 44"/>
                <a:gd name="T49" fmla="*/ 10 h 43"/>
                <a:gd name="T50" fmla="*/ 38 w 44"/>
                <a:gd name="T51" fmla="*/ 27 h 43"/>
                <a:gd name="T52" fmla="*/ 29 w 44"/>
                <a:gd name="T53" fmla="*/ 24 h 43"/>
                <a:gd name="T54" fmla="*/ 26 w 44"/>
                <a:gd name="T55" fmla="*/ 27 h 43"/>
                <a:gd name="T56" fmla="*/ 17 w 44"/>
                <a:gd name="T57" fmla="*/ 24 h 43"/>
                <a:gd name="T58" fmla="*/ 17 w 44"/>
                <a:gd name="T59" fmla="*/ 12 h 43"/>
                <a:gd name="T60" fmla="*/ 26 w 44"/>
                <a:gd name="T61" fmla="*/ 16 h 43"/>
                <a:gd name="T62" fmla="*/ 17 w 44"/>
                <a:gd name="T63" fmla="*/ 12 h 43"/>
                <a:gd name="T64" fmla="*/ 17 w 44"/>
                <a:gd name="T65" fmla="*/ 22 h 43"/>
                <a:gd name="T66" fmla="*/ 26 w 44"/>
                <a:gd name="T67" fmla="*/ 18 h 43"/>
                <a:gd name="T68" fmla="*/ 20 w 44"/>
                <a:gd name="T69" fmla="*/ 34 h 43"/>
                <a:gd name="T70" fmla="*/ 20 w 44"/>
                <a:gd name="T71" fmla="*/ 40 h 43"/>
                <a:gd name="T72" fmla="*/ 20 w 44"/>
                <a:gd name="T73" fmla="*/ 34 h 43"/>
                <a:gd name="T74" fmla="*/ 29 w 44"/>
                <a:gd name="T75" fmla="*/ 12 h 43"/>
                <a:gd name="T76" fmla="*/ 38 w 44"/>
                <a:gd name="T77" fmla="*/ 16 h 43"/>
                <a:gd name="T78" fmla="*/ 29 w 44"/>
                <a:gd name="T79" fmla="*/ 18 h 43"/>
                <a:gd name="T80" fmla="*/ 38 w 44"/>
                <a:gd name="T81" fmla="*/ 22 h 43"/>
                <a:gd name="T82" fmla="*/ 29 w 44"/>
                <a:gd name="T83" fmla="*/ 1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4" h="43">
                  <a:moveTo>
                    <a:pt x="5" y="4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43"/>
                    <a:pt x="8" y="43"/>
                    <a:pt x="8" y="43"/>
                  </a:cubicBezTo>
                  <a:lnTo>
                    <a:pt x="5" y="43"/>
                  </a:lnTo>
                  <a:close/>
                  <a:moveTo>
                    <a:pt x="37" y="27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41"/>
                    <a:pt x="35" y="43"/>
                    <a:pt x="32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3" y="41"/>
                    <a:pt x="34" y="40"/>
                    <a:pt x="34" y="38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27"/>
                    <a:pt x="34" y="27"/>
                    <a:pt x="34" y="27"/>
                  </a:cubicBezTo>
                  <a:lnTo>
                    <a:pt x="37" y="27"/>
                  </a:lnTo>
                  <a:close/>
                  <a:moveTo>
                    <a:pt x="17" y="27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17" y="24"/>
                    <a:pt x="17" y="24"/>
                    <a:pt x="17" y="24"/>
                  </a:cubicBezTo>
                  <a:lnTo>
                    <a:pt x="17" y="27"/>
                  </a:lnTo>
                  <a:close/>
                  <a:moveTo>
                    <a:pt x="17" y="12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17" y="12"/>
                  </a:lnTo>
                  <a:close/>
                  <a:moveTo>
                    <a:pt x="17" y="18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18"/>
                    <a:pt x="26" y="18"/>
                    <a:pt x="26" y="18"/>
                  </a:cubicBezTo>
                  <a:lnTo>
                    <a:pt x="17" y="18"/>
                  </a:lnTo>
                  <a:close/>
                  <a:moveTo>
                    <a:pt x="20" y="34"/>
                  </a:moveTo>
                  <a:cubicBezTo>
                    <a:pt x="21" y="36"/>
                    <a:pt x="22" y="38"/>
                    <a:pt x="23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9" y="39"/>
                    <a:pt x="19" y="37"/>
                    <a:pt x="17" y="34"/>
                  </a:cubicBezTo>
                  <a:lnTo>
                    <a:pt x="20" y="34"/>
                  </a:lnTo>
                  <a:close/>
                  <a:moveTo>
                    <a:pt x="38" y="12"/>
                  </a:moveTo>
                  <a:cubicBezTo>
                    <a:pt x="29" y="12"/>
                    <a:pt x="29" y="12"/>
                    <a:pt x="29" y="12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8" y="16"/>
                    <a:pt x="38" y="16"/>
                    <a:pt x="38" y="16"/>
                  </a:cubicBezTo>
                  <a:lnTo>
                    <a:pt x="38" y="12"/>
                  </a:lnTo>
                  <a:close/>
                  <a:moveTo>
                    <a:pt x="29" y="18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18"/>
                    <a:pt x="38" y="18"/>
                    <a:pt x="38" y="18"/>
                  </a:cubicBezTo>
                  <a:lnTo>
                    <a:pt x="29" y="18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3" name="组合 242"/>
          <p:cNvGrpSpPr/>
          <p:nvPr/>
        </p:nvGrpSpPr>
        <p:grpSpPr>
          <a:xfrm>
            <a:off x="3600592" y="2885000"/>
            <a:ext cx="273985" cy="169815"/>
            <a:chOff x="3780518" y="1516062"/>
            <a:chExt cx="304800" cy="188913"/>
          </a:xfrm>
        </p:grpSpPr>
        <p:sp>
          <p:nvSpPr>
            <p:cNvPr id="217" name="Freeform 217"/>
            <p:cNvSpPr>
              <a:spLocks noEditPoints="1"/>
            </p:cNvSpPr>
            <p:nvPr/>
          </p:nvSpPr>
          <p:spPr bwMode="auto">
            <a:xfrm>
              <a:off x="3780518" y="1516062"/>
              <a:ext cx="147638" cy="188913"/>
            </a:xfrm>
            <a:custGeom>
              <a:avLst/>
              <a:gdLst>
                <a:gd name="T0" fmla="*/ 30 w 39"/>
                <a:gd name="T1" fmla="*/ 50 h 50"/>
                <a:gd name="T2" fmla="*/ 20 w 39"/>
                <a:gd name="T3" fmla="*/ 41 h 50"/>
                <a:gd name="T4" fmla="*/ 0 w 39"/>
                <a:gd name="T5" fmla="*/ 21 h 50"/>
                <a:gd name="T6" fmla="*/ 20 w 39"/>
                <a:gd name="T7" fmla="*/ 0 h 50"/>
                <a:gd name="T8" fmla="*/ 39 w 39"/>
                <a:gd name="T9" fmla="*/ 21 h 50"/>
                <a:gd name="T10" fmla="*/ 24 w 39"/>
                <a:gd name="T11" fmla="*/ 40 h 50"/>
                <a:gd name="T12" fmla="*/ 35 w 39"/>
                <a:gd name="T13" fmla="*/ 50 h 50"/>
                <a:gd name="T14" fmla="*/ 30 w 39"/>
                <a:gd name="T15" fmla="*/ 50 h 50"/>
                <a:gd name="T16" fmla="*/ 20 w 39"/>
                <a:gd name="T17" fmla="*/ 2 h 50"/>
                <a:gd name="T18" fmla="*/ 3 w 39"/>
                <a:gd name="T19" fmla="*/ 21 h 50"/>
                <a:gd name="T20" fmla="*/ 19 w 39"/>
                <a:gd name="T21" fmla="*/ 38 h 50"/>
                <a:gd name="T22" fmla="*/ 35 w 39"/>
                <a:gd name="T23" fmla="*/ 21 h 50"/>
                <a:gd name="T24" fmla="*/ 20 w 39"/>
                <a:gd name="T25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50">
                  <a:moveTo>
                    <a:pt x="30" y="50"/>
                  </a:moveTo>
                  <a:cubicBezTo>
                    <a:pt x="20" y="41"/>
                    <a:pt x="20" y="41"/>
                    <a:pt x="20" y="41"/>
                  </a:cubicBezTo>
                  <a:cubicBezTo>
                    <a:pt x="7" y="40"/>
                    <a:pt x="0" y="34"/>
                    <a:pt x="0" y="21"/>
                  </a:cubicBezTo>
                  <a:cubicBezTo>
                    <a:pt x="0" y="8"/>
                    <a:pt x="7" y="1"/>
                    <a:pt x="20" y="0"/>
                  </a:cubicBezTo>
                  <a:cubicBezTo>
                    <a:pt x="32" y="1"/>
                    <a:pt x="38" y="8"/>
                    <a:pt x="39" y="21"/>
                  </a:cubicBezTo>
                  <a:cubicBezTo>
                    <a:pt x="39" y="32"/>
                    <a:pt x="34" y="38"/>
                    <a:pt x="24" y="40"/>
                  </a:cubicBezTo>
                  <a:cubicBezTo>
                    <a:pt x="35" y="50"/>
                    <a:pt x="35" y="50"/>
                    <a:pt x="35" y="50"/>
                  </a:cubicBezTo>
                  <a:lnTo>
                    <a:pt x="30" y="50"/>
                  </a:lnTo>
                  <a:close/>
                  <a:moveTo>
                    <a:pt x="20" y="2"/>
                  </a:moveTo>
                  <a:cubicBezTo>
                    <a:pt x="9" y="3"/>
                    <a:pt x="4" y="9"/>
                    <a:pt x="3" y="21"/>
                  </a:cubicBezTo>
                  <a:cubicBezTo>
                    <a:pt x="4" y="32"/>
                    <a:pt x="9" y="38"/>
                    <a:pt x="19" y="38"/>
                  </a:cubicBezTo>
                  <a:cubicBezTo>
                    <a:pt x="30" y="38"/>
                    <a:pt x="35" y="32"/>
                    <a:pt x="35" y="21"/>
                  </a:cubicBezTo>
                  <a:cubicBezTo>
                    <a:pt x="35" y="9"/>
                    <a:pt x="30" y="3"/>
                    <a:pt x="20" y="2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 218"/>
            <p:cNvSpPr>
              <a:spLocks noEditPoints="1"/>
            </p:cNvSpPr>
            <p:nvPr/>
          </p:nvSpPr>
          <p:spPr bwMode="auto">
            <a:xfrm>
              <a:off x="3939268" y="1516062"/>
              <a:ext cx="146050" cy="188913"/>
            </a:xfrm>
            <a:custGeom>
              <a:avLst/>
              <a:gdLst>
                <a:gd name="T0" fmla="*/ 31 w 39"/>
                <a:gd name="T1" fmla="*/ 50 h 50"/>
                <a:gd name="T2" fmla="*/ 21 w 39"/>
                <a:gd name="T3" fmla="*/ 41 h 50"/>
                <a:gd name="T4" fmla="*/ 0 w 39"/>
                <a:gd name="T5" fmla="*/ 21 h 50"/>
                <a:gd name="T6" fmla="*/ 20 w 39"/>
                <a:gd name="T7" fmla="*/ 0 h 50"/>
                <a:gd name="T8" fmla="*/ 39 w 39"/>
                <a:gd name="T9" fmla="*/ 21 h 50"/>
                <a:gd name="T10" fmla="*/ 24 w 39"/>
                <a:gd name="T11" fmla="*/ 40 h 50"/>
                <a:gd name="T12" fmla="*/ 35 w 39"/>
                <a:gd name="T13" fmla="*/ 50 h 50"/>
                <a:gd name="T14" fmla="*/ 31 w 39"/>
                <a:gd name="T15" fmla="*/ 50 h 50"/>
                <a:gd name="T16" fmla="*/ 20 w 39"/>
                <a:gd name="T17" fmla="*/ 2 h 50"/>
                <a:gd name="T18" fmla="*/ 4 w 39"/>
                <a:gd name="T19" fmla="*/ 21 h 50"/>
                <a:gd name="T20" fmla="*/ 20 w 39"/>
                <a:gd name="T21" fmla="*/ 38 h 50"/>
                <a:gd name="T22" fmla="*/ 36 w 39"/>
                <a:gd name="T23" fmla="*/ 21 h 50"/>
                <a:gd name="T24" fmla="*/ 20 w 39"/>
                <a:gd name="T25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50">
                  <a:moveTo>
                    <a:pt x="31" y="50"/>
                  </a:moveTo>
                  <a:cubicBezTo>
                    <a:pt x="21" y="41"/>
                    <a:pt x="21" y="41"/>
                    <a:pt x="21" y="41"/>
                  </a:cubicBezTo>
                  <a:cubicBezTo>
                    <a:pt x="8" y="40"/>
                    <a:pt x="1" y="34"/>
                    <a:pt x="0" y="21"/>
                  </a:cubicBezTo>
                  <a:cubicBezTo>
                    <a:pt x="1" y="8"/>
                    <a:pt x="7" y="1"/>
                    <a:pt x="20" y="0"/>
                  </a:cubicBezTo>
                  <a:cubicBezTo>
                    <a:pt x="32" y="1"/>
                    <a:pt x="39" y="8"/>
                    <a:pt x="39" y="21"/>
                  </a:cubicBezTo>
                  <a:cubicBezTo>
                    <a:pt x="39" y="32"/>
                    <a:pt x="34" y="38"/>
                    <a:pt x="24" y="40"/>
                  </a:cubicBezTo>
                  <a:cubicBezTo>
                    <a:pt x="35" y="50"/>
                    <a:pt x="35" y="50"/>
                    <a:pt x="35" y="50"/>
                  </a:cubicBezTo>
                  <a:lnTo>
                    <a:pt x="31" y="50"/>
                  </a:lnTo>
                  <a:close/>
                  <a:moveTo>
                    <a:pt x="20" y="2"/>
                  </a:moveTo>
                  <a:cubicBezTo>
                    <a:pt x="10" y="3"/>
                    <a:pt x="4" y="9"/>
                    <a:pt x="4" y="21"/>
                  </a:cubicBezTo>
                  <a:cubicBezTo>
                    <a:pt x="4" y="32"/>
                    <a:pt x="9" y="38"/>
                    <a:pt x="20" y="38"/>
                  </a:cubicBezTo>
                  <a:cubicBezTo>
                    <a:pt x="30" y="38"/>
                    <a:pt x="36" y="32"/>
                    <a:pt x="36" y="21"/>
                  </a:cubicBezTo>
                  <a:cubicBezTo>
                    <a:pt x="35" y="9"/>
                    <a:pt x="30" y="3"/>
                    <a:pt x="20" y="2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4" name="组合 243"/>
          <p:cNvGrpSpPr/>
          <p:nvPr/>
        </p:nvGrpSpPr>
        <p:grpSpPr>
          <a:xfrm>
            <a:off x="4543845" y="2882147"/>
            <a:ext cx="311087" cy="145554"/>
            <a:chOff x="4829856" y="1512887"/>
            <a:chExt cx="346075" cy="161925"/>
          </a:xfrm>
        </p:grpSpPr>
        <p:sp>
          <p:nvSpPr>
            <p:cNvPr id="219" name="Freeform 219"/>
            <p:cNvSpPr>
              <a:spLocks noEditPoints="1"/>
            </p:cNvSpPr>
            <p:nvPr/>
          </p:nvSpPr>
          <p:spPr bwMode="auto">
            <a:xfrm>
              <a:off x="4829856" y="1512887"/>
              <a:ext cx="168275" cy="161925"/>
            </a:xfrm>
            <a:custGeom>
              <a:avLst/>
              <a:gdLst>
                <a:gd name="T0" fmla="*/ 8 w 45"/>
                <a:gd name="T1" fmla="*/ 12 h 43"/>
                <a:gd name="T2" fmla="*/ 8 w 45"/>
                <a:gd name="T3" fmla="*/ 19 h 43"/>
                <a:gd name="T4" fmla="*/ 5 w 45"/>
                <a:gd name="T5" fmla="*/ 43 h 43"/>
                <a:gd name="T6" fmla="*/ 0 w 45"/>
                <a:gd name="T7" fmla="*/ 25 h 43"/>
                <a:gd name="T8" fmla="*/ 0 w 45"/>
                <a:gd name="T9" fmla="*/ 11 h 43"/>
                <a:gd name="T10" fmla="*/ 11 w 45"/>
                <a:gd name="T11" fmla="*/ 0 h 43"/>
                <a:gd name="T12" fmla="*/ 0 w 45"/>
                <a:gd name="T13" fmla="*/ 11 h 43"/>
                <a:gd name="T14" fmla="*/ 30 w 45"/>
                <a:gd name="T15" fmla="*/ 34 h 43"/>
                <a:gd name="T16" fmla="*/ 23 w 45"/>
                <a:gd name="T17" fmla="*/ 42 h 43"/>
                <a:gd name="T18" fmla="*/ 17 w 45"/>
                <a:gd name="T19" fmla="*/ 27 h 43"/>
                <a:gd name="T20" fmla="*/ 10 w 45"/>
                <a:gd name="T21" fmla="*/ 43 h 43"/>
                <a:gd name="T22" fmla="*/ 14 w 45"/>
                <a:gd name="T23" fmla="*/ 33 h 43"/>
                <a:gd name="T24" fmla="*/ 26 w 45"/>
                <a:gd name="T25" fmla="*/ 25 h 43"/>
                <a:gd name="T26" fmla="*/ 28 w 45"/>
                <a:gd name="T27" fmla="*/ 18 h 43"/>
                <a:gd name="T28" fmla="*/ 12 w 45"/>
                <a:gd name="T29" fmla="*/ 20 h 43"/>
                <a:gd name="T30" fmla="*/ 28 w 45"/>
                <a:gd name="T31" fmla="*/ 18 h 43"/>
                <a:gd name="T32" fmla="*/ 12 w 45"/>
                <a:gd name="T33" fmla="*/ 3 h 43"/>
                <a:gd name="T34" fmla="*/ 15 w 45"/>
                <a:gd name="T35" fmla="*/ 12 h 43"/>
                <a:gd name="T36" fmla="*/ 19 w 45"/>
                <a:gd name="T37" fmla="*/ 1 h 43"/>
                <a:gd name="T38" fmla="*/ 21 w 45"/>
                <a:gd name="T39" fmla="*/ 12 h 43"/>
                <a:gd name="T40" fmla="*/ 26 w 45"/>
                <a:gd name="T41" fmla="*/ 10 h 43"/>
                <a:gd name="T42" fmla="*/ 28 w 45"/>
                <a:gd name="T43" fmla="*/ 3 h 43"/>
                <a:gd name="T44" fmla="*/ 24 w 45"/>
                <a:gd name="T45" fmla="*/ 14 h 43"/>
                <a:gd name="T46" fmla="*/ 44 w 45"/>
                <a:gd name="T47" fmla="*/ 43 h 43"/>
                <a:gd name="T48" fmla="*/ 28 w 45"/>
                <a:gd name="T49" fmla="*/ 43 h 43"/>
                <a:gd name="T50" fmla="*/ 35 w 45"/>
                <a:gd name="T51" fmla="*/ 32 h 43"/>
                <a:gd name="T52" fmla="*/ 29 w 45"/>
                <a:gd name="T53" fmla="*/ 16 h 43"/>
                <a:gd name="T54" fmla="*/ 34 w 45"/>
                <a:gd name="T55" fmla="*/ 0 h 43"/>
                <a:gd name="T56" fmla="*/ 36 w 45"/>
                <a:gd name="T57" fmla="*/ 5 h 43"/>
                <a:gd name="T58" fmla="*/ 45 w 45"/>
                <a:gd name="T59" fmla="*/ 6 h 43"/>
                <a:gd name="T60" fmla="*/ 42 w 45"/>
                <a:gd name="T61" fmla="*/ 8 h 43"/>
                <a:gd name="T62" fmla="*/ 44 w 45"/>
                <a:gd name="T63" fmla="*/ 41 h 43"/>
                <a:gd name="T64" fmla="*/ 36 w 45"/>
                <a:gd name="T65" fmla="*/ 29 h 43"/>
                <a:gd name="T66" fmla="*/ 34 w 45"/>
                <a:gd name="T67" fmla="*/ 8 h 43"/>
                <a:gd name="T68" fmla="*/ 33 w 45"/>
                <a:gd name="T6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" h="43">
                  <a:moveTo>
                    <a:pt x="0" y="23"/>
                  </a:moveTo>
                  <a:cubicBezTo>
                    <a:pt x="4" y="21"/>
                    <a:pt x="7" y="17"/>
                    <a:pt x="8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5"/>
                    <a:pt x="9" y="17"/>
                    <a:pt x="8" y="19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3"/>
                    <a:pt x="2" y="24"/>
                    <a:pt x="0" y="25"/>
                  </a:cubicBezTo>
                  <a:lnTo>
                    <a:pt x="0" y="23"/>
                  </a:lnTo>
                  <a:close/>
                  <a:moveTo>
                    <a:pt x="0" y="11"/>
                  </a:moveTo>
                  <a:cubicBezTo>
                    <a:pt x="4" y="9"/>
                    <a:pt x="7" y="5"/>
                    <a:pt x="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6"/>
                    <a:pt x="6" y="11"/>
                    <a:pt x="0" y="13"/>
                  </a:cubicBezTo>
                  <a:lnTo>
                    <a:pt x="0" y="11"/>
                  </a:lnTo>
                  <a:close/>
                  <a:moveTo>
                    <a:pt x="26" y="38"/>
                  </a:moveTo>
                  <a:cubicBezTo>
                    <a:pt x="27" y="37"/>
                    <a:pt x="29" y="36"/>
                    <a:pt x="30" y="34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8" y="38"/>
                    <a:pt x="26" y="40"/>
                    <a:pt x="23" y="42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7"/>
                    <a:pt x="15" y="41"/>
                    <a:pt x="10" y="4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3" y="40"/>
                    <a:pt x="14" y="37"/>
                    <a:pt x="14" y="33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26" y="25"/>
                    <a:pt x="26" y="25"/>
                    <a:pt x="26" y="25"/>
                  </a:cubicBezTo>
                  <a:lnTo>
                    <a:pt x="26" y="38"/>
                  </a:lnTo>
                  <a:close/>
                  <a:moveTo>
                    <a:pt x="28" y="18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8"/>
                    <a:pt x="12" y="18"/>
                    <a:pt x="12" y="18"/>
                  </a:cubicBezTo>
                  <a:lnTo>
                    <a:pt x="28" y="18"/>
                  </a:lnTo>
                  <a:close/>
                  <a:moveTo>
                    <a:pt x="12" y="14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5" y="13"/>
                    <a:pt x="26" y="12"/>
                    <a:pt x="26" y="10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3"/>
                    <a:pt x="27" y="14"/>
                    <a:pt x="24" y="14"/>
                  </a:cubicBezTo>
                  <a:lnTo>
                    <a:pt x="12" y="14"/>
                  </a:lnTo>
                  <a:close/>
                  <a:moveTo>
                    <a:pt x="44" y="43"/>
                  </a:moveTo>
                  <a:cubicBezTo>
                    <a:pt x="41" y="40"/>
                    <a:pt x="38" y="37"/>
                    <a:pt x="36" y="34"/>
                  </a:cubicBezTo>
                  <a:cubicBezTo>
                    <a:pt x="35" y="37"/>
                    <a:pt x="32" y="40"/>
                    <a:pt x="28" y="43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1" y="38"/>
                    <a:pt x="34" y="35"/>
                    <a:pt x="35" y="32"/>
                  </a:cubicBezTo>
                  <a:cubicBezTo>
                    <a:pt x="33" y="27"/>
                    <a:pt x="31" y="21"/>
                    <a:pt x="30" y="14"/>
                  </a:cubicBezTo>
                  <a:cubicBezTo>
                    <a:pt x="30" y="15"/>
                    <a:pt x="29" y="16"/>
                    <a:pt x="29" y="16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1" y="10"/>
                    <a:pt x="33" y="6"/>
                    <a:pt x="34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"/>
                    <a:pt x="36" y="3"/>
                    <a:pt x="36" y="5"/>
                  </a:cubicBezTo>
                  <a:cubicBezTo>
                    <a:pt x="35" y="5"/>
                    <a:pt x="35" y="6"/>
                    <a:pt x="3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19"/>
                    <a:pt x="41" y="27"/>
                    <a:pt x="38" y="32"/>
                  </a:cubicBezTo>
                  <a:cubicBezTo>
                    <a:pt x="39" y="35"/>
                    <a:pt x="41" y="38"/>
                    <a:pt x="44" y="41"/>
                  </a:cubicBezTo>
                  <a:lnTo>
                    <a:pt x="44" y="43"/>
                  </a:lnTo>
                  <a:close/>
                  <a:moveTo>
                    <a:pt x="36" y="29"/>
                  </a:moveTo>
                  <a:cubicBezTo>
                    <a:pt x="38" y="24"/>
                    <a:pt x="40" y="17"/>
                    <a:pt x="40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10"/>
                    <a:pt x="33" y="12"/>
                    <a:pt x="31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9"/>
                    <a:pt x="35" y="25"/>
                    <a:pt x="36" y="29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220"/>
            <p:cNvSpPr>
              <a:spLocks noEditPoints="1"/>
            </p:cNvSpPr>
            <p:nvPr/>
          </p:nvSpPr>
          <p:spPr bwMode="auto">
            <a:xfrm>
              <a:off x="5009243" y="1512887"/>
              <a:ext cx="166688" cy="161925"/>
            </a:xfrm>
            <a:custGeom>
              <a:avLst/>
              <a:gdLst>
                <a:gd name="T0" fmla="*/ 6 w 44"/>
                <a:gd name="T1" fmla="*/ 43 h 43"/>
                <a:gd name="T2" fmla="*/ 6 w 44"/>
                <a:gd name="T3" fmla="*/ 14 h 43"/>
                <a:gd name="T4" fmla="*/ 0 w 44"/>
                <a:gd name="T5" fmla="*/ 18 h 43"/>
                <a:gd name="T6" fmla="*/ 0 w 44"/>
                <a:gd name="T7" fmla="*/ 16 h 43"/>
                <a:gd name="T8" fmla="*/ 10 w 44"/>
                <a:gd name="T9" fmla="*/ 0 h 43"/>
                <a:gd name="T10" fmla="*/ 13 w 44"/>
                <a:gd name="T11" fmla="*/ 0 h 43"/>
                <a:gd name="T12" fmla="*/ 9 w 44"/>
                <a:gd name="T13" fmla="*/ 10 h 43"/>
                <a:gd name="T14" fmla="*/ 9 w 44"/>
                <a:gd name="T15" fmla="*/ 43 h 43"/>
                <a:gd name="T16" fmla="*/ 6 w 44"/>
                <a:gd name="T17" fmla="*/ 43 h 43"/>
                <a:gd name="T18" fmla="*/ 13 w 44"/>
                <a:gd name="T19" fmla="*/ 6 h 43"/>
                <a:gd name="T20" fmla="*/ 13 w 44"/>
                <a:gd name="T21" fmla="*/ 5 h 43"/>
                <a:gd name="T22" fmla="*/ 27 w 44"/>
                <a:gd name="T23" fmla="*/ 5 h 43"/>
                <a:gd name="T24" fmla="*/ 27 w 44"/>
                <a:gd name="T25" fmla="*/ 0 h 43"/>
                <a:gd name="T26" fmla="*/ 30 w 44"/>
                <a:gd name="T27" fmla="*/ 0 h 43"/>
                <a:gd name="T28" fmla="*/ 30 w 44"/>
                <a:gd name="T29" fmla="*/ 5 h 43"/>
                <a:gd name="T30" fmla="*/ 44 w 44"/>
                <a:gd name="T31" fmla="*/ 5 h 43"/>
                <a:gd name="T32" fmla="*/ 44 w 44"/>
                <a:gd name="T33" fmla="*/ 6 h 43"/>
                <a:gd name="T34" fmla="*/ 13 w 44"/>
                <a:gd name="T35" fmla="*/ 6 h 43"/>
                <a:gd name="T36" fmla="*/ 16 w 44"/>
                <a:gd name="T37" fmla="*/ 14 h 43"/>
                <a:gd name="T38" fmla="*/ 16 w 44"/>
                <a:gd name="T39" fmla="*/ 12 h 43"/>
                <a:gd name="T40" fmla="*/ 42 w 44"/>
                <a:gd name="T41" fmla="*/ 12 h 43"/>
                <a:gd name="T42" fmla="*/ 42 w 44"/>
                <a:gd name="T43" fmla="*/ 14 h 43"/>
                <a:gd name="T44" fmla="*/ 16 w 44"/>
                <a:gd name="T45" fmla="*/ 14 h 43"/>
                <a:gd name="T46" fmla="*/ 16 w 44"/>
                <a:gd name="T47" fmla="*/ 22 h 43"/>
                <a:gd name="T48" fmla="*/ 16 w 44"/>
                <a:gd name="T49" fmla="*/ 20 h 43"/>
                <a:gd name="T50" fmla="*/ 42 w 44"/>
                <a:gd name="T51" fmla="*/ 20 h 43"/>
                <a:gd name="T52" fmla="*/ 42 w 44"/>
                <a:gd name="T53" fmla="*/ 22 h 43"/>
                <a:gd name="T54" fmla="*/ 16 w 44"/>
                <a:gd name="T55" fmla="*/ 22 h 43"/>
                <a:gd name="T56" fmla="*/ 16 w 44"/>
                <a:gd name="T57" fmla="*/ 42 h 43"/>
                <a:gd name="T58" fmla="*/ 16 w 44"/>
                <a:gd name="T59" fmla="*/ 27 h 43"/>
                <a:gd name="T60" fmla="*/ 41 w 44"/>
                <a:gd name="T61" fmla="*/ 27 h 43"/>
                <a:gd name="T62" fmla="*/ 41 w 44"/>
                <a:gd name="T63" fmla="*/ 37 h 43"/>
                <a:gd name="T64" fmla="*/ 36 w 44"/>
                <a:gd name="T65" fmla="*/ 42 h 43"/>
                <a:gd name="T66" fmla="*/ 16 w 44"/>
                <a:gd name="T67" fmla="*/ 42 h 43"/>
                <a:gd name="T68" fmla="*/ 38 w 44"/>
                <a:gd name="T69" fmla="*/ 38 h 43"/>
                <a:gd name="T70" fmla="*/ 38 w 44"/>
                <a:gd name="T71" fmla="*/ 29 h 43"/>
                <a:gd name="T72" fmla="*/ 19 w 44"/>
                <a:gd name="T73" fmla="*/ 29 h 43"/>
                <a:gd name="T74" fmla="*/ 19 w 44"/>
                <a:gd name="T75" fmla="*/ 40 h 43"/>
                <a:gd name="T76" fmla="*/ 36 w 44"/>
                <a:gd name="T77" fmla="*/ 40 h 43"/>
                <a:gd name="T78" fmla="*/ 38 w 44"/>
                <a:gd name="T79" fmla="*/ 3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4" h="43">
                  <a:moveTo>
                    <a:pt x="6" y="43"/>
                  </a:moveTo>
                  <a:cubicBezTo>
                    <a:pt x="6" y="14"/>
                    <a:pt x="6" y="14"/>
                    <a:pt x="6" y="14"/>
                  </a:cubicBezTo>
                  <a:cubicBezTo>
                    <a:pt x="5" y="15"/>
                    <a:pt x="3" y="16"/>
                    <a:pt x="0" y="1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6" y="12"/>
                    <a:pt x="9" y="7"/>
                    <a:pt x="1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4"/>
                    <a:pt x="11" y="8"/>
                    <a:pt x="9" y="10"/>
                  </a:cubicBezTo>
                  <a:cubicBezTo>
                    <a:pt x="9" y="43"/>
                    <a:pt x="9" y="43"/>
                    <a:pt x="9" y="43"/>
                  </a:cubicBezTo>
                  <a:lnTo>
                    <a:pt x="6" y="43"/>
                  </a:lnTo>
                  <a:close/>
                  <a:moveTo>
                    <a:pt x="13" y="6"/>
                  </a:moveTo>
                  <a:cubicBezTo>
                    <a:pt x="13" y="5"/>
                    <a:pt x="13" y="5"/>
                    <a:pt x="13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6"/>
                    <a:pt x="44" y="6"/>
                    <a:pt x="44" y="6"/>
                  </a:cubicBezTo>
                  <a:lnTo>
                    <a:pt x="13" y="6"/>
                  </a:lnTo>
                  <a:close/>
                  <a:moveTo>
                    <a:pt x="16" y="14"/>
                  </a:moveTo>
                  <a:cubicBezTo>
                    <a:pt x="16" y="12"/>
                    <a:pt x="16" y="12"/>
                    <a:pt x="16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4"/>
                    <a:pt x="42" y="14"/>
                    <a:pt x="42" y="14"/>
                  </a:cubicBezTo>
                  <a:lnTo>
                    <a:pt x="16" y="14"/>
                  </a:lnTo>
                  <a:close/>
                  <a:moveTo>
                    <a:pt x="16" y="22"/>
                  </a:moveTo>
                  <a:cubicBezTo>
                    <a:pt x="16" y="20"/>
                    <a:pt x="16" y="20"/>
                    <a:pt x="16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2" y="22"/>
                    <a:pt x="42" y="22"/>
                    <a:pt x="42" y="22"/>
                  </a:cubicBezTo>
                  <a:lnTo>
                    <a:pt x="16" y="22"/>
                  </a:lnTo>
                  <a:close/>
                  <a:moveTo>
                    <a:pt x="16" y="42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40"/>
                    <a:pt x="40" y="42"/>
                    <a:pt x="36" y="42"/>
                  </a:cubicBezTo>
                  <a:lnTo>
                    <a:pt x="16" y="42"/>
                  </a:lnTo>
                  <a:close/>
                  <a:moveTo>
                    <a:pt x="38" y="38"/>
                  </a:moveTo>
                  <a:cubicBezTo>
                    <a:pt x="38" y="29"/>
                    <a:pt x="38" y="29"/>
                    <a:pt x="38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0"/>
                    <a:pt x="38" y="39"/>
                    <a:pt x="38" y="3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5" name="组合 244"/>
          <p:cNvGrpSpPr/>
          <p:nvPr/>
        </p:nvGrpSpPr>
        <p:grpSpPr>
          <a:xfrm>
            <a:off x="5529906" y="2882147"/>
            <a:ext cx="306807" cy="145554"/>
            <a:chOff x="5926818" y="1512887"/>
            <a:chExt cx="341313" cy="161925"/>
          </a:xfrm>
        </p:grpSpPr>
        <p:sp>
          <p:nvSpPr>
            <p:cNvPr id="221" name="Freeform 221"/>
            <p:cNvSpPr>
              <a:spLocks noEditPoints="1"/>
            </p:cNvSpPr>
            <p:nvPr/>
          </p:nvSpPr>
          <p:spPr bwMode="auto">
            <a:xfrm>
              <a:off x="5926818" y="1524000"/>
              <a:ext cx="161925" cy="142875"/>
            </a:xfrm>
            <a:custGeom>
              <a:avLst/>
              <a:gdLst>
                <a:gd name="T0" fmla="*/ 0 w 43"/>
                <a:gd name="T1" fmla="*/ 2 h 38"/>
                <a:gd name="T2" fmla="*/ 0 w 43"/>
                <a:gd name="T3" fmla="*/ 0 h 38"/>
                <a:gd name="T4" fmla="*/ 43 w 43"/>
                <a:gd name="T5" fmla="*/ 0 h 38"/>
                <a:gd name="T6" fmla="*/ 43 w 43"/>
                <a:gd name="T7" fmla="*/ 2 h 38"/>
                <a:gd name="T8" fmla="*/ 23 w 43"/>
                <a:gd name="T9" fmla="*/ 2 h 38"/>
                <a:gd name="T10" fmla="*/ 21 w 43"/>
                <a:gd name="T11" fmla="*/ 9 h 38"/>
                <a:gd name="T12" fmla="*/ 39 w 43"/>
                <a:gd name="T13" fmla="*/ 9 h 38"/>
                <a:gd name="T14" fmla="*/ 39 w 43"/>
                <a:gd name="T15" fmla="*/ 33 h 38"/>
                <a:gd name="T16" fmla="*/ 32 w 43"/>
                <a:gd name="T17" fmla="*/ 38 h 38"/>
                <a:gd name="T18" fmla="*/ 5 w 43"/>
                <a:gd name="T19" fmla="*/ 38 h 38"/>
                <a:gd name="T20" fmla="*/ 5 w 43"/>
                <a:gd name="T21" fmla="*/ 9 h 38"/>
                <a:gd name="T22" fmla="*/ 18 w 43"/>
                <a:gd name="T23" fmla="*/ 9 h 38"/>
                <a:gd name="T24" fmla="*/ 19 w 43"/>
                <a:gd name="T25" fmla="*/ 4 h 38"/>
                <a:gd name="T26" fmla="*/ 20 w 43"/>
                <a:gd name="T27" fmla="*/ 2 h 38"/>
                <a:gd name="T28" fmla="*/ 0 w 43"/>
                <a:gd name="T29" fmla="*/ 2 h 38"/>
                <a:gd name="T30" fmla="*/ 8 w 43"/>
                <a:gd name="T31" fmla="*/ 11 h 38"/>
                <a:gd name="T32" fmla="*/ 8 w 43"/>
                <a:gd name="T33" fmla="*/ 22 h 38"/>
                <a:gd name="T34" fmla="*/ 36 w 43"/>
                <a:gd name="T35" fmla="*/ 22 h 38"/>
                <a:gd name="T36" fmla="*/ 36 w 43"/>
                <a:gd name="T37" fmla="*/ 11 h 38"/>
                <a:gd name="T38" fmla="*/ 8 w 43"/>
                <a:gd name="T39" fmla="*/ 11 h 38"/>
                <a:gd name="T40" fmla="*/ 36 w 43"/>
                <a:gd name="T41" fmla="*/ 32 h 38"/>
                <a:gd name="T42" fmla="*/ 36 w 43"/>
                <a:gd name="T43" fmla="*/ 24 h 38"/>
                <a:gd name="T44" fmla="*/ 8 w 43"/>
                <a:gd name="T45" fmla="*/ 24 h 38"/>
                <a:gd name="T46" fmla="*/ 8 w 43"/>
                <a:gd name="T47" fmla="*/ 36 h 38"/>
                <a:gd name="T48" fmla="*/ 32 w 43"/>
                <a:gd name="T49" fmla="*/ 36 h 38"/>
                <a:gd name="T50" fmla="*/ 36 w 43"/>
                <a:gd name="T51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" h="38">
                  <a:moveTo>
                    <a:pt x="0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5"/>
                    <a:pt x="22" y="7"/>
                    <a:pt x="21" y="9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7"/>
                    <a:pt x="37" y="38"/>
                    <a:pt x="32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8"/>
                    <a:pt x="19" y="6"/>
                    <a:pt x="19" y="4"/>
                  </a:cubicBezTo>
                  <a:cubicBezTo>
                    <a:pt x="20" y="3"/>
                    <a:pt x="20" y="2"/>
                    <a:pt x="20" y="2"/>
                  </a:cubicBezTo>
                  <a:lnTo>
                    <a:pt x="0" y="2"/>
                  </a:lnTo>
                  <a:close/>
                  <a:moveTo>
                    <a:pt x="8" y="11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11"/>
                    <a:pt x="36" y="11"/>
                    <a:pt x="36" y="11"/>
                  </a:cubicBezTo>
                  <a:lnTo>
                    <a:pt x="8" y="11"/>
                  </a:lnTo>
                  <a:close/>
                  <a:moveTo>
                    <a:pt x="36" y="32"/>
                  </a:moveTo>
                  <a:cubicBezTo>
                    <a:pt x="36" y="24"/>
                    <a:pt x="36" y="24"/>
                    <a:pt x="36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5" y="36"/>
                    <a:pt x="36" y="35"/>
                    <a:pt x="36" y="32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2" name="Freeform 222"/>
            <p:cNvSpPr>
              <a:spLocks noEditPoints="1"/>
            </p:cNvSpPr>
            <p:nvPr/>
          </p:nvSpPr>
          <p:spPr bwMode="auto">
            <a:xfrm>
              <a:off x="6106206" y="1512887"/>
              <a:ext cx="161925" cy="161925"/>
            </a:xfrm>
            <a:custGeom>
              <a:avLst/>
              <a:gdLst>
                <a:gd name="T0" fmla="*/ 7 w 43"/>
                <a:gd name="T1" fmla="*/ 18 h 43"/>
                <a:gd name="T2" fmla="*/ 6 w 43"/>
                <a:gd name="T3" fmla="*/ 34 h 43"/>
                <a:gd name="T4" fmla="*/ 0 w 43"/>
                <a:gd name="T5" fmla="*/ 43 h 43"/>
                <a:gd name="T6" fmla="*/ 0 w 43"/>
                <a:gd name="T7" fmla="*/ 41 h 43"/>
                <a:gd name="T8" fmla="*/ 4 w 43"/>
                <a:gd name="T9" fmla="*/ 32 h 43"/>
                <a:gd name="T10" fmla="*/ 5 w 43"/>
                <a:gd name="T11" fmla="*/ 19 h 43"/>
                <a:gd name="T12" fmla="*/ 5 w 43"/>
                <a:gd name="T13" fmla="*/ 4 h 43"/>
                <a:gd name="T14" fmla="*/ 22 w 43"/>
                <a:gd name="T15" fmla="*/ 4 h 43"/>
                <a:gd name="T16" fmla="*/ 22 w 43"/>
                <a:gd name="T17" fmla="*/ 0 h 43"/>
                <a:gd name="T18" fmla="*/ 25 w 43"/>
                <a:gd name="T19" fmla="*/ 0 h 43"/>
                <a:gd name="T20" fmla="*/ 25 w 43"/>
                <a:gd name="T21" fmla="*/ 4 h 43"/>
                <a:gd name="T22" fmla="*/ 43 w 43"/>
                <a:gd name="T23" fmla="*/ 4 h 43"/>
                <a:gd name="T24" fmla="*/ 43 w 43"/>
                <a:gd name="T25" fmla="*/ 6 h 43"/>
                <a:gd name="T26" fmla="*/ 7 w 43"/>
                <a:gd name="T27" fmla="*/ 6 h 43"/>
                <a:gd name="T28" fmla="*/ 7 w 43"/>
                <a:gd name="T29" fmla="*/ 18 h 43"/>
                <a:gd name="T30" fmla="*/ 43 w 43"/>
                <a:gd name="T31" fmla="*/ 43 h 43"/>
                <a:gd name="T32" fmla="*/ 25 w 43"/>
                <a:gd name="T33" fmla="*/ 39 h 43"/>
                <a:gd name="T34" fmla="*/ 7 w 43"/>
                <a:gd name="T35" fmla="*/ 43 h 43"/>
                <a:gd name="T36" fmla="*/ 7 w 43"/>
                <a:gd name="T37" fmla="*/ 41 h 43"/>
                <a:gd name="T38" fmla="*/ 22 w 43"/>
                <a:gd name="T39" fmla="*/ 37 h 43"/>
                <a:gd name="T40" fmla="*/ 13 w 43"/>
                <a:gd name="T41" fmla="*/ 29 h 43"/>
                <a:gd name="T42" fmla="*/ 16 w 43"/>
                <a:gd name="T43" fmla="*/ 29 h 43"/>
                <a:gd name="T44" fmla="*/ 25 w 43"/>
                <a:gd name="T45" fmla="*/ 36 h 43"/>
                <a:gd name="T46" fmla="*/ 35 w 43"/>
                <a:gd name="T47" fmla="*/ 27 h 43"/>
                <a:gd name="T48" fmla="*/ 10 w 43"/>
                <a:gd name="T49" fmla="*/ 27 h 43"/>
                <a:gd name="T50" fmla="*/ 10 w 43"/>
                <a:gd name="T51" fmla="*/ 26 h 43"/>
                <a:gd name="T52" fmla="*/ 38 w 43"/>
                <a:gd name="T53" fmla="*/ 26 h 43"/>
                <a:gd name="T54" fmla="*/ 38 w 43"/>
                <a:gd name="T55" fmla="*/ 27 h 43"/>
                <a:gd name="T56" fmla="*/ 27 w 43"/>
                <a:gd name="T57" fmla="*/ 37 h 43"/>
                <a:gd name="T58" fmla="*/ 43 w 43"/>
                <a:gd name="T59" fmla="*/ 41 h 43"/>
                <a:gd name="T60" fmla="*/ 43 w 43"/>
                <a:gd name="T61" fmla="*/ 43 h 43"/>
                <a:gd name="T62" fmla="*/ 9 w 43"/>
                <a:gd name="T63" fmla="*/ 14 h 43"/>
                <a:gd name="T64" fmla="*/ 9 w 43"/>
                <a:gd name="T65" fmla="*/ 12 h 43"/>
                <a:gd name="T66" fmla="*/ 16 w 43"/>
                <a:gd name="T67" fmla="*/ 12 h 43"/>
                <a:gd name="T68" fmla="*/ 16 w 43"/>
                <a:gd name="T69" fmla="*/ 8 h 43"/>
                <a:gd name="T70" fmla="*/ 19 w 43"/>
                <a:gd name="T71" fmla="*/ 8 h 43"/>
                <a:gd name="T72" fmla="*/ 19 w 43"/>
                <a:gd name="T73" fmla="*/ 12 h 43"/>
                <a:gd name="T74" fmla="*/ 32 w 43"/>
                <a:gd name="T75" fmla="*/ 12 h 43"/>
                <a:gd name="T76" fmla="*/ 32 w 43"/>
                <a:gd name="T77" fmla="*/ 8 h 43"/>
                <a:gd name="T78" fmla="*/ 35 w 43"/>
                <a:gd name="T79" fmla="*/ 8 h 43"/>
                <a:gd name="T80" fmla="*/ 35 w 43"/>
                <a:gd name="T81" fmla="*/ 12 h 43"/>
                <a:gd name="T82" fmla="*/ 43 w 43"/>
                <a:gd name="T83" fmla="*/ 12 h 43"/>
                <a:gd name="T84" fmla="*/ 43 w 43"/>
                <a:gd name="T85" fmla="*/ 14 h 43"/>
                <a:gd name="T86" fmla="*/ 35 w 43"/>
                <a:gd name="T87" fmla="*/ 14 h 43"/>
                <a:gd name="T88" fmla="*/ 35 w 43"/>
                <a:gd name="T89" fmla="*/ 17 h 43"/>
                <a:gd name="T90" fmla="*/ 30 w 43"/>
                <a:gd name="T91" fmla="*/ 21 h 43"/>
                <a:gd name="T92" fmla="*/ 16 w 43"/>
                <a:gd name="T93" fmla="*/ 21 h 43"/>
                <a:gd name="T94" fmla="*/ 16 w 43"/>
                <a:gd name="T95" fmla="*/ 14 h 43"/>
                <a:gd name="T96" fmla="*/ 9 w 43"/>
                <a:gd name="T97" fmla="*/ 14 h 43"/>
                <a:gd name="T98" fmla="*/ 29 w 43"/>
                <a:gd name="T99" fmla="*/ 20 h 43"/>
                <a:gd name="T100" fmla="*/ 32 w 43"/>
                <a:gd name="T101" fmla="*/ 17 h 43"/>
                <a:gd name="T102" fmla="*/ 32 w 43"/>
                <a:gd name="T103" fmla="*/ 14 h 43"/>
                <a:gd name="T104" fmla="*/ 19 w 43"/>
                <a:gd name="T105" fmla="*/ 14 h 43"/>
                <a:gd name="T106" fmla="*/ 19 w 43"/>
                <a:gd name="T107" fmla="*/ 20 h 43"/>
                <a:gd name="T108" fmla="*/ 29 w 43"/>
                <a:gd name="T109" fmla="*/ 2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" h="43">
                  <a:moveTo>
                    <a:pt x="7" y="18"/>
                  </a:moveTo>
                  <a:cubicBezTo>
                    <a:pt x="7" y="25"/>
                    <a:pt x="7" y="30"/>
                    <a:pt x="6" y="34"/>
                  </a:cubicBezTo>
                  <a:cubicBezTo>
                    <a:pt x="5" y="37"/>
                    <a:pt x="3" y="40"/>
                    <a:pt x="0" y="43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2" y="38"/>
                    <a:pt x="3" y="35"/>
                    <a:pt x="4" y="32"/>
                  </a:cubicBezTo>
                  <a:cubicBezTo>
                    <a:pt x="4" y="29"/>
                    <a:pt x="5" y="25"/>
                    <a:pt x="5" y="19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7" y="6"/>
                    <a:pt x="7" y="6"/>
                    <a:pt x="7" y="6"/>
                  </a:cubicBezTo>
                  <a:lnTo>
                    <a:pt x="7" y="18"/>
                  </a:lnTo>
                  <a:close/>
                  <a:moveTo>
                    <a:pt x="43" y="43"/>
                  </a:moveTo>
                  <a:cubicBezTo>
                    <a:pt x="36" y="42"/>
                    <a:pt x="29" y="40"/>
                    <a:pt x="25" y="39"/>
                  </a:cubicBezTo>
                  <a:cubicBezTo>
                    <a:pt x="20" y="40"/>
                    <a:pt x="14" y="42"/>
                    <a:pt x="7" y="43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13" y="40"/>
                    <a:pt x="18" y="39"/>
                    <a:pt x="22" y="37"/>
                  </a:cubicBezTo>
                  <a:cubicBezTo>
                    <a:pt x="19" y="35"/>
                    <a:pt x="16" y="33"/>
                    <a:pt x="13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9" y="32"/>
                    <a:pt x="21" y="34"/>
                    <a:pt x="25" y="36"/>
                  </a:cubicBezTo>
                  <a:cubicBezTo>
                    <a:pt x="29" y="34"/>
                    <a:pt x="32" y="31"/>
                    <a:pt x="35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5" y="32"/>
                    <a:pt x="32" y="35"/>
                    <a:pt x="27" y="37"/>
                  </a:cubicBezTo>
                  <a:cubicBezTo>
                    <a:pt x="30" y="38"/>
                    <a:pt x="36" y="40"/>
                    <a:pt x="43" y="41"/>
                  </a:cubicBezTo>
                  <a:lnTo>
                    <a:pt x="43" y="43"/>
                  </a:lnTo>
                  <a:close/>
                  <a:moveTo>
                    <a:pt x="9" y="14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20"/>
                    <a:pt x="33" y="22"/>
                    <a:pt x="30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14"/>
                    <a:pt x="16" y="14"/>
                    <a:pt x="16" y="14"/>
                  </a:cubicBezTo>
                  <a:lnTo>
                    <a:pt x="9" y="14"/>
                  </a:lnTo>
                  <a:close/>
                  <a:moveTo>
                    <a:pt x="29" y="20"/>
                  </a:moveTo>
                  <a:cubicBezTo>
                    <a:pt x="31" y="20"/>
                    <a:pt x="32" y="19"/>
                    <a:pt x="32" y="17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20"/>
                    <a:pt x="19" y="20"/>
                    <a:pt x="19" y="20"/>
                  </a:cubicBezTo>
                  <a:lnTo>
                    <a:pt x="29" y="2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1" name="组合 250"/>
          <p:cNvGrpSpPr/>
          <p:nvPr/>
        </p:nvGrpSpPr>
        <p:grpSpPr>
          <a:xfrm>
            <a:off x="6460519" y="2852179"/>
            <a:ext cx="459496" cy="145555"/>
            <a:chOff x="429306" y="2582862"/>
            <a:chExt cx="511175" cy="161926"/>
          </a:xfrm>
        </p:grpSpPr>
        <p:sp>
          <p:nvSpPr>
            <p:cNvPr id="223" name="Freeform 223"/>
            <p:cNvSpPr>
              <a:spLocks noEditPoints="1"/>
            </p:cNvSpPr>
            <p:nvPr/>
          </p:nvSpPr>
          <p:spPr bwMode="auto">
            <a:xfrm>
              <a:off x="429306" y="2590800"/>
              <a:ext cx="150813" cy="153988"/>
            </a:xfrm>
            <a:custGeom>
              <a:avLst/>
              <a:gdLst>
                <a:gd name="T0" fmla="*/ 12 w 40"/>
                <a:gd name="T1" fmla="*/ 38 h 41"/>
                <a:gd name="T2" fmla="*/ 15 w 40"/>
                <a:gd name="T3" fmla="*/ 35 h 41"/>
                <a:gd name="T4" fmla="*/ 15 w 40"/>
                <a:gd name="T5" fmla="*/ 24 h 41"/>
                <a:gd name="T6" fmla="*/ 6 w 40"/>
                <a:gd name="T7" fmla="*/ 24 h 41"/>
                <a:gd name="T8" fmla="*/ 6 w 40"/>
                <a:gd name="T9" fmla="*/ 25 h 41"/>
                <a:gd name="T10" fmla="*/ 0 w 40"/>
                <a:gd name="T11" fmla="*/ 41 h 41"/>
                <a:gd name="T12" fmla="*/ 0 w 40"/>
                <a:gd name="T13" fmla="*/ 38 h 41"/>
                <a:gd name="T14" fmla="*/ 3 w 40"/>
                <a:gd name="T15" fmla="*/ 26 h 41"/>
                <a:gd name="T16" fmla="*/ 3 w 40"/>
                <a:gd name="T17" fmla="*/ 0 h 41"/>
                <a:gd name="T18" fmla="*/ 18 w 40"/>
                <a:gd name="T19" fmla="*/ 0 h 41"/>
                <a:gd name="T20" fmla="*/ 18 w 40"/>
                <a:gd name="T21" fmla="*/ 35 h 41"/>
                <a:gd name="T22" fmla="*/ 12 w 40"/>
                <a:gd name="T23" fmla="*/ 40 h 41"/>
                <a:gd name="T24" fmla="*/ 10 w 40"/>
                <a:gd name="T25" fmla="*/ 40 h 41"/>
                <a:gd name="T26" fmla="*/ 10 w 40"/>
                <a:gd name="T27" fmla="*/ 38 h 41"/>
                <a:gd name="T28" fmla="*/ 12 w 40"/>
                <a:gd name="T29" fmla="*/ 38 h 41"/>
                <a:gd name="T30" fmla="*/ 15 w 40"/>
                <a:gd name="T31" fmla="*/ 2 h 41"/>
                <a:gd name="T32" fmla="*/ 6 w 40"/>
                <a:gd name="T33" fmla="*/ 2 h 41"/>
                <a:gd name="T34" fmla="*/ 6 w 40"/>
                <a:gd name="T35" fmla="*/ 11 h 41"/>
                <a:gd name="T36" fmla="*/ 15 w 40"/>
                <a:gd name="T37" fmla="*/ 11 h 41"/>
                <a:gd name="T38" fmla="*/ 15 w 40"/>
                <a:gd name="T39" fmla="*/ 2 h 41"/>
                <a:gd name="T40" fmla="*/ 6 w 40"/>
                <a:gd name="T41" fmla="*/ 13 h 41"/>
                <a:gd name="T42" fmla="*/ 6 w 40"/>
                <a:gd name="T43" fmla="*/ 23 h 41"/>
                <a:gd name="T44" fmla="*/ 15 w 40"/>
                <a:gd name="T45" fmla="*/ 23 h 41"/>
                <a:gd name="T46" fmla="*/ 15 w 40"/>
                <a:gd name="T47" fmla="*/ 13 h 41"/>
                <a:gd name="T48" fmla="*/ 6 w 40"/>
                <a:gd name="T49" fmla="*/ 13 h 41"/>
                <a:gd name="T50" fmla="*/ 34 w 40"/>
                <a:gd name="T51" fmla="*/ 38 h 41"/>
                <a:gd name="T52" fmla="*/ 37 w 40"/>
                <a:gd name="T53" fmla="*/ 36 h 41"/>
                <a:gd name="T54" fmla="*/ 37 w 40"/>
                <a:gd name="T55" fmla="*/ 24 h 41"/>
                <a:gd name="T56" fmla="*/ 26 w 40"/>
                <a:gd name="T57" fmla="*/ 24 h 41"/>
                <a:gd name="T58" fmla="*/ 20 w 40"/>
                <a:gd name="T59" fmla="*/ 41 h 41"/>
                <a:gd name="T60" fmla="*/ 20 w 40"/>
                <a:gd name="T61" fmla="*/ 38 h 41"/>
                <a:gd name="T62" fmla="*/ 23 w 40"/>
                <a:gd name="T63" fmla="*/ 25 h 41"/>
                <a:gd name="T64" fmla="*/ 23 w 40"/>
                <a:gd name="T65" fmla="*/ 0 h 41"/>
                <a:gd name="T66" fmla="*/ 40 w 40"/>
                <a:gd name="T67" fmla="*/ 0 h 41"/>
                <a:gd name="T68" fmla="*/ 40 w 40"/>
                <a:gd name="T69" fmla="*/ 35 h 41"/>
                <a:gd name="T70" fmla="*/ 34 w 40"/>
                <a:gd name="T71" fmla="*/ 40 h 41"/>
                <a:gd name="T72" fmla="*/ 32 w 40"/>
                <a:gd name="T73" fmla="*/ 40 h 41"/>
                <a:gd name="T74" fmla="*/ 32 w 40"/>
                <a:gd name="T75" fmla="*/ 38 h 41"/>
                <a:gd name="T76" fmla="*/ 34 w 40"/>
                <a:gd name="T77" fmla="*/ 38 h 41"/>
                <a:gd name="T78" fmla="*/ 37 w 40"/>
                <a:gd name="T79" fmla="*/ 2 h 41"/>
                <a:gd name="T80" fmla="*/ 26 w 40"/>
                <a:gd name="T81" fmla="*/ 2 h 41"/>
                <a:gd name="T82" fmla="*/ 26 w 40"/>
                <a:gd name="T83" fmla="*/ 11 h 41"/>
                <a:gd name="T84" fmla="*/ 37 w 40"/>
                <a:gd name="T85" fmla="*/ 11 h 41"/>
                <a:gd name="T86" fmla="*/ 37 w 40"/>
                <a:gd name="T87" fmla="*/ 2 h 41"/>
                <a:gd name="T88" fmla="*/ 26 w 40"/>
                <a:gd name="T89" fmla="*/ 13 h 41"/>
                <a:gd name="T90" fmla="*/ 26 w 40"/>
                <a:gd name="T91" fmla="*/ 22 h 41"/>
                <a:gd name="T92" fmla="*/ 37 w 40"/>
                <a:gd name="T93" fmla="*/ 22 h 41"/>
                <a:gd name="T94" fmla="*/ 37 w 40"/>
                <a:gd name="T95" fmla="*/ 13 h 41"/>
                <a:gd name="T96" fmla="*/ 26 w 40"/>
                <a:gd name="T97" fmla="*/ 1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" h="41">
                  <a:moveTo>
                    <a:pt x="12" y="38"/>
                  </a:moveTo>
                  <a:cubicBezTo>
                    <a:pt x="14" y="38"/>
                    <a:pt x="15" y="37"/>
                    <a:pt x="15" y="35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32"/>
                    <a:pt x="4" y="37"/>
                    <a:pt x="0" y="41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" y="36"/>
                    <a:pt x="3" y="32"/>
                    <a:pt x="3" y="26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8"/>
                    <a:pt x="16" y="40"/>
                    <a:pt x="12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38"/>
                    <a:pt x="10" y="38"/>
                    <a:pt x="10" y="38"/>
                  </a:cubicBezTo>
                  <a:lnTo>
                    <a:pt x="12" y="38"/>
                  </a:lnTo>
                  <a:close/>
                  <a:moveTo>
                    <a:pt x="15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15" y="11"/>
                    <a:pt x="15" y="11"/>
                    <a:pt x="15" y="11"/>
                  </a:cubicBezTo>
                  <a:lnTo>
                    <a:pt x="15" y="2"/>
                  </a:lnTo>
                  <a:close/>
                  <a:moveTo>
                    <a:pt x="6" y="1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13"/>
                    <a:pt x="15" y="13"/>
                    <a:pt x="15" y="13"/>
                  </a:cubicBezTo>
                  <a:lnTo>
                    <a:pt x="6" y="13"/>
                  </a:lnTo>
                  <a:close/>
                  <a:moveTo>
                    <a:pt x="34" y="38"/>
                  </a:moveTo>
                  <a:cubicBezTo>
                    <a:pt x="36" y="38"/>
                    <a:pt x="37" y="37"/>
                    <a:pt x="37" y="36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7" y="32"/>
                    <a:pt x="25" y="37"/>
                    <a:pt x="20" y="41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3" y="36"/>
                    <a:pt x="24" y="31"/>
                    <a:pt x="23" y="2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9"/>
                    <a:pt x="38" y="40"/>
                    <a:pt x="34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38"/>
                    <a:pt x="32" y="38"/>
                    <a:pt x="32" y="38"/>
                  </a:cubicBezTo>
                  <a:lnTo>
                    <a:pt x="34" y="38"/>
                  </a:lnTo>
                  <a:close/>
                  <a:moveTo>
                    <a:pt x="37" y="2"/>
                  </a:moveTo>
                  <a:cubicBezTo>
                    <a:pt x="26" y="2"/>
                    <a:pt x="26" y="2"/>
                    <a:pt x="26" y="2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37" y="11"/>
                    <a:pt x="37" y="11"/>
                    <a:pt x="37" y="11"/>
                  </a:cubicBezTo>
                  <a:lnTo>
                    <a:pt x="37" y="2"/>
                  </a:lnTo>
                  <a:close/>
                  <a:moveTo>
                    <a:pt x="26" y="13"/>
                  </a:moveTo>
                  <a:cubicBezTo>
                    <a:pt x="26" y="22"/>
                    <a:pt x="26" y="22"/>
                    <a:pt x="26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13"/>
                    <a:pt x="37" y="13"/>
                    <a:pt x="37" y="13"/>
                  </a:cubicBezTo>
                  <a:lnTo>
                    <a:pt x="26" y="1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224"/>
            <p:cNvSpPr/>
            <p:nvPr/>
          </p:nvSpPr>
          <p:spPr bwMode="auto">
            <a:xfrm>
              <a:off x="610281" y="2582862"/>
              <a:ext cx="157163" cy="161925"/>
            </a:xfrm>
            <a:custGeom>
              <a:avLst/>
              <a:gdLst>
                <a:gd name="T0" fmla="*/ 14 w 42"/>
                <a:gd name="T1" fmla="*/ 0 h 43"/>
                <a:gd name="T2" fmla="*/ 17 w 42"/>
                <a:gd name="T3" fmla="*/ 0 h 43"/>
                <a:gd name="T4" fmla="*/ 16 w 42"/>
                <a:gd name="T5" fmla="*/ 3 h 43"/>
                <a:gd name="T6" fmla="*/ 16 w 42"/>
                <a:gd name="T7" fmla="*/ 5 h 43"/>
                <a:gd name="T8" fmla="*/ 42 w 42"/>
                <a:gd name="T9" fmla="*/ 5 h 43"/>
                <a:gd name="T10" fmla="*/ 42 w 42"/>
                <a:gd name="T11" fmla="*/ 7 h 43"/>
                <a:gd name="T12" fmla="*/ 15 w 42"/>
                <a:gd name="T13" fmla="*/ 7 h 43"/>
                <a:gd name="T14" fmla="*/ 14 w 42"/>
                <a:gd name="T15" fmla="*/ 16 h 43"/>
                <a:gd name="T16" fmla="*/ 37 w 42"/>
                <a:gd name="T17" fmla="*/ 16 h 43"/>
                <a:gd name="T18" fmla="*/ 37 w 42"/>
                <a:gd name="T19" fmla="*/ 18 h 43"/>
                <a:gd name="T20" fmla="*/ 26 w 42"/>
                <a:gd name="T21" fmla="*/ 34 h 43"/>
                <a:gd name="T22" fmla="*/ 42 w 42"/>
                <a:gd name="T23" fmla="*/ 41 h 43"/>
                <a:gd name="T24" fmla="*/ 42 w 42"/>
                <a:gd name="T25" fmla="*/ 43 h 43"/>
                <a:gd name="T26" fmla="*/ 24 w 42"/>
                <a:gd name="T27" fmla="*/ 35 h 43"/>
                <a:gd name="T28" fmla="*/ 7 w 42"/>
                <a:gd name="T29" fmla="*/ 43 h 43"/>
                <a:gd name="T30" fmla="*/ 7 w 42"/>
                <a:gd name="T31" fmla="*/ 41 h 43"/>
                <a:gd name="T32" fmla="*/ 22 w 42"/>
                <a:gd name="T33" fmla="*/ 33 h 43"/>
                <a:gd name="T34" fmla="*/ 13 w 42"/>
                <a:gd name="T35" fmla="*/ 21 h 43"/>
                <a:gd name="T36" fmla="*/ 16 w 42"/>
                <a:gd name="T37" fmla="*/ 21 h 43"/>
                <a:gd name="T38" fmla="*/ 24 w 42"/>
                <a:gd name="T39" fmla="*/ 32 h 43"/>
                <a:gd name="T40" fmla="*/ 34 w 42"/>
                <a:gd name="T41" fmla="*/ 18 h 43"/>
                <a:gd name="T42" fmla="*/ 13 w 42"/>
                <a:gd name="T43" fmla="*/ 18 h 43"/>
                <a:gd name="T44" fmla="*/ 0 w 42"/>
                <a:gd name="T45" fmla="*/ 40 h 43"/>
                <a:gd name="T46" fmla="*/ 0 w 42"/>
                <a:gd name="T47" fmla="*/ 38 h 43"/>
                <a:gd name="T48" fmla="*/ 12 w 42"/>
                <a:gd name="T49" fmla="*/ 7 h 43"/>
                <a:gd name="T50" fmla="*/ 0 w 42"/>
                <a:gd name="T51" fmla="*/ 7 h 43"/>
                <a:gd name="T52" fmla="*/ 0 w 42"/>
                <a:gd name="T53" fmla="*/ 5 h 43"/>
                <a:gd name="T54" fmla="*/ 13 w 42"/>
                <a:gd name="T55" fmla="*/ 5 h 43"/>
                <a:gd name="T56" fmla="*/ 14 w 42"/>
                <a:gd name="T5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" h="43">
                  <a:moveTo>
                    <a:pt x="14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1"/>
                    <a:pt x="16" y="3"/>
                  </a:cubicBezTo>
                  <a:cubicBezTo>
                    <a:pt x="16" y="4"/>
                    <a:pt x="16" y="5"/>
                    <a:pt x="16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10"/>
                    <a:pt x="14" y="13"/>
                    <a:pt x="14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4" y="25"/>
                    <a:pt x="30" y="30"/>
                    <a:pt x="26" y="34"/>
                  </a:cubicBezTo>
                  <a:cubicBezTo>
                    <a:pt x="29" y="36"/>
                    <a:pt x="34" y="38"/>
                    <a:pt x="42" y="41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34" y="41"/>
                    <a:pt x="28" y="38"/>
                    <a:pt x="24" y="35"/>
                  </a:cubicBezTo>
                  <a:cubicBezTo>
                    <a:pt x="20" y="38"/>
                    <a:pt x="14" y="40"/>
                    <a:pt x="7" y="43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14" y="38"/>
                    <a:pt x="19" y="36"/>
                    <a:pt x="22" y="33"/>
                  </a:cubicBezTo>
                  <a:cubicBezTo>
                    <a:pt x="19" y="30"/>
                    <a:pt x="16" y="26"/>
                    <a:pt x="13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8" y="25"/>
                    <a:pt x="21" y="29"/>
                    <a:pt x="24" y="32"/>
                  </a:cubicBezTo>
                  <a:cubicBezTo>
                    <a:pt x="28" y="29"/>
                    <a:pt x="31" y="24"/>
                    <a:pt x="3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1" y="25"/>
                    <a:pt x="6" y="33"/>
                    <a:pt x="0" y="4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7" y="29"/>
                    <a:pt x="11" y="18"/>
                    <a:pt x="12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2"/>
                    <a:pt x="14" y="0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" name="Freeform 225"/>
            <p:cNvSpPr>
              <a:spLocks noEditPoints="1"/>
            </p:cNvSpPr>
            <p:nvPr/>
          </p:nvSpPr>
          <p:spPr bwMode="auto">
            <a:xfrm>
              <a:off x="794431" y="2587625"/>
              <a:ext cx="146050" cy="153988"/>
            </a:xfrm>
            <a:custGeom>
              <a:avLst/>
              <a:gdLst>
                <a:gd name="T0" fmla="*/ 0 w 39"/>
                <a:gd name="T1" fmla="*/ 0 h 41"/>
                <a:gd name="T2" fmla="*/ 39 w 39"/>
                <a:gd name="T3" fmla="*/ 35 h 41"/>
                <a:gd name="T4" fmla="*/ 0 w 39"/>
                <a:gd name="T5" fmla="*/ 41 h 41"/>
                <a:gd name="T6" fmla="*/ 3 w 39"/>
                <a:gd name="T7" fmla="*/ 2 h 41"/>
                <a:gd name="T8" fmla="*/ 32 w 39"/>
                <a:gd name="T9" fmla="*/ 39 h 41"/>
                <a:gd name="T10" fmla="*/ 36 w 39"/>
                <a:gd name="T11" fmla="*/ 2 h 41"/>
                <a:gd name="T12" fmla="*/ 28 w 39"/>
                <a:gd name="T13" fmla="*/ 10 h 41"/>
                <a:gd name="T14" fmla="*/ 33 w 39"/>
                <a:gd name="T15" fmla="*/ 11 h 41"/>
                <a:gd name="T16" fmla="*/ 19 w 39"/>
                <a:gd name="T17" fmla="*/ 15 h 41"/>
                <a:gd name="T18" fmla="*/ 34 w 39"/>
                <a:gd name="T19" fmla="*/ 17 h 41"/>
                <a:gd name="T20" fmla="*/ 34 w 39"/>
                <a:gd name="T21" fmla="*/ 24 h 41"/>
                <a:gd name="T22" fmla="*/ 27 w 39"/>
                <a:gd name="T23" fmla="*/ 22 h 41"/>
                <a:gd name="T24" fmla="*/ 22 w 39"/>
                <a:gd name="T25" fmla="*/ 30 h 41"/>
                <a:gd name="T26" fmla="*/ 20 w 39"/>
                <a:gd name="T27" fmla="*/ 28 h 41"/>
                <a:gd name="T28" fmla="*/ 25 w 39"/>
                <a:gd name="T29" fmla="*/ 25 h 41"/>
                <a:gd name="T30" fmla="*/ 14 w 39"/>
                <a:gd name="T31" fmla="*/ 24 h 41"/>
                <a:gd name="T32" fmla="*/ 17 w 39"/>
                <a:gd name="T33" fmla="*/ 33 h 41"/>
                <a:gd name="T34" fmla="*/ 30 w 39"/>
                <a:gd name="T35" fmla="*/ 30 h 41"/>
                <a:gd name="T36" fmla="*/ 32 w 39"/>
                <a:gd name="T37" fmla="*/ 29 h 41"/>
                <a:gd name="T38" fmla="*/ 27 w 39"/>
                <a:gd name="T39" fmla="*/ 35 h 41"/>
                <a:gd name="T40" fmla="*/ 11 w 39"/>
                <a:gd name="T41" fmla="*/ 30 h 41"/>
                <a:gd name="T42" fmla="*/ 6 w 39"/>
                <a:gd name="T43" fmla="*/ 25 h 41"/>
                <a:gd name="T44" fmla="*/ 16 w 39"/>
                <a:gd name="T45" fmla="*/ 17 h 41"/>
                <a:gd name="T46" fmla="*/ 5 w 39"/>
                <a:gd name="T47" fmla="*/ 15 h 41"/>
                <a:gd name="T48" fmla="*/ 18 w 39"/>
                <a:gd name="T49" fmla="*/ 11 h 41"/>
                <a:gd name="T50" fmla="*/ 6 w 39"/>
                <a:gd name="T51" fmla="*/ 10 h 41"/>
                <a:gd name="T52" fmla="*/ 10 w 39"/>
                <a:gd name="T53" fmla="*/ 6 h 41"/>
                <a:gd name="T54" fmla="*/ 12 w 39"/>
                <a:gd name="T55" fmla="*/ 6 h 41"/>
                <a:gd name="T56" fmla="*/ 18 w 39"/>
                <a:gd name="T57" fmla="*/ 10 h 41"/>
                <a:gd name="T58" fmla="*/ 18 w 39"/>
                <a:gd name="T59" fmla="*/ 4 h 41"/>
                <a:gd name="T60" fmla="*/ 21 w 39"/>
                <a:gd name="T61" fmla="*/ 8 h 41"/>
                <a:gd name="T62" fmla="*/ 26 w 39"/>
                <a:gd name="T63" fmla="*/ 10 h 41"/>
                <a:gd name="T64" fmla="*/ 30 w 39"/>
                <a:gd name="T65" fmla="*/ 6 h 41"/>
                <a:gd name="T66" fmla="*/ 13 w 39"/>
                <a:gd name="T67" fmla="*/ 22 h 41"/>
                <a:gd name="T68" fmla="*/ 22 w 39"/>
                <a:gd name="T69" fmla="*/ 1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" h="41">
                  <a:moveTo>
                    <a:pt x="0" y="4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39"/>
                    <a:pt x="37" y="41"/>
                    <a:pt x="33" y="41"/>
                  </a:cubicBezTo>
                  <a:lnTo>
                    <a:pt x="0" y="41"/>
                  </a:lnTo>
                  <a:close/>
                  <a:moveTo>
                    <a:pt x="36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5" y="39"/>
                    <a:pt x="36" y="38"/>
                    <a:pt x="36" y="36"/>
                  </a:cubicBezTo>
                  <a:lnTo>
                    <a:pt x="36" y="2"/>
                  </a:lnTo>
                  <a:close/>
                  <a:moveTo>
                    <a:pt x="30" y="6"/>
                  </a:moveTo>
                  <a:cubicBezTo>
                    <a:pt x="29" y="7"/>
                    <a:pt x="29" y="8"/>
                    <a:pt x="28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3"/>
                    <a:pt x="20" y="14"/>
                    <a:pt x="19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6" y="19"/>
                    <a:pt x="29" y="22"/>
                    <a:pt x="34" y="24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1" y="24"/>
                    <a:pt x="28" y="23"/>
                    <a:pt x="27" y="22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8"/>
                    <a:pt x="26" y="30"/>
                    <a:pt x="22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4" y="28"/>
                    <a:pt x="25" y="27"/>
                    <a:pt x="25" y="25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2"/>
                    <a:pt x="15" y="33"/>
                    <a:pt x="1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4"/>
                    <a:pt x="30" y="35"/>
                    <a:pt x="2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3" y="35"/>
                    <a:pt x="11" y="33"/>
                    <a:pt x="11" y="30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4"/>
                    <a:pt x="8" y="24"/>
                    <a:pt x="6" y="25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0" y="22"/>
                    <a:pt x="14" y="19"/>
                    <a:pt x="16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4"/>
                    <a:pt x="18" y="13"/>
                    <a:pt x="18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9"/>
                    <a:pt x="10" y="8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7"/>
                    <a:pt x="13" y="8"/>
                    <a:pt x="13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9"/>
                    <a:pt x="18" y="9"/>
                    <a:pt x="18" y="8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9"/>
                    <a:pt x="21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8"/>
                    <a:pt x="27" y="7"/>
                    <a:pt x="27" y="6"/>
                  </a:cubicBezTo>
                  <a:lnTo>
                    <a:pt x="30" y="6"/>
                  </a:lnTo>
                  <a:close/>
                  <a:moveTo>
                    <a:pt x="19" y="17"/>
                  </a:moveTo>
                  <a:cubicBezTo>
                    <a:pt x="17" y="19"/>
                    <a:pt x="16" y="20"/>
                    <a:pt x="13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4" y="20"/>
                    <a:pt x="23" y="19"/>
                    <a:pt x="22" y="17"/>
                  </a:cubicBezTo>
                  <a:lnTo>
                    <a:pt x="19" y="17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0" name="组合 249"/>
          <p:cNvGrpSpPr/>
          <p:nvPr/>
        </p:nvGrpSpPr>
        <p:grpSpPr>
          <a:xfrm>
            <a:off x="7505088" y="2852180"/>
            <a:ext cx="309660" cy="145554"/>
            <a:chOff x="1591356" y="2582862"/>
            <a:chExt cx="344487" cy="161925"/>
          </a:xfrm>
        </p:grpSpPr>
        <p:sp>
          <p:nvSpPr>
            <p:cNvPr id="226" name="Freeform 226"/>
            <p:cNvSpPr>
              <a:spLocks noEditPoints="1"/>
            </p:cNvSpPr>
            <p:nvPr/>
          </p:nvSpPr>
          <p:spPr bwMode="auto">
            <a:xfrm>
              <a:off x="1591356" y="2593975"/>
              <a:ext cx="160338" cy="139700"/>
            </a:xfrm>
            <a:custGeom>
              <a:avLst/>
              <a:gdLst>
                <a:gd name="T0" fmla="*/ 34 w 43"/>
                <a:gd name="T1" fmla="*/ 26 h 37"/>
                <a:gd name="T2" fmla="*/ 30 w 43"/>
                <a:gd name="T3" fmla="*/ 35 h 37"/>
                <a:gd name="T4" fmla="*/ 43 w 43"/>
                <a:gd name="T5" fmla="*/ 35 h 37"/>
                <a:gd name="T6" fmla="*/ 43 w 43"/>
                <a:gd name="T7" fmla="*/ 37 h 37"/>
                <a:gd name="T8" fmla="*/ 0 w 43"/>
                <a:gd name="T9" fmla="*/ 37 h 37"/>
                <a:gd name="T10" fmla="*/ 0 w 43"/>
                <a:gd name="T11" fmla="*/ 35 h 37"/>
                <a:gd name="T12" fmla="*/ 13 w 43"/>
                <a:gd name="T13" fmla="*/ 35 h 37"/>
                <a:gd name="T14" fmla="*/ 9 w 43"/>
                <a:gd name="T15" fmla="*/ 26 h 37"/>
                <a:gd name="T16" fmla="*/ 12 w 43"/>
                <a:gd name="T17" fmla="*/ 26 h 37"/>
                <a:gd name="T18" fmla="*/ 15 w 43"/>
                <a:gd name="T19" fmla="*/ 35 h 37"/>
                <a:gd name="T20" fmla="*/ 28 w 43"/>
                <a:gd name="T21" fmla="*/ 35 h 37"/>
                <a:gd name="T22" fmla="*/ 31 w 43"/>
                <a:gd name="T23" fmla="*/ 26 h 37"/>
                <a:gd name="T24" fmla="*/ 34 w 43"/>
                <a:gd name="T25" fmla="*/ 26 h 37"/>
                <a:gd name="T26" fmla="*/ 1 w 43"/>
                <a:gd name="T27" fmla="*/ 2 h 37"/>
                <a:gd name="T28" fmla="*/ 1 w 43"/>
                <a:gd name="T29" fmla="*/ 0 h 37"/>
                <a:gd name="T30" fmla="*/ 42 w 43"/>
                <a:gd name="T31" fmla="*/ 0 h 37"/>
                <a:gd name="T32" fmla="*/ 42 w 43"/>
                <a:gd name="T33" fmla="*/ 2 h 37"/>
                <a:gd name="T34" fmla="*/ 1 w 43"/>
                <a:gd name="T35" fmla="*/ 2 h 37"/>
                <a:gd name="T36" fmla="*/ 6 w 43"/>
                <a:gd name="T37" fmla="*/ 22 h 37"/>
                <a:gd name="T38" fmla="*/ 6 w 43"/>
                <a:gd name="T39" fmla="*/ 8 h 37"/>
                <a:gd name="T40" fmla="*/ 38 w 43"/>
                <a:gd name="T41" fmla="*/ 8 h 37"/>
                <a:gd name="T42" fmla="*/ 38 w 43"/>
                <a:gd name="T43" fmla="*/ 17 h 37"/>
                <a:gd name="T44" fmla="*/ 32 w 43"/>
                <a:gd name="T45" fmla="*/ 22 h 37"/>
                <a:gd name="T46" fmla="*/ 6 w 43"/>
                <a:gd name="T47" fmla="*/ 22 h 37"/>
                <a:gd name="T48" fmla="*/ 35 w 43"/>
                <a:gd name="T49" fmla="*/ 17 h 37"/>
                <a:gd name="T50" fmla="*/ 35 w 43"/>
                <a:gd name="T51" fmla="*/ 10 h 37"/>
                <a:gd name="T52" fmla="*/ 8 w 43"/>
                <a:gd name="T53" fmla="*/ 10 h 37"/>
                <a:gd name="T54" fmla="*/ 8 w 43"/>
                <a:gd name="T55" fmla="*/ 20 h 37"/>
                <a:gd name="T56" fmla="*/ 31 w 43"/>
                <a:gd name="T57" fmla="*/ 20 h 37"/>
                <a:gd name="T58" fmla="*/ 35 w 43"/>
                <a:gd name="T59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37">
                  <a:moveTo>
                    <a:pt x="34" y="26"/>
                  </a:moveTo>
                  <a:cubicBezTo>
                    <a:pt x="33" y="29"/>
                    <a:pt x="32" y="33"/>
                    <a:pt x="30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1" y="32"/>
                    <a:pt x="10" y="29"/>
                    <a:pt x="9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9"/>
                    <a:pt x="14" y="33"/>
                    <a:pt x="15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9" y="33"/>
                    <a:pt x="31" y="29"/>
                    <a:pt x="31" y="26"/>
                  </a:cubicBezTo>
                  <a:lnTo>
                    <a:pt x="34" y="26"/>
                  </a:lnTo>
                  <a:close/>
                  <a:moveTo>
                    <a:pt x="1" y="2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2"/>
                    <a:pt x="42" y="2"/>
                    <a:pt x="42" y="2"/>
                  </a:cubicBezTo>
                  <a:lnTo>
                    <a:pt x="1" y="2"/>
                  </a:lnTo>
                  <a:close/>
                  <a:moveTo>
                    <a:pt x="6" y="22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21"/>
                    <a:pt x="36" y="23"/>
                    <a:pt x="32" y="22"/>
                  </a:cubicBezTo>
                  <a:lnTo>
                    <a:pt x="6" y="22"/>
                  </a:lnTo>
                  <a:close/>
                  <a:moveTo>
                    <a:pt x="35" y="17"/>
                  </a:moveTo>
                  <a:cubicBezTo>
                    <a:pt x="35" y="10"/>
                    <a:pt x="35" y="10"/>
                    <a:pt x="35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4" y="20"/>
                    <a:pt x="35" y="19"/>
                    <a:pt x="35" y="17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227"/>
            <p:cNvSpPr>
              <a:spLocks noEditPoints="1"/>
            </p:cNvSpPr>
            <p:nvPr/>
          </p:nvSpPr>
          <p:spPr bwMode="auto">
            <a:xfrm>
              <a:off x="1770743" y="2582862"/>
              <a:ext cx="165100" cy="161925"/>
            </a:xfrm>
            <a:custGeom>
              <a:avLst/>
              <a:gdLst>
                <a:gd name="T0" fmla="*/ 11 w 44"/>
                <a:gd name="T1" fmla="*/ 16 h 43"/>
                <a:gd name="T2" fmla="*/ 13 w 44"/>
                <a:gd name="T3" fmla="*/ 18 h 43"/>
                <a:gd name="T4" fmla="*/ 8 w 44"/>
                <a:gd name="T5" fmla="*/ 24 h 43"/>
                <a:gd name="T6" fmla="*/ 13 w 44"/>
                <a:gd name="T7" fmla="*/ 26 h 43"/>
                <a:gd name="T8" fmla="*/ 8 w 44"/>
                <a:gd name="T9" fmla="*/ 28 h 43"/>
                <a:gd name="T10" fmla="*/ 1 w 44"/>
                <a:gd name="T11" fmla="*/ 40 h 43"/>
                <a:gd name="T12" fmla="*/ 1 w 44"/>
                <a:gd name="T13" fmla="*/ 28 h 43"/>
                <a:gd name="T14" fmla="*/ 6 w 44"/>
                <a:gd name="T15" fmla="*/ 26 h 43"/>
                <a:gd name="T16" fmla="*/ 6 w 44"/>
                <a:gd name="T17" fmla="*/ 18 h 43"/>
                <a:gd name="T18" fmla="*/ 0 w 44"/>
                <a:gd name="T19" fmla="*/ 16 h 43"/>
                <a:gd name="T20" fmla="*/ 2 w 44"/>
                <a:gd name="T21" fmla="*/ 8 h 43"/>
                <a:gd name="T22" fmla="*/ 5 w 44"/>
                <a:gd name="T23" fmla="*/ 16 h 43"/>
                <a:gd name="T24" fmla="*/ 10 w 44"/>
                <a:gd name="T25" fmla="*/ 8 h 43"/>
                <a:gd name="T26" fmla="*/ 1 w 44"/>
                <a:gd name="T27" fmla="*/ 6 h 43"/>
                <a:gd name="T28" fmla="*/ 6 w 44"/>
                <a:gd name="T29" fmla="*/ 4 h 43"/>
                <a:gd name="T30" fmla="*/ 8 w 44"/>
                <a:gd name="T31" fmla="*/ 0 h 43"/>
                <a:gd name="T32" fmla="*/ 13 w 44"/>
                <a:gd name="T33" fmla="*/ 4 h 43"/>
                <a:gd name="T34" fmla="*/ 1 w 44"/>
                <a:gd name="T35" fmla="*/ 6 h 43"/>
                <a:gd name="T36" fmla="*/ 28 w 44"/>
                <a:gd name="T37" fmla="*/ 40 h 43"/>
                <a:gd name="T38" fmla="*/ 25 w 44"/>
                <a:gd name="T39" fmla="*/ 41 h 43"/>
                <a:gd name="T40" fmla="*/ 25 w 44"/>
                <a:gd name="T41" fmla="*/ 38 h 43"/>
                <a:gd name="T42" fmla="*/ 20 w 44"/>
                <a:gd name="T43" fmla="*/ 4 h 43"/>
                <a:gd name="T44" fmla="*/ 17 w 44"/>
                <a:gd name="T45" fmla="*/ 19 h 43"/>
                <a:gd name="T46" fmla="*/ 11 w 44"/>
                <a:gd name="T47" fmla="*/ 40 h 43"/>
                <a:gd name="T48" fmla="*/ 15 w 44"/>
                <a:gd name="T49" fmla="*/ 19 h 43"/>
                <a:gd name="T50" fmla="*/ 24 w 44"/>
                <a:gd name="T51" fmla="*/ 2 h 43"/>
                <a:gd name="T52" fmla="*/ 31 w 44"/>
                <a:gd name="T53" fmla="*/ 3 h 43"/>
                <a:gd name="T54" fmla="*/ 28 w 44"/>
                <a:gd name="T55" fmla="*/ 4 h 43"/>
                <a:gd name="T56" fmla="*/ 33 w 44"/>
                <a:gd name="T57" fmla="*/ 39 h 43"/>
                <a:gd name="T58" fmla="*/ 26 w 44"/>
                <a:gd name="T59" fmla="*/ 9 h 43"/>
                <a:gd name="T60" fmla="*/ 25 w 44"/>
                <a:gd name="T61" fmla="*/ 4 h 43"/>
                <a:gd name="T62" fmla="*/ 22 w 44"/>
                <a:gd name="T63" fmla="*/ 37 h 43"/>
                <a:gd name="T64" fmla="*/ 24 w 44"/>
                <a:gd name="T65" fmla="*/ 29 h 43"/>
                <a:gd name="T66" fmla="*/ 25 w 44"/>
                <a:gd name="T67" fmla="*/ 28 h 43"/>
                <a:gd name="T68" fmla="*/ 41 w 44"/>
                <a:gd name="T69" fmla="*/ 16 h 43"/>
                <a:gd name="T70" fmla="*/ 44 w 44"/>
                <a:gd name="T71" fmla="*/ 18 h 43"/>
                <a:gd name="T72" fmla="*/ 38 w 44"/>
                <a:gd name="T73" fmla="*/ 26 h 43"/>
                <a:gd name="T74" fmla="*/ 43 w 44"/>
                <a:gd name="T75" fmla="*/ 28 h 43"/>
                <a:gd name="T76" fmla="*/ 38 w 44"/>
                <a:gd name="T77" fmla="*/ 43 h 43"/>
                <a:gd name="T78" fmla="*/ 35 w 44"/>
                <a:gd name="T79" fmla="*/ 28 h 43"/>
                <a:gd name="T80" fmla="*/ 31 w 44"/>
                <a:gd name="T81" fmla="*/ 26 h 43"/>
                <a:gd name="T82" fmla="*/ 35 w 44"/>
                <a:gd name="T83" fmla="*/ 18 h 43"/>
                <a:gd name="T84" fmla="*/ 30 w 44"/>
                <a:gd name="T85" fmla="*/ 16 h 43"/>
                <a:gd name="T86" fmla="*/ 32 w 44"/>
                <a:gd name="T87" fmla="*/ 8 h 43"/>
                <a:gd name="T88" fmla="*/ 35 w 44"/>
                <a:gd name="T89" fmla="*/ 16 h 43"/>
                <a:gd name="T90" fmla="*/ 40 w 44"/>
                <a:gd name="T91" fmla="*/ 8 h 43"/>
                <a:gd name="T92" fmla="*/ 31 w 44"/>
                <a:gd name="T93" fmla="*/ 6 h 43"/>
                <a:gd name="T94" fmla="*/ 35 w 44"/>
                <a:gd name="T95" fmla="*/ 4 h 43"/>
                <a:gd name="T96" fmla="*/ 38 w 44"/>
                <a:gd name="T97" fmla="*/ 0 h 43"/>
                <a:gd name="T98" fmla="*/ 43 w 44"/>
                <a:gd name="T99" fmla="*/ 4 h 43"/>
                <a:gd name="T100" fmla="*/ 31 w 44"/>
                <a:gd name="T101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" h="43">
                  <a:moveTo>
                    <a:pt x="12" y="8"/>
                  </a:moveTo>
                  <a:cubicBezTo>
                    <a:pt x="12" y="11"/>
                    <a:pt x="11" y="14"/>
                    <a:pt x="11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5"/>
                    <a:pt x="8" y="26"/>
                    <a:pt x="8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34"/>
                    <a:pt x="6" y="39"/>
                    <a:pt x="1" y="43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4" y="37"/>
                    <a:pt x="5" y="33"/>
                    <a:pt x="6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2" y="12"/>
                    <a:pt x="2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11"/>
                    <a:pt x="5" y="14"/>
                    <a:pt x="5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14"/>
                    <a:pt x="9" y="11"/>
                    <a:pt x="10" y="8"/>
                  </a:cubicBezTo>
                  <a:lnTo>
                    <a:pt x="12" y="8"/>
                  </a:lnTo>
                  <a:close/>
                  <a:moveTo>
                    <a:pt x="1" y="6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6"/>
                    <a:pt x="13" y="6"/>
                    <a:pt x="13" y="6"/>
                  </a:cubicBezTo>
                  <a:lnTo>
                    <a:pt x="1" y="6"/>
                  </a:lnTo>
                  <a:close/>
                  <a:moveTo>
                    <a:pt x="25" y="28"/>
                  </a:moveTo>
                  <a:cubicBezTo>
                    <a:pt x="26" y="31"/>
                    <a:pt x="27" y="35"/>
                    <a:pt x="28" y="40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1"/>
                    <a:pt x="25" y="40"/>
                    <a:pt x="25" y="39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38"/>
                    <a:pt x="22" y="39"/>
                    <a:pt x="20" y="40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30"/>
                    <a:pt x="15" y="38"/>
                    <a:pt x="11" y="43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2" y="37"/>
                    <a:pt x="13" y="34"/>
                    <a:pt x="14" y="31"/>
                  </a:cubicBezTo>
                  <a:cubicBezTo>
                    <a:pt x="15" y="28"/>
                    <a:pt x="15" y="24"/>
                    <a:pt x="15" y="19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6" y="2"/>
                    <a:pt x="28" y="2"/>
                    <a:pt x="31" y="1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21"/>
                    <a:pt x="29" y="32"/>
                    <a:pt x="33" y="39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28" y="35"/>
                    <a:pt x="25" y="23"/>
                    <a:pt x="26" y="9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3" y="37"/>
                    <a:pt x="24" y="36"/>
                    <a:pt x="25" y="36"/>
                  </a:cubicBezTo>
                  <a:cubicBezTo>
                    <a:pt x="25" y="34"/>
                    <a:pt x="24" y="32"/>
                    <a:pt x="24" y="29"/>
                  </a:cubicBezTo>
                  <a:cubicBezTo>
                    <a:pt x="24" y="28"/>
                    <a:pt x="23" y="28"/>
                    <a:pt x="23" y="28"/>
                  </a:cubicBezTo>
                  <a:lnTo>
                    <a:pt x="25" y="28"/>
                  </a:lnTo>
                  <a:close/>
                  <a:moveTo>
                    <a:pt x="42" y="8"/>
                  </a:moveTo>
                  <a:cubicBezTo>
                    <a:pt x="42" y="12"/>
                    <a:pt x="41" y="14"/>
                    <a:pt x="41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4"/>
                    <a:pt x="32" y="12"/>
                    <a:pt x="32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11"/>
                    <a:pt x="34" y="14"/>
                    <a:pt x="35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9" y="14"/>
                    <a:pt x="40" y="11"/>
                    <a:pt x="40" y="8"/>
                  </a:cubicBezTo>
                  <a:lnTo>
                    <a:pt x="42" y="8"/>
                  </a:lnTo>
                  <a:close/>
                  <a:moveTo>
                    <a:pt x="31" y="6"/>
                  </a:moveTo>
                  <a:cubicBezTo>
                    <a:pt x="31" y="4"/>
                    <a:pt x="31" y="4"/>
                    <a:pt x="31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6"/>
                    <a:pt x="43" y="6"/>
                    <a:pt x="43" y="6"/>
                  </a:cubicBezTo>
                  <a:lnTo>
                    <a:pt x="31" y="6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9" name="组合 248"/>
          <p:cNvGrpSpPr/>
          <p:nvPr/>
        </p:nvGrpSpPr>
        <p:grpSpPr>
          <a:xfrm>
            <a:off x="8406958" y="2852180"/>
            <a:ext cx="458069" cy="145554"/>
            <a:chOff x="2594656" y="2582862"/>
            <a:chExt cx="509588" cy="161925"/>
          </a:xfrm>
        </p:grpSpPr>
        <p:sp>
          <p:nvSpPr>
            <p:cNvPr id="228" name="Freeform 228"/>
            <p:cNvSpPr/>
            <p:nvPr/>
          </p:nvSpPr>
          <p:spPr bwMode="auto">
            <a:xfrm>
              <a:off x="2594656" y="2582862"/>
              <a:ext cx="160338" cy="161925"/>
            </a:xfrm>
            <a:custGeom>
              <a:avLst/>
              <a:gdLst>
                <a:gd name="T0" fmla="*/ 43 w 43"/>
                <a:gd name="T1" fmla="*/ 43 h 43"/>
                <a:gd name="T2" fmla="*/ 21 w 43"/>
                <a:gd name="T3" fmla="*/ 13 h 43"/>
                <a:gd name="T4" fmla="*/ 0 w 43"/>
                <a:gd name="T5" fmla="*/ 43 h 43"/>
                <a:gd name="T6" fmla="*/ 0 w 43"/>
                <a:gd name="T7" fmla="*/ 40 h 43"/>
                <a:gd name="T8" fmla="*/ 20 w 43"/>
                <a:gd name="T9" fmla="*/ 3 h 43"/>
                <a:gd name="T10" fmla="*/ 20 w 43"/>
                <a:gd name="T11" fmla="*/ 0 h 43"/>
                <a:gd name="T12" fmla="*/ 21 w 43"/>
                <a:gd name="T13" fmla="*/ 0 h 43"/>
                <a:gd name="T14" fmla="*/ 23 w 43"/>
                <a:gd name="T15" fmla="*/ 0 h 43"/>
                <a:gd name="T16" fmla="*/ 23 w 43"/>
                <a:gd name="T17" fmla="*/ 3 h 43"/>
                <a:gd name="T18" fmla="*/ 43 w 43"/>
                <a:gd name="T19" fmla="*/ 40 h 43"/>
                <a:gd name="T20" fmla="*/ 43 w 43"/>
                <a:gd name="T2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43">
                  <a:moveTo>
                    <a:pt x="43" y="43"/>
                  </a:moveTo>
                  <a:cubicBezTo>
                    <a:pt x="31" y="34"/>
                    <a:pt x="24" y="24"/>
                    <a:pt x="21" y="13"/>
                  </a:cubicBezTo>
                  <a:cubicBezTo>
                    <a:pt x="19" y="24"/>
                    <a:pt x="12" y="34"/>
                    <a:pt x="0" y="4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3" y="30"/>
                    <a:pt x="20" y="17"/>
                    <a:pt x="20" y="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7"/>
                    <a:pt x="30" y="30"/>
                    <a:pt x="43" y="40"/>
                  </a:cubicBezTo>
                  <a:lnTo>
                    <a:pt x="43" y="4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9" name="Freeform 229"/>
            <p:cNvSpPr/>
            <p:nvPr/>
          </p:nvSpPr>
          <p:spPr bwMode="auto">
            <a:xfrm>
              <a:off x="2774043" y="2582862"/>
              <a:ext cx="161925" cy="161925"/>
            </a:xfrm>
            <a:custGeom>
              <a:avLst/>
              <a:gdLst>
                <a:gd name="T0" fmla="*/ 43 w 43"/>
                <a:gd name="T1" fmla="*/ 43 h 43"/>
                <a:gd name="T2" fmla="*/ 21 w 43"/>
                <a:gd name="T3" fmla="*/ 13 h 43"/>
                <a:gd name="T4" fmla="*/ 0 w 43"/>
                <a:gd name="T5" fmla="*/ 43 h 43"/>
                <a:gd name="T6" fmla="*/ 0 w 43"/>
                <a:gd name="T7" fmla="*/ 40 h 43"/>
                <a:gd name="T8" fmla="*/ 20 w 43"/>
                <a:gd name="T9" fmla="*/ 3 h 43"/>
                <a:gd name="T10" fmla="*/ 20 w 43"/>
                <a:gd name="T11" fmla="*/ 0 h 43"/>
                <a:gd name="T12" fmla="*/ 21 w 43"/>
                <a:gd name="T13" fmla="*/ 0 h 43"/>
                <a:gd name="T14" fmla="*/ 23 w 43"/>
                <a:gd name="T15" fmla="*/ 0 h 43"/>
                <a:gd name="T16" fmla="*/ 23 w 43"/>
                <a:gd name="T17" fmla="*/ 3 h 43"/>
                <a:gd name="T18" fmla="*/ 43 w 43"/>
                <a:gd name="T19" fmla="*/ 40 h 43"/>
                <a:gd name="T20" fmla="*/ 43 w 43"/>
                <a:gd name="T2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43">
                  <a:moveTo>
                    <a:pt x="43" y="43"/>
                  </a:moveTo>
                  <a:cubicBezTo>
                    <a:pt x="31" y="34"/>
                    <a:pt x="24" y="24"/>
                    <a:pt x="21" y="13"/>
                  </a:cubicBezTo>
                  <a:cubicBezTo>
                    <a:pt x="19" y="24"/>
                    <a:pt x="12" y="34"/>
                    <a:pt x="0" y="4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3" y="30"/>
                    <a:pt x="20" y="17"/>
                    <a:pt x="20" y="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7"/>
                    <a:pt x="30" y="30"/>
                    <a:pt x="43" y="40"/>
                  </a:cubicBezTo>
                  <a:lnTo>
                    <a:pt x="43" y="4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0" name="Freeform 230"/>
            <p:cNvSpPr>
              <a:spLocks noEditPoints="1"/>
            </p:cNvSpPr>
            <p:nvPr/>
          </p:nvSpPr>
          <p:spPr bwMode="auto">
            <a:xfrm>
              <a:off x="2966131" y="2590800"/>
              <a:ext cx="138113" cy="150813"/>
            </a:xfrm>
            <a:custGeom>
              <a:avLst/>
              <a:gdLst>
                <a:gd name="T0" fmla="*/ 0 w 37"/>
                <a:gd name="T1" fmla="*/ 40 h 40"/>
                <a:gd name="T2" fmla="*/ 0 w 37"/>
                <a:gd name="T3" fmla="*/ 0 h 40"/>
                <a:gd name="T4" fmla="*/ 37 w 37"/>
                <a:gd name="T5" fmla="*/ 0 h 40"/>
                <a:gd name="T6" fmla="*/ 37 w 37"/>
                <a:gd name="T7" fmla="*/ 34 h 40"/>
                <a:gd name="T8" fmla="*/ 31 w 37"/>
                <a:gd name="T9" fmla="*/ 40 h 40"/>
                <a:gd name="T10" fmla="*/ 28 w 37"/>
                <a:gd name="T11" fmla="*/ 40 h 40"/>
                <a:gd name="T12" fmla="*/ 28 w 37"/>
                <a:gd name="T13" fmla="*/ 38 h 40"/>
                <a:gd name="T14" fmla="*/ 30 w 37"/>
                <a:gd name="T15" fmla="*/ 38 h 40"/>
                <a:gd name="T16" fmla="*/ 34 w 37"/>
                <a:gd name="T17" fmla="*/ 35 h 40"/>
                <a:gd name="T18" fmla="*/ 34 w 37"/>
                <a:gd name="T19" fmla="*/ 2 h 40"/>
                <a:gd name="T20" fmla="*/ 2 w 37"/>
                <a:gd name="T21" fmla="*/ 2 h 40"/>
                <a:gd name="T22" fmla="*/ 2 w 37"/>
                <a:gd name="T23" fmla="*/ 40 h 40"/>
                <a:gd name="T24" fmla="*/ 0 w 37"/>
                <a:gd name="T25" fmla="*/ 40 h 40"/>
                <a:gd name="T26" fmla="*/ 5 w 37"/>
                <a:gd name="T27" fmla="*/ 5 h 40"/>
                <a:gd name="T28" fmla="*/ 8 w 37"/>
                <a:gd name="T29" fmla="*/ 5 h 40"/>
                <a:gd name="T30" fmla="*/ 12 w 37"/>
                <a:gd name="T31" fmla="*/ 20 h 40"/>
                <a:gd name="T32" fmla="*/ 16 w 37"/>
                <a:gd name="T33" fmla="*/ 5 h 40"/>
                <a:gd name="T34" fmla="*/ 18 w 37"/>
                <a:gd name="T35" fmla="*/ 5 h 40"/>
                <a:gd name="T36" fmla="*/ 13 w 37"/>
                <a:gd name="T37" fmla="*/ 23 h 40"/>
                <a:gd name="T38" fmla="*/ 18 w 37"/>
                <a:gd name="T39" fmla="*/ 33 h 40"/>
                <a:gd name="T40" fmla="*/ 18 w 37"/>
                <a:gd name="T41" fmla="*/ 35 h 40"/>
                <a:gd name="T42" fmla="*/ 12 w 37"/>
                <a:gd name="T43" fmla="*/ 26 h 40"/>
                <a:gd name="T44" fmla="*/ 5 w 37"/>
                <a:gd name="T45" fmla="*/ 35 h 40"/>
                <a:gd name="T46" fmla="*/ 5 w 37"/>
                <a:gd name="T47" fmla="*/ 33 h 40"/>
                <a:gd name="T48" fmla="*/ 10 w 37"/>
                <a:gd name="T49" fmla="*/ 23 h 40"/>
                <a:gd name="T50" fmla="*/ 5 w 37"/>
                <a:gd name="T51" fmla="*/ 5 h 40"/>
                <a:gd name="T52" fmla="*/ 32 w 37"/>
                <a:gd name="T53" fmla="*/ 5 h 40"/>
                <a:gd name="T54" fmla="*/ 26 w 37"/>
                <a:gd name="T55" fmla="*/ 23 h 40"/>
                <a:gd name="T56" fmla="*/ 31 w 37"/>
                <a:gd name="T57" fmla="*/ 33 h 40"/>
                <a:gd name="T58" fmla="*/ 31 w 37"/>
                <a:gd name="T59" fmla="*/ 35 h 40"/>
                <a:gd name="T60" fmla="*/ 25 w 37"/>
                <a:gd name="T61" fmla="*/ 26 h 40"/>
                <a:gd name="T62" fmla="*/ 19 w 37"/>
                <a:gd name="T63" fmla="*/ 35 h 40"/>
                <a:gd name="T64" fmla="*/ 19 w 37"/>
                <a:gd name="T65" fmla="*/ 33 h 40"/>
                <a:gd name="T66" fmla="*/ 24 w 37"/>
                <a:gd name="T67" fmla="*/ 23 h 40"/>
                <a:gd name="T68" fmla="*/ 19 w 37"/>
                <a:gd name="T69" fmla="*/ 5 h 40"/>
                <a:gd name="T70" fmla="*/ 21 w 37"/>
                <a:gd name="T71" fmla="*/ 5 h 40"/>
                <a:gd name="T72" fmla="*/ 25 w 37"/>
                <a:gd name="T73" fmla="*/ 20 h 40"/>
                <a:gd name="T74" fmla="*/ 29 w 37"/>
                <a:gd name="T75" fmla="*/ 5 h 40"/>
                <a:gd name="T76" fmla="*/ 32 w 37"/>
                <a:gd name="T77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7" h="40">
                  <a:moveTo>
                    <a:pt x="0" y="4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8"/>
                    <a:pt x="35" y="40"/>
                    <a:pt x="31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3" y="38"/>
                    <a:pt x="34" y="37"/>
                    <a:pt x="34" y="35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0"/>
                    <a:pt x="2" y="40"/>
                    <a:pt x="2" y="40"/>
                  </a:cubicBezTo>
                  <a:lnTo>
                    <a:pt x="0" y="40"/>
                  </a:lnTo>
                  <a:close/>
                  <a:moveTo>
                    <a:pt x="5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9" y="11"/>
                    <a:pt x="10" y="16"/>
                    <a:pt x="12" y="20"/>
                  </a:cubicBezTo>
                  <a:cubicBezTo>
                    <a:pt x="13" y="15"/>
                    <a:pt x="15" y="10"/>
                    <a:pt x="16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12"/>
                    <a:pt x="15" y="18"/>
                    <a:pt x="13" y="23"/>
                  </a:cubicBezTo>
                  <a:cubicBezTo>
                    <a:pt x="14" y="26"/>
                    <a:pt x="16" y="29"/>
                    <a:pt x="18" y="33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5" y="31"/>
                    <a:pt x="13" y="28"/>
                    <a:pt x="12" y="26"/>
                  </a:cubicBezTo>
                  <a:cubicBezTo>
                    <a:pt x="10" y="28"/>
                    <a:pt x="8" y="31"/>
                    <a:pt x="5" y="35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7" y="29"/>
                    <a:pt x="9" y="26"/>
                    <a:pt x="10" y="23"/>
                  </a:cubicBezTo>
                  <a:cubicBezTo>
                    <a:pt x="8" y="19"/>
                    <a:pt x="6" y="13"/>
                    <a:pt x="5" y="5"/>
                  </a:cubicBezTo>
                  <a:close/>
                  <a:moveTo>
                    <a:pt x="32" y="5"/>
                  </a:moveTo>
                  <a:cubicBezTo>
                    <a:pt x="30" y="13"/>
                    <a:pt x="28" y="19"/>
                    <a:pt x="26" y="23"/>
                  </a:cubicBezTo>
                  <a:cubicBezTo>
                    <a:pt x="28" y="26"/>
                    <a:pt x="29" y="29"/>
                    <a:pt x="31" y="33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28" y="31"/>
                    <a:pt x="26" y="28"/>
                    <a:pt x="25" y="26"/>
                  </a:cubicBezTo>
                  <a:cubicBezTo>
                    <a:pt x="24" y="28"/>
                    <a:pt x="22" y="31"/>
                    <a:pt x="19" y="35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1" y="29"/>
                    <a:pt x="23" y="26"/>
                    <a:pt x="24" y="23"/>
                  </a:cubicBezTo>
                  <a:cubicBezTo>
                    <a:pt x="22" y="18"/>
                    <a:pt x="20" y="12"/>
                    <a:pt x="19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10"/>
                    <a:pt x="23" y="15"/>
                    <a:pt x="25" y="20"/>
                  </a:cubicBezTo>
                  <a:cubicBezTo>
                    <a:pt x="27" y="16"/>
                    <a:pt x="28" y="11"/>
                    <a:pt x="29" y="5"/>
                  </a:cubicBezTo>
                  <a:lnTo>
                    <a:pt x="32" y="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8" name="组合 247"/>
          <p:cNvGrpSpPr/>
          <p:nvPr/>
        </p:nvGrpSpPr>
        <p:grpSpPr>
          <a:xfrm>
            <a:off x="9311680" y="2852179"/>
            <a:ext cx="590781" cy="172669"/>
            <a:chOff x="3601131" y="2582862"/>
            <a:chExt cx="657225" cy="192088"/>
          </a:xfrm>
        </p:grpSpPr>
        <p:sp>
          <p:nvSpPr>
            <p:cNvPr id="231" name="Freeform 231"/>
            <p:cNvSpPr>
              <a:spLocks noEditPoints="1"/>
            </p:cNvSpPr>
            <p:nvPr/>
          </p:nvSpPr>
          <p:spPr bwMode="auto">
            <a:xfrm>
              <a:off x="3601131" y="2587625"/>
              <a:ext cx="146050" cy="187325"/>
            </a:xfrm>
            <a:custGeom>
              <a:avLst/>
              <a:gdLst>
                <a:gd name="T0" fmla="*/ 30 w 39"/>
                <a:gd name="T1" fmla="*/ 50 h 50"/>
                <a:gd name="T2" fmla="*/ 20 w 39"/>
                <a:gd name="T3" fmla="*/ 40 h 50"/>
                <a:gd name="T4" fmla="*/ 0 w 39"/>
                <a:gd name="T5" fmla="*/ 20 h 50"/>
                <a:gd name="T6" fmla="*/ 20 w 39"/>
                <a:gd name="T7" fmla="*/ 0 h 50"/>
                <a:gd name="T8" fmla="*/ 39 w 39"/>
                <a:gd name="T9" fmla="*/ 20 h 50"/>
                <a:gd name="T10" fmla="*/ 24 w 39"/>
                <a:gd name="T11" fmla="*/ 40 h 50"/>
                <a:gd name="T12" fmla="*/ 35 w 39"/>
                <a:gd name="T13" fmla="*/ 50 h 50"/>
                <a:gd name="T14" fmla="*/ 30 w 39"/>
                <a:gd name="T15" fmla="*/ 50 h 50"/>
                <a:gd name="T16" fmla="*/ 20 w 39"/>
                <a:gd name="T17" fmla="*/ 2 h 50"/>
                <a:gd name="T18" fmla="*/ 3 w 39"/>
                <a:gd name="T19" fmla="*/ 20 h 50"/>
                <a:gd name="T20" fmla="*/ 19 w 39"/>
                <a:gd name="T21" fmla="*/ 38 h 50"/>
                <a:gd name="T22" fmla="*/ 35 w 39"/>
                <a:gd name="T23" fmla="*/ 20 h 50"/>
                <a:gd name="T24" fmla="*/ 20 w 39"/>
                <a:gd name="T25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50">
                  <a:moveTo>
                    <a:pt x="30" y="50"/>
                  </a:moveTo>
                  <a:cubicBezTo>
                    <a:pt x="20" y="40"/>
                    <a:pt x="20" y="40"/>
                    <a:pt x="20" y="40"/>
                  </a:cubicBezTo>
                  <a:cubicBezTo>
                    <a:pt x="7" y="40"/>
                    <a:pt x="0" y="33"/>
                    <a:pt x="0" y="20"/>
                  </a:cubicBezTo>
                  <a:cubicBezTo>
                    <a:pt x="0" y="7"/>
                    <a:pt x="7" y="0"/>
                    <a:pt x="20" y="0"/>
                  </a:cubicBezTo>
                  <a:cubicBezTo>
                    <a:pt x="32" y="0"/>
                    <a:pt x="38" y="7"/>
                    <a:pt x="39" y="20"/>
                  </a:cubicBezTo>
                  <a:cubicBezTo>
                    <a:pt x="39" y="31"/>
                    <a:pt x="34" y="37"/>
                    <a:pt x="24" y="40"/>
                  </a:cubicBezTo>
                  <a:cubicBezTo>
                    <a:pt x="35" y="50"/>
                    <a:pt x="35" y="50"/>
                    <a:pt x="35" y="50"/>
                  </a:cubicBezTo>
                  <a:lnTo>
                    <a:pt x="30" y="50"/>
                  </a:lnTo>
                  <a:close/>
                  <a:moveTo>
                    <a:pt x="20" y="2"/>
                  </a:moveTo>
                  <a:cubicBezTo>
                    <a:pt x="9" y="3"/>
                    <a:pt x="4" y="9"/>
                    <a:pt x="3" y="20"/>
                  </a:cubicBezTo>
                  <a:cubicBezTo>
                    <a:pt x="4" y="31"/>
                    <a:pt x="9" y="37"/>
                    <a:pt x="19" y="38"/>
                  </a:cubicBezTo>
                  <a:cubicBezTo>
                    <a:pt x="30" y="38"/>
                    <a:pt x="35" y="32"/>
                    <a:pt x="35" y="20"/>
                  </a:cubicBezTo>
                  <a:cubicBezTo>
                    <a:pt x="35" y="9"/>
                    <a:pt x="30" y="3"/>
                    <a:pt x="20" y="2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232"/>
            <p:cNvSpPr>
              <a:spLocks noEditPoints="1"/>
            </p:cNvSpPr>
            <p:nvPr/>
          </p:nvSpPr>
          <p:spPr bwMode="auto">
            <a:xfrm>
              <a:off x="3758293" y="2587625"/>
              <a:ext cx="147638" cy="187325"/>
            </a:xfrm>
            <a:custGeom>
              <a:avLst/>
              <a:gdLst>
                <a:gd name="T0" fmla="*/ 31 w 39"/>
                <a:gd name="T1" fmla="*/ 50 h 50"/>
                <a:gd name="T2" fmla="*/ 21 w 39"/>
                <a:gd name="T3" fmla="*/ 40 h 50"/>
                <a:gd name="T4" fmla="*/ 0 w 39"/>
                <a:gd name="T5" fmla="*/ 20 h 50"/>
                <a:gd name="T6" fmla="*/ 20 w 39"/>
                <a:gd name="T7" fmla="*/ 0 h 50"/>
                <a:gd name="T8" fmla="*/ 39 w 39"/>
                <a:gd name="T9" fmla="*/ 20 h 50"/>
                <a:gd name="T10" fmla="*/ 24 w 39"/>
                <a:gd name="T11" fmla="*/ 40 h 50"/>
                <a:gd name="T12" fmla="*/ 35 w 39"/>
                <a:gd name="T13" fmla="*/ 50 h 50"/>
                <a:gd name="T14" fmla="*/ 31 w 39"/>
                <a:gd name="T15" fmla="*/ 50 h 50"/>
                <a:gd name="T16" fmla="*/ 20 w 39"/>
                <a:gd name="T17" fmla="*/ 2 h 50"/>
                <a:gd name="T18" fmla="*/ 4 w 39"/>
                <a:gd name="T19" fmla="*/ 20 h 50"/>
                <a:gd name="T20" fmla="*/ 20 w 39"/>
                <a:gd name="T21" fmla="*/ 38 h 50"/>
                <a:gd name="T22" fmla="*/ 36 w 39"/>
                <a:gd name="T23" fmla="*/ 20 h 50"/>
                <a:gd name="T24" fmla="*/ 20 w 39"/>
                <a:gd name="T25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50">
                  <a:moveTo>
                    <a:pt x="31" y="50"/>
                  </a:moveTo>
                  <a:cubicBezTo>
                    <a:pt x="21" y="40"/>
                    <a:pt x="21" y="40"/>
                    <a:pt x="21" y="40"/>
                  </a:cubicBezTo>
                  <a:cubicBezTo>
                    <a:pt x="8" y="40"/>
                    <a:pt x="1" y="33"/>
                    <a:pt x="0" y="20"/>
                  </a:cubicBezTo>
                  <a:cubicBezTo>
                    <a:pt x="1" y="7"/>
                    <a:pt x="7" y="0"/>
                    <a:pt x="20" y="0"/>
                  </a:cubicBezTo>
                  <a:cubicBezTo>
                    <a:pt x="32" y="0"/>
                    <a:pt x="39" y="7"/>
                    <a:pt x="39" y="20"/>
                  </a:cubicBezTo>
                  <a:cubicBezTo>
                    <a:pt x="39" y="31"/>
                    <a:pt x="34" y="37"/>
                    <a:pt x="24" y="40"/>
                  </a:cubicBezTo>
                  <a:cubicBezTo>
                    <a:pt x="35" y="50"/>
                    <a:pt x="35" y="50"/>
                    <a:pt x="35" y="50"/>
                  </a:cubicBezTo>
                  <a:lnTo>
                    <a:pt x="31" y="50"/>
                  </a:lnTo>
                  <a:close/>
                  <a:moveTo>
                    <a:pt x="20" y="2"/>
                  </a:moveTo>
                  <a:cubicBezTo>
                    <a:pt x="10" y="3"/>
                    <a:pt x="4" y="9"/>
                    <a:pt x="4" y="20"/>
                  </a:cubicBezTo>
                  <a:cubicBezTo>
                    <a:pt x="4" y="31"/>
                    <a:pt x="9" y="37"/>
                    <a:pt x="20" y="38"/>
                  </a:cubicBezTo>
                  <a:cubicBezTo>
                    <a:pt x="30" y="38"/>
                    <a:pt x="36" y="32"/>
                    <a:pt x="36" y="20"/>
                  </a:cubicBezTo>
                  <a:cubicBezTo>
                    <a:pt x="35" y="9"/>
                    <a:pt x="30" y="3"/>
                    <a:pt x="20" y="2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3" name="Freeform 233"/>
            <p:cNvSpPr>
              <a:spLocks noEditPoints="1"/>
            </p:cNvSpPr>
            <p:nvPr/>
          </p:nvSpPr>
          <p:spPr bwMode="auto">
            <a:xfrm>
              <a:off x="3923393" y="2582862"/>
              <a:ext cx="158750" cy="150813"/>
            </a:xfrm>
            <a:custGeom>
              <a:avLst/>
              <a:gdLst>
                <a:gd name="T0" fmla="*/ 14 w 42"/>
                <a:gd name="T1" fmla="*/ 10 h 40"/>
                <a:gd name="T2" fmla="*/ 18 w 42"/>
                <a:gd name="T3" fmla="*/ 10 h 40"/>
                <a:gd name="T4" fmla="*/ 0 w 42"/>
                <a:gd name="T5" fmla="*/ 21 h 40"/>
                <a:gd name="T6" fmla="*/ 0 w 42"/>
                <a:gd name="T7" fmla="*/ 19 h 40"/>
                <a:gd name="T8" fmla="*/ 14 w 42"/>
                <a:gd name="T9" fmla="*/ 10 h 40"/>
                <a:gd name="T10" fmla="*/ 6 w 42"/>
                <a:gd name="T11" fmla="*/ 23 h 40"/>
                <a:gd name="T12" fmla="*/ 37 w 42"/>
                <a:gd name="T13" fmla="*/ 23 h 40"/>
                <a:gd name="T14" fmla="*/ 37 w 42"/>
                <a:gd name="T15" fmla="*/ 25 h 40"/>
                <a:gd name="T16" fmla="*/ 23 w 42"/>
                <a:gd name="T17" fmla="*/ 25 h 40"/>
                <a:gd name="T18" fmla="*/ 23 w 42"/>
                <a:gd name="T19" fmla="*/ 38 h 40"/>
                <a:gd name="T20" fmla="*/ 41 w 42"/>
                <a:gd name="T21" fmla="*/ 38 h 40"/>
                <a:gd name="T22" fmla="*/ 41 w 42"/>
                <a:gd name="T23" fmla="*/ 40 h 40"/>
                <a:gd name="T24" fmla="*/ 1 w 42"/>
                <a:gd name="T25" fmla="*/ 40 h 40"/>
                <a:gd name="T26" fmla="*/ 1 w 42"/>
                <a:gd name="T27" fmla="*/ 38 h 40"/>
                <a:gd name="T28" fmla="*/ 20 w 42"/>
                <a:gd name="T29" fmla="*/ 38 h 40"/>
                <a:gd name="T30" fmla="*/ 20 w 42"/>
                <a:gd name="T31" fmla="*/ 25 h 40"/>
                <a:gd name="T32" fmla="*/ 6 w 42"/>
                <a:gd name="T33" fmla="*/ 25 h 40"/>
                <a:gd name="T34" fmla="*/ 6 w 42"/>
                <a:gd name="T35" fmla="*/ 23 h 40"/>
                <a:gd name="T36" fmla="*/ 41 w 42"/>
                <a:gd name="T37" fmla="*/ 4 h 40"/>
                <a:gd name="T38" fmla="*/ 41 w 42"/>
                <a:gd name="T39" fmla="*/ 11 h 40"/>
                <a:gd name="T40" fmla="*/ 38 w 42"/>
                <a:gd name="T41" fmla="*/ 11 h 40"/>
                <a:gd name="T42" fmla="*/ 38 w 42"/>
                <a:gd name="T43" fmla="*/ 6 h 40"/>
                <a:gd name="T44" fmla="*/ 4 w 42"/>
                <a:gd name="T45" fmla="*/ 6 h 40"/>
                <a:gd name="T46" fmla="*/ 4 w 42"/>
                <a:gd name="T47" fmla="*/ 11 h 40"/>
                <a:gd name="T48" fmla="*/ 1 w 42"/>
                <a:gd name="T49" fmla="*/ 11 h 40"/>
                <a:gd name="T50" fmla="*/ 1 w 42"/>
                <a:gd name="T51" fmla="*/ 4 h 40"/>
                <a:gd name="T52" fmla="*/ 20 w 42"/>
                <a:gd name="T53" fmla="*/ 4 h 40"/>
                <a:gd name="T54" fmla="*/ 20 w 42"/>
                <a:gd name="T55" fmla="*/ 0 h 40"/>
                <a:gd name="T56" fmla="*/ 23 w 42"/>
                <a:gd name="T57" fmla="*/ 0 h 40"/>
                <a:gd name="T58" fmla="*/ 23 w 42"/>
                <a:gd name="T59" fmla="*/ 4 h 40"/>
                <a:gd name="T60" fmla="*/ 41 w 42"/>
                <a:gd name="T61" fmla="*/ 4 h 40"/>
                <a:gd name="T62" fmla="*/ 28 w 42"/>
                <a:gd name="T63" fmla="*/ 10 h 40"/>
                <a:gd name="T64" fmla="*/ 42 w 42"/>
                <a:gd name="T65" fmla="*/ 19 h 40"/>
                <a:gd name="T66" fmla="*/ 42 w 42"/>
                <a:gd name="T67" fmla="*/ 21 h 40"/>
                <a:gd name="T68" fmla="*/ 24 w 42"/>
                <a:gd name="T69" fmla="*/ 10 h 40"/>
                <a:gd name="T70" fmla="*/ 28 w 42"/>
                <a:gd name="T71" fmla="*/ 1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" h="40">
                  <a:moveTo>
                    <a:pt x="14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5" y="15"/>
                    <a:pt x="9" y="19"/>
                    <a:pt x="0" y="2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7" y="17"/>
                    <a:pt x="12" y="14"/>
                    <a:pt x="14" y="10"/>
                  </a:cubicBezTo>
                  <a:close/>
                  <a:moveTo>
                    <a:pt x="6" y="23"/>
                  </a:moveTo>
                  <a:cubicBezTo>
                    <a:pt x="37" y="23"/>
                    <a:pt x="37" y="23"/>
                    <a:pt x="37" y="23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6" y="25"/>
                    <a:pt x="6" y="25"/>
                    <a:pt x="6" y="25"/>
                  </a:cubicBezTo>
                  <a:lnTo>
                    <a:pt x="6" y="23"/>
                  </a:lnTo>
                  <a:close/>
                  <a:moveTo>
                    <a:pt x="41" y="4"/>
                  </a:moveTo>
                  <a:cubicBezTo>
                    <a:pt x="41" y="11"/>
                    <a:pt x="41" y="11"/>
                    <a:pt x="41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4"/>
                    <a:pt x="23" y="4"/>
                    <a:pt x="23" y="4"/>
                  </a:cubicBezTo>
                  <a:lnTo>
                    <a:pt x="41" y="4"/>
                  </a:lnTo>
                  <a:close/>
                  <a:moveTo>
                    <a:pt x="28" y="10"/>
                  </a:moveTo>
                  <a:cubicBezTo>
                    <a:pt x="30" y="14"/>
                    <a:pt x="35" y="17"/>
                    <a:pt x="42" y="19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33" y="19"/>
                    <a:pt x="27" y="15"/>
                    <a:pt x="24" y="10"/>
                  </a:cubicBezTo>
                  <a:lnTo>
                    <a:pt x="28" y="10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4" name="Freeform 234"/>
            <p:cNvSpPr>
              <a:spLocks noEditPoints="1"/>
            </p:cNvSpPr>
            <p:nvPr/>
          </p:nvSpPr>
          <p:spPr bwMode="auto">
            <a:xfrm>
              <a:off x="4107543" y="2582862"/>
              <a:ext cx="150813" cy="161925"/>
            </a:xfrm>
            <a:custGeom>
              <a:avLst/>
              <a:gdLst>
                <a:gd name="T0" fmla="*/ 0 w 40"/>
                <a:gd name="T1" fmla="*/ 43 h 43"/>
                <a:gd name="T2" fmla="*/ 0 w 40"/>
                <a:gd name="T3" fmla="*/ 10 h 43"/>
                <a:gd name="T4" fmla="*/ 3 w 40"/>
                <a:gd name="T5" fmla="*/ 10 h 43"/>
                <a:gd name="T6" fmla="*/ 3 w 40"/>
                <a:gd name="T7" fmla="*/ 43 h 43"/>
                <a:gd name="T8" fmla="*/ 0 w 40"/>
                <a:gd name="T9" fmla="*/ 43 h 43"/>
                <a:gd name="T10" fmla="*/ 5 w 40"/>
                <a:gd name="T11" fmla="*/ 0 h 43"/>
                <a:gd name="T12" fmla="*/ 9 w 40"/>
                <a:gd name="T13" fmla="*/ 8 h 43"/>
                <a:gd name="T14" fmla="*/ 6 w 40"/>
                <a:gd name="T15" fmla="*/ 8 h 43"/>
                <a:gd name="T16" fmla="*/ 3 w 40"/>
                <a:gd name="T17" fmla="*/ 0 h 43"/>
                <a:gd name="T18" fmla="*/ 5 w 40"/>
                <a:gd name="T19" fmla="*/ 0 h 43"/>
                <a:gd name="T20" fmla="*/ 11 w 40"/>
                <a:gd name="T21" fmla="*/ 34 h 43"/>
                <a:gd name="T22" fmla="*/ 11 w 40"/>
                <a:gd name="T23" fmla="*/ 11 h 43"/>
                <a:gd name="T24" fmla="*/ 29 w 40"/>
                <a:gd name="T25" fmla="*/ 11 h 43"/>
                <a:gd name="T26" fmla="*/ 29 w 40"/>
                <a:gd name="T27" fmla="*/ 28 h 43"/>
                <a:gd name="T28" fmla="*/ 23 w 40"/>
                <a:gd name="T29" fmla="*/ 34 h 43"/>
                <a:gd name="T30" fmla="*/ 11 w 40"/>
                <a:gd name="T31" fmla="*/ 34 h 43"/>
                <a:gd name="T32" fmla="*/ 12 w 40"/>
                <a:gd name="T33" fmla="*/ 2 h 43"/>
                <a:gd name="T34" fmla="*/ 40 w 40"/>
                <a:gd name="T35" fmla="*/ 2 h 43"/>
                <a:gd name="T36" fmla="*/ 40 w 40"/>
                <a:gd name="T37" fmla="*/ 37 h 43"/>
                <a:gd name="T38" fmla="*/ 34 w 40"/>
                <a:gd name="T39" fmla="*/ 42 h 43"/>
                <a:gd name="T40" fmla="*/ 29 w 40"/>
                <a:gd name="T41" fmla="*/ 42 h 43"/>
                <a:gd name="T42" fmla="*/ 29 w 40"/>
                <a:gd name="T43" fmla="*/ 40 h 43"/>
                <a:gd name="T44" fmla="*/ 34 w 40"/>
                <a:gd name="T45" fmla="*/ 40 h 43"/>
                <a:gd name="T46" fmla="*/ 37 w 40"/>
                <a:gd name="T47" fmla="*/ 37 h 43"/>
                <a:gd name="T48" fmla="*/ 37 w 40"/>
                <a:gd name="T49" fmla="*/ 4 h 43"/>
                <a:gd name="T50" fmla="*/ 12 w 40"/>
                <a:gd name="T51" fmla="*/ 4 h 43"/>
                <a:gd name="T52" fmla="*/ 12 w 40"/>
                <a:gd name="T53" fmla="*/ 2 h 43"/>
                <a:gd name="T54" fmla="*/ 14 w 40"/>
                <a:gd name="T55" fmla="*/ 13 h 43"/>
                <a:gd name="T56" fmla="*/ 14 w 40"/>
                <a:gd name="T57" fmla="*/ 21 h 43"/>
                <a:gd name="T58" fmla="*/ 26 w 40"/>
                <a:gd name="T59" fmla="*/ 21 h 43"/>
                <a:gd name="T60" fmla="*/ 26 w 40"/>
                <a:gd name="T61" fmla="*/ 13 h 43"/>
                <a:gd name="T62" fmla="*/ 14 w 40"/>
                <a:gd name="T63" fmla="*/ 13 h 43"/>
                <a:gd name="T64" fmla="*/ 26 w 40"/>
                <a:gd name="T65" fmla="*/ 28 h 43"/>
                <a:gd name="T66" fmla="*/ 26 w 40"/>
                <a:gd name="T67" fmla="*/ 23 h 43"/>
                <a:gd name="T68" fmla="*/ 14 w 40"/>
                <a:gd name="T69" fmla="*/ 23 h 43"/>
                <a:gd name="T70" fmla="*/ 14 w 40"/>
                <a:gd name="T71" fmla="*/ 32 h 43"/>
                <a:gd name="T72" fmla="*/ 23 w 40"/>
                <a:gd name="T73" fmla="*/ 32 h 43"/>
                <a:gd name="T74" fmla="*/ 26 w 40"/>
                <a:gd name="T75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" h="43">
                  <a:moveTo>
                    <a:pt x="0" y="43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43"/>
                    <a:pt x="3" y="43"/>
                    <a:pt x="3" y="43"/>
                  </a:cubicBezTo>
                  <a:lnTo>
                    <a:pt x="0" y="43"/>
                  </a:lnTo>
                  <a:close/>
                  <a:moveTo>
                    <a:pt x="5" y="0"/>
                  </a:moveTo>
                  <a:cubicBezTo>
                    <a:pt x="7" y="2"/>
                    <a:pt x="8" y="5"/>
                    <a:pt x="9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6"/>
                    <a:pt x="4" y="3"/>
                    <a:pt x="3" y="0"/>
                  </a:cubicBezTo>
                  <a:lnTo>
                    <a:pt x="5" y="0"/>
                  </a:lnTo>
                  <a:close/>
                  <a:moveTo>
                    <a:pt x="11" y="34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32"/>
                    <a:pt x="27" y="34"/>
                    <a:pt x="23" y="34"/>
                  </a:cubicBezTo>
                  <a:lnTo>
                    <a:pt x="11" y="34"/>
                  </a:lnTo>
                  <a:close/>
                  <a:moveTo>
                    <a:pt x="12" y="2"/>
                  </a:moveTo>
                  <a:cubicBezTo>
                    <a:pt x="40" y="2"/>
                    <a:pt x="40" y="2"/>
                    <a:pt x="40" y="2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41"/>
                    <a:pt x="38" y="42"/>
                    <a:pt x="34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6" y="40"/>
                    <a:pt x="37" y="39"/>
                    <a:pt x="37" y="37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12" y="4"/>
                    <a:pt x="12" y="4"/>
                    <a:pt x="12" y="4"/>
                  </a:cubicBezTo>
                  <a:lnTo>
                    <a:pt x="12" y="2"/>
                  </a:lnTo>
                  <a:close/>
                  <a:moveTo>
                    <a:pt x="14" y="13"/>
                  </a:moveTo>
                  <a:cubicBezTo>
                    <a:pt x="14" y="21"/>
                    <a:pt x="14" y="21"/>
                    <a:pt x="14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13"/>
                    <a:pt x="26" y="13"/>
                    <a:pt x="26" y="13"/>
                  </a:cubicBezTo>
                  <a:lnTo>
                    <a:pt x="14" y="13"/>
                  </a:lnTo>
                  <a:close/>
                  <a:moveTo>
                    <a:pt x="26" y="28"/>
                  </a:moveTo>
                  <a:cubicBezTo>
                    <a:pt x="26" y="23"/>
                    <a:pt x="26" y="23"/>
                    <a:pt x="26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5" y="32"/>
                    <a:pt x="26" y="31"/>
                    <a:pt x="26" y="28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7" name="组合 246"/>
          <p:cNvGrpSpPr/>
          <p:nvPr/>
        </p:nvGrpSpPr>
        <p:grpSpPr>
          <a:xfrm>
            <a:off x="10337696" y="2852179"/>
            <a:ext cx="459497" cy="145555"/>
            <a:chOff x="4742543" y="2582862"/>
            <a:chExt cx="511176" cy="161926"/>
          </a:xfrm>
        </p:grpSpPr>
        <p:sp>
          <p:nvSpPr>
            <p:cNvPr id="235" name="Freeform 235"/>
            <p:cNvSpPr>
              <a:spLocks noEditPoints="1"/>
            </p:cNvSpPr>
            <p:nvPr/>
          </p:nvSpPr>
          <p:spPr bwMode="auto">
            <a:xfrm>
              <a:off x="4742543" y="2593975"/>
              <a:ext cx="161925" cy="150813"/>
            </a:xfrm>
            <a:custGeom>
              <a:avLst/>
              <a:gdLst>
                <a:gd name="T0" fmla="*/ 2 w 43"/>
                <a:gd name="T1" fmla="*/ 0 h 40"/>
                <a:gd name="T2" fmla="*/ 42 w 43"/>
                <a:gd name="T3" fmla="*/ 0 h 40"/>
                <a:gd name="T4" fmla="*/ 42 w 43"/>
                <a:gd name="T5" fmla="*/ 2 h 40"/>
                <a:gd name="T6" fmla="*/ 33 w 43"/>
                <a:gd name="T7" fmla="*/ 2 h 40"/>
                <a:gd name="T8" fmla="*/ 33 w 43"/>
                <a:gd name="T9" fmla="*/ 16 h 40"/>
                <a:gd name="T10" fmla="*/ 43 w 43"/>
                <a:gd name="T11" fmla="*/ 16 h 40"/>
                <a:gd name="T12" fmla="*/ 43 w 43"/>
                <a:gd name="T13" fmla="*/ 19 h 40"/>
                <a:gd name="T14" fmla="*/ 33 w 43"/>
                <a:gd name="T15" fmla="*/ 19 h 40"/>
                <a:gd name="T16" fmla="*/ 33 w 43"/>
                <a:gd name="T17" fmla="*/ 40 h 40"/>
                <a:gd name="T18" fmla="*/ 29 w 43"/>
                <a:gd name="T19" fmla="*/ 40 h 40"/>
                <a:gd name="T20" fmla="*/ 29 w 43"/>
                <a:gd name="T21" fmla="*/ 19 h 40"/>
                <a:gd name="T22" fmla="*/ 15 w 43"/>
                <a:gd name="T23" fmla="*/ 19 h 40"/>
                <a:gd name="T24" fmla="*/ 15 w 43"/>
                <a:gd name="T25" fmla="*/ 19 h 40"/>
                <a:gd name="T26" fmla="*/ 1 w 43"/>
                <a:gd name="T27" fmla="*/ 40 h 40"/>
                <a:gd name="T28" fmla="*/ 1 w 43"/>
                <a:gd name="T29" fmla="*/ 38 h 40"/>
                <a:gd name="T30" fmla="*/ 12 w 43"/>
                <a:gd name="T31" fmla="*/ 19 h 40"/>
                <a:gd name="T32" fmla="*/ 12 w 43"/>
                <a:gd name="T33" fmla="*/ 19 h 40"/>
                <a:gd name="T34" fmla="*/ 0 w 43"/>
                <a:gd name="T35" fmla="*/ 19 h 40"/>
                <a:gd name="T36" fmla="*/ 0 w 43"/>
                <a:gd name="T37" fmla="*/ 16 h 40"/>
                <a:gd name="T38" fmla="*/ 12 w 43"/>
                <a:gd name="T39" fmla="*/ 16 h 40"/>
                <a:gd name="T40" fmla="*/ 12 w 43"/>
                <a:gd name="T41" fmla="*/ 2 h 40"/>
                <a:gd name="T42" fmla="*/ 2 w 43"/>
                <a:gd name="T43" fmla="*/ 2 h 40"/>
                <a:gd name="T44" fmla="*/ 2 w 43"/>
                <a:gd name="T45" fmla="*/ 0 h 40"/>
                <a:gd name="T46" fmla="*/ 15 w 43"/>
                <a:gd name="T47" fmla="*/ 2 h 40"/>
                <a:gd name="T48" fmla="*/ 15 w 43"/>
                <a:gd name="T49" fmla="*/ 16 h 40"/>
                <a:gd name="T50" fmla="*/ 29 w 43"/>
                <a:gd name="T51" fmla="*/ 16 h 40"/>
                <a:gd name="T52" fmla="*/ 29 w 43"/>
                <a:gd name="T53" fmla="*/ 2 h 40"/>
                <a:gd name="T54" fmla="*/ 15 w 43"/>
                <a:gd name="T55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0">
                  <a:moveTo>
                    <a:pt x="2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28"/>
                    <a:pt x="11" y="35"/>
                    <a:pt x="1" y="40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9" y="34"/>
                    <a:pt x="12" y="27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0"/>
                  </a:lnTo>
                  <a:close/>
                  <a:moveTo>
                    <a:pt x="15" y="2"/>
                  </a:moveTo>
                  <a:cubicBezTo>
                    <a:pt x="15" y="16"/>
                    <a:pt x="15" y="16"/>
                    <a:pt x="15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2"/>
                    <a:pt x="29" y="2"/>
                    <a:pt x="29" y="2"/>
                  </a:cubicBezTo>
                  <a:lnTo>
                    <a:pt x="15" y="2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236"/>
            <p:cNvSpPr>
              <a:spLocks noEditPoints="1"/>
            </p:cNvSpPr>
            <p:nvPr/>
          </p:nvSpPr>
          <p:spPr bwMode="auto">
            <a:xfrm>
              <a:off x="4926693" y="2582862"/>
              <a:ext cx="158750" cy="153988"/>
            </a:xfrm>
            <a:custGeom>
              <a:avLst/>
              <a:gdLst>
                <a:gd name="T0" fmla="*/ 3 w 42"/>
                <a:gd name="T1" fmla="*/ 9 h 41"/>
                <a:gd name="T2" fmla="*/ 5 w 42"/>
                <a:gd name="T3" fmla="*/ 9 h 41"/>
                <a:gd name="T4" fmla="*/ 3 w 42"/>
                <a:gd name="T5" fmla="*/ 34 h 41"/>
                <a:gd name="T6" fmla="*/ 0 w 42"/>
                <a:gd name="T7" fmla="*/ 34 h 41"/>
                <a:gd name="T8" fmla="*/ 3 w 42"/>
                <a:gd name="T9" fmla="*/ 9 h 41"/>
                <a:gd name="T10" fmla="*/ 10 w 42"/>
                <a:gd name="T11" fmla="*/ 3 h 41"/>
                <a:gd name="T12" fmla="*/ 13 w 42"/>
                <a:gd name="T13" fmla="*/ 3 h 41"/>
                <a:gd name="T14" fmla="*/ 13 w 42"/>
                <a:gd name="T15" fmla="*/ 35 h 41"/>
                <a:gd name="T16" fmla="*/ 18 w 42"/>
                <a:gd name="T17" fmla="*/ 39 h 41"/>
                <a:gd name="T18" fmla="*/ 28 w 42"/>
                <a:gd name="T19" fmla="*/ 39 h 41"/>
                <a:gd name="T20" fmla="*/ 32 w 42"/>
                <a:gd name="T21" fmla="*/ 35 h 41"/>
                <a:gd name="T22" fmla="*/ 32 w 42"/>
                <a:gd name="T23" fmla="*/ 33 h 41"/>
                <a:gd name="T24" fmla="*/ 35 w 42"/>
                <a:gd name="T25" fmla="*/ 33 h 41"/>
                <a:gd name="T26" fmla="*/ 35 w 42"/>
                <a:gd name="T27" fmla="*/ 35 h 41"/>
                <a:gd name="T28" fmla="*/ 29 w 42"/>
                <a:gd name="T29" fmla="*/ 41 h 41"/>
                <a:gd name="T30" fmla="*/ 17 w 42"/>
                <a:gd name="T31" fmla="*/ 41 h 41"/>
                <a:gd name="T32" fmla="*/ 10 w 42"/>
                <a:gd name="T33" fmla="*/ 34 h 41"/>
                <a:gd name="T34" fmla="*/ 10 w 42"/>
                <a:gd name="T35" fmla="*/ 3 h 41"/>
                <a:gd name="T36" fmla="*/ 24 w 42"/>
                <a:gd name="T37" fmla="*/ 0 h 41"/>
                <a:gd name="T38" fmla="*/ 28 w 42"/>
                <a:gd name="T39" fmla="*/ 20 h 41"/>
                <a:gd name="T40" fmla="*/ 25 w 42"/>
                <a:gd name="T41" fmla="*/ 20 h 41"/>
                <a:gd name="T42" fmla="*/ 22 w 42"/>
                <a:gd name="T43" fmla="*/ 0 h 41"/>
                <a:gd name="T44" fmla="*/ 24 w 42"/>
                <a:gd name="T45" fmla="*/ 0 h 41"/>
                <a:gd name="T46" fmla="*/ 38 w 42"/>
                <a:gd name="T47" fmla="*/ 9 h 41"/>
                <a:gd name="T48" fmla="*/ 42 w 42"/>
                <a:gd name="T49" fmla="*/ 34 h 41"/>
                <a:gd name="T50" fmla="*/ 39 w 42"/>
                <a:gd name="T51" fmla="*/ 34 h 41"/>
                <a:gd name="T52" fmla="*/ 36 w 42"/>
                <a:gd name="T53" fmla="*/ 9 h 41"/>
                <a:gd name="T54" fmla="*/ 38 w 42"/>
                <a:gd name="T55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2" h="41">
                  <a:moveTo>
                    <a:pt x="3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18"/>
                    <a:pt x="4" y="27"/>
                    <a:pt x="3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26"/>
                    <a:pt x="2" y="18"/>
                    <a:pt x="3" y="9"/>
                  </a:cubicBezTo>
                  <a:close/>
                  <a:moveTo>
                    <a:pt x="10" y="3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8"/>
                    <a:pt x="15" y="39"/>
                    <a:pt x="18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1" y="39"/>
                    <a:pt x="33" y="38"/>
                    <a:pt x="32" y="35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9"/>
                    <a:pt x="33" y="41"/>
                    <a:pt x="29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2" y="41"/>
                    <a:pt x="10" y="39"/>
                    <a:pt x="10" y="34"/>
                  </a:cubicBezTo>
                  <a:lnTo>
                    <a:pt x="10" y="3"/>
                  </a:lnTo>
                  <a:close/>
                  <a:moveTo>
                    <a:pt x="24" y="0"/>
                  </a:moveTo>
                  <a:cubicBezTo>
                    <a:pt x="26" y="5"/>
                    <a:pt x="27" y="12"/>
                    <a:pt x="28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4" y="13"/>
                    <a:pt x="23" y="6"/>
                    <a:pt x="22" y="0"/>
                  </a:cubicBezTo>
                  <a:lnTo>
                    <a:pt x="24" y="0"/>
                  </a:lnTo>
                  <a:close/>
                  <a:moveTo>
                    <a:pt x="38" y="9"/>
                  </a:moveTo>
                  <a:cubicBezTo>
                    <a:pt x="40" y="18"/>
                    <a:pt x="41" y="26"/>
                    <a:pt x="42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8" y="25"/>
                    <a:pt x="37" y="16"/>
                    <a:pt x="36" y="9"/>
                  </a:cubicBezTo>
                  <a:lnTo>
                    <a:pt x="38" y="9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7" name="Freeform 237"/>
            <p:cNvSpPr>
              <a:spLocks noEditPoints="1"/>
            </p:cNvSpPr>
            <p:nvPr/>
          </p:nvSpPr>
          <p:spPr bwMode="auto">
            <a:xfrm>
              <a:off x="5115606" y="2590800"/>
              <a:ext cx="138113" cy="150813"/>
            </a:xfrm>
            <a:custGeom>
              <a:avLst/>
              <a:gdLst>
                <a:gd name="T0" fmla="*/ 0 w 37"/>
                <a:gd name="T1" fmla="*/ 40 h 40"/>
                <a:gd name="T2" fmla="*/ 0 w 37"/>
                <a:gd name="T3" fmla="*/ 0 h 40"/>
                <a:gd name="T4" fmla="*/ 37 w 37"/>
                <a:gd name="T5" fmla="*/ 0 h 40"/>
                <a:gd name="T6" fmla="*/ 37 w 37"/>
                <a:gd name="T7" fmla="*/ 34 h 40"/>
                <a:gd name="T8" fmla="*/ 31 w 37"/>
                <a:gd name="T9" fmla="*/ 40 h 40"/>
                <a:gd name="T10" fmla="*/ 28 w 37"/>
                <a:gd name="T11" fmla="*/ 40 h 40"/>
                <a:gd name="T12" fmla="*/ 28 w 37"/>
                <a:gd name="T13" fmla="*/ 38 h 40"/>
                <a:gd name="T14" fmla="*/ 30 w 37"/>
                <a:gd name="T15" fmla="*/ 38 h 40"/>
                <a:gd name="T16" fmla="*/ 34 w 37"/>
                <a:gd name="T17" fmla="*/ 35 h 40"/>
                <a:gd name="T18" fmla="*/ 34 w 37"/>
                <a:gd name="T19" fmla="*/ 2 h 40"/>
                <a:gd name="T20" fmla="*/ 2 w 37"/>
                <a:gd name="T21" fmla="*/ 2 h 40"/>
                <a:gd name="T22" fmla="*/ 2 w 37"/>
                <a:gd name="T23" fmla="*/ 40 h 40"/>
                <a:gd name="T24" fmla="*/ 0 w 37"/>
                <a:gd name="T25" fmla="*/ 40 h 40"/>
                <a:gd name="T26" fmla="*/ 5 w 37"/>
                <a:gd name="T27" fmla="*/ 5 h 40"/>
                <a:gd name="T28" fmla="*/ 8 w 37"/>
                <a:gd name="T29" fmla="*/ 5 h 40"/>
                <a:gd name="T30" fmla="*/ 12 w 37"/>
                <a:gd name="T31" fmla="*/ 20 h 40"/>
                <a:gd name="T32" fmla="*/ 16 w 37"/>
                <a:gd name="T33" fmla="*/ 5 h 40"/>
                <a:gd name="T34" fmla="*/ 18 w 37"/>
                <a:gd name="T35" fmla="*/ 5 h 40"/>
                <a:gd name="T36" fmla="*/ 13 w 37"/>
                <a:gd name="T37" fmla="*/ 23 h 40"/>
                <a:gd name="T38" fmla="*/ 18 w 37"/>
                <a:gd name="T39" fmla="*/ 33 h 40"/>
                <a:gd name="T40" fmla="*/ 18 w 37"/>
                <a:gd name="T41" fmla="*/ 35 h 40"/>
                <a:gd name="T42" fmla="*/ 12 w 37"/>
                <a:gd name="T43" fmla="*/ 26 h 40"/>
                <a:gd name="T44" fmla="*/ 5 w 37"/>
                <a:gd name="T45" fmla="*/ 35 h 40"/>
                <a:gd name="T46" fmla="*/ 5 w 37"/>
                <a:gd name="T47" fmla="*/ 33 h 40"/>
                <a:gd name="T48" fmla="*/ 11 w 37"/>
                <a:gd name="T49" fmla="*/ 23 h 40"/>
                <a:gd name="T50" fmla="*/ 5 w 37"/>
                <a:gd name="T51" fmla="*/ 5 h 40"/>
                <a:gd name="T52" fmla="*/ 32 w 37"/>
                <a:gd name="T53" fmla="*/ 5 h 40"/>
                <a:gd name="T54" fmla="*/ 26 w 37"/>
                <a:gd name="T55" fmla="*/ 23 h 40"/>
                <a:gd name="T56" fmla="*/ 32 w 37"/>
                <a:gd name="T57" fmla="*/ 33 h 40"/>
                <a:gd name="T58" fmla="*/ 32 w 37"/>
                <a:gd name="T59" fmla="*/ 35 h 40"/>
                <a:gd name="T60" fmla="*/ 25 w 37"/>
                <a:gd name="T61" fmla="*/ 26 h 40"/>
                <a:gd name="T62" fmla="*/ 19 w 37"/>
                <a:gd name="T63" fmla="*/ 35 h 40"/>
                <a:gd name="T64" fmla="*/ 19 w 37"/>
                <a:gd name="T65" fmla="*/ 33 h 40"/>
                <a:gd name="T66" fmla="*/ 24 w 37"/>
                <a:gd name="T67" fmla="*/ 23 h 40"/>
                <a:gd name="T68" fmla="*/ 19 w 37"/>
                <a:gd name="T69" fmla="*/ 5 h 40"/>
                <a:gd name="T70" fmla="*/ 21 w 37"/>
                <a:gd name="T71" fmla="*/ 5 h 40"/>
                <a:gd name="T72" fmla="*/ 25 w 37"/>
                <a:gd name="T73" fmla="*/ 20 h 40"/>
                <a:gd name="T74" fmla="*/ 29 w 37"/>
                <a:gd name="T75" fmla="*/ 5 h 40"/>
                <a:gd name="T76" fmla="*/ 32 w 37"/>
                <a:gd name="T77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7" h="40">
                  <a:moveTo>
                    <a:pt x="0" y="4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8"/>
                    <a:pt x="35" y="40"/>
                    <a:pt x="31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3" y="38"/>
                    <a:pt x="34" y="37"/>
                    <a:pt x="34" y="35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0"/>
                    <a:pt x="2" y="40"/>
                    <a:pt x="2" y="40"/>
                  </a:cubicBezTo>
                  <a:lnTo>
                    <a:pt x="0" y="40"/>
                  </a:lnTo>
                  <a:close/>
                  <a:moveTo>
                    <a:pt x="5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9" y="11"/>
                    <a:pt x="10" y="16"/>
                    <a:pt x="12" y="20"/>
                  </a:cubicBezTo>
                  <a:cubicBezTo>
                    <a:pt x="14" y="15"/>
                    <a:pt x="15" y="10"/>
                    <a:pt x="16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12"/>
                    <a:pt x="15" y="18"/>
                    <a:pt x="13" y="23"/>
                  </a:cubicBezTo>
                  <a:cubicBezTo>
                    <a:pt x="14" y="26"/>
                    <a:pt x="16" y="29"/>
                    <a:pt x="18" y="33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5" y="31"/>
                    <a:pt x="13" y="28"/>
                    <a:pt x="12" y="26"/>
                  </a:cubicBezTo>
                  <a:cubicBezTo>
                    <a:pt x="11" y="28"/>
                    <a:pt x="8" y="31"/>
                    <a:pt x="5" y="35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7" y="29"/>
                    <a:pt x="9" y="26"/>
                    <a:pt x="11" y="23"/>
                  </a:cubicBezTo>
                  <a:cubicBezTo>
                    <a:pt x="8" y="19"/>
                    <a:pt x="6" y="13"/>
                    <a:pt x="5" y="5"/>
                  </a:cubicBezTo>
                  <a:close/>
                  <a:moveTo>
                    <a:pt x="32" y="5"/>
                  </a:moveTo>
                  <a:cubicBezTo>
                    <a:pt x="30" y="13"/>
                    <a:pt x="28" y="19"/>
                    <a:pt x="26" y="23"/>
                  </a:cubicBezTo>
                  <a:cubicBezTo>
                    <a:pt x="28" y="26"/>
                    <a:pt x="30" y="29"/>
                    <a:pt x="32" y="33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28" y="31"/>
                    <a:pt x="26" y="28"/>
                    <a:pt x="25" y="26"/>
                  </a:cubicBezTo>
                  <a:cubicBezTo>
                    <a:pt x="24" y="28"/>
                    <a:pt x="22" y="31"/>
                    <a:pt x="19" y="35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1" y="29"/>
                    <a:pt x="23" y="26"/>
                    <a:pt x="24" y="23"/>
                  </a:cubicBezTo>
                  <a:cubicBezTo>
                    <a:pt x="22" y="18"/>
                    <a:pt x="20" y="12"/>
                    <a:pt x="19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10"/>
                    <a:pt x="23" y="15"/>
                    <a:pt x="25" y="20"/>
                  </a:cubicBezTo>
                  <a:cubicBezTo>
                    <a:pt x="27" y="16"/>
                    <a:pt x="28" y="11"/>
                    <a:pt x="29" y="5"/>
                  </a:cubicBezTo>
                  <a:lnTo>
                    <a:pt x="32" y="5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6" name="组合 245"/>
          <p:cNvGrpSpPr/>
          <p:nvPr/>
        </p:nvGrpSpPr>
        <p:grpSpPr>
          <a:xfrm>
            <a:off x="11405098" y="2852179"/>
            <a:ext cx="301099" cy="145555"/>
            <a:chOff x="5929993" y="2582862"/>
            <a:chExt cx="334963" cy="161926"/>
          </a:xfrm>
        </p:grpSpPr>
        <p:sp>
          <p:nvSpPr>
            <p:cNvPr id="238" name="Freeform 238"/>
            <p:cNvSpPr>
              <a:spLocks noEditPoints="1"/>
            </p:cNvSpPr>
            <p:nvPr/>
          </p:nvSpPr>
          <p:spPr bwMode="auto">
            <a:xfrm>
              <a:off x="5929993" y="2582862"/>
              <a:ext cx="158750" cy="161925"/>
            </a:xfrm>
            <a:custGeom>
              <a:avLst/>
              <a:gdLst>
                <a:gd name="T0" fmla="*/ 42 w 42"/>
                <a:gd name="T1" fmla="*/ 40 h 43"/>
                <a:gd name="T2" fmla="*/ 26 w 42"/>
                <a:gd name="T3" fmla="*/ 19 h 43"/>
                <a:gd name="T4" fmla="*/ 22 w 42"/>
                <a:gd name="T5" fmla="*/ 19 h 43"/>
                <a:gd name="T6" fmla="*/ 22 w 42"/>
                <a:gd name="T7" fmla="*/ 43 h 43"/>
                <a:gd name="T8" fmla="*/ 19 w 42"/>
                <a:gd name="T9" fmla="*/ 43 h 43"/>
                <a:gd name="T10" fmla="*/ 19 w 42"/>
                <a:gd name="T11" fmla="*/ 19 h 43"/>
                <a:gd name="T12" fmla="*/ 16 w 42"/>
                <a:gd name="T13" fmla="*/ 19 h 43"/>
                <a:gd name="T14" fmla="*/ 0 w 42"/>
                <a:gd name="T15" fmla="*/ 40 h 43"/>
                <a:gd name="T16" fmla="*/ 0 w 42"/>
                <a:gd name="T17" fmla="*/ 38 h 43"/>
                <a:gd name="T18" fmla="*/ 13 w 42"/>
                <a:gd name="T19" fmla="*/ 19 h 43"/>
                <a:gd name="T20" fmla="*/ 0 w 42"/>
                <a:gd name="T21" fmla="*/ 19 h 43"/>
                <a:gd name="T22" fmla="*/ 0 w 42"/>
                <a:gd name="T23" fmla="*/ 17 h 43"/>
                <a:gd name="T24" fmla="*/ 19 w 42"/>
                <a:gd name="T25" fmla="*/ 17 h 43"/>
                <a:gd name="T26" fmla="*/ 19 w 42"/>
                <a:gd name="T27" fmla="*/ 0 h 43"/>
                <a:gd name="T28" fmla="*/ 22 w 42"/>
                <a:gd name="T29" fmla="*/ 0 h 43"/>
                <a:gd name="T30" fmla="*/ 22 w 42"/>
                <a:gd name="T31" fmla="*/ 17 h 43"/>
                <a:gd name="T32" fmla="*/ 42 w 42"/>
                <a:gd name="T33" fmla="*/ 17 h 43"/>
                <a:gd name="T34" fmla="*/ 42 w 42"/>
                <a:gd name="T35" fmla="*/ 19 h 43"/>
                <a:gd name="T36" fmla="*/ 29 w 42"/>
                <a:gd name="T37" fmla="*/ 19 h 43"/>
                <a:gd name="T38" fmla="*/ 42 w 42"/>
                <a:gd name="T39" fmla="*/ 38 h 43"/>
                <a:gd name="T40" fmla="*/ 42 w 42"/>
                <a:gd name="T41" fmla="*/ 40 h 43"/>
                <a:gd name="T42" fmla="*/ 5 w 42"/>
                <a:gd name="T43" fmla="*/ 3 h 43"/>
                <a:gd name="T44" fmla="*/ 8 w 42"/>
                <a:gd name="T45" fmla="*/ 3 h 43"/>
                <a:gd name="T46" fmla="*/ 11 w 42"/>
                <a:gd name="T47" fmla="*/ 14 h 43"/>
                <a:gd name="T48" fmla="*/ 9 w 42"/>
                <a:gd name="T49" fmla="*/ 14 h 43"/>
                <a:gd name="T50" fmla="*/ 5 w 42"/>
                <a:gd name="T51" fmla="*/ 3 h 43"/>
                <a:gd name="T52" fmla="*/ 37 w 42"/>
                <a:gd name="T53" fmla="*/ 3 h 43"/>
                <a:gd name="T54" fmla="*/ 33 w 42"/>
                <a:gd name="T55" fmla="*/ 14 h 43"/>
                <a:gd name="T56" fmla="*/ 31 w 42"/>
                <a:gd name="T57" fmla="*/ 14 h 43"/>
                <a:gd name="T58" fmla="*/ 34 w 42"/>
                <a:gd name="T59" fmla="*/ 3 h 43"/>
                <a:gd name="T60" fmla="*/ 37 w 42"/>
                <a:gd name="T61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" h="43">
                  <a:moveTo>
                    <a:pt x="42" y="40"/>
                  </a:moveTo>
                  <a:cubicBezTo>
                    <a:pt x="34" y="35"/>
                    <a:pt x="28" y="28"/>
                    <a:pt x="26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4" y="28"/>
                    <a:pt x="8" y="35"/>
                    <a:pt x="0" y="4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7" y="33"/>
                    <a:pt x="11" y="26"/>
                    <a:pt x="13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30" y="26"/>
                    <a:pt x="35" y="33"/>
                    <a:pt x="42" y="38"/>
                  </a:cubicBezTo>
                  <a:lnTo>
                    <a:pt x="42" y="40"/>
                  </a:lnTo>
                  <a:close/>
                  <a:moveTo>
                    <a:pt x="5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7"/>
                    <a:pt x="9" y="10"/>
                    <a:pt x="1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7" y="11"/>
                    <a:pt x="5" y="7"/>
                    <a:pt x="5" y="3"/>
                  </a:cubicBezTo>
                  <a:close/>
                  <a:moveTo>
                    <a:pt x="37" y="3"/>
                  </a:moveTo>
                  <a:cubicBezTo>
                    <a:pt x="36" y="8"/>
                    <a:pt x="35" y="11"/>
                    <a:pt x="33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3" y="10"/>
                    <a:pt x="34" y="7"/>
                    <a:pt x="34" y="3"/>
                  </a:cubicBezTo>
                  <a:lnTo>
                    <a:pt x="37" y="3"/>
                  </a:ln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239"/>
            <p:cNvSpPr>
              <a:spLocks noEditPoints="1"/>
            </p:cNvSpPr>
            <p:nvPr/>
          </p:nvSpPr>
          <p:spPr bwMode="auto">
            <a:xfrm>
              <a:off x="6106206" y="2587625"/>
              <a:ext cx="158750" cy="157163"/>
            </a:xfrm>
            <a:custGeom>
              <a:avLst/>
              <a:gdLst>
                <a:gd name="T0" fmla="*/ 11 w 42"/>
                <a:gd name="T1" fmla="*/ 42 h 42"/>
                <a:gd name="T2" fmla="*/ 11 w 42"/>
                <a:gd name="T3" fmla="*/ 33 h 42"/>
                <a:gd name="T4" fmla="*/ 0 w 42"/>
                <a:gd name="T5" fmla="*/ 35 h 42"/>
                <a:gd name="T6" fmla="*/ 0 w 42"/>
                <a:gd name="T7" fmla="*/ 33 h 42"/>
                <a:gd name="T8" fmla="*/ 3 w 42"/>
                <a:gd name="T9" fmla="*/ 32 h 42"/>
                <a:gd name="T10" fmla="*/ 3 w 42"/>
                <a:gd name="T11" fmla="*/ 3 h 42"/>
                <a:gd name="T12" fmla="*/ 0 w 42"/>
                <a:gd name="T13" fmla="*/ 3 h 42"/>
                <a:gd name="T14" fmla="*/ 0 w 42"/>
                <a:gd name="T15" fmla="*/ 1 h 42"/>
                <a:gd name="T16" fmla="*/ 16 w 42"/>
                <a:gd name="T17" fmla="*/ 1 h 42"/>
                <a:gd name="T18" fmla="*/ 16 w 42"/>
                <a:gd name="T19" fmla="*/ 3 h 42"/>
                <a:gd name="T20" fmla="*/ 13 w 42"/>
                <a:gd name="T21" fmla="*/ 3 h 42"/>
                <a:gd name="T22" fmla="*/ 13 w 42"/>
                <a:gd name="T23" fmla="*/ 31 h 42"/>
                <a:gd name="T24" fmla="*/ 16 w 42"/>
                <a:gd name="T25" fmla="*/ 30 h 42"/>
                <a:gd name="T26" fmla="*/ 16 w 42"/>
                <a:gd name="T27" fmla="*/ 32 h 42"/>
                <a:gd name="T28" fmla="*/ 15 w 42"/>
                <a:gd name="T29" fmla="*/ 32 h 42"/>
                <a:gd name="T30" fmla="*/ 13 w 42"/>
                <a:gd name="T31" fmla="*/ 33 h 42"/>
                <a:gd name="T32" fmla="*/ 13 w 42"/>
                <a:gd name="T33" fmla="*/ 42 h 42"/>
                <a:gd name="T34" fmla="*/ 11 w 42"/>
                <a:gd name="T35" fmla="*/ 42 h 42"/>
                <a:gd name="T36" fmla="*/ 5 w 42"/>
                <a:gd name="T37" fmla="*/ 3 h 42"/>
                <a:gd name="T38" fmla="*/ 5 w 42"/>
                <a:gd name="T39" fmla="*/ 11 h 42"/>
                <a:gd name="T40" fmla="*/ 11 w 42"/>
                <a:gd name="T41" fmla="*/ 11 h 42"/>
                <a:gd name="T42" fmla="*/ 11 w 42"/>
                <a:gd name="T43" fmla="*/ 3 h 42"/>
                <a:gd name="T44" fmla="*/ 5 w 42"/>
                <a:gd name="T45" fmla="*/ 3 h 42"/>
                <a:gd name="T46" fmla="*/ 5 w 42"/>
                <a:gd name="T47" fmla="*/ 13 h 42"/>
                <a:gd name="T48" fmla="*/ 5 w 42"/>
                <a:gd name="T49" fmla="*/ 21 h 42"/>
                <a:gd name="T50" fmla="*/ 11 w 42"/>
                <a:gd name="T51" fmla="*/ 21 h 42"/>
                <a:gd name="T52" fmla="*/ 11 w 42"/>
                <a:gd name="T53" fmla="*/ 13 h 42"/>
                <a:gd name="T54" fmla="*/ 5 w 42"/>
                <a:gd name="T55" fmla="*/ 13 h 42"/>
                <a:gd name="T56" fmla="*/ 5 w 42"/>
                <a:gd name="T57" fmla="*/ 32 h 42"/>
                <a:gd name="T58" fmla="*/ 8 w 42"/>
                <a:gd name="T59" fmla="*/ 32 h 42"/>
                <a:gd name="T60" fmla="*/ 11 w 42"/>
                <a:gd name="T61" fmla="*/ 31 h 42"/>
                <a:gd name="T62" fmla="*/ 11 w 42"/>
                <a:gd name="T63" fmla="*/ 23 h 42"/>
                <a:gd name="T64" fmla="*/ 5 w 42"/>
                <a:gd name="T65" fmla="*/ 23 h 42"/>
                <a:gd name="T66" fmla="*/ 5 w 42"/>
                <a:gd name="T67" fmla="*/ 32 h 42"/>
                <a:gd name="T68" fmla="*/ 28 w 42"/>
                <a:gd name="T69" fmla="*/ 6 h 42"/>
                <a:gd name="T70" fmla="*/ 28 w 42"/>
                <a:gd name="T71" fmla="*/ 24 h 42"/>
                <a:gd name="T72" fmla="*/ 18 w 42"/>
                <a:gd name="T73" fmla="*/ 42 h 42"/>
                <a:gd name="T74" fmla="*/ 18 w 42"/>
                <a:gd name="T75" fmla="*/ 40 h 42"/>
                <a:gd name="T76" fmla="*/ 25 w 42"/>
                <a:gd name="T77" fmla="*/ 26 h 42"/>
                <a:gd name="T78" fmla="*/ 18 w 42"/>
                <a:gd name="T79" fmla="*/ 30 h 42"/>
                <a:gd name="T80" fmla="*/ 18 w 42"/>
                <a:gd name="T81" fmla="*/ 1 h 42"/>
                <a:gd name="T82" fmla="*/ 23 w 42"/>
                <a:gd name="T83" fmla="*/ 1 h 42"/>
                <a:gd name="T84" fmla="*/ 30 w 42"/>
                <a:gd name="T85" fmla="*/ 0 h 42"/>
                <a:gd name="T86" fmla="*/ 30 w 42"/>
                <a:gd name="T87" fmla="*/ 2 h 42"/>
                <a:gd name="T88" fmla="*/ 24 w 42"/>
                <a:gd name="T89" fmla="*/ 3 h 42"/>
                <a:gd name="T90" fmla="*/ 21 w 42"/>
                <a:gd name="T91" fmla="*/ 3 h 42"/>
                <a:gd name="T92" fmla="*/ 21 w 42"/>
                <a:gd name="T93" fmla="*/ 26 h 42"/>
                <a:gd name="T94" fmla="*/ 25 w 42"/>
                <a:gd name="T95" fmla="*/ 24 h 42"/>
                <a:gd name="T96" fmla="*/ 25 w 42"/>
                <a:gd name="T97" fmla="*/ 6 h 42"/>
                <a:gd name="T98" fmla="*/ 28 w 42"/>
                <a:gd name="T99" fmla="*/ 6 h 42"/>
                <a:gd name="T100" fmla="*/ 40 w 42"/>
                <a:gd name="T101" fmla="*/ 29 h 42"/>
                <a:gd name="T102" fmla="*/ 40 w 42"/>
                <a:gd name="T103" fmla="*/ 3 h 42"/>
                <a:gd name="T104" fmla="*/ 34 w 42"/>
                <a:gd name="T105" fmla="*/ 3 h 42"/>
                <a:gd name="T106" fmla="*/ 34 w 42"/>
                <a:gd name="T107" fmla="*/ 42 h 42"/>
                <a:gd name="T108" fmla="*/ 32 w 42"/>
                <a:gd name="T109" fmla="*/ 42 h 42"/>
                <a:gd name="T110" fmla="*/ 32 w 42"/>
                <a:gd name="T111" fmla="*/ 1 h 42"/>
                <a:gd name="T112" fmla="*/ 42 w 42"/>
                <a:gd name="T113" fmla="*/ 1 h 42"/>
                <a:gd name="T114" fmla="*/ 42 w 42"/>
                <a:gd name="T115" fmla="*/ 29 h 42"/>
                <a:gd name="T116" fmla="*/ 38 w 42"/>
                <a:gd name="T117" fmla="*/ 33 h 42"/>
                <a:gd name="T118" fmla="*/ 36 w 42"/>
                <a:gd name="T119" fmla="*/ 33 h 42"/>
                <a:gd name="T120" fmla="*/ 36 w 42"/>
                <a:gd name="T121" fmla="*/ 32 h 42"/>
                <a:gd name="T122" fmla="*/ 37 w 42"/>
                <a:gd name="T123" fmla="*/ 32 h 42"/>
                <a:gd name="T124" fmla="*/ 40 w 42"/>
                <a:gd name="T125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" h="42">
                  <a:moveTo>
                    <a:pt x="11" y="42"/>
                  </a:moveTo>
                  <a:cubicBezTo>
                    <a:pt x="11" y="33"/>
                    <a:pt x="11" y="33"/>
                    <a:pt x="11" y="33"/>
                  </a:cubicBezTo>
                  <a:cubicBezTo>
                    <a:pt x="9" y="34"/>
                    <a:pt x="5" y="34"/>
                    <a:pt x="0" y="3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4" y="31"/>
                    <a:pt x="15" y="30"/>
                    <a:pt x="16" y="3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5" y="32"/>
                  </a:cubicBezTo>
                  <a:cubicBezTo>
                    <a:pt x="14" y="32"/>
                    <a:pt x="14" y="32"/>
                    <a:pt x="13" y="33"/>
                  </a:cubicBezTo>
                  <a:cubicBezTo>
                    <a:pt x="13" y="42"/>
                    <a:pt x="13" y="42"/>
                    <a:pt x="13" y="42"/>
                  </a:cubicBezTo>
                  <a:lnTo>
                    <a:pt x="11" y="42"/>
                  </a:lnTo>
                  <a:close/>
                  <a:moveTo>
                    <a:pt x="5" y="3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3"/>
                    <a:pt x="11" y="3"/>
                    <a:pt x="11" y="3"/>
                  </a:cubicBezTo>
                  <a:lnTo>
                    <a:pt x="5" y="3"/>
                  </a:lnTo>
                  <a:close/>
                  <a:moveTo>
                    <a:pt x="5" y="13"/>
                  </a:moveTo>
                  <a:cubicBezTo>
                    <a:pt x="5" y="21"/>
                    <a:pt x="5" y="21"/>
                    <a:pt x="5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3"/>
                    <a:pt x="11" y="13"/>
                    <a:pt x="11" y="13"/>
                  </a:cubicBezTo>
                  <a:lnTo>
                    <a:pt x="5" y="13"/>
                  </a:lnTo>
                  <a:close/>
                  <a:moveTo>
                    <a:pt x="5" y="32"/>
                  </a:moveTo>
                  <a:cubicBezTo>
                    <a:pt x="6" y="32"/>
                    <a:pt x="7" y="32"/>
                    <a:pt x="8" y="32"/>
                  </a:cubicBezTo>
                  <a:cubicBezTo>
                    <a:pt x="9" y="31"/>
                    <a:pt x="10" y="31"/>
                    <a:pt x="11" y="31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5" y="23"/>
                    <a:pt x="5" y="23"/>
                    <a:pt x="5" y="23"/>
                  </a:cubicBezTo>
                  <a:lnTo>
                    <a:pt x="5" y="32"/>
                  </a:lnTo>
                  <a:close/>
                  <a:moveTo>
                    <a:pt x="28" y="6"/>
                  </a:moveTo>
                  <a:cubicBezTo>
                    <a:pt x="28" y="24"/>
                    <a:pt x="28" y="24"/>
                    <a:pt x="28" y="24"/>
                  </a:cubicBezTo>
                  <a:cubicBezTo>
                    <a:pt x="29" y="32"/>
                    <a:pt x="25" y="38"/>
                    <a:pt x="18" y="42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23" y="37"/>
                    <a:pt x="26" y="32"/>
                    <a:pt x="25" y="26"/>
                  </a:cubicBezTo>
                  <a:cubicBezTo>
                    <a:pt x="23" y="28"/>
                    <a:pt x="21" y="29"/>
                    <a:pt x="18" y="3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6" y="1"/>
                    <a:pt x="28" y="0"/>
                    <a:pt x="30" y="0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8" y="2"/>
                    <a:pt x="26" y="3"/>
                    <a:pt x="24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2" y="26"/>
                    <a:pt x="23" y="25"/>
                    <a:pt x="25" y="24"/>
                  </a:cubicBezTo>
                  <a:cubicBezTo>
                    <a:pt x="25" y="6"/>
                    <a:pt x="25" y="6"/>
                    <a:pt x="25" y="6"/>
                  </a:cubicBezTo>
                  <a:lnTo>
                    <a:pt x="28" y="6"/>
                  </a:lnTo>
                  <a:close/>
                  <a:moveTo>
                    <a:pt x="40" y="29"/>
                  </a:moveTo>
                  <a:cubicBezTo>
                    <a:pt x="40" y="3"/>
                    <a:pt x="40" y="3"/>
                    <a:pt x="40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32"/>
                    <a:pt x="41" y="34"/>
                    <a:pt x="38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9" y="32"/>
                    <a:pt x="40" y="31"/>
                    <a:pt x="40" y="29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3" name="组合 252"/>
          <p:cNvGrpSpPr/>
          <p:nvPr/>
        </p:nvGrpSpPr>
        <p:grpSpPr>
          <a:xfrm>
            <a:off x="4486765" y="991560"/>
            <a:ext cx="5750941" cy="927946"/>
            <a:chOff x="4486182" y="990677"/>
            <a:chExt cx="5753021" cy="928282"/>
          </a:xfrm>
        </p:grpSpPr>
        <p:sp>
          <p:nvSpPr>
            <p:cNvPr id="254" name="矩形 253"/>
            <p:cNvSpPr/>
            <p:nvPr/>
          </p:nvSpPr>
          <p:spPr>
            <a:xfrm>
              <a:off x="5739173" y="1848621"/>
              <a:ext cx="689317" cy="7033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5" name="Text Box 3"/>
            <p:cNvSpPr txBox="1">
              <a:spLocks noChangeArrowheads="1"/>
            </p:cNvSpPr>
            <p:nvPr/>
          </p:nvSpPr>
          <p:spPr bwMode="auto">
            <a:xfrm>
              <a:off x="4486182" y="990677"/>
              <a:ext cx="2451670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2400" dirty="0">
                  <a:solidFill>
                    <a:srgbClr val="FC621E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Gift icons</a:t>
              </a:r>
              <a:r>
                <a:rPr lang="en-US" altLang="zh-CN" sz="2400" dirty="0">
                  <a:solidFill>
                    <a:srgbClr val="FC621E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6</a:t>
              </a:r>
              <a:endParaRPr lang="zh-CN" altLang="en-US" sz="2400" dirty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endParaRPr>
            </a:p>
          </p:txBody>
        </p:sp>
        <p:sp>
          <p:nvSpPr>
            <p:cNvPr id="256" name="矩形 255"/>
            <p:cNvSpPr/>
            <p:nvPr/>
          </p:nvSpPr>
          <p:spPr>
            <a:xfrm>
              <a:off x="4610583" y="1359825"/>
              <a:ext cx="5628620" cy="3693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/>
              <a:r>
                <a:rPr lang="en-US" altLang="zh-CN" dirty="0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12</a:t>
              </a:r>
              <a:r>
                <a:rPr lang="zh-CN" altLang="en-US" dirty="0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Common in China</a:t>
              </a:r>
              <a:r>
                <a:rPr lang="zh-CN" altLang="en-US" b="1" dirty="0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Social networking Sites</a:t>
              </a:r>
              <a:r>
                <a:rPr lang="zh-CN" altLang="en-US" dirty="0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Icon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Freeform 109"/>
          <p:cNvSpPr>
            <a:spLocks noEditPoints="1"/>
          </p:cNvSpPr>
          <p:nvPr/>
        </p:nvSpPr>
        <p:spPr bwMode="auto">
          <a:xfrm>
            <a:off x="6321489" y="4329699"/>
            <a:ext cx="623347" cy="608274"/>
          </a:xfrm>
          <a:custGeom>
            <a:avLst/>
            <a:gdLst>
              <a:gd name="T0" fmla="*/ 210 w 245"/>
              <a:gd name="T1" fmla="*/ 122 h 239"/>
              <a:gd name="T2" fmla="*/ 106 w 245"/>
              <a:gd name="T3" fmla="*/ 166 h 239"/>
              <a:gd name="T4" fmla="*/ 210 w 245"/>
              <a:gd name="T5" fmla="*/ 219 h 239"/>
              <a:gd name="T6" fmla="*/ 0 w 245"/>
              <a:gd name="T7" fmla="*/ 79 h 239"/>
              <a:gd name="T8" fmla="*/ 81 w 245"/>
              <a:gd name="T9" fmla="*/ 41 h 239"/>
              <a:gd name="T10" fmla="*/ 25 w 245"/>
              <a:gd name="T11" fmla="*/ 220 h 239"/>
              <a:gd name="T12" fmla="*/ 41 w 245"/>
              <a:gd name="T13" fmla="*/ 226 h 239"/>
              <a:gd name="T14" fmla="*/ 25 w 245"/>
              <a:gd name="T15" fmla="*/ 220 h 239"/>
              <a:gd name="T16" fmla="*/ 157 w 245"/>
              <a:gd name="T17" fmla="*/ 155 h 239"/>
              <a:gd name="T18" fmla="*/ 22 w 245"/>
              <a:gd name="T19" fmla="*/ 98 h 239"/>
              <a:gd name="T20" fmla="*/ 44 w 245"/>
              <a:gd name="T21" fmla="*/ 98 h 239"/>
              <a:gd name="T22" fmla="*/ 173 w 245"/>
              <a:gd name="T23" fmla="*/ 98 h 239"/>
              <a:gd name="T24" fmla="*/ 195 w 245"/>
              <a:gd name="T25" fmla="*/ 98 h 239"/>
              <a:gd name="T26" fmla="*/ 146 w 245"/>
              <a:gd name="T27" fmla="*/ 96 h 239"/>
              <a:gd name="T28" fmla="*/ 162 w 245"/>
              <a:gd name="T29" fmla="*/ 101 h 239"/>
              <a:gd name="T30" fmla="*/ 146 w 245"/>
              <a:gd name="T31" fmla="*/ 96 h 239"/>
              <a:gd name="T32" fmla="*/ 117 w 245"/>
              <a:gd name="T33" fmla="*/ 101 h 239"/>
              <a:gd name="T34" fmla="*/ 133 w 245"/>
              <a:gd name="T35" fmla="*/ 96 h 239"/>
              <a:gd name="T36" fmla="*/ 84 w 245"/>
              <a:gd name="T37" fmla="*/ 98 h 239"/>
              <a:gd name="T38" fmla="*/ 106 w 245"/>
              <a:gd name="T39" fmla="*/ 98 h 239"/>
              <a:gd name="T40" fmla="*/ 52 w 245"/>
              <a:gd name="T41" fmla="*/ 98 h 239"/>
              <a:gd name="T42" fmla="*/ 74 w 245"/>
              <a:gd name="T43" fmla="*/ 98 h 239"/>
              <a:gd name="T44" fmla="*/ 20 w 245"/>
              <a:gd name="T45" fmla="*/ 109 h 239"/>
              <a:gd name="T46" fmla="*/ 15 w 245"/>
              <a:gd name="T47" fmla="*/ 125 h 239"/>
              <a:gd name="T48" fmla="*/ 20 w 245"/>
              <a:gd name="T49" fmla="*/ 109 h 239"/>
              <a:gd name="T50" fmla="*/ 18 w 245"/>
              <a:gd name="T51" fmla="*/ 198 h 239"/>
              <a:gd name="T52" fmla="*/ 18 w 245"/>
              <a:gd name="T53" fmla="*/ 220 h 239"/>
              <a:gd name="T54" fmla="*/ 20 w 245"/>
              <a:gd name="T55" fmla="*/ 171 h 239"/>
              <a:gd name="T56" fmla="*/ 15 w 245"/>
              <a:gd name="T57" fmla="*/ 187 h 239"/>
              <a:gd name="T58" fmla="*/ 20 w 245"/>
              <a:gd name="T59" fmla="*/ 171 h 239"/>
              <a:gd name="T60" fmla="*/ 15 w 245"/>
              <a:gd name="T61" fmla="*/ 139 h 239"/>
              <a:gd name="T62" fmla="*/ 20 w 245"/>
              <a:gd name="T63" fmla="*/ 155 h 239"/>
              <a:gd name="T64" fmla="*/ 173 w 245"/>
              <a:gd name="T65" fmla="*/ 223 h 239"/>
              <a:gd name="T66" fmla="*/ 195 w 245"/>
              <a:gd name="T67" fmla="*/ 223 h 239"/>
              <a:gd name="T68" fmla="*/ 143 w 245"/>
              <a:gd name="T69" fmla="*/ 223 h 239"/>
              <a:gd name="T70" fmla="*/ 165 w 245"/>
              <a:gd name="T71" fmla="*/ 223 h 239"/>
              <a:gd name="T72" fmla="*/ 117 w 245"/>
              <a:gd name="T73" fmla="*/ 220 h 239"/>
              <a:gd name="T74" fmla="*/ 133 w 245"/>
              <a:gd name="T75" fmla="*/ 226 h 239"/>
              <a:gd name="T76" fmla="*/ 117 w 245"/>
              <a:gd name="T77" fmla="*/ 220 h 239"/>
              <a:gd name="T78" fmla="*/ 87 w 245"/>
              <a:gd name="T79" fmla="*/ 226 h 239"/>
              <a:gd name="T80" fmla="*/ 103 w 245"/>
              <a:gd name="T81" fmla="*/ 220 h 239"/>
              <a:gd name="T82" fmla="*/ 52 w 245"/>
              <a:gd name="T83" fmla="*/ 223 h 239"/>
              <a:gd name="T84" fmla="*/ 74 w 245"/>
              <a:gd name="T85" fmla="*/ 223 h 239"/>
              <a:gd name="T86" fmla="*/ 58 w 245"/>
              <a:gd name="T87" fmla="*/ 72 h 239"/>
              <a:gd name="T88" fmla="*/ 217 w 245"/>
              <a:gd name="T89" fmla="*/ 125 h 239"/>
              <a:gd name="T90" fmla="*/ 190 w 245"/>
              <a:gd name="T91" fmla="*/ 3 h 239"/>
              <a:gd name="T92" fmla="*/ 128 w 245"/>
              <a:gd name="T93" fmla="*/ 131 h 239"/>
              <a:gd name="T94" fmla="*/ 119 w 245"/>
              <a:gd name="T95" fmla="*/ 175 h 239"/>
              <a:gd name="T96" fmla="*/ 216 w 245"/>
              <a:gd name="T97" fmla="*/ 131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45" h="239">
                <a:moveTo>
                  <a:pt x="25" y="78"/>
                </a:moveTo>
                <a:cubicBezTo>
                  <a:pt x="190" y="78"/>
                  <a:pt x="190" y="78"/>
                  <a:pt x="190" y="78"/>
                </a:cubicBezTo>
                <a:cubicBezTo>
                  <a:pt x="201" y="78"/>
                  <a:pt x="210" y="87"/>
                  <a:pt x="210" y="98"/>
                </a:cubicBezTo>
                <a:cubicBezTo>
                  <a:pt x="210" y="122"/>
                  <a:pt x="210" y="122"/>
                  <a:pt x="210" y="122"/>
                </a:cubicBezTo>
                <a:cubicBezTo>
                  <a:pt x="128" y="122"/>
                  <a:pt x="128" y="122"/>
                  <a:pt x="128" y="122"/>
                </a:cubicBezTo>
                <a:cubicBezTo>
                  <a:pt x="122" y="122"/>
                  <a:pt x="116" y="124"/>
                  <a:pt x="113" y="128"/>
                </a:cubicBezTo>
                <a:cubicBezTo>
                  <a:pt x="109" y="132"/>
                  <a:pt x="106" y="137"/>
                  <a:pt x="106" y="143"/>
                </a:cubicBezTo>
                <a:cubicBezTo>
                  <a:pt x="106" y="166"/>
                  <a:pt x="106" y="166"/>
                  <a:pt x="106" y="166"/>
                </a:cubicBezTo>
                <a:cubicBezTo>
                  <a:pt x="106" y="172"/>
                  <a:pt x="109" y="177"/>
                  <a:pt x="113" y="181"/>
                </a:cubicBezTo>
                <a:cubicBezTo>
                  <a:pt x="116" y="185"/>
                  <a:pt x="122" y="188"/>
                  <a:pt x="128" y="188"/>
                </a:cubicBezTo>
                <a:cubicBezTo>
                  <a:pt x="210" y="188"/>
                  <a:pt x="210" y="188"/>
                  <a:pt x="210" y="188"/>
                </a:cubicBezTo>
                <a:cubicBezTo>
                  <a:pt x="210" y="219"/>
                  <a:pt x="210" y="219"/>
                  <a:pt x="210" y="219"/>
                </a:cubicBezTo>
                <a:cubicBezTo>
                  <a:pt x="210" y="230"/>
                  <a:pt x="201" y="239"/>
                  <a:pt x="190" y="239"/>
                </a:cubicBezTo>
                <a:cubicBezTo>
                  <a:pt x="25" y="239"/>
                  <a:pt x="25" y="239"/>
                  <a:pt x="25" y="239"/>
                </a:cubicBezTo>
                <a:cubicBezTo>
                  <a:pt x="11" y="239"/>
                  <a:pt x="1" y="234"/>
                  <a:pt x="0" y="219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60"/>
                  <a:pt x="7" y="44"/>
                  <a:pt x="21" y="42"/>
                </a:cubicBezTo>
                <a:cubicBezTo>
                  <a:pt x="22" y="41"/>
                  <a:pt x="22" y="41"/>
                  <a:pt x="22" y="41"/>
                </a:cubicBezTo>
                <a:cubicBezTo>
                  <a:pt x="23" y="41"/>
                  <a:pt x="23" y="41"/>
                  <a:pt x="23" y="41"/>
                </a:cubicBezTo>
                <a:cubicBezTo>
                  <a:pt x="81" y="41"/>
                  <a:pt x="81" y="41"/>
                  <a:pt x="81" y="41"/>
                </a:cubicBezTo>
                <a:cubicBezTo>
                  <a:pt x="39" y="60"/>
                  <a:pt x="39" y="60"/>
                  <a:pt x="39" y="60"/>
                </a:cubicBezTo>
                <a:cubicBezTo>
                  <a:pt x="24" y="60"/>
                  <a:pt x="24" y="60"/>
                  <a:pt x="24" y="60"/>
                </a:cubicBezTo>
                <a:cubicBezTo>
                  <a:pt x="20" y="63"/>
                  <a:pt x="18" y="77"/>
                  <a:pt x="25" y="78"/>
                </a:cubicBezTo>
                <a:close/>
                <a:moveTo>
                  <a:pt x="25" y="220"/>
                </a:moveTo>
                <a:cubicBezTo>
                  <a:pt x="24" y="220"/>
                  <a:pt x="22" y="222"/>
                  <a:pt x="22" y="223"/>
                </a:cubicBezTo>
                <a:cubicBezTo>
                  <a:pt x="22" y="223"/>
                  <a:pt x="22" y="223"/>
                  <a:pt x="22" y="223"/>
                </a:cubicBezTo>
                <a:cubicBezTo>
                  <a:pt x="22" y="225"/>
                  <a:pt x="24" y="226"/>
                  <a:pt x="25" y="226"/>
                </a:cubicBezTo>
                <a:cubicBezTo>
                  <a:pt x="41" y="226"/>
                  <a:pt x="41" y="226"/>
                  <a:pt x="41" y="226"/>
                </a:cubicBezTo>
                <a:cubicBezTo>
                  <a:pt x="43" y="226"/>
                  <a:pt x="44" y="225"/>
                  <a:pt x="44" y="223"/>
                </a:cubicBezTo>
                <a:cubicBezTo>
                  <a:pt x="44" y="223"/>
                  <a:pt x="44" y="223"/>
                  <a:pt x="44" y="223"/>
                </a:cubicBezTo>
                <a:cubicBezTo>
                  <a:pt x="44" y="222"/>
                  <a:pt x="43" y="220"/>
                  <a:pt x="41" y="220"/>
                </a:cubicBezTo>
                <a:cubicBezTo>
                  <a:pt x="25" y="220"/>
                  <a:pt x="25" y="220"/>
                  <a:pt x="25" y="220"/>
                </a:cubicBezTo>
                <a:close/>
                <a:moveTo>
                  <a:pt x="142" y="140"/>
                </a:moveTo>
                <a:cubicBezTo>
                  <a:pt x="134" y="140"/>
                  <a:pt x="128" y="147"/>
                  <a:pt x="128" y="155"/>
                </a:cubicBezTo>
                <a:cubicBezTo>
                  <a:pt x="128" y="163"/>
                  <a:pt x="134" y="169"/>
                  <a:pt x="142" y="169"/>
                </a:cubicBezTo>
                <a:cubicBezTo>
                  <a:pt x="150" y="169"/>
                  <a:pt x="157" y="163"/>
                  <a:pt x="157" y="155"/>
                </a:cubicBezTo>
                <a:cubicBezTo>
                  <a:pt x="157" y="147"/>
                  <a:pt x="150" y="140"/>
                  <a:pt x="142" y="140"/>
                </a:cubicBezTo>
                <a:close/>
                <a:moveTo>
                  <a:pt x="25" y="96"/>
                </a:moveTo>
                <a:cubicBezTo>
                  <a:pt x="24" y="96"/>
                  <a:pt x="22" y="97"/>
                  <a:pt x="22" y="98"/>
                </a:cubicBezTo>
                <a:cubicBezTo>
                  <a:pt x="22" y="98"/>
                  <a:pt x="22" y="98"/>
                  <a:pt x="22" y="98"/>
                </a:cubicBezTo>
                <a:cubicBezTo>
                  <a:pt x="22" y="100"/>
                  <a:pt x="24" y="101"/>
                  <a:pt x="25" y="101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43" y="101"/>
                  <a:pt x="44" y="100"/>
                  <a:pt x="44" y="98"/>
                </a:cubicBezTo>
                <a:cubicBezTo>
                  <a:pt x="44" y="98"/>
                  <a:pt x="44" y="98"/>
                  <a:pt x="44" y="98"/>
                </a:cubicBezTo>
                <a:cubicBezTo>
                  <a:pt x="44" y="97"/>
                  <a:pt x="43" y="96"/>
                  <a:pt x="41" y="96"/>
                </a:cubicBezTo>
                <a:cubicBezTo>
                  <a:pt x="25" y="96"/>
                  <a:pt x="25" y="96"/>
                  <a:pt x="25" y="96"/>
                </a:cubicBezTo>
                <a:close/>
                <a:moveTo>
                  <a:pt x="175" y="96"/>
                </a:moveTo>
                <a:cubicBezTo>
                  <a:pt x="174" y="96"/>
                  <a:pt x="173" y="97"/>
                  <a:pt x="173" y="98"/>
                </a:cubicBezTo>
                <a:cubicBezTo>
                  <a:pt x="173" y="98"/>
                  <a:pt x="173" y="98"/>
                  <a:pt x="173" y="98"/>
                </a:cubicBezTo>
                <a:cubicBezTo>
                  <a:pt x="173" y="100"/>
                  <a:pt x="174" y="101"/>
                  <a:pt x="175" y="101"/>
                </a:cubicBezTo>
                <a:cubicBezTo>
                  <a:pt x="192" y="101"/>
                  <a:pt x="192" y="101"/>
                  <a:pt x="192" y="101"/>
                </a:cubicBezTo>
                <a:cubicBezTo>
                  <a:pt x="193" y="101"/>
                  <a:pt x="195" y="100"/>
                  <a:pt x="195" y="98"/>
                </a:cubicBezTo>
                <a:cubicBezTo>
                  <a:pt x="195" y="98"/>
                  <a:pt x="195" y="98"/>
                  <a:pt x="195" y="98"/>
                </a:cubicBezTo>
                <a:cubicBezTo>
                  <a:pt x="195" y="97"/>
                  <a:pt x="193" y="96"/>
                  <a:pt x="192" y="96"/>
                </a:cubicBezTo>
                <a:cubicBezTo>
                  <a:pt x="175" y="96"/>
                  <a:pt x="175" y="96"/>
                  <a:pt x="175" y="96"/>
                </a:cubicBezTo>
                <a:close/>
                <a:moveTo>
                  <a:pt x="146" y="96"/>
                </a:moveTo>
                <a:cubicBezTo>
                  <a:pt x="144" y="96"/>
                  <a:pt x="143" y="97"/>
                  <a:pt x="143" y="98"/>
                </a:cubicBezTo>
                <a:cubicBezTo>
                  <a:pt x="143" y="98"/>
                  <a:pt x="143" y="98"/>
                  <a:pt x="143" y="98"/>
                </a:cubicBezTo>
                <a:cubicBezTo>
                  <a:pt x="143" y="100"/>
                  <a:pt x="144" y="101"/>
                  <a:pt x="146" y="101"/>
                </a:cubicBezTo>
                <a:cubicBezTo>
                  <a:pt x="162" y="101"/>
                  <a:pt x="162" y="101"/>
                  <a:pt x="162" y="101"/>
                </a:cubicBezTo>
                <a:cubicBezTo>
                  <a:pt x="163" y="101"/>
                  <a:pt x="165" y="100"/>
                  <a:pt x="165" y="98"/>
                </a:cubicBezTo>
                <a:cubicBezTo>
                  <a:pt x="165" y="98"/>
                  <a:pt x="165" y="98"/>
                  <a:pt x="165" y="98"/>
                </a:cubicBezTo>
                <a:cubicBezTo>
                  <a:pt x="165" y="97"/>
                  <a:pt x="163" y="96"/>
                  <a:pt x="162" y="96"/>
                </a:cubicBezTo>
                <a:cubicBezTo>
                  <a:pt x="146" y="96"/>
                  <a:pt x="146" y="96"/>
                  <a:pt x="146" y="96"/>
                </a:cubicBezTo>
                <a:close/>
                <a:moveTo>
                  <a:pt x="117" y="96"/>
                </a:moveTo>
                <a:cubicBezTo>
                  <a:pt x="115" y="96"/>
                  <a:pt x="114" y="97"/>
                  <a:pt x="114" y="98"/>
                </a:cubicBezTo>
                <a:cubicBezTo>
                  <a:pt x="114" y="98"/>
                  <a:pt x="114" y="98"/>
                  <a:pt x="114" y="98"/>
                </a:cubicBezTo>
                <a:cubicBezTo>
                  <a:pt x="114" y="100"/>
                  <a:pt x="115" y="101"/>
                  <a:pt x="117" y="101"/>
                </a:cubicBezTo>
                <a:cubicBezTo>
                  <a:pt x="133" y="101"/>
                  <a:pt x="133" y="101"/>
                  <a:pt x="133" y="101"/>
                </a:cubicBezTo>
                <a:cubicBezTo>
                  <a:pt x="135" y="101"/>
                  <a:pt x="136" y="100"/>
                  <a:pt x="136" y="98"/>
                </a:cubicBezTo>
                <a:cubicBezTo>
                  <a:pt x="136" y="98"/>
                  <a:pt x="136" y="98"/>
                  <a:pt x="136" y="98"/>
                </a:cubicBezTo>
                <a:cubicBezTo>
                  <a:pt x="136" y="97"/>
                  <a:pt x="135" y="96"/>
                  <a:pt x="133" y="96"/>
                </a:cubicBezTo>
                <a:cubicBezTo>
                  <a:pt x="117" y="96"/>
                  <a:pt x="117" y="96"/>
                  <a:pt x="117" y="96"/>
                </a:cubicBezTo>
                <a:close/>
                <a:moveTo>
                  <a:pt x="87" y="96"/>
                </a:moveTo>
                <a:cubicBezTo>
                  <a:pt x="85" y="96"/>
                  <a:pt x="84" y="97"/>
                  <a:pt x="84" y="98"/>
                </a:cubicBezTo>
                <a:cubicBezTo>
                  <a:pt x="84" y="98"/>
                  <a:pt x="84" y="98"/>
                  <a:pt x="84" y="98"/>
                </a:cubicBezTo>
                <a:cubicBezTo>
                  <a:pt x="84" y="100"/>
                  <a:pt x="85" y="101"/>
                  <a:pt x="87" y="101"/>
                </a:cubicBezTo>
                <a:cubicBezTo>
                  <a:pt x="103" y="101"/>
                  <a:pt x="103" y="101"/>
                  <a:pt x="103" y="101"/>
                </a:cubicBezTo>
                <a:cubicBezTo>
                  <a:pt x="105" y="101"/>
                  <a:pt x="106" y="100"/>
                  <a:pt x="106" y="98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106" y="97"/>
                  <a:pt x="105" y="96"/>
                  <a:pt x="103" y="96"/>
                </a:cubicBezTo>
                <a:cubicBezTo>
                  <a:pt x="87" y="96"/>
                  <a:pt x="87" y="96"/>
                  <a:pt x="87" y="96"/>
                </a:cubicBezTo>
                <a:close/>
                <a:moveTo>
                  <a:pt x="55" y="96"/>
                </a:moveTo>
                <a:cubicBezTo>
                  <a:pt x="53" y="96"/>
                  <a:pt x="52" y="97"/>
                  <a:pt x="52" y="98"/>
                </a:cubicBezTo>
                <a:cubicBezTo>
                  <a:pt x="52" y="98"/>
                  <a:pt x="52" y="98"/>
                  <a:pt x="52" y="98"/>
                </a:cubicBezTo>
                <a:cubicBezTo>
                  <a:pt x="52" y="100"/>
                  <a:pt x="53" y="101"/>
                  <a:pt x="55" y="101"/>
                </a:cubicBezTo>
                <a:cubicBezTo>
                  <a:pt x="71" y="101"/>
                  <a:pt x="71" y="101"/>
                  <a:pt x="71" y="101"/>
                </a:cubicBezTo>
                <a:cubicBezTo>
                  <a:pt x="73" y="101"/>
                  <a:pt x="74" y="100"/>
                  <a:pt x="74" y="98"/>
                </a:cubicBezTo>
                <a:cubicBezTo>
                  <a:pt x="74" y="98"/>
                  <a:pt x="74" y="98"/>
                  <a:pt x="74" y="98"/>
                </a:cubicBezTo>
                <a:cubicBezTo>
                  <a:pt x="74" y="97"/>
                  <a:pt x="73" y="96"/>
                  <a:pt x="71" y="96"/>
                </a:cubicBezTo>
                <a:cubicBezTo>
                  <a:pt x="55" y="96"/>
                  <a:pt x="55" y="96"/>
                  <a:pt x="55" y="96"/>
                </a:cubicBezTo>
                <a:close/>
                <a:moveTo>
                  <a:pt x="20" y="109"/>
                </a:moveTo>
                <a:cubicBezTo>
                  <a:pt x="20" y="107"/>
                  <a:pt x="19" y="106"/>
                  <a:pt x="18" y="106"/>
                </a:cubicBezTo>
                <a:cubicBezTo>
                  <a:pt x="18" y="106"/>
                  <a:pt x="18" y="106"/>
                  <a:pt x="18" y="106"/>
                </a:cubicBezTo>
                <a:cubicBezTo>
                  <a:pt x="16" y="106"/>
                  <a:pt x="15" y="107"/>
                  <a:pt x="15" y="109"/>
                </a:cubicBezTo>
                <a:cubicBezTo>
                  <a:pt x="15" y="125"/>
                  <a:pt x="15" y="125"/>
                  <a:pt x="15" y="125"/>
                </a:cubicBezTo>
                <a:cubicBezTo>
                  <a:pt x="15" y="127"/>
                  <a:pt x="16" y="128"/>
                  <a:pt x="18" y="128"/>
                </a:cubicBezTo>
                <a:cubicBezTo>
                  <a:pt x="18" y="128"/>
                  <a:pt x="18" y="128"/>
                  <a:pt x="18" y="128"/>
                </a:cubicBezTo>
                <a:cubicBezTo>
                  <a:pt x="19" y="128"/>
                  <a:pt x="20" y="127"/>
                  <a:pt x="20" y="125"/>
                </a:cubicBezTo>
                <a:cubicBezTo>
                  <a:pt x="20" y="109"/>
                  <a:pt x="20" y="109"/>
                  <a:pt x="20" y="109"/>
                </a:cubicBezTo>
                <a:close/>
                <a:moveTo>
                  <a:pt x="18" y="227"/>
                </a:moveTo>
                <a:cubicBezTo>
                  <a:pt x="30" y="227"/>
                  <a:pt x="5" y="227"/>
                  <a:pt x="18" y="227"/>
                </a:cubicBezTo>
                <a:close/>
                <a:moveTo>
                  <a:pt x="20" y="200"/>
                </a:moveTo>
                <a:cubicBezTo>
                  <a:pt x="20" y="199"/>
                  <a:pt x="19" y="198"/>
                  <a:pt x="18" y="198"/>
                </a:cubicBezTo>
                <a:cubicBezTo>
                  <a:pt x="18" y="198"/>
                  <a:pt x="18" y="198"/>
                  <a:pt x="18" y="198"/>
                </a:cubicBezTo>
                <a:cubicBezTo>
                  <a:pt x="16" y="198"/>
                  <a:pt x="15" y="199"/>
                  <a:pt x="15" y="200"/>
                </a:cubicBezTo>
                <a:cubicBezTo>
                  <a:pt x="15" y="217"/>
                  <a:pt x="15" y="217"/>
                  <a:pt x="15" y="217"/>
                </a:cubicBezTo>
                <a:cubicBezTo>
                  <a:pt x="15" y="218"/>
                  <a:pt x="16" y="220"/>
                  <a:pt x="18" y="220"/>
                </a:cubicBezTo>
                <a:cubicBezTo>
                  <a:pt x="18" y="220"/>
                  <a:pt x="18" y="220"/>
                  <a:pt x="18" y="220"/>
                </a:cubicBezTo>
                <a:cubicBezTo>
                  <a:pt x="19" y="220"/>
                  <a:pt x="20" y="218"/>
                  <a:pt x="20" y="217"/>
                </a:cubicBezTo>
                <a:cubicBezTo>
                  <a:pt x="20" y="200"/>
                  <a:pt x="20" y="200"/>
                  <a:pt x="20" y="200"/>
                </a:cubicBezTo>
                <a:close/>
                <a:moveTo>
                  <a:pt x="20" y="171"/>
                </a:moveTo>
                <a:cubicBezTo>
                  <a:pt x="20" y="169"/>
                  <a:pt x="19" y="168"/>
                  <a:pt x="18" y="168"/>
                </a:cubicBezTo>
                <a:cubicBezTo>
                  <a:pt x="18" y="168"/>
                  <a:pt x="18" y="168"/>
                  <a:pt x="18" y="168"/>
                </a:cubicBezTo>
                <a:cubicBezTo>
                  <a:pt x="16" y="168"/>
                  <a:pt x="15" y="169"/>
                  <a:pt x="15" y="171"/>
                </a:cubicBezTo>
                <a:cubicBezTo>
                  <a:pt x="15" y="187"/>
                  <a:pt x="15" y="187"/>
                  <a:pt x="15" y="187"/>
                </a:cubicBezTo>
                <a:cubicBezTo>
                  <a:pt x="15" y="188"/>
                  <a:pt x="16" y="190"/>
                  <a:pt x="18" y="190"/>
                </a:cubicBezTo>
                <a:cubicBezTo>
                  <a:pt x="18" y="190"/>
                  <a:pt x="18" y="190"/>
                  <a:pt x="18" y="190"/>
                </a:cubicBezTo>
                <a:cubicBezTo>
                  <a:pt x="19" y="190"/>
                  <a:pt x="20" y="188"/>
                  <a:pt x="20" y="187"/>
                </a:cubicBezTo>
                <a:cubicBezTo>
                  <a:pt x="20" y="171"/>
                  <a:pt x="20" y="171"/>
                  <a:pt x="20" y="171"/>
                </a:cubicBezTo>
                <a:close/>
                <a:moveTo>
                  <a:pt x="20" y="139"/>
                </a:moveTo>
                <a:cubicBezTo>
                  <a:pt x="20" y="137"/>
                  <a:pt x="19" y="136"/>
                  <a:pt x="18" y="136"/>
                </a:cubicBezTo>
                <a:cubicBezTo>
                  <a:pt x="18" y="136"/>
                  <a:pt x="18" y="136"/>
                  <a:pt x="18" y="136"/>
                </a:cubicBezTo>
                <a:cubicBezTo>
                  <a:pt x="16" y="136"/>
                  <a:pt x="15" y="137"/>
                  <a:pt x="15" y="139"/>
                </a:cubicBezTo>
                <a:cubicBezTo>
                  <a:pt x="15" y="155"/>
                  <a:pt x="15" y="155"/>
                  <a:pt x="15" y="155"/>
                </a:cubicBezTo>
                <a:cubicBezTo>
                  <a:pt x="15" y="157"/>
                  <a:pt x="16" y="158"/>
                  <a:pt x="18" y="158"/>
                </a:cubicBezTo>
                <a:cubicBezTo>
                  <a:pt x="18" y="158"/>
                  <a:pt x="18" y="158"/>
                  <a:pt x="18" y="158"/>
                </a:cubicBezTo>
                <a:cubicBezTo>
                  <a:pt x="19" y="158"/>
                  <a:pt x="20" y="157"/>
                  <a:pt x="20" y="155"/>
                </a:cubicBezTo>
                <a:cubicBezTo>
                  <a:pt x="20" y="139"/>
                  <a:pt x="20" y="139"/>
                  <a:pt x="20" y="139"/>
                </a:cubicBezTo>
                <a:close/>
                <a:moveTo>
                  <a:pt x="175" y="220"/>
                </a:moveTo>
                <a:cubicBezTo>
                  <a:pt x="174" y="220"/>
                  <a:pt x="173" y="222"/>
                  <a:pt x="173" y="223"/>
                </a:cubicBezTo>
                <a:cubicBezTo>
                  <a:pt x="173" y="223"/>
                  <a:pt x="173" y="223"/>
                  <a:pt x="173" y="223"/>
                </a:cubicBezTo>
                <a:cubicBezTo>
                  <a:pt x="173" y="225"/>
                  <a:pt x="174" y="226"/>
                  <a:pt x="175" y="226"/>
                </a:cubicBezTo>
                <a:cubicBezTo>
                  <a:pt x="192" y="226"/>
                  <a:pt x="192" y="226"/>
                  <a:pt x="192" y="226"/>
                </a:cubicBezTo>
                <a:cubicBezTo>
                  <a:pt x="193" y="226"/>
                  <a:pt x="195" y="225"/>
                  <a:pt x="195" y="223"/>
                </a:cubicBezTo>
                <a:cubicBezTo>
                  <a:pt x="195" y="223"/>
                  <a:pt x="195" y="223"/>
                  <a:pt x="195" y="223"/>
                </a:cubicBezTo>
                <a:cubicBezTo>
                  <a:pt x="195" y="222"/>
                  <a:pt x="193" y="220"/>
                  <a:pt x="192" y="220"/>
                </a:cubicBezTo>
                <a:cubicBezTo>
                  <a:pt x="175" y="220"/>
                  <a:pt x="175" y="220"/>
                  <a:pt x="175" y="220"/>
                </a:cubicBezTo>
                <a:close/>
                <a:moveTo>
                  <a:pt x="146" y="220"/>
                </a:moveTo>
                <a:cubicBezTo>
                  <a:pt x="144" y="220"/>
                  <a:pt x="143" y="222"/>
                  <a:pt x="143" y="223"/>
                </a:cubicBezTo>
                <a:cubicBezTo>
                  <a:pt x="143" y="223"/>
                  <a:pt x="143" y="223"/>
                  <a:pt x="143" y="223"/>
                </a:cubicBezTo>
                <a:cubicBezTo>
                  <a:pt x="143" y="225"/>
                  <a:pt x="144" y="226"/>
                  <a:pt x="146" y="226"/>
                </a:cubicBezTo>
                <a:cubicBezTo>
                  <a:pt x="162" y="226"/>
                  <a:pt x="162" y="226"/>
                  <a:pt x="162" y="226"/>
                </a:cubicBezTo>
                <a:cubicBezTo>
                  <a:pt x="163" y="226"/>
                  <a:pt x="165" y="225"/>
                  <a:pt x="165" y="223"/>
                </a:cubicBezTo>
                <a:cubicBezTo>
                  <a:pt x="165" y="223"/>
                  <a:pt x="165" y="223"/>
                  <a:pt x="165" y="223"/>
                </a:cubicBezTo>
                <a:cubicBezTo>
                  <a:pt x="165" y="222"/>
                  <a:pt x="163" y="220"/>
                  <a:pt x="162" y="220"/>
                </a:cubicBezTo>
                <a:cubicBezTo>
                  <a:pt x="146" y="220"/>
                  <a:pt x="146" y="220"/>
                  <a:pt x="146" y="220"/>
                </a:cubicBezTo>
                <a:close/>
                <a:moveTo>
                  <a:pt x="117" y="220"/>
                </a:moveTo>
                <a:cubicBezTo>
                  <a:pt x="115" y="220"/>
                  <a:pt x="114" y="222"/>
                  <a:pt x="114" y="223"/>
                </a:cubicBezTo>
                <a:cubicBezTo>
                  <a:pt x="114" y="223"/>
                  <a:pt x="114" y="223"/>
                  <a:pt x="114" y="223"/>
                </a:cubicBezTo>
                <a:cubicBezTo>
                  <a:pt x="114" y="225"/>
                  <a:pt x="115" y="226"/>
                  <a:pt x="117" y="226"/>
                </a:cubicBezTo>
                <a:cubicBezTo>
                  <a:pt x="133" y="226"/>
                  <a:pt x="133" y="226"/>
                  <a:pt x="133" y="226"/>
                </a:cubicBezTo>
                <a:cubicBezTo>
                  <a:pt x="135" y="226"/>
                  <a:pt x="136" y="225"/>
                  <a:pt x="136" y="223"/>
                </a:cubicBezTo>
                <a:cubicBezTo>
                  <a:pt x="136" y="223"/>
                  <a:pt x="136" y="223"/>
                  <a:pt x="136" y="223"/>
                </a:cubicBezTo>
                <a:cubicBezTo>
                  <a:pt x="136" y="222"/>
                  <a:pt x="135" y="220"/>
                  <a:pt x="133" y="220"/>
                </a:cubicBezTo>
                <a:cubicBezTo>
                  <a:pt x="117" y="220"/>
                  <a:pt x="117" y="220"/>
                  <a:pt x="117" y="220"/>
                </a:cubicBezTo>
                <a:close/>
                <a:moveTo>
                  <a:pt x="87" y="220"/>
                </a:moveTo>
                <a:cubicBezTo>
                  <a:pt x="85" y="220"/>
                  <a:pt x="84" y="222"/>
                  <a:pt x="84" y="223"/>
                </a:cubicBezTo>
                <a:cubicBezTo>
                  <a:pt x="84" y="223"/>
                  <a:pt x="84" y="223"/>
                  <a:pt x="84" y="223"/>
                </a:cubicBezTo>
                <a:cubicBezTo>
                  <a:pt x="84" y="225"/>
                  <a:pt x="85" y="226"/>
                  <a:pt x="87" y="226"/>
                </a:cubicBezTo>
                <a:cubicBezTo>
                  <a:pt x="103" y="226"/>
                  <a:pt x="103" y="226"/>
                  <a:pt x="103" y="226"/>
                </a:cubicBezTo>
                <a:cubicBezTo>
                  <a:pt x="105" y="226"/>
                  <a:pt x="106" y="225"/>
                  <a:pt x="106" y="223"/>
                </a:cubicBezTo>
                <a:cubicBezTo>
                  <a:pt x="106" y="223"/>
                  <a:pt x="106" y="223"/>
                  <a:pt x="106" y="223"/>
                </a:cubicBezTo>
                <a:cubicBezTo>
                  <a:pt x="106" y="222"/>
                  <a:pt x="105" y="220"/>
                  <a:pt x="103" y="220"/>
                </a:cubicBezTo>
                <a:cubicBezTo>
                  <a:pt x="87" y="220"/>
                  <a:pt x="87" y="220"/>
                  <a:pt x="87" y="220"/>
                </a:cubicBezTo>
                <a:close/>
                <a:moveTo>
                  <a:pt x="55" y="220"/>
                </a:moveTo>
                <a:cubicBezTo>
                  <a:pt x="53" y="220"/>
                  <a:pt x="52" y="222"/>
                  <a:pt x="52" y="223"/>
                </a:cubicBezTo>
                <a:cubicBezTo>
                  <a:pt x="52" y="223"/>
                  <a:pt x="52" y="223"/>
                  <a:pt x="52" y="223"/>
                </a:cubicBezTo>
                <a:cubicBezTo>
                  <a:pt x="52" y="225"/>
                  <a:pt x="53" y="226"/>
                  <a:pt x="55" y="226"/>
                </a:cubicBezTo>
                <a:cubicBezTo>
                  <a:pt x="71" y="226"/>
                  <a:pt x="71" y="226"/>
                  <a:pt x="71" y="226"/>
                </a:cubicBezTo>
                <a:cubicBezTo>
                  <a:pt x="73" y="226"/>
                  <a:pt x="74" y="225"/>
                  <a:pt x="74" y="223"/>
                </a:cubicBezTo>
                <a:cubicBezTo>
                  <a:pt x="74" y="223"/>
                  <a:pt x="74" y="223"/>
                  <a:pt x="74" y="223"/>
                </a:cubicBezTo>
                <a:cubicBezTo>
                  <a:pt x="74" y="222"/>
                  <a:pt x="73" y="220"/>
                  <a:pt x="71" y="220"/>
                </a:cubicBezTo>
                <a:cubicBezTo>
                  <a:pt x="55" y="220"/>
                  <a:pt x="55" y="220"/>
                  <a:pt x="55" y="220"/>
                </a:cubicBezTo>
                <a:close/>
                <a:moveTo>
                  <a:pt x="25" y="71"/>
                </a:moveTo>
                <a:cubicBezTo>
                  <a:pt x="58" y="72"/>
                  <a:pt x="58" y="72"/>
                  <a:pt x="58" y="72"/>
                </a:cubicBezTo>
                <a:cubicBezTo>
                  <a:pt x="189" y="18"/>
                  <a:pt x="189" y="18"/>
                  <a:pt x="189" y="18"/>
                </a:cubicBezTo>
                <a:cubicBezTo>
                  <a:pt x="227" y="103"/>
                  <a:pt x="227" y="103"/>
                  <a:pt x="227" y="103"/>
                </a:cubicBezTo>
                <a:cubicBezTo>
                  <a:pt x="217" y="109"/>
                  <a:pt x="217" y="109"/>
                  <a:pt x="217" y="109"/>
                </a:cubicBezTo>
                <a:cubicBezTo>
                  <a:pt x="217" y="125"/>
                  <a:pt x="217" y="125"/>
                  <a:pt x="217" y="125"/>
                </a:cubicBezTo>
                <a:cubicBezTo>
                  <a:pt x="245" y="109"/>
                  <a:pt x="245" y="109"/>
                  <a:pt x="245" y="109"/>
                </a:cubicBezTo>
                <a:cubicBezTo>
                  <a:pt x="199" y="7"/>
                  <a:pt x="199" y="7"/>
                  <a:pt x="199" y="7"/>
                </a:cubicBezTo>
                <a:cubicBezTo>
                  <a:pt x="196" y="0"/>
                  <a:pt x="196" y="0"/>
                  <a:pt x="196" y="0"/>
                </a:cubicBezTo>
                <a:cubicBezTo>
                  <a:pt x="190" y="3"/>
                  <a:pt x="190" y="3"/>
                  <a:pt x="190" y="3"/>
                </a:cubicBezTo>
                <a:cubicBezTo>
                  <a:pt x="25" y="71"/>
                  <a:pt x="25" y="71"/>
                  <a:pt x="25" y="71"/>
                </a:cubicBezTo>
                <a:close/>
                <a:moveTo>
                  <a:pt x="216" y="131"/>
                </a:moveTo>
                <a:cubicBezTo>
                  <a:pt x="210" y="131"/>
                  <a:pt x="210" y="131"/>
                  <a:pt x="210" y="131"/>
                </a:cubicBezTo>
                <a:cubicBezTo>
                  <a:pt x="128" y="131"/>
                  <a:pt x="128" y="131"/>
                  <a:pt x="128" y="131"/>
                </a:cubicBezTo>
                <a:cubicBezTo>
                  <a:pt x="124" y="131"/>
                  <a:pt x="121" y="132"/>
                  <a:pt x="119" y="135"/>
                </a:cubicBezTo>
                <a:cubicBezTo>
                  <a:pt x="117" y="137"/>
                  <a:pt x="116" y="140"/>
                  <a:pt x="116" y="143"/>
                </a:cubicBezTo>
                <a:cubicBezTo>
                  <a:pt x="116" y="166"/>
                  <a:pt x="116" y="166"/>
                  <a:pt x="116" y="166"/>
                </a:cubicBezTo>
                <a:cubicBezTo>
                  <a:pt x="116" y="170"/>
                  <a:pt x="117" y="173"/>
                  <a:pt x="119" y="175"/>
                </a:cubicBezTo>
                <a:cubicBezTo>
                  <a:pt x="121" y="177"/>
                  <a:pt x="124" y="178"/>
                  <a:pt x="128" y="178"/>
                </a:cubicBezTo>
                <a:cubicBezTo>
                  <a:pt x="210" y="178"/>
                  <a:pt x="210" y="178"/>
                  <a:pt x="210" y="178"/>
                </a:cubicBezTo>
                <a:cubicBezTo>
                  <a:pt x="216" y="178"/>
                  <a:pt x="216" y="178"/>
                  <a:pt x="216" y="178"/>
                </a:cubicBezTo>
                <a:lnTo>
                  <a:pt x="216" y="131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0" name="Freeform 110"/>
          <p:cNvSpPr>
            <a:spLocks noEditPoints="1"/>
          </p:cNvSpPr>
          <p:nvPr/>
        </p:nvSpPr>
        <p:spPr bwMode="auto">
          <a:xfrm>
            <a:off x="6297805" y="5462273"/>
            <a:ext cx="624423" cy="478006"/>
          </a:xfrm>
          <a:custGeom>
            <a:avLst/>
            <a:gdLst>
              <a:gd name="T0" fmla="*/ 221 w 245"/>
              <a:gd name="T1" fmla="*/ 0 h 188"/>
              <a:gd name="T2" fmla="*/ 245 w 245"/>
              <a:gd name="T3" fmla="*/ 75 h 188"/>
              <a:gd name="T4" fmla="*/ 223 w 245"/>
              <a:gd name="T5" fmla="*/ 177 h 188"/>
              <a:gd name="T6" fmla="*/ 29 w 245"/>
              <a:gd name="T7" fmla="*/ 188 h 188"/>
              <a:gd name="T8" fmla="*/ 48 w 245"/>
              <a:gd name="T9" fmla="*/ 37 h 188"/>
              <a:gd name="T10" fmla="*/ 38 w 245"/>
              <a:gd name="T11" fmla="*/ 31 h 188"/>
              <a:gd name="T12" fmla="*/ 0 w 245"/>
              <a:gd name="T13" fmla="*/ 75 h 188"/>
              <a:gd name="T14" fmla="*/ 23 w 245"/>
              <a:gd name="T15" fmla="*/ 0 h 188"/>
              <a:gd name="T16" fmla="*/ 104 w 245"/>
              <a:gd name="T17" fmla="*/ 64 h 188"/>
              <a:gd name="T18" fmla="*/ 88 w 245"/>
              <a:gd name="T19" fmla="*/ 71 h 188"/>
              <a:gd name="T20" fmla="*/ 79 w 245"/>
              <a:gd name="T21" fmla="*/ 77 h 188"/>
              <a:gd name="T22" fmla="*/ 84 w 245"/>
              <a:gd name="T23" fmla="*/ 84 h 188"/>
              <a:gd name="T24" fmla="*/ 88 w 245"/>
              <a:gd name="T25" fmla="*/ 97 h 188"/>
              <a:gd name="T26" fmla="*/ 113 w 245"/>
              <a:gd name="T27" fmla="*/ 99 h 188"/>
              <a:gd name="T28" fmla="*/ 129 w 245"/>
              <a:gd name="T29" fmla="*/ 84 h 188"/>
              <a:gd name="T30" fmla="*/ 143 w 245"/>
              <a:gd name="T31" fmla="*/ 78 h 188"/>
              <a:gd name="T32" fmla="*/ 149 w 245"/>
              <a:gd name="T33" fmla="*/ 81 h 188"/>
              <a:gd name="T34" fmla="*/ 138 w 245"/>
              <a:gd name="T35" fmla="*/ 84 h 188"/>
              <a:gd name="T36" fmla="*/ 134 w 245"/>
              <a:gd name="T37" fmla="*/ 92 h 188"/>
              <a:gd name="T38" fmla="*/ 138 w 245"/>
              <a:gd name="T39" fmla="*/ 101 h 188"/>
              <a:gd name="T40" fmla="*/ 159 w 245"/>
              <a:gd name="T41" fmla="*/ 90 h 188"/>
              <a:gd name="T42" fmla="*/ 168 w 245"/>
              <a:gd name="T43" fmla="*/ 84 h 188"/>
              <a:gd name="T44" fmla="*/ 159 w 245"/>
              <a:gd name="T45" fmla="*/ 77 h 188"/>
              <a:gd name="T46" fmla="*/ 151 w 245"/>
              <a:gd name="T47" fmla="*/ 66 h 188"/>
              <a:gd name="T48" fmla="*/ 127 w 245"/>
              <a:gd name="T49" fmla="*/ 64 h 188"/>
              <a:gd name="T50" fmla="*/ 114 w 245"/>
              <a:gd name="T51" fmla="*/ 74 h 188"/>
              <a:gd name="T52" fmla="*/ 101 w 245"/>
              <a:gd name="T53" fmla="*/ 84 h 188"/>
              <a:gd name="T54" fmla="*/ 96 w 245"/>
              <a:gd name="T55" fmla="*/ 81 h 188"/>
              <a:gd name="T56" fmla="*/ 104 w 245"/>
              <a:gd name="T57" fmla="*/ 78 h 188"/>
              <a:gd name="T58" fmla="*/ 107 w 245"/>
              <a:gd name="T59" fmla="*/ 71 h 188"/>
              <a:gd name="T60" fmla="*/ 186 w 245"/>
              <a:gd name="T61" fmla="*/ 90 h 188"/>
              <a:gd name="T62" fmla="*/ 57 w 245"/>
              <a:gd name="T63" fmla="*/ 89 h 188"/>
              <a:gd name="T64" fmla="*/ 69 w 245"/>
              <a:gd name="T65" fmla="*/ 149 h 188"/>
              <a:gd name="T66" fmla="*/ 162 w 245"/>
              <a:gd name="T67" fmla="*/ 169 h 188"/>
              <a:gd name="T68" fmla="*/ 197 w 245"/>
              <a:gd name="T69" fmla="*/ 14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45" h="188">
                <a:moveTo>
                  <a:pt x="23" y="0"/>
                </a:moveTo>
                <a:cubicBezTo>
                  <a:pt x="221" y="0"/>
                  <a:pt x="221" y="0"/>
                  <a:pt x="221" y="0"/>
                </a:cubicBezTo>
                <a:cubicBezTo>
                  <a:pt x="234" y="0"/>
                  <a:pt x="245" y="11"/>
                  <a:pt x="245" y="24"/>
                </a:cubicBezTo>
                <a:cubicBezTo>
                  <a:pt x="245" y="75"/>
                  <a:pt x="245" y="75"/>
                  <a:pt x="245" y="75"/>
                </a:cubicBezTo>
                <a:cubicBezTo>
                  <a:pt x="202" y="75"/>
                  <a:pt x="202" y="75"/>
                  <a:pt x="202" y="75"/>
                </a:cubicBezTo>
                <a:cubicBezTo>
                  <a:pt x="223" y="177"/>
                  <a:pt x="223" y="177"/>
                  <a:pt x="223" y="177"/>
                </a:cubicBezTo>
                <a:cubicBezTo>
                  <a:pt x="214" y="188"/>
                  <a:pt x="214" y="188"/>
                  <a:pt x="214" y="188"/>
                </a:cubicBezTo>
                <a:cubicBezTo>
                  <a:pt x="29" y="188"/>
                  <a:pt x="29" y="188"/>
                  <a:pt x="29" y="188"/>
                </a:cubicBezTo>
                <a:cubicBezTo>
                  <a:pt x="20" y="177"/>
                  <a:pt x="20" y="177"/>
                  <a:pt x="20" y="177"/>
                </a:cubicBezTo>
                <a:cubicBezTo>
                  <a:pt x="48" y="37"/>
                  <a:pt x="48" y="37"/>
                  <a:pt x="48" y="37"/>
                </a:cubicBezTo>
                <a:cubicBezTo>
                  <a:pt x="50" y="31"/>
                  <a:pt x="50" y="31"/>
                  <a:pt x="50" y="31"/>
                </a:cubicBezTo>
                <a:cubicBezTo>
                  <a:pt x="38" y="31"/>
                  <a:pt x="38" y="31"/>
                  <a:pt x="38" y="31"/>
                </a:cubicBezTo>
                <a:cubicBezTo>
                  <a:pt x="24" y="75"/>
                  <a:pt x="24" y="75"/>
                  <a:pt x="24" y="75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1"/>
                  <a:pt x="10" y="0"/>
                  <a:pt x="23" y="0"/>
                </a:cubicBezTo>
                <a:close/>
                <a:moveTo>
                  <a:pt x="108" y="64"/>
                </a:moveTo>
                <a:cubicBezTo>
                  <a:pt x="106" y="64"/>
                  <a:pt x="105" y="64"/>
                  <a:pt x="104" y="64"/>
                </a:cubicBezTo>
                <a:cubicBezTo>
                  <a:pt x="99" y="64"/>
                  <a:pt x="95" y="65"/>
                  <a:pt x="92" y="67"/>
                </a:cubicBezTo>
                <a:cubicBezTo>
                  <a:pt x="90" y="68"/>
                  <a:pt x="89" y="69"/>
                  <a:pt x="88" y="71"/>
                </a:cubicBezTo>
                <a:cubicBezTo>
                  <a:pt x="87" y="73"/>
                  <a:pt x="86" y="75"/>
                  <a:pt x="85" y="77"/>
                </a:cubicBezTo>
                <a:cubicBezTo>
                  <a:pt x="83" y="77"/>
                  <a:pt x="81" y="77"/>
                  <a:pt x="79" y="77"/>
                </a:cubicBezTo>
                <a:cubicBezTo>
                  <a:pt x="79" y="79"/>
                  <a:pt x="78" y="82"/>
                  <a:pt x="78" y="84"/>
                </a:cubicBezTo>
                <a:cubicBezTo>
                  <a:pt x="80" y="84"/>
                  <a:pt x="82" y="84"/>
                  <a:pt x="84" y="84"/>
                </a:cubicBezTo>
                <a:cubicBezTo>
                  <a:pt x="84" y="87"/>
                  <a:pt x="84" y="89"/>
                  <a:pt x="85" y="92"/>
                </a:cubicBezTo>
                <a:cubicBezTo>
                  <a:pt x="86" y="94"/>
                  <a:pt x="87" y="96"/>
                  <a:pt x="88" y="97"/>
                </a:cubicBezTo>
                <a:cubicBezTo>
                  <a:pt x="92" y="100"/>
                  <a:pt x="96" y="102"/>
                  <a:pt x="102" y="102"/>
                </a:cubicBezTo>
                <a:cubicBezTo>
                  <a:pt x="106" y="102"/>
                  <a:pt x="110" y="101"/>
                  <a:pt x="113" y="99"/>
                </a:cubicBezTo>
                <a:cubicBezTo>
                  <a:pt x="117" y="98"/>
                  <a:pt x="119" y="96"/>
                  <a:pt x="121" y="94"/>
                </a:cubicBezTo>
                <a:cubicBezTo>
                  <a:pt x="123" y="93"/>
                  <a:pt x="125" y="89"/>
                  <a:pt x="129" y="84"/>
                </a:cubicBezTo>
                <a:cubicBezTo>
                  <a:pt x="131" y="81"/>
                  <a:pt x="133" y="79"/>
                  <a:pt x="135" y="79"/>
                </a:cubicBezTo>
                <a:cubicBezTo>
                  <a:pt x="136" y="79"/>
                  <a:pt x="139" y="78"/>
                  <a:pt x="143" y="78"/>
                </a:cubicBezTo>
                <a:cubicBezTo>
                  <a:pt x="145" y="78"/>
                  <a:pt x="146" y="79"/>
                  <a:pt x="147" y="79"/>
                </a:cubicBezTo>
                <a:cubicBezTo>
                  <a:pt x="148" y="80"/>
                  <a:pt x="149" y="80"/>
                  <a:pt x="149" y="81"/>
                </a:cubicBezTo>
                <a:cubicBezTo>
                  <a:pt x="149" y="83"/>
                  <a:pt x="148" y="83"/>
                  <a:pt x="147" y="84"/>
                </a:cubicBezTo>
                <a:cubicBezTo>
                  <a:pt x="146" y="84"/>
                  <a:pt x="143" y="84"/>
                  <a:pt x="138" y="84"/>
                </a:cubicBezTo>
                <a:cubicBezTo>
                  <a:pt x="136" y="84"/>
                  <a:pt x="135" y="84"/>
                  <a:pt x="133" y="84"/>
                </a:cubicBezTo>
                <a:cubicBezTo>
                  <a:pt x="133" y="87"/>
                  <a:pt x="133" y="90"/>
                  <a:pt x="134" y="92"/>
                </a:cubicBezTo>
                <a:cubicBezTo>
                  <a:pt x="134" y="95"/>
                  <a:pt x="134" y="98"/>
                  <a:pt x="134" y="101"/>
                </a:cubicBezTo>
                <a:cubicBezTo>
                  <a:pt x="135" y="101"/>
                  <a:pt x="137" y="101"/>
                  <a:pt x="138" y="101"/>
                </a:cubicBezTo>
                <a:cubicBezTo>
                  <a:pt x="147" y="101"/>
                  <a:pt x="153" y="99"/>
                  <a:pt x="156" y="96"/>
                </a:cubicBezTo>
                <a:cubicBezTo>
                  <a:pt x="158" y="94"/>
                  <a:pt x="159" y="92"/>
                  <a:pt x="159" y="90"/>
                </a:cubicBezTo>
                <a:cubicBezTo>
                  <a:pt x="160" y="88"/>
                  <a:pt x="160" y="86"/>
                  <a:pt x="160" y="84"/>
                </a:cubicBezTo>
                <a:cubicBezTo>
                  <a:pt x="163" y="84"/>
                  <a:pt x="165" y="84"/>
                  <a:pt x="168" y="84"/>
                </a:cubicBezTo>
                <a:cubicBezTo>
                  <a:pt x="167" y="82"/>
                  <a:pt x="167" y="79"/>
                  <a:pt x="166" y="77"/>
                </a:cubicBezTo>
                <a:cubicBezTo>
                  <a:pt x="164" y="77"/>
                  <a:pt x="162" y="77"/>
                  <a:pt x="159" y="77"/>
                </a:cubicBezTo>
                <a:cubicBezTo>
                  <a:pt x="159" y="74"/>
                  <a:pt x="157" y="72"/>
                  <a:pt x="156" y="70"/>
                </a:cubicBezTo>
                <a:cubicBezTo>
                  <a:pt x="155" y="69"/>
                  <a:pt x="153" y="67"/>
                  <a:pt x="151" y="66"/>
                </a:cubicBezTo>
                <a:cubicBezTo>
                  <a:pt x="147" y="64"/>
                  <a:pt x="142" y="62"/>
                  <a:pt x="136" y="62"/>
                </a:cubicBezTo>
                <a:cubicBezTo>
                  <a:pt x="132" y="62"/>
                  <a:pt x="129" y="63"/>
                  <a:pt x="127" y="64"/>
                </a:cubicBezTo>
                <a:cubicBezTo>
                  <a:pt x="124" y="65"/>
                  <a:pt x="122" y="66"/>
                  <a:pt x="120" y="67"/>
                </a:cubicBezTo>
                <a:cubicBezTo>
                  <a:pt x="119" y="68"/>
                  <a:pt x="117" y="71"/>
                  <a:pt x="114" y="74"/>
                </a:cubicBezTo>
                <a:cubicBezTo>
                  <a:pt x="111" y="79"/>
                  <a:pt x="108" y="82"/>
                  <a:pt x="107" y="83"/>
                </a:cubicBezTo>
                <a:cubicBezTo>
                  <a:pt x="106" y="84"/>
                  <a:pt x="104" y="84"/>
                  <a:pt x="101" y="84"/>
                </a:cubicBezTo>
                <a:cubicBezTo>
                  <a:pt x="99" y="84"/>
                  <a:pt x="98" y="84"/>
                  <a:pt x="97" y="83"/>
                </a:cubicBezTo>
                <a:cubicBezTo>
                  <a:pt x="96" y="83"/>
                  <a:pt x="96" y="82"/>
                  <a:pt x="96" y="81"/>
                </a:cubicBezTo>
                <a:cubicBezTo>
                  <a:pt x="96" y="80"/>
                  <a:pt x="96" y="79"/>
                  <a:pt x="97" y="79"/>
                </a:cubicBezTo>
                <a:cubicBezTo>
                  <a:pt x="98" y="79"/>
                  <a:pt x="101" y="78"/>
                  <a:pt x="104" y="78"/>
                </a:cubicBezTo>
                <a:cubicBezTo>
                  <a:pt x="105" y="78"/>
                  <a:pt x="106" y="78"/>
                  <a:pt x="107" y="78"/>
                </a:cubicBezTo>
                <a:cubicBezTo>
                  <a:pt x="107" y="76"/>
                  <a:pt x="107" y="73"/>
                  <a:pt x="107" y="71"/>
                </a:cubicBezTo>
                <a:cubicBezTo>
                  <a:pt x="107" y="69"/>
                  <a:pt x="108" y="66"/>
                  <a:pt x="108" y="64"/>
                </a:cubicBezTo>
                <a:close/>
                <a:moveTo>
                  <a:pt x="186" y="90"/>
                </a:moveTo>
                <a:cubicBezTo>
                  <a:pt x="179" y="107"/>
                  <a:pt x="153" y="120"/>
                  <a:pt x="122" y="120"/>
                </a:cubicBezTo>
                <a:cubicBezTo>
                  <a:pt x="89" y="120"/>
                  <a:pt x="63" y="106"/>
                  <a:pt x="57" y="89"/>
                </a:cubicBezTo>
                <a:cubicBezTo>
                  <a:pt x="46" y="141"/>
                  <a:pt x="46" y="141"/>
                  <a:pt x="46" y="141"/>
                </a:cubicBezTo>
                <a:cubicBezTo>
                  <a:pt x="52" y="142"/>
                  <a:pt x="61" y="143"/>
                  <a:pt x="69" y="149"/>
                </a:cubicBezTo>
                <a:cubicBezTo>
                  <a:pt x="77" y="155"/>
                  <a:pt x="79" y="164"/>
                  <a:pt x="79" y="169"/>
                </a:cubicBezTo>
                <a:cubicBezTo>
                  <a:pt x="162" y="169"/>
                  <a:pt x="162" y="169"/>
                  <a:pt x="162" y="169"/>
                </a:cubicBezTo>
                <a:cubicBezTo>
                  <a:pt x="163" y="164"/>
                  <a:pt x="164" y="155"/>
                  <a:pt x="173" y="149"/>
                </a:cubicBezTo>
                <a:cubicBezTo>
                  <a:pt x="181" y="143"/>
                  <a:pt x="191" y="142"/>
                  <a:pt x="197" y="141"/>
                </a:cubicBezTo>
                <a:lnTo>
                  <a:pt x="186" y="9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1" name="Freeform 111"/>
          <p:cNvSpPr>
            <a:spLocks noEditPoints="1"/>
          </p:cNvSpPr>
          <p:nvPr/>
        </p:nvSpPr>
        <p:spPr bwMode="auto">
          <a:xfrm>
            <a:off x="6269813" y="3380146"/>
            <a:ext cx="697631" cy="518917"/>
          </a:xfrm>
          <a:custGeom>
            <a:avLst/>
            <a:gdLst>
              <a:gd name="T0" fmla="*/ 29 w 274"/>
              <a:gd name="T1" fmla="*/ 163 h 204"/>
              <a:gd name="T2" fmla="*/ 253 w 274"/>
              <a:gd name="T3" fmla="*/ 135 h 204"/>
              <a:gd name="T4" fmla="*/ 223 w 274"/>
              <a:gd name="T5" fmla="*/ 0 h 204"/>
              <a:gd name="T6" fmla="*/ 27 w 274"/>
              <a:gd name="T7" fmla="*/ 33 h 204"/>
              <a:gd name="T8" fmla="*/ 28 w 274"/>
              <a:gd name="T9" fmla="*/ 30 h 204"/>
              <a:gd name="T10" fmla="*/ 39 w 274"/>
              <a:gd name="T11" fmla="*/ 30 h 204"/>
              <a:gd name="T12" fmla="*/ 45 w 274"/>
              <a:gd name="T13" fmla="*/ 33 h 204"/>
              <a:gd name="T14" fmla="*/ 48 w 274"/>
              <a:gd name="T15" fmla="*/ 27 h 204"/>
              <a:gd name="T16" fmla="*/ 59 w 274"/>
              <a:gd name="T17" fmla="*/ 26 h 204"/>
              <a:gd name="T18" fmla="*/ 67 w 274"/>
              <a:gd name="T19" fmla="*/ 22 h 204"/>
              <a:gd name="T20" fmla="*/ 72 w 274"/>
              <a:gd name="T21" fmla="*/ 27 h 204"/>
              <a:gd name="T22" fmla="*/ 69 w 274"/>
              <a:gd name="T23" fmla="*/ 25 h 204"/>
              <a:gd name="T24" fmla="*/ 83 w 274"/>
              <a:gd name="T25" fmla="*/ 26 h 204"/>
              <a:gd name="T26" fmla="*/ 92 w 274"/>
              <a:gd name="T27" fmla="*/ 25 h 204"/>
              <a:gd name="T28" fmla="*/ 86 w 274"/>
              <a:gd name="T29" fmla="*/ 30 h 204"/>
              <a:gd name="T30" fmla="*/ 89 w 274"/>
              <a:gd name="T31" fmla="*/ 32 h 204"/>
              <a:gd name="T32" fmla="*/ 100 w 274"/>
              <a:gd name="T33" fmla="*/ 25 h 204"/>
              <a:gd name="T34" fmla="*/ 101 w 274"/>
              <a:gd name="T35" fmla="*/ 29 h 204"/>
              <a:gd name="T36" fmla="*/ 105 w 274"/>
              <a:gd name="T37" fmla="*/ 32 h 204"/>
              <a:gd name="T38" fmla="*/ 34 w 274"/>
              <a:gd name="T39" fmla="*/ 115 h 204"/>
              <a:gd name="T40" fmla="*/ 178 w 274"/>
              <a:gd name="T41" fmla="*/ 118 h 204"/>
              <a:gd name="T42" fmla="*/ 207 w 274"/>
              <a:gd name="T43" fmla="*/ 107 h 204"/>
              <a:gd name="T44" fmla="*/ 211 w 274"/>
              <a:gd name="T45" fmla="*/ 106 h 204"/>
              <a:gd name="T46" fmla="*/ 213 w 274"/>
              <a:gd name="T47" fmla="*/ 115 h 204"/>
              <a:gd name="T48" fmla="*/ 203 w 274"/>
              <a:gd name="T49" fmla="*/ 117 h 204"/>
              <a:gd name="T50" fmla="*/ 197 w 274"/>
              <a:gd name="T51" fmla="*/ 109 h 204"/>
              <a:gd name="T52" fmla="*/ 186 w 274"/>
              <a:gd name="T53" fmla="*/ 107 h 204"/>
              <a:gd name="T54" fmla="*/ 193 w 274"/>
              <a:gd name="T55" fmla="*/ 107 h 204"/>
              <a:gd name="T56" fmla="*/ 192 w 274"/>
              <a:gd name="T57" fmla="*/ 116 h 204"/>
              <a:gd name="T58" fmla="*/ 178 w 274"/>
              <a:gd name="T59" fmla="*/ 117 h 204"/>
              <a:gd name="T60" fmla="*/ 125 w 274"/>
              <a:gd name="T61" fmla="*/ 115 h 204"/>
              <a:gd name="T62" fmla="*/ 159 w 274"/>
              <a:gd name="T63" fmla="*/ 106 h 204"/>
              <a:gd name="T64" fmla="*/ 163 w 274"/>
              <a:gd name="T65" fmla="*/ 107 h 204"/>
              <a:gd name="T66" fmla="*/ 162 w 274"/>
              <a:gd name="T67" fmla="*/ 116 h 204"/>
              <a:gd name="T68" fmla="*/ 149 w 274"/>
              <a:gd name="T69" fmla="*/ 118 h 204"/>
              <a:gd name="T70" fmla="*/ 148 w 274"/>
              <a:gd name="T71" fmla="*/ 108 h 204"/>
              <a:gd name="T72" fmla="*/ 151 w 274"/>
              <a:gd name="T73" fmla="*/ 108 h 204"/>
              <a:gd name="T74" fmla="*/ 143 w 274"/>
              <a:gd name="T75" fmla="*/ 107 h 204"/>
              <a:gd name="T76" fmla="*/ 141 w 274"/>
              <a:gd name="T77" fmla="*/ 117 h 204"/>
              <a:gd name="T78" fmla="*/ 127 w 274"/>
              <a:gd name="T79" fmla="*/ 115 h 204"/>
              <a:gd name="T80" fmla="*/ 76 w 274"/>
              <a:gd name="T81" fmla="*/ 107 h 204"/>
              <a:gd name="T82" fmla="*/ 80 w 274"/>
              <a:gd name="T83" fmla="*/ 106 h 204"/>
              <a:gd name="T84" fmla="*/ 114 w 274"/>
              <a:gd name="T85" fmla="*/ 109 h 204"/>
              <a:gd name="T86" fmla="*/ 109 w 274"/>
              <a:gd name="T87" fmla="*/ 117 h 204"/>
              <a:gd name="T88" fmla="*/ 96 w 274"/>
              <a:gd name="T89" fmla="*/ 115 h 204"/>
              <a:gd name="T90" fmla="*/ 101 w 274"/>
              <a:gd name="T91" fmla="*/ 108 h 204"/>
              <a:gd name="T92" fmla="*/ 102 w 274"/>
              <a:gd name="T93" fmla="*/ 108 h 204"/>
              <a:gd name="T94" fmla="*/ 94 w 274"/>
              <a:gd name="T95" fmla="*/ 115 h 204"/>
              <a:gd name="T96" fmla="*/ 88 w 274"/>
              <a:gd name="T97" fmla="*/ 116 h 204"/>
              <a:gd name="T98" fmla="*/ 77 w 274"/>
              <a:gd name="T99" fmla="*/ 108 h 204"/>
              <a:gd name="T100" fmla="*/ 59 w 274"/>
              <a:gd name="T101" fmla="*/ 106 h 204"/>
              <a:gd name="T102" fmla="*/ 63 w 274"/>
              <a:gd name="T103" fmla="*/ 107 h 204"/>
              <a:gd name="T104" fmla="*/ 62 w 274"/>
              <a:gd name="T105" fmla="*/ 116 h 204"/>
              <a:gd name="T106" fmla="*/ 49 w 274"/>
              <a:gd name="T107" fmla="*/ 118 h 204"/>
              <a:gd name="T108" fmla="*/ 48 w 274"/>
              <a:gd name="T109" fmla="*/ 108 h 204"/>
              <a:gd name="T110" fmla="*/ 51 w 274"/>
              <a:gd name="T111" fmla="*/ 108 h 204"/>
              <a:gd name="T112" fmla="*/ 43 w 274"/>
              <a:gd name="T113" fmla="*/ 107 h 204"/>
              <a:gd name="T114" fmla="*/ 41 w 274"/>
              <a:gd name="T115" fmla="*/ 117 h 204"/>
              <a:gd name="T116" fmla="*/ 27 w 274"/>
              <a:gd name="T117" fmla="*/ 115 h 204"/>
              <a:gd name="T118" fmla="*/ 52 w 274"/>
              <a:gd name="T119" fmla="*/ 87 h 204"/>
              <a:gd name="T120" fmla="*/ 64 w 274"/>
              <a:gd name="T121" fmla="*/ 71 h 204"/>
              <a:gd name="T122" fmla="*/ 25 w 274"/>
              <a:gd name="T123" fmla="*/ 79 h 204"/>
              <a:gd name="T124" fmla="*/ 25 w 274"/>
              <a:gd name="T125" fmla="*/ 69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4" h="204">
                <a:moveTo>
                  <a:pt x="253" y="49"/>
                </a:moveTo>
                <a:cubicBezTo>
                  <a:pt x="259" y="50"/>
                  <a:pt x="264" y="52"/>
                  <a:pt x="267" y="56"/>
                </a:cubicBezTo>
                <a:cubicBezTo>
                  <a:pt x="267" y="56"/>
                  <a:pt x="267" y="56"/>
                  <a:pt x="267" y="56"/>
                </a:cubicBezTo>
                <a:cubicBezTo>
                  <a:pt x="271" y="60"/>
                  <a:pt x="274" y="66"/>
                  <a:pt x="274" y="72"/>
                </a:cubicBezTo>
                <a:cubicBezTo>
                  <a:pt x="274" y="181"/>
                  <a:pt x="274" y="181"/>
                  <a:pt x="274" y="181"/>
                </a:cubicBezTo>
                <a:cubicBezTo>
                  <a:pt x="274" y="188"/>
                  <a:pt x="271" y="193"/>
                  <a:pt x="267" y="198"/>
                </a:cubicBezTo>
                <a:cubicBezTo>
                  <a:pt x="267" y="198"/>
                  <a:pt x="267" y="198"/>
                  <a:pt x="267" y="198"/>
                </a:cubicBezTo>
                <a:cubicBezTo>
                  <a:pt x="263" y="202"/>
                  <a:pt x="257" y="204"/>
                  <a:pt x="251" y="204"/>
                </a:cubicBezTo>
                <a:cubicBezTo>
                  <a:pt x="52" y="204"/>
                  <a:pt x="52" y="204"/>
                  <a:pt x="52" y="204"/>
                </a:cubicBezTo>
                <a:cubicBezTo>
                  <a:pt x="46" y="204"/>
                  <a:pt x="40" y="202"/>
                  <a:pt x="36" y="198"/>
                </a:cubicBezTo>
                <a:cubicBezTo>
                  <a:pt x="36" y="198"/>
                  <a:pt x="36" y="198"/>
                  <a:pt x="36" y="198"/>
                </a:cubicBezTo>
                <a:cubicBezTo>
                  <a:pt x="32" y="193"/>
                  <a:pt x="29" y="188"/>
                  <a:pt x="29" y="181"/>
                </a:cubicBezTo>
                <a:cubicBezTo>
                  <a:pt x="29" y="163"/>
                  <a:pt x="29" y="163"/>
                  <a:pt x="29" y="163"/>
                </a:cubicBezTo>
                <a:cubicBezTo>
                  <a:pt x="43" y="163"/>
                  <a:pt x="43" y="163"/>
                  <a:pt x="43" y="163"/>
                </a:cubicBezTo>
                <a:cubicBezTo>
                  <a:pt x="43" y="181"/>
                  <a:pt x="43" y="181"/>
                  <a:pt x="43" y="181"/>
                </a:cubicBezTo>
                <a:cubicBezTo>
                  <a:pt x="43" y="184"/>
                  <a:pt x="44" y="186"/>
                  <a:pt x="45" y="188"/>
                </a:cubicBezTo>
                <a:cubicBezTo>
                  <a:pt x="47" y="190"/>
                  <a:pt x="49" y="191"/>
                  <a:pt x="52" y="191"/>
                </a:cubicBezTo>
                <a:cubicBezTo>
                  <a:pt x="251" y="191"/>
                  <a:pt x="251" y="191"/>
                  <a:pt x="251" y="191"/>
                </a:cubicBezTo>
                <a:cubicBezTo>
                  <a:pt x="254" y="191"/>
                  <a:pt x="256" y="190"/>
                  <a:pt x="258" y="188"/>
                </a:cubicBezTo>
                <a:cubicBezTo>
                  <a:pt x="259" y="186"/>
                  <a:pt x="261" y="184"/>
                  <a:pt x="261" y="181"/>
                </a:cubicBezTo>
                <a:cubicBezTo>
                  <a:pt x="261" y="179"/>
                  <a:pt x="261" y="179"/>
                  <a:pt x="261" y="179"/>
                </a:cubicBezTo>
                <a:cubicBezTo>
                  <a:pt x="80" y="179"/>
                  <a:pt x="80" y="179"/>
                  <a:pt x="80" y="179"/>
                </a:cubicBezTo>
                <a:cubicBezTo>
                  <a:pt x="80" y="163"/>
                  <a:pt x="80" y="163"/>
                  <a:pt x="80" y="163"/>
                </a:cubicBezTo>
                <a:cubicBezTo>
                  <a:pt x="228" y="163"/>
                  <a:pt x="228" y="163"/>
                  <a:pt x="228" y="163"/>
                </a:cubicBezTo>
                <a:cubicBezTo>
                  <a:pt x="242" y="163"/>
                  <a:pt x="253" y="152"/>
                  <a:pt x="253" y="138"/>
                </a:cubicBezTo>
                <a:cubicBezTo>
                  <a:pt x="253" y="135"/>
                  <a:pt x="253" y="135"/>
                  <a:pt x="253" y="135"/>
                </a:cubicBezTo>
                <a:cubicBezTo>
                  <a:pt x="261" y="135"/>
                  <a:pt x="261" y="135"/>
                  <a:pt x="261" y="135"/>
                </a:cubicBezTo>
                <a:cubicBezTo>
                  <a:pt x="261" y="72"/>
                  <a:pt x="261" y="72"/>
                  <a:pt x="261" y="72"/>
                </a:cubicBezTo>
                <a:cubicBezTo>
                  <a:pt x="261" y="69"/>
                  <a:pt x="259" y="67"/>
                  <a:pt x="258" y="65"/>
                </a:cubicBezTo>
                <a:cubicBezTo>
                  <a:pt x="257" y="64"/>
                  <a:pt x="255" y="63"/>
                  <a:pt x="253" y="63"/>
                </a:cubicBezTo>
                <a:cubicBezTo>
                  <a:pt x="253" y="49"/>
                  <a:pt x="253" y="49"/>
                  <a:pt x="253" y="49"/>
                </a:cubicBezTo>
                <a:close/>
                <a:moveTo>
                  <a:pt x="13" y="0"/>
                </a:moveTo>
                <a:cubicBezTo>
                  <a:pt x="6" y="0"/>
                  <a:pt x="0" y="6"/>
                  <a:pt x="0" y="12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40"/>
                  <a:pt x="6" y="146"/>
                  <a:pt x="13" y="146"/>
                </a:cubicBezTo>
                <a:cubicBezTo>
                  <a:pt x="223" y="146"/>
                  <a:pt x="223" y="146"/>
                  <a:pt x="223" y="146"/>
                </a:cubicBezTo>
                <a:cubicBezTo>
                  <a:pt x="230" y="146"/>
                  <a:pt x="235" y="140"/>
                  <a:pt x="235" y="133"/>
                </a:cubicBezTo>
                <a:cubicBezTo>
                  <a:pt x="235" y="12"/>
                  <a:pt x="235" y="12"/>
                  <a:pt x="235" y="12"/>
                </a:cubicBezTo>
                <a:cubicBezTo>
                  <a:pt x="235" y="6"/>
                  <a:pt x="230" y="0"/>
                  <a:pt x="223" y="0"/>
                </a:cubicBezTo>
                <a:cubicBezTo>
                  <a:pt x="13" y="0"/>
                  <a:pt x="13" y="0"/>
                  <a:pt x="13" y="0"/>
                </a:cubicBezTo>
                <a:close/>
                <a:moveTo>
                  <a:pt x="31" y="51"/>
                </a:moveTo>
                <a:cubicBezTo>
                  <a:pt x="28" y="51"/>
                  <a:pt x="25" y="54"/>
                  <a:pt x="25" y="57"/>
                </a:cubicBezTo>
                <a:cubicBezTo>
                  <a:pt x="25" y="60"/>
                  <a:pt x="25" y="60"/>
                  <a:pt x="25" y="60"/>
                </a:cubicBezTo>
                <a:cubicBezTo>
                  <a:pt x="36" y="60"/>
                  <a:pt x="36" y="60"/>
                  <a:pt x="36" y="60"/>
                </a:cubicBezTo>
                <a:cubicBezTo>
                  <a:pt x="36" y="51"/>
                  <a:pt x="36" y="51"/>
                  <a:pt x="36" y="51"/>
                </a:cubicBezTo>
                <a:cubicBezTo>
                  <a:pt x="31" y="51"/>
                  <a:pt x="31" y="51"/>
                  <a:pt x="31" y="51"/>
                </a:cubicBezTo>
                <a:close/>
                <a:moveTo>
                  <a:pt x="32" y="29"/>
                </a:moveTo>
                <a:cubicBezTo>
                  <a:pt x="35" y="29"/>
                  <a:pt x="35" y="29"/>
                  <a:pt x="35" y="29"/>
                </a:cubicBezTo>
                <a:cubicBezTo>
                  <a:pt x="34" y="30"/>
                  <a:pt x="34" y="31"/>
                  <a:pt x="34" y="31"/>
                </a:cubicBezTo>
                <a:cubicBezTo>
                  <a:pt x="33" y="32"/>
                  <a:pt x="33" y="32"/>
                  <a:pt x="32" y="33"/>
                </a:cubicBezTo>
                <a:cubicBezTo>
                  <a:pt x="31" y="33"/>
                  <a:pt x="31" y="33"/>
                  <a:pt x="30" y="33"/>
                </a:cubicBezTo>
                <a:cubicBezTo>
                  <a:pt x="28" y="33"/>
                  <a:pt x="27" y="33"/>
                  <a:pt x="27" y="33"/>
                </a:cubicBezTo>
                <a:cubicBezTo>
                  <a:pt x="26" y="32"/>
                  <a:pt x="25" y="32"/>
                  <a:pt x="25" y="31"/>
                </a:cubicBezTo>
                <a:cubicBezTo>
                  <a:pt x="24" y="30"/>
                  <a:pt x="24" y="29"/>
                  <a:pt x="24" y="27"/>
                </a:cubicBezTo>
                <a:cubicBezTo>
                  <a:pt x="24" y="26"/>
                  <a:pt x="24" y="24"/>
                  <a:pt x="25" y="23"/>
                </a:cubicBezTo>
                <a:cubicBezTo>
                  <a:pt x="26" y="22"/>
                  <a:pt x="28" y="22"/>
                  <a:pt x="30" y="22"/>
                </a:cubicBezTo>
                <a:cubicBezTo>
                  <a:pt x="31" y="22"/>
                  <a:pt x="32" y="22"/>
                  <a:pt x="33" y="23"/>
                </a:cubicBezTo>
                <a:cubicBezTo>
                  <a:pt x="34" y="23"/>
                  <a:pt x="34" y="24"/>
                  <a:pt x="35" y="25"/>
                </a:cubicBezTo>
                <a:cubicBezTo>
                  <a:pt x="32" y="26"/>
                  <a:pt x="32" y="26"/>
                  <a:pt x="32" y="26"/>
                </a:cubicBezTo>
                <a:cubicBezTo>
                  <a:pt x="31" y="26"/>
                  <a:pt x="31" y="25"/>
                  <a:pt x="31" y="25"/>
                </a:cubicBezTo>
                <a:cubicBezTo>
                  <a:pt x="31" y="25"/>
                  <a:pt x="31" y="25"/>
                  <a:pt x="31" y="25"/>
                </a:cubicBezTo>
                <a:cubicBezTo>
                  <a:pt x="30" y="24"/>
                  <a:pt x="30" y="24"/>
                  <a:pt x="30" y="24"/>
                </a:cubicBezTo>
                <a:cubicBezTo>
                  <a:pt x="29" y="24"/>
                  <a:pt x="28" y="25"/>
                  <a:pt x="28" y="25"/>
                </a:cubicBezTo>
                <a:cubicBezTo>
                  <a:pt x="28" y="26"/>
                  <a:pt x="27" y="27"/>
                  <a:pt x="27" y="27"/>
                </a:cubicBezTo>
                <a:cubicBezTo>
                  <a:pt x="27" y="29"/>
                  <a:pt x="28" y="30"/>
                  <a:pt x="28" y="30"/>
                </a:cubicBezTo>
                <a:cubicBezTo>
                  <a:pt x="28" y="30"/>
                  <a:pt x="29" y="31"/>
                  <a:pt x="29" y="31"/>
                </a:cubicBezTo>
                <a:cubicBezTo>
                  <a:pt x="30" y="31"/>
                  <a:pt x="31" y="30"/>
                  <a:pt x="31" y="30"/>
                </a:cubicBezTo>
                <a:cubicBezTo>
                  <a:pt x="31" y="30"/>
                  <a:pt x="32" y="29"/>
                  <a:pt x="32" y="29"/>
                </a:cubicBezTo>
                <a:close/>
                <a:moveTo>
                  <a:pt x="36" y="25"/>
                </a:moveTo>
                <a:cubicBezTo>
                  <a:pt x="39" y="25"/>
                  <a:pt x="39" y="25"/>
                  <a:pt x="39" y="25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40" y="25"/>
                  <a:pt x="40" y="25"/>
                </a:cubicBezTo>
                <a:cubicBezTo>
                  <a:pt x="40" y="25"/>
                  <a:pt x="40" y="25"/>
                  <a:pt x="41" y="25"/>
                </a:cubicBezTo>
                <a:cubicBezTo>
                  <a:pt x="41" y="25"/>
                  <a:pt x="42" y="25"/>
                  <a:pt x="42" y="25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0" y="27"/>
                  <a:pt x="40" y="27"/>
                  <a:pt x="40" y="28"/>
                </a:cubicBezTo>
                <a:cubicBezTo>
                  <a:pt x="39" y="28"/>
                  <a:pt x="39" y="29"/>
                  <a:pt x="39" y="30"/>
                </a:cubicBezTo>
                <a:cubicBezTo>
                  <a:pt x="39" y="33"/>
                  <a:pt x="39" y="33"/>
                  <a:pt x="39" y="33"/>
                </a:cubicBezTo>
                <a:cubicBezTo>
                  <a:pt x="36" y="33"/>
                  <a:pt x="36" y="33"/>
                  <a:pt x="36" y="33"/>
                </a:cubicBezTo>
                <a:cubicBezTo>
                  <a:pt x="36" y="25"/>
                  <a:pt x="36" y="25"/>
                  <a:pt x="36" y="25"/>
                </a:cubicBezTo>
                <a:close/>
                <a:moveTo>
                  <a:pt x="52" y="30"/>
                </a:moveTo>
                <a:cubicBezTo>
                  <a:pt x="46" y="30"/>
                  <a:pt x="46" y="30"/>
                  <a:pt x="46" y="30"/>
                </a:cubicBezTo>
                <a:cubicBezTo>
                  <a:pt x="46" y="30"/>
                  <a:pt x="46" y="31"/>
                  <a:pt x="46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8" y="31"/>
                  <a:pt x="48" y="31"/>
                  <a:pt x="48" y="31"/>
                </a:cubicBezTo>
                <a:cubicBezTo>
                  <a:pt x="48" y="31"/>
                  <a:pt x="49" y="31"/>
                  <a:pt x="49" y="31"/>
                </a:cubicBezTo>
                <a:cubicBezTo>
                  <a:pt x="52" y="31"/>
                  <a:pt x="52" y="31"/>
                  <a:pt x="52" y="31"/>
                </a:cubicBezTo>
                <a:cubicBezTo>
                  <a:pt x="51" y="32"/>
                  <a:pt x="51" y="32"/>
                  <a:pt x="50" y="33"/>
                </a:cubicBezTo>
                <a:cubicBezTo>
                  <a:pt x="49" y="33"/>
                  <a:pt x="48" y="33"/>
                  <a:pt x="47" y="33"/>
                </a:cubicBezTo>
                <a:cubicBezTo>
                  <a:pt x="46" y="33"/>
                  <a:pt x="45" y="33"/>
                  <a:pt x="45" y="33"/>
                </a:cubicBezTo>
                <a:cubicBezTo>
                  <a:pt x="44" y="32"/>
                  <a:pt x="44" y="32"/>
                  <a:pt x="43" y="31"/>
                </a:cubicBezTo>
                <a:cubicBezTo>
                  <a:pt x="43" y="31"/>
                  <a:pt x="43" y="30"/>
                  <a:pt x="43" y="29"/>
                </a:cubicBezTo>
                <a:cubicBezTo>
                  <a:pt x="43" y="28"/>
                  <a:pt x="43" y="27"/>
                  <a:pt x="44" y="26"/>
                </a:cubicBezTo>
                <a:cubicBezTo>
                  <a:pt x="45" y="25"/>
                  <a:pt x="46" y="25"/>
                  <a:pt x="47" y="25"/>
                </a:cubicBezTo>
                <a:cubicBezTo>
                  <a:pt x="48" y="25"/>
                  <a:pt x="49" y="25"/>
                  <a:pt x="50" y="25"/>
                </a:cubicBezTo>
                <a:cubicBezTo>
                  <a:pt x="51" y="26"/>
                  <a:pt x="51" y="26"/>
                  <a:pt x="51" y="27"/>
                </a:cubicBezTo>
                <a:cubicBezTo>
                  <a:pt x="52" y="28"/>
                  <a:pt x="52" y="28"/>
                  <a:pt x="52" y="29"/>
                </a:cubicBezTo>
                <a:cubicBezTo>
                  <a:pt x="52" y="30"/>
                  <a:pt x="52" y="30"/>
                  <a:pt x="52" y="30"/>
                </a:cubicBezTo>
                <a:close/>
                <a:moveTo>
                  <a:pt x="49" y="28"/>
                </a:move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7"/>
                  <a:pt x="46" y="27"/>
                </a:cubicBezTo>
                <a:cubicBezTo>
                  <a:pt x="46" y="27"/>
                  <a:pt x="47" y="27"/>
                  <a:pt x="47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9" y="27"/>
                  <a:pt x="49" y="28"/>
                  <a:pt x="49" y="28"/>
                </a:cubicBezTo>
                <a:close/>
                <a:moveTo>
                  <a:pt x="62" y="22"/>
                </a:moveTo>
                <a:cubicBezTo>
                  <a:pt x="62" y="33"/>
                  <a:pt x="62" y="33"/>
                  <a:pt x="62" y="33"/>
                </a:cubicBezTo>
                <a:cubicBezTo>
                  <a:pt x="59" y="33"/>
                  <a:pt x="59" y="33"/>
                  <a:pt x="59" y="33"/>
                </a:cubicBezTo>
                <a:cubicBezTo>
                  <a:pt x="59" y="32"/>
                  <a:pt x="59" y="32"/>
                  <a:pt x="59" y="32"/>
                </a:cubicBezTo>
                <a:cubicBezTo>
                  <a:pt x="58" y="32"/>
                  <a:pt x="58" y="33"/>
                  <a:pt x="58" y="33"/>
                </a:cubicBezTo>
                <a:cubicBezTo>
                  <a:pt x="57" y="33"/>
                  <a:pt x="57" y="33"/>
                  <a:pt x="56" y="33"/>
                </a:cubicBezTo>
                <a:cubicBezTo>
                  <a:pt x="55" y="33"/>
                  <a:pt x="54" y="33"/>
                  <a:pt x="54" y="32"/>
                </a:cubicBezTo>
                <a:cubicBezTo>
                  <a:pt x="53" y="31"/>
                  <a:pt x="53" y="30"/>
                  <a:pt x="53" y="29"/>
                </a:cubicBezTo>
                <a:cubicBezTo>
                  <a:pt x="53" y="28"/>
                  <a:pt x="53" y="27"/>
                  <a:pt x="54" y="26"/>
                </a:cubicBezTo>
                <a:cubicBezTo>
                  <a:pt x="54" y="25"/>
                  <a:pt x="55" y="25"/>
                  <a:pt x="56" y="25"/>
                </a:cubicBezTo>
                <a:cubicBezTo>
                  <a:pt x="57" y="25"/>
                  <a:pt x="57" y="25"/>
                  <a:pt x="58" y="25"/>
                </a:cubicBezTo>
                <a:cubicBezTo>
                  <a:pt x="58" y="25"/>
                  <a:pt x="58" y="26"/>
                  <a:pt x="59" y="26"/>
                </a:cubicBezTo>
                <a:cubicBezTo>
                  <a:pt x="59" y="22"/>
                  <a:pt x="59" y="22"/>
                  <a:pt x="59" y="22"/>
                </a:cubicBezTo>
                <a:cubicBezTo>
                  <a:pt x="62" y="22"/>
                  <a:pt x="62" y="22"/>
                  <a:pt x="62" y="22"/>
                </a:cubicBezTo>
                <a:close/>
                <a:moveTo>
                  <a:pt x="59" y="29"/>
                </a:moveTo>
                <a:cubicBezTo>
                  <a:pt x="59" y="30"/>
                  <a:pt x="58" y="30"/>
                  <a:pt x="58" y="30"/>
                </a:cubicBezTo>
                <a:cubicBezTo>
                  <a:pt x="58" y="31"/>
                  <a:pt x="58" y="31"/>
                  <a:pt x="57" y="31"/>
                </a:cubicBezTo>
                <a:cubicBezTo>
                  <a:pt x="57" y="31"/>
                  <a:pt x="57" y="31"/>
                  <a:pt x="56" y="30"/>
                </a:cubicBezTo>
                <a:cubicBezTo>
                  <a:pt x="56" y="30"/>
                  <a:pt x="56" y="30"/>
                  <a:pt x="56" y="29"/>
                </a:cubicBezTo>
                <a:cubicBezTo>
                  <a:pt x="56" y="28"/>
                  <a:pt x="56" y="28"/>
                  <a:pt x="56" y="28"/>
                </a:cubicBezTo>
                <a:cubicBezTo>
                  <a:pt x="57" y="27"/>
                  <a:pt x="57" y="27"/>
                  <a:pt x="57" y="27"/>
                </a:cubicBezTo>
                <a:cubicBezTo>
                  <a:pt x="58" y="27"/>
                  <a:pt x="58" y="27"/>
                  <a:pt x="58" y="28"/>
                </a:cubicBezTo>
                <a:cubicBezTo>
                  <a:pt x="58" y="28"/>
                  <a:pt x="59" y="28"/>
                  <a:pt x="59" y="29"/>
                </a:cubicBezTo>
                <a:close/>
                <a:moveTo>
                  <a:pt x="64" y="22"/>
                </a:moveTo>
                <a:cubicBezTo>
                  <a:pt x="67" y="22"/>
                  <a:pt x="67" y="22"/>
                  <a:pt x="67" y="22"/>
                </a:cubicBezTo>
                <a:cubicBezTo>
                  <a:pt x="67" y="24"/>
                  <a:pt x="67" y="24"/>
                  <a:pt x="67" y="24"/>
                </a:cubicBezTo>
                <a:cubicBezTo>
                  <a:pt x="64" y="24"/>
                  <a:pt x="64" y="24"/>
                  <a:pt x="64" y="24"/>
                </a:cubicBezTo>
                <a:cubicBezTo>
                  <a:pt x="64" y="22"/>
                  <a:pt x="64" y="22"/>
                  <a:pt x="64" y="22"/>
                </a:cubicBezTo>
                <a:close/>
                <a:moveTo>
                  <a:pt x="64" y="25"/>
                </a:moveTo>
                <a:cubicBezTo>
                  <a:pt x="67" y="25"/>
                  <a:pt x="67" y="25"/>
                  <a:pt x="67" y="25"/>
                </a:cubicBezTo>
                <a:cubicBezTo>
                  <a:pt x="67" y="33"/>
                  <a:pt x="67" y="33"/>
                  <a:pt x="67" y="33"/>
                </a:cubicBezTo>
                <a:cubicBezTo>
                  <a:pt x="64" y="33"/>
                  <a:pt x="64" y="33"/>
                  <a:pt x="64" y="33"/>
                </a:cubicBezTo>
                <a:cubicBezTo>
                  <a:pt x="64" y="25"/>
                  <a:pt x="64" y="25"/>
                  <a:pt x="64" y="25"/>
                </a:cubicBezTo>
                <a:close/>
                <a:moveTo>
                  <a:pt x="72" y="22"/>
                </a:moveTo>
                <a:cubicBezTo>
                  <a:pt x="72" y="25"/>
                  <a:pt x="72" y="25"/>
                  <a:pt x="72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7"/>
                  <a:pt x="74" y="27"/>
                  <a:pt x="74" y="27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30"/>
                  <a:pt x="72" y="30"/>
                  <a:pt x="72" y="30"/>
                </a:cubicBezTo>
                <a:cubicBezTo>
                  <a:pt x="72" y="30"/>
                  <a:pt x="72" y="31"/>
                  <a:pt x="72" y="31"/>
                </a:cubicBezTo>
                <a:cubicBezTo>
                  <a:pt x="72" y="31"/>
                  <a:pt x="73" y="31"/>
                  <a:pt x="73" y="31"/>
                </a:cubicBezTo>
                <a:cubicBezTo>
                  <a:pt x="73" y="31"/>
                  <a:pt x="73" y="31"/>
                  <a:pt x="74" y="31"/>
                </a:cubicBezTo>
                <a:cubicBezTo>
                  <a:pt x="74" y="33"/>
                  <a:pt x="74" y="33"/>
                  <a:pt x="74" y="33"/>
                </a:cubicBezTo>
                <a:cubicBezTo>
                  <a:pt x="73" y="33"/>
                  <a:pt x="73" y="33"/>
                  <a:pt x="72" y="33"/>
                </a:cubicBezTo>
                <a:cubicBezTo>
                  <a:pt x="71" y="33"/>
                  <a:pt x="71" y="33"/>
                  <a:pt x="70" y="33"/>
                </a:cubicBezTo>
                <a:cubicBezTo>
                  <a:pt x="70" y="33"/>
                  <a:pt x="70" y="32"/>
                  <a:pt x="69" y="32"/>
                </a:cubicBezTo>
                <a:cubicBezTo>
                  <a:pt x="69" y="32"/>
                  <a:pt x="69" y="31"/>
                  <a:pt x="69" y="30"/>
                </a:cubicBezTo>
                <a:cubicBezTo>
                  <a:pt x="69" y="27"/>
                  <a:pt x="69" y="27"/>
                  <a:pt x="69" y="27"/>
                </a:cubicBezTo>
                <a:cubicBezTo>
                  <a:pt x="68" y="27"/>
                  <a:pt x="68" y="27"/>
                  <a:pt x="68" y="27"/>
                </a:cubicBezTo>
                <a:cubicBezTo>
                  <a:pt x="68" y="25"/>
                  <a:pt x="68" y="25"/>
                  <a:pt x="68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4"/>
                  <a:pt x="69" y="24"/>
                  <a:pt x="69" y="24"/>
                </a:cubicBezTo>
                <a:cubicBezTo>
                  <a:pt x="72" y="22"/>
                  <a:pt x="72" y="22"/>
                  <a:pt x="72" y="22"/>
                </a:cubicBezTo>
                <a:close/>
                <a:moveTo>
                  <a:pt x="83" y="29"/>
                </a:moveTo>
                <a:cubicBezTo>
                  <a:pt x="85" y="30"/>
                  <a:pt x="85" y="30"/>
                  <a:pt x="85" y="30"/>
                </a:cubicBezTo>
                <a:cubicBezTo>
                  <a:pt x="84" y="31"/>
                  <a:pt x="84" y="32"/>
                  <a:pt x="83" y="32"/>
                </a:cubicBezTo>
                <a:cubicBezTo>
                  <a:pt x="82" y="33"/>
                  <a:pt x="81" y="33"/>
                  <a:pt x="80" y="33"/>
                </a:cubicBezTo>
                <a:cubicBezTo>
                  <a:pt x="79" y="33"/>
                  <a:pt x="78" y="33"/>
                  <a:pt x="77" y="32"/>
                </a:cubicBezTo>
                <a:cubicBezTo>
                  <a:pt x="76" y="31"/>
                  <a:pt x="75" y="29"/>
                  <a:pt x="75" y="28"/>
                </a:cubicBezTo>
                <a:cubicBezTo>
                  <a:pt x="75" y="26"/>
                  <a:pt x="76" y="24"/>
                  <a:pt x="77" y="23"/>
                </a:cubicBezTo>
                <a:cubicBezTo>
                  <a:pt x="78" y="22"/>
                  <a:pt x="79" y="22"/>
                  <a:pt x="80" y="22"/>
                </a:cubicBezTo>
                <a:cubicBezTo>
                  <a:pt x="82" y="22"/>
                  <a:pt x="83" y="22"/>
                  <a:pt x="84" y="23"/>
                </a:cubicBezTo>
                <a:cubicBezTo>
                  <a:pt x="84" y="24"/>
                  <a:pt x="84" y="24"/>
                  <a:pt x="85" y="25"/>
                </a:cubicBezTo>
                <a:cubicBezTo>
                  <a:pt x="83" y="26"/>
                  <a:pt x="83" y="26"/>
                  <a:pt x="83" y="26"/>
                </a:cubicBezTo>
                <a:cubicBezTo>
                  <a:pt x="82" y="25"/>
                  <a:pt x="82" y="25"/>
                  <a:pt x="82" y="24"/>
                </a:cubicBezTo>
                <a:cubicBezTo>
                  <a:pt x="81" y="24"/>
                  <a:pt x="81" y="24"/>
                  <a:pt x="80" y="24"/>
                </a:cubicBezTo>
                <a:cubicBezTo>
                  <a:pt x="79" y="24"/>
                  <a:pt x="79" y="24"/>
                  <a:pt x="78" y="25"/>
                </a:cubicBezTo>
                <a:cubicBezTo>
                  <a:pt x="78" y="25"/>
                  <a:pt x="77" y="26"/>
                  <a:pt x="77" y="27"/>
                </a:cubicBezTo>
                <a:cubicBezTo>
                  <a:pt x="77" y="29"/>
                  <a:pt x="78" y="30"/>
                  <a:pt x="78" y="30"/>
                </a:cubicBezTo>
                <a:cubicBezTo>
                  <a:pt x="79" y="31"/>
                  <a:pt x="79" y="31"/>
                  <a:pt x="80" y="31"/>
                </a:cubicBezTo>
                <a:cubicBezTo>
                  <a:pt x="81" y="31"/>
                  <a:pt x="81" y="31"/>
                  <a:pt x="82" y="31"/>
                </a:cubicBezTo>
                <a:cubicBezTo>
                  <a:pt x="82" y="30"/>
                  <a:pt x="82" y="30"/>
                  <a:pt x="83" y="29"/>
                </a:cubicBezTo>
                <a:close/>
                <a:moveTo>
                  <a:pt x="88" y="28"/>
                </a:moveTo>
                <a:cubicBezTo>
                  <a:pt x="86" y="27"/>
                  <a:pt x="86" y="27"/>
                  <a:pt x="86" y="27"/>
                </a:cubicBezTo>
                <a:cubicBezTo>
                  <a:pt x="86" y="26"/>
                  <a:pt x="87" y="26"/>
                  <a:pt x="87" y="25"/>
                </a:cubicBezTo>
                <a:cubicBezTo>
                  <a:pt x="88" y="25"/>
                  <a:pt x="89" y="25"/>
                  <a:pt x="90" y="25"/>
                </a:cubicBezTo>
                <a:cubicBezTo>
                  <a:pt x="91" y="25"/>
                  <a:pt x="91" y="25"/>
                  <a:pt x="92" y="25"/>
                </a:cubicBezTo>
                <a:cubicBezTo>
                  <a:pt x="92" y="25"/>
                  <a:pt x="93" y="26"/>
                  <a:pt x="93" y="26"/>
                </a:cubicBezTo>
                <a:cubicBezTo>
                  <a:pt x="93" y="26"/>
                  <a:pt x="93" y="27"/>
                  <a:pt x="93" y="28"/>
                </a:cubicBezTo>
                <a:cubicBezTo>
                  <a:pt x="93" y="30"/>
                  <a:pt x="93" y="30"/>
                  <a:pt x="93" y="30"/>
                </a:cubicBezTo>
                <a:cubicBezTo>
                  <a:pt x="93" y="31"/>
                  <a:pt x="93" y="32"/>
                  <a:pt x="93" y="32"/>
                </a:cubicBezTo>
                <a:cubicBezTo>
                  <a:pt x="93" y="32"/>
                  <a:pt x="93" y="33"/>
                  <a:pt x="93" y="33"/>
                </a:cubicBezTo>
                <a:cubicBezTo>
                  <a:pt x="91" y="33"/>
                  <a:pt x="91" y="33"/>
                  <a:pt x="91" y="33"/>
                </a:cubicBezTo>
                <a:cubicBezTo>
                  <a:pt x="91" y="33"/>
                  <a:pt x="91" y="33"/>
                  <a:pt x="91" y="32"/>
                </a:cubicBezTo>
                <a:cubicBezTo>
                  <a:pt x="91" y="32"/>
                  <a:pt x="91" y="32"/>
                  <a:pt x="91" y="32"/>
                </a:cubicBezTo>
                <a:cubicBezTo>
                  <a:pt x="91" y="32"/>
                  <a:pt x="90" y="33"/>
                  <a:pt x="90" y="33"/>
                </a:cubicBezTo>
                <a:cubicBezTo>
                  <a:pt x="90" y="33"/>
                  <a:pt x="89" y="33"/>
                  <a:pt x="89" y="33"/>
                </a:cubicBezTo>
                <a:cubicBezTo>
                  <a:pt x="88" y="33"/>
                  <a:pt x="87" y="33"/>
                  <a:pt x="87" y="33"/>
                </a:cubicBezTo>
                <a:cubicBezTo>
                  <a:pt x="86" y="32"/>
                  <a:pt x="86" y="32"/>
                  <a:pt x="86" y="31"/>
                </a:cubicBezTo>
                <a:cubicBezTo>
                  <a:pt x="86" y="30"/>
                  <a:pt x="86" y="30"/>
                  <a:pt x="86" y="30"/>
                </a:cubicBezTo>
                <a:cubicBezTo>
                  <a:pt x="87" y="29"/>
                  <a:pt x="87" y="29"/>
                  <a:pt x="87" y="29"/>
                </a:cubicBezTo>
                <a:cubicBezTo>
                  <a:pt x="88" y="29"/>
                  <a:pt x="88" y="29"/>
                  <a:pt x="89" y="28"/>
                </a:cubicBezTo>
                <a:cubicBezTo>
                  <a:pt x="90" y="28"/>
                  <a:pt x="91" y="28"/>
                  <a:pt x="91" y="28"/>
                </a:cubicBezTo>
                <a:cubicBezTo>
                  <a:pt x="91" y="28"/>
                  <a:pt x="91" y="28"/>
                  <a:pt x="91" y="28"/>
                </a:cubicBezTo>
                <a:cubicBezTo>
                  <a:pt x="91" y="27"/>
                  <a:pt x="91" y="27"/>
                  <a:pt x="91" y="27"/>
                </a:cubicBezTo>
                <a:cubicBezTo>
                  <a:pt x="90" y="27"/>
                  <a:pt x="90" y="26"/>
                  <a:pt x="90" y="26"/>
                </a:cubicBezTo>
                <a:cubicBezTo>
                  <a:pt x="89" y="26"/>
                  <a:pt x="89" y="27"/>
                  <a:pt x="89" y="27"/>
                </a:cubicBezTo>
                <a:cubicBezTo>
                  <a:pt x="88" y="27"/>
                  <a:pt x="88" y="27"/>
                  <a:pt x="88" y="28"/>
                </a:cubicBezTo>
                <a:close/>
                <a:moveTo>
                  <a:pt x="91" y="29"/>
                </a:moveTo>
                <a:cubicBezTo>
                  <a:pt x="91" y="30"/>
                  <a:pt x="91" y="30"/>
                  <a:pt x="91" y="30"/>
                </a:cubicBezTo>
                <a:cubicBezTo>
                  <a:pt x="91" y="30"/>
                  <a:pt x="91" y="30"/>
                  <a:pt x="91" y="31"/>
                </a:cubicBezTo>
                <a:cubicBezTo>
                  <a:pt x="91" y="31"/>
                  <a:pt x="91" y="31"/>
                  <a:pt x="90" y="31"/>
                </a:cubicBezTo>
                <a:cubicBezTo>
                  <a:pt x="90" y="32"/>
                  <a:pt x="90" y="32"/>
                  <a:pt x="89" y="32"/>
                </a:cubicBezTo>
                <a:cubicBezTo>
                  <a:pt x="89" y="32"/>
                  <a:pt x="89" y="32"/>
                  <a:pt x="88" y="31"/>
                </a:cubicBezTo>
                <a:cubicBezTo>
                  <a:pt x="88" y="31"/>
                  <a:pt x="88" y="31"/>
                  <a:pt x="88" y="31"/>
                </a:cubicBezTo>
                <a:cubicBezTo>
                  <a:pt x="88" y="30"/>
                  <a:pt x="88" y="30"/>
                  <a:pt x="89" y="30"/>
                </a:cubicBezTo>
                <a:cubicBezTo>
                  <a:pt x="89" y="30"/>
                  <a:pt x="89" y="30"/>
                  <a:pt x="90" y="30"/>
                </a:cubicBezTo>
                <a:cubicBezTo>
                  <a:pt x="90" y="29"/>
                  <a:pt x="91" y="29"/>
                  <a:pt x="91" y="29"/>
                </a:cubicBezTo>
                <a:close/>
                <a:moveTo>
                  <a:pt x="97" y="33"/>
                </a:moveTo>
                <a:cubicBezTo>
                  <a:pt x="95" y="33"/>
                  <a:pt x="95" y="33"/>
                  <a:pt x="95" y="33"/>
                </a:cubicBezTo>
                <a:cubicBezTo>
                  <a:pt x="95" y="25"/>
                  <a:pt x="95" y="25"/>
                  <a:pt x="95" y="25"/>
                </a:cubicBezTo>
                <a:cubicBezTo>
                  <a:pt x="97" y="25"/>
                  <a:pt x="97" y="25"/>
                  <a:pt x="97" y="25"/>
                </a:cubicBezTo>
                <a:cubicBezTo>
                  <a:pt x="97" y="26"/>
                  <a:pt x="97" y="26"/>
                  <a:pt x="97" y="26"/>
                </a:cubicBezTo>
                <a:cubicBezTo>
                  <a:pt x="97" y="26"/>
                  <a:pt x="98" y="25"/>
                  <a:pt x="98" y="25"/>
                </a:cubicBezTo>
                <a:cubicBezTo>
                  <a:pt x="98" y="25"/>
                  <a:pt x="98" y="25"/>
                  <a:pt x="99" y="25"/>
                </a:cubicBezTo>
                <a:cubicBezTo>
                  <a:pt x="99" y="25"/>
                  <a:pt x="100" y="25"/>
                  <a:pt x="100" y="25"/>
                </a:cubicBezTo>
                <a:cubicBezTo>
                  <a:pt x="100" y="27"/>
                  <a:pt x="100" y="27"/>
                  <a:pt x="100" y="27"/>
                </a:cubicBezTo>
                <a:cubicBezTo>
                  <a:pt x="99" y="27"/>
                  <a:pt x="99" y="27"/>
                  <a:pt x="99" y="27"/>
                </a:cubicBezTo>
                <a:cubicBezTo>
                  <a:pt x="98" y="27"/>
                  <a:pt x="98" y="27"/>
                  <a:pt x="98" y="27"/>
                </a:cubicBezTo>
                <a:cubicBezTo>
                  <a:pt x="98" y="27"/>
                  <a:pt x="97" y="27"/>
                  <a:pt x="97" y="28"/>
                </a:cubicBezTo>
                <a:cubicBezTo>
                  <a:pt x="97" y="28"/>
                  <a:pt x="97" y="29"/>
                  <a:pt x="97" y="31"/>
                </a:cubicBezTo>
                <a:cubicBezTo>
                  <a:pt x="97" y="33"/>
                  <a:pt x="97" y="33"/>
                  <a:pt x="97" y="33"/>
                </a:cubicBezTo>
                <a:close/>
                <a:moveTo>
                  <a:pt x="108" y="33"/>
                </a:moveTo>
                <a:cubicBezTo>
                  <a:pt x="106" y="33"/>
                  <a:pt x="106" y="33"/>
                  <a:pt x="106" y="33"/>
                </a:cubicBezTo>
                <a:cubicBezTo>
                  <a:pt x="106" y="32"/>
                  <a:pt x="106" y="32"/>
                  <a:pt x="106" y="32"/>
                </a:cubicBezTo>
                <a:cubicBezTo>
                  <a:pt x="106" y="32"/>
                  <a:pt x="106" y="33"/>
                  <a:pt x="105" y="33"/>
                </a:cubicBezTo>
                <a:cubicBezTo>
                  <a:pt x="105" y="33"/>
                  <a:pt x="104" y="33"/>
                  <a:pt x="104" y="33"/>
                </a:cubicBezTo>
                <a:cubicBezTo>
                  <a:pt x="103" y="33"/>
                  <a:pt x="102" y="33"/>
                  <a:pt x="102" y="32"/>
                </a:cubicBezTo>
                <a:cubicBezTo>
                  <a:pt x="101" y="31"/>
                  <a:pt x="101" y="30"/>
                  <a:pt x="101" y="29"/>
                </a:cubicBezTo>
                <a:cubicBezTo>
                  <a:pt x="101" y="28"/>
                  <a:pt x="101" y="27"/>
                  <a:pt x="102" y="26"/>
                </a:cubicBezTo>
                <a:cubicBezTo>
                  <a:pt x="102" y="25"/>
                  <a:pt x="103" y="25"/>
                  <a:pt x="104" y="25"/>
                </a:cubicBezTo>
                <a:cubicBezTo>
                  <a:pt x="105" y="25"/>
                  <a:pt x="106" y="25"/>
                  <a:pt x="106" y="26"/>
                </a:cubicBezTo>
                <a:cubicBezTo>
                  <a:pt x="106" y="22"/>
                  <a:pt x="106" y="22"/>
                  <a:pt x="106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8" y="33"/>
                  <a:pt x="108" y="33"/>
                  <a:pt x="108" y="33"/>
                </a:cubicBezTo>
                <a:close/>
                <a:moveTo>
                  <a:pt x="103" y="29"/>
                </a:moveTo>
                <a:cubicBezTo>
                  <a:pt x="103" y="28"/>
                  <a:pt x="103" y="27"/>
                  <a:pt x="103" y="27"/>
                </a:cubicBezTo>
                <a:cubicBezTo>
                  <a:pt x="104" y="27"/>
                  <a:pt x="104" y="26"/>
                  <a:pt x="105" y="26"/>
                </a:cubicBezTo>
                <a:cubicBezTo>
                  <a:pt x="105" y="26"/>
                  <a:pt x="105" y="27"/>
                  <a:pt x="106" y="27"/>
                </a:cubicBezTo>
                <a:cubicBezTo>
                  <a:pt x="106" y="28"/>
                  <a:pt x="106" y="28"/>
                  <a:pt x="106" y="29"/>
                </a:cubicBezTo>
                <a:cubicBezTo>
                  <a:pt x="106" y="30"/>
                  <a:pt x="106" y="31"/>
                  <a:pt x="106" y="31"/>
                </a:cubicBezTo>
                <a:cubicBezTo>
                  <a:pt x="105" y="31"/>
                  <a:pt x="105" y="32"/>
                  <a:pt x="105" y="32"/>
                </a:cubicBezTo>
                <a:cubicBezTo>
                  <a:pt x="104" y="32"/>
                  <a:pt x="103" y="31"/>
                  <a:pt x="103" y="31"/>
                </a:cubicBezTo>
                <a:cubicBezTo>
                  <a:pt x="103" y="30"/>
                  <a:pt x="103" y="30"/>
                  <a:pt x="103" y="29"/>
                </a:cubicBezTo>
                <a:close/>
                <a:moveTo>
                  <a:pt x="28" y="106"/>
                </a:moveTo>
                <a:cubicBezTo>
                  <a:pt x="28" y="106"/>
                  <a:pt x="27" y="107"/>
                  <a:pt x="26" y="107"/>
                </a:cubicBezTo>
                <a:cubicBezTo>
                  <a:pt x="26" y="107"/>
                  <a:pt x="26" y="107"/>
                  <a:pt x="26" y="107"/>
                </a:cubicBezTo>
                <a:cubicBezTo>
                  <a:pt x="26" y="108"/>
                  <a:pt x="25" y="109"/>
                  <a:pt x="25" y="109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5" y="116"/>
                  <a:pt x="26" y="117"/>
                  <a:pt x="26" y="117"/>
                </a:cubicBezTo>
                <a:cubicBezTo>
                  <a:pt x="27" y="118"/>
                  <a:pt x="28" y="118"/>
                  <a:pt x="28" y="118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31" y="118"/>
                  <a:pt x="32" y="118"/>
                  <a:pt x="33" y="117"/>
                </a:cubicBezTo>
                <a:cubicBezTo>
                  <a:pt x="33" y="117"/>
                  <a:pt x="33" y="117"/>
                  <a:pt x="33" y="117"/>
                </a:cubicBezTo>
                <a:cubicBezTo>
                  <a:pt x="33" y="117"/>
                  <a:pt x="34" y="116"/>
                  <a:pt x="34" y="115"/>
                </a:cubicBezTo>
                <a:cubicBezTo>
                  <a:pt x="34" y="109"/>
                  <a:pt x="34" y="109"/>
                  <a:pt x="34" y="109"/>
                </a:cubicBezTo>
                <a:cubicBezTo>
                  <a:pt x="34" y="109"/>
                  <a:pt x="33" y="108"/>
                  <a:pt x="33" y="107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32" y="107"/>
                  <a:pt x="31" y="106"/>
                  <a:pt x="30" y="106"/>
                </a:cubicBezTo>
                <a:cubicBezTo>
                  <a:pt x="28" y="106"/>
                  <a:pt x="28" y="106"/>
                  <a:pt x="28" y="106"/>
                </a:cubicBezTo>
                <a:close/>
                <a:moveTo>
                  <a:pt x="178" y="106"/>
                </a:moveTo>
                <a:cubicBezTo>
                  <a:pt x="177" y="106"/>
                  <a:pt x="177" y="107"/>
                  <a:pt x="176" y="107"/>
                </a:cubicBezTo>
                <a:cubicBezTo>
                  <a:pt x="176" y="107"/>
                  <a:pt x="176" y="107"/>
                  <a:pt x="176" y="107"/>
                </a:cubicBezTo>
                <a:cubicBezTo>
                  <a:pt x="176" y="108"/>
                  <a:pt x="175" y="109"/>
                  <a:pt x="175" y="109"/>
                </a:cubicBezTo>
                <a:cubicBezTo>
                  <a:pt x="175" y="115"/>
                  <a:pt x="175" y="115"/>
                  <a:pt x="175" y="115"/>
                </a:cubicBezTo>
                <a:cubicBezTo>
                  <a:pt x="175" y="116"/>
                  <a:pt x="176" y="117"/>
                  <a:pt x="176" y="117"/>
                </a:cubicBezTo>
                <a:cubicBezTo>
                  <a:pt x="177" y="118"/>
                  <a:pt x="177" y="118"/>
                  <a:pt x="178" y="118"/>
                </a:cubicBezTo>
                <a:cubicBezTo>
                  <a:pt x="180" y="118"/>
                  <a:pt x="180" y="118"/>
                  <a:pt x="180" y="118"/>
                </a:cubicBezTo>
                <a:cubicBezTo>
                  <a:pt x="181" y="118"/>
                  <a:pt x="182" y="118"/>
                  <a:pt x="182" y="117"/>
                </a:cubicBezTo>
                <a:cubicBezTo>
                  <a:pt x="183" y="117"/>
                  <a:pt x="183" y="117"/>
                  <a:pt x="183" y="117"/>
                </a:cubicBezTo>
                <a:cubicBezTo>
                  <a:pt x="183" y="117"/>
                  <a:pt x="183" y="116"/>
                  <a:pt x="183" y="115"/>
                </a:cubicBezTo>
                <a:cubicBezTo>
                  <a:pt x="183" y="109"/>
                  <a:pt x="183" y="109"/>
                  <a:pt x="183" y="109"/>
                </a:cubicBezTo>
                <a:cubicBezTo>
                  <a:pt x="183" y="109"/>
                  <a:pt x="183" y="108"/>
                  <a:pt x="183" y="107"/>
                </a:cubicBezTo>
                <a:cubicBezTo>
                  <a:pt x="182" y="107"/>
                  <a:pt x="182" y="107"/>
                  <a:pt x="182" y="107"/>
                </a:cubicBezTo>
                <a:cubicBezTo>
                  <a:pt x="182" y="107"/>
                  <a:pt x="182" y="107"/>
                  <a:pt x="182" y="107"/>
                </a:cubicBezTo>
                <a:cubicBezTo>
                  <a:pt x="182" y="107"/>
                  <a:pt x="181" y="106"/>
                  <a:pt x="180" y="106"/>
                </a:cubicBezTo>
                <a:cubicBezTo>
                  <a:pt x="178" y="106"/>
                  <a:pt x="178" y="106"/>
                  <a:pt x="178" y="106"/>
                </a:cubicBezTo>
                <a:close/>
                <a:moveTo>
                  <a:pt x="209" y="106"/>
                </a:moveTo>
                <a:cubicBezTo>
                  <a:pt x="208" y="106"/>
                  <a:pt x="207" y="107"/>
                  <a:pt x="207" y="107"/>
                </a:cubicBezTo>
                <a:cubicBezTo>
                  <a:pt x="207" y="107"/>
                  <a:pt x="207" y="107"/>
                  <a:pt x="207" y="107"/>
                </a:cubicBezTo>
                <a:cubicBezTo>
                  <a:pt x="206" y="108"/>
                  <a:pt x="206" y="109"/>
                  <a:pt x="206" y="109"/>
                </a:cubicBezTo>
                <a:cubicBezTo>
                  <a:pt x="206" y="115"/>
                  <a:pt x="206" y="115"/>
                  <a:pt x="206" y="115"/>
                </a:cubicBezTo>
                <a:cubicBezTo>
                  <a:pt x="206" y="116"/>
                  <a:pt x="206" y="117"/>
                  <a:pt x="207" y="117"/>
                </a:cubicBezTo>
                <a:cubicBezTo>
                  <a:pt x="207" y="118"/>
                  <a:pt x="208" y="118"/>
                  <a:pt x="209" y="118"/>
                </a:cubicBezTo>
                <a:cubicBezTo>
                  <a:pt x="211" y="118"/>
                  <a:pt x="211" y="118"/>
                  <a:pt x="211" y="118"/>
                </a:cubicBezTo>
                <a:cubicBezTo>
                  <a:pt x="212" y="118"/>
                  <a:pt x="213" y="118"/>
                  <a:pt x="213" y="117"/>
                </a:cubicBezTo>
                <a:cubicBezTo>
                  <a:pt x="213" y="117"/>
                  <a:pt x="213" y="117"/>
                  <a:pt x="213" y="117"/>
                </a:cubicBezTo>
                <a:cubicBezTo>
                  <a:pt x="214" y="117"/>
                  <a:pt x="214" y="116"/>
                  <a:pt x="214" y="115"/>
                </a:cubicBezTo>
                <a:cubicBezTo>
                  <a:pt x="214" y="109"/>
                  <a:pt x="214" y="109"/>
                  <a:pt x="214" y="109"/>
                </a:cubicBezTo>
                <a:cubicBezTo>
                  <a:pt x="214" y="109"/>
                  <a:pt x="214" y="108"/>
                  <a:pt x="213" y="107"/>
                </a:cubicBezTo>
                <a:cubicBezTo>
                  <a:pt x="213" y="107"/>
                  <a:pt x="213" y="107"/>
                  <a:pt x="213" y="107"/>
                </a:cubicBezTo>
                <a:cubicBezTo>
                  <a:pt x="213" y="107"/>
                  <a:pt x="213" y="107"/>
                  <a:pt x="213" y="107"/>
                </a:cubicBezTo>
                <a:cubicBezTo>
                  <a:pt x="213" y="107"/>
                  <a:pt x="212" y="106"/>
                  <a:pt x="211" y="106"/>
                </a:cubicBezTo>
                <a:cubicBezTo>
                  <a:pt x="209" y="106"/>
                  <a:pt x="209" y="106"/>
                  <a:pt x="209" y="106"/>
                </a:cubicBezTo>
                <a:close/>
                <a:moveTo>
                  <a:pt x="211" y="108"/>
                </a:moveTo>
                <a:cubicBezTo>
                  <a:pt x="209" y="108"/>
                  <a:pt x="209" y="108"/>
                  <a:pt x="209" y="108"/>
                </a:cubicBezTo>
                <a:cubicBezTo>
                  <a:pt x="209" y="108"/>
                  <a:pt x="208" y="108"/>
                  <a:pt x="208" y="108"/>
                </a:cubicBezTo>
                <a:cubicBezTo>
                  <a:pt x="208" y="108"/>
                  <a:pt x="208" y="108"/>
                  <a:pt x="208" y="108"/>
                </a:cubicBezTo>
                <a:cubicBezTo>
                  <a:pt x="208" y="109"/>
                  <a:pt x="208" y="109"/>
                  <a:pt x="208" y="109"/>
                </a:cubicBezTo>
                <a:cubicBezTo>
                  <a:pt x="208" y="115"/>
                  <a:pt x="208" y="115"/>
                  <a:pt x="208" y="115"/>
                </a:cubicBezTo>
                <a:cubicBezTo>
                  <a:pt x="208" y="116"/>
                  <a:pt x="208" y="116"/>
                  <a:pt x="208" y="116"/>
                </a:cubicBezTo>
                <a:cubicBezTo>
                  <a:pt x="208" y="116"/>
                  <a:pt x="209" y="117"/>
                  <a:pt x="209" y="117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2" y="117"/>
                  <a:pt x="212" y="116"/>
                  <a:pt x="212" y="116"/>
                </a:cubicBezTo>
                <a:cubicBezTo>
                  <a:pt x="212" y="116"/>
                  <a:pt x="212" y="116"/>
                  <a:pt x="212" y="116"/>
                </a:cubicBezTo>
                <a:cubicBezTo>
                  <a:pt x="212" y="116"/>
                  <a:pt x="213" y="116"/>
                  <a:pt x="213" y="115"/>
                </a:cubicBezTo>
                <a:cubicBezTo>
                  <a:pt x="213" y="109"/>
                  <a:pt x="213" y="109"/>
                  <a:pt x="213" y="109"/>
                </a:cubicBezTo>
                <a:cubicBezTo>
                  <a:pt x="213" y="109"/>
                  <a:pt x="212" y="109"/>
                  <a:pt x="212" y="108"/>
                </a:cubicBezTo>
                <a:cubicBezTo>
                  <a:pt x="212" y="108"/>
                  <a:pt x="212" y="108"/>
                  <a:pt x="212" y="108"/>
                </a:cubicBezTo>
                <a:cubicBezTo>
                  <a:pt x="212" y="108"/>
                  <a:pt x="212" y="108"/>
                  <a:pt x="211" y="108"/>
                </a:cubicBezTo>
                <a:close/>
                <a:moveTo>
                  <a:pt x="199" y="106"/>
                </a:moveTo>
                <a:cubicBezTo>
                  <a:pt x="198" y="106"/>
                  <a:pt x="197" y="107"/>
                  <a:pt x="197" y="107"/>
                </a:cubicBezTo>
                <a:cubicBezTo>
                  <a:pt x="197" y="107"/>
                  <a:pt x="197" y="107"/>
                  <a:pt x="197" y="107"/>
                </a:cubicBezTo>
                <a:cubicBezTo>
                  <a:pt x="196" y="108"/>
                  <a:pt x="196" y="109"/>
                  <a:pt x="196" y="109"/>
                </a:cubicBezTo>
                <a:cubicBezTo>
                  <a:pt x="196" y="115"/>
                  <a:pt x="196" y="115"/>
                  <a:pt x="196" y="115"/>
                </a:cubicBezTo>
                <a:cubicBezTo>
                  <a:pt x="196" y="116"/>
                  <a:pt x="196" y="117"/>
                  <a:pt x="197" y="117"/>
                </a:cubicBezTo>
                <a:cubicBezTo>
                  <a:pt x="197" y="118"/>
                  <a:pt x="198" y="118"/>
                  <a:pt x="199" y="118"/>
                </a:cubicBezTo>
                <a:cubicBezTo>
                  <a:pt x="201" y="118"/>
                  <a:pt x="201" y="118"/>
                  <a:pt x="201" y="118"/>
                </a:cubicBezTo>
                <a:cubicBezTo>
                  <a:pt x="202" y="118"/>
                  <a:pt x="202" y="118"/>
                  <a:pt x="203" y="117"/>
                </a:cubicBezTo>
                <a:cubicBezTo>
                  <a:pt x="203" y="117"/>
                  <a:pt x="203" y="117"/>
                  <a:pt x="203" y="117"/>
                </a:cubicBezTo>
                <a:cubicBezTo>
                  <a:pt x="204" y="117"/>
                  <a:pt x="204" y="116"/>
                  <a:pt x="204" y="115"/>
                </a:cubicBezTo>
                <a:cubicBezTo>
                  <a:pt x="204" y="109"/>
                  <a:pt x="204" y="109"/>
                  <a:pt x="204" y="109"/>
                </a:cubicBezTo>
                <a:cubicBezTo>
                  <a:pt x="204" y="109"/>
                  <a:pt x="204" y="108"/>
                  <a:pt x="203" y="107"/>
                </a:cubicBezTo>
                <a:cubicBezTo>
                  <a:pt x="203" y="107"/>
                  <a:pt x="203" y="107"/>
                  <a:pt x="203" y="107"/>
                </a:cubicBezTo>
                <a:cubicBezTo>
                  <a:pt x="203" y="107"/>
                  <a:pt x="203" y="107"/>
                  <a:pt x="203" y="107"/>
                </a:cubicBezTo>
                <a:cubicBezTo>
                  <a:pt x="202" y="107"/>
                  <a:pt x="202" y="106"/>
                  <a:pt x="201" y="106"/>
                </a:cubicBezTo>
                <a:cubicBezTo>
                  <a:pt x="199" y="106"/>
                  <a:pt x="199" y="106"/>
                  <a:pt x="199" y="106"/>
                </a:cubicBezTo>
                <a:close/>
                <a:moveTo>
                  <a:pt x="201" y="108"/>
                </a:moveTo>
                <a:cubicBezTo>
                  <a:pt x="199" y="108"/>
                  <a:pt x="199" y="108"/>
                  <a:pt x="199" y="108"/>
                </a:cubicBezTo>
                <a:cubicBezTo>
                  <a:pt x="198" y="108"/>
                  <a:pt x="198" y="108"/>
                  <a:pt x="198" y="108"/>
                </a:cubicBezTo>
                <a:cubicBezTo>
                  <a:pt x="198" y="108"/>
                  <a:pt x="198" y="108"/>
                  <a:pt x="198" y="108"/>
                </a:cubicBezTo>
                <a:cubicBezTo>
                  <a:pt x="198" y="109"/>
                  <a:pt x="197" y="109"/>
                  <a:pt x="197" y="109"/>
                </a:cubicBezTo>
                <a:cubicBezTo>
                  <a:pt x="197" y="115"/>
                  <a:pt x="197" y="115"/>
                  <a:pt x="197" y="115"/>
                </a:cubicBezTo>
                <a:cubicBezTo>
                  <a:pt x="197" y="116"/>
                  <a:pt x="198" y="116"/>
                  <a:pt x="198" y="116"/>
                </a:cubicBezTo>
                <a:cubicBezTo>
                  <a:pt x="198" y="116"/>
                  <a:pt x="198" y="117"/>
                  <a:pt x="199" y="117"/>
                </a:cubicBezTo>
                <a:cubicBezTo>
                  <a:pt x="201" y="117"/>
                  <a:pt x="201" y="117"/>
                  <a:pt x="201" y="117"/>
                </a:cubicBezTo>
                <a:cubicBezTo>
                  <a:pt x="201" y="117"/>
                  <a:pt x="202" y="116"/>
                  <a:pt x="202" y="116"/>
                </a:cubicBezTo>
                <a:cubicBezTo>
                  <a:pt x="202" y="116"/>
                  <a:pt x="202" y="116"/>
                  <a:pt x="202" y="116"/>
                </a:cubicBezTo>
                <a:cubicBezTo>
                  <a:pt x="202" y="116"/>
                  <a:pt x="202" y="116"/>
                  <a:pt x="202" y="115"/>
                </a:cubicBezTo>
                <a:cubicBezTo>
                  <a:pt x="202" y="109"/>
                  <a:pt x="202" y="109"/>
                  <a:pt x="202" y="109"/>
                </a:cubicBezTo>
                <a:cubicBezTo>
                  <a:pt x="202" y="109"/>
                  <a:pt x="202" y="109"/>
                  <a:pt x="202" y="108"/>
                </a:cubicBezTo>
                <a:cubicBezTo>
                  <a:pt x="202" y="108"/>
                  <a:pt x="202" y="108"/>
                  <a:pt x="202" y="108"/>
                </a:cubicBezTo>
                <a:cubicBezTo>
                  <a:pt x="202" y="108"/>
                  <a:pt x="201" y="108"/>
                  <a:pt x="201" y="108"/>
                </a:cubicBezTo>
                <a:close/>
                <a:moveTo>
                  <a:pt x="189" y="106"/>
                </a:moveTo>
                <a:cubicBezTo>
                  <a:pt x="188" y="106"/>
                  <a:pt x="187" y="107"/>
                  <a:pt x="186" y="107"/>
                </a:cubicBezTo>
                <a:cubicBezTo>
                  <a:pt x="186" y="107"/>
                  <a:pt x="186" y="107"/>
                  <a:pt x="186" y="107"/>
                </a:cubicBezTo>
                <a:cubicBezTo>
                  <a:pt x="186" y="108"/>
                  <a:pt x="185" y="109"/>
                  <a:pt x="185" y="109"/>
                </a:cubicBezTo>
                <a:cubicBezTo>
                  <a:pt x="185" y="115"/>
                  <a:pt x="185" y="115"/>
                  <a:pt x="185" y="115"/>
                </a:cubicBezTo>
                <a:cubicBezTo>
                  <a:pt x="185" y="116"/>
                  <a:pt x="186" y="117"/>
                  <a:pt x="186" y="117"/>
                </a:cubicBezTo>
                <a:cubicBezTo>
                  <a:pt x="187" y="118"/>
                  <a:pt x="188" y="118"/>
                  <a:pt x="189" y="118"/>
                </a:cubicBezTo>
                <a:cubicBezTo>
                  <a:pt x="191" y="118"/>
                  <a:pt x="191" y="118"/>
                  <a:pt x="191" y="118"/>
                </a:cubicBezTo>
                <a:cubicBezTo>
                  <a:pt x="191" y="118"/>
                  <a:pt x="192" y="118"/>
                  <a:pt x="193" y="117"/>
                </a:cubicBezTo>
                <a:cubicBezTo>
                  <a:pt x="193" y="117"/>
                  <a:pt x="193" y="117"/>
                  <a:pt x="193" y="117"/>
                </a:cubicBezTo>
                <a:cubicBezTo>
                  <a:pt x="193" y="117"/>
                  <a:pt x="194" y="116"/>
                  <a:pt x="194" y="115"/>
                </a:cubicBezTo>
                <a:cubicBezTo>
                  <a:pt x="194" y="109"/>
                  <a:pt x="194" y="109"/>
                  <a:pt x="194" y="109"/>
                </a:cubicBezTo>
                <a:cubicBezTo>
                  <a:pt x="194" y="109"/>
                  <a:pt x="193" y="108"/>
                  <a:pt x="193" y="107"/>
                </a:cubicBezTo>
                <a:cubicBezTo>
                  <a:pt x="193" y="107"/>
                  <a:pt x="193" y="107"/>
                  <a:pt x="193" y="107"/>
                </a:cubicBezTo>
                <a:cubicBezTo>
                  <a:pt x="193" y="107"/>
                  <a:pt x="193" y="107"/>
                  <a:pt x="193" y="107"/>
                </a:cubicBezTo>
                <a:cubicBezTo>
                  <a:pt x="192" y="107"/>
                  <a:pt x="191" y="106"/>
                  <a:pt x="191" y="106"/>
                </a:cubicBezTo>
                <a:cubicBezTo>
                  <a:pt x="189" y="106"/>
                  <a:pt x="189" y="106"/>
                  <a:pt x="189" y="106"/>
                </a:cubicBezTo>
                <a:close/>
                <a:moveTo>
                  <a:pt x="191" y="108"/>
                </a:moveTo>
                <a:cubicBezTo>
                  <a:pt x="189" y="108"/>
                  <a:pt x="189" y="108"/>
                  <a:pt x="189" y="108"/>
                </a:cubicBezTo>
                <a:cubicBezTo>
                  <a:pt x="188" y="108"/>
                  <a:pt x="188" y="108"/>
                  <a:pt x="188" y="108"/>
                </a:cubicBezTo>
                <a:cubicBezTo>
                  <a:pt x="188" y="108"/>
                  <a:pt x="188" y="108"/>
                  <a:pt x="188" y="108"/>
                </a:cubicBezTo>
                <a:cubicBezTo>
                  <a:pt x="187" y="109"/>
                  <a:pt x="187" y="109"/>
                  <a:pt x="187" y="109"/>
                </a:cubicBezTo>
                <a:cubicBezTo>
                  <a:pt x="187" y="115"/>
                  <a:pt x="187" y="115"/>
                  <a:pt x="187" y="115"/>
                </a:cubicBezTo>
                <a:cubicBezTo>
                  <a:pt x="187" y="116"/>
                  <a:pt x="187" y="116"/>
                  <a:pt x="188" y="116"/>
                </a:cubicBezTo>
                <a:cubicBezTo>
                  <a:pt x="188" y="116"/>
                  <a:pt x="188" y="117"/>
                  <a:pt x="189" y="117"/>
                </a:cubicBezTo>
                <a:cubicBezTo>
                  <a:pt x="191" y="117"/>
                  <a:pt x="191" y="117"/>
                  <a:pt x="191" y="117"/>
                </a:cubicBezTo>
                <a:cubicBezTo>
                  <a:pt x="191" y="117"/>
                  <a:pt x="191" y="116"/>
                  <a:pt x="192" y="116"/>
                </a:cubicBezTo>
                <a:cubicBezTo>
                  <a:pt x="192" y="116"/>
                  <a:pt x="192" y="116"/>
                  <a:pt x="192" y="116"/>
                </a:cubicBezTo>
                <a:cubicBezTo>
                  <a:pt x="192" y="116"/>
                  <a:pt x="192" y="116"/>
                  <a:pt x="192" y="115"/>
                </a:cubicBezTo>
                <a:cubicBezTo>
                  <a:pt x="192" y="109"/>
                  <a:pt x="192" y="109"/>
                  <a:pt x="192" y="109"/>
                </a:cubicBezTo>
                <a:cubicBezTo>
                  <a:pt x="192" y="109"/>
                  <a:pt x="192" y="109"/>
                  <a:pt x="192" y="108"/>
                </a:cubicBezTo>
                <a:cubicBezTo>
                  <a:pt x="192" y="108"/>
                  <a:pt x="192" y="108"/>
                  <a:pt x="192" y="108"/>
                </a:cubicBezTo>
                <a:cubicBezTo>
                  <a:pt x="191" y="108"/>
                  <a:pt x="191" y="108"/>
                  <a:pt x="191" y="108"/>
                </a:cubicBezTo>
                <a:close/>
                <a:moveTo>
                  <a:pt x="180" y="108"/>
                </a:moveTo>
                <a:cubicBezTo>
                  <a:pt x="178" y="108"/>
                  <a:pt x="178" y="108"/>
                  <a:pt x="178" y="108"/>
                </a:cubicBezTo>
                <a:cubicBezTo>
                  <a:pt x="178" y="108"/>
                  <a:pt x="178" y="108"/>
                  <a:pt x="177" y="108"/>
                </a:cubicBezTo>
                <a:cubicBezTo>
                  <a:pt x="177" y="108"/>
                  <a:pt x="177" y="108"/>
                  <a:pt x="177" y="108"/>
                </a:cubicBezTo>
                <a:cubicBezTo>
                  <a:pt x="177" y="109"/>
                  <a:pt x="177" y="109"/>
                  <a:pt x="177" y="109"/>
                </a:cubicBezTo>
                <a:cubicBezTo>
                  <a:pt x="177" y="115"/>
                  <a:pt x="177" y="115"/>
                  <a:pt x="177" y="115"/>
                </a:cubicBezTo>
                <a:cubicBezTo>
                  <a:pt x="177" y="116"/>
                  <a:pt x="177" y="116"/>
                  <a:pt x="177" y="116"/>
                </a:cubicBezTo>
                <a:cubicBezTo>
                  <a:pt x="178" y="116"/>
                  <a:pt x="178" y="117"/>
                  <a:pt x="178" y="117"/>
                </a:cubicBezTo>
                <a:cubicBezTo>
                  <a:pt x="180" y="117"/>
                  <a:pt x="180" y="117"/>
                  <a:pt x="180" y="117"/>
                </a:cubicBezTo>
                <a:cubicBezTo>
                  <a:pt x="181" y="117"/>
                  <a:pt x="181" y="116"/>
                  <a:pt x="181" y="116"/>
                </a:cubicBezTo>
                <a:cubicBezTo>
                  <a:pt x="181" y="116"/>
                  <a:pt x="181" y="116"/>
                  <a:pt x="181" y="116"/>
                </a:cubicBezTo>
                <a:cubicBezTo>
                  <a:pt x="182" y="116"/>
                  <a:pt x="182" y="116"/>
                  <a:pt x="182" y="115"/>
                </a:cubicBezTo>
                <a:cubicBezTo>
                  <a:pt x="182" y="109"/>
                  <a:pt x="182" y="109"/>
                  <a:pt x="182" y="109"/>
                </a:cubicBezTo>
                <a:cubicBezTo>
                  <a:pt x="182" y="109"/>
                  <a:pt x="182" y="109"/>
                  <a:pt x="181" y="108"/>
                </a:cubicBezTo>
                <a:cubicBezTo>
                  <a:pt x="181" y="108"/>
                  <a:pt x="181" y="108"/>
                  <a:pt x="181" y="108"/>
                </a:cubicBezTo>
                <a:cubicBezTo>
                  <a:pt x="181" y="108"/>
                  <a:pt x="181" y="108"/>
                  <a:pt x="180" y="108"/>
                </a:cubicBezTo>
                <a:close/>
                <a:moveTo>
                  <a:pt x="128" y="106"/>
                </a:moveTo>
                <a:cubicBezTo>
                  <a:pt x="128" y="106"/>
                  <a:pt x="127" y="107"/>
                  <a:pt x="126" y="107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26" y="108"/>
                  <a:pt x="125" y="109"/>
                  <a:pt x="125" y="109"/>
                </a:cubicBezTo>
                <a:cubicBezTo>
                  <a:pt x="125" y="115"/>
                  <a:pt x="125" y="115"/>
                  <a:pt x="125" y="115"/>
                </a:cubicBezTo>
                <a:cubicBezTo>
                  <a:pt x="125" y="116"/>
                  <a:pt x="126" y="117"/>
                  <a:pt x="126" y="117"/>
                </a:cubicBezTo>
                <a:cubicBezTo>
                  <a:pt x="127" y="118"/>
                  <a:pt x="128" y="118"/>
                  <a:pt x="128" y="118"/>
                </a:cubicBezTo>
                <a:cubicBezTo>
                  <a:pt x="130" y="118"/>
                  <a:pt x="130" y="118"/>
                  <a:pt x="130" y="118"/>
                </a:cubicBezTo>
                <a:cubicBezTo>
                  <a:pt x="131" y="118"/>
                  <a:pt x="132" y="118"/>
                  <a:pt x="133" y="117"/>
                </a:cubicBezTo>
                <a:cubicBezTo>
                  <a:pt x="133" y="117"/>
                  <a:pt x="133" y="117"/>
                  <a:pt x="133" y="117"/>
                </a:cubicBezTo>
                <a:cubicBezTo>
                  <a:pt x="133" y="117"/>
                  <a:pt x="133" y="116"/>
                  <a:pt x="133" y="115"/>
                </a:cubicBezTo>
                <a:cubicBezTo>
                  <a:pt x="133" y="109"/>
                  <a:pt x="133" y="109"/>
                  <a:pt x="133" y="109"/>
                </a:cubicBezTo>
                <a:cubicBezTo>
                  <a:pt x="133" y="109"/>
                  <a:pt x="133" y="108"/>
                  <a:pt x="133" y="107"/>
                </a:cubicBezTo>
                <a:cubicBezTo>
                  <a:pt x="133" y="107"/>
                  <a:pt x="133" y="107"/>
                  <a:pt x="133" y="107"/>
                </a:cubicBezTo>
                <a:cubicBezTo>
                  <a:pt x="133" y="107"/>
                  <a:pt x="133" y="107"/>
                  <a:pt x="133" y="107"/>
                </a:cubicBezTo>
                <a:cubicBezTo>
                  <a:pt x="132" y="107"/>
                  <a:pt x="131" y="106"/>
                  <a:pt x="130" y="106"/>
                </a:cubicBezTo>
                <a:cubicBezTo>
                  <a:pt x="128" y="106"/>
                  <a:pt x="128" y="106"/>
                  <a:pt x="128" y="106"/>
                </a:cubicBezTo>
                <a:close/>
                <a:moveTo>
                  <a:pt x="159" y="106"/>
                </a:moveTo>
                <a:cubicBezTo>
                  <a:pt x="158" y="106"/>
                  <a:pt x="158" y="107"/>
                  <a:pt x="157" y="107"/>
                </a:cubicBezTo>
                <a:cubicBezTo>
                  <a:pt x="157" y="107"/>
                  <a:pt x="157" y="107"/>
                  <a:pt x="157" y="107"/>
                </a:cubicBezTo>
                <a:cubicBezTo>
                  <a:pt x="156" y="108"/>
                  <a:pt x="156" y="109"/>
                  <a:pt x="156" y="109"/>
                </a:cubicBezTo>
                <a:cubicBezTo>
                  <a:pt x="156" y="115"/>
                  <a:pt x="156" y="115"/>
                  <a:pt x="156" y="115"/>
                </a:cubicBezTo>
                <a:cubicBezTo>
                  <a:pt x="156" y="116"/>
                  <a:pt x="156" y="117"/>
                  <a:pt x="157" y="117"/>
                </a:cubicBezTo>
                <a:cubicBezTo>
                  <a:pt x="158" y="118"/>
                  <a:pt x="158" y="118"/>
                  <a:pt x="159" y="118"/>
                </a:cubicBezTo>
                <a:cubicBezTo>
                  <a:pt x="161" y="118"/>
                  <a:pt x="161" y="118"/>
                  <a:pt x="161" y="118"/>
                </a:cubicBezTo>
                <a:cubicBezTo>
                  <a:pt x="162" y="118"/>
                  <a:pt x="163" y="118"/>
                  <a:pt x="163" y="117"/>
                </a:cubicBezTo>
                <a:cubicBezTo>
                  <a:pt x="163" y="117"/>
                  <a:pt x="163" y="117"/>
                  <a:pt x="163" y="117"/>
                </a:cubicBezTo>
                <a:cubicBezTo>
                  <a:pt x="164" y="117"/>
                  <a:pt x="164" y="116"/>
                  <a:pt x="164" y="115"/>
                </a:cubicBezTo>
                <a:cubicBezTo>
                  <a:pt x="164" y="109"/>
                  <a:pt x="164" y="109"/>
                  <a:pt x="164" y="109"/>
                </a:cubicBezTo>
                <a:cubicBezTo>
                  <a:pt x="164" y="109"/>
                  <a:pt x="164" y="108"/>
                  <a:pt x="163" y="107"/>
                </a:cubicBezTo>
                <a:cubicBezTo>
                  <a:pt x="163" y="107"/>
                  <a:pt x="163" y="107"/>
                  <a:pt x="163" y="107"/>
                </a:cubicBezTo>
                <a:cubicBezTo>
                  <a:pt x="163" y="107"/>
                  <a:pt x="163" y="107"/>
                  <a:pt x="163" y="107"/>
                </a:cubicBezTo>
                <a:cubicBezTo>
                  <a:pt x="163" y="107"/>
                  <a:pt x="162" y="106"/>
                  <a:pt x="161" y="106"/>
                </a:cubicBezTo>
                <a:cubicBezTo>
                  <a:pt x="159" y="106"/>
                  <a:pt x="159" y="106"/>
                  <a:pt x="159" y="106"/>
                </a:cubicBezTo>
                <a:close/>
                <a:moveTo>
                  <a:pt x="161" y="108"/>
                </a:moveTo>
                <a:cubicBezTo>
                  <a:pt x="159" y="108"/>
                  <a:pt x="159" y="108"/>
                  <a:pt x="159" y="108"/>
                </a:cubicBezTo>
                <a:cubicBezTo>
                  <a:pt x="159" y="108"/>
                  <a:pt x="158" y="108"/>
                  <a:pt x="158" y="108"/>
                </a:cubicBezTo>
                <a:cubicBezTo>
                  <a:pt x="158" y="108"/>
                  <a:pt x="158" y="108"/>
                  <a:pt x="158" y="108"/>
                </a:cubicBezTo>
                <a:cubicBezTo>
                  <a:pt x="158" y="109"/>
                  <a:pt x="158" y="109"/>
                  <a:pt x="158" y="109"/>
                </a:cubicBezTo>
                <a:cubicBezTo>
                  <a:pt x="158" y="115"/>
                  <a:pt x="158" y="115"/>
                  <a:pt x="158" y="115"/>
                </a:cubicBezTo>
                <a:cubicBezTo>
                  <a:pt x="158" y="116"/>
                  <a:pt x="158" y="116"/>
                  <a:pt x="158" y="116"/>
                </a:cubicBezTo>
                <a:cubicBezTo>
                  <a:pt x="158" y="116"/>
                  <a:pt x="159" y="117"/>
                  <a:pt x="159" y="117"/>
                </a:cubicBezTo>
                <a:cubicBezTo>
                  <a:pt x="161" y="117"/>
                  <a:pt x="161" y="117"/>
                  <a:pt x="161" y="117"/>
                </a:cubicBezTo>
                <a:cubicBezTo>
                  <a:pt x="162" y="117"/>
                  <a:pt x="162" y="116"/>
                  <a:pt x="162" y="116"/>
                </a:cubicBezTo>
                <a:cubicBezTo>
                  <a:pt x="162" y="116"/>
                  <a:pt x="162" y="116"/>
                  <a:pt x="162" y="116"/>
                </a:cubicBezTo>
                <a:cubicBezTo>
                  <a:pt x="162" y="116"/>
                  <a:pt x="163" y="116"/>
                  <a:pt x="163" y="115"/>
                </a:cubicBezTo>
                <a:cubicBezTo>
                  <a:pt x="163" y="109"/>
                  <a:pt x="163" y="109"/>
                  <a:pt x="163" y="109"/>
                </a:cubicBezTo>
                <a:cubicBezTo>
                  <a:pt x="163" y="109"/>
                  <a:pt x="162" y="109"/>
                  <a:pt x="162" y="108"/>
                </a:cubicBezTo>
                <a:cubicBezTo>
                  <a:pt x="162" y="108"/>
                  <a:pt x="162" y="108"/>
                  <a:pt x="162" y="108"/>
                </a:cubicBezTo>
                <a:cubicBezTo>
                  <a:pt x="162" y="108"/>
                  <a:pt x="162" y="108"/>
                  <a:pt x="161" y="108"/>
                </a:cubicBezTo>
                <a:close/>
                <a:moveTo>
                  <a:pt x="149" y="106"/>
                </a:moveTo>
                <a:cubicBezTo>
                  <a:pt x="148" y="106"/>
                  <a:pt x="147" y="107"/>
                  <a:pt x="147" y="107"/>
                </a:cubicBezTo>
                <a:cubicBezTo>
                  <a:pt x="147" y="107"/>
                  <a:pt x="147" y="107"/>
                  <a:pt x="147" y="107"/>
                </a:cubicBezTo>
                <a:cubicBezTo>
                  <a:pt x="146" y="108"/>
                  <a:pt x="146" y="109"/>
                  <a:pt x="146" y="109"/>
                </a:cubicBezTo>
                <a:cubicBezTo>
                  <a:pt x="146" y="115"/>
                  <a:pt x="146" y="115"/>
                  <a:pt x="146" y="115"/>
                </a:cubicBezTo>
                <a:cubicBezTo>
                  <a:pt x="146" y="116"/>
                  <a:pt x="146" y="117"/>
                  <a:pt x="147" y="117"/>
                </a:cubicBezTo>
                <a:cubicBezTo>
                  <a:pt x="147" y="118"/>
                  <a:pt x="148" y="118"/>
                  <a:pt x="149" y="118"/>
                </a:cubicBezTo>
                <a:cubicBezTo>
                  <a:pt x="151" y="118"/>
                  <a:pt x="151" y="118"/>
                  <a:pt x="151" y="118"/>
                </a:cubicBezTo>
                <a:cubicBezTo>
                  <a:pt x="152" y="118"/>
                  <a:pt x="153" y="118"/>
                  <a:pt x="153" y="117"/>
                </a:cubicBezTo>
                <a:cubicBezTo>
                  <a:pt x="153" y="117"/>
                  <a:pt x="153" y="117"/>
                  <a:pt x="153" y="117"/>
                </a:cubicBezTo>
                <a:cubicBezTo>
                  <a:pt x="154" y="117"/>
                  <a:pt x="154" y="116"/>
                  <a:pt x="154" y="115"/>
                </a:cubicBezTo>
                <a:cubicBezTo>
                  <a:pt x="154" y="109"/>
                  <a:pt x="154" y="109"/>
                  <a:pt x="154" y="109"/>
                </a:cubicBezTo>
                <a:cubicBezTo>
                  <a:pt x="154" y="109"/>
                  <a:pt x="154" y="108"/>
                  <a:pt x="153" y="107"/>
                </a:cubicBezTo>
                <a:cubicBezTo>
                  <a:pt x="153" y="107"/>
                  <a:pt x="153" y="107"/>
                  <a:pt x="153" y="107"/>
                </a:cubicBezTo>
                <a:cubicBezTo>
                  <a:pt x="153" y="107"/>
                  <a:pt x="153" y="107"/>
                  <a:pt x="153" y="107"/>
                </a:cubicBezTo>
                <a:cubicBezTo>
                  <a:pt x="153" y="107"/>
                  <a:pt x="152" y="106"/>
                  <a:pt x="151" y="106"/>
                </a:cubicBezTo>
                <a:cubicBezTo>
                  <a:pt x="149" y="106"/>
                  <a:pt x="149" y="106"/>
                  <a:pt x="149" y="106"/>
                </a:cubicBezTo>
                <a:close/>
                <a:moveTo>
                  <a:pt x="151" y="108"/>
                </a:moveTo>
                <a:cubicBezTo>
                  <a:pt x="149" y="108"/>
                  <a:pt x="149" y="108"/>
                  <a:pt x="149" y="108"/>
                </a:cubicBezTo>
                <a:cubicBezTo>
                  <a:pt x="149" y="108"/>
                  <a:pt x="148" y="108"/>
                  <a:pt x="148" y="108"/>
                </a:cubicBezTo>
                <a:cubicBezTo>
                  <a:pt x="148" y="108"/>
                  <a:pt x="148" y="108"/>
                  <a:pt x="148" y="108"/>
                </a:cubicBezTo>
                <a:cubicBezTo>
                  <a:pt x="148" y="109"/>
                  <a:pt x="148" y="109"/>
                  <a:pt x="148" y="109"/>
                </a:cubicBezTo>
                <a:cubicBezTo>
                  <a:pt x="148" y="115"/>
                  <a:pt x="148" y="115"/>
                  <a:pt x="148" y="115"/>
                </a:cubicBezTo>
                <a:cubicBezTo>
                  <a:pt x="148" y="116"/>
                  <a:pt x="148" y="116"/>
                  <a:pt x="148" y="116"/>
                </a:cubicBezTo>
                <a:cubicBezTo>
                  <a:pt x="148" y="116"/>
                  <a:pt x="149" y="117"/>
                  <a:pt x="149" y="117"/>
                </a:cubicBezTo>
                <a:cubicBezTo>
                  <a:pt x="151" y="117"/>
                  <a:pt x="151" y="117"/>
                  <a:pt x="151" y="117"/>
                </a:cubicBezTo>
                <a:cubicBezTo>
                  <a:pt x="151" y="117"/>
                  <a:pt x="152" y="116"/>
                  <a:pt x="152" y="116"/>
                </a:cubicBezTo>
                <a:cubicBezTo>
                  <a:pt x="152" y="116"/>
                  <a:pt x="152" y="116"/>
                  <a:pt x="152" y="116"/>
                </a:cubicBezTo>
                <a:cubicBezTo>
                  <a:pt x="152" y="116"/>
                  <a:pt x="152" y="116"/>
                  <a:pt x="152" y="115"/>
                </a:cubicBezTo>
                <a:cubicBezTo>
                  <a:pt x="152" y="109"/>
                  <a:pt x="152" y="109"/>
                  <a:pt x="152" y="109"/>
                </a:cubicBezTo>
                <a:cubicBezTo>
                  <a:pt x="152" y="109"/>
                  <a:pt x="152" y="109"/>
                  <a:pt x="152" y="108"/>
                </a:cubicBezTo>
                <a:cubicBezTo>
                  <a:pt x="152" y="108"/>
                  <a:pt x="152" y="108"/>
                  <a:pt x="152" y="108"/>
                </a:cubicBezTo>
                <a:cubicBezTo>
                  <a:pt x="152" y="108"/>
                  <a:pt x="151" y="108"/>
                  <a:pt x="151" y="108"/>
                </a:cubicBezTo>
                <a:close/>
                <a:moveTo>
                  <a:pt x="139" y="106"/>
                </a:moveTo>
                <a:cubicBezTo>
                  <a:pt x="138" y="106"/>
                  <a:pt x="137" y="107"/>
                  <a:pt x="136" y="107"/>
                </a:cubicBezTo>
                <a:cubicBezTo>
                  <a:pt x="136" y="107"/>
                  <a:pt x="136" y="107"/>
                  <a:pt x="136" y="107"/>
                </a:cubicBezTo>
                <a:cubicBezTo>
                  <a:pt x="136" y="108"/>
                  <a:pt x="136" y="109"/>
                  <a:pt x="136" y="109"/>
                </a:cubicBezTo>
                <a:cubicBezTo>
                  <a:pt x="136" y="115"/>
                  <a:pt x="136" y="115"/>
                  <a:pt x="136" y="115"/>
                </a:cubicBezTo>
                <a:cubicBezTo>
                  <a:pt x="136" y="116"/>
                  <a:pt x="136" y="117"/>
                  <a:pt x="136" y="117"/>
                </a:cubicBezTo>
                <a:cubicBezTo>
                  <a:pt x="137" y="118"/>
                  <a:pt x="138" y="118"/>
                  <a:pt x="139" y="118"/>
                </a:cubicBezTo>
                <a:cubicBezTo>
                  <a:pt x="141" y="118"/>
                  <a:pt x="141" y="118"/>
                  <a:pt x="141" y="118"/>
                </a:cubicBezTo>
                <a:cubicBezTo>
                  <a:pt x="141" y="118"/>
                  <a:pt x="142" y="118"/>
                  <a:pt x="143" y="117"/>
                </a:cubicBezTo>
                <a:cubicBezTo>
                  <a:pt x="143" y="117"/>
                  <a:pt x="143" y="117"/>
                  <a:pt x="143" y="117"/>
                </a:cubicBezTo>
                <a:cubicBezTo>
                  <a:pt x="143" y="117"/>
                  <a:pt x="144" y="116"/>
                  <a:pt x="144" y="115"/>
                </a:cubicBezTo>
                <a:cubicBezTo>
                  <a:pt x="144" y="109"/>
                  <a:pt x="144" y="109"/>
                  <a:pt x="144" y="109"/>
                </a:cubicBezTo>
                <a:cubicBezTo>
                  <a:pt x="144" y="109"/>
                  <a:pt x="143" y="108"/>
                  <a:pt x="143" y="107"/>
                </a:cubicBezTo>
                <a:cubicBezTo>
                  <a:pt x="143" y="107"/>
                  <a:pt x="143" y="107"/>
                  <a:pt x="143" y="107"/>
                </a:cubicBezTo>
                <a:cubicBezTo>
                  <a:pt x="143" y="107"/>
                  <a:pt x="143" y="107"/>
                  <a:pt x="143" y="107"/>
                </a:cubicBezTo>
                <a:cubicBezTo>
                  <a:pt x="142" y="107"/>
                  <a:pt x="141" y="106"/>
                  <a:pt x="141" y="106"/>
                </a:cubicBezTo>
                <a:cubicBezTo>
                  <a:pt x="139" y="106"/>
                  <a:pt x="139" y="106"/>
                  <a:pt x="139" y="106"/>
                </a:cubicBezTo>
                <a:close/>
                <a:moveTo>
                  <a:pt x="141" y="108"/>
                </a:moveTo>
                <a:cubicBezTo>
                  <a:pt x="139" y="108"/>
                  <a:pt x="139" y="108"/>
                  <a:pt x="139" y="108"/>
                </a:cubicBezTo>
                <a:cubicBezTo>
                  <a:pt x="138" y="108"/>
                  <a:pt x="138" y="108"/>
                  <a:pt x="138" y="108"/>
                </a:cubicBezTo>
                <a:cubicBezTo>
                  <a:pt x="138" y="108"/>
                  <a:pt x="138" y="108"/>
                  <a:pt x="138" y="108"/>
                </a:cubicBezTo>
                <a:cubicBezTo>
                  <a:pt x="137" y="109"/>
                  <a:pt x="137" y="109"/>
                  <a:pt x="137" y="109"/>
                </a:cubicBezTo>
                <a:cubicBezTo>
                  <a:pt x="137" y="115"/>
                  <a:pt x="137" y="115"/>
                  <a:pt x="137" y="115"/>
                </a:cubicBezTo>
                <a:cubicBezTo>
                  <a:pt x="137" y="116"/>
                  <a:pt x="137" y="116"/>
                  <a:pt x="138" y="116"/>
                </a:cubicBezTo>
                <a:cubicBezTo>
                  <a:pt x="138" y="116"/>
                  <a:pt x="138" y="117"/>
                  <a:pt x="139" y="117"/>
                </a:cubicBezTo>
                <a:cubicBezTo>
                  <a:pt x="141" y="117"/>
                  <a:pt x="141" y="117"/>
                  <a:pt x="141" y="117"/>
                </a:cubicBezTo>
                <a:cubicBezTo>
                  <a:pt x="141" y="117"/>
                  <a:pt x="141" y="116"/>
                  <a:pt x="142" y="116"/>
                </a:cubicBezTo>
                <a:cubicBezTo>
                  <a:pt x="142" y="116"/>
                  <a:pt x="142" y="116"/>
                  <a:pt x="142" y="116"/>
                </a:cubicBezTo>
                <a:cubicBezTo>
                  <a:pt x="142" y="116"/>
                  <a:pt x="142" y="116"/>
                  <a:pt x="142" y="115"/>
                </a:cubicBezTo>
                <a:cubicBezTo>
                  <a:pt x="142" y="109"/>
                  <a:pt x="142" y="109"/>
                  <a:pt x="142" y="109"/>
                </a:cubicBezTo>
                <a:cubicBezTo>
                  <a:pt x="142" y="109"/>
                  <a:pt x="142" y="109"/>
                  <a:pt x="142" y="108"/>
                </a:cubicBezTo>
                <a:cubicBezTo>
                  <a:pt x="142" y="108"/>
                  <a:pt x="142" y="108"/>
                  <a:pt x="142" y="108"/>
                </a:cubicBezTo>
                <a:cubicBezTo>
                  <a:pt x="141" y="108"/>
                  <a:pt x="141" y="108"/>
                  <a:pt x="141" y="108"/>
                </a:cubicBezTo>
                <a:close/>
                <a:moveTo>
                  <a:pt x="130" y="108"/>
                </a:moveTo>
                <a:cubicBezTo>
                  <a:pt x="128" y="108"/>
                  <a:pt x="128" y="108"/>
                  <a:pt x="128" y="108"/>
                </a:cubicBezTo>
                <a:cubicBezTo>
                  <a:pt x="128" y="108"/>
                  <a:pt x="128" y="108"/>
                  <a:pt x="127" y="108"/>
                </a:cubicBezTo>
                <a:cubicBezTo>
                  <a:pt x="127" y="108"/>
                  <a:pt x="127" y="108"/>
                  <a:pt x="127" y="108"/>
                </a:cubicBezTo>
                <a:cubicBezTo>
                  <a:pt x="127" y="109"/>
                  <a:pt x="127" y="109"/>
                  <a:pt x="127" y="109"/>
                </a:cubicBezTo>
                <a:cubicBezTo>
                  <a:pt x="127" y="115"/>
                  <a:pt x="127" y="115"/>
                  <a:pt x="127" y="115"/>
                </a:cubicBezTo>
                <a:cubicBezTo>
                  <a:pt x="127" y="116"/>
                  <a:pt x="127" y="116"/>
                  <a:pt x="127" y="116"/>
                </a:cubicBezTo>
                <a:cubicBezTo>
                  <a:pt x="128" y="116"/>
                  <a:pt x="128" y="117"/>
                  <a:pt x="128" y="117"/>
                </a:cubicBezTo>
                <a:cubicBezTo>
                  <a:pt x="130" y="117"/>
                  <a:pt x="130" y="117"/>
                  <a:pt x="130" y="117"/>
                </a:cubicBezTo>
                <a:cubicBezTo>
                  <a:pt x="131" y="117"/>
                  <a:pt x="131" y="116"/>
                  <a:pt x="131" y="116"/>
                </a:cubicBezTo>
                <a:cubicBezTo>
                  <a:pt x="131" y="116"/>
                  <a:pt x="131" y="116"/>
                  <a:pt x="131" y="116"/>
                </a:cubicBezTo>
                <a:cubicBezTo>
                  <a:pt x="132" y="116"/>
                  <a:pt x="132" y="116"/>
                  <a:pt x="132" y="115"/>
                </a:cubicBezTo>
                <a:cubicBezTo>
                  <a:pt x="132" y="109"/>
                  <a:pt x="132" y="109"/>
                  <a:pt x="132" y="109"/>
                </a:cubicBezTo>
                <a:cubicBezTo>
                  <a:pt x="132" y="109"/>
                  <a:pt x="132" y="109"/>
                  <a:pt x="131" y="108"/>
                </a:cubicBezTo>
                <a:cubicBezTo>
                  <a:pt x="131" y="108"/>
                  <a:pt x="131" y="108"/>
                  <a:pt x="131" y="108"/>
                </a:cubicBezTo>
                <a:cubicBezTo>
                  <a:pt x="131" y="108"/>
                  <a:pt x="131" y="108"/>
                  <a:pt x="130" y="108"/>
                </a:cubicBezTo>
                <a:close/>
                <a:moveTo>
                  <a:pt x="78" y="106"/>
                </a:moveTo>
                <a:cubicBezTo>
                  <a:pt x="78" y="106"/>
                  <a:pt x="77" y="107"/>
                  <a:pt x="76" y="107"/>
                </a:cubicBezTo>
                <a:cubicBezTo>
                  <a:pt x="76" y="107"/>
                  <a:pt x="76" y="107"/>
                  <a:pt x="76" y="107"/>
                </a:cubicBezTo>
                <a:cubicBezTo>
                  <a:pt x="76" y="108"/>
                  <a:pt x="75" y="109"/>
                  <a:pt x="75" y="109"/>
                </a:cubicBezTo>
                <a:cubicBezTo>
                  <a:pt x="75" y="115"/>
                  <a:pt x="75" y="115"/>
                  <a:pt x="75" y="115"/>
                </a:cubicBezTo>
                <a:cubicBezTo>
                  <a:pt x="75" y="116"/>
                  <a:pt x="76" y="117"/>
                  <a:pt x="76" y="117"/>
                </a:cubicBezTo>
                <a:cubicBezTo>
                  <a:pt x="77" y="118"/>
                  <a:pt x="78" y="118"/>
                  <a:pt x="78" y="118"/>
                </a:cubicBezTo>
                <a:cubicBezTo>
                  <a:pt x="80" y="118"/>
                  <a:pt x="80" y="118"/>
                  <a:pt x="80" y="118"/>
                </a:cubicBezTo>
                <a:cubicBezTo>
                  <a:pt x="81" y="118"/>
                  <a:pt x="82" y="118"/>
                  <a:pt x="83" y="117"/>
                </a:cubicBezTo>
                <a:cubicBezTo>
                  <a:pt x="83" y="117"/>
                  <a:pt x="83" y="117"/>
                  <a:pt x="83" y="117"/>
                </a:cubicBezTo>
                <a:cubicBezTo>
                  <a:pt x="83" y="117"/>
                  <a:pt x="83" y="116"/>
                  <a:pt x="83" y="115"/>
                </a:cubicBezTo>
                <a:cubicBezTo>
                  <a:pt x="83" y="109"/>
                  <a:pt x="83" y="109"/>
                  <a:pt x="83" y="109"/>
                </a:cubicBezTo>
                <a:cubicBezTo>
                  <a:pt x="83" y="109"/>
                  <a:pt x="83" y="108"/>
                  <a:pt x="83" y="107"/>
                </a:cubicBezTo>
                <a:cubicBezTo>
                  <a:pt x="83" y="107"/>
                  <a:pt x="83" y="107"/>
                  <a:pt x="83" y="107"/>
                </a:cubicBezTo>
                <a:cubicBezTo>
                  <a:pt x="83" y="107"/>
                  <a:pt x="83" y="107"/>
                  <a:pt x="83" y="107"/>
                </a:cubicBezTo>
                <a:cubicBezTo>
                  <a:pt x="82" y="107"/>
                  <a:pt x="81" y="106"/>
                  <a:pt x="80" y="106"/>
                </a:cubicBezTo>
                <a:cubicBezTo>
                  <a:pt x="78" y="106"/>
                  <a:pt x="78" y="106"/>
                  <a:pt x="78" y="106"/>
                </a:cubicBezTo>
                <a:close/>
                <a:moveTo>
                  <a:pt x="109" y="106"/>
                </a:moveTo>
                <a:cubicBezTo>
                  <a:pt x="108" y="106"/>
                  <a:pt x="108" y="107"/>
                  <a:pt x="107" y="107"/>
                </a:cubicBezTo>
                <a:cubicBezTo>
                  <a:pt x="107" y="107"/>
                  <a:pt x="107" y="107"/>
                  <a:pt x="107" y="107"/>
                </a:cubicBezTo>
                <a:cubicBezTo>
                  <a:pt x="106" y="108"/>
                  <a:pt x="106" y="109"/>
                  <a:pt x="106" y="109"/>
                </a:cubicBezTo>
                <a:cubicBezTo>
                  <a:pt x="106" y="115"/>
                  <a:pt x="106" y="115"/>
                  <a:pt x="106" y="115"/>
                </a:cubicBezTo>
                <a:cubicBezTo>
                  <a:pt x="106" y="116"/>
                  <a:pt x="106" y="117"/>
                  <a:pt x="107" y="117"/>
                </a:cubicBezTo>
                <a:cubicBezTo>
                  <a:pt x="108" y="118"/>
                  <a:pt x="108" y="118"/>
                  <a:pt x="109" y="118"/>
                </a:cubicBezTo>
                <a:cubicBezTo>
                  <a:pt x="111" y="118"/>
                  <a:pt x="111" y="118"/>
                  <a:pt x="111" y="118"/>
                </a:cubicBezTo>
                <a:cubicBezTo>
                  <a:pt x="112" y="118"/>
                  <a:pt x="113" y="118"/>
                  <a:pt x="113" y="117"/>
                </a:cubicBezTo>
                <a:cubicBezTo>
                  <a:pt x="113" y="117"/>
                  <a:pt x="113" y="117"/>
                  <a:pt x="113" y="117"/>
                </a:cubicBezTo>
                <a:cubicBezTo>
                  <a:pt x="114" y="117"/>
                  <a:pt x="114" y="116"/>
                  <a:pt x="114" y="115"/>
                </a:cubicBezTo>
                <a:cubicBezTo>
                  <a:pt x="114" y="109"/>
                  <a:pt x="114" y="109"/>
                  <a:pt x="114" y="109"/>
                </a:cubicBezTo>
                <a:cubicBezTo>
                  <a:pt x="114" y="109"/>
                  <a:pt x="114" y="108"/>
                  <a:pt x="113" y="107"/>
                </a:cubicBezTo>
                <a:cubicBezTo>
                  <a:pt x="113" y="107"/>
                  <a:pt x="113" y="107"/>
                  <a:pt x="113" y="107"/>
                </a:cubicBezTo>
                <a:cubicBezTo>
                  <a:pt x="113" y="107"/>
                  <a:pt x="113" y="107"/>
                  <a:pt x="113" y="107"/>
                </a:cubicBezTo>
                <a:cubicBezTo>
                  <a:pt x="113" y="107"/>
                  <a:pt x="112" y="106"/>
                  <a:pt x="111" y="106"/>
                </a:cubicBezTo>
                <a:cubicBezTo>
                  <a:pt x="109" y="106"/>
                  <a:pt x="109" y="106"/>
                  <a:pt x="109" y="106"/>
                </a:cubicBezTo>
                <a:close/>
                <a:moveTo>
                  <a:pt x="111" y="108"/>
                </a:moveTo>
                <a:cubicBezTo>
                  <a:pt x="109" y="108"/>
                  <a:pt x="109" y="108"/>
                  <a:pt x="109" y="108"/>
                </a:cubicBezTo>
                <a:cubicBezTo>
                  <a:pt x="109" y="108"/>
                  <a:pt x="108" y="108"/>
                  <a:pt x="108" y="108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08" y="109"/>
                  <a:pt x="108" y="109"/>
                  <a:pt x="108" y="109"/>
                </a:cubicBezTo>
                <a:cubicBezTo>
                  <a:pt x="108" y="115"/>
                  <a:pt x="108" y="115"/>
                  <a:pt x="108" y="115"/>
                </a:cubicBezTo>
                <a:cubicBezTo>
                  <a:pt x="108" y="116"/>
                  <a:pt x="108" y="116"/>
                  <a:pt x="108" y="116"/>
                </a:cubicBezTo>
                <a:cubicBezTo>
                  <a:pt x="108" y="116"/>
                  <a:pt x="109" y="117"/>
                  <a:pt x="109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12" y="117"/>
                  <a:pt x="112" y="116"/>
                  <a:pt x="112" y="116"/>
                </a:cubicBezTo>
                <a:cubicBezTo>
                  <a:pt x="112" y="116"/>
                  <a:pt x="112" y="116"/>
                  <a:pt x="112" y="116"/>
                </a:cubicBezTo>
                <a:cubicBezTo>
                  <a:pt x="112" y="116"/>
                  <a:pt x="113" y="116"/>
                  <a:pt x="113" y="115"/>
                </a:cubicBezTo>
                <a:cubicBezTo>
                  <a:pt x="113" y="109"/>
                  <a:pt x="113" y="109"/>
                  <a:pt x="113" y="109"/>
                </a:cubicBezTo>
                <a:cubicBezTo>
                  <a:pt x="113" y="109"/>
                  <a:pt x="112" y="109"/>
                  <a:pt x="112" y="108"/>
                </a:cubicBezTo>
                <a:cubicBezTo>
                  <a:pt x="112" y="108"/>
                  <a:pt x="112" y="108"/>
                  <a:pt x="112" y="108"/>
                </a:cubicBezTo>
                <a:cubicBezTo>
                  <a:pt x="112" y="108"/>
                  <a:pt x="112" y="108"/>
                  <a:pt x="111" y="108"/>
                </a:cubicBezTo>
                <a:close/>
                <a:moveTo>
                  <a:pt x="99" y="106"/>
                </a:moveTo>
                <a:cubicBezTo>
                  <a:pt x="98" y="106"/>
                  <a:pt x="97" y="107"/>
                  <a:pt x="97" y="107"/>
                </a:cubicBezTo>
                <a:cubicBezTo>
                  <a:pt x="97" y="107"/>
                  <a:pt x="97" y="107"/>
                  <a:pt x="97" y="107"/>
                </a:cubicBezTo>
                <a:cubicBezTo>
                  <a:pt x="96" y="108"/>
                  <a:pt x="96" y="109"/>
                  <a:pt x="96" y="109"/>
                </a:cubicBezTo>
                <a:cubicBezTo>
                  <a:pt x="96" y="115"/>
                  <a:pt x="96" y="115"/>
                  <a:pt x="96" y="115"/>
                </a:cubicBezTo>
                <a:cubicBezTo>
                  <a:pt x="96" y="116"/>
                  <a:pt x="96" y="117"/>
                  <a:pt x="97" y="117"/>
                </a:cubicBezTo>
                <a:cubicBezTo>
                  <a:pt x="97" y="118"/>
                  <a:pt x="98" y="118"/>
                  <a:pt x="99" y="118"/>
                </a:cubicBezTo>
                <a:cubicBezTo>
                  <a:pt x="101" y="118"/>
                  <a:pt x="101" y="118"/>
                  <a:pt x="101" y="118"/>
                </a:cubicBezTo>
                <a:cubicBezTo>
                  <a:pt x="102" y="118"/>
                  <a:pt x="103" y="118"/>
                  <a:pt x="103" y="117"/>
                </a:cubicBezTo>
                <a:cubicBezTo>
                  <a:pt x="103" y="117"/>
                  <a:pt x="103" y="117"/>
                  <a:pt x="103" y="117"/>
                </a:cubicBezTo>
                <a:cubicBezTo>
                  <a:pt x="104" y="117"/>
                  <a:pt x="104" y="116"/>
                  <a:pt x="104" y="115"/>
                </a:cubicBezTo>
                <a:cubicBezTo>
                  <a:pt x="104" y="109"/>
                  <a:pt x="104" y="109"/>
                  <a:pt x="104" y="109"/>
                </a:cubicBezTo>
                <a:cubicBezTo>
                  <a:pt x="104" y="109"/>
                  <a:pt x="104" y="108"/>
                  <a:pt x="103" y="107"/>
                </a:cubicBezTo>
                <a:cubicBezTo>
                  <a:pt x="103" y="107"/>
                  <a:pt x="103" y="107"/>
                  <a:pt x="103" y="107"/>
                </a:cubicBezTo>
                <a:cubicBezTo>
                  <a:pt x="103" y="107"/>
                  <a:pt x="103" y="107"/>
                  <a:pt x="103" y="107"/>
                </a:cubicBezTo>
                <a:cubicBezTo>
                  <a:pt x="103" y="107"/>
                  <a:pt x="102" y="106"/>
                  <a:pt x="101" y="106"/>
                </a:cubicBezTo>
                <a:cubicBezTo>
                  <a:pt x="99" y="106"/>
                  <a:pt x="99" y="106"/>
                  <a:pt x="99" y="106"/>
                </a:cubicBezTo>
                <a:close/>
                <a:moveTo>
                  <a:pt x="101" y="108"/>
                </a:moveTo>
                <a:cubicBezTo>
                  <a:pt x="99" y="108"/>
                  <a:pt x="99" y="108"/>
                  <a:pt x="99" y="108"/>
                </a:cubicBezTo>
                <a:cubicBezTo>
                  <a:pt x="99" y="108"/>
                  <a:pt x="98" y="108"/>
                  <a:pt x="98" y="108"/>
                </a:cubicBezTo>
                <a:cubicBezTo>
                  <a:pt x="98" y="108"/>
                  <a:pt x="98" y="108"/>
                  <a:pt x="98" y="108"/>
                </a:cubicBezTo>
                <a:cubicBezTo>
                  <a:pt x="98" y="109"/>
                  <a:pt x="98" y="109"/>
                  <a:pt x="98" y="109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98" y="116"/>
                  <a:pt x="98" y="116"/>
                  <a:pt x="98" y="116"/>
                </a:cubicBezTo>
                <a:cubicBezTo>
                  <a:pt x="98" y="116"/>
                  <a:pt x="99" y="117"/>
                  <a:pt x="99" y="117"/>
                </a:cubicBezTo>
                <a:cubicBezTo>
                  <a:pt x="101" y="117"/>
                  <a:pt x="101" y="117"/>
                  <a:pt x="101" y="117"/>
                </a:cubicBezTo>
                <a:cubicBezTo>
                  <a:pt x="101" y="117"/>
                  <a:pt x="102" y="116"/>
                  <a:pt x="102" y="116"/>
                </a:cubicBezTo>
                <a:cubicBezTo>
                  <a:pt x="102" y="116"/>
                  <a:pt x="102" y="116"/>
                  <a:pt x="102" y="116"/>
                </a:cubicBezTo>
                <a:cubicBezTo>
                  <a:pt x="102" y="116"/>
                  <a:pt x="102" y="116"/>
                  <a:pt x="102" y="115"/>
                </a:cubicBezTo>
                <a:cubicBezTo>
                  <a:pt x="102" y="109"/>
                  <a:pt x="102" y="109"/>
                  <a:pt x="102" y="109"/>
                </a:cubicBezTo>
                <a:cubicBezTo>
                  <a:pt x="102" y="109"/>
                  <a:pt x="102" y="109"/>
                  <a:pt x="102" y="108"/>
                </a:cubicBezTo>
                <a:cubicBezTo>
                  <a:pt x="102" y="108"/>
                  <a:pt x="102" y="108"/>
                  <a:pt x="102" y="108"/>
                </a:cubicBezTo>
                <a:cubicBezTo>
                  <a:pt x="102" y="108"/>
                  <a:pt x="101" y="108"/>
                  <a:pt x="101" y="108"/>
                </a:cubicBezTo>
                <a:close/>
                <a:moveTo>
                  <a:pt x="89" y="106"/>
                </a:moveTo>
                <a:cubicBezTo>
                  <a:pt x="88" y="106"/>
                  <a:pt x="87" y="107"/>
                  <a:pt x="86" y="107"/>
                </a:cubicBezTo>
                <a:cubicBezTo>
                  <a:pt x="86" y="107"/>
                  <a:pt x="86" y="107"/>
                  <a:pt x="86" y="107"/>
                </a:cubicBezTo>
                <a:cubicBezTo>
                  <a:pt x="86" y="108"/>
                  <a:pt x="86" y="109"/>
                  <a:pt x="86" y="109"/>
                </a:cubicBezTo>
                <a:cubicBezTo>
                  <a:pt x="86" y="115"/>
                  <a:pt x="86" y="115"/>
                  <a:pt x="86" y="115"/>
                </a:cubicBezTo>
                <a:cubicBezTo>
                  <a:pt x="86" y="116"/>
                  <a:pt x="86" y="117"/>
                  <a:pt x="86" y="117"/>
                </a:cubicBezTo>
                <a:cubicBezTo>
                  <a:pt x="87" y="118"/>
                  <a:pt x="88" y="118"/>
                  <a:pt x="89" y="118"/>
                </a:cubicBezTo>
                <a:cubicBezTo>
                  <a:pt x="91" y="118"/>
                  <a:pt x="91" y="118"/>
                  <a:pt x="91" y="118"/>
                </a:cubicBezTo>
                <a:cubicBezTo>
                  <a:pt x="91" y="118"/>
                  <a:pt x="92" y="118"/>
                  <a:pt x="93" y="117"/>
                </a:cubicBezTo>
                <a:cubicBezTo>
                  <a:pt x="93" y="117"/>
                  <a:pt x="93" y="117"/>
                  <a:pt x="93" y="117"/>
                </a:cubicBezTo>
                <a:cubicBezTo>
                  <a:pt x="93" y="117"/>
                  <a:pt x="94" y="116"/>
                  <a:pt x="94" y="115"/>
                </a:cubicBezTo>
                <a:cubicBezTo>
                  <a:pt x="94" y="109"/>
                  <a:pt x="94" y="109"/>
                  <a:pt x="94" y="109"/>
                </a:cubicBezTo>
                <a:cubicBezTo>
                  <a:pt x="94" y="109"/>
                  <a:pt x="93" y="108"/>
                  <a:pt x="93" y="107"/>
                </a:cubicBezTo>
                <a:cubicBezTo>
                  <a:pt x="93" y="107"/>
                  <a:pt x="93" y="107"/>
                  <a:pt x="93" y="107"/>
                </a:cubicBezTo>
                <a:cubicBezTo>
                  <a:pt x="93" y="107"/>
                  <a:pt x="93" y="107"/>
                  <a:pt x="93" y="107"/>
                </a:cubicBezTo>
                <a:cubicBezTo>
                  <a:pt x="92" y="107"/>
                  <a:pt x="91" y="106"/>
                  <a:pt x="91" y="106"/>
                </a:cubicBezTo>
                <a:cubicBezTo>
                  <a:pt x="89" y="106"/>
                  <a:pt x="89" y="106"/>
                  <a:pt x="89" y="106"/>
                </a:cubicBezTo>
                <a:close/>
                <a:moveTo>
                  <a:pt x="91" y="108"/>
                </a:moveTo>
                <a:cubicBezTo>
                  <a:pt x="89" y="108"/>
                  <a:pt x="89" y="108"/>
                  <a:pt x="89" y="108"/>
                </a:cubicBezTo>
                <a:cubicBezTo>
                  <a:pt x="88" y="108"/>
                  <a:pt x="88" y="108"/>
                  <a:pt x="88" y="108"/>
                </a:cubicBezTo>
                <a:cubicBezTo>
                  <a:pt x="88" y="108"/>
                  <a:pt x="88" y="108"/>
                  <a:pt x="88" y="108"/>
                </a:cubicBezTo>
                <a:cubicBezTo>
                  <a:pt x="87" y="109"/>
                  <a:pt x="87" y="109"/>
                  <a:pt x="87" y="109"/>
                </a:cubicBezTo>
                <a:cubicBezTo>
                  <a:pt x="87" y="115"/>
                  <a:pt x="87" y="115"/>
                  <a:pt x="87" y="115"/>
                </a:cubicBezTo>
                <a:cubicBezTo>
                  <a:pt x="87" y="116"/>
                  <a:pt x="87" y="116"/>
                  <a:pt x="88" y="116"/>
                </a:cubicBezTo>
                <a:cubicBezTo>
                  <a:pt x="88" y="116"/>
                  <a:pt x="88" y="117"/>
                  <a:pt x="89" y="117"/>
                </a:cubicBezTo>
                <a:cubicBezTo>
                  <a:pt x="91" y="117"/>
                  <a:pt x="91" y="117"/>
                  <a:pt x="91" y="117"/>
                </a:cubicBezTo>
                <a:cubicBezTo>
                  <a:pt x="91" y="117"/>
                  <a:pt x="91" y="116"/>
                  <a:pt x="92" y="116"/>
                </a:cubicBezTo>
                <a:cubicBezTo>
                  <a:pt x="92" y="116"/>
                  <a:pt x="92" y="116"/>
                  <a:pt x="92" y="116"/>
                </a:cubicBezTo>
                <a:cubicBezTo>
                  <a:pt x="92" y="116"/>
                  <a:pt x="92" y="116"/>
                  <a:pt x="92" y="115"/>
                </a:cubicBezTo>
                <a:cubicBezTo>
                  <a:pt x="92" y="109"/>
                  <a:pt x="92" y="109"/>
                  <a:pt x="92" y="109"/>
                </a:cubicBezTo>
                <a:cubicBezTo>
                  <a:pt x="92" y="109"/>
                  <a:pt x="92" y="109"/>
                  <a:pt x="92" y="108"/>
                </a:cubicBezTo>
                <a:cubicBezTo>
                  <a:pt x="92" y="108"/>
                  <a:pt x="92" y="108"/>
                  <a:pt x="92" y="108"/>
                </a:cubicBezTo>
                <a:cubicBezTo>
                  <a:pt x="91" y="108"/>
                  <a:pt x="91" y="108"/>
                  <a:pt x="91" y="108"/>
                </a:cubicBezTo>
                <a:close/>
                <a:moveTo>
                  <a:pt x="80" y="108"/>
                </a:moveTo>
                <a:cubicBezTo>
                  <a:pt x="78" y="108"/>
                  <a:pt x="78" y="108"/>
                  <a:pt x="78" y="108"/>
                </a:cubicBezTo>
                <a:cubicBezTo>
                  <a:pt x="78" y="108"/>
                  <a:pt x="78" y="108"/>
                  <a:pt x="77" y="108"/>
                </a:cubicBezTo>
                <a:cubicBezTo>
                  <a:pt x="77" y="108"/>
                  <a:pt x="77" y="108"/>
                  <a:pt x="77" y="108"/>
                </a:cubicBezTo>
                <a:cubicBezTo>
                  <a:pt x="77" y="109"/>
                  <a:pt x="77" y="109"/>
                  <a:pt x="77" y="109"/>
                </a:cubicBezTo>
                <a:cubicBezTo>
                  <a:pt x="77" y="115"/>
                  <a:pt x="77" y="115"/>
                  <a:pt x="77" y="115"/>
                </a:cubicBezTo>
                <a:cubicBezTo>
                  <a:pt x="77" y="116"/>
                  <a:pt x="77" y="116"/>
                  <a:pt x="77" y="116"/>
                </a:cubicBezTo>
                <a:cubicBezTo>
                  <a:pt x="78" y="116"/>
                  <a:pt x="78" y="117"/>
                  <a:pt x="78" y="117"/>
                </a:cubicBezTo>
                <a:cubicBezTo>
                  <a:pt x="80" y="117"/>
                  <a:pt x="80" y="117"/>
                  <a:pt x="80" y="117"/>
                </a:cubicBezTo>
                <a:cubicBezTo>
                  <a:pt x="81" y="117"/>
                  <a:pt x="81" y="116"/>
                  <a:pt x="81" y="116"/>
                </a:cubicBezTo>
                <a:cubicBezTo>
                  <a:pt x="81" y="116"/>
                  <a:pt x="81" y="116"/>
                  <a:pt x="81" y="116"/>
                </a:cubicBezTo>
                <a:cubicBezTo>
                  <a:pt x="82" y="116"/>
                  <a:pt x="82" y="116"/>
                  <a:pt x="82" y="115"/>
                </a:cubicBezTo>
                <a:cubicBezTo>
                  <a:pt x="82" y="109"/>
                  <a:pt x="82" y="109"/>
                  <a:pt x="82" y="109"/>
                </a:cubicBezTo>
                <a:cubicBezTo>
                  <a:pt x="82" y="109"/>
                  <a:pt x="82" y="109"/>
                  <a:pt x="81" y="108"/>
                </a:cubicBezTo>
                <a:cubicBezTo>
                  <a:pt x="81" y="108"/>
                  <a:pt x="81" y="108"/>
                  <a:pt x="81" y="108"/>
                </a:cubicBezTo>
                <a:cubicBezTo>
                  <a:pt x="81" y="108"/>
                  <a:pt x="81" y="108"/>
                  <a:pt x="80" y="108"/>
                </a:cubicBezTo>
                <a:close/>
                <a:moveTo>
                  <a:pt x="59" y="106"/>
                </a:moveTo>
                <a:cubicBezTo>
                  <a:pt x="58" y="106"/>
                  <a:pt x="58" y="107"/>
                  <a:pt x="57" y="107"/>
                </a:cubicBezTo>
                <a:cubicBezTo>
                  <a:pt x="57" y="107"/>
                  <a:pt x="57" y="107"/>
                  <a:pt x="57" y="107"/>
                </a:cubicBezTo>
                <a:cubicBezTo>
                  <a:pt x="56" y="108"/>
                  <a:pt x="56" y="109"/>
                  <a:pt x="56" y="109"/>
                </a:cubicBezTo>
                <a:cubicBezTo>
                  <a:pt x="56" y="115"/>
                  <a:pt x="56" y="115"/>
                  <a:pt x="56" y="115"/>
                </a:cubicBezTo>
                <a:cubicBezTo>
                  <a:pt x="56" y="116"/>
                  <a:pt x="56" y="117"/>
                  <a:pt x="57" y="117"/>
                </a:cubicBezTo>
                <a:cubicBezTo>
                  <a:pt x="58" y="118"/>
                  <a:pt x="58" y="118"/>
                  <a:pt x="59" y="118"/>
                </a:cubicBezTo>
                <a:cubicBezTo>
                  <a:pt x="61" y="118"/>
                  <a:pt x="61" y="118"/>
                  <a:pt x="61" y="118"/>
                </a:cubicBezTo>
                <a:cubicBezTo>
                  <a:pt x="62" y="118"/>
                  <a:pt x="63" y="118"/>
                  <a:pt x="63" y="117"/>
                </a:cubicBezTo>
                <a:cubicBezTo>
                  <a:pt x="63" y="117"/>
                  <a:pt x="63" y="117"/>
                  <a:pt x="63" y="117"/>
                </a:cubicBezTo>
                <a:cubicBezTo>
                  <a:pt x="64" y="117"/>
                  <a:pt x="64" y="116"/>
                  <a:pt x="64" y="115"/>
                </a:cubicBezTo>
                <a:cubicBezTo>
                  <a:pt x="64" y="109"/>
                  <a:pt x="64" y="109"/>
                  <a:pt x="64" y="109"/>
                </a:cubicBezTo>
                <a:cubicBezTo>
                  <a:pt x="64" y="109"/>
                  <a:pt x="64" y="108"/>
                  <a:pt x="63" y="107"/>
                </a:cubicBezTo>
                <a:cubicBezTo>
                  <a:pt x="63" y="107"/>
                  <a:pt x="63" y="107"/>
                  <a:pt x="63" y="107"/>
                </a:cubicBezTo>
                <a:cubicBezTo>
                  <a:pt x="63" y="107"/>
                  <a:pt x="63" y="107"/>
                  <a:pt x="63" y="107"/>
                </a:cubicBezTo>
                <a:cubicBezTo>
                  <a:pt x="63" y="107"/>
                  <a:pt x="62" y="106"/>
                  <a:pt x="61" y="106"/>
                </a:cubicBezTo>
                <a:cubicBezTo>
                  <a:pt x="59" y="106"/>
                  <a:pt x="59" y="106"/>
                  <a:pt x="59" y="106"/>
                </a:cubicBezTo>
                <a:close/>
                <a:moveTo>
                  <a:pt x="61" y="108"/>
                </a:moveTo>
                <a:cubicBezTo>
                  <a:pt x="59" y="108"/>
                  <a:pt x="59" y="108"/>
                  <a:pt x="59" y="108"/>
                </a:cubicBezTo>
                <a:cubicBezTo>
                  <a:pt x="59" y="108"/>
                  <a:pt x="58" y="108"/>
                  <a:pt x="58" y="108"/>
                </a:cubicBezTo>
                <a:cubicBezTo>
                  <a:pt x="58" y="108"/>
                  <a:pt x="58" y="108"/>
                  <a:pt x="58" y="108"/>
                </a:cubicBezTo>
                <a:cubicBezTo>
                  <a:pt x="58" y="109"/>
                  <a:pt x="58" y="109"/>
                  <a:pt x="58" y="109"/>
                </a:cubicBezTo>
                <a:cubicBezTo>
                  <a:pt x="58" y="115"/>
                  <a:pt x="58" y="115"/>
                  <a:pt x="58" y="115"/>
                </a:cubicBezTo>
                <a:cubicBezTo>
                  <a:pt x="58" y="116"/>
                  <a:pt x="58" y="116"/>
                  <a:pt x="58" y="116"/>
                </a:cubicBezTo>
                <a:cubicBezTo>
                  <a:pt x="58" y="116"/>
                  <a:pt x="59" y="117"/>
                  <a:pt x="59" y="117"/>
                </a:cubicBezTo>
                <a:cubicBezTo>
                  <a:pt x="61" y="117"/>
                  <a:pt x="61" y="117"/>
                  <a:pt x="61" y="117"/>
                </a:cubicBezTo>
                <a:cubicBezTo>
                  <a:pt x="62" y="117"/>
                  <a:pt x="62" y="116"/>
                  <a:pt x="62" y="116"/>
                </a:cubicBezTo>
                <a:cubicBezTo>
                  <a:pt x="62" y="116"/>
                  <a:pt x="62" y="116"/>
                  <a:pt x="62" y="116"/>
                </a:cubicBezTo>
                <a:cubicBezTo>
                  <a:pt x="62" y="116"/>
                  <a:pt x="63" y="116"/>
                  <a:pt x="63" y="115"/>
                </a:cubicBezTo>
                <a:cubicBezTo>
                  <a:pt x="63" y="109"/>
                  <a:pt x="63" y="109"/>
                  <a:pt x="63" y="109"/>
                </a:cubicBezTo>
                <a:cubicBezTo>
                  <a:pt x="63" y="109"/>
                  <a:pt x="62" y="109"/>
                  <a:pt x="62" y="108"/>
                </a:cubicBezTo>
                <a:cubicBezTo>
                  <a:pt x="62" y="108"/>
                  <a:pt x="62" y="108"/>
                  <a:pt x="62" y="108"/>
                </a:cubicBezTo>
                <a:cubicBezTo>
                  <a:pt x="62" y="108"/>
                  <a:pt x="62" y="108"/>
                  <a:pt x="61" y="108"/>
                </a:cubicBezTo>
                <a:close/>
                <a:moveTo>
                  <a:pt x="49" y="106"/>
                </a:moveTo>
                <a:cubicBezTo>
                  <a:pt x="48" y="106"/>
                  <a:pt x="47" y="107"/>
                  <a:pt x="47" y="107"/>
                </a:cubicBezTo>
                <a:cubicBezTo>
                  <a:pt x="47" y="107"/>
                  <a:pt x="47" y="107"/>
                  <a:pt x="47" y="107"/>
                </a:cubicBezTo>
                <a:cubicBezTo>
                  <a:pt x="46" y="108"/>
                  <a:pt x="46" y="109"/>
                  <a:pt x="46" y="109"/>
                </a:cubicBezTo>
                <a:cubicBezTo>
                  <a:pt x="46" y="115"/>
                  <a:pt x="46" y="115"/>
                  <a:pt x="46" y="115"/>
                </a:cubicBezTo>
                <a:cubicBezTo>
                  <a:pt x="46" y="116"/>
                  <a:pt x="46" y="117"/>
                  <a:pt x="47" y="117"/>
                </a:cubicBezTo>
                <a:cubicBezTo>
                  <a:pt x="47" y="118"/>
                  <a:pt x="48" y="118"/>
                  <a:pt x="49" y="118"/>
                </a:cubicBezTo>
                <a:cubicBezTo>
                  <a:pt x="51" y="118"/>
                  <a:pt x="51" y="118"/>
                  <a:pt x="51" y="118"/>
                </a:cubicBezTo>
                <a:cubicBezTo>
                  <a:pt x="52" y="118"/>
                  <a:pt x="53" y="118"/>
                  <a:pt x="53" y="117"/>
                </a:cubicBezTo>
                <a:cubicBezTo>
                  <a:pt x="53" y="117"/>
                  <a:pt x="53" y="117"/>
                  <a:pt x="53" y="117"/>
                </a:cubicBezTo>
                <a:cubicBezTo>
                  <a:pt x="54" y="117"/>
                  <a:pt x="54" y="116"/>
                  <a:pt x="54" y="115"/>
                </a:cubicBezTo>
                <a:cubicBezTo>
                  <a:pt x="54" y="109"/>
                  <a:pt x="54" y="109"/>
                  <a:pt x="54" y="109"/>
                </a:cubicBezTo>
                <a:cubicBezTo>
                  <a:pt x="54" y="109"/>
                  <a:pt x="54" y="108"/>
                  <a:pt x="53" y="107"/>
                </a:cubicBezTo>
                <a:cubicBezTo>
                  <a:pt x="53" y="107"/>
                  <a:pt x="53" y="107"/>
                  <a:pt x="53" y="107"/>
                </a:cubicBezTo>
                <a:cubicBezTo>
                  <a:pt x="53" y="107"/>
                  <a:pt x="53" y="107"/>
                  <a:pt x="53" y="107"/>
                </a:cubicBezTo>
                <a:cubicBezTo>
                  <a:pt x="53" y="107"/>
                  <a:pt x="52" y="106"/>
                  <a:pt x="51" y="106"/>
                </a:cubicBezTo>
                <a:cubicBezTo>
                  <a:pt x="49" y="106"/>
                  <a:pt x="49" y="106"/>
                  <a:pt x="49" y="106"/>
                </a:cubicBezTo>
                <a:close/>
                <a:moveTo>
                  <a:pt x="51" y="108"/>
                </a:moveTo>
                <a:cubicBezTo>
                  <a:pt x="49" y="108"/>
                  <a:pt x="49" y="108"/>
                  <a:pt x="49" y="108"/>
                </a:cubicBezTo>
                <a:cubicBezTo>
                  <a:pt x="49" y="108"/>
                  <a:pt x="48" y="108"/>
                  <a:pt x="48" y="108"/>
                </a:cubicBezTo>
                <a:cubicBezTo>
                  <a:pt x="48" y="108"/>
                  <a:pt x="48" y="108"/>
                  <a:pt x="48" y="108"/>
                </a:cubicBezTo>
                <a:cubicBezTo>
                  <a:pt x="48" y="109"/>
                  <a:pt x="48" y="109"/>
                  <a:pt x="48" y="109"/>
                </a:cubicBezTo>
                <a:cubicBezTo>
                  <a:pt x="48" y="115"/>
                  <a:pt x="48" y="115"/>
                  <a:pt x="48" y="115"/>
                </a:cubicBezTo>
                <a:cubicBezTo>
                  <a:pt x="48" y="116"/>
                  <a:pt x="48" y="116"/>
                  <a:pt x="48" y="116"/>
                </a:cubicBezTo>
                <a:cubicBezTo>
                  <a:pt x="48" y="116"/>
                  <a:pt x="49" y="117"/>
                  <a:pt x="49" y="117"/>
                </a:cubicBezTo>
                <a:cubicBezTo>
                  <a:pt x="51" y="117"/>
                  <a:pt x="51" y="117"/>
                  <a:pt x="51" y="117"/>
                </a:cubicBezTo>
                <a:cubicBezTo>
                  <a:pt x="51" y="117"/>
                  <a:pt x="52" y="116"/>
                  <a:pt x="52" y="116"/>
                </a:cubicBezTo>
                <a:cubicBezTo>
                  <a:pt x="52" y="116"/>
                  <a:pt x="52" y="116"/>
                  <a:pt x="52" y="116"/>
                </a:cubicBezTo>
                <a:cubicBezTo>
                  <a:pt x="52" y="116"/>
                  <a:pt x="52" y="116"/>
                  <a:pt x="52" y="115"/>
                </a:cubicBezTo>
                <a:cubicBezTo>
                  <a:pt x="52" y="109"/>
                  <a:pt x="52" y="109"/>
                  <a:pt x="52" y="109"/>
                </a:cubicBezTo>
                <a:cubicBezTo>
                  <a:pt x="52" y="109"/>
                  <a:pt x="52" y="109"/>
                  <a:pt x="52" y="108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52" y="108"/>
                  <a:pt x="51" y="108"/>
                  <a:pt x="51" y="108"/>
                </a:cubicBezTo>
                <a:close/>
                <a:moveTo>
                  <a:pt x="39" y="106"/>
                </a:moveTo>
                <a:cubicBezTo>
                  <a:pt x="38" y="106"/>
                  <a:pt x="37" y="107"/>
                  <a:pt x="36" y="107"/>
                </a:cubicBezTo>
                <a:cubicBezTo>
                  <a:pt x="36" y="107"/>
                  <a:pt x="36" y="107"/>
                  <a:pt x="36" y="107"/>
                </a:cubicBezTo>
                <a:cubicBezTo>
                  <a:pt x="36" y="108"/>
                  <a:pt x="36" y="109"/>
                  <a:pt x="36" y="109"/>
                </a:cubicBezTo>
                <a:cubicBezTo>
                  <a:pt x="36" y="115"/>
                  <a:pt x="36" y="115"/>
                  <a:pt x="36" y="115"/>
                </a:cubicBezTo>
                <a:cubicBezTo>
                  <a:pt x="36" y="116"/>
                  <a:pt x="36" y="117"/>
                  <a:pt x="36" y="117"/>
                </a:cubicBezTo>
                <a:cubicBezTo>
                  <a:pt x="37" y="118"/>
                  <a:pt x="38" y="118"/>
                  <a:pt x="39" y="118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42" y="118"/>
                  <a:pt x="42" y="118"/>
                  <a:pt x="43" y="117"/>
                </a:cubicBezTo>
                <a:cubicBezTo>
                  <a:pt x="43" y="117"/>
                  <a:pt x="43" y="117"/>
                  <a:pt x="43" y="117"/>
                </a:cubicBezTo>
                <a:cubicBezTo>
                  <a:pt x="43" y="117"/>
                  <a:pt x="44" y="116"/>
                  <a:pt x="44" y="115"/>
                </a:cubicBezTo>
                <a:cubicBezTo>
                  <a:pt x="44" y="109"/>
                  <a:pt x="44" y="109"/>
                  <a:pt x="44" y="109"/>
                </a:cubicBezTo>
                <a:cubicBezTo>
                  <a:pt x="44" y="109"/>
                  <a:pt x="43" y="108"/>
                  <a:pt x="43" y="107"/>
                </a:cubicBezTo>
                <a:cubicBezTo>
                  <a:pt x="43" y="107"/>
                  <a:pt x="43" y="107"/>
                  <a:pt x="43" y="107"/>
                </a:cubicBezTo>
                <a:cubicBezTo>
                  <a:pt x="43" y="107"/>
                  <a:pt x="43" y="107"/>
                  <a:pt x="43" y="107"/>
                </a:cubicBezTo>
                <a:cubicBezTo>
                  <a:pt x="42" y="107"/>
                  <a:pt x="42" y="106"/>
                  <a:pt x="41" y="106"/>
                </a:cubicBezTo>
                <a:cubicBezTo>
                  <a:pt x="39" y="106"/>
                  <a:pt x="39" y="106"/>
                  <a:pt x="39" y="106"/>
                </a:cubicBezTo>
                <a:close/>
                <a:moveTo>
                  <a:pt x="41" y="108"/>
                </a:moveTo>
                <a:cubicBezTo>
                  <a:pt x="39" y="108"/>
                  <a:pt x="39" y="108"/>
                  <a:pt x="39" y="108"/>
                </a:cubicBezTo>
                <a:cubicBezTo>
                  <a:pt x="38" y="108"/>
                  <a:pt x="38" y="108"/>
                  <a:pt x="38" y="108"/>
                </a:cubicBezTo>
                <a:cubicBezTo>
                  <a:pt x="38" y="108"/>
                  <a:pt x="38" y="108"/>
                  <a:pt x="38" y="108"/>
                </a:cubicBezTo>
                <a:cubicBezTo>
                  <a:pt x="37" y="109"/>
                  <a:pt x="37" y="109"/>
                  <a:pt x="37" y="109"/>
                </a:cubicBezTo>
                <a:cubicBezTo>
                  <a:pt x="37" y="115"/>
                  <a:pt x="37" y="115"/>
                  <a:pt x="37" y="115"/>
                </a:cubicBezTo>
                <a:cubicBezTo>
                  <a:pt x="37" y="116"/>
                  <a:pt x="37" y="116"/>
                  <a:pt x="38" y="116"/>
                </a:cubicBezTo>
                <a:cubicBezTo>
                  <a:pt x="38" y="116"/>
                  <a:pt x="38" y="117"/>
                  <a:pt x="39" y="117"/>
                </a:cubicBezTo>
                <a:cubicBezTo>
                  <a:pt x="41" y="117"/>
                  <a:pt x="41" y="117"/>
                  <a:pt x="41" y="117"/>
                </a:cubicBezTo>
                <a:cubicBezTo>
                  <a:pt x="41" y="117"/>
                  <a:pt x="41" y="116"/>
                  <a:pt x="42" y="116"/>
                </a:cubicBezTo>
                <a:cubicBezTo>
                  <a:pt x="42" y="116"/>
                  <a:pt x="42" y="116"/>
                  <a:pt x="42" y="116"/>
                </a:cubicBezTo>
                <a:cubicBezTo>
                  <a:pt x="42" y="116"/>
                  <a:pt x="42" y="116"/>
                  <a:pt x="42" y="115"/>
                </a:cubicBezTo>
                <a:cubicBezTo>
                  <a:pt x="42" y="109"/>
                  <a:pt x="42" y="109"/>
                  <a:pt x="42" y="109"/>
                </a:cubicBezTo>
                <a:cubicBezTo>
                  <a:pt x="42" y="109"/>
                  <a:pt x="42" y="109"/>
                  <a:pt x="42" y="108"/>
                </a:cubicBezTo>
                <a:cubicBezTo>
                  <a:pt x="42" y="108"/>
                  <a:pt x="42" y="108"/>
                  <a:pt x="42" y="108"/>
                </a:cubicBezTo>
                <a:cubicBezTo>
                  <a:pt x="41" y="108"/>
                  <a:pt x="41" y="108"/>
                  <a:pt x="41" y="108"/>
                </a:cubicBezTo>
                <a:close/>
                <a:moveTo>
                  <a:pt x="30" y="108"/>
                </a:moveTo>
                <a:cubicBezTo>
                  <a:pt x="28" y="108"/>
                  <a:pt x="28" y="108"/>
                  <a:pt x="28" y="108"/>
                </a:cubicBezTo>
                <a:cubicBezTo>
                  <a:pt x="28" y="108"/>
                  <a:pt x="28" y="108"/>
                  <a:pt x="27" y="108"/>
                </a:cubicBezTo>
                <a:cubicBezTo>
                  <a:pt x="27" y="108"/>
                  <a:pt x="27" y="108"/>
                  <a:pt x="27" y="108"/>
                </a:cubicBezTo>
                <a:cubicBezTo>
                  <a:pt x="27" y="109"/>
                  <a:pt x="27" y="109"/>
                  <a:pt x="27" y="109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7" y="116"/>
                  <a:pt x="27" y="116"/>
                  <a:pt x="27" y="116"/>
                </a:cubicBezTo>
                <a:cubicBezTo>
                  <a:pt x="28" y="116"/>
                  <a:pt x="28" y="117"/>
                  <a:pt x="28" y="117"/>
                </a:cubicBezTo>
                <a:cubicBezTo>
                  <a:pt x="30" y="117"/>
                  <a:pt x="30" y="117"/>
                  <a:pt x="30" y="117"/>
                </a:cubicBezTo>
                <a:cubicBezTo>
                  <a:pt x="31" y="117"/>
                  <a:pt x="31" y="116"/>
                  <a:pt x="31" y="116"/>
                </a:cubicBezTo>
                <a:cubicBezTo>
                  <a:pt x="31" y="116"/>
                  <a:pt x="31" y="116"/>
                  <a:pt x="31" y="116"/>
                </a:cubicBezTo>
                <a:cubicBezTo>
                  <a:pt x="32" y="116"/>
                  <a:pt x="32" y="116"/>
                  <a:pt x="32" y="115"/>
                </a:cubicBezTo>
                <a:cubicBezTo>
                  <a:pt x="32" y="109"/>
                  <a:pt x="32" y="109"/>
                  <a:pt x="32" y="109"/>
                </a:cubicBezTo>
                <a:cubicBezTo>
                  <a:pt x="32" y="109"/>
                  <a:pt x="32" y="109"/>
                  <a:pt x="31" y="108"/>
                </a:cubicBezTo>
                <a:cubicBezTo>
                  <a:pt x="31" y="108"/>
                  <a:pt x="31" y="108"/>
                  <a:pt x="31" y="108"/>
                </a:cubicBezTo>
                <a:cubicBezTo>
                  <a:pt x="31" y="108"/>
                  <a:pt x="31" y="108"/>
                  <a:pt x="30" y="108"/>
                </a:cubicBezTo>
                <a:close/>
                <a:moveTo>
                  <a:pt x="37" y="51"/>
                </a:moveTo>
                <a:cubicBezTo>
                  <a:pt x="37" y="87"/>
                  <a:pt x="37" y="87"/>
                  <a:pt x="37" y="87"/>
                </a:cubicBezTo>
                <a:cubicBezTo>
                  <a:pt x="52" y="87"/>
                  <a:pt x="52" y="87"/>
                  <a:pt x="52" y="87"/>
                </a:cubicBezTo>
                <a:cubicBezTo>
                  <a:pt x="52" y="60"/>
                  <a:pt x="52" y="60"/>
                  <a:pt x="52" y="60"/>
                </a:cubicBezTo>
                <a:cubicBezTo>
                  <a:pt x="53" y="60"/>
                  <a:pt x="53" y="60"/>
                  <a:pt x="53" y="60"/>
                </a:cubicBezTo>
                <a:cubicBezTo>
                  <a:pt x="54" y="60"/>
                  <a:pt x="54" y="60"/>
                  <a:pt x="5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4" y="57"/>
                  <a:pt x="64" y="57"/>
                  <a:pt x="64" y="57"/>
                </a:cubicBezTo>
                <a:cubicBezTo>
                  <a:pt x="64" y="54"/>
                  <a:pt x="61" y="51"/>
                  <a:pt x="58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64" y="62"/>
                </a:moveTo>
                <a:cubicBezTo>
                  <a:pt x="54" y="62"/>
                  <a:pt x="54" y="62"/>
                  <a:pt x="54" y="62"/>
                </a:cubicBezTo>
                <a:cubicBezTo>
                  <a:pt x="54" y="69"/>
                  <a:pt x="54" y="69"/>
                  <a:pt x="54" y="69"/>
                </a:cubicBezTo>
                <a:cubicBezTo>
                  <a:pt x="64" y="69"/>
                  <a:pt x="64" y="69"/>
                  <a:pt x="64" y="69"/>
                </a:cubicBezTo>
                <a:cubicBezTo>
                  <a:pt x="64" y="62"/>
                  <a:pt x="64" y="62"/>
                  <a:pt x="64" y="62"/>
                </a:cubicBezTo>
                <a:close/>
                <a:moveTo>
                  <a:pt x="64" y="71"/>
                </a:moveTo>
                <a:cubicBezTo>
                  <a:pt x="54" y="71"/>
                  <a:pt x="54" y="71"/>
                  <a:pt x="54" y="71"/>
                </a:cubicBezTo>
                <a:cubicBezTo>
                  <a:pt x="54" y="77"/>
                  <a:pt x="54" y="77"/>
                  <a:pt x="54" y="77"/>
                </a:cubicBezTo>
                <a:cubicBezTo>
                  <a:pt x="64" y="77"/>
                  <a:pt x="64" y="77"/>
                  <a:pt x="64" y="77"/>
                </a:cubicBezTo>
                <a:cubicBezTo>
                  <a:pt x="64" y="71"/>
                  <a:pt x="64" y="71"/>
                  <a:pt x="64" y="71"/>
                </a:cubicBezTo>
                <a:close/>
                <a:moveTo>
                  <a:pt x="64" y="79"/>
                </a:moveTo>
                <a:cubicBezTo>
                  <a:pt x="54" y="79"/>
                  <a:pt x="54" y="79"/>
                  <a:pt x="54" y="79"/>
                </a:cubicBezTo>
                <a:cubicBezTo>
                  <a:pt x="54" y="87"/>
                  <a:pt x="54" y="87"/>
                  <a:pt x="54" y="87"/>
                </a:cubicBezTo>
                <a:cubicBezTo>
                  <a:pt x="58" y="87"/>
                  <a:pt x="58" y="87"/>
                  <a:pt x="58" y="87"/>
                </a:cubicBezTo>
                <a:cubicBezTo>
                  <a:pt x="61" y="87"/>
                  <a:pt x="64" y="85"/>
                  <a:pt x="64" y="81"/>
                </a:cubicBezTo>
                <a:cubicBezTo>
                  <a:pt x="64" y="79"/>
                  <a:pt x="64" y="79"/>
                  <a:pt x="64" y="79"/>
                </a:cubicBezTo>
                <a:close/>
                <a:moveTo>
                  <a:pt x="36" y="87"/>
                </a:moveTo>
                <a:cubicBezTo>
                  <a:pt x="36" y="79"/>
                  <a:pt x="36" y="79"/>
                  <a:pt x="36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81"/>
                  <a:pt x="25" y="81"/>
                  <a:pt x="25" y="81"/>
                </a:cubicBezTo>
                <a:cubicBezTo>
                  <a:pt x="25" y="85"/>
                  <a:pt x="28" y="87"/>
                  <a:pt x="31" y="87"/>
                </a:cubicBezTo>
                <a:cubicBezTo>
                  <a:pt x="36" y="87"/>
                  <a:pt x="36" y="87"/>
                  <a:pt x="36" y="87"/>
                </a:cubicBezTo>
                <a:close/>
                <a:moveTo>
                  <a:pt x="25" y="77"/>
                </a:moveTo>
                <a:cubicBezTo>
                  <a:pt x="36" y="77"/>
                  <a:pt x="36" y="77"/>
                  <a:pt x="36" y="77"/>
                </a:cubicBezTo>
                <a:cubicBezTo>
                  <a:pt x="36" y="71"/>
                  <a:pt x="36" y="71"/>
                  <a:pt x="36" y="71"/>
                </a:cubicBezTo>
                <a:cubicBezTo>
                  <a:pt x="25" y="71"/>
                  <a:pt x="25" y="71"/>
                  <a:pt x="25" y="71"/>
                </a:cubicBezTo>
                <a:cubicBezTo>
                  <a:pt x="25" y="77"/>
                  <a:pt x="25" y="77"/>
                  <a:pt x="25" y="77"/>
                </a:cubicBezTo>
                <a:close/>
                <a:moveTo>
                  <a:pt x="25" y="69"/>
                </a:moveTo>
                <a:cubicBezTo>
                  <a:pt x="36" y="69"/>
                  <a:pt x="36" y="69"/>
                  <a:pt x="36" y="69"/>
                </a:cubicBezTo>
                <a:cubicBezTo>
                  <a:pt x="36" y="62"/>
                  <a:pt x="36" y="62"/>
                  <a:pt x="36" y="62"/>
                </a:cubicBezTo>
                <a:cubicBezTo>
                  <a:pt x="25" y="62"/>
                  <a:pt x="25" y="62"/>
                  <a:pt x="25" y="62"/>
                </a:cubicBezTo>
                <a:lnTo>
                  <a:pt x="25" y="69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" name="Freeform 112"/>
          <p:cNvSpPr>
            <a:spLocks noEditPoints="1"/>
          </p:cNvSpPr>
          <p:nvPr/>
        </p:nvSpPr>
        <p:spPr bwMode="auto">
          <a:xfrm>
            <a:off x="5237362" y="3271409"/>
            <a:ext cx="714857" cy="549061"/>
          </a:xfrm>
          <a:custGeom>
            <a:avLst/>
            <a:gdLst>
              <a:gd name="T0" fmla="*/ 202 w 281"/>
              <a:gd name="T1" fmla="*/ 52 h 216"/>
              <a:gd name="T2" fmla="*/ 14 w 281"/>
              <a:gd name="T3" fmla="*/ 66 h 216"/>
              <a:gd name="T4" fmla="*/ 236 w 281"/>
              <a:gd name="T5" fmla="*/ 202 h 216"/>
              <a:gd name="T6" fmla="*/ 245 w 281"/>
              <a:gd name="T7" fmla="*/ 126 h 216"/>
              <a:gd name="T8" fmla="*/ 249 w 281"/>
              <a:gd name="T9" fmla="*/ 115 h 216"/>
              <a:gd name="T10" fmla="*/ 250 w 281"/>
              <a:gd name="T11" fmla="*/ 114 h 216"/>
              <a:gd name="T12" fmla="*/ 250 w 281"/>
              <a:gd name="T13" fmla="*/ 216 h 216"/>
              <a:gd name="T14" fmla="*/ 7 w 281"/>
              <a:gd name="T15" fmla="*/ 216 h 216"/>
              <a:gd name="T16" fmla="*/ 0 w 281"/>
              <a:gd name="T17" fmla="*/ 209 h 216"/>
              <a:gd name="T18" fmla="*/ 0 w 281"/>
              <a:gd name="T19" fmla="*/ 52 h 216"/>
              <a:gd name="T20" fmla="*/ 35 w 281"/>
              <a:gd name="T21" fmla="*/ 138 h 216"/>
              <a:gd name="T22" fmla="*/ 107 w 281"/>
              <a:gd name="T23" fmla="*/ 149 h 216"/>
              <a:gd name="T24" fmla="*/ 35 w 281"/>
              <a:gd name="T25" fmla="*/ 138 h 216"/>
              <a:gd name="T26" fmla="*/ 35 w 281"/>
              <a:gd name="T27" fmla="*/ 119 h 216"/>
              <a:gd name="T28" fmla="*/ 157 w 281"/>
              <a:gd name="T29" fmla="*/ 109 h 216"/>
              <a:gd name="T30" fmla="*/ 35 w 281"/>
              <a:gd name="T31" fmla="*/ 79 h 216"/>
              <a:gd name="T32" fmla="*/ 157 w 281"/>
              <a:gd name="T33" fmla="*/ 90 h 216"/>
              <a:gd name="T34" fmla="*/ 35 w 281"/>
              <a:gd name="T35" fmla="*/ 79 h 216"/>
              <a:gd name="T36" fmla="*/ 260 w 281"/>
              <a:gd name="T37" fmla="*/ 33 h 216"/>
              <a:gd name="T38" fmla="*/ 246 w 281"/>
              <a:gd name="T39" fmla="*/ 90 h 216"/>
              <a:gd name="T40" fmla="*/ 256 w 281"/>
              <a:gd name="T41" fmla="*/ 89 h 216"/>
              <a:gd name="T42" fmla="*/ 278 w 281"/>
              <a:gd name="T43" fmla="*/ 36 h 216"/>
              <a:gd name="T44" fmla="*/ 276 w 281"/>
              <a:gd name="T45" fmla="*/ 30 h 216"/>
              <a:gd name="T46" fmla="*/ 224 w 281"/>
              <a:gd name="T47" fmla="*/ 33 h 216"/>
              <a:gd name="T48" fmla="*/ 237 w 281"/>
              <a:gd name="T49" fmla="*/ 104 h 216"/>
              <a:gd name="T50" fmla="*/ 189 w 281"/>
              <a:gd name="T51" fmla="*/ 145 h 216"/>
              <a:gd name="T52" fmla="*/ 185 w 281"/>
              <a:gd name="T53" fmla="*/ 179 h 216"/>
              <a:gd name="T54" fmla="*/ 194 w 281"/>
              <a:gd name="T55" fmla="*/ 165 h 216"/>
              <a:gd name="T56" fmla="*/ 199 w 281"/>
              <a:gd name="T57" fmla="*/ 156 h 216"/>
              <a:gd name="T58" fmla="*/ 197 w 281"/>
              <a:gd name="T59" fmla="*/ 166 h 216"/>
              <a:gd name="T60" fmla="*/ 195 w 281"/>
              <a:gd name="T61" fmla="*/ 183 h 216"/>
              <a:gd name="T62" fmla="*/ 214 w 281"/>
              <a:gd name="T63" fmla="*/ 154 h 216"/>
              <a:gd name="T64" fmla="*/ 235 w 281"/>
              <a:gd name="T65" fmla="*/ 109 h 216"/>
              <a:gd name="T66" fmla="*/ 188 w 281"/>
              <a:gd name="T67" fmla="*/ 140 h 216"/>
              <a:gd name="T68" fmla="*/ 235 w 281"/>
              <a:gd name="T69" fmla="*/ 109 h 216"/>
              <a:gd name="T70" fmla="*/ 88 w 281"/>
              <a:gd name="T71" fmla="*/ 190 h 216"/>
              <a:gd name="T72" fmla="*/ 106 w 281"/>
              <a:gd name="T73" fmla="*/ 175 h 216"/>
              <a:gd name="T74" fmla="*/ 110 w 281"/>
              <a:gd name="T75" fmla="*/ 189 h 216"/>
              <a:gd name="T76" fmla="*/ 134 w 281"/>
              <a:gd name="T77" fmla="*/ 184 h 216"/>
              <a:gd name="T78" fmla="*/ 146 w 281"/>
              <a:gd name="T79" fmla="*/ 186 h 216"/>
              <a:gd name="T80" fmla="*/ 147 w 281"/>
              <a:gd name="T81" fmla="*/ 186 h 216"/>
              <a:gd name="T82" fmla="*/ 146 w 281"/>
              <a:gd name="T83" fmla="*/ 196 h 216"/>
              <a:gd name="T84" fmla="*/ 169 w 281"/>
              <a:gd name="T85" fmla="*/ 199 h 216"/>
              <a:gd name="T86" fmla="*/ 156 w 281"/>
              <a:gd name="T87" fmla="*/ 190 h 216"/>
              <a:gd name="T88" fmla="*/ 156 w 281"/>
              <a:gd name="T89" fmla="*/ 188 h 216"/>
              <a:gd name="T90" fmla="*/ 152 w 281"/>
              <a:gd name="T91" fmla="*/ 175 h 216"/>
              <a:gd name="T92" fmla="*/ 141 w 281"/>
              <a:gd name="T93" fmla="*/ 178 h 216"/>
              <a:gd name="T94" fmla="*/ 115 w 281"/>
              <a:gd name="T95" fmla="*/ 180 h 216"/>
              <a:gd name="T96" fmla="*/ 83 w 281"/>
              <a:gd name="T97" fmla="*/ 182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81" h="216">
                <a:moveTo>
                  <a:pt x="7" y="52"/>
                </a:moveTo>
                <a:cubicBezTo>
                  <a:pt x="202" y="52"/>
                  <a:pt x="202" y="52"/>
                  <a:pt x="202" y="52"/>
                </a:cubicBezTo>
                <a:cubicBezTo>
                  <a:pt x="201" y="57"/>
                  <a:pt x="199" y="62"/>
                  <a:pt x="197" y="66"/>
                </a:cubicBezTo>
                <a:cubicBezTo>
                  <a:pt x="14" y="66"/>
                  <a:pt x="14" y="66"/>
                  <a:pt x="14" y="66"/>
                </a:cubicBezTo>
                <a:cubicBezTo>
                  <a:pt x="14" y="202"/>
                  <a:pt x="14" y="202"/>
                  <a:pt x="14" y="202"/>
                </a:cubicBezTo>
                <a:cubicBezTo>
                  <a:pt x="236" y="202"/>
                  <a:pt x="236" y="202"/>
                  <a:pt x="236" y="202"/>
                </a:cubicBezTo>
                <a:cubicBezTo>
                  <a:pt x="236" y="145"/>
                  <a:pt x="236" y="145"/>
                  <a:pt x="236" y="145"/>
                </a:cubicBezTo>
                <a:cubicBezTo>
                  <a:pt x="239" y="139"/>
                  <a:pt x="242" y="132"/>
                  <a:pt x="245" y="126"/>
                </a:cubicBezTo>
                <a:cubicBezTo>
                  <a:pt x="245" y="126"/>
                  <a:pt x="245" y="126"/>
                  <a:pt x="245" y="126"/>
                </a:cubicBezTo>
                <a:cubicBezTo>
                  <a:pt x="249" y="115"/>
                  <a:pt x="249" y="115"/>
                  <a:pt x="249" y="115"/>
                </a:cubicBezTo>
                <a:cubicBezTo>
                  <a:pt x="250" y="114"/>
                  <a:pt x="250" y="114"/>
                  <a:pt x="250" y="114"/>
                </a:cubicBezTo>
                <a:cubicBezTo>
                  <a:pt x="250" y="114"/>
                  <a:pt x="250" y="114"/>
                  <a:pt x="250" y="114"/>
                </a:cubicBezTo>
                <a:cubicBezTo>
                  <a:pt x="250" y="209"/>
                  <a:pt x="250" y="209"/>
                  <a:pt x="250" y="209"/>
                </a:cubicBezTo>
                <a:cubicBezTo>
                  <a:pt x="250" y="216"/>
                  <a:pt x="250" y="216"/>
                  <a:pt x="250" y="216"/>
                </a:cubicBezTo>
                <a:cubicBezTo>
                  <a:pt x="243" y="216"/>
                  <a:pt x="243" y="216"/>
                  <a:pt x="243" y="216"/>
                </a:cubicBezTo>
                <a:cubicBezTo>
                  <a:pt x="7" y="216"/>
                  <a:pt x="7" y="216"/>
                  <a:pt x="7" y="216"/>
                </a:cubicBezTo>
                <a:cubicBezTo>
                  <a:pt x="0" y="216"/>
                  <a:pt x="0" y="216"/>
                  <a:pt x="0" y="216"/>
                </a:cubicBezTo>
                <a:cubicBezTo>
                  <a:pt x="0" y="209"/>
                  <a:pt x="0" y="209"/>
                  <a:pt x="0" y="20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52"/>
                  <a:pt x="0" y="52"/>
                  <a:pt x="0" y="52"/>
                </a:cubicBezTo>
                <a:cubicBezTo>
                  <a:pt x="7" y="52"/>
                  <a:pt x="7" y="52"/>
                  <a:pt x="7" y="52"/>
                </a:cubicBezTo>
                <a:close/>
                <a:moveTo>
                  <a:pt x="35" y="138"/>
                </a:moveTo>
                <a:cubicBezTo>
                  <a:pt x="35" y="149"/>
                  <a:pt x="35" y="149"/>
                  <a:pt x="35" y="149"/>
                </a:cubicBezTo>
                <a:cubicBezTo>
                  <a:pt x="107" y="149"/>
                  <a:pt x="107" y="149"/>
                  <a:pt x="107" y="149"/>
                </a:cubicBezTo>
                <a:cubicBezTo>
                  <a:pt x="107" y="138"/>
                  <a:pt x="107" y="138"/>
                  <a:pt x="107" y="138"/>
                </a:cubicBezTo>
                <a:cubicBezTo>
                  <a:pt x="35" y="138"/>
                  <a:pt x="35" y="138"/>
                  <a:pt x="35" y="138"/>
                </a:cubicBezTo>
                <a:close/>
                <a:moveTo>
                  <a:pt x="35" y="109"/>
                </a:moveTo>
                <a:cubicBezTo>
                  <a:pt x="35" y="119"/>
                  <a:pt x="35" y="119"/>
                  <a:pt x="35" y="119"/>
                </a:cubicBezTo>
                <a:cubicBezTo>
                  <a:pt x="157" y="119"/>
                  <a:pt x="157" y="119"/>
                  <a:pt x="157" y="119"/>
                </a:cubicBezTo>
                <a:cubicBezTo>
                  <a:pt x="157" y="109"/>
                  <a:pt x="157" y="109"/>
                  <a:pt x="157" y="109"/>
                </a:cubicBezTo>
                <a:cubicBezTo>
                  <a:pt x="35" y="109"/>
                  <a:pt x="35" y="109"/>
                  <a:pt x="35" y="109"/>
                </a:cubicBezTo>
                <a:close/>
                <a:moveTo>
                  <a:pt x="35" y="79"/>
                </a:moveTo>
                <a:cubicBezTo>
                  <a:pt x="35" y="90"/>
                  <a:pt x="35" y="90"/>
                  <a:pt x="35" y="90"/>
                </a:cubicBezTo>
                <a:cubicBezTo>
                  <a:pt x="157" y="90"/>
                  <a:pt x="157" y="90"/>
                  <a:pt x="157" y="90"/>
                </a:cubicBezTo>
                <a:cubicBezTo>
                  <a:pt x="157" y="79"/>
                  <a:pt x="157" y="79"/>
                  <a:pt x="157" y="79"/>
                </a:cubicBezTo>
                <a:cubicBezTo>
                  <a:pt x="35" y="79"/>
                  <a:pt x="35" y="79"/>
                  <a:pt x="35" y="79"/>
                </a:cubicBezTo>
                <a:close/>
                <a:moveTo>
                  <a:pt x="258" y="45"/>
                </a:moveTo>
                <a:cubicBezTo>
                  <a:pt x="259" y="40"/>
                  <a:pt x="260" y="37"/>
                  <a:pt x="260" y="33"/>
                </a:cubicBezTo>
                <a:cubicBezTo>
                  <a:pt x="269" y="36"/>
                  <a:pt x="269" y="36"/>
                  <a:pt x="269" y="36"/>
                </a:cubicBezTo>
                <a:cubicBezTo>
                  <a:pt x="263" y="49"/>
                  <a:pt x="244" y="86"/>
                  <a:pt x="246" y="90"/>
                </a:cubicBezTo>
                <a:cubicBezTo>
                  <a:pt x="248" y="97"/>
                  <a:pt x="254" y="97"/>
                  <a:pt x="254" y="97"/>
                </a:cubicBezTo>
                <a:cubicBezTo>
                  <a:pt x="256" y="89"/>
                  <a:pt x="256" y="89"/>
                  <a:pt x="256" y="89"/>
                </a:cubicBezTo>
                <a:cubicBezTo>
                  <a:pt x="256" y="89"/>
                  <a:pt x="254" y="89"/>
                  <a:pt x="254" y="88"/>
                </a:cubicBezTo>
                <a:cubicBezTo>
                  <a:pt x="253" y="86"/>
                  <a:pt x="278" y="36"/>
                  <a:pt x="278" y="36"/>
                </a:cubicBezTo>
                <a:cubicBezTo>
                  <a:pt x="281" y="32"/>
                  <a:pt x="281" y="32"/>
                  <a:pt x="281" y="32"/>
                </a:cubicBezTo>
                <a:cubicBezTo>
                  <a:pt x="276" y="30"/>
                  <a:pt x="276" y="30"/>
                  <a:pt x="276" y="30"/>
                </a:cubicBezTo>
                <a:cubicBezTo>
                  <a:pt x="261" y="25"/>
                  <a:pt x="261" y="25"/>
                  <a:pt x="261" y="25"/>
                </a:cubicBezTo>
                <a:cubicBezTo>
                  <a:pt x="260" y="0"/>
                  <a:pt x="239" y="0"/>
                  <a:pt x="224" y="33"/>
                </a:cubicBezTo>
                <a:cubicBezTo>
                  <a:pt x="216" y="53"/>
                  <a:pt x="209" y="72"/>
                  <a:pt x="202" y="92"/>
                </a:cubicBezTo>
                <a:cubicBezTo>
                  <a:pt x="237" y="104"/>
                  <a:pt x="237" y="104"/>
                  <a:pt x="237" y="104"/>
                </a:cubicBezTo>
                <a:cubicBezTo>
                  <a:pt x="245" y="85"/>
                  <a:pt x="252" y="65"/>
                  <a:pt x="258" y="45"/>
                </a:cubicBezTo>
                <a:close/>
                <a:moveTo>
                  <a:pt x="189" y="145"/>
                </a:moveTo>
                <a:cubicBezTo>
                  <a:pt x="181" y="154"/>
                  <a:pt x="181" y="154"/>
                  <a:pt x="181" y="154"/>
                </a:cubicBezTo>
                <a:cubicBezTo>
                  <a:pt x="185" y="179"/>
                  <a:pt x="185" y="179"/>
                  <a:pt x="185" y="179"/>
                </a:cubicBezTo>
                <a:cubicBezTo>
                  <a:pt x="188" y="180"/>
                  <a:pt x="188" y="180"/>
                  <a:pt x="188" y="180"/>
                </a:cubicBezTo>
                <a:cubicBezTo>
                  <a:pt x="194" y="165"/>
                  <a:pt x="194" y="165"/>
                  <a:pt x="194" y="165"/>
                </a:cubicBezTo>
                <a:cubicBezTo>
                  <a:pt x="192" y="164"/>
                  <a:pt x="191" y="161"/>
                  <a:pt x="192" y="159"/>
                </a:cubicBezTo>
                <a:cubicBezTo>
                  <a:pt x="193" y="156"/>
                  <a:pt x="196" y="155"/>
                  <a:pt x="199" y="156"/>
                </a:cubicBezTo>
                <a:cubicBezTo>
                  <a:pt x="202" y="157"/>
                  <a:pt x="203" y="160"/>
                  <a:pt x="202" y="163"/>
                </a:cubicBezTo>
                <a:cubicBezTo>
                  <a:pt x="201" y="165"/>
                  <a:pt x="199" y="166"/>
                  <a:pt x="197" y="166"/>
                </a:cubicBezTo>
                <a:cubicBezTo>
                  <a:pt x="192" y="181"/>
                  <a:pt x="192" y="181"/>
                  <a:pt x="192" y="181"/>
                </a:cubicBezTo>
                <a:cubicBezTo>
                  <a:pt x="195" y="183"/>
                  <a:pt x="195" y="183"/>
                  <a:pt x="195" y="183"/>
                </a:cubicBezTo>
                <a:cubicBezTo>
                  <a:pt x="213" y="167"/>
                  <a:pt x="213" y="167"/>
                  <a:pt x="213" y="167"/>
                </a:cubicBezTo>
                <a:cubicBezTo>
                  <a:pt x="214" y="154"/>
                  <a:pt x="214" y="154"/>
                  <a:pt x="214" y="154"/>
                </a:cubicBezTo>
                <a:cubicBezTo>
                  <a:pt x="189" y="145"/>
                  <a:pt x="189" y="145"/>
                  <a:pt x="189" y="145"/>
                </a:cubicBezTo>
                <a:close/>
                <a:moveTo>
                  <a:pt x="235" y="109"/>
                </a:moveTo>
                <a:cubicBezTo>
                  <a:pt x="201" y="97"/>
                  <a:pt x="201" y="97"/>
                  <a:pt x="201" y="97"/>
                </a:cubicBezTo>
                <a:cubicBezTo>
                  <a:pt x="196" y="111"/>
                  <a:pt x="192" y="126"/>
                  <a:pt x="188" y="140"/>
                </a:cubicBezTo>
                <a:cubicBezTo>
                  <a:pt x="198" y="144"/>
                  <a:pt x="208" y="147"/>
                  <a:pt x="217" y="151"/>
                </a:cubicBezTo>
                <a:cubicBezTo>
                  <a:pt x="224" y="137"/>
                  <a:pt x="230" y="123"/>
                  <a:pt x="235" y="109"/>
                </a:cubicBezTo>
                <a:close/>
                <a:moveTo>
                  <a:pt x="83" y="182"/>
                </a:moveTo>
                <a:cubicBezTo>
                  <a:pt x="88" y="190"/>
                  <a:pt x="88" y="190"/>
                  <a:pt x="88" y="190"/>
                </a:cubicBezTo>
                <a:cubicBezTo>
                  <a:pt x="88" y="190"/>
                  <a:pt x="111" y="166"/>
                  <a:pt x="111" y="170"/>
                </a:cubicBezTo>
                <a:cubicBezTo>
                  <a:pt x="110" y="171"/>
                  <a:pt x="108" y="173"/>
                  <a:pt x="106" y="175"/>
                </a:cubicBezTo>
                <a:cubicBezTo>
                  <a:pt x="104" y="178"/>
                  <a:pt x="102" y="180"/>
                  <a:pt x="102" y="183"/>
                </a:cubicBezTo>
                <a:cubicBezTo>
                  <a:pt x="102" y="187"/>
                  <a:pt x="104" y="189"/>
                  <a:pt x="110" y="189"/>
                </a:cubicBezTo>
                <a:cubicBezTo>
                  <a:pt x="115" y="190"/>
                  <a:pt x="121" y="188"/>
                  <a:pt x="125" y="186"/>
                </a:cubicBezTo>
                <a:cubicBezTo>
                  <a:pt x="129" y="185"/>
                  <a:pt x="132" y="184"/>
                  <a:pt x="134" y="184"/>
                </a:cubicBezTo>
                <a:cubicBezTo>
                  <a:pt x="134" y="186"/>
                  <a:pt x="136" y="187"/>
                  <a:pt x="138" y="188"/>
                </a:cubicBezTo>
                <a:cubicBezTo>
                  <a:pt x="140" y="188"/>
                  <a:pt x="143" y="187"/>
                  <a:pt x="146" y="186"/>
                </a:cubicBezTo>
                <a:cubicBezTo>
                  <a:pt x="147" y="185"/>
                  <a:pt x="147" y="185"/>
                  <a:pt x="147" y="185"/>
                </a:cubicBezTo>
                <a:cubicBezTo>
                  <a:pt x="147" y="186"/>
                  <a:pt x="147" y="186"/>
                  <a:pt x="147" y="186"/>
                </a:cubicBezTo>
                <a:cubicBezTo>
                  <a:pt x="147" y="186"/>
                  <a:pt x="147" y="186"/>
                  <a:pt x="147" y="186"/>
                </a:cubicBezTo>
                <a:cubicBezTo>
                  <a:pt x="146" y="191"/>
                  <a:pt x="145" y="194"/>
                  <a:pt x="146" y="196"/>
                </a:cubicBezTo>
                <a:cubicBezTo>
                  <a:pt x="148" y="200"/>
                  <a:pt x="150" y="201"/>
                  <a:pt x="155" y="200"/>
                </a:cubicBezTo>
                <a:cubicBezTo>
                  <a:pt x="159" y="198"/>
                  <a:pt x="169" y="199"/>
                  <a:pt x="169" y="199"/>
                </a:cubicBezTo>
                <a:cubicBezTo>
                  <a:pt x="170" y="190"/>
                  <a:pt x="170" y="190"/>
                  <a:pt x="170" y="190"/>
                </a:cubicBezTo>
                <a:cubicBezTo>
                  <a:pt x="170" y="190"/>
                  <a:pt x="162" y="189"/>
                  <a:pt x="156" y="190"/>
                </a:cubicBezTo>
                <a:cubicBezTo>
                  <a:pt x="156" y="189"/>
                  <a:pt x="156" y="189"/>
                  <a:pt x="156" y="188"/>
                </a:cubicBezTo>
                <a:cubicBezTo>
                  <a:pt x="156" y="188"/>
                  <a:pt x="156" y="188"/>
                  <a:pt x="156" y="188"/>
                </a:cubicBezTo>
                <a:cubicBezTo>
                  <a:pt x="156" y="187"/>
                  <a:pt x="157" y="186"/>
                  <a:pt x="157" y="184"/>
                </a:cubicBezTo>
                <a:cubicBezTo>
                  <a:pt x="158" y="179"/>
                  <a:pt x="156" y="176"/>
                  <a:pt x="152" y="175"/>
                </a:cubicBezTo>
                <a:cubicBezTo>
                  <a:pt x="149" y="175"/>
                  <a:pt x="146" y="176"/>
                  <a:pt x="142" y="177"/>
                </a:cubicBezTo>
                <a:cubicBezTo>
                  <a:pt x="142" y="177"/>
                  <a:pt x="141" y="178"/>
                  <a:pt x="141" y="178"/>
                </a:cubicBezTo>
                <a:cubicBezTo>
                  <a:pt x="136" y="173"/>
                  <a:pt x="130" y="175"/>
                  <a:pt x="122" y="178"/>
                </a:cubicBezTo>
                <a:cubicBezTo>
                  <a:pt x="120" y="178"/>
                  <a:pt x="118" y="179"/>
                  <a:pt x="115" y="180"/>
                </a:cubicBezTo>
                <a:cubicBezTo>
                  <a:pt x="117" y="177"/>
                  <a:pt x="120" y="174"/>
                  <a:pt x="120" y="170"/>
                </a:cubicBezTo>
                <a:cubicBezTo>
                  <a:pt x="121" y="153"/>
                  <a:pt x="83" y="182"/>
                  <a:pt x="83" y="182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4" name="Freeform 114"/>
          <p:cNvSpPr>
            <a:spLocks noEditPoints="1"/>
          </p:cNvSpPr>
          <p:nvPr/>
        </p:nvSpPr>
        <p:spPr bwMode="auto">
          <a:xfrm>
            <a:off x="4302882" y="3329545"/>
            <a:ext cx="503844" cy="617964"/>
          </a:xfrm>
          <a:custGeom>
            <a:avLst/>
            <a:gdLst>
              <a:gd name="T0" fmla="*/ 22 w 198"/>
              <a:gd name="T1" fmla="*/ 204 h 243"/>
              <a:gd name="T2" fmla="*/ 144 w 198"/>
              <a:gd name="T3" fmla="*/ 182 h 243"/>
              <a:gd name="T4" fmla="*/ 165 w 198"/>
              <a:gd name="T5" fmla="*/ 183 h 243"/>
              <a:gd name="T6" fmla="*/ 155 w 198"/>
              <a:gd name="T7" fmla="*/ 243 h 243"/>
              <a:gd name="T8" fmla="*/ 0 w 198"/>
              <a:gd name="T9" fmla="*/ 233 h 243"/>
              <a:gd name="T10" fmla="*/ 9 w 198"/>
              <a:gd name="T11" fmla="*/ 0 h 243"/>
              <a:gd name="T12" fmla="*/ 155 w 198"/>
              <a:gd name="T13" fmla="*/ 0 h 243"/>
              <a:gd name="T14" fmla="*/ 165 w 198"/>
              <a:gd name="T15" fmla="*/ 40 h 243"/>
              <a:gd name="T16" fmla="*/ 144 w 198"/>
              <a:gd name="T17" fmla="*/ 21 h 243"/>
              <a:gd name="T18" fmla="*/ 82 w 198"/>
              <a:gd name="T19" fmla="*/ 78 h 243"/>
              <a:gd name="T20" fmla="*/ 72 w 198"/>
              <a:gd name="T21" fmla="*/ 90 h 243"/>
              <a:gd name="T22" fmla="*/ 82 w 198"/>
              <a:gd name="T23" fmla="*/ 101 h 243"/>
              <a:gd name="T24" fmla="*/ 155 w 198"/>
              <a:gd name="T25" fmla="*/ 51 h 243"/>
              <a:gd name="T26" fmla="*/ 107 w 198"/>
              <a:gd name="T27" fmla="*/ 180 h 243"/>
              <a:gd name="T28" fmla="*/ 124 w 198"/>
              <a:gd name="T29" fmla="*/ 159 h 243"/>
              <a:gd name="T30" fmla="*/ 192 w 198"/>
              <a:gd name="T31" fmla="*/ 157 h 243"/>
              <a:gd name="T32" fmla="*/ 158 w 198"/>
              <a:gd name="T33" fmla="*/ 154 h 243"/>
              <a:gd name="T34" fmla="*/ 131 w 198"/>
              <a:gd name="T35" fmla="*/ 134 h 243"/>
              <a:gd name="T36" fmla="*/ 173 w 198"/>
              <a:gd name="T37" fmla="*/ 125 h 243"/>
              <a:gd name="T38" fmla="*/ 136 w 198"/>
              <a:gd name="T39" fmla="*/ 118 h 243"/>
              <a:gd name="T40" fmla="*/ 173 w 198"/>
              <a:gd name="T41" fmla="*/ 109 h 243"/>
              <a:gd name="T42" fmla="*/ 144 w 198"/>
              <a:gd name="T43" fmla="*/ 88 h 243"/>
              <a:gd name="T44" fmla="*/ 182 w 198"/>
              <a:gd name="T45" fmla="*/ 95 h 243"/>
              <a:gd name="T46" fmla="*/ 198 w 198"/>
              <a:gd name="T47" fmla="*/ 88 h 243"/>
              <a:gd name="T48" fmla="*/ 158 w 198"/>
              <a:gd name="T49" fmla="*/ 70 h 243"/>
              <a:gd name="T50" fmla="*/ 155 w 198"/>
              <a:gd name="T51" fmla="*/ 51 h 243"/>
              <a:gd name="T52" fmla="*/ 94 w 198"/>
              <a:gd name="T53" fmla="*/ 123 h 243"/>
              <a:gd name="T54" fmla="*/ 106 w 198"/>
              <a:gd name="T55" fmla="*/ 129 h 243"/>
              <a:gd name="T56" fmla="*/ 94 w 198"/>
              <a:gd name="T57" fmla="*/ 104 h 243"/>
              <a:gd name="T58" fmla="*/ 104 w 198"/>
              <a:gd name="T59" fmla="*/ 89 h 243"/>
              <a:gd name="T60" fmla="*/ 120 w 198"/>
              <a:gd name="T61" fmla="*/ 76 h 243"/>
              <a:gd name="T62" fmla="*/ 94 w 198"/>
              <a:gd name="T63" fmla="*/ 64 h 243"/>
              <a:gd name="T64" fmla="*/ 82 w 198"/>
              <a:gd name="T65" fmla="*/ 58 h 243"/>
              <a:gd name="T66" fmla="*/ 60 w 198"/>
              <a:gd name="T67" fmla="*/ 72 h 243"/>
              <a:gd name="T68" fmla="*/ 59 w 198"/>
              <a:gd name="T69" fmla="*/ 109 h 243"/>
              <a:gd name="T70" fmla="*/ 82 w 198"/>
              <a:gd name="T71" fmla="*/ 148 h 243"/>
              <a:gd name="T72" fmla="*/ 70 w 198"/>
              <a:gd name="T73" fmla="*/ 133 h 243"/>
              <a:gd name="T74" fmla="*/ 60 w 198"/>
              <a:gd name="T75" fmla="*/ 155 h 243"/>
              <a:gd name="T76" fmla="*/ 82 w 198"/>
              <a:gd name="T77" fmla="*/ 176 h 243"/>
              <a:gd name="T78" fmla="*/ 94 w 198"/>
              <a:gd name="T79" fmla="*/ 170 h 243"/>
              <a:gd name="T80" fmla="*/ 96 w 198"/>
              <a:gd name="T81" fmla="*/ 163 h 243"/>
              <a:gd name="T82" fmla="*/ 94 w 198"/>
              <a:gd name="T83" fmla="*/ 149 h 243"/>
              <a:gd name="T84" fmla="*/ 63 w 198"/>
              <a:gd name="T85" fmla="*/ 222 h 243"/>
              <a:gd name="T86" fmla="*/ 66 w 198"/>
              <a:gd name="T87" fmla="*/ 229 h 243"/>
              <a:gd name="T88" fmla="*/ 103 w 198"/>
              <a:gd name="T89" fmla="*/ 226 h 243"/>
              <a:gd name="T90" fmla="*/ 100 w 198"/>
              <a:gd name="T91" fmla="*/ 219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8" h="243">
                <a:moveTo>
                  <a:pt x="22" y="21"/>
                </a:moveTo>
                <a:cubicBezTo>
                  <a:pt x="22" y="204"/>
                  <a:pt x="22" y="204"/>
                  <a:pt x="22" y="204"/>
                </a:cubicBezTo>
                <a:cubicBezTo>
                  <a:pt x="144" y="204"/>
                  <a:pt x="144" y="204"/>
                  <a:pt x="144" y="204"/>
                </a:cubicBezTo>
                <a:cubicBezTo>
                  <a:pt x="144" y="182"/>
                  <a:pt x="144" y="182"/>
                  <a:pt x="144" y="182"/>
                </a:cubicBezTo>
                <a:cubicBezTo>
                  <a:pt x="148" y="183"/>
                  <a:pt x="153" y="183"/>
                  <a:pt x="158" y="183"/>
                </a:cubicBezTo>
                <a:cubicBezTo>
                  <a:pt x="160" y="183"/>
                  <a:pt x="163" y="183"/>
                  <a:pt x="165" y="183"/>
                </a:cubicBezTo>
                <a:cubicBezTo>
                  <a:pt x="165" y="233"/>
                  <a:pt x="165" y="233"/>
                  <a:pt x="165" y="233"/>
                </a:cubicBezTo>
                <a:cubicBezTo>
                  <a:pt x="165" y="239"/>
                  <a:pt x="161" y="243"/>
                  <a:pt x="155" y="243"/>
                </a:cubicBezTo>
                <a:cubicBezTo>
                  <a:pt x="9" y="243"/>
                  <a:pt x="9" y="243"/>
                  <a:pt x="9" y="243"/>
                </a:cubicBezTo>
                <a:cubicBezTo>
                  <a:pt x="4" y="243"/>
                  <a:pt x="0" y="239"/>
                  <a:pt x="0" y="233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4" y="0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61" y="0"/>
                  <a:pt x="165" y="4"/>
                  <a:pt x="165" y="10"/>
                </a:cubicBezTo>
                <a:cubicBezTo>
                  <a:pt x="165" y="40"/>
                  <a:pt x="165" y="40"/>
                  <a:pt x="165" y="40"/>
                </a:cubicBezTo>
                <a:cubicBezTo>
                  <a:pt x="144" y="34"/>
                  <a:pt x="144" y="34"/>
                  <a:pt x="144" y="34"/>
                </a:cubicBezTo>
                <a:cubicBezTo>
                  <a:pt x="144" y="21"/>
                  <a:pt x="144" y="21"/>
                  <a:pt x="144" y="21"/>
                </a:cubicBezTo>
                <a:cubicBezTo>
                  <a:pt x="22" y="21"/>
                  <a:pt x="22" y="21"/>
                  <a:pt x="22" y="21"/>
                </a:cubicBezTo>
                <a:close/>
                <a:moveTo>
                  <a:pt x="82" y="78"/>
                </a:moveTo>
                <a:cubicBezTo>
                  <a:pt x="79" y="79"/>
                  <a:pt x="77" y="81"/>
                  <a:pt x="75" y="83"/>
                </a:cubicBezTo>
                <a:cubicBezTo>
                  <a:pt x="73" y="85"/>
                  <a:pt x="72" y="87"/>
                  <a:pt x="72" y="90"/>
                </a:cubicBezTo>
                <a:cubicBezTo>
                  <a:pt x="72" y="92"/>
                  <a:pt x="73" y="94"/>
                  <a:pt x="75" y="96"/>
                </a:cubicBezTo>
                <a:cubicBezTo>
                  <a:pt x="76" y="98"/>
                  <a:pt x="79" y="100"/>
                  <a:pt x="82" y="101"/>
                </a:cubicBezTo>
                <a:cubicBezTo>
                  <a:pt x="82" y="78"/>
                  <a:pt x="82" y="78"/>
                  <a:pt x="82" y="78"/>
                </a:cubicBezTo>
                <a:close/>
                <a:moveTo>
                  <a:pt x="155" y="51"/>
                </a:moveTo>
                <a:cubicBezTo>
                  <a:pt x="144" y="48"/>
                  <a:pt x="144" y="48"/>
                  <a:pt x="144" y="48"/>
                </a:cubicBezTo>
                <a:cubicBezTo>
                  <a:pt x="107" y="180"/>
                  <a:pt x="107" y="180"/>
                  <a:pt x="107" y="180"/>
                </a:cubicBezTo>
                <a:cubicBezTo>
                  <a:pt x="118" y="183"/>
                  <a:pt x="118" y="183"/>
                  <a:pt x="118" y="183"/>
                </a:cubicBezTo>
                <a:cubicBezTo>
                  <a:pt x="124" y="159"/>
                  <a:pt x="124" y="159"/>
                  <a:pt x="124" y="159"/>
                </a:cubicBezTo>
                <a:cubicBezTo>
                  <a:pt x="133" y="165"/>
                  <a:pt x="144" y="169"/>
                  <a:pt x="158" y="169"/>
                </a:cubicBezTo>
                <a:cubicBezTo>
                  <a:pt x="171" y="169"/>
                  <a:pt x="183" y="165"/>
                  <a:pt x="192" y="157"/>
                </a:cubicBezTo>
                <a:cubicBezTo>
                  <a:pt x="178" y="147"/>
                  <a:pt x="178" y="147"/>
                  <a:pt x="178" y="147"/>
                </a:cubicBezTo>
                <a:cubicBezTo>
                  <a:pt x="172" y="151"/>
                  <a:pt x="165" y="154"/>
                  <a:pt x="158" y="154"/>
                </a:cubicBezTo>
                <a:cubicBezTo>
                  <a:pt x="144" y="154"/>
                  <a:pt x="135" y="148"/>
                  <a:pt x="130" y="139"/>
                </a:cubicBezTo>
                <a:cubicBezTo>
                  <a:pt x="131" y="134"/>
                  <a:pt x="131" y="134"/>
                  <a:pt x="131" y="134"/>
                </a:cubicBezTo>
                <a:cubicBezTo>
                  <a:pt x="173" y="134"/>
                  <a:pt x="173" y="134"/>
                  <a:pt x="173" y="134"/>
                </a:cubicBezTo>
                <a:cubicBezTo>
                  <a:pt x="173" y="125"/>
                  <a:pt x="173" y="125"/>
                  <a:pt x="173" y="125"/>
                </a:cubicBezTo>
                <a:cubicBezTo>
                  <a:pt x="134" y="125"/>
                  <a:pt x="134" y="125"/>
                  <a:pt x="134" y="125"/>
                </a:cubicBezTo>
                <a:cubicBezTo>
                  <a:pt x="136" y="118"/>
                  <a:pt x="136" y="118"/>
                  <a:pt x="136" y="118"/>
                </a:cubicBezTo>
                <a:cubicBezTo>
                  <a:pt x="173" y="118"/>
                  <a:pt x="173" y="118"/>
                  <a:pt x="173" y="118"/>
                </a:cubicBezTo>
                <a:cubicBezTo>
                  <a:pt x="173" y="109"/>
                  <a:pt x="173" y="109"/>
                  <a:pt x="173" y="109"/>
                </a:cubicBezTo>
                <a:cubicBezTo>
                  <a:pt x="138" y="109"/>
                  <a:pt x="138" y="109"/>
                  <a:pt x="138" y="109"/>
                </a:cubicBezTo>
                <a:cubicBezTo>
                  <a:pt x="144" y="88"/>
                  <a:pt x="144" y="88"/>
                  <a:pt x="144" y="88"/>
                </a:cubicBezTo>
                <a:cubicBezTo>
                  <a:pt x="148" y="87"/>
                  <a:pt x="152" y="86"/>
                  <a:pt x="158" y="85"/>
                </a:cubicBezTo>
                <a:cubicBezTo>
                  <a:pt x="167" y="85"/>
                  <a:pt x="176" y="89"/>
                  <a:pt x="182" y="95"/>
                </a:cubicBezTo>
                <a:cubicBezTo>
                  <a:pt x="182" y="96"/>
                  <a:pt x="183" y="96"/>
                  <a:pt x="183" y="97"/>
                </a:cubicBezTo>
                <a:cubicBezTo>
                  <a:pt x="198" y="88"/>
                  <a:pt x="198" y="88"/>
                  <a:pt x="198" y="88"/>
                </a:cubicBezTo>
                <a:cubicBezTo>
                  <a:pt x="196" y="87"/>
                  <a:pt x="195" y="86"/>
                  <a:pt x="194" y="85"/>
                </a:cubicBezTo>
                <a:cubicBezTo>
                  <a:pt x="185" y="76"/>
                  <a:pt x="172" y="70"/>
                  <a:pt x="158" y="70"/>
                </a:cubicBezTo>
                <a:cubicBezTo>
                  <a:pt x="155" y="70"/>
                  <a:pt x="152" y="70"/>
                  <a:pt x="149" y="71"/>
                </a:cubicBezTo>
                <a:cubicBezTo>
                  <a:pt x="155" y="51"/>
                  <a:pt x="155" y="51"/>
                  <a:pt x="155" y="51"/>
                </a:cubicBezTo>
                <a:close/>
                <a:moveTo>
                  <a:pt x="94" y="149"/>
                </a:moveTo>
                <a:cubicBezTo>
                  <a:pt x="94" y="123"/>
                  <a:pt x="94" y="123"/>
                  <a:pt x="94" y="123"/>
                </a:cubicBezTo>
                <a:cubicBezTo>
                  <a:pt x="99" y="124"/>
                  <a:pt x="103" y="126"/>
                  <a:pt x="105" y="128"/>
                </a:cubicBezTo>
                <a:cubicBezTo>
                  <a:pt x="105" y="128"/>
                  <a:pt x="106" y="128"/>
                  <a:pt x="106" y="129"/>
                </a:cubicBezTo>
                <a:cubicBezTo>
                  <a:pt x="111" y="109"/>
                  <a:pt x="111" y="109"/>
                  <a:pt x="111" y="109"/>
                </a:cubicBezTo>
                <a:cubicBezTo>
                  <a:pt x="107" y="107"/>
                  <a:pt x="101" y="106"/>
                  <a:pt x="94" y="104"/>
                </a:cubicBezTo>
                <a:cubicBezTo>
                  <a:pt x="94" y="79"/>
                  <a:pt x="94" y="79"/>
                  <a:pt x="94" y="79"/>
                </a:cubicBezTo>
                <a:cubicBezTo>
                  <a:pt x="100" y="80"/>
                  <a:pt x="103" y="84"/>
                  <a:pt x="104" y="89"/>
                </a:cubicBezTo>
                <a:cubicBezTo>
                  <a:pt x="117" y="88"/>
                  <a:pt x="117" y="88"/>
                  <a:pt x="117" y="88"/>
                </a:cubicBezTo>
                <a:cubicBezTo>
                  <a:pt x="120" y="76"/>
                  <a:pt x="120" y="76"/>
                  <a:pt x="120" y="76"/>
                </a:cubicBezTo>
                <a:cubicBezTo>
                  <a:pt x="119" y="74"/>
                  <a:pt x="117" y="73"/>
                  <a:pt x="115" y="71"/>
                </a:cubicBezTo>
                <a:cubicBezTo>
                  <a:pt x="110" y="67"/>
                  <a:pt x="103" y="65"/>
                  <a:pt x="94" y="64"/>
                </a:cubicBezTo>
                <a:cubicBezTo>
                  <a:pt x="94" y="58"/>
                  <a:pt x="94" y="58"/>
                  <a:pt x="94" y="58"/>
                </a:cubicBezTo>
                <a:cubicBezTo>
                  <a:pt x="82" y="58"/>
                  <a:pt x="82" y="58"/>
                  <a:pt x="82" y="58"/>
                </a:cubicBezTo>
                <a:cubicBezTo>
                  <a:pt x="82" y="64"/>
                  <a:pt x="82" y="64"/>
                  <a:pt x="82" y="64"/>
                </a:cubicBezTo>
                <a:cubicBezTo>
                  <a:pt x="73" y="65"/>
                  <a:pt x="66" y="68"/>
                  <a:pt x="60" y="72"/>
                </a:cubicBezTo>
                <a:cubicBezTo>
                  <a:pt x="54" y="77"/>
                  <a:pt x="52" y="83"/>
                  <a:pt x="52" y="91"/>
                </a:cubicBezTo>
                <a:cubicBezTo>
                  <a:pt x="52" y="98"/>
                  <a:pt x="54" y="104"/>
                  <a:pt x="59" y="109"/>
                </a:cubicBezTo>
                <a:cubicBezTo>
                  <a:pt x="64" y="114"/>
                  <a:pt x="72" y="117"/>
                  <a:pt x="82" y="120"/>
                </a:cubicBezTo>
                <a:cubicBezTo>
                  <a:pt x="82" y="148"/>
                  <a:pt x="82" y="148"/>
                  <a:pt x="82" y="148"/>
                </a:cubicBezTo>
                <a:cubicBezTo>
                  <a:pt x="80" y="146"/>
                  <a:pt x="77" y="145"/>
                  <a:pt x="74" y="142"/>
                </a:cubicBezTo>
                <a:cubicBezTo>
                  <a:pt x="72" y="139"/>
                  <a:pt x="70" y="136"/>
                  <a:pt x="70" y="133"/>
                </a:cubicBezTo>
                <a:cubicBezTo>
                  <a:pt x="48" y="135"/>
                  <a:pt x="48" y="135"/>
                  <a:pt x="48" y="135"/>
                </a:cubicBezTo>
                <a:cubicBezTo>
                  <a:pt x="50" y="144"/>
                  <a:pt x="54" y="150"/>
                  <a:pt x="60" y="155"/>
                </a:cubicBezTo>
                <a:cubicBezTo>
                  <a:pt x="65" y="160"/>
                  <a:pt x="73" y="162"/>
                  <a:pt x="82" y="163"/>
                </a:cubicBezTo>
                <a:cubicBezTo>
                  <a:pt x="82" y="176"/>
                  <a:pt x="82" y="176"/>
                  <a:pt x="82" y="176"/>
                </a:cubicBezTo>
                <a:cubicBezTo>
                  <a:pt x="93" y="176"/>
                  <a:pt x="93" y="176"/>
                  <a:pt x="93" y="176"/>
                </a:cubicBezTo>
                <a:cubicBezTo>
                  <a:pt x="94" y="170"/>
                  <a:pt x="94" y="170"/>
                  <a:pt x="94" y="170"/>
                </a:cubicBezTo>
                <a:cubicBezTo>
                  <a:pt x="94" y="163"/>
                  <a:pt x="94" y="163"/>
                  <a:pt x="94" y="163"/>
                </a:cubicBezTo>
                <a:cubicBezTo>
                  <a:pt x="95" y="163"/>
                  <a:pt x="96" y="163"/>
                  <a:pt x="96" y="163"/>
                </a:cubicBezTo>
                <a:cubicBezTo>
                  <a:pt x="101" y="146"/>
                  <a:pt x="101" y="146"/>
                  <a:pt x="101" y="146"/>
                </a:cubicBezTo>
                <a:cubicBezTo>
                  <a:pt x="99" y="147"/>
                  <a:pt x="97" y="148"/>
                  <a:pt x="94" y="149"/>
                </a:cubicBezTo>
                <a:close/>
                <a:moveTo>
                  <a:pt x="66" y="219"/>
                </a:moveTo>
                <a:cubicBezTo>
                  <a:pt x="64" y="219"/>
                  <a:pt x="63" y="220"/>
                  <a:pt x="63" y="222"/>
                </a:cubicBezTo>
                <a:cubicBezTo>
                  <a:pt x="63" y="226"/>
                  <a:pt x="63" y="226"/>
                  <a:pt x="63" y="226"/>
                </a:cubicBezTo>
                <a:cubicBezTo>
                  <a:pt x="63" y="228"/>
                  <a:pt x="64" y="229"/>
                  <a:pt x="66" y="229"/>
                </a:cubicBezTo>
                <a:cubicBezTo>
                  <a:pt x="100" y="229"/>
                  <a:pt x="100" y="229"/>
                  <a:pt x="100" y="229"/>
                </a:cubicBezTo>
                <a:cubicBezTo>
                  <a:pt x="102" y="229"/>
                  <a:pt x="103" y="228"/>
                  <a:pt x="103" y="226"/>
                </a:cubicBezTo>
                <a:cubicBezTo>
                  <a:pt x="103" y="222"/>
                  <a:pt x="103" y="222"/>
                  <a:pt x="103" y="222"/>
                </a:cubicBezTo>
                <a:cubicBezTo>
                  <a:pt x="103" y="220"/>
                  <a:pt x="102" y="219"/>
                  <a:pt x="100" y="219"/>
                </a:cubicBezTo>
                <a:lnTo>
                  <a:pt x="66" y="219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5" name="Freeform 115"/>
          <p:cNvSpPr>
            <a:spLocks noEditPoints="1"/>
          </p:cNvSpPr>
          <p:nvPr/>
        </p:nvSpPr>
        <p:spPr bwMode="auto">
          <a:xfrm>
            <a:off x="3233826" y="4419056"/>
            <a:ext cx="677176" cy="620116"/>
          </a:xfrm>
          <a:custGeom>
            <a:avLst/>
            <a:gdLst>
              <a:gd name="T0" fmla="*/ 249 w 266"/>
              <a:gd name="T1" fmla="*/ 0 h 244"/>
              <a:gd name="T2" fmla="*/ 266 w 266"/>
              <a:gd name="T3" fmla="*/ 163 h 244"/>
              <a:gd name="T4" fmla="*/ 238 w 266"/>
              <a:gd name="T5" fmla="*/ 180 h 244"/>
              <a:gd name="T6" fmla="*/ 245 w 266"/>
              <a:gd name="T7" fmla="*/ 162 h 244"/>
              <a:gd name="T8" fmla="*/ 22 w 266"/>
              <a:gd name="T9" fmla="*/ 16 h 244"/>
              <a:gd name="T10" fmla="*/ 102 w 266"/>
              <a:gd name="T11" fmla="*/ 162 h 244"/>
              <a:gd name="T12" fmla="*/ 115 w 266"/>
              <a:gd name="T13" fmla="*/ 180 h 244"/>
              <a:gd name="T14" fmla="*/ 0 w 266"/>
              <a:gd name="T15" fmla="*/ 163 h 244"/>
              <a:gd name="T16" fmla="*/ 17 w 266"/>
              <a:gd name="T17" fmla="*/ 0 h 244"/>
              <a:gd name="T18" fmla="*/ 182 w 266"/>
              <a:gd name="T19" fmla="*/ 101 h 244"/>
              <a:gd name="T20" fmla="*/ 233 w 266"/>
              <a:gd name="T21" fmla="*/ 96 h 244"/>
              <a:gd name="T22" fmla="*/ 182 w 266"/>
              <a:gd name="T23" fmla="*/ 81 h 244"/>
              <a:gd name="T24" fmla="*/ 233 w 266"/>
              <a:gd name="T25" fmla="*/ 85 h 244"/>
              <a:gd name="T26" fmla="*/ 182 w 266"/>
              <a:gd name="T27" fmla="*/ 81 h 244"/>
              <a:gd name="T28" fmla="*/ 209 w 266"/>
              <a:gd name="T29" fmla="*/ 66 h 244"/>
              <a:gd name="T30" fmla="*/ 233 w 266"/>
              <a:gd name="T31" fmla="*/ 62 h 244"/>
              <a:gd name="T32" fmla="*/ 209 w 266"/>
              <a:gd name="T33" fmla="*/ 47 h 244"/>
              <a:gd name="T34" fmla="*/ 233 w 266"/>
              <a:gd name="T35" fmla="*/ 52 h 244"/>
              <a:gd name="T36" fmla="*/ 209 w 266"/>
              <a:gd name="T37" fmla="*/ 47 h 244"/>
              <a:gd name="T38" fmla="*/ 209 w 266"/>
              <a:gd name="T39" fmla="*/ 37 h 244"/>
              <a:gd name="T40" fmla="*/ 233 w 266"/>
              <a:gd name="T41" fmla="*/ 33 h 244"/>
              <a:gd name="T42" fmla="*/ 153 w 266"/>
              <a:gd name="T43" fmla="*/ 33 h 244"/>
              <a:gd name="T44" fmla="*/ 201 w 266"/>
              <a:gd name="T45" fmla="*/ 72 h 244"/>
              <a:gd name="T46" fmla="*/ 153 w 266"/>
              <a:gd name="T47" fmla="*/ 33 h 244"/>
              <a:gd name="T48" fmla="*/ 78 w 266"/>
              <a:gd name="T49" fmla="*/ 119 h 244"/>
              <a:gd name="T50" fmla="*/ 66 w 266"/>
              <a:gd name="T51" fmla="*/ 83 h 244"/>
              <a:gd name="T52" fmla="*/ 36 w 266"/>
              <a:gd name="T53" fmla="*/ 81 h 244"/>
              <a:gd name="T54" fmla="*/ 67 w 266"/>
              <a:gd name="T55" fmla="*/ 72 h 244"/>
              <a:gd name="T56" fmla="*/ 88 w 266"/>
              <a:gd name="T57" fmla="*/ 80 h 244"/>
              <a:gd name="T58" fmla="*/ 90 w 266"/>
              <a:gd name="T59" fmla="*/ 82 h 244"/>
              <a:gd name="T60" fmla="*/ 108 w 266"/>
              <a:gd name="T61" fmla="*/ 87 h 244"/>
              <a:gd name="T62" fmla="*/ 113 w 266"/>
              <a:gd name="T63" fmla="*/ 58 h 244"/>
              <a:gd name="T64" fmla="*/ 123 w 266"/>
              <a:gd name="T65" fmla="*/ 64 h 244"/>
              <a:gd name="T66" fmla="*/ 141 w 266"/>
              <a:gd name="T67" fmla="*/ 46 h 244"/>
              <a:gd name="T68" fmla="*/ 117 w 266"/>
              <a:gd name="T69" fmla="*/ 40 h 244"/>
              <a:gd name="T70" fmla="*/ 106 w 266"/>
              <a:gd name="T71" fmla="*/ 50 h 244"/>
              <a:gd name="T72" fmla="*/ 104 w 266"/>
              <a:gd name="T73" fmla="*/ 54 h 244"/>
              <a:gd name="T74" fmla="*/ 95 w 266"/>
              <a:gd name="T75" fmla="*/ 73 h 244"/>
              <a:gd name="T76" fmla="*/ 86 w 266"/>
              <a:gd name="T77" fmla="*/ 63 h 244"/>
              <a:gd name="T78" fmla="*/ 66 w 266"/>
              <a:gd name="T79" fmla="*/ 61 h 244"/>
              <a:gd name="T80" fmla="*/ 47 w 266"/>
              <a:gd name="T81" fmla="*/ 119 h 244"/>
              <a:gd name="T82" fmla="*/ 59 w 266"/>
              <a:gd name="T83" fmla="*/ 92 h 244"/>
              <a:gd name="T84" fmla="*/ 47 w 266"/>
              <a:gd name="T85" fmla="*/ 119 h 244"/>
              <a:gd name="T86" fmla="*/ 133 w 266"/>
              <a:gd name="T87" fmla="*/ 119 h 244"/>
              <a:gd name="T88" fmla="*/ 120 w 266"/>
              <a:gd name="T89" fmla="*/ 67 h 244"/>
              <a:gd name="T90" fmla="*/ 102 w 266"/>
              <a:gd name="T91" fmla="*/ 119 h 244"/>
              <a:gd name="T92" fmla="*/ 114 w 266"/>
              <a:gd name="T93" fmla="*/ 96 h 244"/>
              <a:gd name="T94" fmla="*/ 102 w 266"/>
              <a:gd name="T95" fmla="*/ 119 h 244"/>
              <a:gd name="T96" fmla="*/ 96 w 266"/>
              <a:gd name="T97" fmla="*/ 119 h 244"/>
              <a:gd name="T98" fmla="*/ 83 w 266"/>
              <a:gd name="T99" fmla="*/ 89 h 244"/>
              <a:gd name="T100" fmla="*/ 174 w 266"/>
              <a:gd name="T101" fmla="*/ 141 h 244"/>
              <a:gd name="T102" fmla="*/ 154 w 266"/>
              <a:gd name="T103" fmla="*/ 86 h 244"/>
              <a:gd name="T104" fmla="*/ 129 w 266"/>
              <a:gd name="T105" fmla="*/ 149 h 244"/>
              <a:gd name="T106" fmla="*/ 140 w 266"/>
              <a:gd name="T107" fmla="*/ 194 h 244"/>
              <a:gd name="T108" fmla="*/ 153 w 266"/>
              <a:gd name="T109" fmla="*/ 244 h 244"/>
              <a:gd name="T110" fmla="*/ 213 w 266"/>
              <a:gd name="T111" fmla="*/ 230 h 244"/>
              <a:gd name="T112" fmla="*/ 207 w 266"/>
              <a:gd name="T113" fmla="*/ 137 h 244"/>
              <a:gd name="T114" fmla="*/ 203 w 266"/>
              <a:gd name="T115" fmla="*/ 128 h 244"/>
              <a:gd name="T116" fmla="*/ 189 w 266"/>
              <a:gd name="T117" fmla="*/ 132 h 244"/>
              <a:gd name="T118" fmla="*/ 175 w 266"/>
              <a:gd name="T119" fmla="*/ 120 h 244"/>
              <a:gd name="T120" fmla="*/ 7 w 266"/>
              <a:gd name="T121" fmla="*/ 64 h 244"/>
              <a:gd name="T122" fmla="*/ 14 w 266"/>
              <a:gd name="T123" fmla="*/ 111 h 244"/>
              <a:gd name="T124" fmla="*/ 7 w 266"/>
              <a:gd name="T125" fmla="*/ 64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6" h="244">
                <a:moveTo>
                  <a:pt x="17" y="0"/>
                </a:moveTo>
                <a:cubicBezTo>
                  <a:pt x="249" y="0"/>
                  <a:pt x="249" y="0"/>
                  <a:pt x="249" y="0"/>
                </a:cubicBezTo>
                <a:cubicBezTo>
                  <a:pt x="258" y="0"/>
                  <a:pt x="266" y="7"/>
                  <a:pt x="266" y="16"/>
                </a:cubicBezTo>
                <a:cubicBezTo>
                  <a:pt x="266" y="163"/>
                  <a:pt x="266" y="163"/>
                  <a:pt x="266" y="163"/>
                </a:cubicBezTo>
                <a:cubicBezTo>
                  <a:pt x="266" y="172"/>
                  <a:pt x="258" y="180"/>
                  <a:pt x="249" y="180"/>
                </a:cubicBezTo>
                <a:cubicBezTo>
                  <a:pt x="238" y="180"/>
                  <a:pt x="238" y="180"/>
                  <a:pt x="238" y="180"/>
                </a:cubicBezTo>
                <a:cubicBezTo>
                  <a:pt x="239" y="174"/>
                  <a:pt x="239" y="168"/>
                  <a:pt x="239" y="162"/>
                </a:cubicBezTo>
                <a:cubicBezTo>
                  <a:pt x="245" y="162"/>
                  <a:pt x="245" y="162"/>
                  <a:pt x="245" y="162"/>
                </a:cubicBezTo>
                <a:cubicBezTo>
                  <a:pt x="245" y="16"/>
                  <a:pt x="245" y="16"/>
                  <a:pt x="245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162"/>
                  <a:pt x="22" y="162"/>
                  <a:pt x="22" y="162"/>
                </a:cubicBezTo>
                <a:cubicBezTo>
                  <a:pt x="102" y="162"/>
                  <a:pt x="102" y="162"/>
                  <a:pt x="102" y="162"/>
                </a:cubicBezTo>
                <a:cubicBezTo>
                  <a:pt x="108" y="169"/>
                  <a:pt x="108" y="169"/>
                  <a:pt x="108" y="169"/>
                </a:cubicBezTo>
                <a:cubicBezTo>
                  <a:pt x="111" y="172"/>
                  <a:pt x="113" y="176"/>
                  <a:pt x="115" y="180"/>
                </a:cubicBezTo>
                <a:cubicBezTo>
                  <a:pt x="17" y="180"/>
                  <a:pt x="17" y="180"/>
                  <a:pt x="17" y="180"/>
                </a:cubicBezTo>
                <a:cubicBezTo>
                  <a:pt x="8" y="180"/>
                  <a:pt x="0" y="172"/>
                  <a:pt x="0" y="163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8" y="0"/>
                  <a:pt x="17" y="0"/>
                </a:cubicBezTo>
                <a:close/>
                <a:moveTo>
                  <a:pt x="182" y="96"/>
                </a:moveTo>
                <a:cubicBezTo>
                  <a:pt x="182" y="101"/>
                  <a:pt x="182" y="101"/>
                  <a:pt x="182" y="101"/>
                </a:cubicBezTo>
                <a:cubicBezTo>
                  <a:pt x="233" y="101"/>
                  <a:pt x="233" y="101"/>
                  <a:pt x="233" y="101"/>
                </a:cubicBezTo>
                <a:cubicBezTo>
                  <a:pt x="233" y="96"/>
                  <a:pt x="233" y="96"/>
                  <a:pt x="233" y="96"/>
                </a:cubicBezTo>
                <a:cubicBezTo>
                  <a:pt x="182" y="96"/>
                  <a:pt x="182" y="96"/>
                  <a:pt x="182" y="96"/>
                </a:cubicBezTo>
                <a:close/>
                <a:moveTo>
                  <a:pt x="182" y="81"/>
                </a:moveTo>
                <a:cubicBezTo>
                  <a:pt x="182" y="85"/>
                  <a:pt x="182" y="85"/>
                  <a:pt x="182" y="85"/>
                </a:cubicBezTo>
                <a:cubicBezTo>
                  <a:pt x="233" y="85"/>
                  <a:pt x="233" y="85"/>
                  <a:pt x="233" y="85"/>
                </a:cubicBezTo>
                <a:cubicBezTo>
                  <a:pt x="233" y="81"/>
                  <a:pt x="233" y="81"/>
                  <a:pt x="233" y="81"/>
                </a:cubicBezTo>
                <a:cubicBezTo>
                  <a:pt x="182" y="81"/>
                  <a:pt x="182" y="81"/>
                  <a:pt x="182" y="81"/>
                </a:cubicBezTo>
                <a:close/>
                <a:moveTo>
                  <a:pt x="209" y="62"/>
                </a:moveTo>
                <a:cubicBezTo>
                  <a:pt x="209" y="66"/>
                  <a:pt x="209" y="66"/>
                  <a:pt x="209" y="66"/>
                </a:cubicBezTo>
                <a:cubicBezTo>
                  <a:pt x="233" y="66"/>
                  <a:pt x="233" y="66"/>
                  <a:pt x="233" y="66"/>
                </a:cubicBezTo>
                <a:cubicBezTo>
                  <a:pt x="233" y="62"/>
                  <a:pt x="233" y="62"/>
                  <a:pt x="233" y="62"/>
                </a:cubicBezTo>
                <a:cubicBezTo>
                  <a:pt x="209" y="62"/>
                  <a:pt x="209" y="62"/>
                  <a:pt x="209" y="62"/>
                </a:cubicBezTo>
                <a:close/>
                <a:moveTo>
                  <a:pt x="209" y="47"/>
                </a:moveTo>
                <a:cubicBezTo>
                  <a:pt x="209" y="52"/>
                  <a:pt x="209" y="52"/>
                  <a:pt x="209" y="52"/>
                </a:cubicBezTo>
                <a:cubicBezTo>
                  <a:pt x="233" y="52"/>
                  <a:pt x="233" y="52"/>
                  <a:pt x="233" y="52"/>
                </a:cubicBezTo>
                <a:cubicBezTo>
                  <a:pt x="233" y="47"/>
                  <a:pt x="233" y="47"/>
                  <a:pt x="233" y="47"/>
                </a:cubicBezTo>
                <a:cubicBezTo>
                  <a:pt x="209" y="47"/>
                  <a:pt x="209" y="47"/>
                  <a:pt x="209" y="47"/>
                </a:cubicBezTo>
                <a:close/>
                <a:moveTo>
                  <a:pt x="209" y="33"/>
                </a:moveTo>
                <a:cubicBezTo>
                  <a:pt x="209" y="37"/>
                  <a:pt x="209" y="37"/>
                  <a:pt x="209" y="37"/>
                </a:cubicBezTo>
                <a:cubicBezTo>
                  <a:pt x="233" y="37"/>
                  <a:pt x="233" y="37"/>
                  <a:pt x="233" y="37"/>
                </a:cubicBezTo>
                <a:cubicBezTo>
                  <a:pt x="233" y="33"/>
                  <a:pt x="233" y="33"/>
                  <a:pt x="233" y="33"/>
                </a:cubicBezTo>
                <a:cubicBezTo>
                  <a:pt x="209" y="33"/>
                  <a:pt x="209" y="33"/>
                  <a:pt x="209" y="33"/>
                </a:cubicBezTo>
                <a:close/>
                <a:moveTo>
                  <a:pt x="153" y="33"/>
                </a:moveTo>
                <a:cubicBezTo>
                  <a:pt x="153" y="72"/>
                  <a:pt x="153" y="72"/>
                  <a:pt x="153" y="72"/>
                </a:cubicBezTo>
                <a:cubicBezTo>
                  <a:pt x="201" y="72"/>
                  <a:pt x="201" y="72"/>
                  <a:pt x="201" y="72"/>
                </a:cubicBezTo>
                <a:cubicBezTo>
                  <a:pt x="201" y="33"/>
                  <a:pt x="201" y="33"/>
                  <a:pt x="201" y="33"/>
                </a:cubicBezTo>
                <a:cubicBezTo>
                  <a:pt x="153" y="33"/>
                  <a:pt x="153" y="33"/>
                  <a:pt x="153" y="33"/>
                </a:cubicBezTo>
                <a:close/>
                <a:moveTo>
                  <a:pt x="66" y="119"/>
                </a:moveTo>
                <a:cubicBezTo>
                  <a:pt x="78" y="119"/>
                  <a:pt x="78" y="119"/>
                  <a:pt x="78" y="119"/>
                </a:cubicBezTo>
                <a:cubicBezTo>
                  <a:pt x="78" y="83"/>
                  <a:pt x="78" y="83"/>
                  <a:pt x="78" y="83"/>
                </a:cubicBezTo>
                <a:cubicBezTo>
                  <a:pt x="66" y="83"/>
                  <a:pt x="66" y="83"/>
                  <a:pt x="66" y="83"/>
                </a:cubicBezTo>
                <a:cubicBezTo>
                  <a:pt x="66" y="119"/>
                  <a:pt x="66" y="119"/>
                  <a:pt x="66" y="119"/>
                </a:cubicBezTo>
                <a:close/>
                <a:moveTo>
                  <a:pt x="36" y="81"/>
                </a:moveTo>
                <a:cubicBezTo>
                  <a:pt x="42" y="89"/>
                  <a:pt x="42" y="89"/>
                  <a:pt x="42" y="89"/>
                </a:cubicBezTo>
                <a:cubicBezTo>
                  <a:pt x="67" y="72"/>
                  <a:pt x="67" y="72"/>
                  <a:pt x="67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8" y="80"/>
                  <a:pt x="88" y="80"/>
                  <a:pt x="88" y="80"/>
                </a:cubicBezTo>
                <a:cubicBezTo>
                  <a:pt x="89" y="81"/>
                  <a:pt x="89" y="81"/>
                  <a:pt x="89" y="81"/>
                </a:cubicBezTo>
                <a:cubicBezTo>
                  <a:pt x="90" y="82"/>
                  <a:pt x="90" y="82"/>
                  <a:pt x="90" y="82"/>
                </a:cubicBezTo>
                <a:cubicBezTo>
                  <a:pt x="102" y="85"/>
                  <a:pt x="102" y="85"/>
                  <a:pt x="102" y="85"/>
                </a:cubicBezTo>
                <a:cubicBezTo>
                  <a:pt x="108" y="87"/>
                  <a:pt x="108" y="87"/>
                  <a:pt x="108" y="87"/>
                </a:cubicBezTo>
                <a:cubicBezTo>
                  <a:pt x="109" y="81"/>
                  <a:pt x="109" y="81"/>
                  <a:pt x="109" y="81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21" y="56"/>
                  <a:pt x="121" y="56"/>
                  <a:pt x="121" y="56"/>
                </a:cubicBezTo>
                <a:cubicBezTo>
                  <a:pt x="123" y="64"/>
                  <a:pt x="123" y="64"/>
                  <a:pt x="123" y="64"/>
                </a:cubicBezTo>
                <a:cubicBezTo>
                  <a:pt x="132" y="55"/>
                  <a:pt x="132" y="55"/>
                  <a:pt x="132" y="55"/>
                </a:cubicBezTo>
                <a:cubicBezTo>
                  <a:pt x="141" y="46"/>
                  <a:pt x="141" y="46"/>
                  <a:pt x="141" y="46"/>
                </a:cubicBezTo>
                <a:cubicBezTo>
                  <a:pt x="129" y="43"/>
                  <a:pt x="129" y="43"/>
                  <a:pt x="129" y="43"/>
                </a:cubicBezTo>
                <a:cubicBezTo>
                  <a:pt x="117" y="40"/>
                  <a:pt x="117" y="40"/>
                  <a:pt x="117" y="40"/>
                </a:cubicBezTo>
                <a:cubicBezTo>
                  <a:pt x="119" y="47"/>
                  <a:pt x="119" y="47"/>
                  <a:pt x="119" y="47"/>
                </a:cubicBezTo>
                <a:cubicBezTo>
                  <a:pt x="106" y="50"/>
                  <a:pt x="106" y="50"/>
                  <a:pt x="106" y="50"/>
                </a:cubicBezTo>
                <a:cubicBezTo>
                  <a:pt x="104" y="51"/>
                  <a:pt x="104" y="51"/>
                  <a:pt x="104" y="51"/>
                </a:cubicBezTo>
                <a:cubicBezTo>
                  <a:pt x="104" y="54"/>
                  <a:pt x="104" y="54"/>
                  <a:pt x="104" y="54"/>
                </a:cubicBezTo>
                <a:cubicBezTo>
                  <a:pt x="100" y="74"/>
                  <a:pt x="100" y="74"/>
                  <a:pt x="100" y="74"/>
                </a:cubicBezTo>
                <a:cubicBezTo>
                  <a:pt x="95" y="73"/>
                  <a:pt x="95" y="73"/>
                  <a:pt x="95" y="73"/>
                </a:cubicBezTo>
                <a:cubicBezTo>
                  <a:pt x="87" y="64"/>
                  <a:pt x="87" y="64"/>
                  <a:pt x="87" y="64"/>
                </a:cubicBezTo>
                <a:cubicBezTo>
                  <a:pt x="86" y="63"/>
                  <a:pt x="86" y="63"/>
                  <a:pt x="86" y="63"/>
                </a:cubicBezTo>
                <a:cubicBezTo>
                  <a:pt x="85" y="63"/>
                  <a:pt x="85" y="63"/>
                  <a:pt x="85" y="63"/>
                </a:cubicBezTo>
                <a:cubicBezTo>
                  <a:pt x="66" y="61"/>
                  <a:pt x="66" y="61"/>
                  <a:pt x="66" y="61"/>
                </a:cubicBezTo>
                <a:cubicBezTo>
                  <a:pt x="36" y="81"/>
                  <a:pt x="36" y="81"/>
                  <a:pt x="36" y="81"/>
                </a:cubicBezTo>
                <a:close/>
                <a:moveTo>
                  <a:pt x="47" y="119"/>
                </a:moveTo>
                <a:cubicBezTo>
                  <a:pt x="59" y="119"/>
                  <a:pt x="59" y="119"/>
                  <a:pt x="59" y="119"/>
                </a:cubicBezTo>
                <a:cubicBezTo>
                  <a:pt x="59" y="92"/>
                  <a:pt x="59" y="92"/>
                  <a:pt x="59" y="92"/>
                </a:cubicBezTo>
                <a:cubicBezTo>
                  <a:pt x="47" y="92"/>
                  <a:pt x="47" y="92"/>
                  <a:pt x="47" y="92"/>
                </a:cubicBezTo>
                <a:cubicBezTo>
                  <a:pt x="47" y="119"/>
                  <a:pt x="47" y="119"/>
                  <a:pt x="47" y="119"/>
                </a:cubicBezTo>
                <a:close/>
                <a:moveTo>
                  <a:pt x="120" y="119"/>
                </a:moveTo>
                <a:cubicBezTo>
                  <a:pt x="133" y="119"/>
                  <a:pt x="133" y="119"/>
                  <a:pt x="133" y="119"/>
                </a:cubicBezTo>
                <a:cubicBezTo>
                  <a:pt x="133" y="67"/>
                  <a:pt x="133" y="67"/>
                  <a:pt x="133" y="67"/>
                </a:cubicBezTo>
                <a:cubicBezTo>
                  <a:pt x="120" y="67"/>
                  <a:pt x="120" y="67"/>
                  <a:pt x="120" y="67"/>
                </a:cubicBezTo>
                <a:cubicBezTo>
                  <a:pt x="120" y="119"/>
                  <a:pt x="120" y="119"/>
                  <a:pt x="120" y="119"/>
                </a:cubicBezTo>
                <a:close/>
                <a:moveTo>
                  <a:pt x="102" y="119"/>
                </a:moveTo>
                <a:cubicBezTo>
                  <a:pt x="114" y="119"/>
                  <a:pt x="114" y="119"/>
                  <a:pt x="114" y="119"/>
                </a:cubicBezTo>
                <a:cubicBezTo>
                  <a:pt x="114" y="96"/>
                  <a:pt x="114" y="96"/>
                  <a:pt x="114" y="96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102" y="119"/>
                  <a:pt x="102" y="119"/>
                  <a:pt x="102" y="119"/>
                </a:cubicBezTo>
                <a:close/>
                <a:moveTo>
                  <a:pt x="83" y="119"/>
                </a:moveTo>
                <a:cubicBezTo>
                  <a:pt x="96" y="119"/>
                  <a:pt x="96" y="119"/>
                  <a:pt x="96" y="119"/>
                </a:cubicBezTo>
                <a:cubicBezTo>
                  <a:pt x="96" y="89"/>
                  <a:pt x="96" y="89"/>
                  <a:pt x="96" y="89"/>
                </a:cubicBezTo>
                <a:cubicBezTo>
                  <a:pt x="83" y="89"/>
                  <a:pt x="83" y="89"/>
                  <a:pt x="83" y="89"/>
                </a:cubicBezTo>
                <a:cubicBezTo>
                  <a:pt x="83" y="119"/>
                  <a:pt x="83" y="119"/>
                  <a:pt x="83" y="119"/>
                </a:cubicBezTo>
                <a:close/>
                <a:moveTo>
                  <a:pt x="174" y="141"/>
                </a:moveTo>
                <a:cubicBezTo>
                  <a:pt x="172" y="123"/>
                  <a:pt x="171" y="105"/>
                  <a:pt x="170" y="87"/>
                </a:cubicBezTo>
                <a:cubicBezTo>
                  <a:pt x="165" y="86"/>
                  <a:pt x="159" y="86"/>
                  <a:pt x="154" y="86"/>
                </a:cubicBezTo>
                <a:cubicBezTo>
                  <a:pt x="153" y="114"/>
                  <a:pt x="154" y="142"/>
                  <a:pt x="152" y="171"/>
                </a:cubicBezTo>
                <a:cubicBezTo>
                  <a:pt x="148" y="162"/>
                  <a:pt x="143" y="153"/>
                  <a:pt x="129" y="149"/>
                </a:cubicBezTo>
                <a:cubicBezTo>
                  <a:pt x="126" y="152"/>
                  <a:pt x="125" y="153"/>
                  <a:pt x="122" y="156"/>
                </a:cubicBezTo>
                <a:cubicBezTo>
                  <a:pt x="132" y="167"/>
                  <a:pt x="137" y="181"/>
                  <a:pt x="140" y="194"/>
                </a:cubicBezTo>
                <a:cubicBezTo>
                  <a:pt x="143" y="224"/>
                  <a:pt x="143" y="224"/>
                  <a:pt x="143" y="224"/>
                </a:cubicBezTo>
                <a:cubicBezTo>
                  <a:pt x="147" y="231"/>
                  <a:pt x="150" y="238"/>
                  <a:pt x="153" y="244"/>
                </a:cubicBezTo>
                <a:cubicBezTo>
                  <a:pt x="173" y="244"/>
                  <a:pt x="188" y="243"/>
                  <a:pt x="208" y="242"/>
                </a:cubicBezTo>
                <a:cubicBezTo>
                  <a:pt x="210" y="238"/>
                  <a:pt x="211" y="234"/>
                  <a:pt x="213" y="230"/>
                </a:cubicBezTo>
                <a:cubicBezTo>
                  <a:pt x="217" y="207"/>
                  <a:pt x="222" y="164"/>
                  <a:pt x="221" y="141"/>
                </a:cubicBezTo>
                <a:cubicBezTo>
                  <a:pt x="216" y="140"/>
                  <a:pt x="213" y="139"/>
                  <a:pt x="207" y="137"/>
                </a:cubicBezTo>
                <a:cubicBezTo>
                  <a:pt x="206" y="140"/>
                  <a:pt x="205" y="150"/>
                  <a:pt x="204" y="152"/>
                </a:cubicBezTo>
                <a:cubicBezTo>
                  <a:pt x="204" y="144"/>
                  <a:pt x="204" y="136"/>
                  <a:pt x="203" y="128"/>
                </a:cubicBezTo>
                <a:cubicBezTo>
                  <a:pt x="199" y="127"/>
                  <a:pt x="194" y="126"/>
                  <a:pt x="190" y="125"/>
                </a:cubicBezTo>
                <a:cubicBezTo>
                  <a:pt x="189" y="128"/>
                  <a:pt x="189" y="130"/>
                  <a:pt x="189" y="132"/>
                </a:cubicBezTo>
                <a:cubicBezTo>
                  <a:pt x="188" y="129"/>
                  <a:pt x="188" y="125"/>
                  <a:pt x="188" y="122"/>
                </a:cubicBezTo>
                <a:cubicBezTo>
                  <a:pt x="183" y="121"/>
                  <a:pt x="179" y="121"/>
                  <a:pt x="175" y="120"/>
                </a:cubicBezTo>
                <a:cubicBezTo>
                  <a:pt x="175" y="127"/>
                  <a:pt x="174" y="134"/>
                  <a:pt x="174" y="141"/>
                </a:cubicBezTo>
                <a:close/>
                <a:moveTo>
                  <a:pt x="7" y="64"/>
                </a:moveTo>
                <a:cubicBezTo>
                  <a:pt x="7" y="111"/>
                  <a:pt x="7" y="111"/>
                  <a:pt x="7" y="111"/>
                </a:cubicBezTo>
                <a:cubicBezTo>
                  <a:pt x="14" y="111"/>
                  <a:pt x="14" y="111"/>
                  <a:pt x="14" y="111"/>
                </a:cubicBezTo>
                <a:cubicBezTo>
                  <a:pt x="14" y="64"/>
                  <a:pt x="14" y="64"/>
                  <a:pt x="14" y="64"/>
                </a:cubicBezTo>
                <a:lnTo>
                  <a:pt x="7" y="64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6" name="Freeform 116"/>
          <p:cNvSpPr>
            <a:spLocks noEditPoints="1"/>
          </p:cNvSpPr>
          <p:nvPr/>
        </p:nvSpPr>
        <p:spPr bwMode="auto">
          <a:xfrm>
            <a:off x="3175690" y="3311245"/>
            <a:ext cx="621193" cy="600738"/>
          </a:xfrm>
          <a:custGeom>
            <a:avLst/>
            <a:gdLst>
              <a:gd name="T0" fmla="*/ 68 w 244"/>
              <a:gd name="T1" fmla="*/ 59 h 236"/>
              <a:gd name="T2" fmla="*/ 81 w 244"/>
              <a:gd name="T3" fmla="*/ 69 h 236"/>
              <a:gd name="T4" fmla="*/ 131 w 244"/>
              <a:gd name="T5" fmla="*/ 140 h 236"/>
              <a:gd name="T6" fmla="*/ 106 w 244"/>
              <a:gd name="T7" fmla="*/ 119 h 236"/>
              <a:gd name="T8" fmla="*/ 227 w 244"/>
              <a:gd name="T9" fmla="*/ 93 h 236"/>
              <a:gd name="T10" fmla="*/ 239 w 244"/>
              <a:gd name="T11" fmla="*/ 110 h 236"/>
              <a:gd name="T12" fmla="*/ 231 w 244"/>
              <a:gd name="T13" fmla="*/ 176 h 236"/>
              <a:gd name="T14" fmla="*/ 231 w 244"/>
              <a:gd name="T15" fmla="*/ 225 h 236"/>
              <a:gd name="T16" fmla="*/ 206 w 244"/>
              <a:gd name="T17" fmla="*/ 236 h 236"/>
              <a:gd name="T18" fmla="*/ 171 w 244"/>
              <a:gd name="T19" fmla="*/ 205 h 236"/>
              <a:gd name="T20" fmla="*/ 120 w 244"/>
              <a:gd name="T21" fmla="*/ 225 h 236"/>
              <a:gd name="T22" fmla="*/ 96 w 244"/>
              <a:gd name="T23" fmla="*/ 236 h 236"/>
              <a:gd name="T24" fmla="*/ 61 w 244"/>
              <a:gd name="T25" fmla="*/ 201 h 236"/>
              <a:gd name="T26" fmla="*/ 71 w 244"/>
              <a:gd name="T27" fmla="*/ 176 h 236"/>
              <a:gd name="T28" fmla="*/ 81 w 244"/>
              <a:gd name="T29" fmla="*/ 169 h 236"/>
              <a:gd name="T30" fmla="*/ 0 w 244"/>
              <a:gd name="T31" fmla="*/ 85 h 236"/>
              <a:gd name="T32" fmla="*/ 136 w 244"/>
              <a:gd name="T33" fmla="*/ 0 h 236"/>
              <a:gd name="T34" fmla="*/ 116 w 244"/>
              <a:gd name="T35" fmla="*/ 41 h 236"/>
              <a:gd name="T36" fmla="*/ 197 w 244"/>
              <a:gd name="T37" fmla="*/ 41 h 236"/>
              <a:gd name="T38" fmla="*/ 177 w 244"/>
              <a:gd name="T39" fmla="*/ 0 h 236"/>
              <a:gd name="T40" fmla="*/ 104 w 244"/>
              <a:gd name="T41" fmla="*/ 155 h 236"/>
              <a:gd name="T42" fmla="*/ 120 w 244"/>
              <a:gd name="T43" fmla="*/ 176 h 236"/>
              <a:gd name="T44" fmla="*/ 131 w 244"/>
              <a:gd name="T45" fmla="*/ 178 h 236"/>
              <a:gd name="T46" fmla="*/ 104 w 244"/>
              <a:gd name="T47" fmla="*/ 155 h 236"/>
              <a:gd name="T48" fmla="*/ 185 w 244"/>
              <a:gd name="T49" fmla="*/ 155 h 236"/>
              <a:gd name="T50" fmla="*/ 197 w 244"/>
              <a:gd name="T51" fmla="*/ 167 h 236"/>
              <a:gd name="T52" fmla="*/ 171 w 244"/>
              <a:gd name="T53" fmla="*/ 155 h 236"/>
              <a:gd name="T54" fmla="*/ 145 w 244"/>
              <a:gd name="T55" fmla="*/ 178 h 236"/>
              <a:gd name="T56" fmla="*/ 171 w 244"/>
              <a:gd name="T57" fmla="*/ 155 h 236"/>
              <a:gd name="T58" fmla="*/ 171 w 244"/>
              <a:gd name="T59" fmla="*/ 140 h 236"/>
              <a:gd name="T60" fmla="*/ 145 w 244"/>
              <a:gd name="T61" fmla="*/ 119 h 236"/>
              <a:gd name="T62" fmla="*/ 185 w 244"/>
              <a:gd name="T63" fmla="*/ 140 h 236"/>
              <a:gd name="T64" fmla="*/ 209 w 244"/>
              <a:gd name="T65" fmla="*/ 119 h 236"/>
              <a:gd name="T66" fmla="*/ 185 w 244"/>
              <a:gd name="T67" fmla="*/ 140 h 236"/>
              <a:gd name="T68" fmla="*/ 206 w 244"/>
              <a:gd name="T69" fmla="*/ 186 h 236"/>
              <a:gd name="T70" fmla="*/ 195 w 244"/>
              <a:gd name="T71" fmla="*/ 190 h 236"/>
              <a:gd name="T72" fmla="*/ 195 w 244"/>
              <a:gd name="T73" fmla="*/ 211 h 236"/>
              <a:gd name="T74" fmla="*/ 217 w 244"/>
              <a:gd name="T75" fmla="*/ 211 h 236"/>
              <a:gd name="T76" fmla="*/ 217 w 244"/>
              <a:gd name="T77" fmla="*/ 190 h 236"/>
              <a:gd name="T78" fmla="*/ 96 w 244"/>
              <a:gd name="T79" fmla="*/ 186 h 236"/>
              <a:gd name="T80" fmla="*/ 85 w 244"/>
              <a:gd name="T81" fmla="*/ 190 h 236"/>
              <a:gd name="T82" fmla="*/ 85 w 244"/>
              <a:gd name="T83" fmla="*/ 211 h 236"/>
              <a:gd name="T84" fmla="*/ 106 w 244"/>
              <a:gd name="T85" fmla="*/ 211 h 236"/>
              <a:gd name="T86" fmla="*/ 106 w 244"/>
              <a:gd name="T87" fmla="*/ 190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4" h="236">
                <a:moveTo>
                  <a:pt x="0" y="59"/>
                </a:moveTo>
                <a:cubicBezTo>
                  <a:pt x="68" y="59"/>
                  <a:pt x="68" y="59"/>
                  <a:pt x="68" y="59"/>
                </a:cubicBezTo>
                <a:cubicBezTo>
                  <a:pt x="79" y="59"/>
                  <a:pt x="79" y="59"/>
                  <a:pt x="79" y="59"/>
                </a:cubicBezTo>
                <a:cubicBezTo>
                  <a:pt x="81" y="69"/>
                  <a:pt x="81" y="69"/>
                  <a:pt x="81" y="69"/>
                </a:cubicBezTo>
                <a:cubicBezTo>
                  <a:pt x="100" y="140"/>
                  <a:pt x="100" y="140"/>
                  <a:pt x="100" y="140"/>
                </a:cubicBezTo>
                <a:cubicBezTo>
                  <a:pt x="131" y="140"/>
                  <a:pt x="131" y="140"/>
                  <a:pt x="131" y="140"/>
                </a:cubicBezTo>
                <a:cubicBezTo>
                  <a:pt x="131" y="119"/>
                  <a:pt x="131" y="119"/>
                  <a:pt x="131" y="119"/>
                </a:cubicBezTo>
                <a:cubicBezTo>
                  <a:pt x="106" y="119"/>
                  <a:pt x="106" y="119"/>
                  <a:pt x="106" y="119"/>
                </a:cubicBezTo>
                <a:cubicBezTo>
                  <a:pt x="101" y="93"/>
                  <a:pt x="101" y="93"/>
                  <a:pt x="101" y="93"/>
                </a:cubicBezTo>
                <a:cubicBezTo>
                  <a:pt x="227" y="93"/>
                  <a:pt x="227" y="93"/>
                  <a:pt x="227" y="93"/>
                </a:cubicBezTo>
                <a:cubicBezTo>
                  <a:pt x="244" y="93"/>
                  <a:pt x="244" y="93"/>
                  <a:pt x="244" y="93"/>
                </a:cubicBezTo>
                <a:cubicBezTo>
                  <a:pt x="239" y="110"/>
                  <a:pt x="239" y="110"/>
                  <a:pt x="239" y="110"/>
                </a:cubicBezTo>
                <a:cubicBezTo>
                  <a:pt x="223" y="170"/>
                  <a:pt x="223" y="170"/>
                  <a:pt x="223" y="170"/>
                </a:cubicBezTo>
                <a:cubicBezTo>
                  <a:pt x="226" y="172"/>
                  <a:pt x="228" y="174"/>
                  <a:pt x="231" y="176"/>
                </a:cubicBezTo>
                <a:cubicBezTo>
                  <a:pt x="237" y="182"/>
                  <a:pt x="241" y="191"/>
                  <a:pt x="241" y="201"/>
                </a:cubicBezTo>
                <a:cubicBezTo>
                  <a:pt x="241" y="210"/>
                  <a:pt x="237" y="219"/>
                  <a:pt x="231" y="225"/>
                </a:cubicBezTo>
                <a:cubicBezTo>
                  <a:pt x="231" y="225"/>
                  <a:pt x="231" y="225"/>
                  <a:pt x="231" y="225"/>
                </a:cubicBezTo>
                <a:cubicBezTo>
                  <a:pt x="224" y="232"/>
                  <a:pt x="216" y="236"/>
                  <a:pt x="206" y="236"/>
                </a:cubicBezTo>
                <a:cubicBezTo>
                  <a:pt x="196" y="236"/>
                  <a:pt x="188" y="232"/>
                  <a:pt x="181" y="225"/>
                </a:cubicBezTo>
                <a:cubicBezTo>
                  <a:pt x="176" y="220"/>
                  <a:pt x="172" y="213"/>
                  <a:pt x="171" y="205"/>
                </a:cubicBezTo>
                <a:cubicBezTo>
                  <a:pt x="130" y="205"/>
                  <a:pt x="130" y="205"/>
                  <a:pt x="130" y="205"/>
                </a:cubicBezTo>
                <a:cubicBezTo>
                  <a:pt x="129" y="213"/>
                  <a:pt x="126" y="220"/>
                  <a:pt x="120" y="225"/>
                </a:cubicBezTo>
                <a:cubicBezTo>
                  <a:pt x="120" y="225"/>
                  <a:pt x="120" y="225"/>
                  <a:pt x="120" y="225"/>
                </a:cubicBezTo>
                <a:cubicBezTo>
                  <a:pt x="114" y="232"/>
                  <a:pt x="105" y="236"/>
                  <a:pt x="96" y="236"/>
                </a:cubicBezTo>
                <a:cubicBezTo>
                  <a:pt x="86" y="236"/>
                  <a:pt x="77" y="232"/>
                  <a:pt x="71" y="225"/>
                </a:cubicBezTo>
                <a:cubicBezTo>
                  <a:pt x="65" y="219"/>
                  <a:pt x="61" y="210"/>
                  <a:pt x="61" y="201"/>
                </a:cubicBezTo>
                <a:cubicBezTo>
                  <a:pt x="61" y="191"/>
                  <a:pt x="65" y="183"/>
                  <a:pt x="71" y="176"/>
                </a:cubicBezTo>
                <a:cubicBezTo>
                  <a:pt x="71" y="176"/>
                  <a:pt x="71" y="176"/>
                  <a:pt x="71" y="176"/>
                </a:cubicBezTo>
                <a:cubicBezTo>
                  <a:pt x="71" y="176"/>
                  <a:pt x="71" y="176"/>
                  <a:pt x="71" y="176"/>
                </a:cubicBezTo>
                <a:cubicBezTo>
                  <a:pt x="74" y="173"/>
                  <a:pt x="77" y="171"/>
                  <a:pt x="81" y="169"/>
                </a:cubicBezTo>
                <a:cubicBezTo>
                  <a:pt x="58" y="85"/>
                  <a:pt x="58" y="85"/>
                  <a:pt x="58" y="85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59"/>
                  <a:pt x="0" y="59"/>
                  <a:pt x="0" y="59"/>
                </a:cubicBezTo>
                <a:close/>
                <a:moveTo>
                  <a:pt x="136" y="0"/>
                </a:moveTo>
                <a:cubicBezTo>
                  <a:pt x="136" y="41"/>
                  <a:pt x="136" y="41"/>
                  <a:pt x="136" y="41"/>
                </a:cubicBezTo>
                <a:cubicBezTo>
                  <a:pt x="116" y="41"/>
                  <a:pt x="116" y="41"/>
                  <a:pt x="116" y="41"/>
                </a:cubicBezTo>
                <a:cubicBezTo>
                  <a:pt x="157" y="82"/>
                  <a:pt x="157" y="82"/>
                  <a:pt x="157" y="82"/>
                </a:cubicBezTo>
                <a:cubicBezTo>
                  <a:pt x="197" y="41"/>
                  <a:pt x="197" y="41"/>
                  <a:pt x="197" y="41"/>
                </a:cubicBezTo>
                <a:cubicBezTo>
                  <a:pt x="177" y="41"/>
                  <a:pt x="177" y="41"/>
                  <a:pt x="177" y="41"/>
                </a:cubicBezTo>
                <a:cubicBezTo>
                  <a:pt x="177" y="0"/>
                  <a:pt x="177" y="0"/>
                  <a:pt x="177" y="0"/>
                </a:cubicBezTo>
                <a:cubicBezTo>
                  <a:pt x="136" y="0"/>
                  <a:pt x="136" y="0"/>
                  <a:pt x="136" y="0"/>
                </a:cubicBezTo>
                <a:close/>
                <a:moveTo>
                  <a:pt x="104" y="155"/>
                </a:moveTo>
                <a:cubicBezTo>
                  <a:pt x="108" y="168"/>
                  <a:pt x="108" y="168"/>
                  <a:pt x="108" y="168"/>
                </a:cubicBezTo>
                <a:cubicBezTo>
                  <a:pt x="112" y="170"/>
                  <a:pt x="117" y="173"/>
                  <a:pt x="120" y="176"/>
                </a:cubicBezTo>
                <a:cubicBezTo>
                  <a:pt x="121" y="177"/>
                  <a:pt x="122" y="178"/>
                  <a:pt x="122" y="178"/>
                </a:cubicBezTo>
                <a:cubicBezTo>
                  <a:pt x="131" y="178"/>
                  <a:pt x="131" y="178"/>
                  <a:pt x="131" y="178"/>
                </a:cubicBezTo>
                <a:cubicBezTo>
                  <a:pt x="131" y="155"/>
                  <a:pt x="131" y="155"/>
                  <a:pt x="131" y="155"/>
                </a:cubicBezTo>
                <a:cubicBezTo>
                  <a:pt x="104" y="155"/>
                  <a:pt x="104" y="155"/>
                  <a:pt x="104" y="155"/>
                </a:cubicBezTo>
                <a:close/>
                <a:moveTo>
                  <a:pt x="200" y="155"/>
                </a:moveTo>
                <a:cubicBezTo>
                  <a:pt x="185" y="155"/>
                  <a:pt x="185" y="155"/>
                  <a:pt x="185" y="155"/>
                </a:cubicBezTo>
                <a:cubicBezTo>
                  <a:pt x="185" y="173"/>
                  <a:pt x="185" y="173"/>
                  <a:pt x="185" y="173"/>
                </a:cubicBezTo>
                <a:cubicBezTo>
                  <a:pt x="189" y="170"/>
                  <a:pt x="192" y="168"/>
                  <a:pt x="197" y="167"/>
                </a:cubicBezTo>
                <a:cubicBezTo>
                  <a:pt x="200" y="155"/>
                  <a:pt x="200" y="155"/>
                  <a:pt x="200" y="155"/>
                </a:cubicBezTo>
                <a:close/>
                <a:moveTo>
                  <a:pt x="171" y="155"/>
                </a:moveTo>
                <a:cubicBezTo>
                  <a:pt x="145" y="155"/>
                  <a:pt x="145" y="155"/>
                  <a:pt x="145" y="155"/>
                </a:cubicBezTo>
                <a:cubicBezTo>
                  <a:pt x="145" y="178"/>
                  <a:pt x="145" y="178"/>
                  <a:pt x="145" y="178"/>
                </a:cubicBezTo>
                <a:cubicBezTo>
                  <a:pt x="171" y="178"/>
                  <a:pt x="171" y="178"/>
                  <a:pt x="171" y="178"/>
                </a:cubicBezTo>
                <a:cubicBezTo>
                  <a:pt x="171" y="155"/>
                  <a:pt x="171" y="155"/>
                  <a:pt x="171" y="155"/>
                </a:cubicBezTo>
                <a:close/>
                <a:moveTo>
                  <a:pt x="145" y="140"/>
                </a:moveTo>
                <a:cubicBezTo>
                  <a:pt x="171" y="140"/>
                  <a:pt x="171" y="140"/>
                  <a:pt x="171" y="140"/>
                </a:cubicBezTo>
                <a:cubicBezTo>
                  <a:pt x="171" y="119"/>
                  <a:pt x="171" y="119"/>
                  <a:pt x="171" y="119"/>
                </a:cubicBezTo>
                <a:cubicBezTo>
                  <a:pt x="145" y="119"/>
                  <a:pt x="145" y="119"/>
                  <a:pt x="145" y="119"/>
                </a:cubicBezTo>
                <a:cubicBezTo>
                  <a:pt x="145" y="140"/>
                  <a:pt x="145" y="140"/>
                  <a:pt x="145" y="140"/>
                </a:cubicBezTo>
                <a:close/>
                <a:moveTo>
                  <a:pt x="185" y="140"/>
                </a:moveTo>
                <a:cubicBezTo>
                  <a:pt x="204" y="140"/>
                  <a:pt x="204" y="140"/>
                  <a:pt x="204" y="140"/>
                </a:cubicBezTo>
                <a:cubicBezTo>
                  <a:pt x="209" y="119"/>
                  <a:pt x="209" y="119"/>
                  <a:pt x="209" y="119"/>
                </a:cubicBezTo>
                <a:cubicBezTo>
                  <a:pt x="185" y="119"/>
                  <a:pt x="185" y="119"/>
                  <a:pt x="185" y="119"/>
                </a:cubicBezTo>
                <a:cubicBezTo>
                  <a:pt x="185" y="140"/>
                  <a:pt x="185" y="140"/>
                  <a:pt x="185" y="140"/>
                </a:cubicBezTo>
                <a:close/>
                <a:moveTo>
                  <a:pt x="217" y="190"/>
                </a:moveTo>
                <a:cubicBezTo>
                  <a:pt x="214" y="187"/>
                  <a:pt x="210" y="186"/>
                  <a:pt x="206" y="186"/>
                </a:cubicBezTo>
                <a:cubicBezTo>
                  <a:pt x="202" y="186"/>
                  <a:pt x="198" y="187"/>
                  <a:pt x="195" y="190"/>
                </a:cubicBezTo>
                <a:cubicBezTo>
                  <a:pt x="195" y="190"/>
                  <a:pt x="195" y="190"/>
                  <a:pt x="195" y="190"/>
                </a:cubicBezTo>
                <a:cubicBezTo>
                  <a:pt x="193" y="193"/>
                  <a:pt x="191" y="197"/>
                  <a:pt x="191" y="201"/>
                </a:cubicBezTo>
                <a:cubicBezTo>
                  <a:pt x="191" y="205"/>
                  <a:pt x="193" y="209"/>
                  <a:pt x="195" y="211"/>
                </a:cubicBezTo>
                <a:cubicBezTo>
                  <a:pt x="198" y="214"/>
                  <a:pt x="202" y="216"/>
                  <a:pt x="206" y="216"/>
                </a:cubicBezTo>
                <a:cubicBezTo>
                  <a:pt x="210" y="216"/>
                  <a:pt x="214" y="214"/>
                  <a:pt x="217" y="211"/>
                </a:cubicBezTo>
                <a:cubicBezTo>
                  <a:pt x="219" y="209"/>
                  <a:pt x="221" y="205"/>
                  <a:pt x="221" y="201"/>
                </a:cubicBezTo>
                <a:cubicBezTo>
                  <a:pt x="221" y="197"/>
                  <a:pt x="219" y="193"/>
                  <a:pt x="217" y="190"/>
                </a:cubicBezTo>
                <a:close/>
                <a:moveTo>
                  <a:pt x="106" y="190"/>
                </a:moveTo>
                <a:cubicBezTo>
                  <a:pt x="103" y="187"/>
                  <a:pt x="100" y="186"/>
                  <a:pt x="96" y="186"/>
                </a:cubicBezTo>
                <a:cubicBezTo>
                  <a:pt x="91" y="186"/>
                  <a:pt x="88" y="187"/>
                  <a:pt x="85" y="190"/>
                </a:cubicBezTo>
                <a:cubicBezTo>
                  <a:pt x="85" y="190"/>
                  <a:pt x="85" y="190"/>
                  <a:pt x="85" y="190"/>
                </a:cubicBezTo>
                <a:cubicBezTo>
                  <a:pt x="82" y="193"/>
                  <a:pt x="80" y="197"/>
                  <a:pt x="80" y="201"/>
                </a:cubicBezTo>
                <a:cubicBezTo>
                  <a:pt x="80" y="205"/>
                  <a:pt x="82" y="209"/>
                  <a:pt x="85" y="211"/>
                </a:cubicBezTo>
                <a:cubicBezTo>
                  <a:pt x="88" y="214"/>
                  <a:pt x="91" y="216"/>
                  <a:pt x="96" y="216"/>
                </a:cubicBezTo>
                <a:cubicBezTo>
                  <a:pt x="100" y="216"/>
                  <a:pt x="103" y="214"/>
                  <a:pt x="106" y="211"/>
                </a:cubicBezTo>
                <a:cubicBezTo>
                  <a:pt x="109" y="209"/>
                  <a:pt x="111" y="205"/>
                  <a:pt x="111" y="201"/>
                </a:cubicBezTo>
                <a:cubicBezTo>
                  <a:pt x="111" y="197"/>
                  <a:pt x="109" y="193"/>
                  <a:pt x="106" y="19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7" name="Freeform 117"/>
          <p:cNvSpPr>
            <a:spLocks noEditPoints="1"/>
          </p:cNvSpPr>
          <p:nvPr/>
        </p:nvSpPr>
        <p:spPr bwMode="auto">
          <a:xfrm>
            <a:off x="3129397" y="5611918"/>
            <a:ext cx="695477" cy="320824"/>
          </a:xfrm>
          <a:custGeom>
            <a:avLst/>
            <a:gdLst>
              <a:gd name="T0" fmla="*/ 11 w 273"/>
              <a:gd name="T1" fmla="*/ 124 h 126"/>
              <a:gd name="T2" fmla="*/ 2 w 273"/>
              <a:gd name="T3" fmla="*/ 85 h 126"/>
              <a:gd name="T4" fmla="*/ 122 w 273"/>
              <a:gd name="T5" fmla="*/ 57 h 126"/>
              <a:gd name="T6" fmla="*/ 110 w 273"/>
              <a:gd name="T7" fmla="*/ 123 h 126"/>
              <a:gd name="T8" fmla="*/ 67 w 273"/>
              <a:gd name="T9" fmla="*/ 87 h 126"/>
              <a:gd name="T10" fmla="*/ 72 w 273"/>
              <a:gd name="T11" fmla="*/ 33 h 126"/>
              <a:gd name="T12" fmla="*/ 124 w 273"/>
              <a:gd name="T13" fmla="*/ 27 h 126"/>
              <a:gd name="T14" fmla="*/ 75 w 273"/>
              <a:gd name="T15" fmla="*/ 26 h 126"/>
              <a:gd name="T16" fmla="*/ 89 w 273"/>
              <a:gd name="T17" fmla="*/ 22 h 126"/>
              <a:gd name="T18" fmla="*/ 75 w 273"/>
              <a:gd name="T19" fmla="*/ 11 h 126"/>
              <a:gd name="T20" fmla="*/ 75 w 273"/>
              <a:gd name="T21" fmla="*/ 50 h 126"/>
              <a:gd name="T22" fmla="*/ 107 w 273"/>
              <a:gd name="T23" fmla="*/ 51 h 126"/>
              <a:gd name="T24" fmla="*/ 110 w 273"/>
              <a:gd name="T25" fmla="*/ 40 h 126"/>
              <a:gd name="T26" fmla="*/ 16 w 273"/>
              <a:gd name="T27" fmla="*/ 79 h 126"/>
              <a:gd name="T28" fmla="*/ 50 w 273"/>
              <a:gd name="T29" fmla="*/ 78 h 126"/>
              <a:gd name="T30" fmla="*/ 34 w 273"/>
              <a:gd name="T31" fmla="*/ 80 h 126"/>
              <a:gd name="T32" fmla="*/ 14 w 273"/>
              <a:gd name="T33" fmla="*/ 117 h 126"/>
              <a:gd name="T34" fmla="*/ 49 w 273"/>
              <a:gd name="T35" fmla="*/ 115 h 126"/>
              <a:gd name="T36" fmla="*/ 22 w 273"/>
              <a:gd name="T37" fmla="*/ 110 h 126"/>
              <a:gd name="T38" fmla="*/ 49 w 273"/>
              <a:gd name="T39" fmla="*/ 100 h 126"/>
              <a:gd name="T40" fmla="*/ 111 w 273"/>
              <a:gd name="T41" fmla="*/ 115 h 126"/>
              <a:gd name="T42" fmla="*/ 77 w 273"/>
              <a:gd name="T43" fmla="*/ 116 h 126"/>
              <a:gd name="T44" fmla="*/ 111 w 273"/>
              <a:gd name="T45" fmla="*/ 87 h 126"/>
              <a:gd name="T46" fmla="*/ 77 w 273"/>
              <a:gd name="T47" fmla="*/ 80 h 126"/>
              <a:gd name="T48" fmla="*/ 76 w 273"/>
              <a:gd name="T49" fmla="*/ 98 h 126"/>
              <a:gd name="T50" fmla="*/ 225 w 273"/>
              <a:gd name="T51" fmla="*/ 19 h 126"/>
              <a:gd name="T52" fmla="*/ 235 w 273"/>
              <a:gd name="T53" fmla="*/ 38 h 126"/>
              <a:gd name="T54" fmla="*/ 221 w 273"/>
              <a:gd name="T55" fmla="*/ 35 h 126"/>
              <a:gd name="T56" fmla="*/ 254 w 273"/>
              <a:gd name="T57" fmla="*/ 37 h 126"/>
              <a:gd name="T58" fmla="*/ 228 w 273"/>
              <a:gd name="T59" fmla="*/ 63 h 126"/>
              <a:gd name="T60" fmla="*/ 263 w 273"/>
              <a:gd name="T61" fmla="*/ 55 h 126"/>
              <a:gd name="T62" fmla="*/ 233 w 273"/>
              <a:gd name="T63" fmla="*/ 91 h 126"/>
              <a:gd name="T64" fmla="*/ 218 w 273"/>
              <a:gd name="T65" fmla="*/ 89 h 126"/>
              <a:gd name="T66" fmla="*/ 252 w 273"/>
              <a:gd name="T67" fmla="*/ 90 h 126"/>
              <a:gd name="T68" fmla="*/ 250 w 273"/>
              <a:gd name="T69" fmla="*/ 110 h 126"/>
              <a:gd name="T70" fmla="*/ 262 w 273"/>
              <a:gd name="T71" fmla="*/ 108 h 126"/>
              <a:gd name="T72" fmla="*/ 255 w 273"/>
              <a:gd name="T73" fmla="*/ 97 h 126"/>
              <a:gd name="T74" fmla="*/ 253 w 273"/>
              <a:gd name="T75" fmla="*/ 74 h 126"/>
              <a:gd name="T76" fmla="*/ 228 w 273"/>
              <a:gd name="T77" fmla="*/ 48 h 126"/>
              <a:gd name="T78" fmla="*/ 172 w 273"/>
              <a:gd name="T79" fmla="*/ 38 h 126"/>
              <a:gd name="T80" fmla="*/ 178 w 273"/>
              <a:gd name="T81" fmla="*/ 37 h 126"/>
              <a:gd name="T82" fmla="*/ 144 w 273"/>
              <a:gd name="T83" fmla="*/ 35 h 126"/>
              <a:gd name="T84" fmla="*/ 156 w 273"/>
              <a:gd name="T85" fmla="*/ 65 h 126"/>
              <a:gd name="T86" fmla="*/ 183 w 273"/>
              <a:gd name="T87" fmla="*/ 55 h 126"/>
              <a:gd name="T88" fmla="*/ 147 w 273"/>
              <a:gd name="T89" fmla="*/ 56 h 126"/>
              <a:gd name="T90" fmla="*/ 183 w 273"/>
              <a:gd name="T91" fmla="*/ 83 h 126"/>
              <a:gd name="T92" fmla="*/ 149 w 273"/>
              <a:gd name="T93" fmla="*/ 88 h 126"/>
              <a:gd name="T94" fmla="*/ 156 w 273"/>
              <a:gd name="T95" fmla="*/ 110 h 126"/>
              <a:gd name="T96" fmla="*/ 183 w 273"/>
              <a:gd name="T97" fmla="*/ 114 h 126"/>
              <a:gd name="T98" fmla="*/ 150 w 273"/>
              <a:gd name="T99" fmla="*/ 109 h 126"/>
              <a:gd name="T100" fmla="*/ 180 w 273"/>
              <a:gd name="T101" fmla="*/ 71 h 126"/>
              <a:gd name="T102" fmla="*/ 146 w 273"/>
              <a:gd name="T103" fmla="*/ 46 h 126"/>
              <a:gd name="T104" fmla="*/ 193 w 273"/>
              <a:gd name="T105" fmla="*/ 36 h 126"/>
              <a:gd name="T106" fmla="*/ 191 w 273"/>
              <a:gd name="T107" fmla="*/ 114 h 126"/>
              <a:gd name="T108" fmla="*/ 142 w 273"/>
              <a:gd name="T109" fmla="*/ 91 h 126"/>
              <a:gd name="T110" fmla="*/ 134 w 273"/>
              <a:gd name="T111" fmla="*/ 62 h 126"/>
              <a:gd name="T112" fmla="*/ 242 w 273"/>
              <a:gd name="T113" fmla="*/ 9 h 126"/>
              <a:gd name="T114" fmla="*/ 208 w 273"/>
              <a:gd name="T115" fmla="*/ 88 h 126"/>
              <a:gd name="T116" fmla="*/ 272 w 273"/>
              <a:gd name="T117" fmla="*/ 115 h 126"/>
              <a:gd name="T118" fmla="*/ 265 w 273"/>
              <a:gd name="T119" fmla="*/ 70 h 126"/>
              <a:gd name="T120" fmla="*/ 270 w 273"/>
              <a:gd name="T121" fmla="*/ 35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73" h="126">
                <a:moveTo>
                  <a:pt x="99" y="117"/>
                </a:moveTo>
                <a:cubicBezTo>
                  <a:pt x="99" y="110"/>
                  <a:pt x="99" y="110"/>
                  <a:pt x="99" y="110"/>
                </a:cubicBezTo>
                <a:cubicBezTo>
                  <a:pt x="98" y="110"/>
                  <a:pt x="97" y="110"/>
                  <a:pt x="96" y="110"/>
                </a:cubicBezTo>
                <a:cubicBezTo>
                  <a:pt x="96" y="117"/>
                  <a:pt x="96" y="117"/>
                  <a:pt x="96" y="117"/>
                </a:cubicBezTo>
                <a:cubicBezTo>
                  <a:pt x="97" y="117"/>
                  <a:pt x="98" y="117"/>
                  <a:pt x="99" y="117"/>
                </a:cubicBezTo>
                <a:close/>
                <a:moveTo>
                  <a:pt x="52" y="93"/>
                </a:moveTo>
                <a:cubicBezTo>
                  <a:pt x="55" y="94"/>
                  <a:pt x="57" y="97"/>
                  <a:pt x="57" y="100"/>
                </a:cubicBezTo>
                <a:cubicBezTo>
                  <a:pt x="57" y="115"/>
                  <a:pt x="57" y="115"/>
                  <a:pt x="57" y="115"/>
                </a:cubicBezTo>
                <a:cubicBezTo>
                  <a:pt x="57" y="115"/>
                  <a:pt x="57" y="115"/>
                  <a:pt x="57" y="115"/>
                </a:cubicBezTo>
                <a:cubicBezTo>
                  <a:pt x="57" y="115"/>
                  <a:pt x="57" y="115"/>
                  <a:pt x="57" y="115"/>
                </a:cubicBezTo>
                <a:cubicBezTo>
                  <a:pt x="57" y="119"/>
                  <a:pt x="53" y="122"/>
                  <a:pt x="47" y="124"/>
                </a:cubicBezTo>
                <a:cubicBezTo>
                  <a:pt x="43" y="125"/>
                  <a:pt x="36" y="126"/>
                  <a:pt x="29" y="126"/>
                </a:cubicBezTo>
                <a:cubicBezTo>
                  <a:pt x="22" y="126"/>
                  <a:pt x="15" y="125"/>
                  <a:pt x="11" y="124"/>
                </a:cubicBezTo>
                <a:cubicBezTo>
                  <a:pt x="5" y="122"/>
                  <a:pt x="1" y="119"/>
                  <a:pt x="1" y="116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96"/>
                  <a:pt x="3" y="94"/>
                  <a:pt x="8" y="92"/>
                </a:cubicBezTo>
                <a:cubicBezTo>
                  <a:pt x="4" y="90"/>
                  <a:pt x="2" y="88"/>
                  <a:pt x="2" y="86"/>
                </a:cubicBezTo>
                <a:cubicBezTo>
                  <a:pt x="2" y="86"/>
                  <a:pt x="2" y="86"/>
                  <a:pt x="2" y="86"/>
                </a:cubicBezTo>
                <a:cubicBezTo>
                  <a:pt x="2" y="85"/>
                  <a:pt x="2" y="85"/>
                  <a:pt x="2" y="85"/>
                </a:cubicBezTo>
                <a:cubicBezTo>
                  <a:pt x="2" y="85"/>
                  <a:pt x="2" y="85"/>
                  <a:pt x="2" y="85"/>
                </a:cubicBezTo>
                <a:cubicBezTo>
                  <a:pt x="2" y="85"/>
                  <a:pt x="2" y="85"/>
                  <a:pt x="2" y="85"/>
                </a:cubicBez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cubicBezTo>
                  <a:pt x="2" y="66"/>
                  <a:pt x="6" y="63"/>
                  <a:pt x="12" y="61"/>
                </a:cubicBezTo>
                <a:cubicBezTo>
                  <a:pt x="17" y="59"/>
                  <a:pt x="23" y="59"/>
                  <a:pt x="30" y="58"/>
                </a:cubicBezTo>
                <a:cubicBezTo>
                  <a:pt x="38" y="58"/>
                  <a:pt x="44" y="59"/>
                  <a:pt x="49" y="61"/>
                </a:cubicBezTo>
                <a:cubicBezTo>
                  <a:pt x="55" y="62"/>
                  <a:pt x="59" y="65"/>
                  <a:pt x="59" y="69"/>
                </a:cubicBezTo>
                <a:cubicBezTo>
                  <a:pt x="59" y="85"/>
                  <a:pt x="59" y="85"/>
                  <a:pt x="59" y="85"/>
                </a:cubicBezTo>
                <a:cubicBezTo>
                  <a:pt x="59" y="85"/>
                  <a:pt x="59" y="85"/>
                  <a:pt x="59" y="85"/>
                </a:cubicBezTo>
                <a:cubicBezTo>
                  <a:pt x="59" y="85"/>
                  <a:pt x="59" y="85"/>
                  <a:pt x="59" y="85"/>
                </a:cubicBezTo>
                <a:cubicBezTo>
                  <a:pt x="59" y="88"/>
                  <a:pt x="56" y="91"/>
                  <a:pt x="52" y="93"/>
                </a:cubicBezTo>
                <a:close/>
                <a:moveTo>
                  <a:pt x="116" y="34"/>
                </a:moveTo>
                <a:cubicBezTo>
                  <a:pt x="120" y="36"/>
                  <a:pt x="122" y="38"/>
                  <a:pt x="122" y="41"/>
                </a:cubicBezTo>
                <a:cubicBezTo>
                  <a:pt x="122" y="57"/>
                  <a:pt x="122" y="57"/>
                  <a:pt x="122" y="57"/>
                </a:cubicBezTo>
                <a:cubicBezTo>
                  <a:pt x="122" y="57"/>
                  <a:pt x="122" y="57"/>
                  <a:pt x="122" y="57"/>
                </a:cubicBezTo>
                <a:cubicBezTo>
                  <a:pt x="122" y="57"/>
                  <a:pt x="122" y="57"/>
                  <a:pt x="122" y="57"/>
                </a:cubicBezTo>
                <a:cubicBezTo>
                  <a:pt x="122" y="59"/>
                  <a:pt x="120" y="62"/>
                  <a:pt x="117" y="63"/>
                </a:cubicBezTo>
                <a:cubicBezTo>
                  <a:pt x="121" y="65"/>
                  <a:pt x="124" y="68"/>
                  <a:pt x="124" y="71"/>
                </a:cubicBezTo>
                <a:cubicBezTo>
                  <a:pt x="124" y="86"/>
                  <a:pt x="124" y="86"/>
                  <a:pt x="124" y="86"/>
                </a:cubicBezTo>
                <a:cubicBezTo>
                  <a:pt x="124" y="86"/>
                  <a:pt x="124" y="86"/>
                  <a:pt x="124" y="86"/>
                </a:cubicBezTo>
                <a:cubicBezTo>
                  <a:pt x="124" y="86"/>
                  <a:pt x="124" y="86"/>
                  <a:pt x="124" y="86"/>
                </a:cubicBezTo>
                <a:cubicBezTo>
                  <a:pt x="123" y="89"/>
                  <a:pt x="121" y="92"/>
                  <a:pt x="117" y="94"/>
                </a:cubicBezTo>
                <a:cubicBezTo>
                  <a:pt x="119" y="95"/>
                  <a:pt x="120" y="97"/>
                  <a:pt x="120" y="99"/>
                </a:cubicBezTo>
                <a:cubicBezTo>
                  <a:pt x="120" y="115"/>
                  <a:pt x="120" y="115"/>
                  <a:pt x="120" y="115"/>
                </a:cubicBezTo>
                <a:cubicBezTo>
                  <a:pt x="120" y="115"/>
                  <a:pt x="120" y="115"/>
                  <a:pt x="120" y="115"/>
                </a:cubicBezTo>
                <a:cubicBezTo>
                  <a:pt x="120" y="115"/>
                  <a:pt x="120" y="115"/>
                  <a:pt x="120" y="115"/>
                </a:cubicBezTo>
                <a:cubicBezTo>
                  <a:pt x="120" y="119"/>
                  <a:pt x="116" y="122"/>
                  <a:pt x="110" y="123"/>
                </a:cubicBezTo>
                <a:cubicBezTo>
                  <a:pt x="106" y="125"/>
                  <a:pt x="99" y="126"/>
                  <a:pt x="92" y="126"/>
                </a:cubicBezTo>
                <a:cubicBezTo>
                  <a:pt x="85" y="126"/>
                  <a:pt x="78" y="125"/>
                  <a:pt x="74" y="123"/>
                </a:cubicBezTo>
                <a:cubicBezTo>
                  <a:pt x="68" y="122"/>
                  <a:pt x="64" y="119"/>
                  <a:pt x="64" y="115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3" y="115"/>
                  <a:pt x="63" y="114"/>
                  <a:pt x="63" y="114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3" y="100"/>
                  <a:pt x="63" y="99"/>
                  <a:pt x="63" y="99"/>
                </a:cubicBezTo>
                <a:cubicBezTo>
                  <a:pt x="63" y="96"/>
                  <a:pt x="66" y="94"/>
                  <a:pt x="70" y="92"/>
                </a:cubicBezTo>
                <a:cubicBezTo>
                  <a:pt x="68" y="90"/>
                  <a:pt x="67" y="89"/>
                  <a:pt x="67" y="87"/>
                </a:cubicBezTo>
                <a:cubicBezTo>
                  <a:pt x="67" y="87"/>
                  <a:pt x="67" y="87"/>
                  <a:pt x="67" y="87"/>
                </a:cubicBezTo>
                <a:cubicBezTo>
                  <a:pt x="67" y="87"/>
                  <a:pt x="67" y="87"/>
                  <a:pt x="67" y="87"/>
                </a:cubicBezTo>
                <a:cubicBezTo>
                  <a:pt x="67" y="87"/>
                  <a:pt x="67" y="86"/>
                  <a:pt x="67" y="86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71"/>
                  <a:pt x="67" y="71"/>
                  <a:pt x="67" y="71"/>
                </a:cubicBezTo>
                <a:cubicBezTo>
                  <a:pt x="67" y="71"/>
                  <a:pt x="67" y="71"/>
                  <a:pt x="67" y="71"/>
                </a:cubicBezTo>
                <a:cubicBezTo>
                  <a:pt x="67" y="68"/>
                  <a:pt x="69" y="66"/>
                  <a:pt x="72" y="64"/>
                </a:cubicBezTo>
                <a:cubicBezTo>
                  <a:pt x="68" y="62"/>
                  <a:pt x="66" y="60"/>
                  <a:pt x="65" y="57"/>
                </a:cubicBezTo>
                <a:cubicBezTo>
                  <a:pt x="65" y="57"/>
                  <a:pt x="65" y="57"/>
                  <a:pt x="65" y="57"/>
                </a:cubicBezTo>
                <a:cubicBezTo>
                  <a:pt x="65" y="57"/>
                  <a:pt x="65" y="57"/>
                  <a:pt x="65" y="57"/>
                </a:cubicBezTo>
                <a:cubicBezTo>
                  <a:pt x="65" y="57"/>
                  <a:pt x="65" y="57"/>
                  <a:pt x="65" y="57"/>
                </a:cubicBezTo>
                <a:cubicBezTo>
                  <a:pt x="65" y="56"/>
                  <a:pt x="65" y="56"/>
                  <a:pt x="65" y="56"/>
                </a:cubicBezTo>
                <a:cubicBezTo>
                  <a:pt x="65" y="42"/>
                  <a:pt x="65" y="42"/>
                  <a:pt x="65" y="42"/>
                </a:cubicBezTo>
                <a:cubicBezTo>
                  <a:pt x="65" y="41"/>
                  <a:pt x="65" y="41"/>
                  <a:pt x="65" y="41"/>
                </a:cubicBezTo>
                <a:cubicBezTo>
                  <a:pt x="65" y="38"/>
                  <a:pt x="68" y="35"/>
                  <a:pt x="72" y="33"/>
                </a:cubicBezTo>
                <a:cubicBezTo>
                  <a:pt x="69" y="32"/>
                  <a:pt x="67" y="30"/>
                  <a:pt x="67" y="27"/>
                </a:cubicBezTo>
                <a:cubicBezTo>
                  <a:pt x="67" y="27"/>
                  <a:pt x="67" y="27"/>
                  <a:pt x="67" y="27"/>
                </a:cubicBezTo>
                <a:cubicBezTo>
                  <a:pt x="67" y="27"/>
                  <a:pt x="67" y="27"/>
                  <a:pt x="67" y="27"/>
                </a:cubicBezTo>
                <a:cubicBezTo>
                  <a:pt x="67" y="27"/>
                  <a:pt x="67" y="26"/>
                  <a:pt x="67" y="26"/>
                </a:cubicBezTo>
                <a:cubicBezTo>
                  <a:pt x="67" y="26"/>
                  <a:pt x="67" y="26"/>
                  <a:pt x="67" y="26"/>
                </a:cubicBezTo>
                <a:cubicBezTo>
                  <a:pt x="67" y="11"/>
                  <a:pt x="67" y="11"/>
                  <a:pt x="67" y="11"/>
                </a:cubicBezTo>
                <a:cubicBezTo>
                  <a:pt x="67" y="11"/>
                  <a:pt x="67" y="11"/>
                  <a:pt x="67" y="11"/>
                </a:cubicBezTo>
                <a:cubicBezTo>
                  <a:pt x="67" y="7"/>
                  <a:pt x="71" y="4"/>
                  <a:pt x="77" y="2"/>
                </a:cubicBezTo>
                <a:cubicBezTo>
                  <a:pt x="82" y="1"/>
                  <a:pt x="88" y="0"/>
                  <a:pt x="95" y="0"/>
                </a:cubicBezTo>
                <a:cubicBezTo>
                  <a:pt x="102" y="0"/>
                  <a:pt x="109" y="1"/>
                  <a:pt x="114" y="2"/>
                </a:cubicBezTo>
                <a:cubicBezTo>
                  <a:pt x="120" y="4"/>
                  <a:pt x="124" y="7"/>
                  <a:pt x="124" y="11"/>
                </a:cubicBezTo>
                <a:cubicBezTo>
                  <a:pt x="124" y="26"/>
                  <a:pt x="124" y="26"/>
                  <a:pt x="124" y="26"/>
                </a:cubicBezTo>
                <a:cubicBezTo>
                  <a:pt x="124" y="27"/>
                  <a:pt x="124" y="27"/>
                  <a:pt x="124" y="27"/>
                </a:cubicBezTo>
                <a:cubicBezTo>
                  <a:pt x="124" y="27"/>
                  <a:pt x="124" y="27"/>
                  <a:pt x="124" y="27"/>
                </a:cubicBezTo>
                <a:cubicBezTo>
                  <a:pt x="124" y="30"/>
                  <a:pt x="121" y="32"/>
                  <a:pt x="116" y="34"/>
                </a:cubicBezTo>
                <a:close/>
                <a:moveTo>
                  <a:pt x="80" y="21"/>
                </a:moveTo>
                <a:cubicBezTo>
                  <a:pt x="80" y="28"/>
                  <a:pt x="80" y="28"/>
                  <a:pt x="80" y="28"/>
                </a:cubicBezTo>
                <a:cubicBezTo>
                  <a:pt x="81" y="28"/>
                  <a:pt x="82" y="28"/>
                  <a:pt x="83" y="28"/>
                </a:cubicBezTo>
                <a:cubicBezTo>
                  <a:pt x="83" y="21"/>
                  <a:pt x="83" y="21"/>
                  <a:pt x="83" y="21"/>
                </a:cubicBezTo>
                <a:cubicBezTo>
                  <a:pt x="82" y="21"/>
                  <a:pt x="81" y="21"/>
                  <a:pt x="80" y="21"/>
                </a:cubicBezTo>
                <a:close/>
                <a:moveTo>
                  <a:pt x="77" y="27"/>
                </a:moveTo>
                <a:cubicBezTo>
                  <a:pt x="77" y="20"/>
                  <a:pt x="77" y="20"/>
                  <a:pt x="77" y="20"/>
                </a:cubicBezTo>
                <a:cubicBezTo>
                  <a:pt x="77" y="20"/>
                  <a:pt x="77" y="20"/>
                  <a:pt x="77" y="20"/>
                </a:cubicBezTo>
                <a:cubicBezTo>
                  <a:pt x="76" y="20"/>
                  <a:pt x="75" y="19"/>
                  <a:pt x="75" y="19"/>
                </a:cubicBezTo>
                <a:cubicBezTo>
                  <a:pt x="75" y="26"/>
                  <a:pt x="75" y="26"/>
                  <a:pt x="75" y="26"/>
                </a:cubicBezTo>
                <a:cubicBezTo>
                  <a:pt x="75" y="26"/>
                  <a:pt x="75" y="26"/>
                  <a:pt x="75" y="26"/>
                </a:cubicBezTo>
                <a:cubicBezTo>
                  <a:pt x="75" y="26"/>
                  <a:pt x="76" y="27"/>
                  <a:pt x="77" y="27"/>
                </a:cubicBezTo>
                <a:close/>
                <a:moveTo>
                  <a:pt x="114" y="19"/>
                </a:moveTo>
                <a:cubicBezTo>
                  <a:pt x="114" y="27"/>
                  <a:pt x="114" y="27"/>
                  <a:pt x="114" y="27"/>
                </a:cubicBezTo>
                <a:cubicBezTo>
                  <a:pt x="115" y="26"/>
                  <a:pt x="116" y="26"/>
                  <a:pt x="116" y="26"/>
                </a:cubicBezTo>
                <a:cubicBezTo>
                  <a:pt x="116" y="26"/>
                  <a:pt x="116" y="26"/>
                  <a:pt x="116" y="26"/>
                </a:cubicBezTo>
                <a:cubicBezTo>
                  <a:pt x="116" y="19"/>
                  <a:pt x="116" y="19"/>
                  <a:pt x="116" y="19"/>
                </a:cubicBezTo>
                <a:cubicBezTo>
                  <a:pt x="115" y="19"/>
                  <a:pt x="115" y="19"/>
                  <a:pt x="114" y="19"/>
                </a:cubicBezTo>
                <a:close/>
                <a:moveTo>
                  <a:pt x="111" y="27"/>
                </a:moveTo>
                <a:cubicBezTo>
                  <a:pt x="111" y="20"/>
                  <a:pt x="111" y="20"/>
                  <a:pt x="111" y="20"/>
                </a:cubicBezTo>
                <a:cubicBezTo>
                  <a:pt x="110" y="20"/>
                  <a:pt x="110" y="21"/>
                  <a:pt x="109" y="21"/>
                </a:cubicBezTo>
                <a:cubicBezTo>
                  <a:pt x="109" y="28"/>
                  <a:pt x="109" y="28"/>
                  <a:pt x="109" y="28"/>
                </a:cubicBezTo>
                <a:cubicBezTo>
                  <a:pt x="110" y="28"/>
                  <a:pt x="110" y="28"/>
                  <a:pt x="111" y="27"/>
                </a:cubicBezTo>
                <a:close/>
                <a:moveTo>
                  <a:pt x="89" y="22"/>
                </a:moveTo>
                <a:cubicBezTo>
                  <a:pt x="89" y="29"/>
                  <a:pt x="89" y="29"/>
                  <a:pt x="89" y="29"/>
                </a:cubicBezTo>
                <a:cubicBezTo>
                  <a:pt x="90" y="29"/>
                  <a:pt x="90" y="29"/>
                  <a:pt x="91" y="29"/>
                </a:cubicBezTo>
                <a:cubicBezTo>
                  <a:pt x="91" y="22"/>
                  <a:pt x="91" y="22"/>
                  <a:pt x="91" y="22"/>
                </a:cubicBezTo>
                <a:cubicBezTo>
                  <a:pt x="90" y="22"/>
                  <a:pt x="90" y="22"/>
                  <a:pt x="89" y="22"/>
                </a:cubicBezTo>
                <a:close/>
                <a:moveTo>
                  <a:pt x="102" y="29"/>
                </a:moveTo>
                <a:cubicBezTo>
                  <a:pt x="102" y="22"/>
                  <a:pt x="102" y="22"/>
                  <a:pt x="102" y="22"/>
                </a:cubicBezTo>
                <a:cubicBezTo>
                  <a:pt x="101" y="22"/>
                  <a:pt x="100" y="22"/>
                  <a:pt x="99" y="22"/>
                </a:cubicBezTo>
                <a:cubicBezTo>
                  <a:pt x="99" y="29"/>
                  <a:pt x="99" y="29"/>
                  <a:pt x="99" y="29"/>
                </a:cubicBezTo>
                <a:cubicBezTo>
                  <a:pt x="100" y="29"/>
                  <a:pt x="101" y="29"/>
                  <a:pt x="102" y="29"/>
                </a:cubicBezTo>
                <a:close/>
                <a:moveTo>
                  <a:pt x="111" y="10"/>
                </a:moveTo>
                <a:cubicBezTo>
                  <a:pt x="107" y="9"/>
                  <a:pt x="102" y="8"/>
                  <a:pt x="95" y="8"/>
                </a:cubicBezTo>
                <a:cubicBezTo>
                  <a:pt x="89" y="8"/>
                  <a:pt x="83" y="9"/>
                  <a:pt x="79" y="10"/>
                </a:cubicBezTo>
                <a:cubicBezTo>
                  <a:pt x="76" y="11"/>
                  <a:pt x="75" y="11"/>
                  <a:pt x="75" y="11"/>
                </a:cubicBezTo>
                <a:cubicBezTo>
                  <a:pt x="75" y="11"/>
                  <a:pt x="76" y="11"/>
                  <a:pt x="79" y="12"/>
                </a:cubicBezTo>
                <a:cubicBezTo>
                  <a:pt x="83" y="13"/>
                  <a:pt x="89" y="14"/>
                  <a:pt x="95" y="14"/>
                </a:cubicBezTo>
                <a:cubicBezTo>
                  <a:pt x="102" y="14"/>
                  <a:pt x="107" y="13"/>
                  <a:pt x="111" y="12"/>
                </a:cubicBezTo>
                <a:cubicBezTo>
                  <a:pt x="114" y="11"/>
                  <a:pt x="116" y="11"/>
                  <a:pt x="116" y="11"/>
                </a:cubicBezTo>
                <a:cubicBezTo>
                  <a:pt x="116" y="11"/>
                  <a:pt x="114" y="11"/>
                  <a:pt x="111" y="10"/>
                </a:cubicBezTo>
                <a:close/>
                <a:moveTo>
                  <a:pt x="79" y="51"/>
                </a:moveTo>
                <a:cubicBezTo>
                  <a:pt x="79" y="58"/>
                  <a:pt x="79" y="58"/>
                  <a:pt x="79" y="58"/>
                </a:cubicBezTo>
                <a:cubicBezTo>
                  <a:pt x="80" y="58"/>
                  <a:pt x="80" y="58"/>
                  <a:pt x="81" y="59"/>
                </a:cubicBezTo>
                <a:cubicBezTo>
                  <a:pt x="81" y="51"/>
                  <a:pt x="81" y="51"/>
                  <a:pt x="81" y="51"/>
                </a:cubicBezTo>
                <a:cubicBezTo>
                  <a:pt x="80" y="51"/>
                  <a:pt x="80" y="51"/>
                  <a:pt x="79" y="51"/>
                </a:cubicBezTo>
                <a:close/>
                <a:moveTo>
                  <a:pt x="75" y="57"/>
                </a:moveTo>
                <a:cubicBezTo>
                  <a:pt x="75" y="50"/>
                  <a:pt x="75" y="50"/>
                  <a:pt x="75" y="50"/>
                </a:cubicBezTo>
                <a:cubicBezTo>
                  <a:pt x="75" y="50"/>
                  <a:pt x="75" y="50"/>
                  <a:pt x="75" y="50"/>
                </a:cubicBezTo>
                <a:cubicBezTo>
                  <a:pt x="74" y="50"/>
                  <a:pt x="74" y="50"/>
                  <a:pt x="73" y="49"/>
                </a:cubicBezTo>
                <a:cubicBezTo>
                  <a:pt x="73" y="56"/>
                  <a:pt x="73" y="56"/>
                  <a:pt x="73" y="56"/>
                </a:cubicBezTo>
                <a:cubicBezTo>
                  <a:pt x="73" y="57"/>
                  <a:pt x="73" y="57"/>
                  <a:pt x="73" y="57"/>
                </a:cubicBezTo>
                <a:cubicBezTo>
                  <a:pt x="73" y="57"/>
                  <a:pt x="74" y="57"/>
                  <a:pt x="75" y="57"/>
                </a:cubicBezTo>
                <a:close/>
                <a:moveTo>
                  <a:pt x="113" y="50"/>
                </a:moveTo>
                <a:cubicBezTo>
                  <a:pt x="113" y="57"/>
                  <a:pt x="113" y="57"/>
                  <a:pt x="113" y="57"/>
                </a:cubicBezTo>
                <a:cubicBezTo>
                  <a:pt x="114" y="57"/>
                  <a:pt x="114" y="57"/>
                  <a:pt x="114" y="57"/>
                </a:cubicBezTo>
                <a:cubicBezTo>
                  <a:pt x="114" y="56"/>
                  <a:pt x="114" y="56"/>
                  <a:pt x="114" y="56"/>
                </a:cubicBezTo>
                <a:cubicBezTo>
                  <a:pt x="114" y="49"/>
                  <a:pt x="114" y="49"/>
                  <a:pt x="114" y="49"/>
                </a:cubicBezTo>
                <a:cubicBezTo>
                  <a:pt x="114" y="49"/>
                  <a:pt x="113" y="50"/>
                  <a:pt x="113" y="50"/>
                </a:cubicBezTo>
                <a:close/>
                <a:moveTo>
                  <a:pt x="110" y="58"/>
                </a:moveTo>
                <a:cubicBezTo>
                  <a:pt x="110" y="51"/>
                  <a:pt x="110" y="51"/>
                  <a:pt x="110" y="51"/>
                </a:cubicBezTo>
                <a:cubicBezTo>
                  <a:pt x="109" y="51"/>
                  <a:pt x="108" y="51"/>
                  <a:pt x="107" y="51"/>
                </a:cubicBezTo>
                <a:cubicBezTo>
                  <a:pt x="107" y="58"/>
                  <a:pt x="107" y="58"/>
                  <a:pt x="107" y="58"/>
                </a:cubicBezTo>
                <a:cubicBezTo>
                  <a:pt x="108" y="58"/>
                  <a:pt x="109" y="58"/>
                  <a:pt x="110" y="58"/>
                </a:cubicBezTo>
                <a:close/>
                <a:moveTo>
                  <a:pt x="87" y="52"/>
                </a:moveTo>
                <a:cubicBezTo>
                  <a:pt x="87" y="59"/>
                  <a:pt x="87" y="59"/>
                  <a:pt x="87" y="59"/>
                </a:cubicBezTo>
                <a:cubicBezTo>
                  <a:pt x="88" y="59"/>
                  <a:pt x="89" y="59"/>
                  <a:pt x="90" y="59"/>
                </a:cubicBezTo>
                <a:cubicBezTo>
                  <a:pt x="90" y="52"/>
                  <a:pt x="90" y="52"/>
                  <a:pt x="90" y="52"/>
                </a:cubicBezTo>
                <a:cubicBezTo>
                  <a:pt x="89" y="52"/>
                  <a:pt x="88" y="52"/>
                  <a:pt x="87" y="52"/>
                </a:cubicBezTo>
                <a:close/>
                <a:moveTo>
                  <a:pt x="101" y="59"/>
                </a:moveTo>
                <a:cubicBezTo>
                  <a:pt x="101" y="52"/>
                  <a:pt x="101" y="52"/>
                  <a:pt x="101" y="52"/>
                </a:cubicBezTo>
                <a:cubicBezTo>
                  <a:pt x="100" y="52"/>
                  <a:pt x="99" y="52"/>
                  <a:pt x="98" y="52"/>
                </a:cubicBezTo>
                <a:cubicBezTo>
                  <a:pt x="98" y="59"/>
                  <a:pt x="98" y="59"/>
                  <a:pt x="98" y="59"/>
                </a:cubicBezTo>
                <a:cubicBezTo>
                  <a:pt x="99" y="59"/>
                  <a:pt x="100" y="59"/>
                  <a:pt x="101" y="59"/>
                </a:cubicBezTo>
                <a:close/>
                <a:moveTo>
                  <a:pt x="110" y="40"/>
                </a:moveTo>
                <a:cubicBezTo>
                  <a:pt x="106" y="39"/>
                  <a:pt x="100" y="38"/>
                  <a:pt x="94" y="38"/>
                </a:cubicBezTo>
                <a:cubicBezTo>
                  <a:pt x="87" y="38"/>
                  <a:pt x="82" y="39"/>
                  <a:pt x="77" y="40"/>
                </a:cubicBezTo>
                <a:cubicBezTo>
                  <a:pt x="75" y="41"/>
                  <a:pt x="73" y="41"/>
                  <a:pt x="73" y="41"/>
                </a:cubicBezTo>
                <a:cubicBezTo>
                  <a:pt x="73" y="41"/>
                  <a:pt x="75" y="42"/>
                  <a:pt x="77" y="42"/>
                </a:cubicBezTo>
                <a:cubicBezTo>
                  <a:pt x="82" y="43"/>
                  <a:pt x="87" y="44"/>
                  <a:pt x="94" y="44"/>
                </a:cubicBezTo>
                <a:cubicBezTo>
                  <a:pt x="100" y="44"/>
                  <a:pt x="106" y="43"/>
                  <a:pt x="110" y="42"/>
                </a:cubicBezTo>
                <a:cubicBezTo>
                  <a:pt x="112" y="41"/>
                  <a:pt x="114" y="41"/>
                  <a:pt x="114" y="41"/>
                </a:cubicBezTo>
                <a:cubicBezTo>
                  <a:pt x="114" y="41"/>
                  <a:pt x="112" y="41"/>
                  <a:pt x="110" y="40"/>
                </a:cubicBezTo>
                <a:close/>
                <a:moveTo>
                  <a:pt x="16" y="79"/>
                </a:moveTo>
                <a:cubicBezTo>
                  <a:pt x="16" y="86"/>
                  <a:pt x="16" y="86"/>
                  <a:pt x="16" y="86"/>
                </a:cubicBezTo>
                <a:cubicBezTo>
                  <a:pt x="16" y="86"/>
                  <a:pt x="17" y="87"/>
                  <a:pt x="18" y="87"/>
                </a:cubicBezTo>
                <a:cubicBezTo>
                  <a:pt x="18" y="80"/>
                  <a:pt x="18" y="80"/>
                  <a:pt x="18" y="80"/>
                </a:cubicBezTo>
                <a:cubicBezTo>
                  <a:pt x="17" y="79"/>
                  <a:pt x="16" y="79"/>
                  <a:pt x="16" y="79"/>
                </a:cubicBezTo>
                <a:close/>
                <a:moveTo>
                  <a:pt x="12" y="85"/>
                </a:moveTo>
                <a:cubicBezTo>
                  <a:pt x="12" y="78"/>
                  <a:pt x="12" y="78"/>
                  <a:pt x="12" y="78"/>
                </a:cubicBezTo>
                <a:cubicBezTo>
                  <a:pt x="12" y="78"/>
                  <a:pt x="12" y="78"/>
                  <a:pt x="12" y="78"/>
                </a:cubicBezTo>
                <a:cubicBezTo>
                  <a:pt x="11" y="78"/>
                  <a:pt x="11" y="78"/>
                  <a:pt x="10" y="78"/>
                </a:cubicBezTo>
                <a:cubicBezTo>
                  <a:pt x="10" y="85"/>
                  <a:pt x="10" y="85"/>
                  <a:pt x="10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10" y="85"/>
                  <a:pt x="11" y="85"/>
                  <a:pt x="12" y="85"/>
                </a:cubicBezTo>
                <a:close/>
                <a:moveTo>
                  <a:pt x="50" y="78"/>
                </a:moveTo>
                <a:cubicBezTo>
                  <a:pt x="50" y="85"/>
                  <a:pt x="50" y="85"/>
                  <a:pt x="50" y="85"/>
                </a:cubicBezTo>
                <a:cubicBezTo>
                  <a:pt x="50" y="85"/>
                  <a:pt x="51" y="85"/>
                  <a:pt x="51" y="85"/>
                </a:cubicBezTo>
                <a:cubicBezTo>
                  <a:pt x="51" y="85"/>
                  <a:pt x="51" y="85"/>
                  <a:pt x="51" y="85"/>
                </a:cubicBezTo>
                <a:cubicBezTo>
                  <a:pt x="51" y="78"/>
                  <a:pt x="51" y="78"/>
                  <a:pt x="51" y="78"/>
                </a:cubicBezTo>
                <a:cubicBezTo>
                  <a:pt x="51" y="78"/>
                  <a:pt x="50" y="78"/>
                  <a:pt x="50" y="78"/>
                </a:cubicBezTo>
                <a:close/>
                <a:moveTo>
                  <a:pt x="46" y="86"/>
                </a:moveTo>
                <a:cubicBezTo>
                  <a:pt x="46" y="79"/>
                  <a:pt x="46" y="79"/>
                  <a:pt x="46" y="79"/>
                </a:cubicBezTo>
                <a:cubicBezTo>
                  <a:pt x="46" y="79"/>
                  <a:pt x="45" y="79"/>
                  <a:pt x="44" y="79"/>
                </a:cubicBezTo>
                <a:cubicBezTo>
                  <a:pt x="44" y="87"/>
                  <a:pt x="44" y="87"/>
                  <a:pt x="44" y="87"/>
                </a:cubicBezTo>
                <a:cubicBezTo>
                  <a:pt x="45" y="86"/>
                  <a:pt x="46" y="86"/>
                  <a:pt x="46" y="86"/>
                </a:cubicBezTo>
                <a:close/>
                <a:moveTo>
                  <a:pt x="24" y="80"/>
                </a:moveTo>
                <a:cubicBezTo>
                  <a:pt x="24" y="88"/>
                  <a:pt x="24" y="88"/>
                  <a:pt x="24" y="88"/>
                </a:cubicBezTo>
                <a:cubicBezTo>
                  <a:pt x="25" y="88"/>
                  <a:pt x="26" y="88"/>
                  <a:pt x="27" y="88"/>
                </a:cubicBezTo>
                <a:cubicBezTo>
                  <a:pt x="27" y="80"/>
                  <a:pt x="27" y="80"/>
                  <a:pt x="27" y="80"/>
                </a:cubicBezTo>
                <a:cubicBezTo>
                  <a:pt x="26" y="80"/>
                  <a:pt x="25" y="80"/>
                  <a:pt x="24" y="80"/>
                </a:cubicBezTo>
                <a:close/>
                <a:moveTo>
                  <a:pt x="38" y="88"/>
                </a:moveTo>
                <a:cubicBezTo>
                  <a:pt x="38" y="80"/>
                  <a:pt x="38" y="80"/>
                  <a:pt x="38" y="80"/>
                </a:cubicBezTo>
                <a:cubicBezTo>
                  <a:pt x="37" y="80"/>
                  <a:pt x="35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ubicBezTo>
                  <a:pt x="36" y="88"/>
                  <a:pt x="37" y="88"/>
                  <a:pt x="38" y="88"/>
                </a:cubicBezTo>
                <a:close/>
                <a:moveTo>
                  <a:pt x="47" y="68"/>
                </a:moveTo>
                <a:cubicBezTo>
                  <a:pt x="43" y="67"/>
                  <a:pt x="37" y="67"/>
                  <a:pt x="30" y="67"/>
                </a:cubicBezTo>
                <a:cubicBezTo>
                  <a:pt x="24" y="67"/>
                  <a:pt x="18" y="67"/>
                  <a:pt x="14" y="68"/>
                </a:cubicBezTo>
                <a:cubicBezTo>
                  <a:pt x="12" y="69"/>
                  <a:pt x="10" y="69"/>
                  <a:pt x="10" y="70"/>
                </a:cubicBezTo>
                <a:cubicBezTo>
                  <a:pt x="10" y="70"/>
                  <a:pt x="12" y="70"/>
                  <a:pt x="14" y="71"/>
                </a:cubicBezTo>
                <a:cubicBezTo>
                  <a:pt x="18" y="72"/>
                  <a:pt x="24" y="72"/>
                  <a:pt x="30" y="72"/>
                </a:cubicBezTo>
                <a:cubicBezTo>
                  <a:pt x="37" y="72"/>
                  <a:pt x="43" y="72"/>
                  <a:pt x="47" y="71"/>
                </a:cubicBezTo>
                <a:cubicBezTo>
                  <a:pt x="49" y="70"/>
                  <a:pt x="51" y="70"/>
                  <a:pt x="51" y="69"/>
                </a:cubicBezTo>
                <a:cubicBezTo>
                  <a:pt x="51" y="69"/>
                  <a:pt x="49" y="69"/>
                  <a:pt x="47" y="68"/>
                </a:cubicBezTo>
                <a:close/>
                <a:moveTo>
                  <a:pt x="14" y="109"/>
                </a:moveTo>
                <a:cubicBezTo>
                  <a:pt x="14" y="117"/>
                  <a:pt x="14" y="117"/>
                  <a:pt x="14" y="117"/>
                </a:cubicBezTo>
                <a:cubicBezTo>
                  <a:pt x="15" y="117"/>
                  <a:pt x="16" y="117"/>
                  <a:pt x="16" y="117"/>
                </a:cubicBezTo>
                <a:cubicBezTo>
                  <a:pt x="16" y="110"/>
                  <a:pt x="16" y="110"/>
                  <a:pt x="16" y="110"/>
                </a:cubicBezTo>
                <a:cubicBezTo>
                  <a:pt x="16" y="110"/>
                  <a:pt x="15" y="110"/>
                  <a:pt x="14" y="109"/>
                </a:cubicBezTo>
                <a:close/>
                <a:moveTo>
                  <a:pt x="11" y="116"/>
                </a:moveTo>
                <a:cubicBezTo>
                  <a:pt x="11" y="109"/>
                  <a:pt x="11" y="109"/>
                  <a:pt x="11" y="109"/>
                </a:cubicBezTo>
                <a:cubicBezTo>
                  <a:pt x="11" y="109"/>
                  <a:pt x="11" y="109"/>
                  <a:pt x="11" y="109"/>
                </a:cubicBezTo>
                <a:cubicBezTo>
                  <a:pt x="10" y="108"/>
                  <a:pt x="9" y="108"/>
                  <a:pt x="8" y="108"/>
                </a:cubicBezTo>
                <a:cubicBezTo>
                  <a:pt x="8" y="115"/>
                  <a:pt x="8" y="115"/>
                  <a:pt x="8" y="115"/>
                </a:cubicBezTo>
                <a:cubicBezTo>
                  <a:pt x="9" y="115"/>
                  <a:pt x="9" y="115"/>
                  <a:pt x="9" y="115"/>
                </a:cubicBezTo>
                <a:cubicBezTo>
                  <a:pt x="9" y="115"/>
                  <a:pt x="9" y="115"/>
                  <a:pt x="11" y="116"/>
                </a:cubicBezTo>
                <a:close/>
                <a:moveTo>
                  <a:pt x="48" y="108"/>
                </a:moveTo>
                <a:cubicBezTo>
                  <a:pt x="48" y="115"/>
                  <a:pt x="48" y="115"/>
                  <a:pt x="48" y="115"/>
                </a:cubicBezTo>
                <a:cubicBezTo>
                  <a:pt x="49" y="115"/>
                  <a:pt x="49" y="115"/>
                  <a:pt x="49" y="115"/>
                </a:cubicBezTo>
                <a:cubicBezTo>
                  <a:pt x="49" y="115"/>
                  <a:pt x="49" y="115"/>
                  <a:pt x="49" y="115"/>
                </a:cubicBezTo>
                <a:cubicBezTo>
                  <a:pt x="49" y="108"/>
                  <a:pt x="49" y="108"/>
                  <a:pt x="49" y="108"/>
                </a:cubicBezTo>
                <a:cubicBezTo>
                  <a:pt x="49" y="108"/>
                  <a:pt x="49" y="108"/>
                  <a:pt x="48" y="108"/>
                </a:cubicBezTo>
                <a:close/>
                <a:moveTo>
                  <a:pt x="45" y="116"/>
                </a:moveTo>
                <a:cubicBezTo>
                  <a:pt x="45" y="109"/>
                  <a:pt x="45" y="109"/>
                  <a:pt x="45" y="109"/>
                </a:cubicBezTo>
                <a:cubicBezTo>
                  <a:pt x="44" y="109"/>
                  <a:pt x="43" y="109"/>
                  <a:pt x="43" y="110"/>
                </a:cubicBezTo>
                <a:cubicBezTo>
                  <a:pt x="43" y="117"/>
                  <a:pt x="43" y="117"/>
                  <a:pt x="43" y="117"/>
                </a:cubicBezTo>
                <a:cubicBezTo>
                  <a:pt x="43" y="117"/>
                  <a:pt x="44" y="116"/>
                  <a:pt x="45" y="116"/>
                </a:cubicBezTo>
                <a:close/>
                <a:moveTo>
                  <a:pt x="22" y="110"/>
                </a:moveTo>
                <a:cubicBezTo>
                  <a:pt x="22" y="118"/>
                  <a:pt x="22" y="118"/>
                  <a:pt x="22" y="118"/>
                </a:cubicBezTo>
                <a:cubicBezTo>
                  <a:pt x="23" y="118"/>
                  <a:pt x="24" y="118"/>
                  <a:pt x="25" y="118"/>
                </a:cubicBezTo>
                <a:cubicBezTo>
                  <a:pt x="25" y="111"/>
                  <a:pt x="25" y="111"/>
                  <a:pt x="25" y="111"/>
                </a:cubicBezTo>
                <a:cubicBezTo>
                  <a:pt x="24" y="111"/>
                  <a:pt x="23" y="111"/>
                  <a:pt x="22" y="110"/>
                </a:cubicBezTo>
                <a:close/>
                <a:moveTo>
                  <a:pt x="36" y="118"/>
                </a:moveTo>
                <a:cubicBezTo>
                  <a:pt x="36" y="110"/>
                  <a:pt x="36" y="110"/>
                  <a:pt x="36" y="110"/>
                </a:cubicBezTo>
                <a:cubicBezTo>
                  <a:pt x="35" y="111"/>
                  <a:pt x="34" y="111"/>
                  <a:pt x="33" y="111"/>
                </a:cubicBezTo>
                <a:cubicBezTo>
                  <a:pt x="33" y="118"/>
                  <a:pt x="33" y="118"/>
                  <a:pt x="33" y="118"/>
                </a:cubicBezTo>
                <a:cubicBezTo>
                  <a:pt x="34" y="118"/>
                  <a:pt x="35" y="118"/>
                  <a:pt x="36" y="118"/>
                </a:cubicBezTo>
                <a:close/>
                <a:moveTo>
                  <a:pt x="45" y="99"/>
                </a:moveTo>
                <a:cubicBezTo>
                  <a:pt x="41" y="97"/>
                  <a:pt x="35" y="97"/>
                  <a:pt x="29" y="97"/>
                </a:cubicBezTo>
                <a:cubicBezTo>
                  <a:pt x="22" y="97"/>
                  <a:pt x="17" y="98"/>
                  <a:pt x="13" y="99"/>
                </a:cubicBezTo>
                <a:cubicBezTo>
                  <a:pt x="10" y="99"/>
                  <a:pt x="8" y="100"/>
                  <a:pt x="8" y="100"/>
                </a:cubicBezTo>
                <a:cubicBezTo>
                  <a:pt x="8" y="100"/>
                  <a:pt x="10" y="100"/>
                  <a:pt x="13" y="101"/>
                </a:cubicBezTo>
                <a:cubicBezTo>
                  <a:pt x="17" y="102"/>
                  <a:pt x="23" y="103"/>
                  <a:pt x="29" y="103"/>
                </a:cubicBezTo>
                <a:cubicBezTo>
                  <a:pt x="35" y="103"/>
                  <a:pt x="41" y="102"/>
                  <a:pt x="45" y="101"/>
                </a:cubicBezTo>
                <a:cubicBezTo>
                  <a:pt x="48" y="100"/>
                  <a:pt x="49" y="100"/>
                  <a:pt x="49" y="100"/>
                </a:cubicBezTo>
                <a:cubicBezTo>
                  <a:pt x="49" y="100"/>
                  <a:pt x="48" y="99"/>
                  <a:pt x="45" y="99"/>
                </a:cubicBezTo>
                <a:close/>
                <a:moveTo>
                  <a:pt x="85" y="110"/>
                </a:moveTo>
                <a:cubicBezTo>
                  <a:pt x="85" y="117"/>
                  <a:pt x="85" y="117"/>
                  <a:pt x="85" y="117"/>
                </a:cubicBezTo>
                <a:cubicBezTo>
                  <a:pt x="86" y="117"/>
                  <a:pt x="87" y="117"/>
                  <a:pt x="88" y="117"/>
                </a:cubicBezTo>
                <a:cubicBezTo>
                  <a:pt x="88" y="110"/>
                  <a:pt x="88" y="110"/>
                  <a:pt x="88" y="110"/>
                </a:cubicBezTo>
                <a:cubicBezTo>
                  <a:pt x="87" y="110"/>
                  <a:pt x="86" y="110"/>
                  <a:pt x="85" y="110"/>
                </a:cubicBezTo>
                <a:close/>
                <a:moveTo>
                  <a:pt x="108" y="116"/>
                </a:moveTo>
                <a:cubicBezTo>
                  <a:pt x="108" y="109"/>
                  <a:pt x="108" y="109"/>
                  <a:pt x="108" y="109"/>
                </a:cubicBezTo>
                <a:cubicBezTo>
                  <a:pt x="107" y="109"/>
                  <a:pt x="106" y="109"/>
                  <a:pt x="106" y="109"/>
                </a:cubicBezTo>
                <a:cubicBezTo>
                  <a:pt x="106" y="116"/>
                  <a:pt x="106" y="116"/>
                  <a:pt x="106" y="116"/>
                </a:cubicBezTo>
                <a:cubicBezTo>
                  <a:pt x="106" y="116"/>
                  <a:pt x="107" y="116"/>
                  <a:pt x="108" y="116"/>
                </a:cubicBezTo>
                <a:close/>
                <a:moveTo>
                  <a:pt x="111" y="108"/>
                </a:moveTo>
                <a:cubicBezTo>
                  <a:pt x="111" y="115"/>
                  <a:pt x="111" y="115"/>
                  <a:pt x="111" y="115"/>
                </a:cubicBezTo>
                <a:cubicBezTo>
                  <a:pt x="112" y="115"/>
                  <a:pt x="112" y="115"/>
                  <a:pt x="112" y="115"/>
                </a:cubicBezTo>
                <a:cubicBezTo>
                  <a:pt x="112" y="114"/>
                  <a:pt x="112" y="114"/>
                  <a:pt x="112" y="114"/>
                </a:cubicBezTo>
                <a:cubicBezTo>
                  <a:pt x="112" y="107"/>
                  <a:pt x="112" y="107"/>
                  <a:pt x="112" y="107"/>
                </a:cubicBezTo>
                <a:cubicBezTo>
                  <a:pt x="112" y="107"/>
                  <a:pt x="112" y="108"/>
                  <a:pt x="111" y="108"/>
                </a:cubicBezTo>
                <a:close/>
                <a:moveTo>
                  <a:pt x="74" y="115"/>
                </a:moveTo>
                <a:cubicBezTo>
                  <a:pt x="74" y="108"/>
                  <a:pt x="74" y="108"/>
                  <a:pt x="74" y="108"/>
                </a:cubicBezTo>
                <a:cubicBezTo>
                  <a:pt x="74" y="108"/>
                  <a:pt x="74" y="108"/>
                  <a:pt x="74" y="108"/>
                </a:cubicBezTo>
                <a:cubicBezTo>
                  <a:pt x="73" y="108"/>
                  <a:pt x="72" y="108"/>
                  <a:pt x="71" y="107"/>
                </a:cubicBezTo>
                <a:cubicBezTo>
                  <a:pt x="71" y="114"/>
                  <a:pt x="71" y="114"/>
                  <a:pt x="71" y="114"/>
                </a:cubicBezTo>
                <a:cubicBezTo>
                  <a:pt x="72" y="115"/>
                  <a:pt x="72" y="115"/>
                  <a:pt x="72" y="115"/>
                </a:cubicBezTo>
                <a:cubicBezTo>
                  <a:pt x="72" y="115"/>
                  <a:pt x="72" y="115"/>
                  <a:pt x="74" y="115"/>
                </a:cubicBezTo>
                <a:close/>
                <a:moveTo>
                  <a:pt x="77" y="109"/>
                </a:moveTo>
                <a:cubicBezTo>
                  <a:pt x="77" y="116"/>
                  <a:pt x="77" y="116"/>
                  <a:pt x="77" y="116"/>
                </a:cubicBezTo>
                <a:cubicBezTo>
                  <a:pt x="78" y="116"/>
                  <a:pt x="79" y="116"/>
                  <a:pt x="80" y="117"/>
                </a:cubicBezTo>
                <a:cubicBezTo>
                  <a:pt x="79" y="109"/>
                  <a:pt x="79" y="109"/>
                  <a:pt x="79" y="109"/>
                </a:cubicBezTo>
                <a:cubicBezTo>
                  <a:pt x="79" y="109"/>
                  <a:pt x="78" y="109"/>
                  <a:pt x="77" y="109"/>
                </a:cubicBezTo>
                <a:close/>
                <a:moveTo>
                  <a:pt x="111" y="70"/>
                </a:moveTo>
                <a:cubicBezTo>
                  <a:pt x="107" y="69"/>
                  <a:pt x="102" y="68"/>
                  <a:pt x="95" y="68"/>
                </a:cubicBezTo>
                <a:cubicBezTo>
                  <a:pt x="89" y="68"/>
                  <a:pt x="83" y="69"/>
                  <a:pt x="79" y="70"/>
                </a:cubicBezTo>
                <a:cubicBezTo>
                  <a:pt x="76" y="71"/>
                  <a:pt x="75" y="71"/>
                  <a:pt x="75" y="71"/>
                </a:cubicBezTo>
                <a:cubicBezTo>
                  <a:pt x="75" y="71"/>
                  <a:pt x="76" y="71"/>
                  <a:pt x="79" y="72"/>
                </a:cubicBezTo>
                <a:cubicBezTo>
                  <a:pt x="83" y="73"/>
                  <a:pt x="89" y="74"/>
                  <a:pt x="95" y="74"/>
                </a:cubicBezTo>
                <a:cubicBezTo>
                  <a:pt x="102" y="74"/>
                  <a:pt x="107" y="73"/>
                  <a:pt x="111" y="72"/>
                </a:cubicBezTo>
                <a:cubicBezTo>
                  <a:pt x="114" y="71"/>
                  <a:pt x="116" y="71"/>
                  <a:pt x="116" y="71"/>
                </a:cubicBezTo>
                <a:cubicBezTo>
                  <a:pt x="116" y="71"/>
                  <a:pt x="114" y="71"/>
                  <a:pt x="111" y="70"/>
                </a:cubicBezTo>
                <a:close/>
                <a:moveTo>
                  <a:pt x="111" y="87"/>
                </a:moveTo>
                <a:cubicBezTo>
                  <a:pt x="111" y="80"/>
                  <a:pt x="111" y="80"/>
                  <a:pt x="111" y="80"/>
                </a:cubicBezTo>
                <a:cubicBezTo>
                  <a:pt x="110" y="80"/>
                  <a:pt x="110" y="81"/>
                  <a:pt x="109" y="81"/>
                </a:cubicBezTo>
                <a:cubicBezTo>
                  <a:pt x="109" y="88"/>
                  <a:pt x="109" y="88"/>
                  <a:pt x="109" y="88"/>
                </a:cubicBezTo>
                <a:cubicBezTo>
                  <a:pt x="110" y="88"/>
                  <a:pt x="110" y="88"/>
                  <a:pt x="111" y="87"/>
                </a:cubicBezTo>
                <a:close/>
                <a:moveTo>
                  <a:pt x="114" y="79"/>
                </a:moveTo>
                <a:cubicBezTo>
                  <a:pt x="114" y="87"/>
                  <a:pt x="114" y="87"/>
                  <a:pt x="114" y="87"/>
                </a:cubicBezTo>
                <a:cubicBezTo>
                  <a:pt x="115" y="86"/>
                  <a:pt x="116" y="86"/>
                  <a:pt x="116" y="86"/>
                </a:cubicBezTo>
                <a:cubicBezTo>
                  <a:pt x="116" y="86"/>
                  <a:pt x="116" y="86"/>
                  <a:pt x="116" y="86"/>
                </a:cubicBezTo>
                <a:cubicBezTo>
                  <a:pt x="116" y="79"/>
                  <a:pt x="116" y="79"/>
                  <a:pt x="116" y="79"/>
                </a:cubicBezTo>
                <a:cubicBezTo>
                  <a:pt x="115" y="79"/>
                  <a:pt x="115" y="79"/>
                  <a:pt x="114" y="79"/>
                </a:cubicBezTo>
                <a:close/>
                <a:moveTo>
                  <a:pt x="77" y="87"/>
                </a:moveTo>
                <a:cubicBezTo>
                  <a:pt x="77" y="80"/>
                  <a:pt x="77" y="80"/>
                  <a:pt x="77" y="80"/>
                </a:cubicBezTo>
                <a:cubicBezTo>
                  <a:pt x="77" y="80"/>
                  <a:pt x="77" y="80"/>
                  <a:pt x="77" y="80"/>
                </a:cubicBezTo>
                <a:cubicBezTo>
                  <a:pt x="76" y="79"/>
                  <a:pt x="75" y="79"/>
                  <a:pt x="75" y="79"/>
                </a:cubicBezTo>
                <a:cubicBezTo>
                  <a:pt x="75" y="86"/>
                  <a:pt x="75" y="86"/>
                  <a:pt x="75" y="86"/>
                </a:cubicBezTo>
                <a:cubicBezTo>
                  <a:pt x="75" y="86"/>
                  <a:pt x="75" y="86"/>
                  <a:pt x="75" y="86"/>
                </a:cubicBezTo>
                <a:cubicBezTo>
                  <a:pt x="75" y="86"/>
                  <a:pt x="76" y="87"/>
                  <a:pt x="77" y="87"/>
                </a:cubicBezTo>
                <a:close/>
                <a:moveTo>
                  <a:pt x="80" y="81"/>
                </a:moveTo>
                <a:cubicBezTo>
                  <a:pt x="80" y="88"/>
                  <a:pt x="80" y="88"/>
                  <a:pt x="80" y="88"/>
                </a:cubicBezTo>
                <a:cubicBezTo>
                  <a:pt x="81" y="88"/>
                  <a:pt x="82" y="88"/>
                  <a:pt x="83" y="88"/>
                </a:cubicBezTo>
                <a:cubicBezTo>
                  <a:pt x="83" y="81"/>
                  <a:pt x="83" y="81"/>
                  <a:pt x="83" y="81"/>
                </a:cubicBezTo>
                <a:cubicBezTo>
                  <a:pt x="82" y="81"/>
                  <a:pt x="81" y="81"/>
                  <a:pt x="80" y="81"/>
                </a:cubicBezTo>
                <a:close/>
                <a:moveTo>
                  <a:pt x="102" y="97"/>
                </a:moveTo>
                <a:cubicBezTo>
                  <a:pt x="100" y="97"/>
                  <a:pt x="98" y="97"/>
                  <a:pt x="95" y="97"/>
                </a:cubicBezTo>
                <a:cubicBezTo>
                  <a:pt x="91" y="97"/>
                  <a:pt x="88" y="97"/>
                  <a:pt x="84" y="97"/>
                </a:cubicBezTo>
                <a:cubicBezTo>
                  <a:pt x="81" y="97"/>
                  <a:pt x="78" y="97"/>
                  <a:pt x="76" y="98"/>
                </a:cubicBezTo>
                <a:cubicBezTo>
                  <a:pt x="73" y="99"/>
                  <a:pt x="71" y="99"/>
                  <a:pt x="71" y="99"/>
                </a:cubicBezTo>
                <a:cubicBezTo>
                  <a:pt x="71" y="99"/>
                  <a:pt x="73" y="100"/>
                  <a:pt x="76" y="100"/>
                </a:cubicBezTo>
                <a:cubicBezTo>
                  <a:pt x="80" y="101"/>
                  <a:pt x="86" y="102"/>
                  <a:pt x="92" y="102"/>
                </a:cubicBezTo>
                <a:cubicBezTo>
                  <a:pt x="98" y="102"/>
                  <a:pt x="104" y="101"/>
                  <a:pt x="108" y="100"/>
                </a:cubicBezTo>
                <a:cubicBezTo>
                  <a:pt x="111" y="100"/>
                  <a:pt x="112" y="99"/>
                  <a:pt x="112" y="99"/>
                </a:cubicBezTo>
                <a:cubicBezTo>
                  <a:pt x="112" y="99"/>
                  <a:pt x="111" y="99"/>
                  <a:pt x="108" y="98"/>
                </a:cubicBezTo>
                <a:cubicBezTo>
                  <a:pt x="106" y="98"/>
                  <a:pt x="105" y="97"/>
                  <a:pt x="102" y="97"/>
                </a:cubicBezTo>
                <a:close/>
                <a:moveTo>
                  <a:pt x="89" y="88"/>
                </a:moveTo>
                <a:cubicBezTo>
                  <a:pt x="90" y="88"/>
                  <a:pt x="90" y="88"/>
                  <a:pt x="91" y="88"/>
                </a:cubicBezTo>
                <a:cubicBezTo>
                  <a:pt x="91" y="82"/>
                  <a:pt x="91" y="82"/>
                  <a:pt x="91" y="82"/>
                </a:cubicBezTo>
                <a:cubicBezTo>
                  <a:pt x="90" y="82"/>
                  <a:pt x="90" y="82"/>
                  <a:pt x="89" y="82"/>
                </a:cubicBezTo>
                <a:cubicBezTo>
                  <a:pt x="89" y="88"/>
                  <a:pt x="89" y="88"/>
                  <a:pt x="89" y="88"/>
                </a:cubicBezTo>
                <a:close/>
                <a:moveTo>
                  <a:pt x="225" y="19"/>
                </a:moveTo>
                <a:cubicBezTo>
                  <a:pt x="230" y="18"/>
                  <a:pt x="235" y="17"/>
                  <a:pt x="242" y="17"/>
                </a:cubicBezTo>
                <a:cubicBezTo>
                  <a:pt x="248" y="17"/>
                  <a:pt x="254" y="18"/>
                  <a:pt x="258" y="19"/>
                </a:cubicBezTo>
                <a:cubicBezTo>
                  <a:pt x="260" y="20"/>
                  <a:pt x="262" y="20"/>
                  <a:pt x="262" y="20"/>
                </a:cubicBezTo>
                <a:cubicBezTo>
                  <a:pt x="262" y="20"/>
                  <a:pt x="260" y="20"/>
                  <a:pt x="258" y="21"/>
                </a:cubicBezTo>
                <a:cubicBezTo>
                  <a:pt x="254" y="22"/>
                  <a:pt x="248" y="23"/>
                  <a:pt x="242" y="23"/>
                </a:cubicBezTo>
                <a:cubicBezTo>
                  <a:pt x="235" y="23"/>
                  <a:pt x="230" y="22"/>
                  <a:pt x="225" y="21"/>
                </a:cubicBezTo>
                <a:cubicBezTo>
                  <a:pt x="223" y="20"/>
                  <a:pt x="221" y="20"/>
                  <a:pt x="221" y="20"/>
                </a:cubicBezTo>
                <a:cubicBezTo>
                  <a:pt x="221" y="20"/>
                  <a:pt x="223" y="20"/>
                  <a:pt x="225" y="19"/>
                </a:cubicBezTo>
                <a:close/>
                <a:moveTo>
                  <a:pt x="235" y="38"/>
                </a:moveTo>
                <a:cubicBezTo>
                  <a:pt x="235" y="31"/>
                  <a:pt x="235" y="31"/>
                  <a:pt x="235" y="31"/>
                </a:cubicBezTo>
                <a:cubicBezTo>
                  <a:pt x="236" y="31"/>
                  <a:pt x="237" y="31"/>
                  <a:pt x="238" y="31"/>
                </a:cubicBezTo>
                <a:cubicBezTo>
                  <a:pt x="238" y="38"/>
                  <a:pt x="238" y="38"/>
                  <a:pt x="238" y="38"/>
                </a:cubicBezTo>
                <a:cubicBezTo>
                  <a:pt x="237" y="38"/>
                  <a:pt x="236" y="38"/>
                  <a:pt x="235" y="38"/>
                </a:cubicBezTo>
                <a:close/>
                <a:moveTo>
                  <a:pt x="248" y="31"/>
                </a:moveTo>
                <a:cubicBezTo>
                  <a:pt x="248" y="38"/>
                  <a:pt x="248" y="38"/>
                  <a:pt x="248" y="38"/>
                </a:cubicBezTo>
                <a:cubicBezTo>
                  <a:pt x="247" y="38"/>
                  <a:pt x="246" y="38"/>
                  <a:pt x="245" y="38"/>
                </a:cubicBezTo>
                <a:cubicBezTo>
                  <a:pt x="245" y="31"/>
                  <a:pt x="245" y="31"/>
                  <a:pt x="245" y="31"/>
                </a:cubicBezTo>
                <a:cubicBezTo>
                  <a:pt x="246" y="31"/>
                  <a:pt x="247" y="31"/>
                  <a:pt x="248" y="31"/>
                </a:cubicBezTo>
                <a:close/>
                <a:moveTo>
                  <a:pt x="226" y="37"/>
                </a:moveTo>
                <a:cubicBezTo>
                  <a:pt x="226" y="29"/>
                  <a:pt x="226" y="29"/>
                  <a:pt x="226" y="29"/>
                </a:cubicBezTo>
                <a:cubicBezTo>
                  <a:pt x="226" y="30"/>
                  <a:pt x="227" y="30"/>
                  <a:pt x="228" y="30"/>
                </a:cubicBezTo>
                <a:cubicBezTo>
                  <a:pt x="228" y="37"/>
                  <a:pt x="228" y="37"/>
                  <a:pt x="228" y="37"/>
                </a:cubicBezTo>
                <a:cubicBezTo>
                  <a:pt x="227" y="37"/>
                  <a:pt x="226" y="37"/>
                  <a:pt x="226" y="37"/>
                </a:cubicBezTo>
                <a:close/>
                <a:moveTo>
                  <a:pt x="222" y="29"/>
                </a:moveTo>
                <a:cubicBezTo>
                  <a:pt x="222" y="36"/>
                  <a:pt x="222" y="36"/>
                  <a:pt x="222" y="36"/>
                </a:cubicBezTo>
                <a:cubicBezTo>
                  <a:pt x="222" y="36"/>
                  <a:pt x="221" y="35"/>
                  <a:pt x="221" y="35"/>
                </a:cubicBezTo>
                <a:cubicBezTo>
                  <a:pt x="221" y="35"/>
                  <a:pt x="221" y="35"/>
                  <a:pt x="221" y="35"/>
                </a:cubicBezTo>
                <a:cubicBezTo>
                  <a:pt x="221" y="28"/>
                  <a:pt x="221" y="28"/>
                  <a:pt x="221" y="28"/>
                </a:cubicBezTo>
                <a:cubicBezTo>
                  <a:pt x="221" y="28"/>
                  <a:pt x="222" y="28"/>
                  <a:pt x="222" y="29"/>
                </a:cubicBezTo>
                <a:close/>
                <a:moveTo>
                  <a:pt x="260" y="36"/>
                </a:moveTo>
                <a:cubicBezTo>
                  <a:pt x="260" y="29"/>
                  <a:pt x="260" y="29"/>
                  <a:pt x="260" y="29"/>
                </a:cubicBezTo>
                <a:cubicBezTo>
                  <a:pt x="260" y="29"/>
                  <a:pt x="260" y="29"/>
                  <a:pt x="260" y="29"/>
                </a:cubicBezTo>
                <a:cubicBezTo>
                  <a:pt x="261" y="29"/>
                  <a:pt x="262" y="28"/>
                  <a:pt x="262" y="28"/>
                </a:cubicBezTo>
                <a:cubicBezTo>
                  <a:pt x="262" y="35"/>
                  <a:pt x="262" y="35"/>
                  <a:pt x="262" y="35"/>
                </a:cubicBezTo>
                <a:cubicBezTo>
                  <a:pt x="262" y="35"/>
                  <a:pt x="262" y="35"/>
                  <a:pt x="262" y="35"/>
                </a:cubicBezTo>
                <a:cubicBezTo>
                  <a:pt x="262" y="36"/>
                  <a:pt x="261" y="36"/>
                  <a:pt x="260" y="36"/>
                </a:cubicBezTo>
                <a:close/>
                <a:moveTo>
                  <a:pt x="256" y="30"/>
                </a:moveTo>
                <a:cubicBezTo>
                  <a:pt x="256" y="37"/>
                  <a:pt x="256" y="37"/>
                  <a:pt x="256" y="37"/>
                </a:cubicBezTo>
                <a:cubicBezTo>
                  <a:pt x="256" y="37"/>
                  <a:pt x="255" y="37"/>
                  <a:pt x="254" y="37"/>
                </a:cubicBezTo>
                <a:cubicBezTo>
                  <a:pt x="254" y="30"/>
                  <a:pt x="254" y="30"/>
                  <a:pt x="254" y="30"/>
                </a:cubicBezTo>
                <a:cubicBezTo>
                  <a:pt x="255" y="30"/>
                  <a:pt x="256" y="30"/>
                  <a:pt x="256" y="30"/>
                </a:cubicBezTo>
                <a:close/>
                <a:moveTo>
                  <a:pt x="237" y="65"/>
                </a:moveTo>
                <a:cubicBezTo>
                  <a:pt x="237" y="57"/>
                  <a:pt x="237" y="57"/>
                  <a:pt x="237" y="57"/>
                </a:cubicBezTo>
                <a:cubicBezTo>
                  <a:pt x="238" y="57"/>
                  <a:pt x="239" y="57"/>
                  <a:pt x="240" y="58"/>
                </a:cubicBezTo>
                <a:cubicBezTo>
                  <a:pt x="240" y="65"/>
                  <a:pt x="240" y="65"/>
                  <a:pt x="240" y="65"/>
                </a:cubicBezTo>
                <a:cubicBezTo>
                  <a:pt x="239" y="65"/>
                  <a:pt x="238" y="65"/>
                  <a:pt x="237" y="65"/>
                </a:cubicBezTo>
                <a:close/>
                <a:moveTo>
                  <a:pt x="251" y="57"/>
                </a:moveTo>
                <a:cubicBezTo>
                  <a:pt x="251" y="65"/>
                  <a:pt x="251" y="65"/>
                  <a:pt x="251" y="65"/>
                </a:cubicBezTo>
                <a:cubicBezTo>
                  <a:pt x="250" y="65"/>
                  <a:pt x="249" y="65"/>
                  <a:pt x="248" y="65"/>
                </a:cubicBezTo>
                <a:cubicBezTo>
                  <a:pt x="248" y="58"/>
                  <a:pt x="248" y="58"/>
                  <a:pt x="248" y="58"/>
                </a:cubicBezTo>
                <a:cubicBezTo>
                  <a:pt x="249" y="57"/>
                  <a:pt x="250" y="57"/>
                  <a:pt x="251" y="57"/>
                </a:cubicBezTo>
                <a:close/>
                <a:moveTo>
                  <a:pt x="228" y="63"/>
                </a:moveTo>
                <a:cubicBezTo>
                  <a:pt x="228" y="56"/>
                  <a:pt x="228" y="56"/>
                  <a:pt x="228" y="56"/>
                </a:cubicBezTo>
                <a:cubicBezTo>
                  <a:pt x="229" y="56"/>
                  <a:pt x="230" y="56"/>
                  <a:pt x="231" y="56"/>
                </a:cubicBezTo>
                <a:cubicBezTo>
                  <a:pt x="231" y="64"/>
                  <a:pt x="231" y="64"/>
                  <a:pt x="231" y="64"/>
                </a:cubicBezTo>
                <a:cubicBezTo>
                  <a:pt x="230" y="64"/>
                  <a:pt x="229" y="63"/>
                  <a:pt x="228" y="63"/>
                </a:cubicBezTo>
                <a:close/>
                <a:moveTo>
                  <a:pt x="225" y="55"/>
                </a:moveTo>
                <a:cubicBezTo>
                  <a:pt x="225" y="62"/>
                  <a:pt x="225" y="62"/>
                  <a:pt x="225" y="62"/>
                </a:cubicBezTo>
                <a:cubicBezTo>
                  <a:pt x="224" y="62"/>
                  <a:pt x="224" y="62"/>
                  <a:pt x="224" y="62"/>
                </a:cubicBezTo>
                <a:cubicBezTo>
                  <a:pt x="224" y="62"/>
                  <a:pt x="224" y="62"/>
                  <a:pt x="224" y="62"/>
                </a:cubicBezTo>
                <a:cubicBezTo>
                  <a:pt x="224" y="55"/>
                  <a:pt x="224" y="55"/>
                  <a:pt x="224" y="55"/>
                </a:cubicBezTo>
                <a:cubicBezTo>
                  <a:pt x="224" y="55"/>
                  <a:pt x="225" y="55"/>
                  <a:pt x="225" y="55"/>
                </a:cubicBezTo>
                <a:close/>
                <a:moveTo>
                  <a:pt x="262" y="63"/>
                </a:moveTo>
                <a:cubicBezTo>
                  <a:pt x="262" y="55"/>
                  <a:pt x="262" y="55"/>
                  <a:pt x="262" y="55"/>
                </a:cubicBezTo>
                <a:cubicBezTo>
                  <a:pt x="263" y="55"/>
                  <a:pt x="263" y="55"/>
                  <a:pt x="263" y="55"/>
                </a:cubicBezTo>
                <a:cubicBezTo>
                  <a:pt x="263" y="55"/>
                  <a:pt x="264" y="55"/>
                  <a:pt x="265" y="55"/>
                </a:cubicBezTo>
                <a:cubicBezTo>
                  <a:pt x="265" y="62"/>
                  <a:pt x="265" y="62"/>
                  <a:pt x="265" y="62"/>
                </a:cubicBezTo>
                <a:cubicBezTo>
                  <a:pt x="265" y="62"/>
                  <a:pt x="265" y="62"/>
                  <a:pt x="265" y="62"/>
                </a:cubicBezTo>
                <a:cubicBezTo>
                  <a:pt x="265" y="62"/>
                  <a:pt x="264" y="62"/>
                  <a:pt x="262" y="63"/>
                </a:cubicBezTo>
                <a:close/>
                <a:moveTo>
                  <a:pt x="259" y="56"/>
                </a:moveTo>
                <a:cubicBezTo>
                  <a:pt x="259" y="63"/>
                  <a:pt x="259" y="63"/>
                  <a:pt x="259" y="63"/>
                </a:cubicBezTo>
                <a:cubicBezTo>
                  <a:pt x="258" y="64"/>
                  <a:pt x="258" y="64"/>
                  <a:pt x="257" y="64"/>
                </a:cubicBezTo>
                <a:cubicBezTo>
                  <a:pt x="257" y="57"/>
                  <a:pt x="257" y="57"/>
                  <a:pt x="257" y="57"/>
                </a:cubicBezTo>
                <a:cubicBezTo>
                  <a:pt x="258" y="57"/>
                  <a:pt x="258" y="56"/>
                  <a:pt x="259" y="56"/>
                </a:cubicBezTo>
                <a:close/>
                <a:moveTo>
                  <a:pt x="230" y="91"/>
                </a:moveTo>
                <a:cubicBezTo>
                  <a:pt x="230" y="84"/>
                  <a:pt x="230" y="84"/>
                  <a:pt x="230" y="84"/>
                </a:cubicBezTo>
                <a:cubicBezTo>
                  <a:pt x="231" y="84"/>
                  <a:pt x="232" y="84"/>
                  <a:pt x="233" y="84"/>
                </a:cubicBezTo>
                <a:cubicBezTo>
                  <a:pt x="233" y="91"/>
                  <a:pt x="233" y="91"/>
                  <a:pt x="233" y="91"/>
                </a:cubicBezTo>
                <a:cubicBezTo>
                  <a:pt x="232" y="91"/>
                  <a:pt x="231" y="91"/>
                  <a:pt x="230" y="91"/>
                </a:cubicBezTo>
                <a:close/>
                <a:moveTo>
                  <a:pt x="243" y="84"/>
                </a:moveTo>
                <a:cubicBezTo>
                  <a:pt x="243" y="91"/>
                  <a:pt x="243" y="91"/>
                  <a:pt x="243" y="91"/>
                </a:cubicBezTo>
                <a:cubicBezTo>
                  <a:pt x="242" y="91"/>
                  <a:pt x="242" y="91"/>
                  <a:pt x="241" y="91"/>
                </a:cubicBezTo>
                <a:cubicBezTo>
                  <a:pt x="241" y="84"/>
                  <a:pt x="241" y="84"/>
                  <a:pt x="241" y="84"/>
                </a:cubicBezTo>
                <a:cubicBezTo>
                  <a:pt x="242" y="84"/>
                  <a:pt x="242" y="84"/>
                  <a:pt x="243" y="84"/>
                </a:cubicBezTo>
                <a:close/>
                <a:moveTo>
                  <a:pt x="221" y="90"/>
                </a:moveTo>
                <a:cubicBezTo>
                  <a:pt x="221" y="83"/>
                  <a:pt x="221" y="83"/>
                  <a:pt x="221" y="83"/>
                </a:cubicBezTo>
                <a:cubicBezTo>
                  <a:pt x="222" y="83"/>
                  <a:pt x="222" y="83"/>
                  <a:pt x="223" y="83"/>
                </a:cubicBezTo>
                <a:cubicBezTo>
                  <a:pt x="223" y="90"/>
                  <a:pt x="223" y="90"/>
                  <a:pt x="223" y="90"/>
                </a:cubicBezTo>
                <a:cubicBezTo>
                  <a:pt x="222" y="90"/>
                  <a:pt x="222" y="90"/>
                  <a:pt x="221" y="90"/>
                </a:cubicBezTo>
                <a:close/>
                <a:moveTo>
                  <a:pt x="218" y="82"/>
                </a:moveTo>
                <a:cubicBezTo>
                  <a:pt x="218" y="89"/>
                  <a:pt x="218" y="89"/>
                  <a:pt x="218" y="89"/>
                </a:cubicBezTo>
                <a:cubicBezTo>
                  <a:pt x="217" y="89"/>
                  <a:pt x="216" y="89"/>
                  <a:pt x="216" y="89"/>
                </a:cubicBezTo>
                <a:cubicBezTo>
                  <a:pt x="216" y="88"/>
                  <a:pt x="216" y="88"/>
                  <a:pt x="216" y="88"/>
                </a:cubicBezTo>
                <a:cubicBezTo>
                  <a:pt x="216" y="81"/>
                  <a:pt x="216" y="81"/>
                  <a:pt x="216" y="81"/>
                </a:cubicBezTo>
                <a:cubicBezTo>
                  <a:pt x="217" y="81"/>
                  <a:pt x="217" y="81"/>
                  <a:pt x="218" y="82"/>
                </a:cubicBezTo>
                <a:close/>
                <a:moveTo>
                  <a:pt x="255" y="89"/>
                </a:moveTo>
                <a:cubicBezTo>
                  <a:pt x="255" y="82"/>
                  <a:pt x="255" y="82"/>
                  <a:pt x="255" y="82"/>
                </a:cubicBezTo>
                <a:cubicBezTo>
                  <a:pt x="255" y="82"/>
                  <a:pt x="255" y="82"/>
                  <a:pt x="255" y="82"/>
                </a:cubicBezTo>
                <a:cubicBezTo>
                  <a:pt x="256" y="82"/>
                  <a:pt x="257" y="82"/>
                  <a:pt x="257" y="81"/>
                </a:cubicBezTo>
                <a:cubicBezTo>
                  <a:pt x="257" y="88"/>
                  <a:pt x="257" y="88"/>
                  <a:pt x="257" y="88"/>
                </a:cubicBezTo>
                <a:cubicBezTo>
                  <a:pt x="257" y="89"/>
                  <a:pt x="257" y="89"/>
                  <a:pt x="257" y="89"/>
                </a:cubicBezTo>
                <a:cubicBezTo>
                  <a:pt x="257" y="89"/>
                  <a:pt x="256" y="89"/>
                  <a:pt x="255" y="89"/>
                </a:cubicBezTo>
                <a:close/>
                <a:moveTo>
                  <a:pt x="252" y="83"/>
                </a:moveTo>
                <a:cubicBezTo>
                  <a:pt x="252" y="90"/>
                  <a:pt x="252" y="90"/>
                  <a:pt x="252" y="90"/>
                </a:cubicBezTo>
                <a:cubicBezTo>
                  <a:pt x="251" y="90"/>
                  <a:pt x="250" y="90"/>
                  <a:pt x="249" y="90"/>
                </a:cubicBezTo>
                <a:cubicBezTo>
                  <a:pt x="249" y="83"/>
                  <a:pt x="249" y="83"/>
                  <a:pt x="249" y="83"/>
                </a:cubicBezTo>
                <a:cubicBezTo>
                  <a:pt x="250" y="83"/>
                  <a:pt x="251" y="83"/>
                  <a:pt x="252" y="83"/>
                </a:cubicBezTo>
                <a:close/>
                <a:moveTo>
                  <a:pt x="237" y="117"/>
                </a:moveTo>
                <a:cubicBezTo>
                  <a:pt x="237" y="110"/>
                  <a:pt x="237" y="110"/>
                  <a:pt x="237" y="110"/>
                </a:cubicBezTo>
                <a:cubicBezTo>
                  <a:pt x="238" y="110"/>
                  <a:pt x="239" y="110"/>
                  <a:pt x="240" y="110"/>
                </a:cubicBezTo>
                <a:cubicBezTo>
                  <a:pt x="240" y="117"/>
                  <a:pt x="240" y="117"/>
                  <a:pt x="240" y="117"/>
                </a:cubicBezTo>
                <a:cubicBezTo>
                  <a:pt x="239" y="117"/>
                  <a:pt x="238" y="117"/>
                  <a:pt x="237" y="117"/>
                </a:cubicBezTo>
                <a:close/>
                <a:moveTo>
                  <a:pt x="250" y="110"/>
                </a:moveTo>
                <a:cubicBezTo>
                  <a:pt x="250" y="117"/>
                  <a:pt x="250" y="117"/>
                  <a:pt x="250" y="117"/>
                </a:cubicBezTo>
                <a:cubicBezTo>
                  <a:pt x="250" y="117"/>
                  <a:pt x="249" y="117"/>
                  <a:pt x="248" y="117"/>
                </a:cubicBezTo>
                <a:cubicBezTo>
                  <a:pt x="248" y="110"/>
                  <a:pt x="248" y="110"/>
                  <a:pt x="248" y="110"/>
                </a:cubicBezTo>
                <a:cubicBezTo>
                  <a:pt x="249" y="110"/>
                  <a:pt x="250" y="110"/>
                  <a:pt x="250" y="110"/>
                </a:cubicBezTo>
                <a:close/>
                <a:moveTo>
                  <a:pt x="228" y="116"/>
                </a:moveTo>
                <a:cubicBezTo>
                  <a:pt x="228" y="108"/>
                  <a:pt x="228" y="108"/>
                  <a:pt x="228" y="108"/>
                </a:cubicBezTo>
                <a:cubicBezTo>
                  <a:pt x="229" y="109"/>
                  <a:pt x="230" y="109"/>
                  <a:pt x="230" y="109"/>
                </a:cubicBezTo>
                <a:cubicBezTo>
                  <a:pt x="230" y="116"/>
                  <a:pt x="230" y="116"/>
                  <a:pt x="230" y="116"/>
                </a:cubicBezTo>
                <a:cubicBezTo>
                  <a:pt x="230" y="116"/>
                  <a:pt x="229" y="116"/>
                  <a:pt x="228" y="116"/>
                </a:cubicBezTo>
                <a:close/>
                <a:moveTo>
                  <a:pt x="225" y="108"/>
                </a:moveTo>
                <a:cubicBezTo>
                  <a:pt x="225" y="115"/>
                  <a:pt x="225" y="115"/>
                  <a:pt x="225" y="115"/>
                </a:cubicBezTo>
                <a:cubicBezTo>
                  <a:pt x="224" y="115"/>
                  <a:pt x="224" y="114"/>
                  <a:pt x="224" y="114"/>
                </a:cubicBezTo>
                <a:cubicBezTo>
                  <a:pt x="223" y="114"/>
                  <a:pt x="223" y="114"/>
                  <a:pt x="223" y="114"/>
                </a:cubicBezTo>
                <a:cubicBezTo>
                  <a:pt x="223" y="107"/>
                  <a:pt x="223" y="107"/>
                  <a:pt x="223" y="107"/>
                </a:cubicBezTo>
                <a:cubicBezTo>
                  <a:pt x="224" y="107"/>
                  <a:pt x="224" y="107"/>
                  <a:pt x="225" y="108"/>
                </a:cubicBezTo>
                <a:close/>
                <a:moveTo>
                  <a:pt x="262" y="115"/>
                </a:moveTo>
                <a:cubicBezTo>
                  <a:pt x="262" y="108"/>
                  <a:pt x="262" y="108"/>
                  <a:pt x="262" y="108"/>
                </a:cubicBezTo>
                <a:cubicBezTo>
                  <a:pt x="262" y="108"/>
                  <a:pt x="262" y="108"/>
                  <a:pt x="262" y="108"/>
                </a:cubicBezTo>
                <a:cubicBezTo>
                  <a:pt x="263" y="108"/>
                  <a:pt x="264" y="107"/>
                  <a:pt x="265" y="107"/>
                </a:cubicBezTo>
                <a:cubicBezTo>
                  <a:pt x="265" y="114"/>
                  <a:pt x="265" y="114"/>
                  <a:pt x="265" y="114"/>
                </a:cubicBezTo>
                <a:cubicBezTo>
                  <a:pt x="264" y="114"/>
                  <a:pt x="264" y="114"/>
                  <a:pt x="264" y="114"/>
                </a:cubicBezTo>
                <a:cubicBezTo>
                  <a:pt x="264" y="115"/>
                  <a:pt x="264" y="115"/>
                  <a:pt x="262" y="115"/>
                </a:cubicBezTo>
                <a:close/>
                <a:moveTo>
                  <a:pt x="259" y="109"/>
                </a:moveTo>
                <a:cubicBezTo>
                  <a:pt x="259" y="116"/>
                  <a:pt x="259" y="116"/>
                  <a:pt x="259" y="116"/>
                </a:cubicBezTo>
                <a:cubicBezTo>
                  <a:pt x="258" y="116"/>
                  <a:pt x="257" y="116"/>
                  <a:pt x="256" y="116"/>
                </a:cubicBezTo>
                <a:cubicBezTo>
                  <a:pt x="256" y="109"/>
                  <a:pt x="256" y="109"/>
                  <a:pt x="256" y="109"/>
                </a:cubicBezTo>
                <a:cubicBezTo>
                  <a:pt x="257" y="109"/>
                  <a:pt x="258" y="109"/>
                  <a:pt x="259" y="109"/>
                </a:cubicBezTo>
                <a:close/>
                <a:moveTo>
                  <a:pt x="225" y="99"/>
                </a:moveTo>
                <a:cubicBezTo>
                  <a:pt x="229" y="99"/>
                  <a:pt x="233" y="100"/>
                  <a:pt x="237" y="100"/>
                </a:cubicBezTo>
                <a:cubicBezTo>
                  <a:pt x="244" y="100"/>
                  <a:pt x="250" y="99"/>
                  <a:pt x="255" y="97"/>
                </a:cubicBezTo>
                <a:cubicBezTo>
                  <a:pt x="256" y="97"/>
                  <a:pt x="256" y="97"/>
                  <a:pt x="256" y="97"/>
                </a:cubicBezTo>
                <a:cubicBezTo>
                  <a:pt x="258" y="97"/>
                  <a:pt x="259" y="98"/>
                  <a:pt x="260" y="98"/>
                </a:cubicBezTo>
                <a:cubicBezTo>
                  <a:pt x="263" y="99"/>
                  <a:pt x="264" y="99"/>
                  <a:pt x="264" y="99"/>
                </a:cubicBezTo>
                <a:cubicBezTo>
                  <a:pt x="264" y="99"/>
                  <a:pt x="263" y="99"/>
                  <a:pt x="260" y="100"/>
                </a:cubicBezTo>
                <a:cubicBezTo>
                  <a:pt x="256" y="101"/>
                  <a:pt x="250" y="102"/>
                  <a:pt x="244" y="102"/>
                </a:cubicBezTo>
                <a:cubicBezTo>
                  <a:pt x="238" y="102"/>
                  <a:pt x="232" y="101"/>
                  <a:pt x="228" y="100"/>
                </a:cubicBezTo>
                <a:cubicBezTo>
                  <a:pt x="225" y="99"/>
                  <a:pt x="224" y="99"/>
                  <a:pt x="224" y="99"/>
                </a:cubicBezTo>
                <a:cubicBezTo>
                  <a:pt x="224" y="99"/>
                  <a:pt x="224" y="99"/>
                  <a:pt x="225" y="99"/>
                </a:cubicBezTo>
                <a:close/>
                <a:moveTo>
                  <a:pt x="226" y="71"/>
                </a:moveTo>
                <a:cubicBezTo>
                  <a:pt x="231" y="72"/>
                  <a:pt x="237" y="73"/>
                  <a:pt x="244" y="73"/>
                </a:cubicBezTo>
                <a:cubicBezTo>
                  <a:pt x="248" y="73"/>
                  <a:pt x="251" y="73"/>
                  <a:pt x="254" y="72"/>
                </a:cubicBezTo>
                <a:cubicBezTo>
                  <a:pt x="256" y="73"/>
                  <a:pt x="257" y="73"/>
                  <a:pt x="257" y="73"/>
                </a:cubicBezTo>
                <a:cubicBezTo>
                  <a:pt x="257" y="73"/>
                  <a:pt x="256" y="74"/>
                  <a:pt x="253" y="74"/>
                </a:cubicBezTo>
                <a:cubicBezTo>
                  <a:pt x="249" y="75"/>
                  <a:pt x="243" y="76"/>
                  <a:pt x="237" y="76"/>
                </a:cubicBezTo>
                <a:cubicBezTo>
                  <a:pt x="230" y="76"/>
                  <a:pt x="225" y="75"/>
                  <a:pt x="221" y="74"/>
                </a:cubicBezTo>
                <a:cubicBezTo>
                  <a:pt x="218" y="73"/>
                  <a:pt x="216" y="73"/>
                  <a:pt x="216" y="73"/>
                </a:cubicBezTo>
                <a:cubicBezTo>
                  <a:pt x="216" y="73"/>
                  <a:pt x="218" y="73"/>
                  <a:pt x="221" y="72"/>
                </a:cubicBezTo>
                <a:cubicBezTo>
                  <a:pt x="222" y="72"/>
                  <a:pt x="224" y="71"/>
                  <a:pt x="226" y="71"/>
                </a:cubicBezTo>
                <a:close/>
                <a:moveTo>
                  <a:pt x="229" y="45"/>
                </a:moveTo>
                <a:cubicBezTo>
                  <a:pt x="232" y="46"/>
                  <a:pt x="237" y="46"/>
                  <a:pt x="242" y="46"/>
                </a:cubicBezTo>
                <a:cubicBezTo>
                  <a:pt x="248" y="46"/>
                  <a:pt x="253" y="46"/>
                  <a:pt x="258" y="45"/>
                </a:cubicBezTo>
                <a:cubicBezTo>
                  <a:pt x="259" y="45"/>
                  <a:pt x="260" y="45"/>
                  <a:pt x="260" y="46"/>
                </a:cubicBezTo>
                <a:cubicBezTo>
                  <a:pt x="263" y="46"/>
                  <a:pt x="265" y="47"/>
                  <a:pt x="265" y="47"/>
                </a:cubicBezTo>
                <a:cubicBezTo>
                  <a:pt x="265" y="47"/>
                  <a:pt x="263" y="47"/>
                  <a:pt x="260" y="48"/>
                </a:cubicBezTo>
                <a:cubicBezTo>
                  <a:pt x="256" y="49"/>
                  <a:pt x="251" y="50"/>
                  <a:pt x="244" y="50"/>
                </a:cubicBezTo>
                <a:cubicBezTo>
                  <a:pt x="238" y="50"/>
                  <a:pt x="232" y="49"/>
                  <a:pt x="228" y="48"/>
                </a:cubicBezTo>
                <a:cubicBezTo>
                  <a:pt x="226" y="47"/>
                  <a:pt x="224" y="47"/>
                  <a:pt x="224" y="47"/>
                </a:cubicBezTo>
                <a:cubicBezTo>
                  <a:pt x="224" y="46"/>
                  <a:pt x="226" y="46"/>
                  <a:pt x="228" y="46"/>
                </a:cubicBezTo>
                <a:cubicBezTo>
                  <a:pt x="229" y="45"/>
                  <a:pt x="229" y="45"/>
                  <a:pt x="229" y="45"/>
                </a:cubicBezTo>
                <a:close/>
                <a:moveTo>
                  <a:pt x="181" y="19"/>
                </a:moveTo>
                <a:cubicBezTo>
                  <a:pt x="177" y="18"/>
                  <a:pt x="171" y="17"/>
                  <a:pt x="165" y="17"/>
                </a:cubicBezTo>
                <a:cubicBezTo>
                  <a:pt x="158" y="17"/>
                  <a:pt x="153" y="18"/>
                  <a:pt x="148" y="19"/>
                </a:cubicBezTo>
                <a:cubicBezTo>
                  <a:pt x="146" y="20"/>
                  <a:pt x="144" y="20"/>
                  <a:pt x="144" y="20"/>
                </a:cubicBezTo>
                <a:cubicBezTo>
                  <a:pt x="144" y="20"/>
                  <a:pt x="146" y="20"/>
                  <a:pt x="148" y="21"/>
                </a:cubicBezTo>
                <a:cubicBezTo>
                  <a:pt x="153" y="22"/>
                  <a:pt x="158" y="23"/>
                  <a:pt x="165" y="23"/>
                </a:cubicBezTo>
                <a:cubicBezTo>
                  <a:pt x="171" y="23"/>
                  <a:pt x="177" y="22"/>
                  <a:pt x="181" y="21"/>
                </a:cubicBezTo>
                <a:cubicBezTo>
                  <a:pt x="183" y="20"/>
                  <a:pt x="185" y="20"/>
                  <a:pt x="185" y="20"/>
                </a:cubicBezTo>
                <a:cubicBezTo>
                  <a:pt x="185" y="20"/>
                  <a:pt x="183" y="20"/>
                  <a:pt x="181" y="19"/>
                </a:cubicBezTo>
                <a:close/>
                <a:moveTo>
                  <a:pt x="172" y="38"/>
                </a:moveTo>
                <a:cubicBezTo>
                  <a:pt x="172" y="31"/>
                  <a:pt x="172" y="31"/>
                  <a:pt x="172" y="31"/>
                </a:cubicBezTo>
                <a:cubicBezTo>
                  <a:pt x="171" y="31"/>
                  <a:pt x="170" y="31"/>
                  <a:pt x="169" y="31"/>
                </a:cubicBezTo>
                <a:cubicBezTo>
                  <a:pt x="169" y="38"/>
                  <a:pt x="169" y="38"/>
                  <a:pt x="169" y="38"/>
                </a:cubicBezTo>
                <a:cubicBezTo>
                  <a:pt x="170" y="38"/>
                  <a:pt x="171" y="38"/>
                  <a:pt x="172" y="38"/>
                </a:cubicBezTo>
                <a:close/>
                <a:moveTo>
                  <a:pt x="158" y="31"/>
                </a:moveTo>
                <a:cubicBezTo>
                  <a:pt x="158" y="38"/>
                  <a:pt x="158" y="38"/>
                  <a:pt x="158" y="38"/>
                </a:cubicBezTo>
                <a:cubicBezTo>
                  <a:pt x="159" y="38"/>
                  <a:pt x="160" y="38"/>
                  <a:pt x="161" y="38"/>
                </a:cubicBezTo>
                <a:cubicBezTo>
                  <a:pt x="161" y="31"/>
                  <a:pt x="161" y="31"/>
                  <a:pt x="161" y="31"/>
                </a:cubicBezTo>
                <a:cubicBezTo>
                  <a:pt x="160" y="31"/>
                  <a:pt x="159" y="31"/>
                  <a:pt x="158" y="31"/>
                </a:cubicBezTo>
                <a:close/>
                <a:moveTo>
                  <a:pt x="181" y="37"/>
                </a:moveTo>
                <a:cubicBezTo>
                  <a:pt x="181" y="29"/>
                  <a:pt x="181" y="29"/>
                  <a:pt x="181" y="29"/>
                </a:cubicBezTo>
                <a:cubicBezTo>
                  <a:pt x="180" y="30"/>
                  <a:pt x="179" y="30"/>
                  <a:pt x="178" y="30"/>
                </a:cubicBezTo>
                <a:cubicBezTo>
                  <a:pt x="178" y="37"/>
                  <a:pt x="178" y="37"/>
                  <a:pt x="178" y="37"/>
                </a:cubicBezTo>
                <a:cubicBezTo>
                  <a:pt x="179" y="37"/>
                  <a:pt x="180" y="37"/>
                  <a:pt x="181" y="37"/>
                </a:cubicBezTo>
                <a:close/>
                <a:moveTo>
                  <a:pt x="184" y="29"/>
                </a:moveTo>
                <a:cubicBezTo>
                  <a:pt x="184" y="36"/>
                  <a:pt x="184" y="36"/>
                  <a:pt x="184" y="36"/>
                </a:cubicBezTo>
                <a:cubicBezTo>
                  <a:pt x="185" y="36"/>
                  <a:pt x="185" y="35"/>
                  <a:pt x="185" y="35"/>
                </a:cubicBezTo>
                <a:cubicBezTo>
                  <a:pt x="185" y="35"/>
                  <a:pt x="185" y="35"/>
                  <a:pt x="185" y="35"/>
                </a:cubicBezTo>
                <a:cubicBezTo>
                  <a:pt x="185" y="28"/>
                  <a:pt x="185" y="28"/>
                  <a:pt x="185" y="28"/>
                </a:cubicBezTo>
                <a:cubicBezTo>
                  <a:pt x="185" y="28"/>
                  <a:pt x="184" y="28"/>
                  <a:pt x="184" y="29"/>
                </a:cubicBezTo>
                <a:close/>
                <a:moveTo>
                  <a:pt x="146" y="36"/>
                </a:moveTo>
                <a:cubicBezTo>
                  <a:pt x="146" y="29"/>
                  <a:pt x="146" y="29"/>
                  <a:pt x="146" y="29"/>
                </a:cubicBezTo>
                <a:cubicBezTo>
                  <a:pt x="146" y="29"/>
                  <a:pt x="146" y="29"/>
                  <a:pt x="146" y="29"/>
                </a:cubicBezTo>
                <a:cubicBezTo>
                  <a:pt x="146" y="29"/>
                  <a:pt x="145" y="28"/>
                  <a:pt x="144" y="28"/>
                </a:cubicBezTo>
                <a:cubicBezTo>
                  <a:pt x="144" y="35"/>
                  <a:pt x="144" y="35"/>
                  <a:pt x="144" y="35"/>
                </a:cubicBezTo>
                <a:cubicBezTo>
                  <a:pt x="144" y="35"/>
                  <a:pt x="144" y="35"/>
                  <a:pt x="144" y="35"/>
                </a:cubicBezTo>
                <a:cubicBezTo>
                  <a:pt x="144" y="36"/>
                  <a:pt x="145" y="36"/>
                  <a:pt x="146" y="36"/>
                </a:cubicBezTo>
                <a:close/>
                <a:moveTo>
                  <a:pt x="150" y="30"/>
                </a:moveTo>
                <a:cubicBezTo>
                  <a:pt x="150" y="37"/>
                  <a:pt x="150" y="37"/>
                  <a:pt x="150" y="37"/>
                </a:cubicBezTo>
                <a:cubicBezTo>
                  <a:pt x="151" y="37"/>
                  <a:pt x="151" y="37"/>
                  <a:pt x="152" y="37"/>
                </a:cubicBezTo>
                <a:cubicBezTo>
                  <a:pt x="152" y="30"/>
                  <a:pt x="152" y="30"/>
                  <a:pt x="152" y="30"/>
                </a:cubicBezTo>
                <a:cubicBezTo>
                  <a:pt x="151" y="30"/>
                  <a:pt x="151" y="30"/>
                  <a:pt x="150" y="30"/>
                </a:cubicBezTo>
                <a:close/>
                <a:moveTo>
                  <a:pt x="169" y="65"/>
                </a:moveTo>
                <a:cubicBezTo>
                  <a:pt x="169" y="57"/>
                  <a:pt x="169" y="57"/>
                  <a:pt x="169" y="57"/>
                </a:cubicBezTo>
                <a:cubicBezTo>
                  <a:pt x="168" y="57"/>
                  <a:pt x="167" y="57"/>
                  <a:pt x="166" y="58"/>
                </a:cubicBezTo>
                <a:cubicBezTo>
                  <a:pt x="166" y="65"/>
                  <a:pt x="166" y="65"/>
                  <a:pt x="166" y="65"/>
                </a:cubicBezTo>
                <a:cubicBezTo>
                  <a:pt x="167" y="65"/>
                  <a:pt x="168" y="65"/>
                  <a:pt x="169" y="65"/>
                </a:cubicBezTo>
                <a:close/>
                <a:moveTo>
                  <a:pt x="156" y="57"/>
                </a:moveTo>
                <a:cubicBezTo>
                  <a:pt x="156" y="65"/>
                  <a:pt x="156" y="65"/>
                  <a:pt x="156" y="65"/>
                </a:cubicBezTo>
                <a:cubicBezTo>
                  <a:pt x="156" y="65"/>
                  <a:pt x="157" y="65"/>
                  <a:pt x="158" y="65"/>
                </a:cubicBezTo>
                <a:cubicBezTo>
                  <a:pt x="158" y="58"/>
                  <a:pt x="158" y="58"/>
                  <a:pt x="158" y="58"/>
                </a:cubicBezTo>
                <a:cubicBezTo>
                  <a:pt x="157" y="57"/>
                  <a:pt x="156" y="57"/>
                  <a:pt x="156" y="57"/>
                </a:cubicBezTo>
                <a:close/>
                <a:moveTo>
                  <a:pt x="178" y="63"/>
                </a:moveTo>
                <a:cubicBezTo>
                  <a:pt x="178" y="56"/>
                  <a:pt x="178" y="56"/>
                  <a:pt x="178" y="56"/>
                </a:cubicBezTo>
                <a:cubicBezTo>
                  <a:pt x="177" y="56"/>
                  <a:pt x="176" y="56"/>
                  <a:pt x="176" y="56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64"/>
                  <a:pt x="177" y="63"/>
                  <a:pt x="178" y="63"/>
                </a:cubicBezTo>
                <a:close/>
                <a:moveTo>
                  <a:pt x="181" y="55"/>
                </a:moveTo>
                <a:cubicBezTo>
                  <a:pt x="181" y="62"/>
                  <a:pt x="181" y="62"/>
                  <a:pt x="181" y="62"/>
                </a:cubicBezTo>
                <a:cubicBezTo>
                  <a:pt x="182" y="62"/>
                  <a:pt x="182" y="62"/>
                  <a:pt x="182" y="62"/>
                </a:cubicBezTo>
                <a:cubicBezTo>
                  <a:pt x="183" y="62"/>
                  <a:pt x="183" y="62"/>
                  <a:pt x="183" y="62"/>
                </a:cubicBezTo>
                <a:cubicBezTo>
                  <a:pt x="183" y="55"/>
                  <a:pt x="183" y="55"/>
                  <a:pt x="183" y="55"/>
                </a:cubicBezTo>
                <a:cubicBezTo>
                  <a:pt x="182" y="55"/>
                  <a:pt x="182" y="55"/>
                  <a:pt x="181" y="55"/>
                </a:cubicBezTo>
                <a:close/>
                <a:moveTo>
                  <a:pt x="144" y="63"/>
                </a:moveTo>
                <a:cubicBezTo>
                  <a:pt x="144" y="55"/>
                  <a:pt x="144" y="55"/>
                  <a:pt x="144" y="55"/>
                </a:cubicBezTo>
                <a:cubicBezTo>
                  <a:pt x="144" y="55"/>
                  <a:pt x="144" y="55"/>
                  <a:pt x="144" y="55"/>
                </a:cubicBezTo>
                <a:cubicBezTo>
                  <a:pt x="143" y="55"/>
                  <a:pt x="142" y="55"/>
                  <a:pt x="141" y="55"/>
                </a:cubicBezTo>
                <a:cubicBezTo>
                  <a:pt x="141" y="62"/>
                  <a:pt x="141" y="62"/>
                  <a:pt x="141" y="62"/>
                </a:cubicBezTo>
                <a:cubicBezTo>
                  <a:pt x="142" y="62"/>
                  <a:pt x="142" y="62"/>
                  <a:pt x="142" y="62"/>
                </a:cubicBezTo>
                <a:cubicBezTo>
                  <a:pt x="142" y="62"/>
                  <a:pt x="142" y="62"/>
                  <a:pt x="144" y="63"/>
                </a:cubicBezTo>
                <a:close/>
                <a:moveTo>
                  <a:pt x="147" y="56"/>
                </a:moveTo>
                <a:cubicBezTo>
                  <a:pt x="147" y="63"/>
                  <a:pt x="147" y="63"/>
                  <a:pt x="147" y="63"/>
                </a:cubicBezTo>
                <a:cubicBezTo>
                  <a:pt x="148" y="64"/>
                  <a:pt x="149" y="64"/>
                  <a:pt x="150" y="64"/>
                </a:cubicBezTo>
                <a:cubicBezTo>
                  <a:pt x="150" y="57"/>
                  <a:pt x="150" y="57"/>
                  <a:pt x="150" y="57"/>
                </a:cubicBezTo>
                <a:cubicBezTo>
                  <a:pt x="149" y="57"/>
                  <a:pt x="148" y="56"/>
                  <a:pt x="147" y="56"/>
                </a:cubicBezTo>
                <a:close/>
                <a:moveTo>
                  <a:pt x="176" y="91"/>
                </a:moveTo>
                <a:cubicBezTo>
                  <a:pt x="176" y="84"/>
                  <a:pt x="176" y="84"/>
                  <a:pt x="176" y="84"/>
                </a:cubicBezTo>
                <a:cubicBezTo>
                  <a:pt x="175" y="84"/>
                  <a:pt x="174" y="84"/>
                  <a:pt x="173" y="84"/>
                </a:cubicBezTo>
                <a:cubicBezTo>
                  <a:pt x="173" y="91"/>
                  <a:pt x="173" y="91"/>
                  <a:pt x="173" y="91"/>
                </a:cubicBezTo>
                <a:cubicBezTo>
                  <a:pt x="174" y="91"/>
                  <a:pt x="175" y="91"/>
                  <a:pt x="176" y="91"/>
                </a:cubicBezTo>
                <a:close/>
                <a:moveTo>
                  <a:pt x="163" y="84"/>
                </a:moveTo>
                <a:cubicBezTo>
                  <a:pt x="163" y="91"/>
                  <a:pt x="163" y="91"/>
                  <a:pt x="163" y="91"/>
                </a:cubicBezTo>
                <a:cubicBezTo>
                  <a:pt x="164" y="91"/>
                  <a:pt x="165" y="91"/>
                  <a:pt x="166" y="91"/>
                </a:cubicBezTo>
                <a:cubicBezTo>
                  <a:pt x="166" y="84"/>
                  <a:pt x="166" y="84"/>
                  <a:pt x="166" y="84"/>
                </a:cubicBezTo>
                <a:cubicBezTo>
                  <a:pt x="165" y="84"/>
                  <a:pt x="164" y="84"/>
                  <a:pt x="163" y="84"/>
                </a:cubicBezTo>
                <a:close/>
                <a:moveTo>
                  <a:pt x="185" y="90"/>
                </a:moveTo>
                <a:cubicBezTo>
                  <a:pt x="185" y="83"/>
                  <a:pt x="185" y="83"/>
                  <a:pt x="185" y="83"/>
                </a:cubicBezTo>
                <a:cubicBezTo>
                  <a:pt x="185" y="83"/>
                  <a:pt x="184" y="83"/>
                  <a:pt x="183" y="83"/>
                </a:cubicBezTo>
                <a:cubicBezTo>
                  <a:pt x="183" y="90"/>
                  <a:pt x="183" y="90"/>
                  <a:pt x="183" y="90"/>
                </a:cubicBezTo>
                <a:cubicBezTo>
                  <a:pt x="184" y="90"/>
                  <a:pt x="185" y="90"/>
                  <a:pt x="185" y="90"/>
                </a:cubicBezTo>
                <a:close/>
                <a:moveTo>
                  <a:pt x="189" y="82"/>
                </a:moveTo>
                <a:cubicBezTo>
                  <a:pt x="189" y="89"/>
                  <a:pt x="189" y="89"/>
                  <a:pt x="189" y="89"/>
                </a:cubicBezTo>
                <a:cubicBezTo>
                  <a:pt x="189" y="89"/>
                  <a:pt x="190" y="89"/>
                  <a:pt x="190" y="89"/>
                </a:cubicBezTo>
                <a:cubicBezTo>
                  <a:pt x="190" y="88"/>
                  <a:pt x="190" y="88"/>
                  <a:pt x="190" y="88"/>
                </a:cubicBezTo>
                <a:cubicBezTo>
                  <a:pt x="190" y="81"/>
                  <a:pt x="190" y="81"/>
                  <a:pt x="190" y="81"/>
                </a:cubicBezTo>
                <a:cubicBezTo>
                  <a:pt x="190" y="81"/>
                  <a:pt x="189" y="81"/>
                  <a:pt x="189" y="82"/>
                </a:cubicBezTo>
                <a:close/>
                <a:moveTo>
                  <a:pt x="151" y="89"/>
                </a:moveTo>
                <a:cubicBezTo>
                  <a:pt x="151" y="82"/>
                  <a:pt x="151" y="82"/>
                  <a:pt x="151" y="82"/>
                </a:cubicBezTo>
                <a:cubicBezTo>
                  <a:pt x="151" y="82"/>
                  <a:pt x="151" y="82"/>
                  <a:pt x="151" y="82"/>
                </a:cubicBezTo>
                <a:cubicBezTo>
                  <a:pt x="150" y="82"/>
                  <a:pt x="150" y="82"/>
                  <a:pt x="149" y="81"/>
                </a:cubicBezTo>
                <a:cubicBezTo>
                  <a:pt x="149" y="88"/>
                  <a:pt x="149" y="88"/>
                  <a:pt x="149" y="88"/>
                </a:cubicBezTo>
                <a:cubicBezTo>
                  <a:pt x="149" y="89"/>
                  <a:pt x="149" y="89"/>
                  <a:pt x="149" y="89"/>
                </a:cubicBezTo>
                <a:cubicBezTo>
                  <a:pt x="149" y="89"/>
                  <a:pt x="150" y="89"/>
                  <a:pt x="151" y="89"/>
                </a:cubicBezTo>
                <a:close/>
                <a:moveTo>
                  <a:pt x="155" y="83"/>
                </a:moveTo>
                <a:cubicBezTo>
                  <a:pt x="155" y="90"/>
                  <a:pt x="155" y="90"/>
                  <a:pt x="155" y="90"/>
                </a:cubicBezTo>
                <a:cubicBezTo>
                  <a:pt x="155" y="90"/>
                  <a:pt x="156" y="90"/>
                  <a:pt x="157" y="90"/>
                </a:cubicBezTo>
                <a:cubicBezTo>
                  <a:pt x="157" y="83"/>
                  <a:pt x="157" y="83"/>
                  <a:pt x="157" y="83"/>
                </a:cubicBezTo>
                <a:cubicBezTo>
                  <a:pt x="156" y="83"/>
                  <a:pt x="155" y="83"/>
                  <a:pt x="155" y="83"/>
                </a:cubicBezTo>
                <a:close/>
                <a:moveTo>
                  <a:pt x="169" y="117"/>
                </a:moveTo>
                <a:cubicBezTo>
                  <a:pt x="169" y="110"/>
                  <a:pt x="169" y="110"/>
                  <a:pt x="169" y="110"/>
                </a:cubicBezTo>
                <a:cubicBezTo>
                  <a:pt x="168" y="110"/>
                  <a:pt x="167" y="110"/>
                  <a:pt x="166" y="110"/>
                </a:cubicBezTo>
                <a:cubicBezTo>
                  <a:pt x="166" y="117"/>
                  <a:pt x="166" y="117"/>
                  <a:pt x="166" y="117"/>
                </a:cubicBezTo>
                <a:cubicBezTo>
                  <a:pt x="167" y="117"/>
                  <a:pt x="168" y="117"/>
                  <a:pt x="169" y="117"/>
                </a:cubicBezTo>
                <a:close/>
                <a:moveTo>
                  <a:pt x="156" y="110"/>
                </a:moveTo>
                <a:cubicBezTo>
                  <a:pt x="156" y="117"/>
                  <a:pt x="156" y="117"/>
                  <a:pt x="156" y="117"/>
                </a:cubicBezTo>
                <a:cubicBezTo>
                  <a:pt x="157" y="117"/>
                  <a:pt x="158" y="117"/>
                  <a:pt x="158" y="117"/>
                </a:cubicBezTo>
                <a:cubicBezTo>
                  <a:pt x="158" y="110"/>
                  <a:pt x="158" y="110"/>
                  <a:pt x="158" y="110"/>
                </a:cubicBezTo>
                <a:cubicBezTo>
                  <a:pt x="158" y="110"/>
                  <a:pt x="157" y="110"/>
                  <a:pt x="156" y="110"/>
                </a:cubicBezTo>
                <a:close/>
                <a:moveTo>
                  <a:pt x="178" y="116"/>
                </a:moveTo>
                <a:cubicBezTo>
                  <a:pt x="178" y="108"/>
                  <a:pt x="178" y="108"/>
                  <a:pt x="178" y="108"/>
                </a:cubicBezTo>
                <a:cubicBezTo>
                  <a:pt x="177" y="109"/>
                  <a:pt x="177" y="109"/>
                  <a:pt x="176" y="109"/>
                </a:cubicBezTo>
                <a:cubicBezTo>
                  <a:pt x="176" y="116"/>
                  <a:pt x="176" y="116"/>
                  <a:pt x="176" y="116"/>
                </a:cubicBezTo>
                <a:cubicBezTo>
                  <a:pt x="177" y="116"/>
                  <a:pt x="177" y="116"/>
                  <a:pt x="178" y="116"/>
                </a:cubicBezTo>
                <a:close/>
                <a:moveTo>
                  <a:pt x="182" y="108"/>
                </a:moveTo>
                <a:cubicBezTo>
                  <a:pt x="182" y="115"/>
                  <a:pt x="182" y="115"/>
                  <a:pt x="182" y="115"/>
                </a:cubicBezTo>
                <a:cubicBezTo>
                  <a:pt x="182" y="115"/>
                  <a:pt x="183" y="114"/>
                  <a:pt x="183" y="114"/>
                </a:cubicBezTo>
                <a:cubicBezTo>
                  <a:pt x="183" y="114"/>
                  <a:pt x="183" y="114"/>
                  <a:pt x="183" y="114"/>
                </a:cubicBezTo>
                <a:cubicBezTo>
                  <a:pt x="183" y="107"/>
                  <a:pt x="183" y="107"/>
                  <a:pt x="183" y="107"/>
                </a:cubicBezTo>
                <a:cubicBezTo>
                  <a:pt x="182" y="107"/>
                  <a:pt x="182" y="107"/>
                  <a:pt x="182" y="108"/>
                </a:cubicBezTo>
                <a:close/>
                <a:moveTo>
                  <a:pt x="144" y="115"/>
                </a:moveTo>
                <a:cubicBezTo>
                  <a:pt x="144" y="108"/>
                  <a:pt x="144" y="108"/>
                  <a:pt x="144" y="108"/>
                </a:cubicBezTo>
                <a:cubicBezTo>
                  <a:pt x="144" y="108"/>
                  <a:pt x="144" y="108"/>
                  <a:pt x="144" y="108"/>
                </a:cubicBezTo>
                <a:cubicBezTo>
                  <a:pt x="143" y="108"/>
                  <a:pt x="142" y="107"/>
                  <a:pt x="142" y="107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42" y="115"/>
                  <a:pt x="143" y="115"/>
                  <a:pt x="144" y="115"/>
                </a:cubicBezTo>
                <a:close/>
                <a:moveTo>
                  <a:pt x="147" y="109"/>
                </a:moveTo>
                <a:cubicBezTo>
                  <a:pt x="147" y="116"/>
                  <a:pt x="147" y="116"/>
                  <a:pt x="147" y="116"/>
                </a:cubicBezTo>
                <a:cubicBezTo>
                  <a:pt x="148" y="116"/>
                  <a:pt x="149" y="116"/>
                  <a:pt x="150" y="116"/>
                </a:cubicBezTo>
                <a:cubicBezTo>
                  <a:pt x="150" y="109"/>
                  <a:pt x="150" y="109"/>
                  <a:pt x="150" y="109"/>
                </a:cubicBezTo>
                <a:cubicBezTo>
                  <a:pt x="149" y="109"/>
                  <a:pt x="148" y="109"/>
                  <a:pt x="147" y="109"/>
                </a:cubicBezTo>
                <a:close/>
                <a:moveTo>
                  <a:pt x="181" y="99"/>
                </a:moveTo>
                <a:cubicBezTo>
                  <a:pt x="178" y="99"/>
                  <a:pt x="174" y="100"/>
                  <a:pt x="169" y="100"/>
                </a:cubicBezTo>
                <a:cubicBezTo>
                  <a:pt x="162" y="100"/>
                  <a:pt x="156" y="99"/>
                  <a:pt x="151" y="97"/>
                </a:cubicBezTo>
                <a:cubicBezTo>
                  <a:pt x="151" y="97"/>
                  <a:pt x="150" y="97"/>
                  <a:pt x="150" y="97"/>
                </a:cubicBezTo>
                <a:cubicBezTo>
                  <a:pt x="149" y="97"/>
                  <a:pt x="147" y="98"/>
                  <a:pt x="146" y="98"/>
                </a:cubicBezTo>
                <a:cubicBezTo>
                  <a:pt x="143" y="99"/>
                  <a:pt x="142" y="99"/>
                  <a:pt x="142" y="99"/>
                </a:cubicBezTo>
                <a:cubicBezTo>
                  <a:pt x="142" y="99"/>
                  <a:pt x="143" y="99"/>
                  <a:pt x="146" y="100"/>
                </a:cubicBezTo>
                <a:cubicBezTo>
                  <a:pt x="150" y="101"/>
                  <a:pt x="156" y="102"/>
                  <a:pt x="162" y="102"/>
                </a:cubicBezTo>
                <a:cubicBezTo>
                  <a:pt x="169" y="102"/>
                  <a:pt x="174" y="101"/>
                  <a:pt x="178" y="100"/>
                </a:cubicBezTo>
                <a:cubicBezTo>
                  <a:pt x="181" y="99"/>
                  <a:pt x="183" y="99"/>
                  <a:pt x="183" y="99"/>
                </a:cubicBezTo>
                <a:cubicBezTo>
                  <a:pt x="183" y="99"/>
                  <a:pt x="182" y="99"/>
                  <a:pt x="181" y="99"/>
                </a:cubicBezTo>
                <a:close/>
                <a:moveTo>
                  <a:pt x="180" y="71"/>
                </a:moveTo>
                <a:cubicBezTo>
                  <a:pt x="175" y="72"/>
                  <a:pt x="169" y="73"/>
                  <a:pt x="162" y="73"/>
                </a:cubicBezTo>
                <a:cubicBezTo>
                  <a:pt x="159" y="73"/>
                  <a:pt x="155" y="73"/>
                  <a:pt x="152" y="72"/>
                </a:cubicBezTo>
                <a:cubicBezTo>
                  <a:pt x="150" y="73"/>
                  <a:pt x="149" y="73"/>
                  <a:pt x="149" y="73"/>
                </a:cubicBezTo>
                <a:cubicBezTo>
                  <a:pt x="149" y="73"/>
                  <a:pt x="151" y="74"/>
                  <a:pt x="153" y="74"/>
                </a:cubicBezTo>
                <a:cubicBezTo>
                  <a:pt x="157" y="75"/>
                  <a:pt x="163" y="76"/>
                  <a:pt x="169" y="76"/>
                </a:cubicBezTo>
                <a:cubicBezTo>
                  <a:pt x="176" y="76"/>
                  <a:pt x="182" y="75"/>
                  <a:pt x="186" y="74"/>
                </a:cubicBezTo>
                <a:cubicBezTo>
                  <a:pt x="188" y="73"/>
                  <a:pt x="190" y="73"/>
                  <a:pt x="190" y="73"/>
                </a:cubicBezTo>
                <a:cubicBezTo>
                  <a:pt x="190" y="73"/>
                  <a:pt x="188" y="73"/>
                  <a:pt x="186" y="72"/>
                </a:cubicBezTo>
                <a:cubicBezTo>
                  <a:pt x="184" y="72"/>
                  <a:pt x="182" y="71"/>
                  <a:pt x="180" y="71"/>
                </a:cubicBezTo>
                <a:close/>
                <a:moveTo>
                  <a:pt x="178" y="45"/>
                </a:moveTo>
                <a:cubicBezTo>
                  <a:pt x="174" y="46"/>
                  <a:pt x="169" y="46"/>
                  <a:pt x="165" y="46"/>
                </a:cubicBezTo>
                <a:cubicBezTo>
                  <a:pt x="159" y="46"/>
                  <a:pt x="153" y="46"/>
                  <a:pt x="149" y="45"/>
                </a:cubicBezTo>
                <a:cubicBezTo>
                  <a:pt x="148" y="45"/>
                  <a:pt x="147" y="45"/>
                  <a:pt x="146" y="46"/>
                </a:cubicBezTo>
                <a:cubicBezTo>
                  <a:pt x="143" y="46"/>
                  <a:pt x="142" y="47"/>
                  <a:pt x="142" y="47"/>
                </a:cubicBezTo>
                <a:cubicBezTo>
                  <a:pt x="142" y="47"/>
                  <a:pt x="143" y="47"/>
                  <a:pt x="146" y="48"/>
                </a:cubicBezTo>
                <a:cubicBezTo>
                  <a:pt x="150" y="49"/>
                  <a:pt x="156" y="50"/>
                  <a:pt x="162" y="50"/>
                </a:cubicBezTo>
                <a:cubicBezTo>
                  <a:pt x="168" y="50"/>
                  <a:pt x="174" y="49"/>
                  <a:pt x="178" y="48"/>
                </a:cubicBezTo>
                <a:cubicBezTo>
                  <a:pt x="181" y="47"/>
                  <a:pt x="182" y="47"/>
                  <a:pt x="182" y="47"/>
                </a:cubicBezTo>
                <a:cubicBezTo>
                  <a:pt x="182" y="46"/>
                  <a:pt x="181" y="46"/>
                  <a:pt x="178" y="46"/>
                </a:cubicBezTo>
                <a:cubicBezTo>
                  <a:pt x="178" y="45"/>
                  <a:pt x="178" y="45"/>
                  <a:pt x="178" y="45"/>
                </a:cubicBezTo>
                <a:close/>
                <a:moveTo>
                  <a:pt x="165" y="9"/>
                </a:moveTo>
                <a:cubicBezTo>
                  <a:pt x="172" y="9"/>
                  <a:pt x="178" y="10"/>
                  <a:pt x="183" y="11"/>
                </a:cubicBezTo>
                <a:cubicBezTo>
                  <a:pt x="189" y="13"/>
                  <a:pt x="193" y="16"/>
                  <a:pt x="193" y="20"/>
                </a:cubicBezTo>
                <a:cubicBezTo>
                  <a:pt x="193" y="35"/>
                  <a:pt x="193" y="35"/>
                  <a:pt x="193" y="35"/>
                </a:cubicBezTo>
                <a:cubicBezTo>
                  <a:pt x="193" y="36"/>
                  <a:pt x="193" y="36"/>
                  <a:pt x="193" y="36"/>
                </a:cubicBezTo>
                <a:cubicBezTo>
                  <a:pt x="193" y="36"/>
                  <a:pt x="193" y="36"/>
                  <a:pt x="193" y="36"/>
                </a:cubicBezTo>
                <a:cubicBezTo>
                  <a:pt x="193" y="38"/>
                  <a:pt x="191" y="40"/>
                  <a:pt x="188" y="42"/>
                </a:cubicBezTo>
                <a:cubicBezTo>
                  <a:pt x="190" y="43"/>
                  <a:pt x="190" y="45"/>
                  <a:pt x="190" y="47"/>
                </a:cubicBezTo>
                <a:cubicBezTo>
                  <a:pt x="190" y="62"/>
                  <a:pt x="190" y="62"/>
                  <a:pt x="190" y="62"/>
                </a:cubicBezTo>
                <a:cubicBezTo>
                  <a:pt x="190" y="62"/>
                  <a:pt x="190" y="62"/>
                  <a:pt x="190" y="62"/>
                </a:cubicBezTo>
                <a:cubicBezTo>
                  <a:pt x="190" y="62"/>
                  <a:pt x="190" y="62"/>
                  <a:pt x="190" y="62"/>
                </a:cubicBezTo>
                <a:cubicBezTo>
                  <a:pt x="190" y="63"/>
                  <a:pt x="190" y="64"/>
                  <a:pt x="190" y="65"/>
                </a:cubicBezTo>
                <a:cubicBezTo>
                  <a:pt x="195" y="67"/>
                  <a:pt x="198" y="70"/>
                  <a:pt x="198" y="73"/>
                </a:cubicBezTo>
                <a:cubicBezTo>
                  <a:pt x="198" y="88"/>
                  <a:pt x="198" y="88"/>
                  <a:pt x="198" y="88"/>
                </a:cubicBezTo>
                <a:cubicBezTo>
                  <a:pt x="198" y="89"/>
                  <a:pt x="198" y="89"/>
                  <a:pt x="198" y="89"/>
                </a:cubicBezTo>
                <a:cubicBezTo>
                  <a:pt x="198" y="89"/>
                  <a:pt x="198" y="89"/>
                  <a:pt x="198" y="89"/>
                </a:cubicBezTo>
                <a:cubicBezTo>
                  <a:pt x="198" y="92"/>
                  <a:pt x="195" y="95"/>
                  <a:pt x="190" y="97"/>
                </a:cubicBezTo>
                <a:cubicBezTo>
                  <a:pt x="191" y="97"/>
                  <a:pt x="191" y="98"/>
                  <a:pt x="191" y="99"/>
                </a:cubicBezTo>
                <a:cubicBezTo>
                  <a:pt x="191" y="114"/>
                  <a:pt x="191" y="114"/>
                  <a:pt x="191" y="114"/>
                </a:cubicBezTo>
                <a:cubicBezTo>
                  <a:pt x="191" y="115"/>
                  <a:pt x="191" y="115"/>
                  <a:pt x="191" y="115"/>
                </a:cubicBezTo>
                <a:cubicBezTo>
                  <a:pt x="191" y="115"/>
                  <a:pt x="191" y="115"/>
                  <a:pt x="191" y="115"/>
                </a:cubicBezTo>
                <a:cubicBezTo>
                  <a:pt x="191" y="118"/>
                  <a:pt x="187" y="121"/>
                  <a:pt x="181" y="123"/>
                </a:cubicBezTo>
                <a:cubicBezTo>
                  <a:pt x="176" y="125"/>
                  <a:pt x="169" y="125"/>
                  <a:pt x="162" y="125"/>
                </a:cubicBezTo>
                <a:cubicBezTo>
                  <a:pt x="155" y="125"/>
                  <a:pt x="149" y="125"/>
                  <a:pt x="144" y="123"/>
                </a:cubicBezTo>
                <a:cubicBezTo>
                  <a:pt x="138" y="122"/>
                  <a:pt x="134" y="119"/>
                  <a:pt x="134" y="115"/>
                </a:cubicBezTo>
                <a:cubicBezTo>
                  <a:pt x="134" y="115"/>
                  <a:pt x="134" y="115"/>
                  <a:pt x="134" y="115"/>
                </a:cubicBezTo>
                <a:cubicBezTo>
                  <a:pt x="134" y="115"/>
                  <a:pt x="134" y="115"/>
                  <a:pt x="134" y="115"/>
                </a:cubicBezTo>
                <a:cubicBezTo>
                  <a:pt x="134" y="115"/>
                  <a:pt x="134" y="115"/>
                  <a:pt x="134" y="114"/>
                </a:cubicBezTo>
                <a:cubicBezTo>
                  <a:pt x="134" y="114"/>
                  <a:pt x="134" y="114"/>
                  <a:pt x="134" y="114"/>
                </a:cubicBezTo>
                <a:cubicBezTo>
                  <a:pt x="134" y="99"/>
                  <a:pt x="134" y="99"/>
                  <a:pt x="134" y="99"/>
                </a:cubicBezTo>
                <a:cubicBezTo>
                  <a:pt x="134" y="99"/>
                  <a:pt x="134" y="99"/>
                  <a:pt x="134" y="99"/>
                </a:cubicBezTo>
                <a:cubicBezTo>
                  <a:pt x="134" y="96"/>
                  <a:pt x="137" y="93"/>
                  <a:pt x="142" y="91"/>
                </a:cubicBezTo>
                <a:cubicBezTo>
                  <a:pt x="141" y="90"/>
                  <a:pt x="141" y="90"/>
                  <a:pt x="141" y="89"/>
                </a:cubicBezTo>
                <a:cubicBezTo>
                  <a:pt x="141" y="89"/>
                  <a:pt x="141" y="89"/>
                  <a:pt x="141" y="89"/>
                </a:cubicBezTo>
                <a:cubicBezTo>
                  <a:pt x="141" y="89"/>
                  <a:pt x="141" y="89"/>
                  <a:pt x="141" y="89"/>
                </a:cubicBezTo>
                <a:cubicBezTo>
                  <a:pt x="141" y="89"/>
                  <a:pt x="141" y="89"/>
                  <a:pt x="141" y="89"/>
                </a:cubicBezTo>
                <a:cubicBezTo>
                  <a:pt x="141" y="88"/>
                  <a:pt x="141" y="88"/>
                  <a:pt x="141" y="88"/>
                </a:cubicBezTo>
                <a:cubicBezTo>
                  <a:pt x="141" y="74"/>
                  <a:pt x="141" y="74"/>
                  <a:pt x="141" y="74"/>
                </a:cubicBezTo>
                <a:cubicBezTo>
                  <a:pt x="141" y="73"/>
                  <a:pt x="141" y="73"/>
                  <a:pt x="141" y="73"/>
                </a:cubicBezTo>
                <a:cubicBezTo>
                  <a:pt x="141" y="72"/>
                  <a:pt x="141" y="71"/>
                  <a:pt x="142" y="70"/>
                </a:cubicBezTo>
                <a:cubicBezTo>
                  <a:pt x="137" y="69"/>
                  <a:pt x="134" y="66"/>
                  <a:pt x="134" y="63"/>
                </a:cubicBezTo>
                <a:cubicBezTo>
                  <a:pt x="134" y="63"/>
                  <a:pt x="134" y="63"/>
                  <a:pt x="134" y="63"/>
                </a:cubicBezTo>
                <a:cubicBezTo>
                  <a:pt x="134" y="62"/>
                  <a:pt x="134" y="62"/>
                  <a:pt x="134" y="62"/>
                </a:cubicBezTo>
                <a:cubicBezTo>
                  <a:pt x="134" y="62"/>
                  <a:pt x="134" y="62"/>
                  <a:pt x="134" y="62"/>
                </a:cubicBezTo>
                <a:cubicBezTo>
                  <a:pt x="134" y="62"/>
                  <a:pt x="134" y="62"/>
                  <a:pt x="134" y="62"/>
                </a:cubicBezTo>
                <a:cubicBezTo>
                  <a:pt x="134" y="47"/>
                  <a:pt x="134" y="47"/>
                  <a:pt x="134" y="47"/>
                </a:cubicBezTo>
                <a:cubicBezTo>
                  <a:pt x="134" y="47"/>
                  <a:pt x="134" y="47"/>
                  <a:pt x="134" y="47"/>
                </a:cubicBezTo>
                <a:cubicBezTo>
                  <a:pt x="134" y="44"/>
                  <a:pt x="135" y="42"/>
                  <a:pt x="138" y="40"/>
                </a:cubicBezTo>
                <a:cubicBezTo>
                  <a:pt x="137" y="39"/>
                  <a:pt x="136" y="38"/>
                  <a:pt x="136" y="36"/>
                </a:cubicBezTo>
                <a:cubicBezTo>
                  <a:pt x="136" y="36"/>
                  <a:pt x="136" y="36"/>
                  <a:pt x="136" y="36"/>
                </a:cubicBezTo>
                <a:cubicBezTo>
                  <a:pt x="136" y="36"/>
                  <a:pt x="136" y="36"/>
                  <a:pt x="136" y="36"/>
                </a:cubicBezTo>
                <a:cubicBezTo>
                  <a:pt x="136" y="36"/>
                  <a:pt x="136" y="36"/>
                  <a:pt x="136" y="36"/>
                </a:cubicBezTo>
                <a:cubicBezTo>
                  <a:pt x="136" y="35"/>
                  <a:pt x="136" y="35"/>
                  <a:pt x="136" y="35"/>
                </a:cubicBezTo>
                <a:cubicBezTo>
                  <a:pt x="136" y="21"/>
                  <a:pt x="136" y="21"/>
                  <a:pt x="136" y="21"/>
                </a:cubicBezTo>
                <a:cubicBezTo>
                  <a:pt x="136" y="20"/>
                  <a:pt x="136" y="20"/>
                  <a:pt x="136" y="20"/>
                </a:cubicBezTo>
                <a:cubicBezTo>
                  <a:pt x="136" y="16"/>
                  <a:pt x="140" y="13"/>
                  <a:pt x="146" y="11"/>
                </a:cubicBezTo>
                <a:cubicBezTo>
                  <a:pt x="151" y="10"/>
                  <a:pt x="158" y="9"/>
                  <a:pt x="165" y="9"/>
                </a:cubicBezTo>
                <a:close/>
                <a:moveTo>
                  <a:pt x="242" y="9"/>
                </a:moveTo>
                <a:cubicBezTo>
                  <a:pt x="235" y="9"/>
                  <a:pt x="228" y="10"/>
                  <a:pt x="223" y="11"/>
                </a:cubicBezTo>
                <a:cubicBezTo>
                  <a:pt x="217" y="13"/>
                  <a:pt x="213" y="16"/>
                  <a:pt x="213" y="20"/>
                </a:cubicBezTo>
                <a:cubicBezTo>
                  <a:pt x="213" y="35"/>
                  <a:pt x="213" y="35"/>
                  <a:pt x="213" y="35"/>
                </a:cubicBezTo>
                <a:cubicBezTo>
                  <a:pt x="213" y="36"/>
                  <a:pt x="213" y="36"/>
                  <a:pt x="213" y="36"/>
                </a:cubicBezTo>
                <a:cubicBezTo>
                  <a:pt x="213" y="36"/>
                  <a:pt x="213" y="36"/>
                  <a:pt x="213" y="36"/>
                </a:cubicBezTo>
                <a:cubicBezTo>
                  <a:pt x="213" y="38"/>
                  <a:pt x="215" y="40"/>
                  <a:pt x="218" y="42"/>
                </a:cubicBezTo>
                <a:cubicBezTo>
                  <a:pt x="217" y="43"/>
                  <a:pt x="216" y="45"/>
                  <a:pt x="216" y="47"/>
                </a:cubicBezTo>
                <a:cubicBezTo>
                  <a:pt x="216" y="62"/>
                  <a:pt x="216" y="62"/>
                  <a:pt x="216" y="62"/>
                </a:cubicBezTo>
                <a:cubicBezTo>
                  <a:pt x="216" y="62"/>
                  <a:pt x="216" y="62"/>
                  <a:pt x="216" y="62"/>
                </a:cubicBezTo>
                <a:cubicBezTo>
                  <a:pt x="216" y="62"/>
                  <a:pt x="216" y="62"/>
                  <a:pt x="216" y="62"/>
                </a:cubicBezTo>
                <a:cubicBezTo>
                  <a:pt x="216" y="63"/>
                  <a:pt x="216" y="64"/>
                  <a:pt x="217" y="65"/>
                </a:cubicBezTo>
                <a:cubicBezTo>
                  <a:pt x="212" y="67"/>
                  <a:pt x="208" y="70"/>
                  <a:pt x="208" y="73"/>
                </a:cubicBezTo>
                <a:cubicBezTo>
                  <a:pt x="208" y="88"/>
                  <a:pt x="208" y="88"/>
                  <a:pt x="208" y="88"/>
                </a:cubicBezTo>
                <a:cubicBezTo>
                  <a:pt x="208" y="89"/>
                  <a:pt x="208" y="89"/>
                  <a:pt x="208" y="89"/>
                </a:cubicBezTo>
                <a:cubicBezTo>
                  <a:pt x="208" y="89"/>
                  <a:pt x="208" y="89"/>
                  <a:pt x="208" y="89"/>
                </a:cubicBezTo>
                <a:cubicBezTo>
                  <a:pt x="209" y="92"/>
                  <a:pt x="211" y="95"/>
                  <a:pt x="216" y="97"/>
                </a:cubicBezTo>
                <a:cubicBezTo>
                  <a:pt x="216" y="97"/>
                  <a:pt x="216" y="98"/>
                  <a:pt x="216" y="99"/>
                </a:cubicBezTo>
                <a:cubicBezTo>
                  <a:pt x="216" y="114"/>
                  <a:pt x="216" y="114"/>
                  <a:pt x="216" y="114"/>
                </a:cubicBezTo>
                <a:cubicBezTo>
                  <a:pt x="216" y="115"/>
                  <a:pt x="216" y="115"/>
                  <a:pt x="216" y="115"/>
                </a:cubicBezTo>
                <a:cubicBezTo>
                  <a:pt x="216" y="115"/>
                  <a:pt x="216" y="115"/>
                  <a:pt x="216" y="115"/>
                </a:cubicBezTo>
                <a:cubicBezTo>
                  <a:pt x="216" y="118"/>
                  <a:pt x="220" y="121"/>
                  <a:pt x="226" y="123"/>
                </a:cubicBezTo>
                <a:cubicBezTo>
                  <a:pt x="230" y="125"/>
                  <a:pt x="237" y="125"/>
                  <a:pt x="244" y="125"/>
                </a:cubicBezTo>
                <a:cubicBezTo>
                  <a:pt x="251" y="125"/>
                  <a:pt x="258" y="125"/>
                  <a:pt x="262" y="123"/>
                </a:cubicBezTo>
                <a:cubicBezTo>
                  <a:pt x="268" y="122"/>
                  <a:pt x="272" y="119"/>
                  <a:pt x="272" y="115"/>
                </a:cubicBezTo>
                <a:cubicBezTo>
                  <a:pt x="272" y="115"/>
                  <a:pt x="272" y="115"/>
                  <a:pt x="272" y="115"/>
                </a:cubicBezTo>
                <a:cubicBezTo>
                  <a:pt x="272" y="115"/>
                  <a:pt x="272" y="115"/>
                  <a:pt x="272" y="115"/>
                </a:cubicBezTo>
                <a:cubicBezTo>
                  <a:pt x="272" y="115"/>
                  <a:pt x="272" y="115"/>
                  <a:pt x="272" y="114"/>
                </a:cubicBezTo>
                <a:cubicBezTo>
                  <a:pt x="272" y="114"/>
                  <a:pt x="272" y="114"/>
                  <a:pt x="272" y="114"/>
                </a:cubicBezTo>
                <a:cubicBezTo>
                  <a:pt x="272" y="99"/>
                  <a:pt x="272" y="99"/>
                  <a:pt x="272" y="99"/>
                </a:cubicBezTo>
                <a:cubicBezTo>
                  <a:pt x="272" y="99"/>
                  <a:pt x="272" y="99"/>
                  <a:pt x="272" y="99"/>
                </a:cubicBezTo>
                <a:cubicBezTo>
                  <a:pt x="272" y="96"/>
                  <a:pt x="270" y="93"/>
                  <a:pt x="265" y="91"/>
                </a:cubicBezTo>
                <a:cubicBezTo>
                  <a:pt x="265" y="90"/>
                  <a:pt x="265" y="90"/>
                  <a:pt x="265" y="89"/>
                </a:cubicBezTo>
                <a:cubicBezTo>
                  <a:pt x="265" y="89"/>
                  <a:pt x="265" y="89"/>
                  <a:pt x="265" y="89"/>
                </a:cubicBezTo>
                <a:cubicBezTo>
                  <a:pt x="265" y="89"/>
                  <a:pt x="265" y="89"/>
                  <a:pt x="265" y="89"/>
                </a:cubicBezTo>
                <a:cubicBezTo>
                  <a:pt x="265" y="89"/>
                  <a:pt x="265" y="89"/>
                  <a:pt x="265" y="89"/>
                </a:cubicBezTo>
                <a:cubicBezTo>
                  <a:pt x="265" y="88"/>
                  <a:pt x="265" y="88"/>
                  <a:pt x="265" y="88"/>
                </a:cubicBezTo>
                <a:cubicBezTo>
                  <a:pt x="265" y="74"/>
                  <a:pt x="265" y="74"/>
                  <a:pt x="265" y="74"/>
                </a:cubicBezTo>
                <a:cubicBezTo>
                  <a:pt x="265" y="73"/>
                  <a:pt x="265" y="73"/>
                  <a:pt x="265" y="73"/>
                </a:cubicBezTo>
                <a:cubicBezTo>
                  <a:pt x="265" y="72"/>
                  <a:pt x="265" y="71"/>
                  <a:pt x="265" y="70"/>
                </a:cubicBezTo>
                <a:cubicBezTo>
                  <a:pt x="269" y="69"/>
                  <a:pt x="272" y="66"/>
                  <a:pt x="273" y="63"/>
                </a:cubicBezTo>
                <a:cubicBezTo>
                  <a:pt x="273" y="63"/>
                  <a:pt x="273" y="63"/>
                  <a:pt x="273" y="63"/>
                </a:cubicBezTo>
                <a:cubicBezTo>
                  <a:pt x="273" y="62"/>
                  <a:pt x="273" y="62"/>
                  <a:pt x="273" y="62"/>
                </a:cubicBezTo>
                <a:cubicBezTo>
                  <a:pt x="273" y="62"/>
                  <a:pt x="273" y="62"/>
                  <a:pt x="273" y="62"/>
                </a:cubicBezTo>
                <a:cubicBezTo>
                  <a:pt x="273" y="62"/>
                  <a:pt x="273" y="62"/>
                  <a:pt x="273" y="62"/>
                </a:cubicBezTo>
                <a:cubicBezTo>
                  <a:pt x="273" y="47"/>
                  <a:pt x="273" y="47"/>
                  <a:pt x="273" y="47"/>
                </a:cubicBezTo>
                <a:cubicBezTo>
                  <a:pt x="273" y="47"/>
                  <a:pt x="273" y="47"/>
                  <a:pt x="273" y="47"/>
                </a:cubicBezTo>
                <a:cubicBezTo>
                  <a:pt x="273" y="44"/>
                  <a:pt x="271" y="42"/>
                  <a:pt x="268" y="40"/>
                </a:cubicBezTo>
                <a:cubicBezTo>
                  <a:pt x="269" y="39"/>
                  <a:pt x="270" y="38"/>
                  <a:pt x="270" y="36"/>
                </a:cubicBezTo>
                <a:cubicBezTo>
                  <a:pt x="270" y="36"/>
                  <a:pt x="270" y="36"/>
                  <a:pt x="270" y="36"/>
                </a:cubicBezTo>
                <a:cubicBezTo>
                  <a:pt x="270" y="36"/>
                  <a:pt x="270" y="36"/>
                  <a:pt x="270" y="36"/>
                </a:cubicBezTo>
                <a:cubicBezTo>
                  <a:pt x="270" y="36"/>
                  <a:pt x="270" y="36"/>
                  <a:pt x="270" y="36"/>
                </a:cubicBezTo>
                <a:cubicBezTo>
                  <a:pt x="270" y="35"/>
                  <a:pt x="270" y="35"/>
                  <a:pt x="270" y="35"/>
                </a:cubicBezTo>
                <a:cubicBezTo>
                  <a:pt x="270" y="21"/>
                  <a:pt x="270" y="21"/>
                  <a:pt x="270" y="21"/>
                </a:cubicBezTo>
                <a:cubicBezTo>
                  <a:pt x="270" y="20"/>
                  <a:pt x="270" y="20"/>
                  <a:pt x="270" y="20"/>
                </a:cubicBezTo>
                <a:cubicBezTo>
                  <a:pt x="270" y="16"/>
                  <a:pt x="266" y="13"/>
                  <a:pt x="260" y="11"/>
                </a:cubicBezTo>
                <a:cubicBezTo>
                  <a:pt x="255" y="10"/>
                  <a:pt x="249" y="9"/>
                  <a:pt x="242" y="9"/>
                </a:cubicBezTo>
                <a:close/>
                <a:moveTo>
                  <a:pt x="99" y="89"/>
                </a:moveTo>
                <a:cubicBezTo>
                  <a:pt x="100" y="89"/>
                  <a:pt x="101" y="89"/>
                  <a:pt x="102" y="89"/>
                </a:cubicBezTo>
                <a:cubicBezTo>
                  <a:pt x="102" y="82"/>
                  <a:pt x="102" y="82"/>
                  <a:pt x="102" y="82"/>
                </a:cubicBezTo>
                <a:cubicBezTo>
                  <a:pt x="101" y="82"/>
                  <a:pt x="100" y="82"/>
                  <a:pt x="99" y="82"/>
                </a:cubicBezTo>
                <a:lnTo>
                  <a:pt x="99" y="89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8" name="Freeform 118"/>
          <p:cNvSpPr>
            <a:spLocks noEditPoints="1"/>
          </p:cNvSpPr>
          <p:nvPr/>
        </p:nvSpPr>
        <p:spPr bwMode="auto">
          <a:xfrm>
            <a:off x="3661234" y="5482727"/>
            <a:ext cx="147494" cy="173331"/>
          </a:xfrm>
          <a:custGeom>
            <a:avLst/>
            <a:gdLst>
              <a:gd name="T0" fmla="*/ 57 w 58"/>
              <a:gd name="T1" fmla="*/ 42 h 68"/>
              <a:gd name="T2" fmla="*/ 57 w 58"/>
              <a:gd name="T3" fmla="*/ 57 h 68"/>
              <a:gd name="T4" fmla="*/ 47 w 58"/>
              <a:gd name="T5" fmla="*/ 66 h 68"/>
              <a:gd name="T6" fmla="*/ 10 w 58"/>
              <a:gd name="T7" fmla="*/ 66 h 68"/>
              <a:gd name="T8" fmla="*/ 0 w 58"/>
              <a:gd name="T9" fmla="*/ 58 h 68"/>
              <a:gd name="T10" fmla="*/ 0 w 58"/>
              <a:gd name="T11" fmla="*/ 57 h 68"/>
              <a:gd name="T12" fmla="*/ 0 w 58"/>
              <a:gd name="T13" fmla="*/ 42 h 68"/>
              <a:gd name="T14" fmla="*/ 7 w 58"/>
              <a:gd name="T15" fmla="*/ 34 h 68"/>
              <a:gd name="T16" fmla="*/ 1 w 58"/>
              <a:gd name="T17" fmla="*/ 28 h 68"/>
              <a:gd name="T18" fmla="*/ 1 w 58"/>
              <a:gd name="T19" fmla="*/ 27 h 68"/>
              <a:gd name="T20" fmla="*/ 1 w 58"/>
              <a:gd name="T21" fmla="*/ 12 h 68"/>
              <a:gd name="T22" fmla="*/ 11 w 58"/>
              <a:gd name="T23" fmla="*/ 3 h 68"/>
              <a:gd name="T24" fmla="*/ 48 w 58"/>
              <a:gd name="T25" fmla="*/ 3 h 68"/>
              <a:gd name="T26" fmla="*/ 58 w 58"/>
              <a:gd name="T27" fmla="*/ 27 h 68"/>
              <a:gd name="T28" fmla="*/ 58 w 58"/>
              <a:gd name="T29" fmla="*/ 27 h 68"/>
              <a:gd name="T30" fmla="*/ 15 w 58"/>
              <a:gd name="T31" fmla="*/ 21 h 68"/>
              <a:gd name="T32" fmla="*/ 17 w 58"/>
              <a:gd name="T33" fmla="*/ 29 h 68"/>
              <a:gd name="T34" fmla="*/ 15 w 58"/>
              <a:gd name="T35" fmla="*/ 21 h 68"/>
              <a:gd name="T36" fmla="*/ 12 w 58"/>
              <a:gd name="T37" fmla="*/ 20 h 68"/>
              <a:gd name="T38" fmla="*/ 9 w 58"/>
              <a:gd name="T39" fmla="*/ 20 h 68"/>
              <a:gd name="T40" fmla="*/ 9 w 58"/>
              <a:gd name="T41" fmla="*/ 27 h 68"/>
              <a:gd name="T42" fmla="*/ 49 w 58"/>
              <a:gd name="T43" fmla="*/ 20 h 68"/>
              <a:gd name="T44" fmla="*/ 50 w 58"/>
              <a:gd name="T45" fmla="*/ 27 h 68"/>
              <a:gd name="T46" fmla="*/ 50 w 58"/>
              <a:gd name="T47" fmla="*/ 19 h 68"/>
              <a:gd name="T48" fmla="*/ 46 w 58"/>
              <a:gd name="T49" fmla="*/ 28 h 68"/>
              <a:gd name="T50" fmla="*/ 43 w 58"/>
              <a:gd name="T51" fmla="*/ 21 h 68"/>
              <a:gd name="T52" fmla="*/ 46 w 58"/>
              <a:gd name="T53" fmla="*/ 28 h 68"/>
              <a:gd name="T54" fmla="*/ 23 w 58"/>
              <a:gd name="T55" fmla="*/ 30 h 68"/>
              <a:gd name="T56" fmla="*/ 26 w 58"/>
              <a:gd name="T57" fmla="*/ 22 h 68"/>
              <a:gd name="T58" fmla="*/ 37 w 58"/>
              <a:gd name="T59" fmla="*/ 30 h 68"/>
              <a:gd name="T60" fmla="*/ 34 w 58"/>
              <a:gd name="T61" fmla="*/ 22 h 68"/>
              <a:gd name="T62" fmla="*/ 37 w 58"/>
              <a:gd name="T63" fmla="*/ 30 h 68"/>
              <a:gd name="T64" fmla="*/ 30 w 58"/>
              <a:gd name="T65" fmla="*/ 9 h 68"/>
              <a:gd name="T66" fmla="*/ 9 w 58"/>
              <a:gd name="T67" fmla="*/ 12 h 68"/>
              <a:gd name="T68" fmla="*/ 30 w 58"/>
              <a:gd name="T69" fmla="*/ 14 h 68"/>
              <a:gd name="T70" fmla="*/ 50 w 58"/>
              <a:gd name="T71" fmla="*/ 11 h 68"/>
              <a:gd name="T72" fmla="*/ 13 w 58"/>
              <a:gd name="T73" fmla="*/ 51 h 68"/>
              <a:gd name="T74" fmla="*/ 16 w 58"/>
              <a:gd name="T75" fmla="*/ 59 h 68"/>
              <a:gd name="T76" fmla="*/ 13 w 58"/>
              <a:gd name="T77" fmla="*/ 51 h 68"/>
              <a:gd name="T78" fmla="*/ 10 w 58"/>
              <a:gd name="T79" fmla="*/ 51 h 68"/>
              <a:gd name="T80" fmla="*/ 8 w 58"/>
              <a:gd name="T81" fmla="*/ 50 h 68"/>
              <a:gd name="T82" fmla="*/ 8 w 58"/>
              <a:gd name="T83" fmla="*/ 57 h 68"/>
              <a:gd name="T84" fmla="*/ 47 w 58"/>
              <a:gd name="T85" fmla="*/ 50 h 68"/>
              <a:gd name="T86" fmla="*/ 49 w 58"/>
              <a:gd name="T87" fmla="*/ 57 h 68"/>
              <a:gd name="T88" fmla="*/ 49 w 58"/>
              <a:gd name="T89" fmla="*/ 50 h 68"/>
              <a:gd name="T90" fmla="*/ 44 w 58"/>
              <a:gd name="T91" fmla="*/ 58 h 68"/>
              <a:gd name="T92" fmla="*/ 42 w 58"/>
              <a:gd name="T93" fmla="*/ 52 h 68"/>
              <a:gd name="T94" fmla="*/ 44 w 58"/>
              <a:gd name="T95" fmla="*/ 58 h 68"/>
              <a:gd name="T96" fmla="*/ 22 w 58"/>
              <a:gd name="T97" fmla="*/ 60 h 68"/>
              <a:gd name="T98" fmla="*/ 24 w 58"/>
              <a:gd name="T99" fmla="*/ 53 h 68"/>
              <a:gd name="T100" fmla="*/ 35 w 58"/>
              <a:gd name="T101" fmla="*/ 60 h 68"/>
              <a:gd name="T102" fmla="*/ 32 w 58"/>
              <a:gd name="T103" fmla="*/ 53 h 68"/>
              <a:gd name="T104" fmla="*/ 35 w 58"/>
              <a:gd name="T105" fmla="*/ 60 h 68"/>
              <a:gd name="T106" fmla="*/ 28 w 58"/>
              <a:gd name="T107" fmla="*/ 39 h 68"/>
              <a:gd name="T108" fmla="*/ 8 w 58"/>
              <a:gd name="T109" fmla="*/ 42 h 68"/>
              <a:gd name="T110" fmla="*/ 28 w 58"/>
              <a:gd name="T111" fmla="*/ 45 h 68"/>
              <a:gd name="T112" fmla="*/ 49 w 58"/>
              <a:gd name="T113" fmla="*/ 4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8" h="68">
                <a:moveTo>
                  <a:pt x="51" y="35"/>
                </a:moveTo>
                <a:cubicBezTo>
                  <a:pt x="55" y="36"/>
                  <a:pt x="57" y="39"/>
                  <a:pt x="57" y="42"/>
                </a:cubicBezTo>
                <a:cubicBezTo>
                  <a:pt x="57" y="57"/>
                  <a:pt x="57" y="57"/>
                  <a:pt x="57" y="57"/>
                </a:cubicBezTo>
                <a:cubicBezTo>
                  <a:pt x="57" y="57"/>
                  <a:pt x="57" y="57"/>
                  <a:pt x="57" y="57"/>
                </a:cubicBezTo>
                <a:cubicBezTo>
                  <a:pt x="57" y="57"/>
                  <a:pt x="57" y="57"/>
                  <a:pt x="57" y="57"/>
                </a:cubicBezTo>
                <a:cubicBezTo>
                  <a:pt x="57" y="61"/>
                  <a:pt x="53" y="64"/>
                  <a:pt x="47" y="66"/>
                </a:cubicBezTo>
                <a:cubicBezTo>
                  <a:pt x="42" y="67"/>
                  <a:pt x="35" y="68"/>
                  <a:pt x="28" y="68"/>
                </a:cubicBezTo>
                <a:cubicBezTo>
                  <a:pt x="21" y="68"/>
                  <a:pt x="15" y="67"/>
                  <a:pt x="10" y="66"/>
                </a:cubicBezTo>
                <a:cubicBezTo>
                  <a:pt x="4" y="64"/>
                  <a:pt x="0" y="61"/>
                  <a:pt x="0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38"/>
                  <a:pt x="2" y="36"/>
                  <a:pt x="7" y="34"/>
                </a:cubicBezTo>
                <a:cubicBezTo>
                  <a:pt x="4" y="32"/>
                  <a:pt x="2" y="30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cubicBezTo>
                  <a:pt x="1" y="8"/>
                  <a:pt x="5" y="5"/>
                  <a:pt x="11" y="3"/>
                </a:cubicBezTo>
                <a:cubicBezTo>
                  <a:pt x="16" y="1"/>
                  <a:pt x="23" y="0"/>
                  <a:pt x="30" y="0"/>
                </a:cubicBezTo>
                <a:cubicBezTo>
                  <a:pt x="37" y="0"/>
                  <a:pt x="43" y="1"/>
                  <a:pt x="48" y="3"/>
                </a:cubicBezTo>
                <a:cubicBezTo>
                  <a:pt x="54" y="4"/>
                  <a:pt x="58" y="7"/>
                  <a:pt x="58" y="11"/>
                </a:cubicBezTo>
                <a:cubicBezTo>
                  <a:pt x="58" y="27"/>
                  <a:pt x="58" y="27"/>
                  <a:pt x="58" y="27"/>
                </a:cubicBezTo>
                <a:cubicBezTo>
                  <a:pt x="58" y="27"/>
                  <a:pt x="58" y="27"/>
                  <a:pt x="58" y="27"/>
                </a:cubicBezTo>
                <a:cubicBezTo>
                  <a:pt x="58" y="27"/>
                  <a:pt x="58" y="27"/>
                  <a:pt x="58" y="27"/>
                </a:cubicBezTo>
                <a:cubicBezTo>
                  <a:pt x="58" y="30"/>
                  <a:pt x="55" y="33"/>
                  <a:pt x="51" y="35"/>
                </a:cubicBezTo>
                <a:close/>
                <a:moveTo>
                  <a:pt x="15" y="21"/>
                </a:moveTo>
                <a:cubicBezTo>
                  <a:pt x="15" y="28"/>
                  <a:pt x="15" y="28"/>
                  <a:pt x="15" y="28"/>
                </a:cubicBezTo>
                <a:cubicBezTo>
                  <a:pt x="16" y="28"/>
                  <a:pt x="17" y="29"/>
                  <a:pt x="17" y="29"/>
                </a:cubicBezTo>
                <a:cubicBezTo>
                  <a:pt x="17" y="22"/>
                  <a:pt x="17" y="22"/>
                  <a:pt x="17" y="22"/>
                </a:cubicBezTo>
                <a:cubicBezTo>
                  <a:pt x="17" y="21"/>
                  <a:pt x="16" y="21"/>
                  <a:pt x="15" y="21"/>
                </a:cubicBezTo>
                <a:close/>
                <a:moveTo>
                  <a:pt x="12" y="27"/>
                </a:moveTo>
                <a:cubicBezTo>
                  <a:pt x="12" y="20"/>
                  <a:pt x="12" y="20"/>
                  <a:pt x="12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0" y="20"/>
                  <a:pt x="9" y="20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7"/>
                  <a:pt x="10" y="27"/>
                  <a:pt x="12" y="27"/>
                </a:cubicBezTo>
                <a:close/>
                <a:moveTo>
                  <a:pt x="49" y="20"/>
                </a:moveTo>
                <a:cubicBezTo>
                  <a:pt x="49" y="27"/>
                  <a:pt x="49" y="27"/>
                  <a:pt x="49" y="27"/>
                </a:cubicBezTo>
                <a:cubicBezTo>
                  <a:pt x="50" y="27"/>
                  <a:pt x="50" y="27"/>
                  <a:pt x="50" y="27"/>
                </a:cubicBezTo>
                <a:cubicBezTo>
                  <a:pt x="50" y="27"/>
                  <a:pt x="50" y="27"/>
                  <a:pt x="50" y="27"/>
                </a:cubicBezTo>
                <a:cubicBezTo>
                  <a:pt x="50" y="19"/>
                  <a:pt x="50" y="19"/>
                  <a:pt x="50" y="19"/>
                </a:cubicBezTo>
                <a:cubicBezTo>
                  <a:pt x="50" y="20"/>
                  <a:pt x="50" y="20"/>
                  <a:pt x="49" y="20"/>
                </a:cubicBezTo>
                <a:close/>
                <a:moveTo>
                  <a:pt x="46" y="28"/>
                </a:moveTo>
                <a:cubicBezTo>
                  <a:pt x="46" y="21"/>
                  <a:pt x="46" y="21"/>
                  <a:pt x="46" y="21"/>
                </a:cubicBezTo>
                <a:cubicBezTo>
                  <a:pt x="45" y="21"/>
                  <a:pt x="44" y="21"/>
                  <a:pt x="43" y="21"/>
                </a:cubicBezTo>
                <a:cubicBezTo>
                  <a:pt x="44" y="29"/>
                  <a:pt x="44" y="29"/>
                  <a:pt x="44" y="29"/>
                </a:cubicBezTo>
                <a:cubicBezTo>
                  <a:pt x="44" y="28"/>
                  <a:pt x="45" y="28"/>
                  <a:pt x="46" y="28"/>
                </a:cubicBezTo>
                <a:close/>
                <a:moveTo>
                  <a:pt x="23" y="22"/>
                </a:moveTo>
                <a:cubicBezTo>
                  <a:pt x="23" y="30"/>
                  <a:pt x="23" y="30"/>
                  <a:pt x="23" y="30"/>
                </a:cubicBezTo>
                <a:cubicBezTo>
                  <a:pt x="24" y="30"/>
                  <a:pt x="25" y="30"/>
                  <a:pt x="26" y="30"/>
                </a:cubicBezTo>
                <a:cubicBezTo>
                  <a:pt x="26" y="22"/>
                  <a:pt x="26" y="22"/>
                  <a:pt x="26" y="22"/>
                </a:cubicBezTo>
                <a:cubicBezTo>
                  <a:pt x="25" y="22"/>
                  <a:pt x="24" y="22"/>
                  <a:pt x="23" y="22"/>
                </a:cubicBezTo>
                <a:close/>
                <a:moveTo>
                  <a:pt x="37" y="30"/>
                </a:moveTo>
                <a:cubicBezTo>
                  <a:pt x="37" y="22"/>
                  <a:pt x="37" y="22"/>
                  <a:pt x="37" y="22"/>
                </a:cubicBezTo>
                <a:cubicBezTo>
                  <a:pt x="36" y="22"/>
                  <a:pt x="35" y="22"/>
                  <a:pt x="34" y="22"/>
                </a:cubicBezTo>
                <a:cubicBezTo>
                  <a:pt x="34" y="30"/>
                  <a:pt x="34" y="30"/>
                  <a:pt x="34" y="30"/>
                </a:cubicBezTo>
                <a:cubicBezTo>
                  <a:pt x="35" y="30"/>
                  <a:pt x="36" y="30"/>
                  <a:pt x="37" y="30"/>
                </a:cubicBezTo>
                <a:close/>
                <a:moveTo>
                  <a:pt x="46" y="10"/>
                </a:moveTo>
                <a:cubicBezTo>
                  <a:pt x="42" y="9"/>
                  <a:pt x="36" y="8"/>
                  <a:pt x="30" y="9"/>
                </a:cubicBezTo>
                <a:cubicBezTo>
                  <a:pt x="23" y="9"/>
                  <a:pt x="18" y="9"/>
                  <a:pt x="14" y="10"/>
                </a:cubicBezTo>
                <a:cubicBezTo>
                  <a:pt x="11" y="11"/>
                  <a:pt x="9" y="11"/>
                  <a:pt x="9" y="12"/>
                </a:cubicBezTo>
                <a:cubicBezTo>
                  <a:pt x="9" y="12"/>
                  <a:pt x="11" y="12"/>
                  <a:pt x="14" y="13"/>
                </a:cubicBezTo>
                <a:cubicBezTo>
                  <a:pt x="18" y="14"/>
                  <a:pt x="23" y="14"/>
                  <a:pt x="30" y="14"/>
                </a:cubicBezTo>
                <a:cubicBezTo>
                  <a:pt x="36" y="14"/>
                  <a:pt x="42" y="14"/>
                  <a:pt x="46" y="13"/>
                </a:cubicBezTo>
                <a:cubicBezTo>
                  <a:pt x="49" y="12"/>
                  <a:pt x="50" y="12"/>
                  <a:pt x="50" y="11"/>
                </a:cubicBezTo>
                <a:cubicBezTo>
                  <a:pt x="50" y="11"/>
                  <a:pt x="49" y="11"/>
                  <a:pt x="46" y="10"/>
                </a:cubicBezTo>
                <a:close/>
                <a:moveTo>
                  <a:pt x="13" y="51"/>
                </a:moveTo>
                <a:cubicBezTo>
                  <a:pt x="13" y="59"/>
                  <a:pt x="13" y="59"/>
                  <a:pt x="13" y="59"/>
                </a:cubicBezTo>
                <a:cubicBezTo>
                  <a:pt x="14" y="59"/>
                  <a:pt x="15" y="59"/>
                  <a:pt x="16" y="59"/>
                </a:cubicBezTo>
                <a:cubicBezTo>
                  <a:pt x="16" y="52"/>
                  <a:pt x="16" y="52"/>
                  <a:pt x="16" y="52"/>
                </a:cubicBezTo>
                <a:cubicBezTo>
                  <a:pt x="15" y="52"/>
                  <a:pt x="14" y="52"/>
                  <a:pt x="13" y="51"/>
                </a:cubicBezTo>
                <a:close/>
                <a:moveTo>
                  <a:pt x="10" y="58"/>
                </a:moveTo>
                <a:cubicBezTo>
                  <a:pt x="10" y="51"/>
                  <a:pt x="10" y="51"/>
                  <a:pt x="10" y="51"/>
                </a:cubicBezTo>
                <a:cubicBezTo>
                  <a:pt x="10" y="51"/>
                  <a:pt x="10" y="51"/>
                  <a:pt x="10" y="51"/>
                </a:cubicBezTo>
                <a:cubicBezTo>
                  <a:pt x="9" y="50"/>
                  <a:pt x="8" y="50"/>
                  <a:pt x="8" y="50"/>
                </a:cubicBezTo>
                <a:cubicBezTo>
                  <a:pt x="8" y="57"/>
                  <a:pt x="8" y="57"/>
                  <a:pt x="8" y="57"/>
                </a:cubicBezTo>
                <a:cubicBezTo>
                  <a:pt x="8" y="57"/>
                  <a:pt x="8" y="57"/>
                  <a:pt x="8" y="57"/>
                </a:cubicBezTo>
                <a:cubicBezTo>
                  <a:pt x="8" y="57"/>
                  <a:pt x="9" y="57"/>
                  <a:pt x="10" y="58"/>
                </a:cubicBezTo>
                <a:close/>
                <a:moveTo>
                  <a:pt x="47" y="50"/>
                </a:moveTo>
                <a:cubicBezTo>
                  <a:pt x="47" y="57"/>
                  <a:pt x="47" y="57"/>
                  <a:pt x="47" y="57"/>
                </a:cubicBezTo>
                <a:cubicBezTo>
                  <a:pt x="48" y="57"/>
                  <a:pt x="49" y="57"/>
                  <a:pt x="49" y="57"/>
                </a:cubicBezTo>
                <a:cubicBezTo>
                  <a:pt x="49" y="57"/>
                  <a:pt x="49" y="57"/>
                  <a:pt x="49" y="57"/>
                </a:cubicBezTo>
                <a:cubicBezTo>
                  <a:pt x="49" y="50"/>
                  <a:pt x="49" y="50"/>
                  <a:pt x="49" y="50"/>
                </a:cubicBezTo>
                <a:cubicBezTo>
                  <a:pt x="48" y="50"/>
                  <a:pt x="48" y="50"/>
                  <a:pt x="47" y="50"/>
                </a:cubicBezTo>
                <a:close/>
                <a:moveTo>
                  <a:pt x="44" y="58"/>
                </a:moveTo>
                <a:cubicBezTo>
                  <a:pt x="44" y="51"/>
                  <a:pt x="44" y="51"/>
                  <a:pt x="44" y="51"/>
                </a:cubicBezTo>
                <a:cubicBezTo>
                  <a:pt x="43" y="51"/>
                  <a:pt x="43" y="51"/>
                  <a:pt x="42" y="52"/>
                </a:cubicBezTo>
                <a:cubicBezTo>
                  <a:pt x="42" y="59"/>
                  <a:pt x="42" y="59"/>
                  <a:pt x="42" y="59"/>
                </a:cubicBezTo>
                <a:cubicBezTo>
                  <a:pt x="43" y="59"/>
                  <a:pt x="43" y="58"/>
                  <a:pt x="44" y="58"/>
                </a:cubicBezTo>
                <a:close/>
                <a:moveTo>
                  <a:pt x="22" y="52"/>
                </a:moveTo>
                <a:cubicBezTo>
                  <a:pt x="22" y="60"/>
                  <a:pt x="22" y="60"/>
                  <a:pt x="22" y="60"/>
                </a:cubicBezTo>
                <a:cubicBezTo>
                  <a:pt x="23" y="60"/>
                  <a:pt x="24" y="60"/>
                  <a:pt x="24" y="60"/>
                </a:cubicBezTo>
                <a:cubicBezTo>
                  <a:pt x="24" y="53"/>
                  <a:pt x="24" y="53"/>
                  <a:pt x="24" y="53"/>
                </a:cubicBezTo>
                <a:cubicBezTo>
                  <a:pt x="24" y="53"/>
                  <a:pt x="23" y="53"/>
                  <a:pt x="22" y="52"/>
                </a:cubicBezTo>
                <a:close/>
                <a:moveTo>
                  <a:pt x="35" y="60"/>
                </a:moveTo>
                <a:cubicBezTo>
                  <a:pt x="35" y="52"/>
                  <a:pt x="35" y="52"/>
                  <a:pt x="35" y="52"/>
                </a:cubicBezTo>
                <a:cubicBezTo>
                  <a:pt x="34" y="52"/>
                  <a:pt x="33" y="53"/>
                  <a:pt x="32" y="53"/>
                </a:cubicBezTo>
                <a:cubicBezTo>
                  <a:pt x="32" y="60"/>
                  <a:pt x="32" y="60"/>
                  <a:pt x="32" y="60"/>
                </a:cubicBezTo>
                <a:cubicBezTo>
                  <a:pt x="33" y="60"/>
                  <a:pt x="34" y="60"/>
                  <a:pt x="35" y="60"/>
                </a:cubicBezTo>
                <a:close/>
                <a:moveTo>
                  <a:pt x="44" y="41"/>
                </a:moveTo>
                <a:cubicBezTo>
                  <a:pt x="40" y="39"/>
                  <a:pt x="35" y="39"/>
                  <a:pt x="28" y="39"/>
                </a:cubicBezTo>
                <a:cubicBezTo>
                  <a:pt x="22" y="39"/>
                  <a:pt x="16" y="39"/>
                  <a:pt x="12" y="41"/>
                </a:cubicBezTo>
                <a:cubicBezTo>
                  <a:pt x="9" y="41"/>
                  <a:pt x="8" y="42"/>
                  <a:pt x="8" y="42"/>
                </a:cubicBezTo>
                <a:cubicBezTo>
                  <a:pt x="8" y="42"/>
                  <a:pt x="9" y="42"/>
                  <a:pt x="12" y="43"/>
                </a:cubicBezTo>
                <a:cubicBezTo>
                  <a:pt x="16" y="44"/>
                  <a:pt x="22" y="45"/>
                  <a:pt x="28" y="45"/>
                </a:cubicBezTo>
                <a:cubicBezTo>
                  <a:pt x="35" y="45"/>
                  <a:pt x="40" y="44"/>
                  <a:pt x="44" y="43"/>
                </a:cubicBezTo>
                <a:cubicBezTo>
                  <a:pt x="47" y="42"/>
                  <a:pt x="49" y="42"/>
                  <a:pt x="49" y="42"/>
                </a:cubicBezTo>
                <a:cubicBezTo>
                  <a:pt x="49" y="42"/>
                  <a:pt x="47" y="41"/>
                  <a:pt x="44" y="4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9" name="Freeform 119"/>
          <p:cNvSpPr>
            <a:spLocks noEditPoints="1"/>
          </p:cNvSpPr>
          <p:nvPr/>
        </p:nvSpPr>
        <p:spPr bwMode="auto">
          <a:xfrm>
            <a:off x="4203835" y="4518102"/>
            <a:ext cx="725622" cy="429560"/>
          </a:xfrm>
          <a:custGeom>
            <a:avLst/>
            <a:gdLst>
              <a:gd name="T0" fmla="*/ 281 w 285"/>
              <a:gd name="T1" fmla="*/ 128 h 169"/>
              <a:gd name="T2" fmla="*/ 222 w 285"/>
              <a:gd name="T3" fmla="*/ 105 h 169"/>
              <a:gd name="T4" fmla="*/ 231 w 285"/>
              <a:gd name="T5" fmla="*/ 114 h 169"/>
              <a:gd name="T6" fmla="*/ 246 w 285"/>
              <a:gd name="T7" fmla="*/ 104 h 169"/>
              <a:gd name="T8" fmla="*/ 245 w 285"/>
              <a:gd name="T9" fmla="*/ 83 h 169"/>
              <a:gd name="T10" fmla="*/ 231 w 285"/>
              <a:gd name="T11" fmla="*/ 71 h 169"/>
              <a:gd name="T12" fmla="*/ 235 w 285"/>
              <a:gd name="T13" fmla="*/ 68 h 169"/>
              <a:gd name="T14" fmla="*/ 247 w 285"/>
              <a:gd name="T15" fmla="*/ 74 h 169"/>
              <a:gd name="T16" fmla="*/ 236 w 285"/>
              <a:gd name="T17" fmla="*/ 60 h 169"/>
              <a:gd name="T18" fmla="*/ 231 w 285"/>
              <a:gd name="T19" fmla="*/ 60 h 169"/>
              <a:gd name="T20" fmla="*/ 220 w 285"/>
              <a:gd name="T21" fmla="*/ 79 h 169"/>
              <a:gd name="T22" fmla="*/ 235 w 285"/>
              <a:gd name="T23" fmla="*/ 92 h 169"/>
              <a:gd name="T24" fmla="*/ 233 w 285"/>
              <a:gd name="T25" fmla="*/ 102 h 169"/>
              <a:gd name="T26" fmla="*/ 231 w 285"/>
              <a:gd name="T27" fmla="*/ 91 h 169"/>
              <a:gd name="T28" fmla="*/ 215 w 285"/>
              <a:gd name="T29" fmla="*/ 39 h 169"/>
              <a:gd name="T30" fmla="*/ 207 w 285"/>
              <a:gd name="T31" fmla="*/ 7 h 169"/>
              <a:gd name="T32" fmla="*/ 228 w 285"/>
              <a:gd name="T33" fmla="*/ 2 h 169"/>
              <a:gd name="T34" fmla="*/ 246 w 285"/>
              <a:gd name="T35" fmla="*/ 2 h 169"/>
              <a:gd name="T36" fmla="*/ 249 w 285"/>
              <a:gd name="T37" fmla="*/ 29 h 169"/>
              <a:gd name="T38" fmla="*/ 89 w 285"/>
              <a:gd name="T39" fmla="*/ 55 h 169"/>
              <a:gd name="T40" fmla="*/ 4 w 285"/>
              <a:gd name="T41" fmla="*/ 128 h 169"/>
              <a:gd name="T42" fmla="*/ 33 w 285"/>
              <a:gd name="T43" fmla="*/ 29 h 169"/>
              <a:gd name="T44" fmla="*/ 39 w 285"/>
              <a:gd name="T45" fmla="*/ 3 h 169"/>
              <a:gd name="T46" fmla="*/ 58 w 285"/>
              <a:gd name="T47" fmla="*/ 4 h 169"/>
              <a:gd name="T48" fmla="*/ 76 w 285"/>
              <a:gd name="T49" fmla="*/ 8 h 169"/>
              <a:gd name="T50" fmla="*/ 67 w 285"/>
              <a:gd name="T51" fmla="*/ 38 h 169"/>
              <a:gd name="T52" fmla="*/ 63 w 285"/>
              <a:gd name="T53" fmla="*/ 64 h 169"/>
              <a:gd name="T54" fmla="*/ 49 w 285"/>
              <a:gd name="T55" fmla="*/ 56 h 169"/>
              <a:gd name="T56" fmla="*/ 36 w 285"/>
              <a:gd name="T57" fmla="*/ 72 h 169"/>
              <a:gd name="T58" fmla="*/ 49 w 285"/>
              <a:gd name="T59" fmla="*/ 89 h 169"/>
              <a:gd name="T60" fmla="*/ 53 w 285"/>
              <a:gd name="T61" fmla="*/ 101 h 169"/>
              <a:gd name="T62" fmla="*/ 49 w 285"/>
              <a:gd name="T63" fmla="*/ 94 h 169"/>
              <a:gd name="T64" fmla="*/ 37 w 285"/>
              <a:gd name="T65" fmla="*/ 94 h 169"/>
              <a:gd name="T66" fmla="*/ 49 w 285"/>
              <a:gd name="T67" fmla="*/ 114 h 169"/>
              <a:gd name="T68" fmla="*/ 64 w 285"/>
              <a:gd name="T69" fmla="*/ 104 h 169"/>
              <a:gd name="T70" fmla="*/ 63 w 285"/>
              <a:gd name="T71" fmla="*/ 83 h 169"/>
              <a:gd name="T72" fmla="*/ 49 w 285"/>
              <a:gd name="T73" fmla="*/ 71 h 169"/>
              <a:gd name="T74" fmla="*/ 53 w 285"/>
              <a:gd name="T75" fmla="*/ 68 h 169"/>
              <a:gd name="T76" fmla="*/ 65 w 285"/>
              <a:gd name="T77" fmla="*/ 74 h 169"/>
              <a:gd name="T78" fmla="*/ 162 w 285"/>
              <a:gd name="T79" fmla="*/ 35 h 169"/>
              <a:gd name="T80" fmla="*/ 151 w 285"/>
              <a:gd name="T81" fmla="*/ 14 h 169"/>
              <a:gd name="T82" fmla="*/ 132 w 285"/>
              <a:gd name="T83" fmla="*/ 11 h 169"/>
              <a:gd name="T84" fmla="*/ 124 w 285"/>
              <a:gd name="T85" fmla="*/ 35 h 169"/>
              <a:gd name="T86" fmla="*/ 78 w 285"/>
              <a:gd name="T87" fmla="*/ 126 h 169"/>
              <a:gd name="T88" fmla="*/ 210 w 285"/>
              <a:gd name="T89" fmla="*/ 126 h 169"/>
              <a:gd name="T90" fmla="*/ 146 w 285"/>
              <a:gd name="T91" fmla="*/ 92 h 169"/>
              <a:gd name="T92" fmla="*/ 143 w 285"/>
              <a:gd name="T93" fmla="*/ 83 h 169"/>
              <a:gd name="T94" fmla="*/ 142 w 285"/>
              <a:gd name="T95" fmla="*/ 93 h 169"/>
              <a:gd name="T96" fmla="*/ 162 w 285"/>
              <a:gd name="T97" fmla="*/ 109 h 169"/>
              <a:gd name="T98" fmla="*/ 148 w 285"/>
              <a:gd name="T99" fmla="*/ 136 h 169"/>
              <a:gd name="T100" fmla="*/ 140 w 285"/>
              <a:gd name="T101" fmla="*/ 136 h 169"/>
              <a:gd name="T102" fmla="*/ 125 w 285"/>
              <a:gd name="T103" fmla="*/ 114 h 169"/>
              <a:gd name="T104" fmla="*/ 141 w 285"/>
              <a:gd name="T105" fmla="*/ 126 h 169"/>
              <a:gd name="T106" fmla="*/ 146 w 285"/>
              <a:gd name="T107" fmla="*/ 123 h 169"/>
              <a:gd name="T108" fmla="*/ 131 w 285"/>
              <a:gd name="T109" fmla="*/ 104 h 169"/>
              <a:gd name="T110" fmla="*/ 129 w 285"/>
              <a:gd name="T111" fmla="*/ 79 h 169"/>
              <a:gd name="T112" fmla="*/ 148 w 285"/>
              <a:gd name="T113" fmla="*/ 69 h 169"/>
              <a:gd name="T114" fmla="*/ 162 w 285"/>
              <a:gd name="T115" fmla="*/ 89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85" h="169">
                <a:moveTo>
                  <a:pt x="249" y="38"/>
                </a:moveTo>
                <a:cubicBezTo>
                  <a:pt x="270" y="46"/>
                  <a:pt x="285" y="71"/>
                  <a:pt x="285" y="101"/>
                </a:cubicBezTo>
                <a:cubicBezTo>
                  <a:pt x="285" y="111"/>
                  <a:pt x="284" y="120"/>
                  <a:pt x="281" y="128"/>
                </a:cubicBezTo>
                <a:cubicBezTo>
                  <a:pt x="262" y="132"/>
                  <a:pt x="243" y="133"/>
                  <a:pt x="224" y="132"/>
                </a:cubicBezTo>
                <a:cubicBezTo>
                  <a:pt x="224" y="130"/>
                  <a:pt x="224" y="128"/>
                  <a:pt x="224" y="126"/>
                </a:cubicBezTo>
                <a:cubicBezTo>
                  <a:pt x="224" y="119"/>
                  <a:pt x="223" y="112"/>
                  <a:pt x="222" y="105"/>
                </a:cubicBezTo>
                <a:cubicBezTo>
                  <a:pt x="222" y="105"/>
                  <a:pt x="222" y="105"/>
                  <a:pt x="222" y="105"/>
                </a:cubicBezTo>
                <a:cubicBezTo>
                  <a:pt x="225" y="107"/>
                  <a:pt x="228" y="109"/>
                  <a:pt x="231" y="109"/>
                </a:cubicBezTo>
                <a:cubicBezTo>
                  <a:pt x="231" y="114"/>
                  <a:pt x="231" y="114"/>
                  <a:pt x="231" y="114"/>
                </a:cubicBezTo>
                <a:cubicBezTo>
                  <a:pt x="236" y="114"/>
                  <a:pt x="236" y="114"/>
                  <a:pt x="236" y="114"/>
                </a:cubicBezTo>
                <a:cubicBezTo>
                  <a:pt x="236" y="109"/>
                  <a:pt x="236" y="109"/>
                  <a:pt x="236" y="109"/>
                </a:cubicBezTo>
                <a:cubicBezTo>
                  <a:pt x="241" y="108"/>
                  <a:pt x="244" y="107"/>
                  <a:pt x="246" y="104"/>
                </a:cubicBezTo>
                <a:cubicBezTo>
                  <a:pt x="248" y="102"/>
                  <a:pt x="249" y="99"/>
                  <a:pt x="249" y="94"/>
                </a:cubicBezTo>
                <a:cubicBezTo>
                  <a:pt x="249" y="92"/>
                  <a:pt x="249" y="89"/>
                  <a:pt x="248" y="87"/>
                </a:cubicBezTo>
                <a:cubicBezTo>
                  <a:pt x="247" y="86"/>
                  <a:pt x="246" y="84"/>
                  <a:pt x="245" y="83"/>
                </a:cubicBezTo>
                <a:cubicBezTo>
                  <a:pt x="244" y="82"/>
                  <a:pt x="242" y="81"/>
                  <a:pt x="239" y="79"/>
                </a:cubicBezTo>
                <a:cubicBezTo>
                  <a:pt x="235" y="77"/>
                  <a:pt x="233" y="75"/>
                  <a:pt x="232" y="75"/>
                </a:cubicBezTo>
                <a:cubicBezTo>
                  <a:pt x="231" y="74"/>
                  <a:pt x="231" y="72"/>
                  <a:pt x="231" y="71"/>
                </a:cubicBezTo>
                <a:cubicBezTo>
                  <a:pt x="231" y="69"/>
                  <a:pt x="231" y="69"/>
                  <a:pt x="231" y="68"/>
                </a:cubicBezTo>
                <a:cubicBezTo>
                  <a:pt x="232" y="67"/>
                  <a:pt x="232" y="67"/>
                  <a:pt x="233" y="67"/>
                </a:cubicBezTo>
                <a:cubicBezTo>
                  <a:pt x="234" y="67"/>
                  <a:pt x="235" y="67"/>
                  <a:pt x="235" y="68"/>
                </a:cubicBezTo>
                <a:cubicBezTo>
                  <a:pt x="235" y="69"/>
                  <a:pt x="235" y="70"/>
                  <a:pt x="235" y="72"/>
                </a:cubicBezTo>
                <a:cubicBezTo>
                  <a:pt x="235" y="74"/>
                  <a:pt x="235" y="74"/>
                  <a:pt x="235" y="74"/>
                </a:cubicBezTo>
                <a:cubicBezTo>
                  <a:pt x="247" y="74"/>
                  <a:pt x="247" y="74"/>
                  <a:pt x="247" y="74"/>
                </a:cubicBezTo>
                <a:cubicBezTo>
                  <a:pt x="248" y="73"/>
                  <a:pt x="248" y="73"/>
                  <a:pt x="248" y="72"/>
                </a:cubicBezTo>
                <a:cubicBezTo>
                  <a:pt x="248" y="68"/>
                  <a:pt x="247" y="66"/>
                  <a:pt x="245" y="64"/>
                </a:cubicBezTo>
                <a:cubicBezTo>
                  <a:pt x="243" y="62"/>
                  <a:pt x="240" y="60"/>
                  <a:pt x="236" y="60"/>
                </a:cubicBezTo>
                <a:cubicBezTo>
                  <a:pt x="236" y="56"/>
                  <a:pt x="236" y="56"/>
                  <a:pt x="236" y="56"/>
                </a:cubicBezTo>
                <a:cubicBezTo>
                  <a:pt x="231" y="56"/>
                  <a:pt x="231" y="56"/>
                  <a:pt x="231" y="56"/>
                </a:cubicBezTo>
                <a:cubicBezTo>
                  <a:pt x="231" y="60"/>
                  <a:pt x="231" y="60"/>
                  <a:pt x="231" y="60"/>
                </a:cubicBezTo>
                <a:cubicBezTo>
                  <a:pt x="227" y="60"/>
                  <a:pt x="224" y="62"/>
                  <a:pt x="222" y="64"/>
                </a:cubicBezTo>
                <a:cubicBezTo>
                  <a:pt x="219" y="66"/>
                  <a:pt x="218" y="69"/>
                  <a:pt x="218" y="72"/>
                </a:cubicBezTo>
                <a:cubicBezTo>
                  <a:pt x="218" y="75"/>
                  <a:pt x="219" y="77"/>
                  <a:pt x="220" y="79"/>
                </a:cubicBezTo>
                <a:cubicBezTo>
                  <a:pt x="221" y="81"/>
                  <a:pt x="222" y="82"/>
                  <a:pt x="223" y="84"/>
                </a:cubicBezTo>
                <a:cubicBezTo>
                  <a:pt x="225" y="85"/>
                  <a:pt x="227" y="86"/>
                  <a:pt x="231" y="89"/>
                </a:cubicBezTo>
                <a:cubicBezTo>
                  <a:pt x="233" y="90"/>
                  <a:pt x="234" y="91"/>
                  <a:pt x="235" y="92"/>
                </a:cubicBezTo>
                <a:cubicBezTo>
                  <a:pt x="235" y="94"/>
                  <a:pt x="235" y="96"/>
                  <a:pt x="235" y="98"/>
                </a:cubicBezTo>
                <a:cubicBezTo>
                  <a:pt x="235" y="99"/>
                  <a:pt x="235" y="100"/>
                  <a:pt x="235" y="101"/>
                </a:cubicBezTo>
                <a:cubicBezTo>
                  <a:pt x="234" y="101"/>
                  <a:pt x="234" y="102"/>
                  <a:pt x="233" y="102"/>
                </a:cubicBezTo>
                <a:cubicBezTo>
                  <a:pt x="232" y="102"/>
                  <a:pt x="231" y="101"/>
                  <a:pt x="231" y="100"/>
                </a:cubicBezTo>
                <a:cubicBezTo>
                  <a:pt x="231" y="100"/>
                  <a:pt x="231" y="98"/>
                  <a:pt x="231" y="94"/>
                </a:cubicBezTo>
                <a:cubicBezTo>
                  <a:pt x="231" y="91"/>
                  <a:pt x="231" y="91"/>
                  <a:pt x="231" y="91"/>
                </a:cubicBezTo>
                <a:cubicBezTo>
                  <a:pt x="219" y="91"/>
                  <a:pt x="219" y="91"/>
                  <a:pt x="219" y="91"/>
                </a:cubicBezTo>
                <a:cubicBezTo>
                  <a:pt x="215" y="77"/>
                  <a:pt x="208" y="64"/>
                  <a:pt x="198" y="53"/>
                </a:cubicBezTo>
                <a:cubicBezTo>
                  <a:pt x="203" y="47"/>
                  <a:pt x="209" y="42"/>
                  <a:pt x="215" y="39"/>
                </a:cubicBezTo>
                <a:cubicBezTo>
                  <a:pt x="215" y="29"/>
                  <a:pt x="215" y="29"/>
                  <a:pt x="215" y="29"/>
                </a:cubicBezTo>
                <a:cubicBezTo>
                  <a:pt x="218" y="29"/>
                  <a:pt x="218" y="29"/>
                  <a:pt x="218" y="29"/>
                </a:cubicBezTo>
                <a:cubicBezTo>
                  <a:pt x="207" y="7"/>
                  <a:pt x="207" y="7"/>
                  <a:pt x="207" y="7"/>
                </a:cubicBezTo>
                <a:cubicBezTo>
                  <a:pt x="221" y="3"/>
                  <a:pt x="221" y="3"/>
                  <a:pt x="221" y="3"/>
                </a:cubicBezTo>
                <a:cubicBezTo>
                  <a:pt x="225" y="11"/>
                  <a:pt x="225" y="11"/>
                  <a:pt x="225" y="11"/>
                </a:cubicBezTo>
                <a:cubicBezTo>
                  <a:pt x="228" y="2"/>
                  <a:pt x="228" y="2"/>
                  <a:pt x="228" y="2"/>
                </a:cubicBezTo>
                <a:cubicBezTo>
                  <a:pt x="240" y="4"/>
                  <a:pt x="240" y="4"/>
                  <a:pt x="240" y="4"/>
                </a:cubicBezTo>
                <a:cubicBezTo>
                  <a:pt x="239" y="13"/>
                  <a:pt x="239" y="13"/>
                  <a:pt x="239" y="13"/>
                </a:cubicBezTo>
                <a:cubicBezTo>
                  <a:pt x="246" y="2"/>
                  <a:pt x="246" y="2"/>
                  <a:pt x="246" y="2"/>
                </a:cubicBezTo>
                <a:cubicBezTo>
                  <a:pt x="258" y="8"/>
                  <a:pt x="258" y="8"/>
                  <a:pt x="258" y="8"/>
                </a:cubicBezTo>
                <a:cubicBezTo>
                  <a:pt x="248" y="29"/>
                  <a:pt x="248" y="29"/>
                  <a:pt x="248" y="29"/>
                </a:cubicBezTo>
                <a:cubicBezTo>
                  <a:pt x="249" y="29"/>
                  <a:pt x="249" y="29"/>
                  <a:pt x="249" y="29"/>
                </a:cubicBezTo>
                <a:cubicBezTo>
                  <a:pt x="249" y="38"/>
                  <a:pt x="249" y="38"/>
                  <a:pt x="249" y="38"/>
                </a:cubicBezTo>
                <a:close/>
                <a:moveTo>
                  <a:pt x="67" y="38"/>
                </a:moveTo>
                <a:cubicBezTo>
                  <a:pt x="75" y="41"/>
                  <a:pt x="83" y="47"/>
                  <a:pt x="89" y="55"/>
                </a:cubicBezTo>
                <a:cubicBezTo>
                  <a:pt x="72" y="74"/>
                  <a:pt x="64" y="101"/>
                  <a:pt x="64" y="126"/>
                </a:cubicBezTo>
                <a:cubicBezTo>
                  <a:pt x="64" y="128"/>
                  <a:pt x="64" y="130"/>
                  <a:pt x="64" y="132"/>
                </a:cubicBezTo>
                <a:cubicBezTo>
                  <a:pt x="44" y="133"/>
                  <a:pt x="24" y="132"/>
                  <a:pt x="4" y="128"/>
                </a:cubicBezTo>
                <a:cubicBezTo>
                  <a:pt x="1" y="120"/>
                  <a:pt x="0" y="111"/>
                  <a:pt x="0" y="101"/>
                </a:cubicBezTo>
                <a:cubicBezTo>
                  <a:pt x="0" y="73"/>
                  <a:pt x="14" y="48"/>
                  <a:pt x="33" y="39"/>
                </a:cubicBezTo>
                <a:cubicBezTo>
                  <a:pt x="33" y="29"/>
                  <a:pt x="33" y="29"/>
                  <a:pt x="33" y="29"/>
                </a:cubicBezTo>
                <a:cubicBezTo>
                  <a:pt x="35" y="29"/>
                  <a:pt x="35" y="29"/>
                  <a:pt x="35" y="29"/>
                </a:cubicBezTo>
                <a:cubicBezTo>
                  <a:pt x="25" y="7"/>
                  <a:pt x="25" y="7"/>
                  <a:pt x="25" y="7"/>
                </a:cubicBezTo>
                <a:cubicBezTo>
                  <a:pt x="39" y="3"/>
                  <a:pt x="39" y="3"/>
                  <a:pt x="39" y="3"/>
                </a:cubicBezTo>
                <a:cubicBezTo>
                  <a:pt x="42" y="11"/>
                  <a:pt x="42" y="11"/>
                  <a:pt x="42" y="11"/>
                </a:cubicBezTo>
                <a:cubicBezTo>
                  <a:pt x="46" y="2"/>
                  <a:pt x="46" y="2"/>
                  <a:pt x="46" y="2"/>
                </a:cubicBezTo>
                <a:cubicBezTo>
                  <a:pt x="58" y="4"/>
                  <a:pt x="58" y="4"/>
                  <a:pt x="58" y="4"/>
                </a:cubicBezTo>
                <a:cubicBezTo>
                  <a:pt x="57" y="13"/>
                  <a:pt x="57" y="13"/>
                  <a:pt x="57" y="13"/>
                </a:cubicBezTo>
                <a:cubicBezTo>
                  <a:pt x="64" y="2"/>
                  <a:pt x="64" y="2"/>
                  <a:pt x="64" y="2"/>
                </a:cubicBezTo>
                <a:cubicBezTo>
                  <a:pt x="76" y="8"/>
                  <a:pt x="76" y="8"/>
                  <a:pt x="76" y="8"/>
                </a:cubicBezTo>
                <a:cubicBezTo>
                  <a:pt x="66" y="29"/>
                  <a:pt x="66" y="29"/>
                  <a:pt x="66" y="29"/>
                </a:cubicBezTo>
                <a:cubicBezTo>
                  <a:pt x="67" y="29"/>
                  <a:pt x="67" y="29"/>
                  <a:pt x="67" y="29"/>
                </a:cubicBezTo>
                <a:cubicBezTo>
                  <a:pt x="67" y="38"/>
                  <a:pt x="67" y="38"/>
                  <a:pt x="67" y="38"/>
                </a:cubicBezTo>
                <a:close/>
                <a:moveTo>
                  <a:pt x="65" y="74"/>
                </a:moveTo>
                <a:cubicBezTo>
                  <a:pt x="66" y="73"/>
                  <a:pt x="66" y="73"/>
                  <a:pt x="66" y="72"/>
                </a:cubicBezTo>
                <a:cubicBezTo>
                  <a:pt x="66" y="68"/>
                  <a:pt x="65" y="66"/>
                  <a:pt x="63" y="64"/>
                </a:cubicBezTo>
                <a:cubicBezTo>
                  <a:pt x="61" y="62"/>
                  <a:pt x="58" y="60"/>
                  <a:pt x="54" y="60"/>
                </a:cubicBezTo>
                <a:cubicBezTo>
                  <a:pt x="54" y="56"/>
                  <a:pt x="54" y="56"/>
                  <a:pt x="54" y="56"/>
                </a:cubicBezTo>
                <a:cubicBezTo>
                  <a:pt x="49" y="56"/>
                  <a:pt x="49" y="56"/>
                  <a:pt x="49" y="56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0"/>
                  <a:pt x="42" y="62"/>
                  <a:pt x="40" y="64"/>
                </a:cubicBezTo>
                <a:cubicBezTo>
                  <a:pt x="37" y="66"/>
                  <a:pt x="36" y="69"/>
                  <a:pt x="36" y="72"/>
                </a:cubicBezTo>
                <a:cubicBezTo>
                  <a:pt x="36" y="75"/>
                  <a:pt x="37" y="77"/>
                  <a:pt x="38" y="79"/>
                </a:cubicBezTo>
                <a:cubicBezTo>
                  <a:pt x="39" y="81"/>
                  <a:pt x="40" y="82"/>
                  <a:pt x="41" y="84"/>
                </a:cubicBezTo>
                <a:cubicBezTo>
                  <a:pt x="43" y="85"/>
                  <a:pt x="45" y="86"/>
                  <a:pt x="49" y="89"/>
                </a:cubicBezTo>
                <a:cubicBezTo>
                  <a:pt x="51" y="90"/>
                  <a:pt x="52" y="91"/>
                  <a:pt x="53" y="92"/>
                </a:cubicBezTo>
                <a:cubicBezTo>
                  <a:pt x="53" y="94"/>
                  <a:pt x="53" y="96"/>
                  <a:pt x="53" y="98"/>
                </a:cubicBezTo>
                <a:cubicBezTo>
                  <a:pt x="53" y="99"/>
                  <a:pt x="53" y="100"/>
                  <a:pt x="53" y="101"/>
                </a:cubicBezTo>
                <a:cubicBezTo>
                  <a:pt x="52" y="101"/>
                  <a:pt x="52" y="102"/>
                  <a:pt x="51" y="102"/>
                </a:cubicBezTo>
                <a:cubicBezTo>
                  <a:pt x="50" y="102"/>
                  <a:pt x="49" y="101"/>
                  <a:pt x="49" y="100"/>
                </a:cubicBezTo>
                <a:cubicBezTo>
                  <a:pt x="49" y="100"/>
                  <a:pt x="49" y="98"/>
                  <a:pt x="49" y="94"/>
                </a:cubicBezTo>
                <a:cubicBezTo>
                  <a:pt x="49" y="91"/>
                  <a:pt x="49" y="91"/>
                  <a:pt x="49" y="91"/>
                </a:cubicBezTo>
                <a:cubicBezTo>
                  <a:pt x="37" y="91"/>
                  <a:pt x="37" y="91"/>
                  <a:pt x="37" y="91"/>
                </a:cubicBezTo>
                <a:cubicBezTo>
                  <a:pt x="37" y="94"/>
                  <a:pt x="37" y="94"/>
                  <a:pt x="37" y="94"/>
                </a:cubicBezTo>
                <a:cubicBezTo>
                  <a:pt x="37" y="99"/>
                  <a:pt x="38" y="103"/>
                  <a:pt x="40" y="105"/>
                </a:cubicBezTo>
                <a:cubicBezTo>
                  <a:pt x="43" y="107"/>
                  <a:pt x="46" y="109"/>
                  <a:pt x="49" y="109"/>
                </a:cubicBezTo>
                <a:cubicBezTo>
                  <a:pt x="49" y="114"/>
                  <a:pt x="49" y="114"/>
                  <a:pt x="49" y="114"/>
                </a:cubicBezTo>
                <a:cubicBezTo>
                  <a:pt x="54" y="114"/>
                  <a:pt x="54" y="114"/>
                  <a:pt x="54" y="114"/>
                </a:cubicBezTo>
                <a:cubicBezTo>
                  <a:pt x="54" y="109"/>
                  <a:pt x="54" y="109"/>
                  <a:pt x="54" y="109"/>
                </a:cubicBezTo>
                <a:cubicBezTo>
                  <a:pt x="59" y="108"/>
                  <a:pt x="62" y="107"/>
                  <a:pt x="64" y="104"/>
                </a:cubicBezTo>
                <a:cubicBezTo>
                  <a:pt x="66" y="102"/>
                  <a:pt x="67" y="99"/>
                  <a:pt x="67" y="94"/>
                </a:cubicBezTo>
                <a:cubicBezTo>
                  <a:pt x="67" y="92"/>
                  <a:pt x="66" y="89"/>
                  <a:pt x="66" y="87"/>
                </a:cubicBezTo>
                <a:cubicBezTo>
                  <a:pt x="65" y="86"/>
                  <a:pt x="64" y="84"/>
                  <a:pt x="63" y="83"/>
                </a:cubicBezTo>
                <a:cubicBezTo>
                  <a:pt x="62" y="82"/>
                  <a:pt x="60" y="81"/>
                  <a:pt x="57" y="79"/>
                </a:cubicBezTo>
                <a:cubicBezTo>
                  <a:pt x="53" y="77"/>
                  <a:pt x="51" y="75"/>
                  <a:pt x="50" y="75"/>
                </a:cubicBezTo>
                <a:cubicBezTo>
                  <a:pt x="49" y="74"/>
                  <a:pt x="49" y="72"/>
                  <a:pt x="49" y="71"/>
                </a:cubicBezTo>
                <a:cubicBezTo>
                  <a:pt x="49" y="69"/>
                  <a:pt x="49" y="69"/>
                  <a:pt x="49" y="68"/>
                </a:cubicBezTo>
                <a:cubicBezTo>
                  <a:pt x="50" y="67"/>
                  <a:pt x="50" y="67"/>
                  <a:pt x="51" y="67"/>
                </a:cubicBezTo>
                <a:cubicBezTo>
                  <a:pt x="52" y="67"/>
                  <a:pt x="53" y="67"/>
                  <a:pt x="53" y="68"/>
                </a:cubicBezTo>
                <a:cubicBezTo>
                  <a:pt x="53" y="69"/>
                  <a:pt x="53" y="70"/>
                  <a:pt x="53" y="72"/>
                </a:cubicBezTo>
                <a:cubicBezTo>
                  <a:pt x="53" y="74"/>
                  <a:pt x="53" y="74"/>
                  <a:pt x="53" y="74"/>
                </a:cubicBezTo>
                <a:cubicBezTo>
                  <a:pt x="65" y="74"/>
                  <a:pt x="65" y="74"/>
                  <a:pt x="65" y="74"/>
                </a:cubicBezTo>
                <a:close/>
                <a:moveTo>
                  <a:pt x="164" y="45"/>
                </a:moveTo>
                <a:cubicBezTo>
                  <a:pt x="164" y="35"/>
                  <a:pt x="164" y="35"/>
                  <a:pt x="164" y="35"/>
                </a:cubicBezTo>
                <a:cubicBezTo>
                  <a:pt x="162" y="35"/>
                  <a:pt x="162" y="35"/>
                  <a:pt x="162" y="35"/>
                </a:cubicBezTo>
                <a:cubicBezTo>
                  <a:pt x="175" y="8"/>
                  <a:pt x="175" y="8"/>
                  <a:pt x="175" y="8"/>
                </a:cubicBezTo>
                <a:cubicBezTo>
                  <a:pt x="160" y="0"/>
                  <a:pt x="160" y="0"/>
                  <a:pt x="160" y="0"/>
                </a:cubicBezTo>
                <a:cubicBezTo>
                  <a:pt x="151" y="14"/>
                  <a:pt x="151" y="14"/>
                  <a:pt x="151" y="14"/>
                </a:cubicBezTo>
                <a:cubicBezTo>
                  <a:pt x="152" y="2"/>
                  <a:pt x="152" y="2"/>
                  <a:pt x="152" y="2"/>
                </a:cubicBezTo>
                <a:cubicBezTo>
                  <a:pt x="137" y="1"/>
                  <a:pt x="137" y="1"/>
                  <a:pt x="137" y="1"/>
                </a:cubicBezTo>
                <a:cubicBezTo>
                  <a:pt x="132" y="11"/>
                  <a:pt x="132" y="11"/>
                  <a:pt x="132" y="11"/>
                </a:cubicBezTo>
                <a:cubicBezTo>
                  <a:pt x="128" y="2"/>
                  <a:pt x="128" y="2"/>
                  <a:pt x="128" y="2"/>
                </a:cubicBezTo>
                <a:cubicBezTo>
                  <a:pt x="111" y="7"/>
                  <a:pt x="111" y="7"/>
                  <a:pt x="111" y="7"/>
                </a:cubicBezTo>
                <a:cubicBezTo>
                  <a:pt x="124" y="35"/>
                  <a:pt x="124" y="35"/>
                  <a:pt x="124" y="35"/>
                </a:cubicBezTo>
                <a:cubicBezTo>
                  <a:pt x="121" y="35"/>
                  <a:pt x="121" y="35"/>
                  <a:pt x="121" y="35"/>
                </a:cubicBezTo>
                <a:cubicBezTo>
                  <a:pt x="121" y="47"/>
                  <a:pt x="121" y="47"/>
                  <a:pt x="121" y="47"/>
                </a:cubicBezTo>
                <a:cubicBezTo>
                  <a:pt x="96" y="59"/>
                  <a:pt x="78" y="90"/>
                  <a:pt x="78" y="126"/>
                </a:cubicBezTo>
                <a:cubicBezTo>
                  <a:pt x="78" y="139"/>
                  <a:pt x="80" y="150"/>
                  <a:pt x="84" y="161"/>
                </a:cubicBezTo>
                <a:cubicBezTo>
                  <a:pt x="124" y="169"/>
                  <a:pt x="164" y="169"/>
                  <a:pt x="204" y="161"/>
                </a:cubicBezTo>
                <a:cubicBezTo>
                  <a:pt x="208" y="150"/>
                  <a:pt x="210" y="139"/>
                  <a:pt x="210" y="126"/>
                </a:cubicBezTo>
                <a:cubicBezTo>
                  <a:pt x="210" y="88"/>
                  <a:pt x="191" y="56"/>
                  <a:pt x="164" y="45"/>
                </a:cubicBezTo>
                <a:close/>
                <a:moveTo>
                  <a:pt x="162" y="92"/>
                </a:moveTo>
                <a:cubicBezTo>
                  <a:pt x="146" y="92"/>
                  <a:pt x="146" y="92"/>
                  <a:pt x="146" y="92"/>
                </a:cubicBezTo>
                <a:cubicBezTo>
                  <a:pt x="146" y="90"/>
                  <a:pt x="146" y="90"/>
                  <a:pt x="146" y="90"/>
                </a:cubicBezTo>
                <a:cubicBezTo>
                  <a:pt x="146" y="87"/>
                  <a:pt x="146" y="85"/>
                  <a:pt x="146" y="84"/>
                </a:cubicBezTo>
                <a:cubicBezTo>
                  <a:pt x="145" y="84"/>
                  <a:pt x="145" y="83"/>
                  <a:pt x="143" y="83"/>
                </a:cubicBezTo>
                <a:cubicBezTo>
                  <a:pt x="143" y="83"/>
                  <a:pt x="142" y="83"/>
                  <a:pt x="141" y="84"/>
                </a:cubicBezTo>
                <a:cubicBezTo>
                  <a:pt x="141" y="85"/>
                  <a:pt x="141" y="86"/>
                  <a:pt x="141" y="87"/>
                </a:cubicBezTo>
                <a:cubicBezTo>
                  <a:pt x="141" y="90"/>
                  <a:pt x="141" y="92"/>
                  <a:pt x="142" y="93"/>
                </a:cubicBezTo>
                <a:cubicBezTo>
                  <a:pt x="143" y="94"/>
                  <a:pt x="146" y="95"/>
                  <a:pt x="150" y="98"/>
                </a:cubicBezTo>
                <a:cubicBezTo>
                  <a:pt x="154" y="101"/>
                  <a:pt x="157" y="102"/>
                  <a:pt x="158" y="104"/>
                </a:cubicBezTo>
                <a:cubicBezTo>
                  <a:pt x="160" y="105"/>
                  <a:pt x="161" y="107"/>
                  <a:pt x="162" y="109"/>
                </a:cubicBezTo>
                <a:cubicBezTo>
                  <a:pt x="163" y="111"/>
                  <a:pt x="164" y="114"/>
                  <a:pt x="164" y="118"/>
                </a:cubicBezTo>
                <a:cubicBezTo>
                  <a:pt x="164" y="123"/>
                  <a:pt x="162" y="128"/>
                  <a:pt x="160" y="131"/>
                </a:cubicBezTo>
                <a:cubicBezTo>
                  <a:pt x="157" y="134"/>
                  <a:pt x="153" y="136"/>
                  <a:pt x="148" y="136"/>
                </a:cubicBezTo>
                <a:cubicBezTo>
                  <a:pt x="148" y="142"/>
                  <a:pt x="148" y="142"/>
                  <a:pt x="148" y="142"/>
                </a:cubicBezTo>
                <a:cubicBezTo>
                  <a:pt x="140" y="142"/>
                  <a:pt x="140" y="142"/>
                  <a:pt x="140" y="142"/>
                </a:cubicBezTo>
                <a:cubicBezTo>
                  <a:pt x="140" y="136"/>
                  <a:pt x="140" y="136"/>
                  <a:pt x="140" y="136"/>
                </a:cubicBezTo>
                <a:cubicBezTo>
                  <a:pt x="136" y="136"/>
                  <a:pt x="133" y="134"/>
                  <a:pt x="130" y="132"/>
                </a:cubicBezTo>
                <a:cubicBezTo>
                  <a:pt x="127" y="129"/>
                  <a:pt x="125" y="124"/>
                  <a:pt x="125" y="117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40" y="114"/>
                  <a:pt x="140" y="114"/>
                  <a:pt x="140" y="114"/>
                </a:cubicBezTo>
                <a:cubicBezTo>
                  <a:pt x="140" y="118"/>
                  <a:pt x="140" y="118"/>
                  <a:pt x="140" y="118"/>
                </a:cubicBezTo>
                <a:cubicBezTo>
                  <a:pt x="140" y="122"/>
                  <a:pt x="141" y="125"/>
                  <a:pt x="141" y="126"/>
                </a:cubicBezTo>
                <a:cubicBezTo>
                  <a:pt x="141" y="127"/>
                  <a:pt x="142" y="127"/>
                  <a:pt x="143" y="127"/>
                </a:cubicBezTo>
                <a:cubicBezTo>
                  <a:pt x="144" y="127"/>
                  <a:pt x="145" y="127"/>
                  <a:pt x="146" y="126"/>
                </a:cubicBezTo>
                <a:cubicBezTo>
                  <a:pt x="146" y="125"/>
                  <a:pt x="146" y="124"/>
                  <a:pt x="146" y="123"/>
                </a:cubicBezTo>
                <a:cubicBezTo>
                  <a:pt x="146" y="119"/>
                  <a:pt x="146" y="117"/>
                  <a:pt x="146" y="115"/>
                </a:cubicBezTo>
                <a:cubicBezTo>
                  <a:pt x="145" y="114"/>
                  <a:pt x="143" y="112"/>
                  <a:pt x="141" y="111"/>
                </a:cubicBezTo>
                <a:cubicBezTo>
                  <a:pt x="136" y="108"/>
                  <a:pt x="133" y="105"/>
                  <a:pt x="131" y="104"/>
                </a:cubicBezTo>
                <a:cubicBezTo>
                  <a:pt x="129" y="103"/>
                  <a:pt x="128" y="101"/>
                  <a:pt x="127" y="98"/>
                </a:cubicBezTo>
                <a:cubicBezTo>
                  <a:pt x="125" y="96"/>
                  <a:pt x="125" y="93"/>
                  <a:pt x="125" y="90"/>
                </a:cubicBezTo>
                <a:cubicBezTo>
                  <a:pt x="125" y="85"/>
                  <a:pt x="126" y="81"/>
                  <a:pt x="129" y="79"/>
                </a:cubicBezTo>
                <a:cubicBezTo>
                  <a:pt x="131" y="76"/>
                  <a:pt x="135" y="74"/>
                  <a:pt x="140" y="74"/>
                </a:cubicBezTo>
                <a:cubicBezTo>
                  <a:pt x="140" y="69"/>
                  <a:pt x="140" y="69"/>
                  <a:pt x="140" y="69"/>
                </a:cubicBezTo>
                <a:cubicBezTo>
                  <a:pt x="148" y="69"/>
                  <a:pt x="148" y="69"/>
                  <a:pt x="148" y="69"/>
                </a:cubicBezTo>
                <a:cubicBezTo>
                  <a:pt x="148" y="74"/>
                  <a:pt x="148" y="74"/>
                  <a:pt x="148" y="74"/>
                </a:cubicBezTo>
                <a:cubicBezTo>
                  <a:pt x="152" y="74"/>
                  <a:pt x="156" y="76"/>
                  <a:pt x="158" y="79"/>
                </a:cubicBezTo>
                <a:cubicBezTo>
                  <a:pt x="161" y="81"/>
                  <a:pt x="162" y="85"/>
                  <a:pt x="162" y="89"/>
                </a:cubicBezTo>
                <a:cubicBezTo>
                  <a:pt x="162" y="90"/>
                  <a:pt x="162" y="91"/>
                  <a:pt x="162" y="92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5" name="Freeform 125"/>
          <p:cNvSpPr>
            <a:spLocks noEditPoints="1"/>
          </p:cNvSpPr>
          <p:nvPr/>
        </p:nvSpPr>
        <p:spPr bwMode="auto">
          <a:xfrm>
            <a:off x="7422842" y="3260645"/>
            <a:ext cx="580283" cy="654567"/>
          </a:xfrm>
          <a:custGeom>
            <a:avLst/>
            <a:gdLst>
              <a:gd name="T0" fmla="*/ 70 w 228"/>
              <a:gd name="T1" fmla="*/ 231 h 257"/>
              <a:gd name="T2" fmla="*/ 67 w 228"/>
              <a:gd name="T3" fmla="*/ 234 h 257"/>
              <a:gd name="T4" fmla="*/ 67 w 228"/>
              <a:gd name="T5" fmla="*/ 239 h 257"/>
              <a:gd name="T6" fmla="*/ 70 w 228"/>
              <a:gd name="T7" fmla="*/ 242 h 257"/>
              <a:gd name="T8" fmla="*/ 106 w 228"/>
              <a:gd name="T9" fmla="*/ 242 h 257"/>
              <a:gd name="T10" fmla="*/ 110 w 228"/>
              <a:gd name="T11" fmla="*/ 239 h 257"/>
              <a:gd name="T12" fmla="*/ 110 w 228"/>
              <a:gd name="T13" fmla="*/ 234 h 257"/>
              <a:gd name="T14" fmla="*/ 106 w 228"/>
              <a:gd name="T15" fmla="*/ 231 h 257"/>
              <a:gd name="T16" fmla="*/ 70 w 228"/>
              <a:gd name="T17" fmla="*/ 231 h 257"/>
              <a:gd name="T18" fmla="*/ 95 w 228"/>
              <a:gd name="T19" fmla="*/ 77 h 257"/>
              <a:gd name="T20" fmla="*/ 95 w 228"/>
              <a:gd name="T21" fmla="*/ 86 h 257"/>
              <a:gd name="T22" fmla="*/ 191 w 228"/>
              <a:gd name="T23" fmla="*/ 86 h 257"/>
              <a:gd name="T24" fmla="*/ 191 w 228"/>
              <a:gd name="T25" fmla="*/ 77 h 257"/>
              <a:gd name="T26" fmla="*/ 95 w 228"/>
              <a:gd name="T27" fmla="*/ 77 h 257"/>
              <a:gd name="T28" fmla="*/ 88 w 228"/>
              <a:gd name="T29" fmla="*/ 98 h 257"/>
              <a:gd name="T30" fmla="*/ 88 w 228"/>
              <a:gd name="T31" fmla="*/ 107 h 257"/>
              <a:gd name="T32" fmla="*/ 202 w 228"/>
              <a:gd name="T33" fmla="*/ 107 h 257"/>
              <a:gd name="T34" fmla="*/ 202 w 228"/>
              <a:gd name="T35" fmla="*/ 98 h 257"/>
              <a:gd name="T36" fmla="*/ 88 w 228"/>
              <a:gd name="T37" fmla="*/ 98 h 257"/>
              <a:gd name="T38" fmla="*/ 95 w 228"/>
              <a:gd name="T39" fmla="*/ 120 h 257"/>
              <a:gd name="T40" fmla="*/ 95 w 228"/>
              <a:gd name="T41" fmla="*/ 129 h 257"/>
              <a:gd name="T42" fmla="*/ 191 w 228"/>
              <a:gd name="T43" fmla="*/ 129 h 257"/>
              <a:gd name="T44" fmla="*/ 191 w 228"/>
              <a:gd name="T45" fmla="*/ 120 h 257"/>
              <a:gd name="T46" fmla="*/ 95 w 228"/>
              <a:gd name="T47" fmla="*/ 120 h 257"/>
              <a:gd name="T48" fmla="*/ 142 w 228"/>
              <a:gd name="T49" fmla="*/ 44 h 257"/>
              <a:gd name="T50" fmla="*/ 142 w 228"/>
              <a:gd name="T51" fmla="*/ 44 h 257"/>
              <a:gd name="T52" fmla="*/ 228 w 228"/>
              <a:gd name="T53" fmla="*/ 105 h 257"/>
              <a:gd name="T54" fmla="*/ 142 w 228"/>
              <a:gd name="T55" fmla="*/ 165 h 257"/>
              <a:gd name="T56" fmla="*/ 113 w 228"/>
              <a:gd name="T57" fmla="*/ 162 h 257"/>
              <a:gd name="T58" fmla="*/ 86 w 228"/>
              <a:gd name="T59" fmla="*/ 182 h 257"/>
              <a:gd name="T60" fmla="*/ 95 w 228"/>
              <a:gd name="T61" fmla="*/ 156 h 257"/>
              <a:gd name="T62" fmla="*/ 55 w 228"/>
              <a:gd name="T63" fmla="*/ 105 h 257"/>
              <a:gd name="T64" fmla="*/ 142 w 228"/>
              <a:gd name="T65" fmla="*/ 44 h 257"/>
              <a:gd name="T66" fmla="*/ 10 w 228"/>
              <a:gd name="T67" fmla="*/ 0 h 257"/>
              <a:gd name="T68" fmla="*/ 165 w 228"/>
              <a:gd name="T69" fmla="*/ 0 h 257"/>
              <a:gd name="T70" fmla="*/ 175 w 228"/>
              <a:gd name="T71" fmla="*/ 10 h 257"/>
              <a:gd name="T72" fmla="*/ 175 w 228"/>
              <a:gd name="T73" fmla="*/ 33 h 257"/>
              <a:gd name="T74" fmla="*/ 153 w 228"/>
              <a:gd name="T75" fmla="*/ 30 h 257"/>
              <a:gd name="T76" fmla="*/ 153 w 228"/>
              <a:gd name="T77" fmla="*/ 22 h 257"/>
              <a:gd name="T78" fmla="*/ 23 w 228"/>
              <a:gd name="T79" fmla="*/ 22 h 257"/>
              <a:gd name="T80" fmla="*/ 23 w 228"/>
              <a:gd name="T81" fmla="*/ 216 h 257"/>
              <a:gd name="T82" fmla="*/ 153 w 228"/>
              <a:gd name="T83" fmla="*/ 216 h 257"/>
              <a:gd name="T84" fmla="*/ 153 w 228"/>
              <a:gd name="T85" fmla="*/ 180 h 257"/>
              <a:gd name="T86" fmla="*/ 175 w 228"/>
              <a:gd name="T87" fmla="*/ 176 h 257"/>
              <a:gd name="T88" fmla="*/ 175 w 228"/>
              <a:gd name="T89" fmla="*/ 247 h 257"/>
              <a:gd name="T90" fmla="*/ 165 w 228"/>
              <a:gd name="T91" fmla="*/ 257 h 257"/>
              <a:gd name="T92" fmla="*/ 10 w 228"/>
              <a:gd name="T93" fmla="*/ 257 h 257"/>
              <a:gd name="T94" fmla="*/ 0 w 228"/>
              <a:gd name="T95" fmla="*/ 247 h 257"/>
              <a:gd name="T96" fmla="*/ 0 w 228"/>
              <a:gd name="T97" fmla="*/ 10 h 257"/>
              <a:gd name="T98" fmla="*/ 10 w 228"/>
              <a:gd name="T99" fmla="*/ 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" h="257">
                <a:moveTo>
                  <a:pt x="70" y="231"/>
                </a:moveTo>
                <a:cubicBezTo>
                  <a:pt x="68" y="231"/>
                  <a:pt x="67" y="233"/>
                  <a:pt x="67" y="234"/>
                </a:cubicBezTo>
                <a:cubicBezTo>
                  <a:pt x="67" y="239"/>
                  <a:pt x="67" y="239"/>
                  <a:pt x="67" y="239"/>
                </a:cubicBezTo>
                <a:cubicBezTo>
                  <a:pt x="67" y="241"/>
                  <a:pt x="68" y="242"/>
                  <a:pt x="70" y="242"/>
                </a:cubicBezTo>
                <a:cubicBezTo>
                  <a:pt x="106" y="242"/>
                  <a:pt x="106" y="242"/>
                  <a:pt x="106" y="242"/>
                </a:cubicBezTo>
                <a:cubicBezTo>
                  <a:pt x="108" y="242"/>
                  <a:pt x="110" y="241"/>
                  <a:pt x="110" y="239"/>
                </a:cubicBezTo>
                <a:cubicBezTo>
                  <a:pt x="110" y="234"/>
                  <a:pt x="110" y="234"/>
                  <a:pt x="110" y="234"/>
                </a:cubicBezTo>
                <a:cubicBezTo>
                  <a:pt x="110" y="233"/>
                  <a:pt x="108" y="231"/>
                  <a:pt x="106" y="231"/>
                </a:cubicBezTo>
                <a:cubicBezTo>
                  <a:pt x="70" y="231"/>
                  <a:pt x="70" y="231"/>
                  <a:pt x="70" y="231"/>
                </a:cubicBezTo>
                <a:close/>
                <a:moveTo>
                  <a:pt x="95" y="77"/>
                </a:moveTo>
                <a:cubicBezTo>
                  <a:pt x="95" y="86"/>
                  <a:pt x="95" y="86"/>
                  <a:pt x="95" y="86"/>
                </a:cubicBezTo>
                <a:cubicBezTo>
                  <a:pt x="191" y="86"/>
                  <a:pt x="191" y="86"/>
                  <a:pt x="191" y="86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95" y="77"/>
                  <a:pt x="95" y="77"/>
                  <a:pt x="95" y="77"/>
                </a:cubicBezTo>
                <a:close/>
                <a:moveTo>
                  <a:pt x="88" y="98"/>
                </a:moveTo>
                <a:cubicBezTo>
                  <a:pt x="88" y="107"/>
                  <a:pt x="88" y="107"/>
                  <a:pt x="88" y="107"/>
                </a:cubicBezTo>
                <a:cubicBezTo>
                  <a:pt x="202" y="107"/>
                  <a:pt x="202" y="107"/>
                  <a:pt x="202" y="107"/>
                </a:cubicBezTo>
                <a:cubicBezTo>
                  <a:pt x="202" y="98"/>
                  <a:pt x="202" y="98"/>
                  <a:pt x="202" y="98"/>
                </a:cubicBezTo>
                <a:cubicBezTo>
                  <a:pt x="88" y="98"/>
                  <a:pt x="88" y="98"/>
                  <a:pt x="88" y="98"/>
                </a:cubicBezTo>
                <a:close/>
                <a:moveTo>
                  <a:pt x="95" y="120"/>
                </a:moveTo>
                <a:cubicBezTo>
                  <a:pt x="95" y="129"/>
                  <a:pt x="95" y="129"/>
                  <a:pt x="95" y="129"/>
                </a:cubicBezTo>
                <a:cubicBezTo>
                  <a:pt x="191" y="129"/>
                  <a:pt x="191" y="129"/>
                  <a:pt x="191" y="129"/>
                </a:cubicBezTo>
                <a:cubicBezTo>
                  <a:pt x="191" y="120"/>
                  <a:pt x="191" y="120"/>
                  <a:pt x="191" y="120"/>
                </a:cubicBezTo>
                <a:cubicBezTo>
                  <a:pt x="95" y="120"/>
                  <a:pt x="95" y="120"/>
                  <a:pt x="95" y="120"/>
                </a:cubicBezTo>
                <a:close/>
                <a:moveTo>
                  <a:pt x="142" y="44"/>
                </a:moveTo>
                <a:cubicBezTo>
                  <a:pt x="142" y="44"/>
                  <a:pt x="142" y="44"/>
                  <a:pt x="142" y="44"/>
                </a:cubicBezTo>
                <a:cubicBezTo>
                  <a:pt x="190" y="44"/>
                  <a:pt x="228" y="71"/>
                  <a:pt x="228" y="105"/>
                </a:cubicBezTo>
                <a:cubicBezTo>
                  <a:pt x="228" y="138"/>
                  <a:pt x="190" y="165"/>
                  <a:pt x="142" y="165"/>
                </a:cubicBezTo>
                <a:cubicBezTo>
                  <a:pt x="132" y="165"/>
                  <a:pt x="122" y="164"/>
                  <a:pt x="113" y="162"/>
                </a:cubicBezTo>
                <a:cubicBezTo>
                  <a:pt x="86" y="182"/>
                  <a:pt x="86" y="182"/>
                  <a:pt x="86" y="182"/>
                </a:cubicBezTo>
                <a:cubicBezTo>
                  <a:pt x="95" y="156"/>
                  <a:pt x="95" y="156"/>
                  <a:pt x="95" y="156"/>
                </a:cubicBezTo>
                <a:cubicBezTo>
                  <a:pt x="71" y="145"/>
                  <a:pt x="55" y="126"/>
                  <a:pt x="55" y="105"/>
                </a:cubicBezTo>
                <a:cubicBezTo>
                  <a:pt x="55" y="71"/>
                  <a:pt x="94" y="44"/>
                  <a:pt x="142" y="44"/>
                </a:cubicBezTo>
                <a:close/>
                <a:moveTo>
                  <a:pt x="10" y="0"/>
                </a:moveTo>
                <a:cubicBezTo>
                  <a:pt x="165" y="0"/>
                  <a:pt x="165" y="0"/>
                  <a:pt x="165" y="0"/>
                </a:cubicBezTo>
                <a:cubicBezTo>
                  <a:pt x="171" y="0"/>
                  <a:pt x="175" y="4"/>
                  <a:pt x="175" y="10"/>
                </a:cubicBezTo>
                <a:cubicBezTo>
                  <a:pt x="175" y="33"/>
                  <a:pt x="175" y="33"/>
                  <a:pt x="175" y="33"/>
                </a:cubicBezTo>
                <a:cubicBezTo>
                  <a:pt x="168" y="31"/>
                  <a:pt x="160" y="30"/>
                  <a:pt x="153" y="30"/>
                </a:cubicBezTo>
                <a:cubicBezTo>
                  <a:pt x="153" y="22"/>
                  <a:pt x="153" y="22"/>
                  <a:pt x="15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16"/>
                  <a:pt x="23" y="216"/>
                  <a:pt x="23" y="216"/>
                </a:cubicBezTo>
                <a:cubicBezTo>
                  <a:pt x="65" y="216"/>
                  <a:pt x="100" y="216"/>
                  <a:pt x="153" y="216"/>
                </a:cubicBezTo>
                <a:cubicBezTo>
                  <a:pt x="153" y="180"/>
                  <a:pt x="153" y="180"/>
                  <a:pt x="153" y="180"/>
                </a:cubicBezTo>
                <a:cubicBezTo>
                  <a:pt x="160" y="179"/>
                  <a:pt x="168" y="178"/>
                  <a:pt x="175" y="176"/>
                </a:cubicBezTo>
                <a:cubicBezTo>
                  <a:pt x="175" y="247"/>
                  <a:pt x="175" y="247"/>
                  <a:pt x="175" y="247"/>
                </a:cubicBezTo>
                <a:cubicBezTo>
                  <a:pt x="175" y="252"/>
                  <a:pt x="171" y="257"/>
                  <a:pt x="165" y="257"/>
                </a:cubicBezTo>
                <a:cubicBezTo>
                  <a:pt x="10" y="257"/>
                  <a:pt x="10" y="257"/>
                  <a:pt x="10" y="257"/>
                </a:cubicBezTo>
                <a:cubicBezTo>
                  <a:pt x="4" y="257"/>
                  <a:pt x="0" y="252"/>
                  <a:pt x="0" y="2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4" y="0"/>
                  <a:pt x="10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7" name="Freeform 127"/>
          <p:cNvSpPr>
            <a:spLocks noEditPoints="1"/>
          </p:cNvSpPr>
          <p:nvPr/>
        </p:nvSpPr>
        <p:spPr bwMode="auto">
          <a:xfrm>
            <a:off x="2190609" y="3275715"/>
            <a:ext cx="447862" cy="656720"/>
          </a:xfrm>
          <a:custGeom>
            <a:avLst/>
            <a:gdLst>
              <a:gd name="T0" fmla="*/ 24 w 176"/>
              <a:gd name="T1" fmla="*/ 217 h 258"/>
              <a:gd name="T2" fmla="*/ 153 w 176"/>
              <a:gd name="T3" fmla="*/ 22 h 258"/>
              <a:gd name="T4" fmla="*/ 71 w 176"/>
              <a:gd name="T5" fmla="*/ 232 h 258"/>
              <a:gd name="T6" fmla="*/ 67 w 176"/>
              <a:gd name="T7" fmla="*/ 240 h 258"/>
              <a:gd name="T8" fmla="*/ 107 w 176"/>
              <a:gd name="T9" fmla="*/ 243 h 258"/>
              <a:gd name="T10" fmla="*/ 110 w 176"/>
              <a:gd name="T11" fmla="*/ 235 h 258"/>
              <a:gd name="T12" fmla="*/ 71 w 176"/>
              <a:gd name="T13" fmla="*/ 232 h 258"/>
              <a:gd name="T14" fmla="*/ 101 w 176"/>
              <a:gd name="T15" fmla="*/ 71 h 258"/>
              <a:gd name="T16" fmla="*/ 134 w 176"/>
              <a:gd name="T17" fmla="*/ 96 h 258"/>
              <a:gd name="T18" fmla="*/ 137 w 176"/>
              <a:gd name="T19" fmla="*/ 143 h 258"/>
              <a:gd name="T20" fmla="*/ 130 w 176"/>
              <a:gd name="T21" fmla="*/ 132 h 258"/>
              <a:gd name="T22" fmla="*/ 103 w 176"/>
              <a:gd name="T23" fmla="*/ 82 h 258"/>
              <a:gd name="T24" fmla="*/ 101 w 176"/>
              <a:gd name="T25" fmla="*/ 71 h 258"/>
              <a:gd name="T26" fmla="*/ 93 w 176"/>
              <a:gd name="T27" fmla="*/ 113 h 258"/>
              <a:gd name="T28" fmla="*/ 87 w 176"/>
              <a:gd name="T29" fmla="*/ 131 h 258"/>
              <a:gd name="T30" fmla="*/ 93 w 176"/>
              <a:gd name="T31" fmla="*/ 113 h 258"/>
              <a:gd name="T32" fmla="*/ 99 w 176"/>
              <a:gd name="T33" fmla="*/ 180 h 258"/>
              <a:gd name="T34" fmla="*/ 74 w 176"/>
              <a:gd name="T35" fmla="*/ 180 h 258"/>
              <a:gd name="T36" fmla="*/ 34 w 176"/>
              <a:gd name="T37" fmla="*/ 99 h 258"/>
              <a:gd name="T38" fmla="*/ 45 w 176"/>
              <a:gd name="T39" fmla="*/ 81 h 258"/>
              <a:gd name="T40" fmla="*/ 50 w 176"/>
              <a:gd name="T41" fmla="*/ 79 h 258"/>
              <a:gd name="T42" fmla="*/ 60 w 176"/>
              <a:gd name="T43" fmla="*/ 74 h 258"/>
              <a:gd name="T44" fmla="*/ 71 w 176"/>
              <a:gd name="T45" fmla="*/ 109 h 258"/>
              <a:gd name="T46" fmla="*/ 57 w 176"/>
              <a:gd name="T47" fmla="*/ 117 h 258"/>
              <a:gd name="T48" fmla="*/ 80 w 176"/>
              <a:gd name="T49" fmla="*/ 148 h 258"/>
              <a:gd name="T50" fmla="*/ 86 w 176"/>
              <a:gd name="T51" fmla="*/ 146 h 258"/>
              <a:gd name="T52" fmla="*/ 91 w 176"/>
              <a:gd name="T53" fmla="*/ 143 h 258"/>
              <a:gd name="T54" fmla="*/ 105 w 176"/>
              <a:gd name="T55" fmla="*/ 177 h 258"/>
              <a:gd name="T56" fmla="*/ 95 w 176"/>
              <a:gd name="T57" fmla="*/ 90 h 258"/>
              <a:gd name="T58" fmla="*/ 118 w 176"/>
              <a:gd name="T59" fmla="*/ 109 h 258"/>
              <a:gd name="T60" fmla="*/ 117 w 176"/>
              <a:gd name="T61" fmla="*/ 137 h 258"/>
              <a:gd name="T62" fmla="*/ 110 w 176"/>
              <a:gd name="T63" fmla="*/ 129 h 258"/>
              <a:gd name="T64" fmla="*/ 96 w 176"/>
              <a:gd name="T65" fmla="*/ 101 h 258"/>
              <a:gd name="T66" fmla="*/ 95 w 176"/>
              <a:gd name="T67" fmla="*/ 90 h 258"/>
              <a:gd name="T68" fmla="*/ 165 w 176"/>
              <a:gd name="T69" fmla="*/ 0 h 258"/>
              <a:gd name="T70" fmla="*/ 176 w 176"/>
              <a:gd name="T71" fmla="*/ 247 h 258"/>
              <a:gd name="T72" fmla="*/ 10 w 176"/>
              <a:gd name="T73" fmla="*/ 258 h 258"/>
              <a:gd name="T74" fmla="*/ 0 w 176"/>
              <a:gd name="T75" fmla="*/ 10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6" h="258">
                <a:moveTo>
                  <a:pt x="24" y="22"/>
                </a:moveTo>
                <a:cubicBezTo>
                  <a:pt x="24" y="217"/>
                  <a:pt x="24" y="217"/>
                  <a:pt x="24" y="217"/>
                </a:cubicBezTo>
                <a:cubicBezTo>
                  <a:pt x="153" y="217"/>
                  <a:pt x="153" y="217"/>
                  <a:pt x="153" y="217"/>
                </a:cubicBezTo>
                <a:cubicBezTo>
                  <a:pt x="153" y="22"/>
                  <a:pt x="153" y="22"/>
                  <a:pt x="153" y="22"/>
                </a:cubicBezTo>
                <a:cubicBezTo>
                  <a:pt x="24" y="22"/>
                  <a:pt x="24" y="22"/>
                  <a:pt x="24" y="22"/>
                </a:cubicBezTo>
                <a:close/>
                <a:moveTo>
                  <a:pt x="71" y="232"/>
                </a:moveTo>
                <a:cubicBezTo>
                  <a:pt x="69" y="232"/>
                  <a:pt x="67" y="233"/>
                  <a:pt x="67" y="235"/>
                </a:cubicBezTo>
                <a:cubicBezTo>
                  <a:pt x="67" y="240"/>
                  <a:pt x="67" y="240"/>
                  <a:pt x="67" y="240"/>
                </a:cubicBezTo>
                <a:cubicBezTo>
                  <a:pt x="67" y="242"/>
                  <a:pt x="69" y="243"/>
                  <a:pt x="71" y="243"/>
                </a:cubicBezTo>
                <a:cubicBezTo>
                  <a:pt x="107" y="243"/>
                  <a:pt x="107" y="243"/>
                  <a:pt x="107" y="243"/>
                </a:cubicBezTo>
                <a:cubicBezTo>
                  <a:pt x="109" y="243"/>
                  <a:pt x="110" y="242"/>
                  <a:pt x="110" y="240"/>
                </a:cubicBezTo>
                <a:cubicBezTo>
                  <a:pt x="110" y="235"/>
                  <a:pt x="110" y="235"/>
                  <a:pt x="110" y="235"/>
                </a:cubicBezTo>
                <a:cubicBezTo>
                  <a:pt x="110" y="233"/>
                  <a:pt x="109" y="232"/>
                  <a:pt x="107" y="232"/>
                </a:cubicBezTo>
                <a:cubicBezTo>
                  <a:pt x="71" y="232"/>
                  <a:pt x="71" y="232"/>
                  <a:pt x="71" y="232"/>
                </a:cubicBezTo>
                <a:close/>
                <a:moveTo>
                  <a:pt x="101" y="71"/>
                </a:moveTo>
                <a:cubicBezTo>
                  <a:pt x="101" y="71"/>
                  <a:pt x="101" y="71"/>
                  <a:pt x="101" y="71"/>
                </a:cubicBezTo>
                <a:cubicBezTo>
                  <a:pt x="103" y="71"/>
                  <a:pt x="105" y="72"/>
                  <a:pt x="107" y="72"/>
                </a:cubicBezTo>
                <a:cubicBezTo>
                  <a:pt x="118" y="77"/>
                  <a:pt x="128" y="85"/>
                  <a:pt x="134" y="96"/>
                </a:cubicBezTo>
                <a:cubicBezTo>
                  <a:pt x="140" y="106"/>
                  <a:pt x="143" y="120"/>
                  <a:pt x="139" y="134"/>
                </a:cubicBezTo>
                <a:cubicBezTo>
                  <a:pt x="139" y="137"/>
                  <a:pt x="138" y="140"/>
                  <a:pt x="137" y="143"/>
                </a:cubicBezTo>
                <a:cubicBezTo>
                  <a:pt x="128" y="140"/>
                  <a:pt x="128" y="140"/>
                  <a:pt x="128" y="140"/>
                </a:cubicBezTo>
                <a:cubicBezTo>
                  <a:pt x="129" y="137"/>
                  <a:pt x="129" y="135"/>
                  <a:pt x="130" y="132"/>
                </a:cubicBezTo>
                <a:cubicBezTo>
                  <a:pt x="132" y="120"/>
                  <a:pt x="130" y="109"/>
                  <a:pt x="125" y="100"/>
                </a:cubicBezTo>
                <a:cubicBezTo>
                  <a:pt x="120" y="92"/>
                  <a:pt x="113" y="85"/>
                  <a:pt x="103" y="82"/>
                </a:cubicBezTo>
                <a:cubicBezTo>
                  <a:pt x="101" y="81"/>
                  <a:pt x="100" y="80"/>
                  <a:pt x="98" y="80"/>
                </a:cubicBezTo>
                <a:cubicBezTo>
                  <a:pt x="101" y="71"/>
                  <a:pt x="101" y="71"/>
                  <a:pt x="101" y="71"/>
                </a:cubicBezTo>
                <a:close/>
                <a:moveTo>
                  <a:pt x="93" y="113"/>
                </a:moveTo>
                <a:cubicBezTo>
                  <a:pt x="93" y="113"/>
                  <a:pt x="93" y="113"/>
                  <a:pt x="93" y="113"/>
                </a:cubicBezTo>
                <a:cubicBezTo>
                  <a:pt x="97" y="115"/>
                  <a:pt x="100" y="120"/>
                  <a:pt x="99" y="125"/>
                </a:cubicBezTo>
                <a:cubicBezTo>
                  <a:pt x="97" y="130"/>
                  <a:pt x="92" y="132"/>
                  <a:pt x="87" y="131"/>
                </a:cubicBezTo>
                <a:cubicBezTo>
                  <a:pt x="82" y="129"/>
                  <a:pt x="80" y="124"/>
                  <a:pt x="81" y="119"/>
                </a:cubicBezTo>
                <a:cubicBezTo>
                  <a:pt x="83" y="115"/>
                  <a:pt x="88" y="112"/>
                  <a:pt x="93" y="113"/>
                </a:cubicBezTo>
                <a:close/>
                <a:moveTo>
                  <a:pt x="105" y="177"/>
                </a:moveTo>
                <a:cubicBezTo>
                  <a:pt x="99" y="180"/>
                  <a:pt x="99" y="180"/>
                  <a:pt x="99" y="180"/>
                </a:cubicBezTo>
                <a:cubicBezTo>
                  <a:pt x="95" y="181"/>
                  <a:pt x="95" y="181"/>
                  <a:pt x="95" y="181"/>
                </a:cubicBezTo>
                <a:cubicBezTo>
                  <a:pt x="87" y="186"/>
                  <a:pt x="80" y="185"/>
                  <a:pt x="74" y="180"/>
                </a:cubicBezTo>
                <a:cubicBezTo>
                  <a:pt x="53" y="157"/>
                  <a:pt x="40" y="131"/>
                  <a:pt x="34" y="99"/>
                </a:cubicBezTo>
                <a:cubicBezTo>
                  <a:pt x="34" y="99"/>
                  <a:pt x="34" y="99"/>
                  <a:pt x="34" y="99"/>
                </a:cubicBezTo>
                <a:cubicBezTo>
                  <a:pt x="34" y="99"/>
                  <a:pt x="34" y="99"/>
                  <a:pt x="34" y="99"/>
                </a:cubicBezTo>
                <a:cubicBezTo>
                  <a:pt x="33" y="92"/>
                  <a:pt x="37" y="86"/>
                  <a:pt x="45" y="81"/>
                </a:cubicBezTo>
                <a:cubicBezTo>
                  <a:pt x="48" y="80"/>
                  <a:pt x="48" y="80"/>
                  <a:pt x="48" y="80"/>
                </a:cubicBezTo>
                <a:cubicBezTo>
                  <a:pt x="50" y="79"/>
                  <a:pt x="50" y="79"/>
                  <a:pt x="50" y="79"/>
                </a:cubicBezTo>
                <a:cubicBezTo>
                  <a:pt x="55" y="76"/>
                  <a:pt x="55" y="76"/>
                  <a:pt x="55" y="76"/>
                </a:cubicBezTo>
                <a:cubicBezTo>
                  <a:pt x="60" y="74"/>
                  <a:pt x="60" y="74"/>
                  <a:pt x="60" y="74"/>
                </a:cubicBezTo>
                <a:cubicBezTo>
                  <a:pt x="66" y="79"/>
                  <a:pt x="75" y="103"/>
                  <a:pt x="74" y="108"/>
                </a:cubicBezTo>
                <a:cubicBezTo>
                  <a:pt x="71" y="109"/>
                  <a:pt x="71" y="109"/>
                  <a:pt x="71" y="109"/>
                </a:cubicBezTo>
                <a:cubicBezTo>
                  <a:pt x="63" y="114"/>
                  <a:pt x="63" y="114"/>
                  <a:pt x="63" y="114"/>
                </a:cubicBezTo>
                <a:cubicBezTo>
                  <a:pt x="57" y="117"/>
                  <a:pt x="57" y="117"/>
                  <a:pt x="57" y="117"/>
                </a:cubicBezTo>
                <a:cubicBezTo>
                  <a:pt x="63" y="133"/>
                  <a:pt x="64" y="138"/>
                  <a:pt x="74" y="152"/>
                </a:cubicBezTo>
                <a:cubicBezTo>
                  <a:pt x="80" y="148"/>
                  <a:pt x="80" y="148"/>
                  <a:pt x="80" y="148"/>
                </a:cubicBezTo>
                <a:cubicBezTo>
                  <a:pt x="81" y="148"/>
                  <a:pt x="81" y="148"/>
                  <a:pt x="81" y="148"/>
                </a:cubicBezTo>
                <a:cubicBezTo>
                  <a:pt x="86" y="146"/>
                  <a:pt x="86" y="146"/>
                  <a:pt x="86" y="146"/>
                </a:cubicBezTo>
                <a:cubicBezTo>
                  <a:pt x="88" y="144"/>
                  <a:pt x="88" y="144"/>
                  <a:pt x="88" y="144"/>
                </a:cubicBezTo>
                <a:cubicBezTo>
                  <a:pt x="91" y="143"/>
                  <a:pt x="91" y="143"/>
                  <a:pt x="91" y="143"/>
                </a:cubicBezTo>
                <a:cubicBezTo>
                  <a:pt x="94" y="143"/>
                  <a:pt x="107" y="160"/>
                  <a:pt x="110" y="174"/>
                </a:cubicBezTo>
                <a:cubicBezTo>
                  <a:pt x="105" y="177"/>
                  <a:pt x="105" y="177"/>
                  <a:pt x="105" y="177"/>
                </a:cubicBezTo>
                <a:close/>
                <a:moveTo>
                  <a:pt x="95" y="90"/>
                </a:moveTo>
                <a:cubicBezTo>
                  <a:pt x="95" y="90"/>
                  <a:pt x="95" y="90"/>
                  <a:pt x="95" y="90"/>
                </a:cubicBezTo>
                <a:cubicBezTo>
                  <a:pt x="96" y="91"/>
                  <a:pt x="98" y="91"/>
                  <a:pt x="100" y="92"/>
                </a:cubicBezTo>
                <a:cubicBezTo>
                  <a:pt x="109" y="96"/>
                  <a:pt x="115" y="102"/>
                  <a:pt x="118" y="109"/>
                </a:cubicBezTo>
                <a:cubicBezTo>
                  <a:pt x="121" y="116"/>
                  <a:pt x="121" y="124"/>
                  <a:pt x="119" y="132"/>
                </a:cubicBezTo>
                <a:cubicBezTo>
                  <a:pt x="119" y="133"/>
                  <a:pt x="118" y="135"/>
                  <a:pt x="117" y="137"/>
                </a:cubicBezTo>
                <a:cubicBezTo>
                  <a:pt x="108" y="134"/>
                  <a:pt x="108" y="134"/>
                  <a:pt x="108" y="134"/>
                </a:cubicBezTo>
                <a:cubicBezTo>
                  <a:pt x="109" y="132"/>
                  <a:pt x="109" y="131"/>
                  <a:pt x="110" y="129"/>
                </a:cubicBezTo>
                <a:cubicBezTo>
                  <a:pt x="111" y="123"/>
                  <a:pt x="111" y="118"/>
                  <a:pt x="109" y="113"/>
                </a:cubicBezTo>
                <a:cubicBezTo>
                  <a:pt x="107" y="108"/>
                  <a:pt x="103" y="104"/>
                  <a:pt x="96" y="101"/>
                </a:cubicBezTo>
                <a:cubicBezTo>
                  <a:pt x="95" y="100"/>
                  <a:pt x="93" y="100"/>
                  <a:pt x="92" y="99"/>
                </a:cubicBezTo>
                <a:cubicBezTo>
                  <a:pt x="95" y="90"/>
                  <a:pt x="95" y="90"/>
                  <a:pt x="95" y="90"/>
                </a:cubicBezTo>
                <a:close/>
                <a:moveTo>
                  <a:pt x="10" y="0"/>
                </a:moveTo>
                <a:cubicBezTo>
                  <a:pt x="165" y="0"/>
                  <a:pt x="165" y="0"/>
                  <a:pt x="165" y="0"/>
                </a:cubicBezTo>
                <a:cubicBezTo>
                  <a:pt x="171" y="0"/>
                  <a:pt x="176" y="5"/>
                  <a:pt x="176" y="10"/>
                </a:cubicBezTo>
                <a:cubicBezTo>
                  <a:pt x="176" y="247"/>
                  <a:pt x="176" y="247"/>
                  <a:pt x="176" y="247"/>
                </a:cubicBezTo>
                <a:cubicBezTo>
                  <a:pt x="176" y="253"/>
                  <a:pt x="171" y="258"/>
                  <a:pt x="165" y="258"/>
                </a:cubicBezTo>
                <a:cubicBezTo>
                  <a:pt x="10" y="258"/>
                  <a:pt x="10" y="258"/>
                  <a:pt x="10" y="258"/>
                </a:cubicBezTo>
                <a:cubicBezTo>
                  <a:pt x="5" y="258"/>
                  <a:pt x="0" y="253"/>
                  <a:pt x="0" y="2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5" y="0"/>
                  <a:pt x="10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8" name="Freeform 128"/>
          <p:cNvSpPr>
            <a:spLocks noEditPoints="1"/>
          </p:cNvSpPr>
          <p:nvPr/>
        </p:nvSpPr>
        <p:spPr bwMode="auto">
          <a:xfrm>
            <a:off x="3267201" y="2258339"/>
            <a:ext cx="518917" cy="653491"/>
          </a:xfrm>
          <a:custGeom>
            <a:avLst/>
            <a:gdLst>
              <a:gd name="T0" fmla="*/ 67 w 204"/>
              <a:gd name="T1" fmla="*/ 235 h 257"/>
              <a:gd name="T2" fmla="*/ 70 w 204"/>
              <a:gd name="T3" fmla="*/ 243 h 257"/>
              <a:gd name="T4" fmla="*/ 110 w 204"/>
              <a:gd name="T5" fmla="*/ 239 h 257"/>
              <a:gd name="T6" fmla="*/ 107 w 204"/>
              <a:gd name="T7" fmla="*/ 231 h 257"/>
              <a:gd name="T8" fmla="*/ 203 w 204"/>
              <a:gd name="T9" fmla="*/ 106 h 257"/>
              <a:gd name="T10" fmla="*/ 203 w 204"/>
              <a:gd name="T11" fmla="*/ 181 h 257"/>
              <a:gd name="T12" fmla="*/ 204 w 204"/>
              <a:gd name="T13" fmla="*/ 108 h 257"/>
              <a:gd name="T14" fmla="*/ 203 w 204"/>
              <a:gd name="T15" fmla="*/ 106 h 257"/>
              <a:gd name="T16" fmla="*/ 57 w 204"/>
              <a:gd name="T17" fmla="*/ 182 h 257"/>
              <a:gd name="T18" fmla="*/ 56 w 204"/>
              <a:gd name="T19" fmla="*/ 107 h 257"/>
              <a:gd name="T20" fmla="*/ 56 w 204"/>
              <a:gd name="T21" fmla="*/ 108 h 257"/>
              <a:gd name="T22" fmla="*/ 169 w 204"/>
              <a:gd name="T23" fmla="*/ 120 h 257"/>
              <a:gd name="T24" fmla="*/ 90 w 204"/>
              <a:gd name="T25" fmla="*/ 93 h 257"/>
              <a:gd name="T26" fmla="*/ 62 w 204"/>
              <a:gd name="T27" fmla="*/ 99 h 257"/>
              <a:gd name="T28" fmla="*/ 196 w 204"/>
              <a:gd name="T29" fmla="*/ 100 h 257"/>
              <a:gd name="T30" fmla="*/ 99 w 204"/>
              <a:gd name="T31" fmla="*/ 103 h 257"/>
              <a:gd name="T32" fmla="*/ 159 w 204"/>
              <a:gd name="T33" fmla="*/ 100 h 257"/>
              <a:gd name="T34" fmla="*/ 99 w 204"/>
              <a:gd name="T35" fmla="*/ 110 h 257"/>
              <a:gd name="T36" fmla="*/ 159 w 204"/>
              <a:gd name="T37" fmla="*/ 113 h 257"/>
              <a:gd name="T38" fmla="*/ 99 w 204"/>
              <a:gd name="T39" fmla="*/ 110 h 257"/>
              <a:gd name="T40" fmla="*/ 159 w 204"/>
              <a:gd name="T41" fmla="*/ 121 h 257"/>
              <a:gd name="T42" fmla="*/ 99 w 204"/>
              <a:gd name="T43" fmla="*/ 124 h 257"/>
              <a:gd name="T44" fmla="*/ 195 w 204"/>
              <a:gd name="T45" fmla="*/ 189 h 257"/>
              <a:gd name="T46" fmla="*/ 191 w 204"/>
              <a:gd name="T47" fmla="*/ 190 h 257"/>
              <a:gd name="T48" fmla="*/ 66 w 204"/>
              <a:gd name="T49" fmla="*/ 190 h 257"/>
              <a:gd name="T50" fmla="*/ 126 w 204"/>
              <a:gd name="T51" fmla="*/ 160 h 257"/>
              <a:gd name="T52" fmla="*/ 133 w 204"/>
              <a:gd name="T53" fmla="*/ 160 h 257"/>
              <a:gd name="T54" fmla="*/ 195 w 204"/>
              <a:gd name="T55" fmla="*/ 189 h 257"/>
              <a:gd name="T56" fmla="*/ 165 w 204"/>
              <a:gd name="T57" fmla="*/ 0 h 257"/>
              <a:gd name="T58" fmla="*/ 176 w 204"/>
              <a:gd name="T59" fmla="*/ 65 h 257"/>
              <a:gd name="T60" fmla="*/ 153 w 204"/>
              <a:gd name="T61" fmla="*/ 22 h 257"/>
              <a:gd name="T62" fmla="*/ 24 w 204"/>
              <a:gd name="T63" fmla="*/ 217 h 257"/>
              <a:gd name="T64" fmla="*/ 153 w 204"/>
              <a:gd name="T65" fmla="*/ 205 h 257"/>
              <a:gd name="T66" fmla="*/ 176 w 204"/>
              <a:gd name="T67" fmla="*/ 247 h 257"/>
              <a:gd name="T68" fmla="*/ 10 w 204"/>
              <a:gd name="T69" fmla="*/ 257 h 257"/>
              <a:gd name="T70" fmla="*/ 0 w 204"/>
              <a:gd name="T71" fmla="*/ 1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04" h="257">
                <a:moveTo>
                  <a:pt x="70" y="231"/>
                </a:moveTo>
                <a:cubicBezTo>
                  <a:pt x="69" y="231"/>
                  <a:pt x="67" y="233"/>
                  <a:pt x="67" y="235"/>
                </a:cubicBezTo>
                <a:cubicBezTo>
                  <a:pt x="67" y="239"/>
                  <a:pt x="67" y="239"/>
                  <a:pt x="67" y="239"/>
                </a:cubicBezTo>
                <a:cubicBezTo>
                  <a:pt x="67" y="241"/>
                  <a:pt x="69" y="243"/>
                  <a:pt x="70" y="243"/>
                </a:cubicBezTo>
                <a:cubicBezTo>
                  <a:pt x="107" y="243"/>
                  <a:pt x="107" y="243"/>
                  <a:pt x="107" y="243"/>
                </a:cubicBezTo>
                <a:cubicBezTo>
                  <a:pt x="109" y="243"/>
                  <a:pt x="110" y="241"/>
                  <a:pt x="110" y="239"/>
                </a:cubicBezTo>
                <a:cubicBezTo>
                  <a:pt x="110" y="235"/>
                  <a:pt x="110" y="235"/>
                  <a:pt x="110" y="235"/>
                </a:cubicBezTo>
                <a:cubicBezTo>
                  <a:pt x="110" y="233"/>
                  <a:pt x="109" y="231"/>
                  <a:pt x="107" y="231"/>
                </a:cubicBezTo>
                <a:cubicBezTo>
                  <a:pt x="70" y="231"/>
                  <a:pt x="70" y="231"/>
                  <a:pt x="70" y="231"/>
                </a:cubicBezTo>
                <a:close/>
                <a:moveTo>
                  <a:pt x="203" y="106"/>
                </a:moveTo>
                <a:cubicBezTo>
                  <a:pt x="153" y="145"/>
                  <a:pt x="153" y="145"/>
                  <a:pt x="153" y="145"/>
                </a:cubicBezTo>
                <a:cubicBezTo>
                  <a:pt x="203" y="181"/>
                  <a:pt x="203" y="181"/>
                  <a:pt x="203" y="181"/>
                </a:cubicBezTo>
                <a:cubicBezTo>
                  <a:pt x="203" y="180"/>
                  <a:pt x="204" y="179"/>
                  <a:pt x="204" y="177"/>
                </a:cubicBezTo>
                <a:cubicBezTo>
                  <a:pt x="204" y="108"/>
                  <a:pt x="204" y="108"/>
                  <a:pt x="204" y="108"/>
                </a:cubicBezTo>
                <a:cubicBezTo>
                  <a:pt x="204" y="108"/>
                  <a:pt x="203" y="107"/>
                  <a:pt x="203" y="106"/>
                </a:cubicBezTo>
                <a:cubicBezTo>
                  <a:pt x="203" y="106"/>
                  <a:pt x="203" y="106"/>
                  <a:pt x="203" y="106"/>
                </a:cubicBezTo>
                <a:close/>
                <a:moveTo>
                  <a:pt x="56" y="108"/>
                </a:moveTo>
                <a:cubicBezTo>
                  <a:pt x="57" y="182"/>
                  <a:pt x="57" y="182"/>
                  <a:pt x="57" y="182"/>
                </a:cubicBezTo>
                <a:cubicBezTo>
                  <a:pt x="106" y="145"/>
                  <a:pt x="106" y="145"/>
                  <a:pt x="106" y="145"/>
                </a:cubicBezTo>
                <a:cubicBezTo>
                  <a:pt x="56" y="107"/>
                  <a:pt x="56" y="107"/>
                  <a:pt x="56" y="107"/>
                </a:cubicBezTo>
                <a:cubicBezTo>
                  <a:pt x="56" y="108"/>
                  <a:pt x="56" y="108"/>
                  <a:pt x="56" y="108"/>
                </a:cubicBezTo>
                <a:cubicBezTo>
                  <a:pt x="56" y="108"/>
                  <a:pt x="56" y="108"/>
                  <a:pt x="56" y="108"/>
                </a:cubicBezTo>
                <a:close/>
                <a:moveTo>
                  <a:pt x="196" y="100"/>
                </a:moveTo>
                <a:cubicBezTo>
                  <a:pt x="169" y="120"/>
                  <a:pt x="169" y="120"/>
                  <a:pt x="169" y="120"/>
                </a:cubicBezTo>
                <a:cubicBezTo>
                  <a:pt x="169" y="93"/>
                  <a:pt x="169" y="93"/>
                  <a:pt x="169" y="93"/>
                </a:cubicBezTo>
                <a:cubicBezTo>
                  <a:pt x="90" y="93"/>
                  <a:pt x="90" y="93"/>
                  <a:pt x="90" y="93"/>
                </a:cubicBezTo>
                <a:cubicBezTo>
                  <a:pt x="90" y="120"/>
                  <a:pt x="90" y="120"/>
                  <a:pt x="90" y="120"/>
                </a:cubicBezTo>
                <a:cubicBezTo>
                  <a:pt x="62" y="99"/>
                  <a:pt x="62" y="99"/>
                  <a:pt x="62" y="99"/>
                </a:cubicBezTo>
                <a:cubicBezTo>
                  <a:pt x="130" y="49"/>
                  <a:pt x="130" y="49"/>
                  <a:pt x="130" y="49"/>
                </a:cubicBezTo>
                <a:cubicBezTo>
                  <a:pt x="196" y="100"/>
                  <a:pt x="196" y="100"/>
                  <a:pt x="196" y="100"/>
                </a:cubicBezTo>
                <a:close/>
                <a:moveTo>
                  <a:pt x="99" y="100"/>
                </a:moveTo>
                <a:cubicBezTo>
                  <a:pt x="99" y="103"/>
                  <a:pt x="99" y="103"/>
                  <a:pt x="99" y="103"/>
                </a:cubicBezTo>
                <a:cubicBezTo>
                  <a:pt x="159" y="103"/>
                  <a:pt x="159" y="103"/>
                  <a:pt x="159" y="103"/>
                </a:cubicBezTo>
                <a:cubicBezTo>
                  <a:pt x="159" y="100"/>
                  <a:pt x="159" y="100"/>
                  <a:pt x="159" y="100"/>
                </a:cubicBezTo>
                <a:cubicBezTo>
                  <a:pt x="99" y="100"/>
                  <a:pt x="99" y="100"/>
                  <a:pt x="99" y="100"/>
                </a:cubicBezTo>
                <a:close/>
                <a:moveTo>
                  <a:pt x="99" y="110"/>
                </a:moveTo>
                <a:cubicBezTo>
                  <a:pt x="159" y="110"/>
                  <a:pt x="159" y="110"/>
                  <a:pt x="159" y="110"/>
                </a:cubicBezTo>
                <a:cubicBezTo>
                  <a:pt x="159" y="113"/>
                  <a:pt x="159" y="113"/>
                  <a:pt x="159" y="113"/>
                </a:cubicBezTo>
                <a:cubicBezTo>
                  <a:pt x="99" y="113"/>
                  <a:pt x="99" y="113"/>
                  <a:pt x="99" y="113"/>
                </a:cubicBezTo>
                <a:cubicBezTo>
                  <a:pt x="99" y="110"/>
                  <a:pt x="99" y="110"/>
                  <a:pt x="99" y="110"/>
                </a:cubicBezTo>
                <a:close/>
                <a:moveTo>
                  <a:pt x="99" y="121"/>
                </a:moveTo>
                <a:cubicBezTo>
                  <a:pt x="159" y="121"/>
                  <a:pt x="159" y="121"/>
                  <a:pt x="159" y="121"/>
                </a:cubicBezTo>
                <a:cubicBezTo>
                  <a:pt x="159" y="124"/>
                  <a:pt x="159" y="124"/>
                  <a:pt x="159" y="124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9" y="121"/>
                  <a:pt x="99" y="121"/>
                  <a:pt x="99" y="121"/>
                </a:cubicBezTo>
                <a:close/>
                <a:moveTo>
                  <a:pt x="195" y="189"/>
                </a:moveTo>
                <a:cubicBezTo>
                  <a:pt x="195" y="189"/>
                  <a:pt x="195" y="189"/>
                  <a:pt x="195" y="189"/>
                </a:cubicBezTo>
                <a:cubicBezTo>
                  <a:pt x="193" y="190"/>
                  <a:pt x="192" y="190"/>
                  <a:pt x="191" y="190"/>
                </a:cubicBezTo>
                <a:cubicBezTo>
                  <a:pt x="68" y="190"/>
                  <a:pt x="68" y="190"/>
                  <a:pt x="68" y="190"/>
                </a:cubicBezTo>
                <a:cubicBezTo>
                  <a:pt x="67" y="190"/>
                  <a:pt x="66" y="190"/>
                  <a:pt x="66" y="190"/>
                </a:cubicBezTo>
                <a:cubicBezTo>
                  <a:pt x="116" y="153"/>
                  <a:pt x="116" y="153"/>
                  <a:pt x="116" y="153"/>
                </a:cubicBezTo>
                <a:cubicBezTo>
                  <a:pt x="126" y="160"/>
                  <a:pt x="126" y="160"/>
                  <a:pt x="126" y="160"/>
                </a:cubicBezTo>
                <a:cubicBezTo>
                  <a:pt x="130" y="163"/>
                  <a:pt x="130" y="163"/>
                  <a:pt x="130" y="163"/>
                </a:cubicBezTo>
                <a:cubicBezTo>
                  <a:pt x="133" y="160"/>
                  <a:pt x="133" y="160"/>
                  <a:pt x="133" y="160"/>
                </a:cubicBezTo>
                <a:cubicBezTo>
                  <a:pt x="144" y="152"/>
                  <a:pt x="144" y="152"/>
                  <a:pt x="144" y="152"/>
                </a:cubicBezTo>
                <a:cubicBezTo>
                  <a:pt x="195" y="189"/>
                  <a:pt x="195" y="189"/>
                  <a:pt x="195" y="189"/>
                </a:cubicBezTo>
                <a:close/>
                <a:moveTo>
                  <a:pt x="10" y="0"/>
                </a:moveTo>
                <a:cubicBezTo>
                  <a:pt x="165" y="0"/>
                  <a:pt x="165" y="0"/>
                  <a:pt x="165" y="0"/>
                </a:cubicBezTo>
                <a:cubicBezTo>
                  <a:pt x="171" y="0"/>
                  <a:pt x="176" y="5"/>
                  <a:pt x="176" y="10"/>
                </a:cubicBezTo>
                <a:cubicBezTo>
                  <a:pt x="176" y="65"/>
                  <a:pt x="176" y="65"/>
                  <a:pt x="176" y="65"/>
                </a:cubicBezTo>
                <a:cubicBezTo>
                  <a:pt x="153" y="48"/>
                  <a:pt x="153" y="48"/>
                  <a:pt x="153" y="48"/>
                </a:cubicBezTo>
                <a:cubicBezTo>
                  <a:pt x="153" y="22"/>
                  <a:pt x="153" y="22"/>
                  <a:pt x="153" y="22"/>
                </a:cubicBezTo>
                <a:cubicBezTo>
                  <a:pt x="24" y="22"/>
                  <a:pt x="24" y="22"/>
                  <a:pt x="24" y="22"/>
                </a:cubicBezTo>
                <a:cubicBezTo>
                  <a:pt x="24" y="217"/>
                  <a:pt x="24" y="217"/>
                  <a:pt x="24" y="217"/>
                </a:cubicBezTo>
                <a:cubicBezTo>
                  <a:pt x="153" y="217"/>
                  <a:pt x="153" y="217"/>
                  <a:pt x="153" y="217"/>
                </a:cubicBezTo>
                <a:cubicBezTo>
                  <a:pt x="153" y="205"/>
                  <a:pt x="153" y="205"/>
                  <a:pt x="153" y="205"/>
                </a:cubicBezTo>
                <a:cubicBezTo>
                  <a:pt x="176" y="205"/>
                  <a:pt x="176" y="205"/>
                  <a:pt x="176" y="205"/>
                </a:cubicBezTo>
                <a:cubicBezTo>
                  <a:pt x="176" y="247"/>
                  <a:pt x="176" y="247"/>
                  <a:pt x="176" y="247"/>
                </a:cubicBezTo>
                <a:cubicBezTo>
                  <a:pt x="176" y="253"/>
                  <a:pt x="171" y="257"/>
                  <a:pt x="165" y="257"/>
                </a:cubicBezTo>
                <a:cubicBezTo>
                  <a:pt x="10" y="257"/>
                  <a:pt x="10" y="257"/>
                  <a:pt x="10" y="257"/>
                </a:cubicBezTo>
                <a:cubicBezTo>
                  <a:pt x="5" y="257"/>
                  <a:pt x="0" y="253"/>
                  <a:pt x="0" y="2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5" y="0"/>
                  <a:pt x="10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9" name="Freeform 129"/>
          <p:cNvSpPr>
            <a:spLocks noEditPoints="1"/>
          </p:cNvSpPr>
          <p:nvPr/>
        </p:nvSpPr>
        <p:spPr bwMode="auto">
          <a:xfrm>
            <a:off x="1169999" y="2331546"/>
            <a:ext cx="432790" cy="537219"/>
          </a:xfrm>
          <a:custGeom>
            <a:avLst/>
            <a:gdLst>
              <a:gd name="T0" fmla="*/ 102 w 170"/>
              <a:gd name="T1" fmla="*/ 56 h 211"/>
              <a:gd name="T2" fmla="*/ 8 w 170"/>
              <a:gd name="T3" fmla="*/ 101 h 211"/>
              <a:gd name="T4" fmla="*/ 0 w 170"/>
              <a:gd name="T5" fmla="*/ 65 h 211"/>
              <a:gd name="T6" fmla="*/ 122 w 170"/>
              <a:gd name="T7" fmla="*/ 189 h 211"/>
              <a:gd name="T8" fmla="*/ 170 w 170"/>
              <a:gd name="T9" fmla="*/ 206 h 211"/>
              <a:gd name="T10" fmla="*/ 122 w 170"/>
              <a:gd name="T11" fmla="*/ 189 h 211"/>
              <a:gd name="T12" fmla="*/ 112 w 170"/>
              <a:gd name="T13" fmla="*/ 211 h 211"/>
              <a:gd name="T14" fmla="*/ 62 w 170"/>
              <a:gd name="T15" fmla="*/ 206 h 211"/>
              <a:gd name="T16" fmla="*/ 0 w 170"/>
              <a:gd name="T17" fmla="*/ 189 h 211"/>
              <a:gd name="T18" fmla="*/ 62 w 170"/>
              <a:gd name="T19" fmla="*/ 183 h 211"/>
              <a:gd name="T20" fmla="*/ 81 w 170"/>
              <a:gd name="T21" fmla="*/ 158 h 211"/>
              <a:gd name="T22" fmla="*/ 0 w 170"/>
              <a:gd name="T23" fmla="*/ 150 h 211"/>
              <a:gd name="T24" fmla="*/ 8 w 170"/>
              <a:gd name="T25" fmla="*/ 114 h 211"/>
              <a:gd name="T26" fmla="*/ 102 w 170"/>
              <a:gd name="T27" fmla="*/ 158 h 211"/>
              <a:gd name="T28" fmla="*/ 93 w 170"/>
              <a:gd name="T29" fmla="*/ 183 h 211"/>
              <a:gd name="T30" fmla="*/ 112 w 170"/>
              <a:gd name="T31" fmla="*/ 189 h 211"/>
              <a:gd name="T32" fmla="*/ 8 w 170"/>
              <a:gd name="T33" fmla="*/ 0 h 211"/>
              <a:gd name="T34" fmla="*/ 102 w 170"/>
              <a:gd name="T35" fmla="*/ 44 h 211"/>
              <a:gd name="T36" fmla="*/ 0 w 170"/>
              <a:gd name="T37" fmla="*/ 36 h 211"/>
              <a:gd name="T38" fmla="*/ 8 w 170"/>
              <a:gd name="T39" fmla="*/ 0 h 211"/>
              <a:gd name="T40" fmla="*/ 111 w 170"/>
              <a:gd name="T41" fmla="*/ 158 h 211"/>
              <a:gd name="T42" fmla="*/ 170 w 170"/>
              <a:gd name="T43" fmla="*/ 150 h 211"/>
              <a:gd name="T44" fmla="*/ 162 w 170"/>
              <a:gd name="T45" fmla="*/ 114 h 211"/>
              <a:gd name="T46" fmla="*/ 124 w 170"/>
              <a:gd name="T47" fmla="*/ 17 h 211"/>
              <a:gd name="T48" fmla="*/ 145 w 170"/>
              <a:gd name="T49" fmla="*/ 26 h 211"/>
              <a:gd name="T50" fmla="*/ 124 w 170"/>
              <a:gd name="T51" fmla="*/ 17 h 211"/>
              <a:gd name="T52" fmla="*/ 145 w 170"/>
              <a:gd name="T53" fmla="*/ 131 h 211"/>
              <a:gd name="T54" fmla="*/ 124 w 170"/>
              <a:gd name="T55" fmla="*/ 141 h 211"/>
              <a:gd name="T56" fmla="*/ 124 w 170"/>
              <a:gd name="T57" fmla="*/ 74 h 211"/>
              <a:gd name="T58" fmla="*/ 145 w 170"/>
              <a:gd name="T59" fmla="*/ 83 h 211"/>
              <a:gd name="T60" fmla="*/ 124 w 170"/>
              <a:gd name="T61" fmla="*/ 74 h 211"/>
              <a:gd name="T62" fmla="*/ 111 w 170"/>
              <a:gd name="T63" fmla="*/ 44 h 211"/>
              <a:gd name="T64" fmla="*/ 170 w 170"/>
              <a:gd name="T65" fmla="*/ 36 h 211"/>
              <a:gd name="T66" fmla="*/ 162 w 170"/>
              <a:gd name="T67" fmla="*/ 0 h 211"/>
              <a:gd name="T68" fmla="*/ 111 w 170"/>
              <a:gd name="T69" fmla="*/ 56 h 211"/>
              <a:gd name="T70" fmla="*/ 162 w 170"/>
              <a:gd name="T71" fmla="*/ 101 h 211"/>
              <a:gd name="T72" fmla="*/ 170 w 170"/>
              <a:gd name="T73" fmla="*/ 65 h 211"/>
              <a:gd name="T74" fmla="*/ 111 w 170"/>
              <a:gd name="T75" fmla="*/ 56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0" h="211">
                <a:moveTo>
                  <a:pt x="8" y="56"/>
                </a:moveTo>
                <a:cubicBezTo>
                  <a:pt x="102" y="56"/>
                  <a:pt x="102" y="56"/>
                  <a:pt x="102" y="56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8" y="101"/>
                  <a:pt x="8" y="101"/>
                  <a:pt x="8" y="101"/>
                </a:cubicBezTo>
                <a:cubicBezTo>
                  <a:pt x="4" y="101"/>
                  <a:pt x="0" y="97"/>
                  <a:pt x="0" y="93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0"/>
                  <a:pt x="4" y="56"/>
                  <a:pt x="8" y="56"/>
                </a:cubicBezTo>
                <a:close/>
                <a:moveTo>
                  <a:pt x="122" y="189"/>
                </a:moveTo>
                <a:cubicBezTo>
                  <a:pt x="170" y="189"/>
                  <a:pt x="170" y="189"/>
                  <a:pt x="170" y="189"/>
                </a:cubicBezTo>
                <a:cubicBezTo>
                  <a:pt x="170" y="206"/>
                  <a:pt x="170" y="206"/>
                  <a:pt x="170" y="206"/>
                </a:cubicBezTo>
                <a:cubicBezTo>
                  <a:pt x="122" y="206"/>
                  <a:pt x="122" y="206"/>
                  <a:pt x="122" y="206"/>
                </a:cubicBezTo>
                <a:cubicBezTo>
                  <a:pt x="122" y="189"/>
                  <a:pt x="122" y="189"/>
                  <a:pt x="122" y="189"/>
                </a:cubicBezTo>
                <a:close/>
                <a:moveTo>
                  <a:pt x="112" y="206"/>
                </a:moveTo>
                <a:cubicBezTo>
                  <a:pt x="112" y="211"/>
                  <a:pt x="112" y="211"/>
                  <a:pt x="112" y="211"/>
                </a:cubicBezTo>
                <a:cubicBezTo>
                  <a:pt x="62" y="211"/>
                  <a:pt x="62" y="211"/>
                  <a:pt x="62" y="211"/>
                </a:cubicBezTo>
                <a:cubicBezTo>
                  <a:pt x="62" y="206"/>
                  <a:pt x="62" y="206"/>
                  <a:pt x="62" y="206"/>
                </a:cubicBezTo>
                <a:cubicBezTo>
                  <a:pt x="0" y="206"/>
                  <a:pt x="0" y="206"/>
                  <a:pt x="0" y="206"/>
                </a:cubicBezTo>
                <a:cubicBezTo>
                  <a:pt x="0" y="189"/>
                  <a:pt x="0" y="189"/>
                  <a:pt x="0" y="189"/>
                </a:cubicBezTo>
                <a:cubicBezTo>
                  <a:pt x="62" y="189"/>
                  <a:pt x="62" y="189"/>
                  <a:pt x="62" y="189"/>
                </a:cubicBezTo>
                <a:cubicBezTo>
                  <a:pt x="62" y="183"/>
                  <a:pt x="62" y="183"/>
                  <a:pt x="62" y="183"/>
                </a:cubicBezTo>
                <a:cubicBezTo>
                  <a:pt x="81" y="183"/>
                  <a:pt x="81" y="183"/>
                  <a:pt x="81" y="183"/>
                </a:cubicBezTo>
                <a:cubicBezTo>
                  <a:pt x="81" y="158"/>
                  <a:pt x="81" y="158"/>
                  <a:pt x="81" y="158"/>
                </a:cubicBezTo>
                <a:cubicBezTo>
                  <a:pt x="8" y="158"/>
                  <a:pt x="8" y="158"/>
                  <a:pt x="8" y="158"/>
                </a:cubicBezTo>
                <a:cubicBezTo>
                  <a:pt x="4" y="158"/>
                  <a:pt x="0" y="154"/>
                  <a:pt x="0" y="150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17"/>
                  <a:pt x="4" y="114"/>
                  <a:pt x="8" y="114"/>
                </a:cubicBezTo>
                <a:cubicBezTo>
                  <a:pt x="102" y="114"/>
                  <a:pt x="102" y="114"/>
                  <a:pt x="102" y="114"/>
                </a:cubicBezTo>
                <a:cubicBezTo>
                  <a:pt x="102" y="158"/>
                  <a:pt x="102" y="158"/>
                  <a:pt x="102" y="158"/>
                </a:cubicBezTo>
                <a:cubicBezTo>
                  <a:pt x="93" y="158"/>
                  <a:pt x="93" y="158"/>
                  <a:pt x="93" y="158"/>
                </a:cubicBezTo>
                <a:cubicBezTo>
                  <a:pt x="93" y="183"/>
                  <a:pt x="93" y="183"/>
                  <a:pt x="93" y="183"/>
                </a:cubicBezTo>
                <a:cubicBezTo>
                  <a:pt x="112" y="183"/>
                  <a:pt x="112" y="183"/>
                  <a:pt x="112" y="183"/>
                </a:cubicBezTo>
                <a:cubicBezTo>
                  <a:pt x="112" y="189"/>
                  <a:pt x="112" y="189"/>
                  <a:pt x="112" y="189"/>
                </a:cubicBezTo>
                <a:cubicBezTo>
                  <a:pt x="112" y="206"/>
                  <a:pt x="112" y="206"/>
                  <a:pt x="112" y="206"/>
                </a:cubicBezTo>
                <a:close/>
                <a:moveTo>
                  <a:pt x="8" y="0"/>
                </a:moveTo>
                <a:cubicBezTo>
                  <a:pt x="102" y="0"/>
                  <a:pt x="102" y="0"/>
                  <a:pt x="102" y="0"/>
                </a:cubicBezTo>
                <a:cubicBezTo>
                  <a:pt x="102" y="44"/>
                  <a:pt x="102" y="44"/>
                  <a:pt x="102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4" y="44"/>
                  <a:pt x="0" y="40"/>
                  <a:pt x="0" y="36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lose/>
                <a:moveTo>
                  <a:pt x="111" y="114"/>
                </a:moveTo>
                <a:cubicBezTo>
                  <a:pt x="111" y="158"/>
                  <a:pt x="111" y="158"/>
                  <a:pt x="111" y="158"/>
                </a:cubicBezTo>
                <a:cubicBezTo>
                  <a:pt x="162" y="158"/>
                  <a:pt x="162" y="158"/>
                  <a:pt x="162" y="158"/>
                </a:cubicBezTo>
                <a:cubicBezTo>
                  <a:pt x="167" y="158"/>
                  <a:pt x="170" y="154"/>
                  <a:pt x="170" y="150"/>
                </a:cubicBezTo>
                <a:cubicBezTo>
                  <a:pt x="170" y="122"/>
                  <a:pt x="170" y="122"/>
                  <a:pt x="170" y="122"/>
                </a:cubicBezTo>
                <a:cubicBezTo>
                  <a:pt x="170" y="117"/>
                  <a:pt x="167" y="114"/>
                  <a:pt x="162" y="114"/>
                </a:cubicBezTo>
                <a:cubicBezTo>
                  <a:pt x="111" y="114"/>
                  <a:pt x="111" y="114"/>
                  <a:pt x="111" y="114"/>
                </a:cubicBezTo>
                <a:close/>
                <a:moveTo>
                  <a:pt x="124" y="17"/>
                </a:moveTo>
                <a:cubicBezTo>
                  <a:pt x="145" y="17"/>
                  <a:pt x="145" y="17"/>
                  <a:pt x="145" y="17"/>
                </a:cubicBezTo>
                <a:cubicBezTo>
                  <a:pt x="145" y="26"/>
                  <a:pt x="145" y="26"/>
                  <a:pt x="145" y="26"/>
                </a:cubicBezTo>
                <a:cubicBezTo>
                  <a:pt x="124" y="26"/>
                  <a:pt x="124" y="26"/>
                  <a:pt x="124" y="26"/>
                </a:cubicBezTo>
                <a:cubicBezTo>
                  <a:pt x="124" y="17"/>
                  <a:pt x="124" y="17"/>
                  <a:pt x="124" y="17"/>
                </a:cubicBezTo>
                <a:close/>
                <a:moveTo>
                  <a:pt x="124" y="131"/>
                </a:moveTo>
                <a:cubicBezTo>
                  <a:pt x="145" y="131"/>
                  <a:pt x="145" y="131"/>
                  <a:pt x="145" y="131"/>
                </a:cubicBezTo>
                <a:cubicBezTo>
                  <a:pt x="145" y="141"/>
                  <a:pt x="145" y="141"/>
                  <a:pt x="145" y="141"/>
                </a:cubicBezTo>
                <a:cubicBezTo>
                  <a:pt x="124" y="141"/>
                  <a:pt x="124" y="141"/>
                  <a:pt x="124" y="141"/>
                </a:cubicBezTo>
                <a:cubicBezTo>
                  <a:pt x="124" y="131"/>
                  <a:pt x="124" y="131"/>
                  <a:pt x="124" y="131"/>
                </a:cubicBezTo>
                <a:close/>
                <a:moveTo>
                  <a:pt x="124" y="74"/>
                </a:moveTo>
                <a:cubicBezTo>
                  <a:pt x="145" y="74"/>
                  <a:pt x="145" y="74"/>
                  <a:pt x="145" y="74"/>
                </a:cubicBezTo>
                <a:cubicBezTo>
                  <a:pt x="145" y="83"/>
                  <a:pt x="145" y="83"/>
                  <a:pt x="145" y="83"/>
                </a:cubicBezTo>
                <a:cubicBezTo>
                  <a:pt x="124" y="83"/>
                  <a:pt x="124" y="83"/>
                  <a:pt x="124" y="83"/>
                </a:cubicBezTo>
                <a:cubicBezTo>
                  <a:pt x="124" y="74"/>
                  <a:pt x="124" y="74"/>
                  <a:pt x="124" y="74"/>
                </a:cubicBezTo>
                <a:close/>
                <a:moveTo>
                  <a:pt x="111" y="0"/>
                </a:moveTo>
                <a:cubicBezTo>
                  <a:pt x="111" y="44"/>
                  <a:pt x="111" y="44"/>
                  <a:pt x="111" y="44"/>
                </a:cubicBezTo>
                <a:cubicBezTo>
                  <a:pt x="162" y="44"/>
                  <a:pt x="162" y="44"/>
                  <a:pt x="162" y="44"/>
                </a:cubicBezTo>
                <a:cubicBezTo>
                  <a:pt x="167" y="44"/>
                  <a:pt x="170" y="40"/>
                  <a:pt x="170" y="36"/>
                </a:cubicBezTo>
                <a:cubicBezTo>
                  <a:pt x="170" y="8"/>
                  <a:pt x="170" y="8"/>
                  <a:pt x="170" y="8"/>
                </a:cubicBezTo>
                <a:cubicBezTo>
                  <a:pt x="170" y="4"/>
                  <a:pt x="167" y="0"/>
                  <a:pt x="162" y="0"/>
                </a:cubicBezTo>
                <a:cubicBezTo>
                  <a:pt x="111" y="0"/>
                  <a:pt x="111" y="0"/>
                  <a:pt x="111" y="0"/>
                </a:cubicBezTo>
                <a:close/>
                <a:moveTo>
                  <a:pt x="111" y="56"/>
                </a:moveTo>
                <a:cubicBezTo>
                  <a:pt x="111" y="101"/>
                  <a:pt x="111" y="101"/>
                  <a:pt x="111" y="101"/>
                </a:cubicBezTo>
                <a:cubicBezTo>
                  <a:pt x="162" y="101"/>
                  <a:pt x="162" y="101"/>
                  <a:pt x="162" y="101"/>
                </a:cubicBezTo>
                <a:cubicBezTo>
                  <a:pt x="167" y="101"/>
                  <a:pt x="170" y="97"/>
                  <a:pt x="170" y="93"/>
                </a:cubicBezTo>
                <a:cubicBezTo>
                  <a:pt x="170" y="65"/>
                  <a:pt x="170" y="65"/>
                  <a:pt x="170" y="65"/>
                </a:cubicBezTo>
                <a:cubicBezTo>
                  <a:pt x="170" y="60"/>
                  <a:pt x="167" y="56"/>
                  <a:pt x="162" y="56"/>
                </a:cubicBezTo>
                <a:lnTo>
                  <a:pt x="111" y="5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0" name="Freeform 130"/>
          <p:cNvSpPr>
            <a:spLocks noEditPoints="1"/>
          </p:cNvSpPr>
          <p:nvPr/>
        </p:nvSpPr>
        <p:spPr bwMode="auto">
          <a:xfrm>
            <a:off x="2119553" y="2306785"/>
            <a:ext cx="643801" cy="490925"/>
          </a:xfrm>
          <a:custGeom>
            <a:avLst/>
            <a:gdLst>
              <a:gd name="T0" fmla="*/ 106 w 253"/>
              <a:gd name="T1" fmla="*/ 70 h 193"/>
              <a:gd name="T2" fmla="*/ 119 w 253"/>
              <a:gd name="T3" fmla="*/ 46 h 193"/>
              <a:gd name="T4" fmla="*/ 162 w 253"/>
              <a:gd name="T5" fmla="*/ 6 h 193"/>
              <a:gd name="T6" fmla="*/ 241 w 253"/>
              <a:gd name="T7" fmla="*/ 10 h 193"/>
              <a:gd name="T8" fmla="*/ 175 w 253"/>
              <a:gd name="T9" fmla="*/ 28 h 193"/>
              <a:gd name="T10" fmla="*/ 136 w 253"/>
              <a:gd name="T11" fmla="*/ 36 h 193"/>
              <a:gd name="T12" fmla="*/ 140 w 253"/>
              <a:gd name="T13" fmla="*/ 46 h 193"/>
              <a:gd name="T14" fmla="*/ 233 w 253"/>
              <a:gd name="T15" fmla="*/ 70 h 193"/>
              <a:gd name="T16" fmla="*/ 248 w 253"/>
              <a:gd name="T17" fmla="*/ 179 h 193"/>
              <a:gd name="T18" fmla="*/ 15 w 253"/>
              <a:gd name="T19" fmla="*/ 193 h 193"/>
              <a:gd name="T20" fmla="*/ 0 w 253"/>
              <a:gd name="T21" fmla="*/ 85 h 193"/>
              <a:gd name="T22" fmla="*/ 23 w 253"/>
              <a:gd name="T23" fmla="*/ 101 h 193"/>
              <a:gd name="T24" fmla="*/ 48 w 253"/>
              <a:gd name="T25" fmla="*/ 116 h 193"/>
              <a:gd name="T26" fmla="*/ 23 w 253"/>
              <a:gd name="T27" fmla="*/ 101 h 193"/>
              <a:gd name="T28" fmla="*/ 205 w 253"/>
              <a:gd name="T29" fmla="*/ 169 h 193"/>
              <a:gd name="T30" fmla="*/ 230 w 253"/>
              <a:gd name="T31" fmla="*/ 153 h 193"/>
              <a:gd name="T32" fmla="*/ 168 w 253"/>
              <a:gd name="T33" fmla="*/ 153 h 193"/>
              <a:gd name="T34" fmla="*/ 193 w 253"/>
              <a:gd name="T35" fmla="*/ 169 h 193"/>
              <a:gd name="T36" fmla="*/ 168 w 253"/>
              <a:gd name="T37" fmla="*/ 153 h 193"/>
              <a:gd name="T38" fmla="*/ 60 w 253"/>
              <a:gd name="T39" fmla="*/ 169 h 193"/>
              <a:gd name="T40" fmla="*/ 157 w 253"/>
              <a:gd name="T41" fmla="*/ 153 h 193"/>
              <a:gd name="T42" fmla="*/ 23 w 253"/>
              <a:gd name="T43" fmla="*/ 153 h 193"/>
              <a:gd name="T44" fmla="*/ 48 w 253"/>
              <a:gd name="T45" fmla="*/ 169 h 193"/>
              <a:gd name="T46" fmla="*/ 23 w 253"/>
              <a:gd name="T47" fmla="*/ 153 h 193"/>
              <a:gd name="T48" fmla="*/ 190 w 253"/>
              <a:gd name="T49" fmla="*/ 143 h 193"/>
              <a:gd name="T50" fmla="*/ 230 w 253"/>
              <a:gd name="T51" fmla="*/ 128 h 193"/>
              <a:gd name="T52" fmla="*/ 154 w 253"/>
              <a:gd name="T53" fmla="*/ 128 h 193"/>
              <a:gd name="T54" fmla="*/ 179 w 253"/>
              <a:gd name="T55" fmla="*/ 143 h 193"/>
              <a:gd name="T56" fmla="*/ 154 w 253"/>
              <a:gd name="T57" fmla="*/ 128 h 193"/>
              <a:gd name="T58" fmla="*/ 118 w 253"/>
              <a:gd name="T59" fmla="*/ 143 h 193"/>
              <a:gd name="T60" fmla="*/ 143 w 253"/>
              <a:gd name="T61" fmla="*/ 128 h 193"/>
              <a:gd name="T62" fmla="*/ 82 w 253"/>
              <a:gd name="T63" fmla="*/ 128 h 193"/>
              <a:gd name="T64" fmla="*/ 106 w 253"/>
              <a:gd name="T65" fmla="*/ 143 h 193"/>
              <a:gd name="T66" fmla="*/ 82 w 253"/>
              <a:gd name="T67" fmla="*/ 128 h 193"/>
              <a:gd name="T68" fmla="*/ 45 w 253"/>
              <a:gd name="T69" fmla="*/ 143 h 193"/>
              <a:gd name="T70" fmla="*/ 70 w 253"/>
              <a:gd name="T71" fmla="*/ 128 h 193"/>
              <a:gd name="T72" fmla="*/ 23 w 253"/>
              <a:gd name="T73" fmla="*/ 128 h 193"/>
              <a:gd name="T74" fmla="*/ 33 w 253"/>
              <a:gd name="T75" fmla="*/ 143 h 193"/>
              <a:gd name="T76" fmla="*/ 23 w 253"/>
              <a:gd name="T77" fmla="*/ 128 h 193"/>
              <a:gd name="T78" fmla="*/ 205 w 253"/>
              <a:gd name="T79" fmla="*/ 116 h 193"/>
              <a:gd name="T80" fmla="*/ 230 w 253"/>
              <a:gd name="T81" fmla="*/ 101 h 193"/>
              <a:gd name="T82" fmla="*/ 60 w 253"/>
              <a:gd name="T83" fmla="*/ 101 h 193"/>
              <a:gd name="T84" fmla="*/ 84 w 253"/>
              <a:gd name="T85" fmla="*/ 116 h 193"/>
              <a:gd name="T86" fmla="*/ 60 w 253"/>
              <a:gd name="T87" fmla="*/ 101 h 193"/>
              <a:gd name="T88" fmla="*/ 96 w 253"/>
              <a:gd name="T89" fmla="*/ 116 h 193"/>
              <a:gd name="T90" fmla="*/ 121 w 253"/>
              <a:gd name="T91" fmla="*/ 101 h 193"/>
              <a:gd name="T92" fmla="*/ 132 w 253"/>
              <a:gd name="T93" fmla="*/ 101 h 193"/>
              <a:gd name="T94" fmla="*/ 157 w 253"/>
              <a:gd name="T95" fmla="*/ 116 h 193"/>
              <a:gd name="T96" fmla="*/ 132 w 253"/>
              <a:gd name="T97" fmla="*/ 101 h 193"/>
              <a:gd name="T98" fmla="*/ 168 w 253"/>
              <a:gd name="T99" fmla="*/ 116 h 193"/>
              <a:gd name="T100" fmla="*/ 193 w 253"/>
              <a:gd name="T101" fmla="*/ 101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3" h="193">
                <a:moveTo>
                  <a:pt x="15" y="70"/>
                </a:moveTo>
                <a:cubicBezTo>
                  <a:pt x="106" y="70"/>
                  <a:pt x="106" y="70"/>
                  <a:pt x="106" y="70"/>
                </a:cubicBezTo>
                <a:cubicBezTo>
                  <a:pt x="110" y="46"/>
                  <a:pt x="110" y="46"/>
                  <a:pt x="110" y="46"/>
                </a:cubicBezTo>
                <a:cubicBezTo>
                  <a:pt x="119" y="46"/>
                  <a:pt x="119" y="46"/>
                  <a:pt x="119" y="46"/>
                </a:cubicBezTo>
                <a:cubicBezTo>
                  <a:pt x="119" y="42"/>
                  <a:pt x="120" y="37"/>
                  <a:pt x="122" y="31"/>
                </a:cubicBezTo>
                <a:cubicBezTo>
                  <a:pt x="132" y="3"/>
                  <a:pt x="146" y="0"/>
                  <a:pt x="162" y="6"/>
                </a:cubicBezTo>
                <a:cubicBezTo>
                  <a:pt x="169" y="8"/>
                  <a:pt x="175" y="12"/>
                  <a:pt x="182" y="16"/>
                </a:cubicBezTo>
                <a:cubicBezTo>
                  <a:pt x="200" y="27"/>
                  <a:pt x="221" y="40"/>
                  <a:pt x="241" y="10"/>
                </a:cubicBezTo>
                <a:cubicBezTo>
                  <a:pt x="253" y="17"/>
                  <a:pt x="253" y="17"/>
                  <a:pt x="253" y="17"/>
                </a:cubicBezTo>
                <a:cubicBezTo>
                  <a:pt x="226" y="59"/>
                  <a:pt x="199" y="43"/>
                  <a:pt x="175" y="28"/>
                </a:cubicBezTo>
                <a:cubicBezTo>
                  <a:pt x="169" y="25"/>
                  <a:pt x="163" y="21"/>
                  <a:pt x="158" y="19"/>
                </a:cubicBezTo>
                <a:cubicBezTo>
                  <a:pt x="149" y="16"/>
                  <a:pt x="142" y="19"/>
                  <a:pt x="136" y="36"/>
                </a:cubicBezTo>
                <a:cubicBezTo>
                  <a:pt x="134" y="40"/>
                  <a:pt x="133" y="43"/>
                  <a:pt x="133" y="46"/>
                </a:cubicBezTo>
                <a:cubicBezTo>
                  <a:pt x="140" y="46"/>
                  <a:pt x="140" y="46"/>
                  <a:pt x="140" y="46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233" y="70"/>
                  <a:pt x="233" y="70"/>
                  <a:pt x="233" y="70"/>
                </a:cubicBezTo>
                <a:cubicBezTo>
                  <a:pt x="241" y="70"/>
                  <a:pt x="248" y="77"/>
                  <a:pt x="248" y="85"/>
                </a:cubicBezTo>
                <a:cubicBezTo>
                  <a:pt x="248" y="179"/>
                  <a:pt x="248" y="179"/>
                  <a:pt x="248" y="179"/>
                </a:cubicBezTo>
                <a:cubicBezTo>
                  <a:pt x="248" y="187"/>
                  <a:pt x="241" y="193"/>
                  <a:pt x="233" y="193"/>
                </a:cubicBezTo>
                <a:cubicBezTo>
                  <a:pt x="15" y="193"/>
                  <a:pt x="15" y="193"/>
                  <a:pt x="15" y="193"/>
                </a:cubicBezTo>
                <a:cubicBezTo>
                  <a:pt x="7" y="193"/>
                  <a:pt x="0" y="187"/>
                  <a:pt x="0" y="179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7"/>
                  <a:pt x="7" y="70"/>
                  <a:pt x="15" y="70"/>
                </a:cubicBezTo>
                <a:close/>
                <a:moveTo>
                  <a:pt x="23" y="101"/>
                </a:moveTo>
                <a:cubicBezTo>
                  <a:pt x="23" y="116"/>
                  <a:pt x="23" y="116"/>
                  <a:pt x="23" y="116"/>
                </a:cubicBezTo>
                <a:cubicBezTo>
                  <a:pt x="48" y="116"/>
                  <a:pt x="48" y="116"/>
                  <a:pt x="48" y="116"/>
                </a:cubicBezTo>
                <a:cubicBezTo>
                  <a:pt x="48" y="101"/>
                  <a:pt x="48" y="101"/>
                  <a:pt x="48" y="101"/>
                </a:cubicBezTo>
                <a:cubicBezTo>
                  <a:pt x="23" y="101"/>
                  <a:pt x="23" y="101"/>
                  <a:pt x="23" y="101"/>
                </a:cubicBezTo>
                <a:close/>
                <a:moveTo>
                  <a:pt x="205" y="153"/>
                </a:moveTo>
                <a:cubicBezTo>
                  <a:pt x="205" y="169"/>
                  <a:pt x="205" y="169"/>
                  <a:pt x="205" y="169"/>
                </a:cubicBezTo>
                <a:cubicBezTo>
                  <a:pt x="230" y="169"/>
                  <a:pt x="230" y="169"/>
                  <a:pt x="230" y="169"/>
                </a:cubicBezTo>
                <a:cubicBezTo>
                  <a:pt x="230" y="153"/>
                  <a:pt x="230" y="153"/>
                  <a:pt x="230" y="153"/>
                </a:cubicBezTo>
                <a:cubicBezTo>
                  <a:pt x="205" y="153"/>
                  <a:pt x="205" y="153"/>
                  <a:pt x="205" y="153"/>
                </a:cubicBezTo>
                <a:close/>
                <a:moveTo>
                  <a:pt x="168" y="153"/>
                </a:moveTo>
                <a:cubicBezTo>
                  <a:pt x="168" y="159"/>
                  <a:pt x="168" y="164"/>
                  <a:pt x="168" y="169"/>
                </a:cubicBezTo>
                <a:cubicBezTo>
                  <a:pt x="177" y="169"/>
                  <a:pt x="185" y="169"/>
                  <a:pt x="193" y="169"/>
                </a:cubicBezTo>
                <a:cubicBezTo>
                  <a:pt x="193" y="164"/>
                  <a:pt x="193" y="159"/>
                  <a:pt x="193" y="153"/>
                </a:cubicBezTo>
                <a:cubicBezTo>
                  <a:pt x="185" y="153"/>
                  <a:pt x="177" y="153"/>
                  <a:pt x="168" y="153"/>
                </a:cubicBezTo>
                <a:close/>
                <a:moveTo>
                  <a:pt x="60" y="153"/>
                </a:moveTo>
                <a:cubicBezTo>
                  <a:pt x="60" y="159"/>
                  <a:pt x="60" y="164"/>
                  <a:pt x="60" y="169"/>
                </a:cubicBezTo>
                <a:cubicBezTo>
                  <a:pt x="92" y="169"/>
                  <a:pt x="124" y="169"/>
                  <a:pt x="157" y="169"/>
                </a:cubicBezTo>
                <a:cubicBezTo>
                  <a:pt x="157" y="164"/>
                  <a:pt x="157" y="159"/>
                  <a:pt x="157" y="153"/>
                </a:cubicBezTo>
                <a:cubicBezTo>
                  <a:pt x="124" y="153"/>
                  <a:pt x="92" y="153"/>
                  <a:pt x="60" y="153"/>
                </a:cubicBezTo>
                <a:close/>
                <a:moveTo>
                  <a:pt x="23" y="153"/>
                </a:moveTo>
                <a:cubicBezTo>
                  <a:pt x="23" y="169"/>
                  <a:pt x="23" y="169"/>
                  <a:pt x="23" y="169"/>
                </a:cubicBezTo>
                <a:cubicBezTo>
                  <a:pt x="48" y="169"/>
                  <a:pt x="48" y="169"/>
                  <a:pt x="48" y="169"/>
                </a:cubicBezTo>
                <a:cubicBezTo>
                  <a:pt x="48" y="153"/>
                  <a:pt x="48" y="153"/>
                  <a:pt x="48" y="153"/>
                </a:cubicBezTo>
                <a:cubicBezTo>
                  <a:pt x="23" y="153"/>
                  <a:pt x="23" y="153"/>
                  <a:pt x="23" y="153"/>
                </a:cubicBezTo>
                <a:close/>
                <a:moveTo>
                  <a:pt x="190" y="128"/>
                </a:moveTo>
                <a:cubicBezTo>
                  <a:pt x="190" y="143"/>
                  <a:pt x="190" y="143"/>
                  <a:pt x="190" y="143"/>
                </a:cubicBezTo>
                <a:cubicBezTo>
                  <a:pt x="230" y="143"/>
                  <a:pt x="230" y="143"/>
                  <a:pt x="230" y="143"/>
                </a:cubicBezTo>
                <a:cubicBezTo>
                  <a:pt x="230" y="128"/>
                  <a:pt x="230" y="128"/>
                  <a:pt x="230" y="128"/>
                </a:cubicBezTo>
                <a:cubicBezTo>
                  <a:pt x="190" y="128"/>
                  <a:pt x="190" y="128"/>
                  <a:pt x="190" y="128"/>
                </a:cubicBezTo>
                <a:close/>
                <a:moveTo>
                  <a:pt x="154" y="128"/>
                </a:moveTo>
                <a:cubicBezTo>
                  <a:pt x="154" y="133"/>
                  <a:pt x="154" y="138"/>
                  <a:pt x="154" y="143"/>
                </a:cubicBezTo>
                <a:cubicBezTo>
                  <a:pt x="162" y="143"/>
                  <a:pt x="171" y="143"/>
                  <a:pt x="179" y="143"/>
                </a:cubicBezTo>
                <a:cubicBezTo>
                  <a:pt x="179" y="138"/>
                  <a:pt x="179" y="133"/>
                  <a:pt x="179" y="128"/>
                </a:cubicBezTo>
                <a:cubicBezTo>
                  <a:pt x="171" y="128"/>
                  <a:pt x="162" y="128"/>
                  <a:pt x="154" y="128"/>
                </a:cubicBezTo>
                <a:close/>
                <a:moveTo>
                  <a:pt x="118" y="128"/>
                </a:moveTo>
                <a:cubicBezTo>
                  <a:pt x="118" y="133"/>
                  <a:pt x="118" y="138"/>
                  <a:pt x="118" y="143"/>
                </a:cubicBezTo>
                <a:cubicBezTo>
                  <a:pt x="126" y="143"/>
                  <a:pt x="134" y="143"/>
                  <a:pt x="143" y="143"/>
                </a:cubicBezTo>
                <a:cubicBezTo>
                  <a:pt x="143" y="138"/>
                  <a:pt x="143" y="133"/>
                  <a:pt x="143" y="128"/>
                </a:cubicBezTo>
                <a:cubicBezTo>
                  <a:pt x="134" y="128"/>
                  <a:pt x="126" y="128"/>
                  <a:pt x="118" y="128"/>
                </a:cubicBezTo>
                <a:close/>
                <a:moveTo>
                  <a:pt x="82" y="128"/>
                </a:moveTo>
                <a:cubicBezTo>
                  <a:pt x="82" y="133"/>
                  <a:pt x="82" y="138"/>
                  <a:pt x="82" y="143"/>
                </a:cubicBezTo>
                <a:cubicBezTo>
                  <a:pt x="90" y="143"/>
                  <a:pt x="98" y="143"/>
                  <a:pt x="106" y="143"/>
                </a:cubicBezTo>
                <a:cubicBezTo>
                  <a:pt x="106" y="138"/>
                  <a:pt x="106" y="133"/>
                  <a:pt x="106" y="128"/>
                </a:cubicBezTo>
                <a:cubicBezTo>
                  <a:pt x="98" y="128"/>
                  <a:pt x="90" y="128"/>
                  <a:pt x="82" y="128"/>
                </a:cubicBezTo>
                <a:close/>
                <a:moveTo>
                  <a:pt x="45" y="128"/>
                </a:moveTo>
                <a:cubicBezTo>
                  <a:pt x="45" y="133"/>
                  <a:pt x="45" y="138"/>
                  <a:pt x="45" y="143"/>
                </a:cubicBezTo>
                <a:cubicBezTo>
                  <a:pt x="54" y="143"/>
                  <a:pt x="62" y="143"/>
                  <a:pt x="70" y="143"/>
                </a:cubicBezTo>
                <a:cubicBezTo>
                  <a:pt x="70" y="138"/>
                  <a:pt x="70" y="133"/>
                  <a:pt x="70" y="128"/>
                </a:cubicBezTo>
                <a:cubicBezTo>
                  <a:pt x="62" y="128"/>
                  <a:pt x="54" y="128"/>
                  <a:pt x="45" y="128"/>
                </a:cubicBezTo>
                <a:close/>
                <a:moveTo>
                  <a:pt x="23" y="128"/>
                </a:moveTo>
                <a:cubicBezTo>
                  <a:pt x="23" y="143"/>
                  <a:pt x="23" y="143"/>
                  <a:pt x="23" y="143"/>
                </a:cubicBezTo>
                <a:cubicBezTo>
                  <a:pt x="33" y="143"/>
                  <a:pt x="33" y="143"/>
                  <a:pt x="33" y="143"/>
                </a:cubicBezTo>
                <a:cubicBezTo>
                  <a:pt x="33" y="128"/>
                  <a:pt x="33" y="128"/>
                  <a:pt x="33" y="128"/>
                </a:cubicBezTo>
                <a:cubicBezTo>
                  <a:pt x="23" y="128"/>
                  <a:pt x="23" y="128"/>
                  <a:pt x="23" y="128"/>
                </a:cubicBezTo>
                <a:close/>
                <a:moveTo>
                  <a:pt x="205" y="101"/>
                </a:moveTo>
                <a:cubicBezTo>
                  <a:pt x="205" y="116"/>
                  <a:pt x="205" y="116"/>
                  <a:pt x="205" y="116"/>
                </a:cubicBezTo>
                <a:cubicBezTo>
                  <a:pt x="230" y="116"/>
                  <a:pt x="230" y="116"/>
                  <a:pt x="230" y="116"/>
                </a:cubicBezTo>
                <a:cubicBezTo>
                  <a:pt x="230" y="101"/>
                  <a:pt x="230" y="101"/>
                  <a:pt x="230" y="101"/>
                </a:cubicBezTo>
                <a:cubicBezTo>
                  <a:pt x="205" y="101"/>
                  <a:pt x="205" y="101"/>
                  <a:pt x="205" y="101"/>
                </a:cubicBezTo>
                <a:close/>
                <a:moveTo>
                  <a:pt x="60" y="101"/>
                </a:moveTo>
                <a:cubicBezTo>
                  <a:pt x="60" y="106"/>
                  <a:pt x="60" y="111"/>
                  <a:pt x="60" y="116"/>
                </a:cubicBezTo>
                <a:cubicBezTo>
                  <a:pt x="68" y="116"/>
                  <a:pt x="76" y="116"/>
                  <a:pt x="84" y="116"/>
                </a:cubicBezTo>
                <a:cubicBezTo>
                  <a:pt x="84" y="111"/>
                  <a:pt x="84" y="106"/>
                  <a:pt x="84" y="101"/>
                </a:cubicBezTo>
                <a:cubicBezTo>
                  <a:pt x="76" y="101"/>
                  <a:pt x="68" y="101"/>
                  <a:pt x="60" y="101"/>
                </a:cubicBezTo>
                <a:close/>
                <a:moveTo>
                  <a:pt x="96" y="101"/>
                </a:moveTo>
                <a:cubicBezTo>
                  <a:pt x="96" y="106"/>
                  <a:pt x="96" y="111"/>
                  <a:pt x="96" y="116"/>
                </a:cubicBezTo>
                <a:cubicBezTo>
                  <a:pt x="104" y="116"/>
                  <a:pt x="112" y="116"/>
                  <a:pt x="121" y="116"/>
                </a:cubicBezTo>
                <a:cubicBezTo>
                  <a:pt x="121" y="111"/>
                  <a:pt x="121" y="106"/>
                  <a:pt x="121" y="101"/>
                </a:cubicBezTo>
                <a:cubicBezTo>
                  <a:pt x="112" y="101"/>
                  <a:pt x="104" y="101"/>
                  <a:pt x="96" y="101"/>
                </a:cubicBezTo>
                <a:close/>
                <a:moveTo>
                  <a:pt x="132" y="101"/>
                </a:moveTo>
                <a:cubicBezTo>
                  <a:pt x="132" y="106"/>
                  <a:pt x="132" y="111"/>
                  <a:pt x="132" y="116"/>
                </a:cubicBezTo>
                <a:cubicBezTo>
                  <a:pt x="140" y="116"/>
                  <a:pt x="149" y="116"/>
                  <a:pt x="157" y="116"/>
                </a:cubicBezTo>
                <a:cubicBezTo>
                  <a:pt x="157" y="111"/>
                  <a:pt x="157" y="106"/>
                  <a:pt x="157" y="101"/>
                </a:cubicBezTo>
                <a:cubicBezTo>
                  <a:pt x="149" y="101"/>
                  <a:pt x="140" y="101"/>
                  <a:pt x="132" y="101"/>
                </a:cubicBezTo>
                <a:close/>
                <a:moveTo>
                  <a:pt x="168" y="101"/>
                </a:moveTo>
                <a:cubicBezTo>
                  <a:pt x="168" y="106"/>
                  <a:pt x="168" y="111"/>
                  <a:pt x="168" y="116"/>
                </a:cubicBezTo>
                <a:cubicBezTo>
                  <a:pt x="177" y="116"/>
                  <a:pt x="185" y="116"/>
                  <a:pt x="193" y="116"/>
                </a:cubicBezTo>
                <a:cubicBezTo>
                  <a:pt x="193" y="111"/>
                  <a:pt x="193" y="106"/>
                  <a:pt x="193" y="101"/>
                </a:cubicBezTo>
                <a:cubicBezTo>
                  <a:pt x="185" y="101"/>
                  <a:pt x="177" y="101"/>
                  <a:pt x="168" y="10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1" name="Freeform 131"/>
          <p:cNvSpPr>
            <a:spLocks noEditPoints="1"/>
          </p:cNvSpPr>
          <p:nvPr/>
        </p:nvSpPr>
        <p:spPr bwMode="auto">
          <a:xfrm>
            <a:off x="1147393" y="3262797"/>
            <a:ext cx="516764" cy="639495"/>
          </a:xfrm>
          <a:custGeom>
            <a:avLst/>
            <a:gdLst>
              <a:gd name="T0" fmla="*/ 190 w 203"/>
              <a:gd name="T1" fmla="*/ 227 h 251"/>
              <a:gd name="T2" fmla="*/ 140 w 203"/>
              <a:gd name="T3" fmla="*/ 245 h 251"/>
              <a:gd name="T4" fmla="*/ 102 w 203"/>
              <a:gd name="T5" fmla="*/ 0 h 251"/>
              <a:gd name="T6" fmla="*/ 0 w 203"/>
              <a:gd name="T7" fmla="*/ 101 h 251"/>
              <a:gd name="T8" fmla="*/ 96 w 203"/>
              <a:gd name="T9" fmla="*/ 203 h 251"/>
              <a:gd name="T10" fmla="*/ 77 w 203"/>
              <a:gd name="T11" fmla="*/ 221 h 251"/>
              <a:gd name="T12" fmla="*/ 11 w 203"/>
              <a:gd name="T13" fmla="*/ 227 h 251"/>
              <a:gd name="T14" fmla="*/ 77 w 203"/>
              <a:gd name="T15" fmla="*/ 245 h 251"/>
              <a:gd name="T16" fmla="*/ 129 w 203"/>
              <a:gd name="T17" fmla="*/ 251 h 251"/>
              <a:gd name="T18" fmla="*/ 129 w 203"/>
              <a:gd name="T19" fmla="*/ 227 h 251"/>
              <a:gd name="T20" fmla="*/ 109 w 203"/>
              <a:gd name="T21" fmla="*/ 221 h 251"/>
              <a:gd name="T22" fmla="*/ 173 w 203"/>
              <a:gd name="T23" fmla="*/ 173 h 251"/>
              <a:gd name="T24" fmla="*/ 173 w 203"/>
              <a:gd name="T25" fmla="*/ 29 h 251"/>
              <a:gd name="T26" fmla="*/ 180 w 203"/>
              <a:gd name="T27" fmla="*/ 110 h 251"/>
              <a:gd name="T28" fmla="*/ 158 w 203"/>
              <a:gd name="T29" fmla="*/ 128 h 251"/>
              <a:gd name="T30" fmla="*/ 180 w 203"/>
              <a:gd name="T31" fmla="*/ 110 h 251"/>
              <a:gd name="T32" fmla="*/ 135 w 203"/>
              <a:gd name="T33" fmla="*/ 135 h 251"/>
              <a:gd name="T34" fmla="*/ 112 w 203"/>
              <a:gd name="T35" fmla="*/ 110 h 251"/>
              <a:gd name="T36" fmla="*/ 93 w 203"/>
              <a:gd name="T37" fmla="*/ 110 h 251"/>
              <a:gd name="T38" fmla="*/ 68 w 203"/>
              <a:gd name="T39" fmla="*/ 135 h 251"/>
              <a:gd name="T40" fmla="*/ 93 w 203"/>
              <a:gd name="T41" fmla="*/ 110 h 251"/>
              <a:gd name="T42" fmla="*/ 46 w 203"/>
              <a:gd name="T43" fmla="*/ 128 h 251"/>
              <a:gd name="T44" fmla="*/ 24 w 203"/>
              <a:gd name="T45" fmla="*/ 110 h 251"/>
              <a:gd name="T46" fmla="*/ 24 w 203"/>
              <a:gd name="T47" fmla="*/ 92 h 251"/>
              <a:gd name="T48" fmla="*/ 46 w 203"/>
              <a:gd name="T49" fmla="*/ 75 h 251"/>
              <a:gd name="T50" fmla="*/ 24 w 203"/>
              <a:gd name="T51" fmla="*/ 92 h 251"/>
              <a:gd name="T52" fmla="*/ 68 w 203"/>
              <a:gd name="T53" fmla="*/ 68 h 251"/>
              <a:gd name="T54" fmla="*/ 93 w 203"/>
              <a:gd name="T55" fmla="*/ 92 h 251"/>
              <a:gd name="T56" fmla="*/ 112 w 203"/>
              <a:gd name="T57" fmla="*/ 92 h 251"/>
              <a:gd name="T58" fmla="*/ 135 w 203"/>
              <a:gd name="T59" fmla="*/ 68 h 251"/>
              <a:gd name="T60" fmla="*/ 112 w 203"/>
              <a:gd name="T61" fmla="*/ 92 h 251"/>
              <a:gd name="T62" fmla="*/ 158 w 203"/>
              <a:gd name="T63" fmla="*/ 75 h 251"/>
              <a:gd name="T64" fmla="*/ 180 w 203"/>
              <a:gd name="T65" fmla="*/ 92 h 251"/>
              <a:gd name="T66" fmla="*/ 112 w 203"/>
              <a:gd name="T67" fmla="*/ 24 h 251"/>
              <a:gd name="T68" fmla="*/ 128 w 203"/>
              <a:gd name="T69" fmla="*/ 45 h 251"/>
              <a:gd name="T70" fmla="*/ 112 w 203"/>
              <a:gd name="T71" fmla="*/ 24 h 251"/>
              <a:gd name="T72" fmla="*/ 128 w 203"/>
              <a:gd name="T73" fmla="*/ 157 h 251"/>
              <a:gd name="T74" fmla="*/ 112 w 203"/>
              <a:gd name="T75" fmla="*/ 179 h 251"/>
              <a:gd name="T76" fmla="*/ 93 w 203"/>
              <a:gd name="T77" fmla="*/ 180 h 251"/>
              <a:gd name="T78" fmla="*/ 75 w 203"/>
              <a:gd name="T79" fmla="*/ 157 h 251"/>
              <a:gd name="T80" fmla="*/ 93 w 203"/>
              <a:gd name="T81" fmla="*/ 180 h 251"/>
              <a:gd name="T82" fmla="*/ 75 w 203"/>
              <a:gd name="T83" fmla="*/ 45 h 251"/>
              <a:gd name="T84" fmla="*/ 93 w 203"/>
              <a:gd name="T85" fmla="*/ 23 h 251"/>
              <a:gd name="T86" fmla="*/ 170 w 203"/>
              <a:gd name="T87" fmla="*/ 145 h 251"/>
              <a:gd name="T88" fmla="*/ 145 w 203"/>
              <a:gd name="T89" fmla="*/ 169 h 251"/>
              <a:gd name="T90" fmla="*/ 170 w 203"/>
              <a:gd name="T91" fmla="*/ 145 h 251"/>
              <a:gd name="T92" fmla="*/ 58 w 203"/>
              <a:gd name="T93" fmla="*/ 169 h 251"/>
              <a:gd name="T94" fmla="*/ 33 w 203"/>
              <a:gd name="T95" fmla="*/ 145 h 251"/>
              <a:gd name="T96" fmla="*/ 33 w 203"/>
              <a:gd name="T97" fmla="*/ 58 h 251"/>
              <a:gd name="T98" fmla="*/ 58 w 203"/>
              <a:gd name="T99" fmla="*/ 33 h 251"/>
              <a:gd name="T100" fmla="*/ 33 w 203"/>
              <a:gd name="T101" fmla="*/ 58 h 251"/>
              <a:gd name="T102" fmla="*/ 145 w 203"/>
              <a:gd name="T103" fmla="*/ 33 h 251"/>
              <a:gd name="T104" fmla="*/ 170 w 203"/>
              <a:gd name="T105" fmla="*/ 58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03" h="251">
                <a:moveTo>
                  <a:pt x="140" y="227"/>
                </a:moveTo>
                <a:cubicBezTo>
                  <a:pt x="190" y="227"/>
                  <a:pt x="190" y="227"/>
                  <a:pt x="190" y="227"/>
                </a:cubicBezTo>
                <a:cubicBezTo>
                  <a:pt x="190" y="245"/>
                  <a:pt x="190" y="245"/>
                  <a:pt x="190" y="245"/>
                </a:cubicBezTo>
                <a:cubicBezTo>
                  <a:pt x="140" y="245"/>
                  <a:pt x="140" y="245"/>
                  <a:pt x="140" y="245"/>
                </a:cubicBezTo>
                <a:cubicBezTo>
                  <a:pt x="140" y="227"/>
                  <a:pt x="140" y="227"/>
                  <a:pt x="140" y="227"/>
                </a:cubicBezTo>
                <a:close/>
                <a:moveTo>
                  <a:pt x="102" y="0"/>
                </a:moveTo>
                <a:cubicBezTo>
                  <a:pt x="74" y="0"/>
                  <a:pt x="48" y="11"/>
                  <a:pt x="30" y="29"/>
                </a:cubicBezTo>
                <a:cubicBezTo>
                  <a:pt x="11" y="48"/>
                  <a:pt x="0" y="73"/>
                  <a:pt x="0" y="101"/>
                </a:cubicBezTo>
                <a:cubicBezTo>
                  <a:pt x="0" y="129"/>
                  <a:pt x="11" y="155"/>
                  <a:pt x="30" y="173"/>
                </a:cubicBezTo>
                <a:cubicBezTo>
                  <a:pt x="47" y="190"/>
                  <a:pt x="70" y="201"/>
                  <a:pt x="96" y="203"/>
                </a:cubicBezTo>
                <a:cubicBezTo>
                  <a:pt x="96" y="221"/>
                  <a:pt x="96" y="221"/>
                  <a:pt x="96" y="221"/>
                </a:cubicBezTo>
                <a:cubicBezTo>
                  <a:pt x="77" y="221"/>
                  <a:pt x="77" y="221"/>
                  <a:pt x="77" y="221"/>
                </a:cubicBezTo>
                <a:cubicBezTo>
                  <a:pt x="77" y="227"/>
                  <a:pt x="77" y="227"/>
                  <a:pt x="77" y="227"/>
                </a:cubicBezTo>
                <a:cubicBezTo>
                  <a:pt x="11" y="227"/>
                  <a:pt x="11" y="227"/>
                  <a:pt x="11" y="227"/>
                </a:cubicBezTo>
                <a:cubicBezTo>
                  <a:pt x="11" y="245"/>
                  <a:pt x="11" y="245"/>
                  <a:pt x="11" y="245"/>
                </a:cubicBezTo>
                <a:cubicBezTo>
                  <a:pt x="77" y="245"/>
                  <a:pt x="77" y="245"/>
                  <a:pt x="77" y="245"/>
                </a:cubicBezTo>
                <a:cubicBezTo>
                  <a:pt x="77" y="251"/>
                  <a:pt x="77" y="251"/>
                  <a:pt x="77" y="251"/>
                </a:cubicBezTo>
                <a:cubicBezTo>
                  <a:pt x="129" y="251"/>
                  <a:pt x="129" y="251"/>
                  <a:pt x="129" y="251"/>
                </a:cubicBezTo>
                <a:cubicBezTo>
                  <a:pt x="129" y="245"/>
                  <a:pt x="129" y="245"/>
                  <a:pt x="129" y="245"/>
                </a:cubicBezTo>
                <a:cubicBezTo>
                  <a:pt x="129" y="227"/>
                  <a:pt x="129" y="227"/>
                  <a:pt x="129" y="227"/>
                </a:cubicBezTo>
                <a:cubicBezTo>
                  <a:pt x="129" y="221"/>
                  <a:pt x="129" y="221"/>
                  <a:pt x="129" y="221"/>
                </a:cubicBezTo>
                <a:cubicBezTo>
                  <a:pt x="109" y="221"/>
                  <a:pt x="109" y="221"/>
                  <a:pt x="109" y="221"/>
                </a:cubicBezTo>
                <a:cubicBezTo>
                  <a:pt x="109" y="203"/>
                  <a:pt x="109" y="203"/>
                  <a:pt x="109" y="203"/>
                </a:cubicBezTo>
                <a:cubicBezTo>
                  <a:pt x="134" y="201"/>
                  <a:pt x="157" y="190"/>
                  <a:pt x="173" y="173"/>
                </a:cubicBezTo>
                <a:cubicBezTo>
                  <a:pt x="192" y="155"/>
                  <a:pt x="203" y="129"/>
                  <a:pt x="203" y="101"/>
                </a:cubicBezTo>
                <a:cubicBezTo>
                  <a:pt x="203" y="73"/>
                  <a:pt x="192" y="48"/>
                  <a:pt x="173" y="29"/>
                </a:cubicBezTo>
                <a:cubicBezTo>
                  <a:pt x="155" y="11"/>
                  <a:pt x="130" y="0"/>
                  <a:pt x="102" y="0"/>
                </a:cubicBezTo>
                <a:close/>
                <a:moveTo>
                  <a:pt x="180" y="110"/>
                </a:moveTo>
                <a:cubicBezTo>
                  <a:pt x="176" y="116"/>
                  <a:pt x="170" y="121"/>
                  <a:pt x="161" y="126"/>
                </a:cubicBezTo>
                <a:cubicBezTo>
                  <a:pt x="160" y="126"/>
                  <a:pt x="159" y="127"/>
                  <a:pt x="158" y="128"/>
                </a:cubicBezTo>
                <a:cubicBezTo>
                  <a:pt x="159" y="122"/>
                  <a:pt x="159" y="116"/>
                  <a:pt x="159" y="110"/>
                </a:cubicBezTo>
                <a:cubicBezTo>
                  <a:pt x="180" y="110"/>
                  <a:pt x="180" y="110"/>
                  <a:pt x="180" y="110"/>
                </a:cubicBezTo>
                <a:close/>
                <a:moveTo>
                  <a:pt x="139" y="110"/>
                </a:moveTo>
                <a:cubicBezTo>
                  <a:pt x="138" y="119"/>
                  <a:pt x="137" y="127"/>
                  <a:pt x="135" y="135"/>
                </a:cubicBezTo>
                <a:cubicBezTo>
                  <a:pt x="128" y="137"/>
                  <a:pt x="120" y="138"/>
                  <a:pt x="112" y="138"/>
                </a:cubicBezTo>
                <a:cubicBezTo>
                  <a:pt x="112" y="110"/>
                  <a:pt x="112" y="110"/>
                  <a:pt x="112" y="110"/>
                </a:cubicBezTo>
                <a:cubicBezTo>
                  <a:pt x="139" y="110"/>
                  <a:pt x="139" y="110"/>
                  <a:pt x="139" y="110"/>
                </a:cubicBezTo>
                <a:close/>
                <a:moveTo>
                  <a:pt x="93" y="110"/>
                </a:moveTo>
                <a:cubicBezTo>
                  <a:pt x="93" y="138"/>
                  <a:pt x="93" y="138"/>
                  <a:pt x="93" y="138"/>
                </a:cubicBezTo>
                <a:cubicBezTo>
                  <a:pt x="84" y="138"/>
                  <a:pt x="76" y="137"/>
                  <a:pt x="68" y="135"/>
                </a:cubicBezTo>
                <a:cubicBezTo>
                  <a:pt x="66" y="127"/>
                  <a:pt x="65" y="119"/>
                  <a:pt x="65" y="110"/>
                </a:cubicBezTo>
                <a:cubicBezTo>
                  <a:pt x="93" y="110"/>
                  <a:pt x="93" y="110"/>
                  <a:pt x="93" y="110"/>
                </a:cubicBezTo>
                <a:close/>
                <a:moveTo>
                  <a:pt x="44" y="110"/>
                </a:moveTo>
                <a:cubicBezTo>
                  <a:pt x="44" y="116"/>
                  <a:pt x="45" y="122"/>
                  <a:pt x="46" y="128"/>
                </a:cubicBezTo>
                <a:cubicBezTo>
                  <a:pt x="44" y="127"/>
                  <a:pt x="43" y="126"/>
                  <a:pt x="42" y="126"/>
                </a:cubicBezTo>
                <a:cubicBezTo>
                  <a:pt x="33" y="121"/>
                  <a:pt x="27" y="116"/>
                  <a:pt x="24" y="110"/>
                </a:cubicBezTo>
                <a:cubicBezTo>
                  <a:pt x="44" y="110"/>
                  <a:pt x="44" y="110"/>
                  <a:pt x="44" y="110"/>
                </a:cubicBezTo>
                <a:close/>
                <a:moveTo>
                  <a:pt x="24" y="92"/>
                </a:moveTo>
                <a:cubicBezTo>
                  <a:pt x="27" y="86"/>
                  <a:pt x="34" y="81"/>
                  <a:pt x="42" y="77"/>
                </a:cubicBezTo>
                <a:cubicBezTo>
                  <a:pt x="43" y="76"/>
                  <a:pt x="44" y="76"/>
                  <a:pt x="46" y="75"/>
                </a:cubicBezTo>
                <a:cubicBezTo>
                  <a:pt x="45" y="80"/>
                  <a:pt x="44" y="86"/>
                  <a:pt x="44" y="92"/>
                </a:cubicBezTo>
                <a:cubicBezTo>
                  <a:pt x="24" y="92"/>
                  <a:pt x="24" y="92"/>
                  <a:pt x="24" y="92"/>
                </a:cubicBezTo>
                <a:close/>
                <a:moveTo>
                  <a:pt x="65" y="92"/>
                </a:moveTo>
                <a:cubicBezTo>
                  <a:pt x="65" y="83"/>
                  <a:pt x="66" y="75"/>
                  <a:pt x="68" y="68"/>
                </a:cubicBezTo>
                <a:cubicBezTo>
                  <a:pt x="76" y="66"/>
                  <a:pt x="84" y="65"/>
                  <a:pt x="93" y="64"/>
                </a:cubicBezTo>
                <a:cubicBezTo>
                  <a:pt x="93" y="92"/>
                  <a:pt x="93" y="92"/>
                  <a:pt x="93" y="92"/>
                </a:cubicBezTo>
                <a:cubicBezTo>
                  <a:pt x="65" y="92"/>
                  <a:pt x="65" y="92"/>
                  <a:pt x="65" y="92"/>
                </a:cubicBezTo>
                <a:close/>
                <a:moveTo>
                  <a:pt x="112" y="92"/>
                </a:moveTo>
                <a:cubicBezTo>
                  <a:pt x="112" y="64"/>
                  <a:pt x="112" y="64"/>
                  <a:pt x="112" y="64"/>
                </a:cubicBezTo>
                <a:cubicBezTo>
                  <a:pt x="120" y="65"/>
                  <a:pt x="128" y="66"/>
                  <a:pt x="135" y="68"/>
                </a:cubicBezTo>
                <a:cubicBezTo>
                  <a:pt x="137" y="75"/>
                  <a:pt x="138" y="83"/>
                  <a:pt x="139" y="92"/>
                </a:cubicBezTo>
                <a:cubicBezTo>
                  <a:pt x="112" y="92"/>
                  <a:pt x="112" y="92"/>
                  <a:pt x="112" y="92"/>
                </a:cubicBezTo>
                <a:close/>
                <a:moveTo>
                  <a:pt x="159" y="92"/>
                </a:moveTo>
                <a:cubicBezTo>
                  <a:pt x="159" y="86"/>
                  <a:pt x="159" y="80"/>
                  <a:pt x="158" y="75"/>
                </a:cubicBezTo>
                <a:cubicBezTo>
                  <a:pt x="159" y="76"/>
                  <a:pt x="160" y="76"/>
                  <a:pt x="161" y="77"/>
                </a:cubicBezTo>
                <a:cubicBezTo>
                  <a:pt x="170" y="81"/>
                  <a:pt x="176" y="86"/>
                  <a:pt x="180" y="92"/>
                </a:cubicBezTo>
                <a:cubicBezTo>
                  <a:pt x="159" y="92"/>
                  <a:pt x="159" y="92"/>
                  <a:pt x="159" y="92"/>
                </a:cubicBezTo>
                <a:close/>
                <a:moveTo>
                  <a:pt x="112" y="24"/>
                </a:moveTo>
                <a:cubicBezTo>
                  <a:pt x="117" y="27"/>
                  <a:pt x="122" y="34"/>
                  <a:pt x="126" y="42"/>
                </a:cubicBezTo>
                <a:cubicBezTo>
                  <a:pt x="127" y="43"/>
                  <a:pt x="127" y="44"/>
                  <a:pt x="128" y="45"/>
                </a:cubicBezTo>
                <a:cubicBezTo>
                  <a:pt x="123" y="44"/>
                  <a:pt x="117" y="44"/>
                  <a:pt x="112" y="44"/>
                </a:cubicBezTo>
                <a:cubicBezTo>
                  <a:pt x="112" y="24"/>
                  <a:pt x="112" y="24"/>
                  <a:pt x="112" y="24"/>
                </a:cubicBezTo>
                <a:close/>
                <a:moveTo>
                  <a:pt x="112" y="159"/>
                </a:moveTo>
                <a:cubicBezTo>
                  <a:pt x="117" y="159"/>
                  <a:pt x="123" y="158"/>
                  <a:pt x="128" y="157"/>
                </a:cubicBezTo>
                <a:cubicBezTo>
                  <a:pt x="127" y="159"/>
                  <a:pt x="127" y="160"/>
                  <a:pt x="126" y="161"/>
                </a:cubicBezTo>
                <a:cubicBezTo>
                  <a:pt x="122" y="169"/>
                  <a:pt x="117" y="175"/>
                  <a:pt x="112" y="179"/>
                </a:cubicBezTo>
                <a:cubicBezTo>
                  <a:pt x="112" y="159"/>
                  <a:pt x="112" y="159"/>
                  <a:pt x="112" y="159"/>
                </a:cubicBezTo>
                <a:close/>
                <a:moveTo>
                  <a:pt x="93" y="180"/>
                </a:moveTo>
                <a:cubicBezTo>
                  <a:pt x="87" y="177"/>
                  <a:pt x="82" y="170"/>
                  <a:pt x="77" y="161"/>
                </a:cubicBezTo>
                <a:cubicBezTo>
                  <a:pt x="77" y="160"/>
                  <a:pt x="76" y="159"/>
                  <a:pt x="75" y="157"/>
                </a:cubicBezTo>
                <a:cubicBezTo>
                  <a:pt x="81" y="158"/>
                  <a:pt x="87" y="159"/>
                  <a:pt x="93" y="159"/>
                </a:cubicBezTo>
                <a:cubicBezTo>
                  <a:pt x="93" y="180"/>
                  <a:pt x="93" y="180"/>
                  <a:pt x="93" y="180"/>
                </a:cubicBezTo>
                <a:close/>
                <a:moveTo>
                  <a:pt x="93" y="43"/>
                </a:moveTo>
                <a:cubicBezTo>
                  <a:pt x="87" y="44"/>
                  <a:pt x="81" y="44"/>
                  <a:pt x="75" y="45"/>
                </a:cubicBezTo>
                <a:cubicBezTo>
                  <a:pt x="76" y="44"/>
                  <a:pt x="77" y="43"/>
                  <a:pt x="77" y="42"/>
                </a:cubicBezTo>
                <a:cubicBezTo>
                  <a:pt x="82" y="33"/>
                  <a:pt x="87" y="26"/>
                  <a:pt x="93" y="23"/>
                </a:cubicBezTo>
                <a:cubicBezTo>
                  <a:pt x="93" y="43"/>
                  <a:pt x="93" y="43"/>
                  <a:pt x="93" y="43"/>
                </a:cubicBezTo>
                <a:close/>
                <a:moveTo>
                  <a:pt x="170" y="145"/>
                </a:moveTo>
                <a:cubicBezTo>
                  <a:pt x="167" y="150"/>
                  <a:pt x="163" y="154"/>
                  <a:pt x="159" y="158"/>
                </a:cubicBezTo>
                <a:cubicBezTo>
                  <a:pt x="155" y="163"/>
                  <a:pt x="150" y="166"/>
                  <a:pt x="145" y="169"/>
                </a:cubicBezTo>
                <a:cubicBezTo>
                  <a:pt x="148" y="164"/>
                  <a:pt x="150" y="158"/>
                  <a:pt x="152" y="152"/>
                </a:cubicBezTo>
                <a:cubicBezTo>
                  <a:pt x="159" y="150"/>
                  <a:pt x="165" y="147"/>
                  <a:pt x="170" y="145"/>
                </a:cubicBezTo>
                <a:close/>
                <a:moveTo>
                  <a:pt x="51" y="152"/>
                </a:moveTo>
                <a:cubicBezTo>
                  <a:pt x="53" y="158"/>
                  <a:pt x="56" y="164"/>
                  <a:pt x="58" y="169"/>
                </a:cubicBezTo>
                <a:cubicBezTo>
                  <a:pt x="53" y="166"/>
                  <a:pt x="49" y="163"/>
                  <a:pt x="45" y="158"/>
                </a:cubicBezTo>
                <a:cubicBezTo>
                  <a:pt x="40" y="154"/>
                  <a:pt x="37" y="150"/>
                  <a:pt x="33" y="145"/>
                </a:cubicBezTo>
                <a:cubicBezTo>
                  <a:pt x="39" y="147"/>
                  <a:pt x="45" y="150"/>
                  <a:pt x="51" y="152"/>
                </a:cubicBezTo>
                <a:close/>
                <a:moveTo>
                  <a:pt x="33" y="58"/>
                </a:moveTo>
                <a:cubicBezTo>
                  <a:pt x="37" y="53"/>
                  <a:pt x="40" y="48"/>
                  <a:pt x="45" y="44"/>
                </a:cubicBezTo>
                <a:cubicBezTo>
                  <a:pt x="49" y="40"/>
                  <a:pt x="53" y="36"/>
                  <a:pt x="58" y="33"/>
                </a:cubicBezTo>
                <a:cubicBezTo>
                  <a:pt x="56" y="38"/>
                  <a:pt x="53" y="44"/>
                  <a:pt x="51" y="51"/>
                </a:cubicBezTo>
                <a:cubicBezTo>
                  <a:pt x="45" y="53"/>
                  <a:pt x="39" y="55"/>
                  <a:pt x="33" y="58"/>
                </a:cubicBezTo>
                <a:close/>
                <a:moveTo>
                  <a:pt x="152" y="51"/>
                </a:moveTo>
                <a:cubicBezTo>
                  <a:pt x="150" y="44"/>
                  <a:pt x="148" y="38"/>
                  <a:pt x="145" y="33"/>
                </a:cubicBezTo>
                <a:cubicBezTo>
                  <a:pt x="150" y="36"/>
                  <a:pt x="155" y="40"/>
                  <a:pt x="159" y="44"/>
                </a:cubicBezTo>
                <a:cubicBezTo>
                  <a:pt x="163" y="48"/>
                  <a:pt x="167" y="53"/>
                  <a:pt x="170" y="58"/>
                </a:cubicBezTo>
                <a:cubicBezTo>
                  <a:pt x="165" y="55"/>
                  <a:pt x="159" y="53"/>
                  <a:pt x="152" y="5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3" name="Freeform 133"/>
          <p:cNvSpPr>
            <a:spLocks noEditPoints="1"/>
          </p:cNvSpPr>
          <p:nvPr/>
        </p:nvSpPr>
        <p:spPr bwMode="auto">
          <a:xfrm>
            <a:off x="1119401" y="4387835"/>
            <a:ext cx="572746" cy="542601"/>
          </a:xfrm>
          <a:custGeom>
            <a:avLst/>
            <a:gdLst>
              <a:gd name="T0" fmla="*/ 62 w 225"/>
              <a:gd name="T1" fmla="*/ 84 h 213"/>
              <a:gd name="T2" fmla="*/ 166 w 225"/>
              <a:gd name="T3" fmla="*/ 84 h 213"/>
              <a:gd name="T4" fmla="*/ 166 w 225"/>
              <a:gd name="T5" fmla="*/ 29 h 213"/>
              <a:gd name="T6" fmla="*/ 159 w 225"/>
              <a:gd name="T7" fmla="*/ 38 h 213"/>
              <a:gd name="T8" fmla="*/ 157 w 225"/>
              <a:gd name="T9" fmla="*/ 40 h 213"/>
              <a:gd name="T10" fmla="*/ 156 w 225"/>
              <a:gd name="T11" fmla="*/ 39 h 213"/>
              <a:gd name="T12" fmla="*/ 93 w 225"/>
              <a:gd name="T13" fmla="*/ 15 h 213"/>
              <a:gd name="T14" fmla="*/ 62 w 225"/>
              <a:gd name="T15" fmla="*/ 15 h 213"/>
              <a:gd name="T16" fmla="*/ 62 w 225"/>
              <a:gd name="T17" fmla="*/ 84 h 213"/>
              <a:gd name="T18" fmla="*/ 198 w 225"/>
              <a:gd name="T19" fmla="*/ 182 h 213"/>
              <a:gd name="T20" fmla="*/ 198 w 225"/>
              <a:gd name="T21" fmla="*/ 203 h 213"/>
              <a:gd name="T22" fmla="*/ 198 w 225"/>
              <a:gd name="T23" fmla="*/ 213 h 213"/>
              <a:gd name="T24" fmla="*/ 188 w 225"/>
              <a:gd name="T25" fmla="*/ 213 h 213"/>
              <a:gd name="T26" fmla="*/ 41 w 225"/>
              <a:gd name="T27" fmla="*/ 213 h 213"/>
              <a:gd name="T28" fmla="*/ 32 w 225"/>
              <a:gd name="T29" fmla="*/ 213 h 213"/>
              <a:gd name="T30" fmla="*/ 32 w 225"/>
              <a:gd name="T31" fmla="*/ 203 h 213"/>
              <a:gd name="T32" fmla="*/ 32 w 225"/>
              <a:gd name="T33" fmla="*/ 182 h 213"/>
              <a:gd name="T34" fmla="*/ 24 w 225"/>
              <a:gd name="T35" fmla="*/ 182 h 213"/>
              <a:gd name="T36" fmla="*/ 0 w 225"/>
              <a:gd name="T37" fmla="*/ 157 h 213"/>
              <a:gd name="T38" fmla="*/ 0 w 225"/>
              <a:gd name="T39" fmla="*/ 94 h 213"/>
              <a:gd name="T40" fmla="*/ 24 w 225"/>
              <a:gd name="T41" fmla="*/ 69 h 213"/>
              <a:gd name="T42" fmla="*/ 47 w 225"/>
              <a:gd name="T43" fmla="*/ 69 h 213"/>
              <a:gd name="T44" fmla="*/ 47 w 225"/>
              <a:gd name="T45" fmla="*/ 8 h 213"/>
              <a:gd name="T46" fmla="*/ 47 w 225"/>
              <a:gd name="T47" fmla="*/ 0 h 213"/>
              <a:gd name="T48" fmla="*/ 55 w 225"/>
              <a:gd name="T49" fmla="*/ 0 h 213"/>
              <a:gd name="T50" fmla="*/ 95 w 225"/>
              <a:gd name="T51" fmla="*/ 0 h 213"/>
              <a:gd name="T52" fmla="*/ 95 w 225"/>
              <a:gd name="T53" fmla="*/ 0 h 213"/>
              <a:gd name="T54" fmla="*/ 96 w 225"/>
              <a:gd name="T55" fmla="*/ 0 h 213"/>
              <a:gd name="T56" fmla="*/ 174 w 225"/>
              <a:gd name="T57" fmla="*/ 10 h 213"/>
              <a:gd name="T58" fmla="*/ 180 w 225"/>
              <a:gd name="T59" fmla="*/ 11 h 213"/>
              <a:gd name="T60" fmla="*/ 180 w 225"/>
              <a:gd name="T61" fmla="*/ 17 h 213"/>
              <a:gd name="T62" fmla="*/ 180 w 225"/>
              <a:gd name="T63" fmla="*/ 69 h 213"/>
              <a:gd name="T64" fmla="*/ 201 w 225"/>
              <a:gd name="T65" fmla="*/ 69 h 213"/>
              <a:gd name="T66" fmla="*/ 225 w 225"/>
              <a:gd name="T67" fmla="*/ 94 h 213"/>
              <a:gd name="T68" fmla="*/ 225 w 225"/>
              <a:gd name="T69" fmla="*/ 157 h 213"/>
              <a:gd name="T70" fmla="*/ 201 w 225"/>
              <a:gd name="T71" fmla="*/ 182 h 213"/>
              <a:gd name="T72" fmla="*/ 198 w 225"/>
              <a:gd name="T73" fmla="*/ 182 h 213"/>
              <a:gd name="T74" fmla="*/ 51 w 225"/>
              <a:gd name="T75" fmla="*/ 182 h 213"/>
              <a:gd name="T76" fmla="*/ 51 w 225"/>
              <a:gd name="T77" fmla="*/ 194 h 213"/>
              <a:gd name="T78" fmla="*/ 178 w 225"/>
              <a:gd name="T79" fmla="*/ 194 h 213"/>
              <a:gd name="T80" fmla="*/ 178 w 225"/>
              <a:gd name="T81" fmla="*/ 182 h 213"/>
              <a:gd name="T82" fmla="*/ 51 w 225"/>
              <a:gd name="T83" fmla="*/ 182 h 213"/>
              <a:gd name="T84" fmla="*/ 80 w 225"/>
              <a:gd name="T85" fmla="*/ 64 h 213"/>
              <a:gd name="T86" fmla="*/ 152 w 225"/>
              <a:gd name="T87" fmla="*/ 64 h 213"/>
              <a:gd name="T88" fmla="*/ 152 w 225"/>
              <a:gd name="T89" fmla="*/ 69 h 213"/>
              <a:gd name="T90" fmla="*/ 80 w 225"/>
              <a:gd name="T91" fmla="*/ 69 h 213"/>
              <a:gd name="T92" fmla="*/ 80 w 225"/>
              <a:gd name="T93" fmla="*/ 64 h 213"/>
              <a:gd name="T94" fmla="*/ 80 w 225"/>
              <a:gd name="T95" fmla="*/ 48 h 213"/>
              <a:gd name="T96" fmla="*/ 148 w 225"/>
              <a:gd name="T97" fmla="*/ 48 h 213"/>
              <a:gd name="T98" fmla="*/ 148 w 225"/>
              <a:gd name="T99" fmla="*/ 53 h 213"/>
              <a:gd name="T100" fmla="*/ 80 w 225"/>
              <a:gd name="T101" fmla="*/ 53 h 213"/>
              <a:gd name="T102" fmla="*/ 80 w 225"/>
              <a:gd name="T103" fmla="*/ 48 h 213"/>
              <a:gd name="T104" fmla="*/ 80 w 225"/>
              <a:gd name="T105" fmla="*/ 33 h 213"/>
              <a:gd name="T106" fmla="*/ 111 w 225"/>
              <a:gd name="T107" fmla="*/ 33 h 213"/>
              <a:gd name="T108" fmla="*/ 111 w 225"/>
              <a:gd name="T109" fmla="*/ 38 h 213"/>
              <a:gd name="T110" fmla="*/ 80 w 225"/>
              <a:gd name="T111" fmla="*/ 38 h 213"/>
              <a:gd name="T112" fmla="*/ 80 w 225"/>
              <a:gd name="T113" fmla="*/ 33 h 213"/>
              <a:gd name="T114" fmla="*/ 163 w 225"/>
              <a:gd name="T115" fmla="*/ 24 h 213"/>
              <a:gd name="T116" fmla="*/ 156 w 225"/>
              <a:gd name="T117" fmla="*/ 34 h 213"/>
              <a:gd name="T118" fmla="*/ 112 w 225"/>
              <a:gd name="T119" fmla="*/ 17 h 213"/>
              <a:gd name="T120" fmla="*/ 163 w 225"/>
              <a:gd name="T121" fmla="*/ 24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5" h="213">
                <a:moveTo>
                  <a:pt x="62" y="84"/>
                </a:moveTo>
                <a:cubicBezTo>
                  <a:pt x="166" y="84"/>
                  <a:pt x="166" y="84"/>
                  <a:pt x="166" y="84"/>
                </a:cubicBezTo>
                <a:cubicBezTo>
                  <a:pt x="166" y="29"/>
                  <a:pt x="166" y="29"/>
                  <a:pt x="166" y="29"/>
                </a:cubicBezTo>
                <a:cubicBezTo>
                  <a:pt x="159" y="38"/>
                  <a:pt x="159" y="38"/>
                  <a:pt x="159" y="38"/>
                </a:cubicBezTo>
                <a:cubicBezTo>
                  <a:pt x="157" y="40"/>
                  <a:pt x="157" y="40"/>
                  <a:pt x="157" y="40"/>
                </a:cubicBezTo>
                <a:cubicBezTo>
                  <a:pt x="156" y="39"/>
                  <a:pt x="156" y="39"/>
                  <a:pt x="156" y="39"/>
                </a:cubicBezTo>
                <a:cubicBezTo>
                  <a:pt x="93" y="15"/>
                  <a:pt x="93" y="15"/>
                  <a:pt x="93" y="15"/>
                </a:cubicBezTo>
                <a:cubicBezTo>
                  <a:pt x="62" y="15"/>
                  <a:pt x="62" y="15"/>
                  <a:pt x="62" y="15"/>
                </a:cubicBezTo>
                <a:cubicBezTo>
                  <a:pt x="62" y="84"/>
                  <a:pt x="62" y="84"/>
                  <a:pt x="62" y="84"/>
                </a:cubicBezTo>
                <a:close/>
                <a:moveTo>
                  <a:pt x="198" y="182"/>
                </a:moveTo>
                <a:cubicBezTo>
                  <a:pt x="198" y="203"/>
                  <a:pt x="198" y="203"/>
                  <a:pt x="198" y="203"/>
                </a:cubicBezTo>
                <a:cubicBezTo>
                  <a:pt x="198" y="213"/>
                  <a:pt x="198" y="213"/>
                  <a:pt x="198" y="213"/>
                </a:cubicBezTo>
                <a:cubicBezTo>
                  <a:pt x="188" y="213"/>
                  <a:pt x="188" y="213"/>
                  <a:pt x="188" y="213"/>
                </a:cubicBezTo>
                <a:cubicBezTo>
                  <a:pt x="41" y="213"/>
                  <a:pt x="41" y="213"/>
                  <a:pt x="41" y="213"/>
                </a:cubicBezTo>
                <a:cubicBezTo>
                  <a:pt x="32" y="213"/>
                  <a:pt x="32" y="213"/>
                  <a:pt x="32" y="213"/>
                </a:cubicBezTo>
                <a:cubicBezTo>
                  <a:pt x="32" y="203"/>
                  <a:pt x="32" y="203"/>
                  <a:pt x="32" y="203"/>
                </a:cubicBezTo>
                <a:cubicBezTo>
                  <a:pt x="32" y="182"/>
                  <a:pt x="32" y="182"/>
                  <a:pt x="32" y="182"/>
                </a:cubicBezTo>
                <a:cubicBezTo>
                  <a:pt x="24" y="182"/>
                  <a:pt x="24" y="182"/>
                  <a:pt x="24" y="182"/>
                </a:cubicBezTo>
                <a:cubicBezTo>
                  <a:pt x="11" y="182"/>
                  <a:pt x="0" y="171"/>
                  <a:pt x="0" y="157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80"/>
                  <a:pt x="11" y="69"/>
                  <a:pt x="24" y="69"/>
                </a:cubicBezTo>
                <a:cubicBezTo>
                  <a:pt x="47" y="69"/>
                  <a:pt x="47" y="69"/>
                  <a:pt x="47" y="69"/>
                </a:cubicBezTo>
                <a:cubicBezTo>
                  <a:pt x="47" y="8"/>
                  <a:pt x="47" y="8"/>
                  <a:pt x="47" y="8"/>
                </a:cubicBezTo>
                <a:cubicBezTo>
                  <a:pt x="47" y="0"/>
                  <a:pt x="47" y="0"/>
                  <a:pt x="47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96" y="0"/>
                  <a:pt x="96" y="0"/>
                  <a:pt x="96" y="0"/>
                </a:cubicBezTo>
                <a:cubicBezTo>
                  <a:pt x="174" y="10"/>
                  <a:pt x="174" y="10"/>
                  <a:pt x="174" y="10"/>
                </a:cubicBezTo>
                <a:cubicBezTo>
                  <a:pt x="180" y="11"/>
                  <a:pt x="180" y="11"/>
                  <a:pt x="180" y="11"/>
                </a:cubicBezTo>
                <a:cubicBezTo>
                  <a:pt x="180" y="17"/>
                  <a:pt x="180" y="17"/>
                  <a:pt x="180" y="17"/>
                </a:cubicBezTo>
                <a:cubicBezTo>
                  <a:pt x="180" y="69"/>
                  <a:pt x="180" y="69"/>
                  <a:pt x="180" y="69"/>
                </a:cubicBezTo>
                <a:cubicBezTo>
                  <a:pt x="201" y="69"/>
                  <a:pt x="201" y="69"/>
                  <a:pt x="201" y="69"/>
                </a:cubicBezTo>
                <a:cubicBezTo>
                  <a:pt x="214" y="69"/>
                  <a:pt x="225" y="80"/>
                  <a:pt x="225" y="94"/>
                </a:cubicBezTo>
                <a:cubicBezTo>
                  <a:pt x="225" y="157"/>
                  <a:pt x="225" y="157"/>
                  <a:pt x="225" y="157"/>
                </a:cubicBezTo>
                <a:cubicBezTo>
                  <a:pt x="225" y="171"/>
                  <a:pt x="214" y="182"/>
                  <a:pt x="201" y="182"/>
                </a:cubicBezTo>
                <a:cubicBezTo>
                  <a:pt x="198" y="182"/>
                  <a:pt x="198" y="182"/>
                  <a:pt x="198" y="182"/>
                </a:cubicBezTo>
                <a:close/>
                <a:moveTo>
                  <a:pt x="51" y="182"/>
                </a:moveTo>
                <a:cubicBezTo>
                  <a:pt x="51" y="194"/>
                  <a:pt x="51" y="194"/>
                  <a:pt x="51" y="194"/>
                </a:cubicBezTo>
                <a:cubicBezTo>
                  <a:pt x="178" y="194"/>
                  <a:pt x="178" y="194"/>
                  <a:pt x="178" y="194"/>
                </a:cubicBezTo>
                <a:cubicBezTo>
                  <a:pt x="178" y="182"/>
                  <a:pt x="178" y="182"/>
                  <a:pt x="178" y="182"/>
                </a:cubicBezTo>
                <a:cubicBezTo>
                  <a:pt x="51" y="182"/>
                  <a:pt x="51" y="182"/>
                  <a:pt x="51" y="182"/>
                </a:cubicBezTo>
                <a:close/>
                <a:moveTo>
                  <a:pt x="80" y="64"/>
                </a:moveTo>
                <a:cubicBezTo>
                  <a:pt x="152" y="64"/>
                  <a:pt x="152" y="64"/>
                  <a:pt x="152" y="64"/>
                </a:cubicBezTo>
                <a:cubicBezTo>
                  <a:pt x="152" y="69"/>
                  <a:pt x="152" y="69"/>
                  <a:pt x="152" y="69"/>
                </a:cubicBezTo>
                <a:cubicBezTo>
                  <a:pt x="80" y="69"/>
                  <a:pt x="80" y="69"/>
                  <a:pt x="80" y="69"/>
                </a:cubicBezTo>
                <a:cubicBezTo>
                  <a:pt x="80" y="64"/>
                  <a:pt x="80" y="64"/>
                  <a:pt x="80" y="64"/>
                </a:cubicBezTo>
                <a:close/>
                <a:moveTo>
                  <a:pt x="80" y="48"/>
                </a:moveTo>
                <a:cubicBezTo>
                  <a:pt x="148" y="48"/>
                  <a:pt x="148" y="48"/>
                  <a:pt x="148" y="48"/>
                </a:cubicBezTo>
                <a:cubicBezTo>
                  <a:pt x="148" y="53"/>
                  <a:pt x="148" y="53"/>
                  <a:pt x="148" y="53"/>
                </a:cubicBezTo>
                <a:cubicBezTo>
                  <a:pt x="80" y="53"/>
                  <a:pt x="80" y="53"/>
                  <a:pt x="80" y="53"/>
                </a:cubicBezTo>
                <a:cubicBezTo>
                  <a:pt x="80" y="48"/>
                  <a:pt x="80" y="48"/>
                  <a:pt x="80" y="48"/>
                </a:cubicBezTo>
                <a:close/>
                <a:moveTo>
                  <a:pt x="80" y="33"/>
                </a:moveTo>
                <a:cubicBezTo>
                  <a:pt x="111" y="33"/>
                  <a:pt x="111" y="33"/>
                  <a:pt x="111" y="33"/>
                </a:cubicBezTo>
                <a:cubicBezTo>
                  <a:pt x="111" y="38"/>
                  <a:pt x="111" y="38"/>
                  <a:pt x="111" y="38"/>
                </a:cubicBezTo>
                <a:cubicBezTo>
                  <a:pt x="80" y="38"/>
                  <a:pt x="80" y="38"/>
                  <a:pt x="80" y="38"/>
                </a:cubicBezTo>
                <a:cubicBezTo>
                  <a:pt x="80" y="33"/>
                  <a:pt x="80" y="33"/>
                  <a:pt x="80" y="33"/>
                </a:cubicBezTo>
                <a:close/>
                <a:moveTo>
                  <a:pt x="163" y="24"/>
                </a:moveTo>
                <a:cubicBezTo>
                  <a:pt x="156" y="34"/>
                  <a:pt x="156" y="34"/>
                  <a:pt x="156" y="34"/>
                </a:cubicBezTo>
                <a:cubicBezTo>
                  <a:pt x="112" y="17"/>
                  <a:pt x="112" y="17"/>
                  <a:pt x="112" y="17"/>
                </a:cubicBezTo>
                <a:lnTo>
                  <a:pt x="163" y="24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4" name="Freeform 134"/>
          <p:cNvSpPr>
            <a:spLocks noEditPoints="1"/>
          </p:cNvSpPr>
          <p:nvPr/>
        </p:nvSpPr>
        <p:spPr bwMode="auto">
          <a:xfrm>
            <a:off x="1147392" y="5492416"/>
            <a:ext cx="549061" cy="455399"/>
          </a:xfrm>
          <a:custGeom>
            <a:avLst/>
            <a:gdLst>
              <a:gd name="T0" fmla="*/ 16 w 216"/>
              <a:gd name="T1" fmla="*/ 0 h 179"/>
              <a:gd name="T2" fmla="*/ 96 w 216"/>
              <a:gd name="T3" fmla="*/ 0 h 179"/>
              <a:gd name="T4" fmla="*/ 112 w 216"/>
              <a:gd name="T5" fmla="*/ 17 h 179"/>
              <a:gd name="T6" fmla="*/ 161 w 216"/>
              <a:gd name="T7" fmla="*/ 17 h 179"/>
              <a:gd name="T8" fmla="*/ 177 w 216"/>
              <a:gd name="T9" fmla="*/ 30 h 179"/>
              <a:gd name="T10" fmla="*/ 39 w 216"/>
              <a:gd name="T11" fmla="*/ 30 h 179"/>
              <a:gd name="T12" fmla="*/ 13 w 216"/>
              <a:gd name="T13" fmla="*/ 53 h 179"/>
              <a:gd name="T14" fmla="*/ 0 w 216"/>
              <a:gd name="T15" fmla="*/ 132 h 179"/>
              <a:gd name="T16" fmla="*/ 0 w 216"/>
              <a:gd name="T17" fmla="*/ 17 h 179"/>
              <a:gd name="T18" fmla="*/ 16 w 216"/>
              <a:gd name="T19" fmla="*/ 0 h 179"/>
              <a:gd name="T20" fmla="*/ 53 w 216"/>
              <a:gd name="T21" fmla="*/ 49 h 179"/>
              <a:gd name="T22" fmla="*/ 27 w 216"/>
              <a:gd name="T23" fmla="*/ 72 h 179"/>
              <a:gd name="T24" fmla="*/ 10 w 216"/>
              <a:gd name="T25" fmla="*/ 179 h 179"/>
              <a:gd name="T26" fmla="*/ 197 w 216"/>
              <a:gd name="T27" fmla="*/ 179 h 179"/>
              <a:gd name="T28" fmla="*/ 214 w 216"/>
              <a:gd name="T29" fmla="*/ 72 h 179"/>
              <a:gd name="T30" fmla="*/ 195 w 216"/>
              <a:gd name="T31" fmla="*/ 49 h 179"/>
              <a:gd name="T32" fmla="*/ 53 w 216"/>
              <a:gd name="T33" fmla="*/ 49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16" h="179">
                <a:moveTo>
                  <a:pt x="16" y="0"/>
                </a:moveTo>
                <a:cubicBezTo>
                  <a:pt x="96" y="0"/>
                  <a:pt x="96" y="0"/>
                  <a:pt x="96" y="0"/>
                </a:cubicBezTo>
                <a:cubicBezTo>
                  <a:pt x="108" y="0"/>
                  <a:pt x="111" y="7"/>
                  <a:pt x="112" y="17"/>
                </a:cubicBezTo>
                <a:cubicBezTo>
                  <a:pt x="161" y="17"/>
                  <a:pt x="161" y="17"/>
                  <a:pt x="161" y="17"/>
                </a:cubicBezTo>
                <a:cubicBezTo>
                  <a:pt x="169" y="17"/>
                  <a:pt x="175" y="23"/>
                  <a:pt x="177" y="30"/>
                </a:cubicBezTo>
                <a:cubicBezTo>
                  <a:pt x="39" y="30"/>
                  <a:pt x="39" y="30"/>
                  <a:pt x="39" y="30"/>
                </a:cubicBezTo>
                <a:cubicBezTo>
                  <a:pt x="27" y="30"/>
                  <a:pt x="15" y="40"/>
                  <a:pt x="13" y="53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8"/>
                  <a:pt x="7" y="0"/>
                  <a:pt x="16" y="0"/>
                </a:cubicBezTo>
                <a:close/>
                <a:moveTo>
                  <a:pt x="53" y="49"/>
                </a:moveTo>
                <a:cubicBezTo>
                  <a:pt x="41" y="49"/>
                  <a:pt x="29" y="59"/>
                  <a:pt x="27" y="72"/>
                </a:cubicBezTo>
                <a:cubicBezTo>
                  <a:pt x="10" y="179"/>
                  <a:pt x="10" y="179"/>
                  <a:pt x="10" y="179"/>
                </a:cubicBezTo>
                <a:cubicBezTo>
                  <a:pt x="197" y="179"/>
                  <a:pt x="197" y="179"/>
                  <a:pt x="197" y="179"/>
                </a:cubicBezTo>
                <a:cubicBezTo>
                  <a:pt x="214" y="72"/>
                  <a:pt x="214" y="72"/>
                  <a:pt x="214" y="72"/>
                </a:cubicBezTo>
                <a:cubicBezTo>
                  <a:pt x="216" y="59"/>
                  <a:pt x="207" y="49"/>
                  <a:pt x="195" y="49"/>
                </a:cubicBezTo>
                <a:lnTo>
                  <a:pt x="53" y="49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5" name="Freeform 135"/>
          <p:cNvSpPr>
            <a:spLocks noEditPoints="1"/>
          </p:cNvSpPr>
          <p:nvPr/>
        </p:nvSpPr>
        <p:spPr bwMode="auto">
          <a:xfrm>
            <a:off x="2127091" y="4436280"/>
            <a:ext cx="602890" cy="475853"/>
          </a:xfrm>
          <a:custGeom>
            <a:avLst/>
            <a:gdLst>
              <a:gd name="T0" fmla="*/ 352 w 560"/>
              <a:gd name="T1" fmla="*/ 69 h 442"/>
              <a:gd name="T2" fmla="*/ 354 w 560"/>
              <a:gd name="T3" fmla="*/ 24 h 442"/>
              <a:gd name="T4" fmla="*/ 378 w 560"/>
              <a:gd name="T5" fmla="*/ 0 h 442"/>
              <a:gd name="T6" fmla="*/ 560 w 560"/>
              <a:gd name="T7" fmla="*/ 0 h 442"/>
              <a:gd name="T8" fmla="*/ 560 w 560"/>
              <a:gd name="T9" fmla="*/ 419 h 442"/>
              <a:gd name="T10" fmla="*/ 536 w 560"/>
              <a:gd name="T11" fmla="*/ 442 h 442"/>
              <a:gd name="T12" fmla="*/ 354 w 560"/>
              <a:gd name="T13" fmla="*/ 442 h 442"/>
              <a:gd name="T14" fmla="*/ 354 w 560"/>
              <a:gd name="T15" fmla="*/ 360 h 442"/>
              <a:gd name="T16" fmla="*/ 253 w 560"/>
              <a:gd name="T17" fmla="*/ 360 h 442"/>
              <a:gd name="T18" fmla="*/ 276 w 560"/>
              <a:gd name="T19" fmla="*/ 404 h 442"/>
              <a:gd name="T20" fmla="*/ 85 w 560"/>
              <a:gd name="T21" fmla="*/ 442 h 442"/>
              <a:gd name="T22" fmla="*/ 116 w 560"/>
              <a:gd name="T23" fmla="*/ 404 h 442"/>
              <a:gd name="T24" fmla="*/ 23 w 560"/>
              <a:gd name="T25" fmla="*/ 360 h 442"/>
              <a:gd name="T26" fmla="*/ 0 w 560"/>
              <a:gd name="T27" fmla="*/ 336 h 442"/>
              <a:gd name="T28" fmla="*/ 0 w 560"/>
              <a:gd name="T29" fmla="*/ 69 h 442"/>
              <a:gd name="T30" fmla="*/ 23 w 560"/>
              <a:gd name="T31" fmla="*/ 69 h 442"/>
              <a:gd name="T32" fmla="*/ 123 w 560"/>
              <a:gd name="T33" fmla="*/ 277 h 442"/>
              <a:gd name="T34" fmla="*/ 97 w 560"/>
              <a:gd name="T35" fmla="*/ 201 h 442"/>
              <a:gd name="T36" fmla="*/ 97 w 560"/>
              <a:gd name="T37" fmla="*/ 277 h 442"/>
              <a:gd name="T38" fmla="*/ 276 w 560"/>
              <a:gd name="T39" fmla="*/ 277 h 442"/>
              <a:gd name="T40" fmla="*/ 250 w 560"/>
              <a:gd name="T41" fmla="*/ 147 h 442"/>
              <a:gd name="T42" fmla="*/ 250 w 560"/>
              <a:gd name="T43" fmla="*/ 277 h 442"/>
              <a:gd name="T44" fmla="*/ 236 w 560"/>
              <a:gd name="T45" fmla="*/ 277 h 442"/>
              <a:gd name="T46" fmla="*/ 213 w 560"/>
              <a:gd name="T47" fmla="*/ 227 h 442"/>
              <a:gd name="T48" fmla="*/ 213 w 560"/>
              <a:gd name="T49" fmla="*/ 277 h 442"/>
              <a:gd name="T50" fmla="*/ 198 w 560"/>
              <a:gd name="T51" fmla="*/ 277 h 442"/>
              <a:gd name="T52" fmla="*/ 172 w 560"/>
              <a:gd name="T53" fmla="*/ 215 h 442"/>
              <a:gd name="T54" fmla="*/ 172 w 560"/>
              <a:gd name="T55" fmla="*/ 277 h 442"/>
              <a:gd name="T56" fmla="*/ 161 w 560"/>
              <a:gd name="T57" fmla="*/ 277 h 442"/>
              <a:gd name="T58" fmla="*/ 137 w 560"/>
              <a:gd name="T59" fmla="*/ 180 h 442"/>
              <a:gd name="T60" fmla="*/ 137 w 560"/>
              <a:gd name="T61" fmla="*/ 277 h 442"/>
              <a:gd name="T62" fmla="*/ 515 w 560"/>
              <a:gd name="T63" fmla="*/ 154 h 442"/>
              <a:gd name="T64" fmla="*/ 423 w 560"/>
              <a:gd name="T65" fmla="*/ 128 h 442"/>
              <a:gd name="T66" fmla="*/ 515 w 560"/>
              <a:gd name="T67" fmla="*/ 81 h 442"/>
              <a:gd name="T68" fmla="*/ 402 w 560"/>
              <a:gd name="T69" fmla="*/ 45 h 442"/>
              <a:gd name="T70" fmla="*/ 515 w 560"/>
              <a:gd name="T71" fmla="*/ 397 h 442"/>
              <a:gd name="T72" fmla="*/ 423 w 560"/>
              <a:gd name="T73" fmla="*/ 201 h 442"/>
              <a:gd name="T74" fmla="*/ 423 w 560"/>
              <a:gd name="T75" fmla="*/ 154 h 442"/>
              <a:gd name="T76" fmla="*/ 47 w 560"/>
              <a:gd name="T77" fmla="*/ 116 h 442"/>
              <a:gd name="T78" fmla="*/ 331 w 560"/>
              <a:gd name="T79" fmla="*/ 312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60" h="442">
                <a:moveTo>
                  <a:pt x="23" y="69"/>
                </a:moveTo>
                <a:lnTo>
                  <a:pt x="352" y="69"/>
                </a:lnTo>
                <a:lnTo>
                  <a:pt x="354" y="69"/>
                </a:lnTo>
                <a:lnTo>
                  <a:pt x="354" y="24"/>
                </a:lnTo>
                <a:lnTo>
                  <a:pt x="354" y="0"/>
                </a:lnTo>
                <a:lnTo>
                  <a:pt x="378" y="0"/>
                </a:lnTo>
                <a:lnTo>
                  <a:pt x="536" y="0"/>
                </a:lnTo>
                <a:lnTo>
                  <a:pt x="560" y="0"/>
                </a:lnTo>
                <a:lnTo>
                  <a:pt x="560" y="24"/>
                </a:lnTo>
                <a:lnTo>
                  <a:pt x="560" y="419"/>
                </a:lnTo>
                <a:lnTo>
                  <a:pt x="560" y="442"/>
                </a:lnTo>
                <a:lnTo>
                  <a:pt x="536" y="442"/>
                </a:lnTo>
                <a:lnTo>
                  <a:pt x="378" y="442"/>
                </a:lnTo>
                <a:lnTo>
                  <a:pt x="354" y="442"/>
                </a:lnTo>
                <a:lnTo>
                  <a:pt x="354" y="419"/>
                </a:lnTo>
                <a:lnTo>
                  <a:pt x="354" y="360"/>
                </a:lnTo>
                <a:lnTo>
                  <a:pt x="352" y="360"/>
                </a:lnTo>
                <a:lnTo>
                  <a:pt x="253" y="360"/>
                </a:lnTo>
                <a:lnTo>
                  <a:pt x="253" y="404"/>
                </a:lnTo>
                <a:lnTo>
                  <a:pt x="276" y="404"/>
                </a:lnTo>
                <a:lnTo>
                  <a:pt x="276" y="442"/>
                </a:lnTo>
                <a:lnTo>
                  <a:pt x="85" y="442"/>
                </a:lnTo>
                <a:lnTo>
                  <a:pt x="85" y="404"/>
                </a:lnTo>
                <a:lnTo>
                  <a:pt x="116" y="404"/>
                </a:lnTo>
                <a:lnTo>
                  <a:pt x="116" y="360"/>
                </a:lnTo>
                <a:lnTo>
                  <a:pt x="23" y="360"/>
                </a:lnTo>
                <a:lnTo>
                  <a:pt x="0" y="360"/>
                </a:lnTo>
                <a:lnTo>
                  <a:pt x="0" y="336"/>
                </a:lnTo>
                <a:lnTo>
                  <a:pt x="0" y="92"/>
                </a:lnTo>
                <a:lnTo>
                  <a:pt x="0" y="69"/>
                </a:lnTo>
                <a:lnTo>
                  <a:pt x="23" y="69"/>
                </a:lnTo>
                <a:lnTo>
                  <a:pt x="23" y="69"/>
                </a:lnTo>
                <a:close/>
                <a:moveTo>
                  <a:pt x="97" y="277"/>
                </a:moveTo>
                <a:lnTo>
                  <a:pt x="123" y="277"/>
                </a:lnTo>
                <a:lnTo>
                  <a:pt x="123" y="201"/>
                </a:lnTo>
                <a:lnTo>
                  <a:pt x="97" y="201"/>
                </a:lnTo>
                <a:lnTo>
                  <a:pt x="97" y="277"/>
                </a:lnTo>
                <a:lnTo>
                  <a:pt x="97" y="277"/>
                </a:lnTo>
                <a:close/>
                <a:moveTo>
                  <a:pt x="250" y="277"/>
                </a:moveTo>
                <a:lnTo>
                  <a:pt x="276" y="277"/>
                </a:lnTo>
                <a:lnTo>
                  <a:pt x="276" y="147"/>
                </a:lnTo>
                <a:lnTo>
                  <a:pt x="250" y="147"/>
                </a:lnTo>
                <a:lnTo>
                  <a:pt x="250" y="277"/>
                </a:lnTo>
                <a:lnTo>
                  <a:pt x="250" y="277"/>
                </a:lnTo>
                <a:close/>
                <a:moveTo>
                  <a:pt x="213" y="277"/>
                </a:moveTo>
                <a:lnTo>
                  <a:pt x="236" y="277"/>
                </a:lnTo>
                <a:lnTo>
                  <a:pt x="236" y="227"/>
                </a:lnTo>
                <a:lnTo>
                  <a:pt x="213" y="227"/>
                </a:lnTo>
                <a:lnTo>
                  <a:pt x="213" y="277"/>
                </a:lnTo>
                <a:lnTo>
                  <a:pt x="213" y="277"/>
                </a:lnTo>
                <a:close/>
                <a:moveTo>
                  <a:pt x="172" y="277"/>
                </a:moveTo>
                <a:lnTo>
                  <a:pt x="198" y="277"/>
                </a:lnTo>
                <a:lnTo>
                  <a:pt x="198" y="215"/>
                </a:lnTo>
                <a:lnTo>
                  <a:pt x="172" y="215"/>
                </a:lnTo>
                <a:lnTo>
                  <a:pt x="172" y="277"/>
                </a:lnTo>
                <a:lnTo>
                  <a:pt x="172" y="277"/>
                </a:lnTo>
                <a:close/>
                <a:moveTo>
                  <a:pt x="137" y="277"/>
                </a:moveTo>
                <a:lnTo>
                  <a:pt x="161" y="277"/>
                </a:lnTo>
                <a:lnTo>
                  <a:pt x="161" y="180"/>
                </a:lnTo>
                <a:lnTo>
                  <a:pt x="137" y="180"/>
                </a:lnTo>
                <a:lnTo>
                  <a:pt x="137" y="277"/>
                </a:lnTo>
                <a:lnTo>
                  <a:pt x="137" y="277"/>
                </a:lnTo>
                <a:close/>
                <a:moveTo>
                  <a:pt x="423" y="154"/>
                </a:moveTo>
                <a:lnTo>
                  <a:pt x="515" y="154"/>
                </a:lnTo>
                <a:lnTo>
                  <a:pt x="515" y="128"/>
                </a:lnTo>
                <a:lnTo>
                  <a:pt x="423" y="128"/>
                </a:lnTo>
                <a:lnTo>
                  <a:pt x="423" y="81"/>
                </a:lnTo>
                <a:lnTo>
                  <a:pt x="515" y="81"/>
                </a:lnTo>
                <a:lnTo>
                  <a:pt x="515" y="45"/>
                </a:lnTo>
                <a:lnTo>
                  <a:pt x="402" y="45"/>
                </a:lnTo>
                <a:lnTo>
                  <a:pt x="402" y="397"/>
                </a:lnTo>
                <a:lnTo>
                  <a:pt x="515" y="397"/>
                </a:lnTo>
                <a:lnTo>
                  <a:pt x="515" y="201"/>
                </a:lnTo>
                <a:lnTo>
                  <a:pt x="423" y="201"/>
                </a:lnTo>
                <a:lnTo>
                  <a:pt x="423" y="154"/>
                </a:lnTo>
                <a:lnTo>
                  <a:pt x="423" y="154"/>
                </a:lnTo>
                <a:close/>
                <a:moveTo>
                  <a:pt x="331" y="116"/>
                </a:moveTo>
                <a:lnTo>
                  <a:pt x="47" y="116"/>
                </a:lnTo>
                <a:lnTo>
                  <a:pt x="47" y="312"/>
                </a:lnTo>
                <a:lnTo>
                  <a:pt x="331" y="312"/>
                </a:lnTo>
                <a:lnTo>
                  <a:pt x="331" y="11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3" name="Freeform 143"/>
          <p:cNvSpPr>
            <a:spLocks noEditPoints="1"/>
          </p:cNvSpPr>
          <p:nvPr/>
        </p:nvSpPr>
        <p:spPr bwMode="auto">
          <a:xfrm>
            <a:off x="9347787" y="2370304"/>
            <a:ext cx="689019" cy="490925"/>
          </a:xfrm>
          <a:custGeom>
            <a:avLst/>
            <a:gdLst>
              <a:gd name="T0" fmla="*/ 23 w 271"/>
              <a:gd name="T1" fmla="*/ 12 h 193"/>
              <a:gd name="T2" fmla="*/ 35 w 271"/>
              <a:gd name="T3" fmla="*/ 0 h 193"/>
              <a:gd name="T4" fmla="*/ 253 w 271"/>
              <a:gd name="T5" fmla="*/ 0 h 193"/>
              <a:gd name="T6" fmla="*/ 253 w 271"/>
              <a:gd name="T7" fmla="*/ 116 h 193"/>
              <a:gd name="T8" fmla="*/ 271 w 271"/>
              <a:gd name="T9" fmla="*/ 184 h 193"/>
              <a:gd name="T10" fmla="*/ 13 w 271"/>
              <a:gd name="T11" fmla="*/ 193 h 193"/>
              <a:gd name="T12" fmla="*/ 0 w 271"/>
              <a:gd name="T13" fmla="*/ 157 h 193"/>
              <a:gd name="T14" fmla="*/ 96 w 271"/>
              <a:gd name="T15" fmla="*/ 125 h 193"/>
              <a:gd name="T16" fmla="*/ 116 w 271"/>
              <a:gd name="T17" fmla="*/ 131 h 193"/>
              <a:gd name="T18" fmla="*/ 96 w 271"/>
              <a:gd name="T19" fmla="*/ 125 h 193"/>
              <a:gd name="T20" fmla="*/ 88 w 271"/>
              <a:gd name="T21" fmla="*/ 153 h 193"/>
              <a:gd name="T22" fmla="*/ 113 w 271"/>
              <a:gd name="T23" fmla="*/ 146 h 193"/>
              <a:gd name="T24" fmla="*/ 55 w 271"/>
              <a:gd name="T25" fmla="*/ 146 h 193"/>
              <a:gd name="T26" fmla="*/ 76 w 271"/>
              <a:gd name="T27" fmla="*/ 153 h 193"/>
              <a:gd name="T28" fmla="*/ 55 w 271"/>
              <a:gd name="T29" fmla="*/ 146 h 193"/>
              <a:gd name="T30" fmla="*/ 124 w 271"/>
              <a:gd name="T31" fmla="*/ 153 h 193"/>
              <a:gd name="T32" fmla="*/ 148 w 271"/>
              <a:gd name="T33" fmla="*/ 146 h 193"/>
              <a:gd name="T34" fmla="*/ 160 w 271"/>
              <a:gd name="T35" fmla="*/ 146 h 193"/>
              <a:gd name="T36" fmla="*/ 184 w 271"/>
              <a:gd name="T37" fmla="*/ 153 h 193"/>
              <a:gd name="T38" fmla="*/ 160 w 271"/>
              <a:gd name="T39" fmla="*/ 146 h 193"/>
              <a:gd name="T40" fmla="*/ 197 w 271"/>
              <a:gd name="T41" fmla="*/ 153 h 193"/>
              <a:gd name="T42" fmla="*/ 219 w 271"/>
              <a:gd name="T43" fmla="*/ 146 h 193"/>
              <a:gd name="T44" fmla="*/ 84 w 271"/>
              <a:gd name="T45" fmla="*/ 135 h 193"/>
              <a:gd name="T46" fmla="*/ 105 w 271"/>
              <a:gd name="T47" fmla="*/ 141 h 193"/>
              <a:gd name="T48" fmla="*/ 84 w 271"/>
              <a:gd name="T49" fmla="*/ 135 h 193"/>
              <a:gd name="T50" fmla="*/ 57 w 271"/>
              <a:gd name="T51" fmla="*/ 141 h 193"/>
              <a:gd name="T52" fmla="*/ 73 w 271"/>
              <a:gd name="T53" fmla="*/ 135 h 193"/>
              <a:gd name="T54" fmla="*/ 118 w 271"/>
              <a:gd name="T55" fmla="*/ 135 h 193"/>
              <a:gd name="T56" fmla="*/ 139 w 271"/>
              <a:gd name="T57" fmla="*/ 141 h 193"/>
              <a:gd name="T58" fmla="*/ 118 w 271"/>
              <a:gd name="T59" fmla="*/ 135 h 193"/>
              <a:gd name="T60" fmla="*/ 151 w 271"/>
              <a:gd name="T61" fmla="*/ 141 h 193"/>
              <a:gd name="T62" fmla="*/ 173 w 271"/>
              <a:gd name="T63" fmla="*/ 135 h 193"/>
              <a:gd name="T64" fmla="*/ 187 w 271"/>
              <a:gd name="T65" fmla="*/ 135 h 193"/>
              <a:gd name="T66" fmla="*/ 217 w 271"/>
              <a:gd name="T67" fmla="*/ 141 h 193"/>
              <a:gd name="T68" fmla="*/ 187 w 271"/>
              <a:gd name="T69" fmla="*/ 135 h 193"/>
              <a:gd name="T70" fmla="*/ 62 w 271"/>
              <a:gd name="T71" fmla="*/ 131 h 193"/>
              <a:gd name="T72" fmla="*/ 85 w 271"/>
              <a:gd name="T73" fmla="*/ 125 h 193"/>
              <a:gd name="T74" fmla="*/ 128 w 271"/>
              <a:gd name="T75" fmla="*/ 125 h 193"/>
              <a:gd name="T76" fmla="*/ 149 w 271"/>
              <a:gd name="T77" fmla="*/ 131 h 193"/>
              <a:gd name="T78" fmla="*/ 128 w 271"/>
              <a:gd name="T79" fmla="*/ 125 h 193"/>
              <a:gd name="T80" fmla="*/ 160 w 271"/>
              <a:gd name="T81" fmla="*/ 131 h 193"/>
              <a:gd name="T82" fmla="*/ 181 w 271"/>
              <a:gd name="T83" fmla="*/ 125 h 193"/>
              <a:gd name="T84" fmla="*/ 192 w 271"/>
              <a:gd name="T85" fmla="*/ 125 h 193"/>
              <a:gd name="T86" fmla="*/ 215 w 271"/>
              <a:gd name="T87" fmla="*/ 131 h 193"/>
              <a:gd name="T88" fmla="*/ 192 w 271"/>
              <a:gd name="T89" fmla="*/ 125 h 193"/>
              <a:gd name="T90" fmla="*/ 229 w 271"/>
              <a:gd name="T91" fmla="*/ 24 h 193"/>
              <a:gd name="T92" fmla="*/ 47 w 271"/>
              <a:gd name="T93" fmla="*/ 116 h 193"/>
              <a:gd name="T94" fmla="*/ 22 w 271"/>
              <a:gd name="T95" fmla="*/ 166 h 193"/>
              <a:gd name="T96" fmla="*/ 43 w 271"/>
              <a:gd name="T97" fmla="*/ 177 h 193"/>
              <a:gd name="T98" fmla="*/ 22 w 271"/>
              <a:gd name="T99" fmla="*/ 166 h 193"/>
              <a:gd name="T100" fmla="*/ 228 w 271"/>
              <a:gd name="T101" fmla="*/ 177 h 193"/>
              <a:gd name="T102" fmla="*/ 248 w 271"/>
              <a:gd name="T103" fmla="*/ 166 h 193"/>
              <a:gd name="T104" fmla="*/ 85 w 271"/>
              <a:gd name="T105" fmla="*/ 166 h 193"/>
              <a:gd name="T106" fmla="*/ 106 w 271"/>
              <a:gd name="T107" fmla="*/ 177 h 193"/>
              <a:gd name="T108" fmla="*/ 85 w 271"/>
              <a:gd name="T109" fmla="*/ 166 h 193"/>
              <a:gd name="T110" fmla="*/ 54 w 271"/>
              <a:gd name="T111" fmla="*/ 177 h 193"/>
              <a:gd name="T112" fmla="*/ 75 w 271"/>
              <a:gd name="T113" fmla="*/ 166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71" h="193">
                <a:moveTo>
                  <a:pt x="23" y="116"/>
                </a:moveTo>
                <a:cubicBezTo>
                  <a:pt x="23" y="12"/>
                  <a:pt x="23" y="12"/>
                  <a:pt x="23" y="12"/>
                </a:cubicBezTo>
                <a:cubicBezTo>
                  <a:pt x="23" y="0"/>
                  <a:pt x="23" y="0"/>
                  <a:pt x="23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41" y="0"/>
                  <a:pt x="241" y="0"/>
                  <a:pt x="241" y="0"/>
                </a:cubicBezTo>
                <a:cubicBezTo>
                  <a:pt x="253" y="0"/>
                  <a:pt x="253" y="0"/>
                  <a:pt x="253" y="0"/>
                </a:cubicBezTo>
                <a:cubicBezTo>
                  <a:pt x="253" y="12"/>
                  <a:pt x="253" y="12"/>
                  <a:pt x="253" y="12"/>
                </a:cubicBezTo>
                <a:cubicBezTo>
                  <a:pt x="253" y="116"/>
                  <a:pt x="253" y="116"/>
                  <a:pt x="253" y="116"/>
                </a:cubicBezTo>
                <a:cubicBezTo>
                  <a:pt x="271" y="157"/>
                  <a:pt x="271" y="157"/>
                  <a:pt x="271" y="157"/>
                </a:cubicBezTo>
                <a:cubicBezTo>
                  <a:pt x="271" y="184"/>
                  <a:pt x="271" y="184"/>
                  <a:pt x="271" y="184"/>
                </a:cubicBezTo>
                <a:cubicBezTo>
                  <a:pt x="259" y="193"/>
                  <a:pt x="259" y="193"/>
                  <a:pt x="259" y="193"/>
                </a:cubicBezTo>
                <a:cubicBezTo>
                  <a:pt x="13" y="193"/>
                  <a:pt x="13" y="193"/>
                  <a:pt x="13" y="193"/>
                </a:cubicBezTo>
                <a:cubicBezTo>
                  <a:pt x="0" y="184"/>
                  <a:pt x="0" y="184"/>
                  <a:pt x="0" y="184"/>
                </a:cubicBezTo>
                <a:cubicBezTo>
                  <a:pt x="0" y="157"/>
                  <a:pt x="0" y="157"/>
                  <a:pt x="0" y="157"/>
                </a:cubicBezTo>
                <a:cubicBezTo>
                  <a:pt x="23" y="116"/>
                  <a:pt x="23" y="116"/>
                  <a:pt x="23" y="116"/>
                </a:cubicBezTo>
                <a:close/>
                <a:moveTo>
                  <a:pt x="96" y="125"/>
                </a:moveTo>
                <a:cubicBezTo>
                  <a:pt x="95" y="127"/>
                  <a:pt x="95" y="129"/>
                  <a:pt x="94" y="131"/>
                </a:cubicBezTo>
                <a:cubicBezTo>
                  <a:pt x="102" y="131"/>
                  <a:pt x="109" y="131"/>
                  <a:pt x="116" y="131"/>
                </a:cubicBezTo>
                <a:cubicBezTo>
                  <a:pt x="116" y="129"/>
                  <a:pt x="117" y="127"/>
                  <a:pt x="117" y="125"/>
                </a:cubicBezTo>
                <a:cubicBezTo>
                  <a:pt x="110" y="125"/>
                  <a:pt x="103" y="125"/>
                  <a:pt x="96" y="125"/>
                </a:cubicBezTo>
                <a:close/>
                <a:moveTo>
                  <a:pt x="90" y="146"/>
                </a:moveTo>
                <a:cubicBezTo>
                  <a:pt x="89" y="149"/>
                  <a:pt x="89" y="151"/>
                  <a:pt x="88" y="153"/>
                </a:cubicBezTo>
                <a:cubicBezTo>
                  <a:pt x="96" y="153"/>
                  <a:pt x="104" y="153"/>
                  <a:pt x="112" y="153"/>
                </a:cubicBezTo>
                <a:cubicBezTo>
                  <a:pt x="112" y="151"/>
                  <a:pt x="113" y="149"/>
                  <a:pt x="113" y="146"/>
                </a:cubicBezTo>
                <a:cubicBezTo>
                  <a:pt x="105" y="146"/>
                  <a:pt x="98" y="146"/>
                  <a:pt x="90" y="146"/>
                </a:cubicBezTo>
                <a:close/>
                <a:moveTo>
                  <a:pt x="55" y="146"/>
                </a:moveTo>
                <a:cubicBezTo>
                  <a:pt x="54" y="149"/>
                  <a:pt x="53" y="151"/>
                  <a:pt x="52" y="153"/>
                </a:cubicBezTo>
                <a:cubicBezTo>
                  <a:pt x="60" y="153"/>
                  <a:pt x="68" y="153"/>
                  <a:pt x="76" y="153"/>
                </a:cubicBezTo>
                <a:cubicBezTo>
                  <a:pt x="76" y="151"/>
                  <a:pt x="77" y="149"/>
                  <a:pt x="78" y="146"/>
                </a:cubicBezTo>
                <a:cubicBezTo>
                  <a:pt x="70" y="146"/>
                  <a:pt x="63" y="146"/>
                  <a:pt x="55" y="146"/>
                </a:cubicBezTo>
                <a:close/>
                <a:moveTo>
                  <a:pt x="125" y="146"/>
                </a:moveTo>
                <a:cubicBezTo>
                  <a:pt x="125" y="149"/>
                  <a:pt x="125" y="151"/>
                  <a:pt x="124" y="153"/>
                </a:cubicBezTo>
                <a:cubicBezTo>
                  <a:pt x="132" y="153"/>
                  <a:pt x="140" y="153"/>
                  <a:pt x="148" y="153"/>
                </a:cubicBezTo>
                <a:cubicBezTo>
                  <a:pt x="148" y="151"/>
                  <a:pt x="148" y="149"/>
                  <a:pt x="148" y="146"/>
                </a:cubicBezTo>
                <a:cubicBezTo>
                  <a:pt x="141" y="146"/>
                  <a:pt x="133" y="146"/>
                  <a:pt x="125" y="146"/>
                </a:cubicBezTo>
                <a:close/>
                <a:moveTo>
                  <a:pt x="160" y="146"/>
                </a:moveTo>
                <a:cubicBezTo>
                  <a:pt x="160" y="149"/>
                  <a:pt x="160" y="151"/>
                  <a:pt x="160" y="153"/>
                </a:cubicBezTo>
                <a:cubicBezTo>
                  <a:pt x="168" y="153"/>
                  <a:pt x="176" y="153"/>
                  <a:pt x="184" y="153"/>
                </a:cubicBezTo>
                <a:cubicBezTo>
                  <a:pt x="184" y="151"/>
                  <a:pt x="184" y="149"/>
                  <a:pt x="183" y="146"/>
                </a:cubicBezTo>
                <a:cubicBezTo>
                  <a:pt x="176" y="146"/>
                  <a:pt x="168" y="146"/>
                  <a:pt x="160" y="146"/>
                </a:cubicBezTo>
                <a:close/>
                <a:moveTo>
                  <a:pt x="196" y="146"/>
                </a:moveTo>
                <a:cubicBezTo>
                  <a:pt x="196" y="149"/>
                  <a:pt x="196" y="151"/>
                  <a:pt x="197" y="153"/>
                </a:cubicBezTo>
                <a:cubicBezTo>
                  <a:pt x="204" y="153"/>
                  <a:pt x="212" y="153"/>
                  <a:pt x="220" y="153"/>
                </a:cubicBezTo>
                <a:cubicBezTo>
                  <a:pt x="220" y="151"/>
                  <a:pt x="219" y="149"/>
                  <a:pt x="219" y="146"/>
                </a:cubicBezTo>
                <a:cubicBezTo>
                  <a:pt x="211" y="146"/>
                  <a:pt x="203" y="146"/>
                  <a:pt x="196" y="146"/>
                </a:cubicBezTo>
                <a:close/>
                <a:moveTo>
                  <a:pt x="84" y="135"/>
                </a:moveTo>
                <a:cubicBezTo>
                  <a:pt x="84" y="137"/>
                  <a:pt x="83" y="139"/>
                  <a:pt x="82" y="141"/>
                </a:cubicBezTo>
                <a:cubicBezTo>
                  <a:pt x="90" y="141"/>
                  <a:pt x="97" y="141"/>
                  <a:pt x="105" y="141"/>
                </a:cubicBezTo>
                <a:cubicBezTo>
                  <a:pt x="105" y="139"/>
                  <a:pt x="106" y="137"/>
                  <a:pt x="106" y="135"/>
                </a:cubicBezTo>
                <a:cubicBezTo>
                  <a:pt x="99" y="135"/>
                  <a:pt x="92" y="135"/>
                  <a:pt x="84" y="135"/>
                </a:cubicBezTo>
                <a:close/>
                <a:moveTo>
                  <a:pt x="60" y="135"/>
                </a:moveTo>
                <a:cubicBezTo>
                  <a:pt x="59" y="137"/>
                  <a:pt x="58" y="139"/>
                  <a:pt x="57" y="141"/>
                </a:cubicBezTo>
                <a:cubicBezTo>
                  <a:pt x="62" y="141"/>
                  <a:pt x="66" y="141"/>
                  <a:pt x="71" y="141"/>
                </a:cubicBezTo>
                <a:cubicBezTo>
                  <a:pt x="71" y="139"/>
                  <a:pt x="72" y="137"/>
                  <a:pt x="73" y="135"/>
                </a:cubicBezTo>
                <a:cubicBezTo>
                  <a:pt x="68" y="135"/>
                  <a:pt x="64" y="135"/>
                  <a:pt x="60" y="135"/>
                </a:cubicBezTo>
                <a:close/>
                <a:moveTo>
                  <a:pt x="118" y="135"/>
                </a:moveTo>
                <a:cubicBezTo>
                  <a:pt x="118" y="137"/>
                  <a:pt x="117" y="139"/>
                  <a:pt x="117" y="141"/>
                </a:cubicBezTo>
                <a:cubicBezTo>
                  <a:pt x="124" y="141"/>
                  <a:pt x="132" y="141"/>
                  <a:pt x="139" y="141"/>
                </a:cubicBezTo>
                <a:cubicBezTo>
                  <a:pt x="139" y="139"/>
                  <a:pt x="140" y="137"/>
                  <a:pt x="140" y="135"/>
                </a:cubicBezTo>
                <a:cubicBezTo>
                  <a:pt x="132" y="135"/>
                  <a:pt x="125" y="135"/>
                  <a:pt x="118" y="135"/>
                </a:cubicBezTo>
                <a:close/>
                <a:moveTo>
                  <a:pt x="151" y="135"/>
                </a:moveTo>
                <a:cubicBezTo>
                  <a:pt x="151" y="137"/>
                  <a:pt x="151" y="139"/>
                  <a:pt x="151" y="141"/>
                </a:cubicBezTo>
                <a:cubicBezTo>
                  <a:pt x="159" y="141"/>
                  <a:pt x="166" y="141"/>
                  <a:pt x="174" y="141"/>
                </a:cubicBezTo>
                <a:cubicBezTo>
                  <a:pt x="174" y="139"/>
                  <a:pt x="173" y="137"/>
                  <a:pt x="173" y="135"/>
                </a:cubicBezTo>
                <a:cubicBezTo>
                  <a:pt x="166" y="135"/>
                  <a:pt x="159" y="135"/>
                  <a:pt x="151" y="135"/>
                </a:cubicBezTo>
                <a:close/>
                <a:moveTo>
                  <a:pt x="187" y="135"/>
                </a:moveTo>
                <a:cubicBezTo>
                  <a:pt x="187" y="137"/>
                  <a:pt x="188" y="139"/>
                  <a:pt x="188" y="141"/>
                </a:cubicBezTo>
                <a:cubicBezTo>
                  <a:pt x="198" y="141"/>
                  <a:pt x="207" y="141"/>
                  <a:pt x="217" y="141"/>
                </a:cubicBezTo>
                <a:cubicBezTo>
                  <a:pt x="217" y="139"/>
                  <a:pt x="216" y="137"/>
                  <a:pt x="216" y="135"/>
                </a:cubicBezTo>
                <a:cubicBezTo>
                  <a:pt x="206" y="135"/>
                  <a:pt x="197" y="135"/>
                  <a:pt x="187" y="135"/>
                </a:cubicBezTo>
                <a:close/>
                <a:moveTo>
                  <a:pt x="64" y="125"/>
                </a:moveTo>
                <a:cubicBezTo>
                  <a:pt x="63" y="127"/>
                  <a:pt x="62" y="129"/>
                  <a:pt x="62" y="131"/>
                </a:cubicBezTo>
                <a:cubicBezTo>
                  <a:pt x="69" y="131"/>
                  <a:pt x="76" y="131"/>
                  <a:pt x="83" y="131"/>
                </a:cubicBezTo>
                <a:cubicBezTo>
                  <a:pt x="84" y="129"/>
                  <a:pt x="84" y="127"/>
                  <a:pt x="85" y="125"/>
                </a:cubicBezTo>
                <a:cubicBezTo>
                  <a:pt x="78" y="125"/>
                  <a:pt x="71" y="125"/>
                  <a:pt x="64" y="125"/>
                </a:cubicBezTo>
                <a:close/>
                <a:moveTo>
                  <a:pt x="128" y="125"/>
                </a:moveTo>
                <a:cubicBezTo>
                  <a:pt x="128" y="127"/>
                  <a:pt x="128" y="129"/>
                  <a:pt x="127" y="131"/>
                </a:cubicBezTo>
                <a:cubicBezTo>
                  <a:pt x="134" y="131"/>
                  <a:pt x="142" y="131"/>
                  <a:pt x="149" y="131"/>
                </a:cubicBezTo>
                <a:cubicBezTo>
                  <a:pt x="149" y="129"/>
                  <a:pt x="149" y="127"/>
                  <a:pt x="149" y="125"/>
                </a:cubicBezTo>
                <a:cubicBezTo>
                  <a:pt x="142" y="125"/>
                  <a:pt x="135" y="125"/>
                  <a:pt x="128" y="125"/>
                </a:cubicBezTo>
                <a:close/>
                <a:moveTo>
                  <a:pt x="160" y="125"/>
                </a:moveTo>
                <a:cubicBezTo>
                  <a:pt x="160" y="127"/>
                  <a:pt x="160" y="129"/>
                  <a:pt x="160" y="131"/>
                </a:cubicBezTo>
                <a:cubicBezTo>
                  <a:pt x="167" y="131"/>
                  <a:pt x="175" y="131"/>
                  <a:pt x="182" y="131"/>
                </a:cubicBezTo>
                <a:cubicBezTo>
                  <a:pt x="182" y="129"/>
                  <a:pt x="181" y="127"/>
                  <a:pt x="181" y="125"/>
                </a:cubicBezTo>
                <a:cubicBezTo>
                  <a:pt x="174" y="125"/>
                  <a:pt x="167" y="125"/>
                  <a:pt x="160" y="125"/>
                </a:cubicBezTo>
                <a:close/>
                <a:moveTo>
                  <a:pt x="192" y="125"/>
                </a:moveTo>
                <a:cubicBezTo>
                  <a:pt x="193" y="127"/>
                  <a:pt x="193" y="129"/>
                  <a:pt x="193" y="131"/>
                </a:cubicBezTo>
                <a:cubicBezTo>
                  <a:pt x="200" y="131"/>
                  <a:pt x="207" y="131"/>
                  <a:pt x="215" y="131"/>
                </a:cubicBezTo>
                <a:cubicBezTo>
                  <a:pt x="214" y="129"/>
                  <a:pt x="214" y="127"/>
                  <a:pt x="213" y="125"/>
                </a:cubicBezTo>
                <a:cubicBezTo>
                  <a:pt x="206" y="125"/>
                  <a:pt x="199" y="125"/>
                  <a:pt x="192" y="125"/>
                </a:cubicBezTo>
                <a:close/>
                <a:moveTo>
                  <a:pt x="229" y="116"/>
                </a:moveTo>
                <a:cubicBezTo>
                  <a:pt x="229" y="24"/>
                  <a:pt x="229" y="24"/>
                  <a:pt x="229" y="24"/>
                </a:cubicBezTo>
                <a:cubicBezTo>
                  <a:pt x="47" y="24"/>
                  <a:pt x="47" y="24"/>
                  <a:pt x="47" y="24"/>
                </a:cubicBezTo>
                <a:cubicBezTo>
                  <a:pt x="47" y="116"/>
                  <a:pt x="47" y="116"/>
                  <a:pt x="47" y="116"/>
                </a:cubicBezTo>
                <a:cubicBezTo>
                  <a:pt x="229" y="116"/>
                  <a:pt x="229" y="116"/>
                  <a:pt x="229" y="116"/>
                </a:cubicBezTo>
                <a:close/>
                <a:moveTo>
                  <a:pt x="22" y="166"/>
                </a:moveTo>
                <a:cubicBezTo>
                  <a:pt x="22" y="177"/>
                  <a:pt x="22" y="177"/>
                  <a:pt x="22" y="177"/>
                </a:cubicBezTo>
                <a:cubicBezTo>
                  <a:pt x="43" y="177"/>
                  <a:pt x="43" y="177"/>
                  <a:pt x="43" y="177"/>
                </a:cubicBezTo>
                <a:cubicBezTo>
                  <a:pt x="43" y="166"/>
                  <a:pt x="43" y="166"/>
                  <a:pt x="43" y="166"/>
                </a:cubicBezTo>
                <a:cubicBezTo>
                  <a:pt x="22" y="166"/>
                  <a:pt x="22" y="166"/>
                  <a:pt x="22" y="166"/>
                </a:cubicBezTo>
                <a:close/>
                <a:moveTo>
                  <a:pt x="228" y="166"/>
                </a:moveTo>
                <a:cubicBezTo>
                  <a:pt x="228" y="177"/>
                  <a:pt x="228" y="177"/>
                  <a:pt x="228" y="177"/>
                </a:cubicBezTo>
                <a:cubicBezTo>
                  <a:pt x="248" y="177"/>
                  <a:pt x="248" y="177"/>
                  <a:pt x="248" y="177"/>
                </a:cubicBezTo>
                <a:cubicBezTo>
                  <a:pt x="248" y="166"/>
                  <a:pt x="248" y="166"/>
                  <a:pt x="248" y="166"/>
                </a:cubicBezTo>
                <a:cubicBezTo>
                  <a:pt x="228" y="166"/>
                  <a:pt x="228" y="166"/>
                  <a:pt x="228" y="166"/>
                </a:cubicBezTo>
                <a:close/>
                <a:moveTo>
                  <a:pt x="85" y="166"/>
                </a:moveTo>
                <a:cubicBezTo>
                  <a:pt x="85" y="177"/>
                  <a:pt x="85" y="177"/>
                  <a:pt x="85" y="177"/>
                </a:cubicBezTo>
                <a:cubicBezTo>
                  <a:pt x="106" y="177"/>
                  <a:pt x="106" y="177"/>
                  <a:pt x="106" y="177"/>
                </a:cubicBezTo>
                <a:cubicBezTo>
                  <a:pt x="106" y="166"/>
                  <a:pt x="106" y="166"/>
                  <a:pt x="106" y="166"/>
                </a:cubicBezTo>
                <a:cubicBezTo>
                  <a:pt x="85" y="166"/>
                  <a:pt x="85" y="166"/>
                  <a:pt x="85" y="166"/>
                </a:cubicBezTo>
                <a:close/>
                <a:moveTo>
                  <a:pt x="54" y="166"/>
                </a:moveTo>
                <a:cubicBezTo>
                  <a:pt x="54" y="177"/>
                  <a:pt x="54" y="177"/>
                  <a:pt x="54" y="177"/>
                </a:cubicBezTo>
                <a:cubicBezTo>
                  <a:pt x="75" y="177"/>
                  <a:pt x="75" y="177"/>
                  <a:pt x="75" y="177"/>
                </a:cubicBezTo>
                <a:cubicBezTo>
                  <a:pt x="75" y="166"/>
                  <a:pt x="75" y="166"/>
                  <a:pt x="75" y="166"/>
                </a:cubicBezTo>
                <a:lnTo>
                  <a:pt x="54" y="16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7" name="Freeform 147"/>
          <p:cNvSpPr>
            <a:spLocks noEditPoints="1"/>
          </p:cNvSpPr>
          <p:nvPr/>
        </p:nvSpPr>
        <p:spPr bwMode="auto">
          <a:xfrm>
            <a:off x="8321795" y="2194819"/>
            <a:ext cx="722393" cy="722393"/>
          </a:xfrm>
          <a:custGeom>
            <a:avLst/>
            <a:gdLst>
              <a:gd name="T0" fmla="*/ 259 w 284"/>
              <a:gd name="T1" fmla="*/ 0 h 284"/>
              <a:gd name="T2" fmla="*/ 284 w 284"/>
              <a:gd name="T3" fmla="*/ 72 h 284"/>
              <a:gd name="T4" fmla="*/ 188 w 284"/>
              <a:gd name="T5" fmla="*/ 97 h 284"/>
              <a:gd name="T6" fmla="*/ 167 w 284"/>
              <a:gd name="T7" fmla="*/ 97 h 284"/>
              <a:gd name="T8" fmla="*/ 139 w 284"/>
              <a:gd name="T9" fmla="*/ 72 h 284"/>
              <a:gd name="T10" fmla="*/ 164 w 284"/>
              <a:gd name="T11" fmla="*/ 0 h 284"/>
              <a:gd name="T12" fmla="*/ 166 w 284"/>
              <a:gd name="T13" fmla="*/ 177 h 284"/>
              <a:gd name="T14" fmla="*/ 184 w 284"/>
              <a:gd name="T15" fmla="*/ 129 h 284"/>
              <a:gd name="T16" fmla="*/ 129 w 284"/>
              <a:gd name="T17" fmla="*/ 101 h 284"/>
              <a:gd name="T18" fmla="*/ 112 w 284"/>
              <a:gd name="T19" fmla="*/ 100 h 284"/>
              <a:gd name="T20" fmla="*/ 114 w 284"/>
              <a:gd name="T21" fmla="*/ 80 h 284"/>
              <a:gd name="T22" fmla="*/ 118 w 284"/>
              <a:gd name="T23" fmla="*/ 68 h 284"/>
              <a:gd name="T24" fmla="*/ 117 w 284"/>
              <a:gd name="T25" fmla="*/ 67 h 284"/>
              <a:gd name="T26" fmla="*/ 110 w 284"/>
              <a:gd name="T27" fmla="*/ 41 h 284"/>
              <a:gd name="T28" fmla="*/ 69 w 284"/>
              <a:gd name="T29" fmla="*/ 66 h 284"/>
              <a:gd name="T30" fmla="*/ 67 w 284"/>
              <a:gd name="T31" fmla="*/ 67 h 284"/>
              <a:gd name="T32" fmla="*/ 69 w 284"/>
              <a:gd name="T33" fmla="*/ 76 h 284"/>
              <a:gd name="T34" fmla="*/ 78 w 284"/>
              <a:gd name="T35" fmla="*/ 91 h 284"/>
              <a:gd name="T36" fmla="*/ 68 w 284"/>
              <a:gd name="T37" fmla="*/ 101 h 284"/>
              <a:gd name="T38" fmla="*/ 44 w 284"/>
              <a:gd name="T39" fmla="*/ 129 h 284"/>
              <a:gd name="T40" fmla="*/ 0 w 284"/>
              <a:gd name="T41" fmla="*/ 146 h 284"/>
              <a:gd name="T42" fmla="*/ 37 w 284"/>
              <a:gd name="T43" fmla="*/ 177 h 284"/>
              <a:gd name="T44" fmla="*/ 148 w 284"/>
              <a:gd name="T45" fmla="*/ 284 h 284"/>
              <a:gd name="T46" fmla="*/ 87 w 284"/>
              <a:gd name="T47" fmla="*/ 129 h 284"/>
              <a:gd name="T48" fmla="*/ 89 w 284"/>
              <a:gd name="T49" fmla="*/ 107 h 284"/>
              <a:gd name="T50" fmla="*/ 94 w 284"/>
              <a:gd name="T51" fmla="*/ 102 h 284"/>
              <a:gd name="T52" fmla="*/ 100 w 284"/>
              <a:gd name="T53" fmla="*/ 107 h 284"/>
              <a:gd name="T54" fmla="*/ 102 w 284"/>
              <a:gd name="T55" fmla="*/ 129 h 284"/>
              <a:gd name="T56" fmla="*/ 171 w 284"/>
              <a:gd name="T57" fmla="*/ 22 h 284"/>
              <a:gd name="T58" fmla="*/ 258 w 284"/>
              <a:gd name="T59" fmla="*/ 29 h 284"/>
              <a:gd name="T60" fmla="*/ 171 w 284"/>
              <a:gd name="T61" fmla="*/ 22 h 284"/>
              <a:gd name="T62" fmla="*/ 171 w 284"/>
              <a:gd name="T63" fmla="*/ 71 h 284"/>
              <a:gd name="T64" fmla="*/ 258 w 284"/>
              <a:gd name="T65" fmla="*/ 64 h 284"/>
              <a:gd name="T66" fmla="*/ 171 w 284"/>
              <a:gd name="T67" fmla="*/ 43 h 284"/>
              <a:gd name="T68" fmla="*/ 258 w 284"/>
              <a:gd name="T69" fmla="*/ 50 h 284"/>
              <a:gd name="T70" fmla="*/ 171 w 284"/>
              <a:gd name="T71" fmla="*/ 43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84" h="284">
                <a:moveTo>
                  <a:pt x="164" y="0"/>
                </a:moveTo>
                <a:cubicBezTo>
                  <a:pt x="259" y="0"/>
                  <a:pt x="259" y="0"/>
                  <a:pt x="259" y="0"/>
                </a:cubicBezTo>
                <a:cubicBezTo>
                  <a:pt x="273" y="0"/>
                  <a:pt x="284" y="12"/>
                  <a:pt x="284" y="25"/>
                </a:cubicBezTo>
                <a:cubicBezTo>
                  <a:pt x="284" y="72"/>
                  <a:pt x="284" y="72"/>
                  <a:pt x="284" y="72"/>
                </a:cubicBezTo>
                <a:cubicBezTo>
                  <a:pt x="284" y="85"/>
                  <a:pt x="273" y="97"/>
                  <a:pt x="259" y="97"/>
                </a:cubicBezTo>
                <a:cubicBezTo>
                  <a:pt x="188" y="97"/>
                  <a:pt x="188" y="97"/>
                  <a:pt x="188" y="97"/>
                </a:cubicBezTo>
                <a:cubicBezTo>
                  <a:pt x="167" y="117"/>
                  <a:pt x="167" y="117"/>
                  <a:pt x="167" y="117"/>
                </a:cubicBezTo>
                <a:cubicBezTo>
                  <a:pt x="167" y="97"/>
                  <a:pt x="167" y="97"/>
                  <a:pt x="167" y="97"/>
                </a:cubicBezTo>
                <a:cubicBezTo>
                  <a:pt x="164" y="97"/>
                  <a:pt x="164" y="97"/>
                  <a:pt x="164" y="97"/>
                </a:cubicBezTo>
                <a:cubicBezTo>
                  <a:pt x="150" y="97"/>
                  <a:pt x="139" y="85"/>
                  <a:pt x="139" y="72"/>
                </a:cubicBezTo>
                <a:cubicBezTo>
                  <a:pt x="139" y="25"/>
                  <a:pt x="139" y="25"/>
                  <a:pt x="139" y="25"/>
                </a:cubicBezTo>
                <a:cubicBezTo>
                  <a:pt x="139" y="12"/>
                  <a:pt x="150" y="0"/>
                  <a:pt x="164" y="0"/>
                </a:cubicBezTo>
                <a:close/>
                <a:moveTo>
                  <a:pt x="148" y="177"/>
                </a:moveTo>
                <a:cubicBezTo>
                  <a:pt x="166" y="177"/>
                  <a:pt x="166" y="177"/>
                  <a:pt x="166" y="177"/>
                </a:cubicBezTo>
                <a:cubicBezTo>
                  <a:pt x="184" y="144"/>
                  <a:pt x="184" y="144"/>
                  <a:pt x="184" y="144"/>
                </a:cubicBezTo>
                <a:cubicBezTo>
                  <a:pt x="184" y="129"/>
                  <a:pt x="184" y="129"/>
                  <a:pt x="184" y="129"/>
                </a:cubicBezTo>
                <a:cubicBezTo>
                  <a:pt x="142" y="129"/>
                  <a:pt x="142" y="129"/>
                  <a:pt x="142" y="129"/>
                </a:cubicBezTo>
                <a:cubicBezTo>
                  <a:pt x="140" y="118"/>
                  <a:pt x="135" y="107"/>
                  <a:pt x="129" y="101"/>
                </a:cubicBezTo>
                <a:cubicBezTo>
                  <a:pt x="125" y="101"/>
                  <a:pt x="122" y="101"/>
                  <a:pt x="119" y="101"/>
                </a:cubicBezTo>
                <a:cubicBezTo>
                  <a:pt x="116" y="101"/>
                  <a:pt x="114" y="101"/>
                  <a:pt x="112" y="100"/>
                </a:cubicBezTo>
                <a:cubicBezTo>
                  <a:pt x="110" y="98"/>
                  <a:pt x="109" y="94"/>
                  <a:pt x="108" y="90"/>
                </a:cubicBezTo>
                <a:cubicBezTo>
                  <a:pt x="111" y="87"/>
                  <a:pt x="113" y="84"/>
                  <a:pt x="114" y="80"/>
                </a:cubicBezTo>
                <a:cubicBezTo>
                  <a:pt x="115" y="79"/>
                  <a:pt x="116" y="78"/>
                  <a:pt x="117" y="76"/>
                </a:cubicBezTo>
                <a:cubicBezTo>
                  <a:pt x="118" y="74"/>
                  <a:pt x="118" y="71"/>
                  <a:pt x="118" y="68"/>
                </a:cubicBezTo>
                <a:cubicBezTo>
                  <a:pt x="118" y="67"/>
                  <a:pt x="118" y="67"/>
                  <a:pt x="118" y="67"/>
                </a:cubicBezTo>
                <a:cubicBezTo>
                  <a:pt x="117" y="67"/>
                  <a:pt x="117" y="67"/>
                  <a:pt x="117" y="67"/>
                </a:cubicBezTo>
                <a:cubicBezTo>
                  <a:pt x="117" y="66"/>
                  <a:pt x="117" y="66"/>
                  <a:pt x="117" y="66"/>
                </a:cubicBezTo>
                <a:cubicBezTo>
                  <a:pt x="118" y="54"/>
                  <a:pt x="116" y="46"/>
                  <a:pt x="110" y="41"/>
                </a:cubicBezTo>
                <a:cubicBezTo>
                  <a:pt x="101" y="35"/>
                  <a:pt x="83" y="35"/>
                  <a:pt x="74" y="42"/>
                </a:cubicBezTo>
                <a:cubicBezTo>
                  <a:pt x="68" y="47"/>
                  <a:pt x="67" y="53"/>
                  <a:pt x="69" y="66"/>
                </a:cubicBezTo>
                <a:cubicBezTo>
                  <a:pt x="69" y="66"/>
                  <a:pt x="68" y="67"/>
                  <a:pt x="68" y="67"/>
                </a:cubicBezTo>
                <a:cubicBezTo>
                  <a:pt x="67" y="67"/>
                  <a:pt x="67" y="67"/>
                  <a:pt x="67" y="67"/>
                </a:cubicBezTo>
                <a:cubicBezTo>
                  <a:pt x="67" y="68"/>
                  <a:pt x="67" y="68"/>
                  <a:pt x="67" y="68"/>
                </a:cubicBezTo>
                <a:cubicBezTo>
                  <a:pt x="67" y="71"/>
                  <a:pt x="68" y="74"/>
                  <a:pt x="69" y="76"/>
                </a:cubicBezTo>
                <a:cubicBezTo>
                  <a:pt x="69" y="78"/>
                  <a:pt x="70" y="79"/>
                  <a:pt x="72" y="80"/>
                </a:cubicBezTo>
                <a:cubicBezTo>
                  <a:pt x="73" y="84"/>
                  <a:pt x="76" y="88"/>
                  <a:pt x="78" y="91"/>
                </a:cubicBezTo>
                <a:cubicBezTo>
                  <a:pt x="78" y="94"/>
                  <a:pt x="77" y="97"/>
                  <a:pt x="75" y="99"/>
                </a:cubicBezTo>
                <a:cubicBezTo>
                  <a:pt x="74" y="101"/>
                  <a:pt x="71" y="102"/>
                  <a:pt x="68" y="101"/>
                </a:cubicBezTo>
                <a:cubicBezTo>
                  <a:pt x="64" y="101"/>
                  <a:pt x="61" y="101"/>
                  <a:pt x="57" y="101"/>
                </a:cubicBezTo>
                <a:cubicBezTo>
                  <a:pt x="49" y="108"/>
                  <a:pt x="46" y="119"/>
                  <a:pt x="44" y="129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46"/>
                  <a:pt x="0" y="146"/>
                  <a:pt x="0" y="146"/>
                </a:cubicBezTo>
                <a:cubicBezTo>
                  <a:pt x="21" y="177"/>
                  <a:pt x="21" y="177"/>
                  <a:pt x="21" y="177"/>
                </a:cubicBezTo>
                <a:cubicBezTo>
                  <a:pt x="37" y="177"/>
                  <a:pt x="37" y="177"/>
                  <a:pt x="37" y="177"/>
                </a:cubicBezTo>
                <a:cubicBezTo>
                  <a:pt x="37" y="284"/>
                  <a:pt x="37" y="284"/>
                  <a:pt x="37" y="284"/>
                </a:cubicBezTo>
                <a:cubicBezTo>
                  <a:pt x="148" y="284"/>
                  <a:pt x="148" y="284"/>
                  <a:pt x="148" y="284"/>
                </a:cubicBezTo>
                <a:cubicBezTo>
                  <a:pt x="148" y="177"/>
                  <a:pt x="148" y="177"/>
                  <a:pt x="148" y="177"/>
                </a:cubicBezTo>
                <a:close/>
                <a:moveTo>
                  <a:pt x="87" y="129"/>
                </a:moveTo>
                <a:cubicBezTo>
                  <a:pt x="92" y="110"/>
                  <a:pt x="92" y="110"/>
                  <a:pt x="92" y="110"/>
                </a:cubicBezTo>
                <a:cubicBezTo>
                  <a:pt x="89" y="107"/>
                  <a:pt x="89" y="107"/>
                  <a:pt x="89" y="107"/>
                </a:cubicBezTo>
                <a:cubicBezTo>
                  <a:pt x="91" y="102"/>
                  <a:pt x="91" y="102"/>
                  <a:pt x="91" y="102"/>
                </a:cubicBezTo>
                <a:cubicBezTo>
                  <a:pt x="94" y="102"/>
                  <a:pt x="94" y="102"/>
                  <a:pt x="94" y="102"/>
                </a:cubicBezTo>
                <a:cubicBezTo>
                  <a:pt x="97" y="102"/>
                  <a:pt x="97" y="102"/>
                  <a:pt x="97" y="102"/>
                </a:cubicBezTo>
                <a:cubicBezTo>
                  <a:pt x="100" y="107"/>
                  <a:pt x="100" y="107"/>
                  <a:pt x="100" y="107"/>
                </a:cubicBezTo>
                <a:cubicBezTo>
                  <a:pt x="97" y="110"/>
                  <a:pt x="97" y="110"/>
                  <a:pt x="97" y="110"/>
                </a:cubicBezTo>
                <a:cubicBezTo>
                  <a:pt x="102" y="129"/>
                  <a:pt x="102" y="129"/>
                  <a:pt x="102" y="129"/>
                </a:cubicBezTo>
                <a:cubicBezTo>
                  <a:pt x="87" y="129"/>
                  <a:pt x="87" y="129"/>
                  <a:pt x="87" y="129"/>
                </a:cubicBezTo>
                <a:close/>
                <a:moveTo>
                  <a:pt x="171" y="22"/>
                </a:moveTo>
                <a:cubicBezTo>
                  <a:pt x="171" y="29"/>
                  <a:pt x="171" y="29"/>
                  <a:pt x="171" y="29"/>
                </a:cubicBezTo>
                <a:cubicBezTo>
                  <a:pt x="258" y="29"/>
                  <a:pt x="258" y="29"/>
                  <a:pt x="258" y="29"/>
                </a:cubicBezTo>
                <a:cubicBezTo>
                  <a:pt x="258" y="22"/>
                  <a:pt x="258" y="22"/>
                  <a:pt x="258" y="22"/>
                </a:cubicBezTo>
                <a:cubicBezTo>
                  <a:pt x="171" y="22"/>
                  <a:pt x="171" y="22"/>
                  <a:pt x="171" y="22"/>
                </a:cubicBezTo>
                <a:close/>
                <a:moveTo>
                  <a:pt x="171" y="64"/>
                </a:moveTo>
                <a:cubicBezTo>
                  <a:pt x="171" y="71"/>
                  <a:pt x="171" y="71"/>
                  <a:pt x="171" y="71"/>
                </a:cubicBezTo>
                <a:cubicBezTo>
                  <a:pt x="258" y="71"/>
                  <a:pt x="258" y="71"/>
                  <a:pt x="258" y="71"/>
                </a:cubicBezTo>
                <a:cubicBezTo>
                  <a:pt x="258" y="64"/>
                  <a:pt x="258" y="64"/>
                  <a:pt x="258" y="64"/>
                </a:cubicBezTo>
                <a:cubicBezTo>
                  <a:pt x="171" y="64"/>
                  <a:pt x="171" y="64"/>
                  <a:pt x="171" y="64"/>
                </a:cubicBezTo>
                <a:close/>
                <a:moveTo>
                  <a:pt x="171" y="43"/>
                </a:moveTo>
                <a:cubicBezTo>
                  <a:pt x="171" y="50"/>
                  <a:pt x="171" y="50"/>
                  <a:pt x="171" y="50"/>
                </a:cubicBezTo>
                <a:cubicBezTo>
                  <a:pt x="258" y="50"/>
                  <a:pt x="258" y="50"/>
                  <a:pt x="258" y="50"/>
                </a:cubicBezTo>
                <a:cubicBezTo>
                  <a:pt x="258" y="43"/>
                  <a:pt x="258" y="43"/>
                  <a:pt x="258" y="43"/>
                </a:cubicBezTo>
                <a:lnTo>
                  <a:pt x="171" y="43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1" name="Freeform 151"/>
          <p:cNvSpPr>
            <a:spLocks noEditPoints="1"/>
          </p:cNvSpPr>
          <p:nvPr/>
        </p:nvSpPr>
        <p:spPr bwMode="auto">
          <a:xfrm>
            <a:off x="7290421" y="2278793"/>
            <a:ext cx="746078" cy="608274"/>
          </a:xfrm>
          <a:custGeom>
            <a:avLst/>
            <a:gdLst>
              <a:gd name="T0" fmla="*/ 69 w 293"/>
              <a:gd name="T1" fmla="*/ 166 h 239"/>
              <a:gd name="T2" fmla="*/ 102 w 293"/>
              <a:gd name="T3" fmla="*/ 183 h 239"/>
              <a:gd name="T4" fmla="*/ 1 w 293"/>
              <a:gd name="T5" fmla="*/ 221 h 239"/>
              <a:gd name="T6" fmla="*/ 38 w 293"/>
              <a:gd name="T7" fmla="*/ 177 h 239"/>
              <a:gd name="T8" fmla="*/ 29 w 293"/>
              <a:gd name="T9" fmla="*/ 151 h 239"/>
              <a:gd name="T10" fmla="*/ 27 w 293"/>
              <a:gd name="T11" fmla="*/ 94 h 239"/>
              <a:gd name="T12" fmla="*/ 94 w 293"/>
              <a:gd name="T13" fmla="*/ 150 h 239"/>
              <a:gd name="T14" fmla="*/ 183 w 293"/>
              <a:gd name="T15" fmla="*/ 85 h 239"/>
              <a:gd name="T16" fmla="*/ 206 w 293"/>
              <a:gd name="T17" fmla="*/ 81 h 239"/>
              <a:gd name="T18" fmla="*/ 202 w 293"/>
              <a:gd name="T19" fmla="*/ 58 h 239"/>
              <a:gd name="T20" fmla="*/ 196 w 293"/>
              <a:gd name="T21" fmla="*/ 43 h 239"/>
              <a:gd name="T22" fmla="*/ 197 w 293"/>
              <a:gd name="T23" fmla="*/ 41 h 239"/>
              <a:gd name="T24" fmla="*/ 205 w 293"/>
              <a:gd name="T25" fmla="*/ 10 h 239"/>
              <a:gd name="T26" fmla="*/ 258 w 293"/>
              <a:gd name="T27" fmla="*/ 40 h 239"/>
              <a:gd name="T28" fmla="*/ 260 w 293"/>
              <a:gd name="T29" fmla="*/ 41 h 239"/>
              <a:gd name="T30" fmla="*/ 259 w 293"/>
              <a:gd name="T31" fmla="*/ 53 h 239"/>
              <a:gd name="T32" fmla="*/ 248 w 293"/>
              <a:gd name="T33" fmla="*/ 70 h 239"/>
              <a:gd name="T34" fmla="*/ 261 w 293"/>
              <a:gd name="T35" fmla="*/ 84 h 239"/>
              <a:gd name="T36" fmla="*/ 291 w 293"/>
              <a:gd name="T37" fmla="*/ 138 h 239"/>
              <a:gd name="T38" fmla="*/ 183 w 293"/>
              <a:gd name="T39" fmla="*/ 85 h 239"/>
              <a:gd name="T40" fmla="*/ 223 w 293"/>
              <a:gd name="T41" fmla="*/ 92 h 239"/>
              <a:gd name="T42" fmla="*/ 218 w 293"/>
              <a:gd name="T43" fmla="*/ 129 h 239"/>
              <a:gd name="T44" fmla="*/ 230 w 293"/>
              <a:gd name="T45" fmla="*/ 139 h 239"/>
              <a:gd name="T46" fmla="*/ 231 w 293"/>
              <a:gd name="T47" fmla="*/ 139 h 239"/>
              <a:gd name="T48" fmla="*/ 243 w 293"/>
              <a:gd name="T49" fmla="*/ 129 h 239"/>
              <a:gd name="T50" fmla="*/ 237 w 293"/>
              <a:gd name="T51" fmla="*/ 92 h 239"/>
              <a:gd name="T52" fmla="*/ 230 w 293"/>
              <a:gd name="T53" fmla="*/ 85 h 239"/>
              <a:gd name="T54" fmla="*/ 142 w 293"/>
              <a:gd name="T55" fmla="*/ 239 h 239"/>
              <a:gd name="T56" fmla="*/ 186 w 293"/>
              <a:gd name="T57" fmla="*/ 173 h 239"/>
              <a:gd name="T58" fmla="*/ 230 w 293"/>
              <a:gd name="T59" fmla="*/ 177 h 239"/>
              <a:gd name="T60" fmla="*/ 246 w 293"/>
              <a:gd name="T61" fmla="*/ 167 h 239"/>
              <a:gd name="T62" fmla="*/ 154 w 293"/>
              <a:gd name="T63" fmla="*/ 222 h 239"/>
              <a:gd name="T64" fmla="*/ 152 w 293"/>
              <a:gd name="T65" fmla="*/ 1 h 239"/>
              <a:gd name="T66" fmla="*/ 59 w 293"/>
              <a:gd name="T67" fmla="*/ 39 h 239"/>
              <a:gd name="T68" fmla="*/ 58 w 293"/>
              <a:gd name="T69" fmla="*/ 76 h 239"/>
              <a:gd name="T70" fmla="*/ 121 w 293"/>
              <a:gd name="T71" fmla="*/ 48 h 239"/>
              <a:gd name="T72" fmla="*/ 174 w 293"/>
              <a:gd name="T73" fmla="*/ 61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93" h="239">
                <a:moveTo>
                  <a:pt x="82" y="151"/>
                </a:moveTo>
                <a:cubicBezTo>
                  <a:pt x="79" y="157"/>
                  <a:pt x="75" y="162"/>
                  <a:pt x="69" y="166"/>
                </a:cubicBezTo>
                <a:cubicBezTo>
                  <a:pt x="71" y="172"/>
                  <a:pt x="71" y="174"/>
                  <a:pt x="73" y="177"/>
                </a:cubicBezTo>
                <a:cubicBezTo>
                  <a:pt x="76" y="178"/>
                  <a:pt x="101" y="179"/>
                  <a:pt x="102" y="183"/>
                </a:cubicBezTo>
                <a:cubicBezTo>
                  <a:pt x="111" y="193"/>
                  <a:pt x="111" y="211"/>
                  <a:pt x="110" y="221"/>
                </a:cubicBezTo>
                <a:cubicBezTo>
                  <a:pt x="84" y="232"/>
                  <a:pt x="27" y="232"/>
                  <a:pt x="1" y="221"/>
                </a:cubicBezTo>
                <a:cubicBezTo>
                  <a:pt x="0" y="211"/>
                  <a:pt x="0" y="193"/>
                  <a:pt x="9" y="183"/>
                </a:cubicBezTo>
                <a:cubicBezTo>
                  <a:pt x="11" y="179"/>
                  <a:pt x="35" y="178"/>
                  <a:pt x="38" y="177"/>
                </a:cubicBezTo>
                <a:cubicBezTo>
                  <a:pt x="39" y="174"/>
                  <a:pt x="40" y="170"/>
                  <a:pt x="41" y="166"/>
                </a:cubicBezTo>
                <a:cubicBezTo>
                  <a:pt x="36" y="162"/>
                  <a:pt x="32" y="157"/>
                  <a:pt x="29" y="151"/>
                </a:cubicBezTo>
                <a:cubicBezTo>
                  <a:pt x="27" y="151"/>
                  <a:pt x="20" y="151"/>
                  <a:pt x="18" y="151"/>
                </a:cubicBezTo>
                <a:cubicBezTo>
                  <a:pt x="14" y="130"/>
                  <a:pt x="19" y="101"/>
                  <a:pt x="27" y="94"/>
                </a:cubicBezTo>
                <a:cubicBezTo>
                  <a:pt x="40" y="84"/>
                  <a:pt x="69" y="83"/>
                  <a:pt x="82" y="92"/>
                </a:cubicBezTo>
                <a:cubicBezTo>
                  <a:pt x="91" y="99"/>
                  <a:pt x="97" y="131"/>
                  <a:pt x="94" y="150"/>
                </a:cubicBezTo>
                <a:cubicBezTo>
                  <a:pt x="92" y="151"/>
                  <a:pt x="83" y="150"/>
                  <a:pt x="82" y="151"/>
                </a:cubicBezTo>
                <a:close/>
                <a:moveTo>
                  <a:pt x="183" y="85"/>
                </a:moveTo>
                <a:cubicBezTo>
                  <a:pt x="188" y="85"/>
                  <a:pt x="193" y="85"/>
                  <a:pt x="197" y="85"/>
                </a:cubicBezTo>
                <a:cubicBezTo>
                  <a:pt x="201" y="85"/>
                  <a:pt x="204" y="84"/>
                  <a:pt x="206" y="81"/>
                </a:cubicBezTo>
                <a:cubicBezTo>
                  <a:pt x="208" y="79"/>
                  <a:pt x="209" y="75"/>
                  <a:pt x="210" y="71"/>
                </a:cubicBezTo>
                <a:cubicBezTo>
                  <a:pt x="206" y="68"/>
                  <a:pt x="204" y="63"/>
                  <a:pt x="202" y="58"/>
                </a:cubicBezTo>
                <a:cubicBezTo>
                  <a:pt x="200" y="57"/>
                  <a:pt x="199" y="55"/>
                  <a:pt x="198" y="53"/>
                </a:cubicBezTo>
                <a:cubicBezTo>
                  <a:pt x="197" y="50"/>
                  <a:pt x="196" y="47"/>
                  <a:pt x="196" y="43"/>
                </a:cubicBezTo>
                <a:cubicBezTo>
                  <a:pt x="196" y="41"/>
                  <a:pt x="196" y="41"/>
                  <a:pt x="196" y="41"/>
                </a:cubicBezTo>
                <a:cubicBezTo>
                  <a:pt x="197" y="41"/>
                  <a:pt x="197" y="41"/>
                  <a:pt x="197" y="41"/>
                </a:cubicBezTo>
                <a:cubicBezTo>
                  <a:pt x="197" y="41"/>
                  <a:pt x="198" y="41"/>
                  <a:pt x="198" y="40"/>
                </a:cubicBezTo>
                <a:cubicBezTo>
                  <a:pt x="196" y="24"/>
                  <a:pt x="197" y="16"/>
                  <a:pt x="205" y="10"/>
                </a:cubicBezTo>
                <a:cubicBezTo>
                  <a:pt x="216" y="0"/>
                  <a:pt x="238" y="0"/>
                  <a:pt x="250" y="9"/>
                </a:cubicBezTo>
                <a:cubicBezTo>
                  <a:pt x="257" y="14"/>
                  <a:pt x="260" y="25"/>
                  <a:pt x="258" y="40"/>
                </a:cubicBezTo>
                <a:cubicBezTo>
                  <a:pt x="259" y="40"/>
                  <a:pt x="259" y="41"/>
                  <a:pt x="259" y="41"/>
                </a:cubicBezTo>
                <a:cubicBezTo>
                  <a:pt x="260" y="41"/>
                  <a:pt x="260" y="41"/>
                  <a:pt x="260" y="41"/>
                </a:cubicBezTo>
                <a:cubicBezTo>
                  <a:pt x="260" y="43"/>
                  <a:pt x="260" y="43"/>
                  <a:pt x="260" y="43"/>
                </a:cubicBezTo>
                <a:cubicBezTo>
                  <a:pt x="260" y="47"/>
                  <a:pt x="260" y="50"/>
                  <a:pt x="259" y="53"/>
                </a:cubicBezTo>
                <a:cubicBezTo>
                  <a:pt x="258" y="55"/>
                  <a:pt x="257" y="57"/>
                  <a:pt x="255" y="58"/>
                </a:cubicBezTo>
                <a:cubicBezTo>
                  <a:pt x="253" y="63"/>
                  <a:pt x="251" y="67"/>
                  <a:pt x="248" y="70"/>
                </a:cubicBezTo>
                <a:cubicBezTo>
                  <a:pt x="249" y="76"/>
                  <a:pt x="250" y="80"/>
                  <a:pt x="253" y="83"/>
                </a:cubicBezTo>
                <a:cubicBezTo>
                  <a:pt x="255" y="84"/>
                  <a:pt x="258" y="84"/>
                  <a:pt x="261" y="84"/>
                </a:cubicBezTo>
                <a:cubicBezTo>
                  <a:pt x="265" y="84"/>
                  <a:pt x="269" y="84"/>
                  <a:pt x="274" y="84"/>
                </a:cubicBezTo>
                <a:cubicBezTo>
                  <a:pt x="285" y="95"/>
                  <a:pt x="293" y="121"/>
                  <a:pt x="291" y="138"/>
                </a:cubicBezTo>
                <a:cubicBezTo>
                  <a:pt x="272" y="151"/>
                  <a:pt x="180" y="152"/>
                  <a:pt x="165" y="138"/>
                </a:cubicBezTo>
                <a:cubicBezTo>
                  <a:pt x="166" y="123"/>
                  <a:pt x="168" y="97"/>
                  <a:pt x="183" y="85"/>
                </a:cubicBezTo>
                <a:close/>
                <a:moveTo>
                  <a:pt x="226" y="85"/>
                </a:moveTo>
                <a:cubicBezTo>
                  <a:pt x="223" y="92"/>
                  <a:pt x="223" y="92"/>
                  <a:pt x="223" y="92"/>
                </a:cubicBezTo>
                <a:cubicBezTo>
                  <a:pt x="227" y="95"/>
                  <a:pt x="227" y="95"/>
                  <a:pt x="227" y="95"/>
                </a:cubicBezTo>
                <a:cubicBezTo>
                  <a:pt x="218" y="129"/>
                  <a:pt x="218" y="129"/>
                  <a:pt x="218" y="129"/>
                </a:cubicBezTo>
                <a:cubicBezTo>
                  <a:pt x="230" y="138"/>
                  <a:pt x="230" y="138"/>
                  <a:pt x="230" y="138"/>
                </a:cubicBezTo>
                <a:cubicBezTo>
                  <a:pt x="230" y="139"/>
                  <a:pt x="230" y="139"/>
                  <a:pt x="230" y="139"/>
                </a:cubicBezTo>
                <a:cubicBezTo>
                  <a:pt x="230" y="139"/>
                  <a:pt x="230" y="139"/>
                  <a:pt x="230" y="139"/>
                </a:cubicBezTo>
                <a:cubicBezTo>
                  <a:pt x="231" y="139"/>
                  <a:pt x="231" y="139"/>
                  <a:pt x="231" y="139"/>
                </a:cubicBezTo>
                <a:cubicBezTo>
                  <a:pt x="231" y="138"/>
                  <a:pt x="231" y="138"/>
                  <a:pt x="231" y="138"/>
                </a:cubicBezTo>
                <a:cubicBezTo>
                  <a:pt x="243" y="129"/>
                  <a:pt x="243" y="129"/>
                  <a:pt x="243" y="129"/>
                </a:cubicBezTo>
                <a:cubicBezTo>
                  <a:pt x="234" y="95"/>
                  <a:pt x="234" y="95"/>
                  <a:pt x="234" y="95"/>
                </a:cubicBezTo>
                <a:cubicBezTo>
                  <a:pt x="237" y="92"/>
                  <a:pt x="237" y="92"/>
                  <a:pt x="237" y="92"/>
                </a:cubicBezTo>
                <a:cubicBezTo>
                  <a:pt x="234" y="85"/>
                  <a:pt x="234" y="85"/>
                  <a:pt x="234" y="85"/>
                </a:cubicBezTo>
                <a:cubicBezTo>
                  <a:pt x="230" y="85"/>
                  <a:pt x="230" y="85"/>
                  <a:pt x="230" y="85"/>
                </a:cubicBezTo>
                <a:cubicBezTo>
                  <a:pt x="226" y="85"/>
                  <a:pt x="226" y="85"/>
                  <a:pt x="226" y="85"/>
                </a:cubicBezTo>
                <a:close/>
                <a:moveTo>
                  <a:pt x="142" y="239"/>
                </a:moveTo>
                <a:cubicBezTo>
                  <a:pt x="120" y="180"/>
                  <a:pt x="120" y="180"/>
                  <a:pt x="120" y="180"/>
                </a:cubicBezTo>
                <a:cubicBezTo>
                  <a:pt x="186" y="173"/>
                  <a:pt x="186" y="173"/>
                  <a:pt x="186" y="173"/>
                </a:cubicBezTo>
                <a:cubicBezTo>
                  <a:pt x="173" y="193"/>
                  <a:pt x="173" y="193"/>
                  <a:pt x="173" y="193"/>
                </a:cubicBezTo>
                <a:cubicBezTo>
                  <a:pt x="193" y="203"/>
                  <a:pt x="218" y="196"/>
                  <a:pt x="230" y="177"/>
                </a:cubicBezTo>
                <a:cubicBezTo>
                  <a:pt x="233" y="173"/>
                  <a:pt x="235" y="169"/>
                  <a:pt x="236" y="164"/>
                </a:cubicBezTo>
                <a:cubicBezTo>
                  <a:pt x="246" y="167"/>
                  <a:pt x="246" y="167"/>
                  <a:pt x="246" y="167"/>
                </a:cubicBezTo>
                <a:cubicBezTo>
                  <a:pt x="246" y="178"/>
                  <a:pt x="242" y="191"/>
                  <a:pt x="235" y="201"/>
                </a:cubicBezTo>
                <a:cubicBezTo>
                  <a:pt x="217" y="229"/>
                  <a:pt x="182" y="237"/>
                  <a:pt x="154" y="222"/>
                </a:cubicBezTo>
                <a:cubicBezTo>
                  <a:pt x="142" y="239"/>
                  <a:pt x="142" y="239"/>
                  <a:pt x="142" y="239"/>
                </a:cubicBezTo>
                <a:close/>
                <a:moveTo>
                  <a:pt x="152" y="1"/>
                </a:moveTo>
                <a:cubicBezTo>
                  <a:pt x="140" y="18"/>
                  <a:pt x="140" y="18"/>
                  <a:pt x="140" y="18"/>
                </a:cubicBezTo>
                <a:cubicBezTo>
                  <a:pt x="112" y="3"/>
                  <a:pt x="77" y="12"/>
                  <a:pt x="59" y="39"/>
                </a:cubicBezTo>
                <a:cubicBezTo>
                  <a:pt x="52" y="50"/>
                  <a:pt x="48" y="62"/>
                  <a:pt x="48" y="74"/>
                </a:cubicBezTo>
                <a:cubicBezTo>
                  <a:pt x="58" y="76"/>
                  <a:pt x="58" y="76"/>
                  <a:pt x="58" y="76"/>
                </a:cubicBezTo>
                <a:cubicBezTo>
                  <a:pt x="59" y="72"/>
                  <a:pt x="61" y="67"/>
                  <a:pt x="64" y="63"/>
                </a:cubicBezTo>
                <a:cubicBezTo>
                  <a:pt x="76" y="44"/>
                  <a:pt x="101" y="38"/>
                  <a:pt x="121" y="48"/>
                </a:cubicBezTo>
                <a:cubicBezTo>
                  <a:pt x="108" y="68"/>
                  <a:pt x="108" y="68"/>
                  <a:pt x="108" y="68"/>
                </a:cubicBezTo>
                <a:cubicBezTo>
                  <a:pt x="174" y="61"/>
                  <a:pt x="174" y="61"/>
                  <a:pt x="174" y="61"/>
                </a:cubicBezTo>
                <a:lnTo>
                  <a:pt x="152" y="1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2" name="Freeform 152"/>
          <p:cNvSpPr>
            <a:spLocks noEditPoints="1"/>
          </p:cNvSpPr>
          <p:nvPr/>
        </p:nvSpPr>
        <p:spPr bwMode="auto">
          <a:xfrm>
            <a:off x="8288422" y="4398601"/>
            <a:ext cx="789141" cy="556598"/>
          </a:xfrm>
          <a:custGeom>
            <a:avLst/>
            <a:gdLst>
              <a:gd name="T0" fmla="*/ 29 w 310"/>
              <a:gd name="T1" fmla="*/ 157 h 219"/>
              <a:gd name="T2" fmla="*/ 42 w 310"/>
              <a:gd name="T3" fmla="*/ 145 h 219"/>
              <a:gd name="T4" fmla="*/ 30 w 310"/>
              <a:gd name="T5" fmla="*/ 128 h 219"/>
              <a:gd name="T6" fmla="*/ 29 w 310"/>
              <a:gd name="T7" fmla="*/ 117 h 219"/>
              <a:gd name="T8" fmla="*/ 30 w 310"/>
              <a:gd name="T9" fmla="*/ 116 h 219"/>
              <a:gd name="T10" fmla="*/ 78 w 310"/>
              <a:gd name="T11" fmla="*/ 87 h 219"/>
              <a:gd name="T12" fmla="*/ 87 w 310"/>
              <a:gd name="T13" fmla="*/ 117 h 219"/>
              <a:gd name="T14" fmla="*/ 88 w 310"/>
              <a:gd name="T15" fmla="*/ 118 h 219"/>
              <a:gd name="T16" fmla="*/ 83 w 310"/>
              <a:gd name="T17" fmla="*/ 132 h 219"/>
              <a:gd name="T18" fmla="*/ 81 w 310"/>
              <a:gd name="T19" fmla="*/ 155 h 219"/>
              <a:gd name="T20" fmla="*/ 100 w 310"/>
              <a:gd name="T21" fmla="*/ 156 h 219"/>
              <a:gd name="T22" fmla="*/ 0 w 310"/>
              <a:gd name="T23" fmla="*/ 206 h 219"/>
              <a:gd name="T24" fmla="*/ 148 w 310"/>
              <a:gd name="T25" fmla="*/ 176 h 219"/>
              <a:gd name="T26" fmla="*/ 159 w 310"/>
              <a:gd name="T27" fmla="*/ 174 h 219"/>
              <a:gd name="T28" fmla="*/ 157 w 310"/>
              <a:gd name="T29" fmla="*/ 163 h 219"/>
              <a:gd name="T30" fmla="*/ 155 w 310"/>
              <a:gd name="T31" fmla="*/ 155 h 219"/>
              <a:gd name="T32" fmla="*/ 155 w 310"/>
              <a:gd name="T33" fmla="*/ 154 h 219"/>
              <a:gd name="T34" fmla="*/ 159 w 310"/>
              <a:gd name="T35" fmla="*/ 139 h 219"/>
              <a:gd name="T36" fmla="*/ 185 w 310"/>
              <a:gd name="T37" fmla="*/ 154 h 219"/>
              <a:gd name="T38" fmla="*/ 186 w 310"/>
              <a:gd name="T39" fmla="*/ 155 h 219"/>
              <a:gd name="T40" fmla="*/ 185 w 310"/>
              <a:gd name="T41" fmla="*/ 160 h 219"/>
              <a:gd name="T42" fmla="*/ 180 w 310"/>
              <a:gd name="T43" fmla="*/ 169 h 219"/>
              <a:gd name="T44" fmla="*/ 186 w 310"/>
              <a:gd name="T45" fmla="*/ 176 h 219"/>
              <a:gd name="T46" fmla="*/ 197 w 310"/>
              <a:gd name="T47" fmla="*/ 182 h 219"/>
              <a:gd name="T48" fmla="*/ 210 w 310"/>
              <a:gd name="T49" fmla="*/ 175 h 219"/>
              <a:gd name="T50" fmla="*/ 196 w 310"/>
              <a:gd name="T51" fmla="*/ 166 h 219"/>
              <a:gd name="T52" fmla="*/ 233 w 310"/>
              <a:gd name="T53" fmla="*/ 133 h 219"/>
              <a:gd name="T54" fmla="*/ 233 w 310"/>
              <a:gd name="T55" fmla="*/ 166 h 219"/>
              <a:gd name="T56" fmla="*/ 228 w 310"/>
              <a:gd name="T57" fmla="*/ 181 h 219"/>
              <a:gd name="T58" fmla="*/ 240 w 310"/>
              <a:gd name="T59" fmla="*/ 173 h 219"/>
              <a:gd name="T60" fmla="*/ 255 w 310"/>
              <a:gd name="T61" fmla="*/ 171 h 219"/>
              <a:gd name="T62" fmla="*/ 252 w 310"/>
              <a:gd name="T63" fmla="*/ 156 h 219"/>
              <a:gd name="T64" fmla="*/ 248 w 310"/>
              <a:gd name="T65" fmla="*/ 146 h 219"/>
              <a:gd name="T66" fmla="*/ 249 w 310"/>
              <a:gd name="T67" fmla="*/ 145 h 219"/>
              <a:gd name="T68" fmla="*/ 254 w 310"/>
              <a:gd name="T69" fmla="*/ 125 h 219"/>
              <a:gd name="T70" fmla="*/ 288 w 310"/>
              <a:gd name="T71" fmla="*/ 144 h 219"/>
              <a:gd name="T72" fmla="*/ 290 w 310"/>
              <a:gd name="T73" fmla="*/ 145 h 219"/>
              <a:gd name="T74" fmla="*/ 289 w 310"/>
              <a:gd name="T75" fmla="*/ 152 h 219"/>
              <a:gd name="T76" fmla="*/ 281 w 310"/>
              <a:gd name="T77" fmla="*/ 164 h 219"/>
              <a:gd name="T78" fmla="*/ 290 w 310"/>
              <a:gd name="T79" fmla="*/ 172 h 219"/>
              <a:gd name="T80" fmla="*/ 309 w 310"/>
              <a:gd name="T81" fmla="*/ 207 h 219"/>
              <a:gd name="T82" fmla="*/ 190 w 310"/>
              <a:gd name="T83" fmla="*/ 207 h 219"/>
              <a:gd name="T84" fmla="*/ 148 w 310"/>
              <a:gd name="T85" fmla="*/ 176 h 219"/>
              <a:gd name="T86" fmla="*/ 70 w 310"/>
              <a:gd name="T87" fmla="*/ 53 h 219"/>
              <a:gd name="T88" fmla="*/ 105 w 310"/>
              <a:gd name="T89" fmla="*/ 112 h 219"/>
              <a:gd name="T90" fmla="*/ 96 w 310"/>
              <a:gd name="T91" fmla="*/ 133 h 219"/>
              <a:gd name="T92" fmla="*/ 130 w 310"/>
              <a:gd name="T93" fmla="*/ 111 h 219"/>
              <a:gd name="T94" fmla="*/ 147 w 310"/>
              <a:gd name="T95" fmla="*/ 105 h 219"/>
              <a:gd name="T96" fmla="*/ 147 w 310"/>
              <a:gd name="T97" fmla="*/ 0 h 219"/>
              <a:gd name="T98" fmla="*/ 54 w 310"/>
              <a:gd name="T99" fmla="*/ 164 h 219"/>
              <a:gd name="T100" fmla="*/ 49 w 310"/>
              <a:gd name="T101" fmla="*/ 198 h 219"/>
              <a:gd name="T102" fmla="*/ 60 w 310"/>
              <a:gd name="T103" fmla="*/ 207 h 219"/>
              <a:gd name="T104" fmla="*/ 61 w 310"/>
              <a:gd name="T105" fmla="*/ 207 h 219"/>
              <a:gd name="T106" fmla="*/ 72 w 310"/>
              <a:gd name="T107" fmla="*/ 198 h 219"/>
              <a:gd name="T108" fmla="*/ 67 w 310"/>
              <a:gd name="T109" fmla="*/ 164 h 219"/>
              <a:gd name="T110" fmla="*/ 60 w 310"/>
              <a:gd name="T111" fmla="*/ 157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10" h="219">
                <a:moveTo>
                  <a:pt x="17" y="157"/>
                </a:moveTo>
                <a:cubicBezTo>
                  <a:pt x="21" y="157"/>
                  <a:pt x="26" y="157"/>
                  <a:pt x="29" y="157"/>
                </a:cubicBezTo>
                <a:cubicBezTo>
                  <a:pt x="33" y="157"/>
                  <a:pt x="36" y="156"/>
                  <a:pt x="38" y="154"/>
                </a:cubicBezTo>
                <a:cubicBezTo>
                  <a:pt x="40" y="152"/>
                  <a:pt x="41" y="149"/>
                  <a:pt x="42" y="145"/>
                </a:cubicBezTo>
                <a:cubicBezTo>
                  <a:pt x="38" y="141"/>
                  <a:pt x="36" y="137"/>
                  <a:pt x="34" y="132"/>
                </a:cubicBezTo>
                <a:cubicBezTo>
                  <a:pt x="33" y="131"/>
                  <a:pt x="31" y="130"/>
                  <a:pt x="30" y="128"/>
                </a:cubicBezTo>
                <a:cubicBezTo>
                  <a:pt x="29" y="125"/>
                  <a:pt x="29" y="122"/>
                  <a:pt x="29" y="118"/>
                </a:cubicBezTo>
                <a:cubicBezTo>
                  <a:pt x="29" y="117"/>
                  <a:pt x="29" y="117"/>
                  <a:pt x="29" y="117"/>
                </a:cubicBezTo>
                <a:cubicBezTo>
                  <a:pt x="30" y="117"/>
                  <a:pt x="30" y="117"/>
                  <a:pt x="30" y="117"/>
                </a:cubicBezTo>
                <a:cubicBezTo>
                  <a:pt x="30" y="117"/>
                  <a:pt x="30" y="116"/>
                  <a:pt x="30" y="116"/>
                </a:cubicBezTo>
                <a:cubicBezTo>
                  <a:pt x="28" y="101"/>
                  <a:pt x="30" y="94"/>
                  <a:pt x="37" y="88"/>
                </a:cubicBezTo>
                <a:cubicBezTo>
                  <a:pt x="47" y="79"/>
                  <a:pt x="67" y="79"/>
                  <a:pt x="78" y="87"/>
                </a:cubicBezTo>
                <a:cubicBezTo>
                  <a:pt x="85" y="92"/>
                  <a:pt x="88" y="102"/>
                  <a:pt x="86" y="116"/>
                </a:cubicBezTo>
                <a:cubicBezTo>
                  <a:pt x="86" y="116"/>
                  <a:pt x="87" y="116"/>
                  <a:pt x="87" y="117"/>
                </a:cubicBezTo>
                <a:cubicBezTo>
                  <a:pt x="88" y="117"/>
                  <a:pt x="88" y="117"/>
                  <a:pt x="88" y="117"/>
                </a:cubicBezTo>
                <a:cubicBezTo>
                  <a:pt x="88" y="118"/>
                  <a:pt x="88" y="118"/>
                  <a:pt x="88" y="118"/>
                </a:cubicBezTo>
                <a:cubicBezTo>
                  <a:pt x="88" y="122"/>
                  <a:pt x="88" y="125"/>
                  <a:pt x="87" y="127"/>
                </a:cubicBezTo>
                <a:cubicBezTo>
                  <a:pt x="86" y="130"/>
                  <a:pt x="84" y="131"/>
                  <a:pt x="83" y="132"/>
                </a:cubicBezTo>
                <a:cubicBezTo>
                  <a:pt x="81" y="137"/>
                  <a:pt x="79" y="141"/>
                  <a:pt x="76" y="144"/>
                </a:cubicBezTo>
                <a:cubicBezTo>
                  <a:pt x="77" y="149"/>
                  <a:pt x="79" y="153"/>
                  <a:pt x="81" y="155"/>
                </a:cubicBezTo>
                <a:cubicBezTo>
                  <a:pt x="83" y="156"/>
                  <a:pt x="86" y="157"/>
                  <a:pt x="89" y="156"/>
                </a:cubicBezTo>
                <a:cubicBezTo>
                  <a:pt x="92" y="156"/>
                  <a:pt x="96" y="156"/>
                  <a:pt x="100" y="156"/>
                </a:cubicBezTo>
                <a:cubicBezTo>
                  <a:pt x="111" y="166"/>
                  <a:pt x="118" y="190"/>
                  <a:pt x="116" y="206"/>
                </a:cubicBezTo>
                <a:cubicBezTo>
                  <a:pt x="99" y="218"/>
                  <a:pt x="14" y="219"/>
                  <a:pt x="0" y="206"/>
                </a:cubicBezTo>
                <a:cubicBezTo>
                  <a:pt x="1" y="192"/>
                  <a:pt x="3" y="169"/>
                  <a:pt x="17" y="157"/>
                </a:cubicBezTo>
                <a:close/>
                <a:moveTo>
                  <a:pt x="148" y="176"/>
                </a:moveTo>
                <a:cubicBezTo>
                  <a:pt x="151" y="176"/>
                  <a:pt x="153" y="176"/>
                  <a:pt x="155" y="176"/>
                </a:cubicBezTo>
                <a:cubicBezTo>
                  <a:pt x="157" y="176"/>
                  <a:pt x="158" y="176"/>
                  <a:pt x="159" y="174"/>
                </a:cubicBezTo>
                <a:cubicBezTo>
                  <a:pt x="160" y="173"/>
                  <a:pt x="161" y="171"/>
                  <a:pt x="161" y="169"/>
                </a:cubicBezTo>
                <a:cubicBezTo>
                  <a:pt x="160" y="168"/>
                  <a:pt x="158" y="165"/>
                  <a:pt x="157" y="163"/>
                </a:cubicBezTo>
                <a:cubicBezTo>
                  <a:pt x="157" y="162"/>
                  <a:pt x="156" y="161"/>
                  <a:pt x="155" y="160"/>
                </a:cubicBezTo>
                <a:cubicBezTo>
                  <a:pt x="155" y="159"/>
                  <a:pt x="155" y="157"/>
                  <a:pt x="155" y="155"/>
                </a:cubicBezTo>
                <a:cubicBezTo>
                  <a:pt x="155" y="155"/>
                  <a:pt x="155" y="155"/>
                  <a:pt x="155" y="155"/>
                </a:cubicBezTo>
                <a:cubicBezTo>
                  <a:pt x="155" y="154"/>
                  <a:pt x="155" y="154"/>
                  <a:pt x="155" y="154"/>
                </a:cubicBezTo>
                <a:cubicBezTo>
                  <a:pt x="155" y="154"/>
                  <a:pt x="155" y="154"/>
                  <a:pt x="155" y="154"/>
                </a:cubicBezTo>
                <a:cubicBezTo>
                  <a:pt x="154" y="146"/>
                  <a:pt x="155" y="142"/>
                  <a:pt x="159" y="139"/>
                </a:cubicBezTo>
                <a:cubicBezTo>
                  <a:pt x="164" y="135"/>
                  <a:pt x="175" y="135"/>
                  <a:pt x="181" y="139"/>
                </a:cubicBezTo>
                <a:cubicBezTo>
                  <a:pt x="185" y="142"/>
                  <a:pt x="186" y="147"/>
                  <a:pt x="185" y="154"/>
                </a:cubicBezTo>
                <a:cubicBezTo>
                  <a:pt x="185" y="154"/>
                  <a:pt x="185" y="154"/>
                  <a:pt x="186" y="154"/>
                </a:cubicBezTo>
                <a:cubicBezTo>
                  <a:pt x="186" y="155"/>
                  <a:pt x="186" y="155"/>
                  <a:pt x="186" y="155"/>
                </a:cubicBezTo>
                <a:cubicBezTo>
                  <a:pt x="186" y="155"/>
                  <a:pt x="186" y="155"/>
                  <a:pt x="186" y="155"/>
                </a:cubicBezTo>
                <a:cubicBezTo>
                  <a:pt x="186" y="157"/>
                  <a:pt x="186" y="159"/>
                  <a:pt x="185" y="160"/>
                </a:cubicBezTo>
                <a:cubicBezTo>
                  <a:pt x="185" y="161"/>
                  <a:pt x="184" y="162"/>
                  <a:pt x="183" y="163"/>
                </a:cubicBezTo>
                <a:cubicBezTo>
                  <a:pt x="183" y="165"/>
                  <a:pt x="181" y="167"/>
                  <a:pt x="180" y="169"/>
                </a:cubicBezTo>
                <a:cubicBezTo>
                  <a:pt x="180" y="172"/>
                  <a:pt x="181" y="174"/>
                  <a:pt x="182" y="175"/>
                </a:cubicBezTo>
                <a:cubicBezTo>
                  <a:pt x="183" y="176"/>
                  <a:pt x="185" y="176"/>
                  <a:pt x="186" y="176"/>
                </a:cubicBezTo>
                <a:cubicBezTo>
                  <a:pt x="188" y="176"/>
                  <a:pt x="190" y="176"/>
                  <a:pt x="193" y="176"/>
                </a:cubicBezTo>
                <a:cubicBezTo>
                  <a:pt x="194" y="177"/>
                  <a:pt x="196" y="180"/>
                  <a:pt x="197" y="182"/>
                </a:cubicBezTo>
                <a:cubicBezTo>
                  <a:pt x="202" y="181"/>
                  <a:pt x="207" y="181"/>
                  <a:pt x="208" y="181"/>
                </a:cubicBezTo>
                <a:cubicBezTo>
                  <a:pt x="209" y="179"/>
                  <a:pt x="209" y="177"/>
                  <a:pt x="210" y="175"/>
                </a:cubicBezTo>
                <a:cubicBezTo>
                  <a:pt x="207" y="173"/>
                  <a:pt x="204" y="170"/>
                  <a:pt x="203" y="166"/>
                </a:cubicBezTo>
                <a:cubicBezTo>
                  <a:pt x="201" y="166"/>
                  <a:pt x="198" y="166"/>
                  <a:pt x="196" y="166"/>
                </a:cubicBezTo>
                <a:cubicBezTo>
                  <a:pt x="195" y="155"/>
                  <a:pt x="197" y="138"/>
                  <a:pt x="202" y="134"/>
                </a:cubicBezTo>
                <a:cubicBezTo>
                  <a:pt x="209" y="128"/>
                  <a:pt x="226" y="128"/>
                  <a:pt x="233" y="133"/>
                </a:cubicBezTo>
                <a:cubicBezTo>
                  <a:pt x="238" y="137"/>
                  <a:pt x="241" y="155"/>
                  <a:pt x="239" y="166"/>
                </a:cubicBezTo>
                <a:cubicBezTo>
                  <a:pt x="238" y="166"/>
                  <a:pt x="233" y="166"/>
                  <a:pt x="233" y="166"/>
                </a:cubicBezTo>
                <a:cubicBezTo>
                  <a:pt x="231" y="170"/>
                  <a:pt x="229" y="172"/>
                  <a:pt x="225" y="175"/>
                </a:cubicBezTo>
                <a:cubicBezTo>
                  <a:pt x="226" y="178"/>
                  <a:pt x="227" y="179"/>
                  <a:pt x="228" y="181"/>
                </a:cubicBezTo>
                <a:cubicBezTo>
                  <a:pt x="228" y="181"/>
                  <a:pt x="231" y="181"/>
                  <a:pt x="234" y="182"/>
                </a:cubicBezTo>
                <a:cubicBezTo>
                  <a:pt x="235" y="178"/>
                  <a:pt x="237" y="175"/>
                  <a:pt x="240" y="173"/>
                </a:cubicBezTo>
                <a:cubicBezTo>
                  <a:pt x="243" y="173"/>
                  <a:pt x="246" y="173"/>
                  <a:pt x="249" y="173"/>
                </a:cubicBezTo>
                <a:cubicBezTo>
                  <a:pt x="251" y="173"/>
                  <a:pt x="253" y="172"/>
                  <a:pt x="255" y="171"/>
                </a:cubicBezTo>
                <a:cubicBezTo>
                  <a:pt x="256" y="169"/>
                  <a:pt x="257" y="167"/>
                  <a:pt x="257" y="164"/>
                </a:cubicBezTo>
                <a:cubicBezTo>
                  <a:pt x="255" y="162"/>
                  <a:pt x="253" y="159"/>
                  <a:pt x="252" y="156"/>
                </a:cubicBezTo>
                <a:cubicBezTo>
                  <a:pt x="251" y="155"/>
                  <a:pt x="250" y="154"/>
                  <a:pt x="249" y="152"/>
                </a:cubicBezTo>
                <a:cubicBezTo>
                  <a:pt x="249" y="151"/>
                  <a:pt x="248" y="149"/>
                  <a:pt x="248" y="146"/>
                </a:cubicBezTo>
                <a:cubicBezTo>
                  <a:pt x="248" y="145"/>
                  <a:pt x="248" y="145"/>
                  <a:pt x="248" y="145"/>
                </a:cubicBezTo>
                <a:cubicBezTo>
                  <a:pt x="249" y="145"/>
                  <a:pt x="249" y="145"/>
                  <a:pt x="249" y="145"/>
                </a:cubicBezTo>
                <a:cubicBezTo>
                  <a:pt x="249" y="145"/>
                  <a:pt x="249" y="145"/>
                  <a:pt x="250" y="145"/>
                </a:cubicBezTo>
                <a:cubicBezTo>
                  <a:pt x="248" y="134"/>
                  <a:pt x="249" y="129"/>
                  <a:pt x="254" y="125"/>
                </a:cubicBezTo>
                <a:cubicBezTo>
                  <a:pt x="261" y="119"/>
                  <a:pt x="275" y="119"/>
                  <a:pt x="283" y="124"/>
                </a:cubicBezTo>
                <a:cubicBezTo>
                  <a:pt x="288" y="128"/>
                  <a:pt x="289" y="135"/>
                  <a:pt x="288" y="144"/>
                </a:cubicBezTo>
                <a:cubicBezTo>
                  <a:pt x="288" y="145"/>
                  <a:pt x="289" y="145"/>
                  <a:pt x="289" y="145"/>
                </a:cubicBezTo>
                <a:cubicBezTo>
                  <a:pt x="290" y="145"/>
                  <a:pt x="290" y="145"/>
                  <a:pt x="290" y="145"/>
                </a:cubicBezTo>
                <a:cubicBezTo>
                  <a:pt x="290" y="146"/>
                  <a:pt x="290" y="146"/>
                  <a:pt x="290" y="146"/>
                </a:cubicBezTo>
                <a:cubicBezTo>
                  <a:pt x="290" y="149"/>
                  <a:pt x="289" y="151"/>
                  <a:pt x="289" y="152"/>
                </a:cubicBezTo>
                <a:cubicBezTo>
                  <a:pt x="288" y="154"/>
                  <a:pt x="287" y="155"/>
                  <a:pt x="286" y="156"/>
                </a:cubicBezTo>
                <a:cubicBezTo>
                  <a:pt x="285" y="159"/>
                  <a:pt x="283" y="162"/>
                  <a:pt x="281" y="164"/>
                </a:cubicBezTo>
                <a:cubicBezTo>
                  <a:pt x="282" y="167"/>
                  <a:pt x="283" y="170"/>
                  <a:pt x="285" y="172"/>
                </a:cubicBezTo>
                <a:cubicBezTo>
                  <a:pt x="286" y="172"/>
                  <a:pt x="288" y="173"/>
                  <a:pt x="290" y="172"/>
                </a:cubicBezTo>
                <a:cubicBezTo>
                  <a:pt x="293" y="172"/>
                  <a:pt x="295" y="172"/>
                  <a:pt x="298" y="172"/>
                </a:cubicBezTo>
                <a:cubicBezTo>
                  <a:pt x="306" y="179"/>
                  <a:pt x="310" y="196"/>
                  <a:pt x="309" y="207"/>
                </a:cubicBezTo>
                <a:cubicBezTo>
                  <a:pt x="301" y="216"/>
                  <a:pt x="249" y="219"/>
                  <a:pt x="232" y="210"/>
                </a:cubicBezTo>
                <a:cubicBezTo>
                  <a:pt x="218" y="211"/>
                  <a:pt x="201" y="210"/>
                  <a:pt x="190" y="207"/>
                </a:cubicBezTo>
                <a:cubicBezTo>
                  <a:pt x="174" y="210"/>
                  <a:pt x="146" y="210"/>
                  <a:pt x="139" y="202"/>
                </a:cubicBezTo>
                <a:cubicBezTo>
                  <a:pt x="140" y="195"/>
                  <a:pt x="141" y="182"/>
                  <a:pt x="148" y="176"/>
                </a:cubicBezTo>
                <a:close/>
                <a:moveTo>
                  <a:pt x="147" y="0"/>
                </a:moveTo>
                <a:cubicBezTo>
                  <a:pt x="104" y="0"/>
                  <a:pt x="70" y="24"/>
                  <a:pt x="70" y="53"/>
                </a:cubicBezTo>
                <a:cubicBezTo>
                  <a:pt x="70" y="74"/>
                  <a:pt x="87" y="92"/>
                  <a:pt x="113" y="100"/>
                </a:cubicBezTo>
                <a:cubicBezTo>
                  <a:pt x="105" y="112"/>
                  <a:pt x="105" y="112"/>
                  <a:pt x="105" y="112"/>
                </a:cubicBezTo>
                <a:cubicBezTo>
                  <a:pt x="122" y="117"/>
                  <a:pt x="122" y="117"/>
                  <a:pt x="122" y="117"/>
                </a:cubicBezTo>
                <a:cubicBezTo>
                  <a:pt x="96" y="133"/>
                  <a:pt x="96" y="133"/>
                  <a:pt x="96" y="133"/>
                </a:cubicBezTo>
                <a:cubicBezTo>
                  <a:pt x="139" y="123"/>
                  <a:pt x="139" y="123"/>
                  <a:pt x="139" y="123"/>
                </a:cubicBezTo>
                <a:cubicBezTo>
                  <a:pt x="130" y="111"/>
                  <a:pt x="130" y="111"/>
                  <a:pt x="130" y="111"/>
                </a:cubicBezTo>
                <a:cubicBezTo>
                  <a:pt x="144" y="105"/>
                  <a:pt x="144" y="105"/>
                  <a:pt x="144" y="105"/>
                </a:cubicBezTo>
                <a:cubicBezTo>
                  <a:pt x="145" y="105"/>
                  <a:pt x="146" y="105"/>
                  <a:pt x="147" y="105"/>
                </a:cubicBezTo>
                <a:cubicBezTo>
                  <a:pt x="190" y="105"/>
                  <a:pt x="225" y="82"/>
                  <a:pt x="225" y="53"/>
                </a:cubicBezTo>
                <a:cubicBezTo>
                  <a:pt x="225" y="24"/>
                  <a:pt x="190" y="0"/>
                  <a:pt x="147" y="0"/>
                </a:cubicBezTo>
                <a:close/>
                <a:moveTo>
                  <a:pt x="57" y="157"/>
                </a:moveTo>
                <a:cubicBezTo>
                  <a:pt x="54" y="164"/>
                  <a:pt x="54" y="164"/>
                  <a:pt x="54" y="164"/>
                </a:cubicBezTo>
                <a:cubicBezTo>
                  <a:pt x="57" y="166"/>
                  <a:pt x="57" y="166"/>
                  <a:pt x="57" y="166"/>
                </a:cubicBezTo>
                <a:cubicBezTo>
                  <a:pt x="49" y="198"/>
                  <a:pt x="49" y="198"/>
                  <a:pt x="49" y="198"/>
                </a:cubicBezTo>
                <a:cubicBezTo>
                  <a:pt x="60" y="206"/>
                  <a:pt x="60" y="206"/>
                  <a:pt x="60" y="206"/>
                </a:cubicBezTo>
                <a:cubicBezTo>
                  <a:pt x="60" y="207"/>
                  <a:pt x="60" y="207"/>
                  <a:pt x="60" y="207"/>
                </a:cubicBezTo>
                <a:cubicBezTo>
                  <a:pt x="60" y="207"/>
                  <a:pt x="60" y="207"/>
                  <a:pt x="60" y="207"/>
                </a:cubicBezTo>
                <a:cubicBezTo>
                  <a:pt x="61" y="207"/>
                  <a:pt x="61" y="207"/>
                  <a:pt x="61" y="207"/>
                </a:cubicBezTo>
                <a:cubicBezTo>
                  <a:pt x="61" y="206"/>
                  <a:pt x="61" y="206"/>
                  <a:pt x="61" y="206"/>
                </a:cubicBezTo>
                <a:cubicBezTo>
                  <a:pt x="72" y="198"/>
                  <a:pt x="72" y="198"/>
                  <a:pt x="72" y="198"/>
                </a:cubicBezTo>
                <a:cubicBezTo>
                  <a:pt x="63" y="166"/>
                  <a:pt x="63" y="166"/>
                  <a:pt x="63" y="166"/>
                </a:cubicBezTo>
                <a:cubicBezTo>
                  <a:pt x="67" y="164"/>
                  <a:pt x="67" y="164"/>
                  <a:pt x="67" y="164"/>
                </a:cubicBezTo>
                <a:cubicBezTo>
                  <a:pt x="64" y="157"/>
                  <a:pt x="64" y="157"/>
                  <a:pt x="64" y="157"/>
                </a:cubicBezTo>
                <a:cubicBezTo>
                  <a:pt x="60" y="157"/>
                  <a:pt x="60" y="157"/>
                  <a:pt x="60" y="157"/>
                </a:cubicBezTo>
                <a:lnTo>
                  <a:pt x="57" y="157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4" name="Freeform 154"/>
          <p:cNvSpPr>
            <a:spLocks noEditPoints="1"/>
          </p:cNvSpPr>
          <p:nvPr/>
        </p:nvSpPr>
        <p:spPr bwMode="auto">
          <a:xfrm>
            <a:off x="5239514" y="2237882"/>
            <a:ext cx="662105" cy="686865"/>
          </a:xfrm>
          <a:custGeom>
            <a:avLst/>
            <a:gdLst>
              <a:gd name="T0" fmla="*/ 197 w 260"/>
              <a:gd name="T1" fmla="*/ 270 h 270"/>
              <a:gd name="T2" fmla="*/ 131 w 260"/>
              <a:gd name="T3" fmla="*/ 231 h 270"/>
              <a:gd name="T4" fmla="*/ 188 w 260"/>
              <a:gd name="T5" fmla="*/ 175 h 270"/>
              <a:gd name="T6" fmla="*/ 191 w 260"/>
              <a:gd name="T7" fmla="*/ 204 h 270"/>
              <a:gd name="T8" fmla="*/ 233 w 260"/>
              <a:gd name="T9" fmla="*/ 145 h 270"/>
              <a:gd name="T10" fmla="*/ 229 w 260"/>
              <a:gd name="T11" fmla="*/ 129 h 270"/>
              <a:gd name="T12" fmla="*/ 240 w 260"/>
              <a:gd name="T13" fmla="*/ 124 h 270"/>
              <a:gd name="T14" fmla="*/ 257 w 260"/>
              <a:gd name="T15" fmla="*/ 164 h 270"/>
              <a:gd name="T16" fmla="*/ 195 w 260"/>
              <a:gd name="T17" fmla="*/ 246 h 270"/>
              <a:gd name="T18" fmla="*/ 197 w 260"/>
              <a:gd name="T19" fmla="*/ 270 h 270"/>
              <a:gd name="T20" fmla="*/ 0 w 260"/>
              <a:gd name="T21" fmla="*/ 120 h 270"/>
              <a:gd name="T22" fmla="*/ 65 w 260"/>
              <a:gd name="T23" fmla="*/ 78 h 270"/>
              <a:gd name="T24" fmla="*/ 90 w 260"/>
              <a:gd name="T25" fmla="*/ 154 h 270"/>
              <a:gd name="T26" fmla="*/ 63 w 260"/>
              <a:gd name="T27" fmla="*/ 144 h 270"/>
              <a:gd name="T28" fmla="*/ 97 w 260"/>
              <a:gd name="T29" fmla="*/ 207 h 270"/>
              <a:gd name="T30" fmla="*/ 113 w 260"/>
              <a:gd name="T31" fmla="*/ 211 h 270"/>
              <a:gd name="T32" fmla="*/ 113 w 260"/>
              <a:gd name="T33" fmla="*/ 223 h 270"/>
              <a:gd name="T34" fmla="*/ 70 w 260"/>
              <a:gd name="T35" fmla="*/ 220 h 270"/>
              <a:gd name="T36" fmla="*/ 23 w 260"/>
              <a:gd name="T37" fmla="*/ 129 h 270"/>
              <a:gd name="T38" fmla="*/ 0 w 260"/>
              <a:gd name="T39" fmla="*/ 120 h 270"/>
              <a:gd name="T40" fmla="*/ 235 w 260"/>
              <a:gd name="T41" fmla="*/ 18 h 270"/>
              <a:gd name="T42" fmla="*/ 215 w 260"/>
              <a:gd name="T43" fmla="*/ 33 h 270"/>
              <a:gd name="T44" fmla="*/ 114 w 260"/>
              <a:gd name="T45" fmla="*/ 23 h 270"/>
              <a:gd name="T46" fmla="*/ 88 w 260"/>
              <a:gd name="T47" fmla="*/ 59 h 270"/>
              <a:gd name="T48" fmla="*/ 98 w 260"/>
              <a:gd name="T49" fmla="*/ 65 h 270"/>
              <a:gd name="T50" fmla="*/ 110 w 260"/>
              <a:gd name="T51" fmla="*/ 53 h 270"/>
              <a:gd name="T52" fmla="*/ 181 w 260"/>
              <a:gd name="T53" fmla="*/ 58 h 270"/>
              <a:gd name="T54" fmla="*/ 158 w 260"/>
              <a:gd name="T55" fmla="*/ 76 h 270"/>
              <a:gd name="T56" fmla="*/ 236 w 260"/>
              <a:gd name="T57" fmla="*/ 95 h 270"/>
              <a:gd name="T58" fmla="*/ 235 w 260"/>
              <a:gd name="T59" fmla="*/ 18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60" h="270">
                <a:moveTo>
                  <a:pt x="197" y="270"/>
                </a:moveTo>
                <a:cubicBezTo>
                  <a:pt x="131" y="231"/>
                  <a:pt x="131" y="231"/>
                  <a:pt x="131" y="231"/>
                </a:cubicBezTo>
                <a:cubicBezTo>
                  <a:pt x="188" y="175"/>
                  <a:pt x="188" y="175"/>
                  <a:pt x="188" y="175"/>
                </a:cubicBezTo>
                <a:cubicBezTo>
                  <a:pt x="191" y="204"/>
                  <a:pt x="191" y="204"/>
                  <a:pt x="191" y="204"/>
                </a:cubicBezTo>
                <a:cubicBezTo>
                  <a:pt x="218" y="198"/>
                  <a:pt x="236" y="173"/>
                  <a:pt x="233" y="145"/>
                </a:cubicBezTo>
                <a:cubicBezTo>
                  <a:pt x="233" y="140"/>
                  <a:pt x="231" y="134"/>
                  <a:pt x="229" y="129"/>
                </a:cubicBezTo>
                <a:cubicBezTo>
                  <a:pt x="240" y="124"/>
                  <a:pt x="240" y="124"/>
                  <a:pt x="240" y="124"/>
                </a:cubicBezTo>
                <a:cubicBezTo>
                  <a:pt x="249" y="135"/>
                  <a:pt x="255" y="149"/>
                  <a:pt x="257" y="164"/>
                </a:cubicBezTo>
                <a:cubicBezTo>
                  <a:pt x="260" y="204"/>
                  <a:pt x="233" y="239"/>
                  <a:pt x="195" y="246"/>
                </a:cubicBezTo>
                <a:cubicBezTo>
                  <a:pt x="197" y="270"/>
                  <a:pt x="197" y="270"/>
                  <a:pt x="197" y="270"/>
                </a:cubicBezTo>
                <a:close/>
                <a:moveTo>
                  <a:pt x="0" y="120"/>
                </a:moveTo>
                <a:cubicBezTo>
                  <a:pt x="65" y="78"/>
                  <a:pt x="65" y="78"/>
                  <a:pt x="65" y="78"/>
                </a:cubicBezTo>
                <a:cubicBezTo>
                  <a:pt x="90" y="154"/>
                  <a:pt x="90" y="154"/>
                  <a:pt x="90" y="154"/>
                </a:cubicBezTo>
                <a:cubicBezTo>
                  <a:pt x="63" y="144"/>
                  <a:pt x="63" y="144"/>
                  <a:pt x="63" y="144"/>
                </a:cubicBezTo>
                <a:cubicBezTo>
                  <a:pt x="57" y="170"/>
                  <a:pt x="71" y="198"/>
                  <a:pt x="97" y="207"/>
                </a:cubicBezTo>
                <a:cubicBezTo>
                  <a:pt x="102" y="210"/>
                  <a:pt x="108" y="211"/>
                  <a:pt x="113" y="211"/>
                </a:cubicBezTo>
                <a:cubicBezTo>
                  <a:pt x="113" y="223"/>
                  <a:pt x="113" y="223"/>
                  <a:pt x="113" y="223"/>
                </a:cubicBezTo>
                <a:cubicBezTo>
                  <a:pt x="99" y="226"/>
                  <a:pt x="84" y="225"/>
                  <a:pt x="70" y="220"/>
                </a:cubicBezTo>
                <a:cubicBezTo>
                  <a:pt x="33" y="206"/>
                  <a:pt x="13" y="166"/>
                  <a:pt x="23" y="129"/>
                </a:cubicBezTo>
                <a:cubicBezTo>
                  <a:pt x="0" y="120"/>
                  <a:pt x="0" y="120"/>
                  <a:pt x="0" y="120"/>
                </a:cubicBezTo>
                <a:close/>
                <a:moveTo>
                  <a:pt x="235" y="18"/>
                </a:moveTo>
                <a:cubicBezTo>
                  <a:pt x="215" y="33"/>
                  <a:pt x="215" y="33"/>
                  <a:pt x="215" y="33"/>
                </a:cubicBezTo>
                <a:cubicBezTo>
                  <a:pt x="189" y="4"/>
                  <a:pt x="145" y="0"/>
                  <a:pt x="114" y="23"/>
                </a:cubicBezTo>
                <a:cubicBezTo>
                  <a:pt x="101" y="33"/>
                  <a:pt x="93" y="45"/>
                  <a:pt x="88" y="59"/>
                </a:cubicBezTo>
                <a:cubicBezTo>
                  <a:pt x="98" y="65"/>
                  <a:pt x="98" y="65"/>
                  <a:pt x="98" y="65"/>
                </a:cubicBezTo>
                <a:cubicBezTo>
                  <a:pt x="101" y="61"/>
                  <a:pt x="105" y="56"/>
                  <a:pt x="110" y="53"/>
                </a:cubicBezTo>
                <a:cubicBezTo>
                  <a:pt x="132" y="36"/>
                  <a:pt x="163" y="39"/>
                  <a:pt x="181" y="58"/>
                </a:cubicBezTo>
                <a:cubicBezTo>
                  <a:pt x="158" y="76"/>
                  <a:pt x="158" y="76"/>
                  <a:pt x="158" y="76"/>
                </a:cubicBezTo>
                <a:cubicBezTo>
                  <a:pt x="236" y="95"/>
                  <a:pt x="236" y="95"/>
                  <a:pt x="236" y="95"/>
                </a:cubicBezTo>
                <a:lnTo>
                  <a:pt x="235" y="18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5" name="Freeform 155"/>
          <p:cNvSpPr>
            <a:spLocks noEditPoints="1"/>
          </p:cNvSpPr>
          <p:nvPr/>
        </p:nvSpPr>
        <p:spPr bwMode="auto">
          <a:xfrm>
            <a:off x="4224290" y="2286329"/>
            <a:ext cx="671792" cy="645954"/>
          </a:xfrm>
          <a:custGeom>
            <a:avLst/>
            <a:gdLst>
              <a:gd name="T0" fmla="*/ 123 w 264"/>
              <a:gd name="T1" fmla="*/ 0 h 254"/>
              <a:gd name="T2" fmla="*/ 234 w 264"/>
              <a:gd name="T3" fmla="*/ 0 h 254"/>
              <a:gd name="T4" fmla="*/ 255 w 264"/>
              <a:gd name="T5" fmla="*/ 9 h 254"/>
              <a:gd name="T6" fmla="*/ 264 w 264"/>
              <a:gd name="T7" fmla="*/ 30 h 254"/>
              <a:gd name="T8" fmla="*/ 264 w 264"/>
              <a:gd name="T9" fmla="*/ 93 h 254"/>
              <a:gd name="T10" fmla="*/ 255 w 264"/>
              <a:gd name="T11" fmla="*/ 114 h 254"/>
              <a:gd name="T12" fmla="*/ 234 w 264"/>
              <a:gd name="T13" fmla="*/ 123 h 254"/>
              <a:gd name="T14" fmla="*/ 171 w 264"/>
              <a:gd name="T15" fmla="*/ 123 h 254"/>
              <a:gd name="T16" fmla="*/ 140 w 264"/>
              <a:gd name="T17" fmla="*/ 150 h 254"/>
              <a:gd name="T18" fmla="*/ 137 w 264"/>
              <a:gd name="T19" fmla="*/ 148 h 254"/>
              <a:gd name="T20" fmla="*/ 129 w 264"/>
              <a:gd name="T21" fmla="*/ 142 h 254"/>
              <a:gd name="T22" fmla="*/ 135 w 264"/>
              <a:gd name="T23" fmla="*/ 123 h 254"/>
              <a:gd name="T24" fmla="*/ 132 w 264"/>
              <a:gd name="T25" fmla="*/ 123 h 254"/>
              <a:gd name="T26" fmla="*/ 137 w 264"/>
              <a:gd name="T27" fmla="*/ 109 h 254"/>
              <a:gd name="T28" fmla="*/ 143 w 264"/>
              <a:gd name="T29" fmla="*/ 109 h 254"/>
              <a:gd name="T30" fmla="*/ 152 w 264"/>
              <a:gd name="T31" fmla="*/ 109 h 254"/>
              <a:gd name="T32" fmla="*/ 150 w 264"/>
              <a:gd name="T33" fmla="*/ 118 h 254"/>
              <a:gd name="T34" fmla="*/ 148 w 264"/>
              <a:gd name="T35" fmla="*/ 126 h 254"/>
              <a:gd name="T36" fmla="*/ 164 w 264"/>
              <a:gd name="T37" fmla="*/ 111 h 254"/>
              <a:gd name="T38" fmla="*/ 166 w 264"/>
              <a:gd name="T39" fmla="*/ 109 h 254"/>
              <a:gd name="T40" fmla="*/ 169 w 264"/>
              <a:gd name="T41" fmla="*/ 109 h 254"/>
              <a:gd name="T42" fmla="*/ 234 w 264"/>
              <a:gd name="T43" fmla="*/ 109 h 254"/>
              <a:gd name="T44" fmla="*/ 246 w 264"/>
              <a:gd name="T45" fmla="*/ 104 h 254"/>
              <a:gd name="T46" fmla="*/ 251 w 264"/>
              <a:gd name="T47" fmla="*/ 93 h 254"/>
              <a:gd name="T48" fmla="*/ 251 w 264"/>
              <a:gd name="T49" fmla="*/ 30 h 254"/>
              <a:gd name="T50" fmla="*/ 246 w 264"/>
              <a:gd name="T51" fmla="*/ 19 h 254"/>
              <a:gd name="T52" fmla="*/ 234 w 264"/>
              <a:gd name="T53" fmla="*/ 14 h 254"/>
              <a:gd name="T54" fmla="*/ 123 w 264"/>
              <a:gd name="T55" fmla="*/ 14 h 254"/>
              <a:gd name="T56" fmla="*/ 111 w 264"/>
              <a:gd name="T57" fmla="*/ 19 h 254"/>
              <a:gd name="T58" fmla="*/ 106 w 264"/>
              <a:gd name="T59" fmla="*/ 30 h 254"/>
              <a:gd name="T60" fmla="*/ 106 w 264"/>
              <a:gd name="T61" fmla="*/ 39 h 254"/>
              <a:gd name="T62" fmla="*/ 93 w 264"/>
              <a:gd name="T63" fmla="*/ 34 h 254"/>
              <a:gd name="T64" fmla="*/ 93 w 264"/>
              <a:gd name="T65" fmla="*/ 30 h 254"/>
              <a:gd name="T66" fmla="*/ 102 w 264"/>
              <a:gd name="T67" fmla="*/ 9 h 254"/>
              <a:gd name="T68" fmla="*/ 123 w 264"/>
              <a:gd name="T69" fmla="*/ 0 h 254"/>
              <a:gd name="T70" fmla="*/ 213 w 264"/>
              <a:gd name="T71" fmla="*/ 50 h 254"/>
              <a:gd name="T72" fmla="*/ 202 w 264"/>
              <a:gd name="T73" fmla="*/ 61 h 254"/>
              <a:gd name="T74" fmla="*/ 213 w 264"/>
              <a:gd name="T75" fmla="*/ 72 h 254"/>
              <a:gd name="T76" fmla="*/ 224 w 264"/>
              <a:gd name="T77" fmla="*/ 61 h 254"/>
              <a:gd name="T78" fmla="*/ 213 w 264"/>
              <a:gd name="T79" fmla="*/ 50 h 254"/>
              <a:gd name="T80" fmla="*/ 179 w 264"/>
              <a:gd name="T81" fmla="*/ 50 h 254"/>
              <a:gd name="T82" fmla="*/ 168 w 264"/>
              <a:gd name="T83" fmla="*/ 61 h 254"/>
              <a:gd name="T84" fmla="*/ 179 w 264"/>
              <a:gd name="T85" fmla="*/ 72 h 254"/>
              <a:gd name="T86" fmla="*/ 189 w 264"/>
              <a:gd name="T87" fmla="*/ 61 h 254"/>
              <a:gd name="T88" fmla="*/ 179 w 264"/>
              <a:gd name="T89" fmla="*/ 50 h 254"/>
              <a:gd name="T90" fmla="*/ 145 w 264"/>
              <a:gd name="T91" fmla="*/ 50 h 254"/>
              <a:gd name="T92" fmla="*/ 135 w 264"/>
              <a:gd name="T93" fmla="*/ 61 h 254"/>
              <a:gd name="T94" fmla="*/ 145 w 264"/>
              <a:gd name="T95" fmla="*/ 72 h 254"/>
              <a:gd name="T96" fmla="*/ 156 w 264"/>
              <a:gd name="T97" fmla="*/ 61 h 254"/>
              <a:gd name="T98" fmla="*/ 145 w 264"/>
              <a:gd name="T99" fmla="*/ 50 h 254"/>
              <a:gd name="T100" fmla="*/ 77 w 264"/>
              <a:gd name="T101" fmla="*/ 50 h 254"/>
              <a:gd name="T102" fmla="*/ 33 w 264"/>
              <a:gd name="T103" fmla="*/ 94 h 254"/>
              <a:gd name="T104" fmla="*/ 77 w 264"/>
              <a:gd name="T105" fmla="*/ 137 h 254"/>
              <a:gd name="T106" fmla="*/ 121 w 264"/>
              <a:gd name="T107" fmla="*/ 94 h 254"/>
              <a:gd name="T108" fmla="*/ 77 w 264"/>
              <a:gd name="T109" fmla="*/ 50 h 254"/>
              <a:gd name="T110" fmla="*/ 156 w 264"/>
              <a:gd name="T111" fmla="*/ 234 h 254"/>
              <a:gd name="T112" fmla="*/ 108 w 264"/>
              <a:gd name="T113" fmla="*/ 151 h 254"/>
              <a:gd name="T114" fmla="*/ 78 w 264"/>
              <a:gd name="T115" fmla="*/ 197 h 254"/>
              <a:gd name="T116" fmla="*/ 49 w 264"/>
              <a:gd name="T117" fmla="*/ 150 h 254"/>
              <a:gd name="T118" fmla="*/ 0 w 264"/>
              <a:gd name="T119" fmla="*/ 234 h 254"/>
              <a:gd name="T120" fmla="*/ 156 w 264"/>
              <a:gd name="T121" fmla="*/ 234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64" h="254">
                <a:moveTo>
                  <a:pt x="123" y="0"/>
                </a:moveTo>
                <a:cubicBezTo>
                  <a:pt x="234" y="0"/>
                  <a:pt x="234" y="0"/>
                  <a:pt x="234" y="0"/>
                </a:cubicBezTo>
                <a:cubicBezTo>
                  <a:pt x="242" y="0"/>
                  <a:pt x="250" y="4"/>
                  <a:pt x="255" y="9"/>
                </a:cubicBezTo>
                <a:cubicBezTo>
                  <a:pt x="261" y="14"/>
                  <a:pt x="264" y="22"/>
                  <a:pt x="264" y="30"/>
                </a:cubicBezTo>
                <a:cubicBezTo>
                  <a:pt x="264" y="93"/>
                  <a:pt x="264" y="93"/>
                  <a:pt x="264" y="93"/>
                </a:cubicBezTo>
                <a:cubicBezTo>
                  <a:pt x="264" y="101"/>
                  <a:pt x="261" y="108"/>
                  <a:pt x="255" y="114"/>
                </a:cubicBezTo>
                <a:cubicBezTo>
                  <a:pt x="250" y="119"/>
                  <a:pt x="242" y="123"/>
                  <a:pt x="234" y="123"/>
                </a:cubicBezTo>
                <a:cubicBezTo>
                  <a:pt x="171" y="123"/>
                  <a:pt x="171" y="123"/>
                  <a:pt x="171" y="123"/>
                </a:cubicBezTo>
                <a:cubicBezTo>
                  <a:pt x="140" y="150"/>
                  <a:pt x="140" y="150"/>
                  <a:pt x="140" y="150"/>
                </a:cubicBezTo>
                <a:cubicBezTo>
                  <a:pt x="137" y="148"/>
                  <a:pt x="137" y="148"/>
                  <a:pt x="137" y="148"/>
                </a:cubicBezTo>
                <a:cubicBezTo>
                  <a:pt x="135" y="146"/>
                  <a:pt x="132" y="144"/>
                  <a:pt x="129" y="142"/>
                </a:cubicBezTo>
                <a:cubicBezTo>
                  <a:pt x="135" y="123"/>
                  <a:pt x="135" y="123"/>
                  <a:pt x="135" y="123"/>
                </a:cubicBezTo>
                <a:cubicBezTo>
                  <a:pt x="132" y="123"/>
                  <a:pt x="132" y="123"/>
                  <a:pt x="132" y="123"/>
                </a:cubicBezTo>
                <a:cubicBezTo>
                  <a:pt x="134" y="119"/>
                  <a:pt x="136" y="114"/>
                  <a:pt x="137" y="109"/>
                </a:cubicBezTo>
                <a:cubicBezTo>
                  <a:pt x="143" y="109"/>
                  <a:pt x="143" y="109"/>
                  <a:pt x="143" y="109"/>
                </a:cubicBezTo>
                <a:cubicBezTo>
                  <a:pt x="152" y="109"/>
                  <a:pt x="152" y="109"/>
                  <a:pt x="152" y="109"/>
                </a:cubicBezTo>
                <a:cubicBezTo>
                  <a:pt x="150" y="118"/>
                  <a:pt x="150" y="118"/>
                  <a:pt x="150" y="118"/>
                </a:cubicBezTo>
                <a:cubicBezTo>
                  <a:pt x="148" y="126"/>
                  <a:pt x="148" y="126"/>
                  <a:pt x="148" y="126"/>
                </a:cubicBezTo>
                <a:cubicBezTo>
                  <a:pt x="164" y="111"/>
                  <a:pt x="164" y="111"/>
                  <a:pt x="164" y="111"/>
                </a:cubicBezTo>
                <a:cubicBezTo>
                  <a:pt x="166" y="109"/>
                  <a:pt x="166" y="109"/>
                  <a:pt x="166" y="109"/>
                </a:cubicBezTo>
                <a:cubicBezTo>
                  <a:pt x="169" y="109"/>
                  <a:pt x="169" y="109"/>
                  <a:pt x="169" y="109"/>
                </a:cubicBezTo>
                <a:cubicBezTo>
                  <a:pt x="234" y="109"/>
                  <a:pt x="234" y="109"/>
                  <a:pt x="234" y="109"/>
                </a:cubicBezTo>
                <a:cubicBezTo>
                  <a:pt x="239" y="109"/>
                  <a:pt x="243" y="107"/>
                  <a:pt x="246" y="104"/>
                </a:cubicBezTo>
                <a:cubicBezTo>
                  <a:pt x="249" y="101"/>
                  <a:pt x="251" y="97"/>
                  <a:pt x="251" y="93"/>
                </a:cubicBezTo>
                <a:cubicBezTo>
                  <a:pt x="251" y="30"/>
                  <a:pt x="251" y="30"/>
                  <a:pt x="251" y="30"/>
                </a:cubicBezTo>
                <a:cubicBezTo>
                  <a:pt x="251" y="26"/>
                  <a:pt x="249" y="22"/>
                  <a:pt x="246" y="19"/>
                </a:cubicBezTo>
                <a:cubicBezTo>
                  <a:pt x="243" y="16"/>
                  <a:pt x="239" y="14"/>
                  <a:pt x="234" y="14"/>
                </a:cubicBezTo>
                <a:cubicBezTo>
                  <a:pt x="123" y="14"/>
                  <a:pt x="123" y="14"/>
                  <a:pt x="123" y="14"/>
                </a:cubicBezTo>
                <a:cubicBezTo>
                  <a:pt x="118" y="14"/>
                  <a:pt x="114" y="16"/>
                  <a:pt x="111" y="19"/>
                </a:cubicBezTo>
                <a:cubicBezTo>
                  <a:pt x="108" y="22"/>
                  <a:pt x="106" y="26"/>
                  <a:pt x="106" y="30"/>
                </a:cubicBezTo>
                <a:cubicBezTo>
                  <a:pt x="106" y="39"/>
                  <a:pt x="106" y="39"/>
                  <a:pt x="106" y="39"/>
                </a:cubicBezTo>
                <a:cubicBezTo>
                  <a:pt x="102" y="37"/>
                  <a:pt x="97" y="35"/>
                  <a:pt x="93" y="34"/>
                </a:cubicBezTo>
                <a:cubicBezTo>
                  <a:pt x="93" y="30"/>
                  <a:pt x="93" y="30"/>
                  <a:pt x="93" y="30"/>
                </a:cubicBezTo>
                <a:cubicBezTo>
                  <a:pt x="93" y="22"/>
                  <a:pt x="96" y="14"/>
                  <a:pt x="102" y="9"/>
                </a:cubicBezTo>
                <a:cubicBezTo>
                  <a:pt x="107" y="4"/>
                  <a:pt x="115" y="0"/>
                  <a:pt x="123" y="0"/>
                </a:cubicBezTo>
                <a:close/>
                <a:moveTo>
                  <a:pt x="213" y="50"/>
                </a:moveTo>
                <a:cubicBezTo>
                  <a:pt x="207" y="50"/>
                  <a:pt x="202" y="55"/>
                  <a:pt x="202" y="61"/>
                </a:cubicBezTo>
                <a:cubicBezTo>
                  <a:pt x="202" y="67"/>
                  <a:pt x="207" y="72"/>
                  <a:pt x="213" y="72"/>
                </a:cubicBezTo>
                <a:cubicBezTo>
                  <a:pt x="219" y="72"/>
                  <a:pt x="224" y="67"/>
                  <a:pt x="224" y="61"/>
                </a:cubicBezTo>
                <a:cubicBezTo>
                  <a:pt x="224" y="55"/>
                  <a:pt x="219" y="50"/>
                  <a:pt x="213" y="50"/>
                </a:cubicBezTo>
                <a:close/>
                <a:moveTo>
                  <a:pt x="179" y="50"/>
                </a:moveTo>
                <a:cubicBezTo>
                  <a:pt x="173" y="50"/>
                  <a:pt x="168" y="55"/>
                  <a:pt x="168" y="61"/>
                </a:cubicBezTo>
                <a:cubicBezTo>
                  <a:pt x="168" y="67"/>
                  <a:pt x="173" y="72"/>
                  <a:pt x="179" y="72"/>
                </a:cubicBezTo>
                <a:cubicBezTo>
                  <a:pt x="185" y="72"/>
                  <a:pt x="189" y="67"/>
                  <a:pt x="189" y="61"/>
                </a:cubicBezTo>
                <a:cubicBezTo>
                  <a:pt x="189" y="55"/>
                  <a:pt x="185" y="50"/>
                  <a:pt x="179" y="50"/>
                </a:cubicBezTo>
                <a:close/>
                <a:moveTo>
                  <a:pt x="145" y="50"/>
                </a:moveTo>
                <a:cubicBezTo>
                  <a:pt x="139" y="50"/>
                  <a:pt x="135" y="55"/>
                  <a:pt x="135" y="61"/>
                </a:cubicBezTo>
                <a:cubicBezTo>
                  <a:pt x="135" y="67"/>
                  <a:pt x="139" y="72"/>
                  <a:pt x="145" y="72"/>
                </a:cubicBezTo>
                <a:cubicBezTo>
                  <a:pt x="151" y="72"/>
                  <a:pt x="156" y="67"/>
                  <a:pt x="156" y="61"/>
                </a:cubicBezTo>
                <a:cubicBezTo>
                  <a:pt x="156" y="55"/>
                  <a:pt x="151" y="50"/>
                  <a:pt x="145" y="50"/>
                </a:cubicBezTo>
                <a:close/>
                <a:moveTo>
                  <a:pt x="77" y="50"/>
                </a:moveTo>
                <a:cubicBezTo>
                  <a:pt x="53" y="50"/>
                  <a:pt x="33" y="69"/>
                  <a:pt x="33" y="94"/>
                </a:cubicBezTo>
                <a:cubicBezTo>
                  <a:pt x="33" y="118"/>
                  <a:pt x="53" y="137"/>
                  <a:pt x="77" y="137"/>
                </a:cubicBezTo>
                <a:cubicBezTo>
                  <a:pt x="101" y="137"/>
                  <a:pt x="121" y="118"/>
                  <a:pt x="121" y="94"/>
                </a:cubicBezTo>
                <a:cubicBezTo>
                  <a:pt x="121" y="69"/>
                  <a:pt x="101" y="50"/>
                  <a:pt x="77" y="50"/>
                </a:cubicBezTo>
                <a:close/>
                <a:moveTo>
                  <a:pt x="156" y="234"/>
                </a:moveTo>
                <a:cubicBezTo>
                  <a:pt x="155" y="190"/>
                  <a:pt x="134" y="162"/>
                  <a:pt x="108" y="151"/>
                </a:cubicBezTo>
                <a:cubicBezTo>
                  <a:pt x="78" y="197"/>
                  <a:pt x="78" y="197"/>
                  <a:pt x="78" y="197"/>
                </a:cubicBezTo>
                <a:cubicBezTo>
                  <a:pt x="49" y="150"/>
                  <a:pt x="49" y="150"/>
                  <a:pt x="49" y="150"/>
                </a:cubicBezTo>
                <a:cubicBezTo>
                  <a:pt x="22" y="161"/>
                  <a:pt x="0" y="189"/>
                  <a:pt x="0" y="234"/>
                </a:cubicBezTo>
                <a:cubicBezTo>
                  <a:pt x="55" y="254"/>
                  <a:pt x="107" y="253"/>
                  <a:pt x="156" y="234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1" name="Freeform 171"/>
          <p:cNvSpPr>
            <a:spLocks noEditPoints="1"/>
          </p:cNvSpPr>
          <p:nvPr/>
        </p:nvSpPr>
        <p:spPr bwMode="auto">
          <a:xfrm>
            <a:off x="9495279" y="3283252"/>
            <a:ext cx="521069" cy="619040"/>
          </a:xfrm>
          <a:custGeom>
            <a:avLst/>
            <a:gdLst>
              <a:gd name="T0" fmla="*/ 16 w 205"/>
              <a:gd name="T1" fmla="*/ 0 h 243"/>
              <a:gd name="T2" fmla="*/ 189 w 205"/>
              <a:gd name="T3" fmla="*/ 0 h 243"/>
              <a:gd name="T4" fmla="*/ 205 w 205"/>
              <a:gd name="T5" fmla="*/ 16 h 243"/>
              <a:gd name="T6" fmla="*/ 205 w 205"/>
              <a:gd name="T7" fmla="*/ 226 h 243"/>
              <a:gd name="T8" fmla="*/ 189 w 205"/>
              <a:gd name="T9" fmla="*/ 243 h 243"/>
              <a:gd name="T10" fmla="*/ 16 w 205"/>
              <a:gd name="T11" fmla="*/ 243 h 243"/>
              <a:gd name="T12" fmla="*/ 0 w 205"/>
              <a:gd name="T13" fmla="*/ 226 h 243"/>
              <a:gd name="T14" fmla="*/ 0 w 205"/>
              <a:gd name="T15" fmla="*/ 198 h 243"/>
              <a:gd name="T16" fmla="*/ 17 w 205"/>
              <a:gd name="T17" fmla="*/ 198 h 243"/>
              <a:gd name="T18" fmla="*/ 31 w 205"/>
              <a:gd name="T19" fmla="*/ 207 h 243"/>
              <a:gd name="T20" fmla="*/ 46 w 205"/>
              <a:gd name="T21" fmla="*/ 191 h 243"/>
              <a:gd name="T22" fmla="*/ 31 w 205"/>
              <a:gd name="T23" fmla="*/ 176 h 243"/>
              <a:gd name="T24" fmla="*/ 17 w 205"/>
              <a:gd name="T25" fmla="*/ 185 h 243"/>
              <a:gd name="T26" fmla="*/ 0 w 205"/>
              <a:gd name="T27" fmla="*/ 185 h 243"/>
              <a:gd name="T28" fmla="*/ 0 w 205"/>
              <a:gd name="T29" fmla="*/ 148 h 243"/>
              <a:gd name="T30" fmla="*/ 17 w 205"/>
              <a:gd name="T31" fmla="*/ 148 h 243"/>
              <a:gd name="T32" fmla="*/ 31 w 205"/>
              <a:gd name="T33" fmla="*/ 157 h 243"/>
              <a:gd name="T34" fmla="*/ 46 w 205"/>
              <a:gd name="T35" fmla="*/ 142 h 243"/>
              <a:gd name="T36" fmla="*/ 31 w 205"/>
              <a:gd name="T37" fmla="*/ 126 h 243"/>
              <a:gd name="T38" fmla="*/ 17 w 205"/>
              <a:gd name="T39" fmla="*/ 135 h 243"/>
              <a:gd name="T40" fmla="*/ 0 w 205"/>
              <a:gd name="T41" fmla="*/ 135 h 243"/>
              <a:gd name="T42" fmla="*/ 0 w 205"/>
              <a:gd name="T43" fmla="*/ 100 h 243"/>
              <a:gd name="T44" fmla="*/ 17 w 205"/>
              <a:gd name="T45" fmla="*/ 100 h 243"/>
              <a:gd name="T46" fmla="*/ 31 w 205"/>
              <a:gd name="T47" fmla="*/ 109 h 243"/>
              <a:gd name="T48" fmla="*/ 46 w 205"/>
              <a:gd name="T49" fmla="*/ 94 h 243"/>
              <a:gd name="T50" fmla="*/ 31 w 205"/>
              <a:gd name="T51" fmla="*/ 78 h 243"/>
              <a:gd name="T52" fmla="*/ 17 w 205"/>
              <a:gd name="T53" fmla="*/ 87 h 243"/>
              <a:gd name="T54" fmla="*/ 0 w 205"/>
              <a:gd name="T55" fmla="*/ 87 h 243"/>
              <a:gd name="T56" fmla="*/ 0 w 205"/>
              <a:gd name="T57" fmla="*/ 53 h 243"/>
              <a:gd name="T58" fmla="*/ 17 w 205"/>
              <a:gd name="T59" fmla="*/ 53 h 243"/>
              <a:gd name="T60" fmla="*/ 31 w 205"/>
              <a:gd name="T61" fmla="*/ 62 h 243"/>
              <a:gd name="T62" fmla="*/ 46 w 205"/>
              <a:gd name="T63" fmla="*/ 46 h 243"/>
              <a:gd name="T64" fmla="*/ 31 w 205"/>
              <a:gd name="T65" fmla="*/ 31 h 243"/>
              <a:gd name="T66" fmla="*/ 17 w 205"/>
              <a:gd name="T67" fmla="*/ 40 h 243"/>
              <a:gd name="T68" fmla="*/ 0 w 205"/>
              <a:gd name="T69" fmla="*/ 40 h 243"/>
              <a:gd name="T70" fmla="*/ 0 w 205"/>
              <a:gd name="T71" fmla="*/ 16 h 243"/>
              <a:gd name="T72" fmla="*/ 16 w 205"/>
              <a:gd name="T73" fmla="*/ 0 h 243"/>
              <a:gd name="T74" fmla="*/ 148 w 205"/>
              <a:gd name="T75" fmla="*/ 117 h 243"/>
              <a:gd name="T76" fmla="*/ 159 w 205"/>
              <a:gd name="T77" fmla="*/ 116 h 243"/>
              <a:gd name="T78" fmla="*/ 148 w 205"/>
              <a:gd name="T79" fmla="*/ 62 h 243"/>
              <a:gd name="T80" fmla="*/ 96 w 205"/>
              <a:gd name="T81" fmla="*/ 63 h 243"/>
              <a:gd name="T82" fmla="*/ 87 w 205"/>
              <a:gd name="T83" fmla="*/ 117 h 243"/>
              <a:gd name="T84" fmla="*/ 98 w 205"/>
              <a:gd name="T85" fmla="*/ 117 h 243"/>
              <a:gd name="T86" fmla="*/ 109 w 205"/>
              <a:gd name="T87" fmla="*/ 131 h 243"/>
              <a:gd name="T88" fmla="*/ 107 w 205"/>
              <a:gd name="T89" fmla="*/ 142 h 243"/>
              <a:gd name="T90" fmla="*/ 79 w 205"/>
              <a:gd name="T91" fmla="*/ 147 h 243"/>
              <a:gd name="T92" fmla="*/ 72 w 205"/>
              <a:gd name="T93" fmla="*/ 183 h 243"/>
              <a:gd name="T94" fmla="*/ 174 w 205"/>
              <a:gd name="T95" fmla="*/ 183 h 243"/>
              <a:gd name="T96" fmla="*/ 167 w 205"/>
              <a:gd name="T97" fmla="*/ 147 h 243"/>
              <a:gd name="T98" fmla="*/ 139 w 205"/>
              <a:gd name="T99" fmla="*/ 142 h 243"/>
              <a:gd name="T100" fmla="*/ 136 w 205"/>
              <a:gd name="T101" fmla="*/ 131 h 243"/>
              <a:gd name="T102" fmla="*/ 148 w 205"/>
              <a:gd name="T103" fmla="*/ 117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05" h="243">
                <a:moveTo>
                  <a:pt x="16" y="0"/>
                </a:moveTo>
                <a:cubicBezTo>
                  <a:pt x="189" y="0"/>
                  <a:pt x="189" y="0"/>
                  <a:pt x="189" y="0"/>
                </a:cubicBezTo>
                <a:cubicBezTo>
                  <a:pt x="198" y="0"/>
                  <a:pt x="205" y="7"/>
                  <a:pt x="205" y="16"/>
                </a:cubicBezTo>
                <a:cubicBezTo>
                  <a:pt x="205" y="226"/>
                  <a:pt x="205" y="226"/>
                  <a:pt x="205" y="226"/>
                </a:cubicBezTo>
                <a:cubicBezTo>
                  <a:pt x="205" y="235"/>
                  <a:pt x="198" y="243"/>
                  <a:pt x="189" y="243"/>
                </a:cubicBezTo>
                <a:cubicBezTo>
                  <a:pt x="16" y="243"/>
                  <a:pt x="16" y="243"/>
                  <a:pt x="16" y="243"/>
                </a:cubicBezTo>
                <a:cubicBezTo>
                  <a:pt x="7" y="243"/>
                  <a:pt x="0" y="235"/>
                  <a:pt x="0" y="226"/>
                </a:cubicBezTo>
                <a:cubicBezTo>
                  <a:pt x="0" y="198"/>
                  <a:pt x="0" y="198"/>
                  <a:pt x="0" y="198"/>
                </a:cubicBezTo>
                <a:cubicBezTo>
                  <a:pt x="17" y="198"/>
                  <a:pt x="17" y="198"/>
                  <a:pt x="17" y="198"/>
                </a:cubicBezTo>
                <a:cubicBezTo>
                  <a:pt x="19" y="203"/>
                  <a:pt x="25" y="207"/>
                  <a:pt x="31" y="207"/>
                </a:cubicBezTo>
                <a:cubicBezTo>
                  <a:pt x="39" y="207"/>
                  <a:pt x="46" y="200"/>
                  <a:pt x="46" y="191"/>
                </a:cubicBezTo>
                <a:cubicBezTo>
                  <a:pt x="46" y="183"/>
                  <a:pt x="39" y="176"/>
                  <a:pt x="31" y="176"/>
                </a:cubicBezTo>
                <a:cubicBezTo>
                  <a:pt x="25" y="176"/>
                  <a:pt x="19" y="180"/>
                  <a:pt x="17" y="185"/>
                </a:cubicBezTo>
                <a:cubicBezTo>
                  <a:pt x="0" y="185"/>
                  <a:pt x="0" y="185"/>
                  <a:pt x="0" y="185"/>
                </a:cubicBezTo>
                <a:cubicBezTo>
                  <a:pt x="0" y="148"/>
                  <a:pt x="0" y="148"/>
                  <a:pt x="0" y="148"/>
                </a:cubicBezTo>
                <a:cubicBezTo>
                  <a:pt x="17" y="148"/>
                  <a:pt x="17" y="148"/>
                  <a:pt x="17" y="148"/>
                </a:cubicBezTo>
                <a:cubicBezTo>
                  <a:pt x="19" y="153"/>
                  <a:pt x="25" y="157"/>
                  <a:pt x="31" y="157"/>
                </a:cubicBezTo>
                <a:cubicBezTo>
                  <a:pt x="39" y="157"/>
                  <a:pt x="46" y="150"/>
                  <a:pt x="46" y="142"/>
                </a:cubicBezTo>
                <a:cubicBezTo>
                  <a:pt x="46" y="133"/>
                  <a:pt x="39" y="126"/>
                  <a:pt x="31" y="126"/>
                </a:cubicBezTo>
                <a:cubicBezTo>
                  <a:pt x="25" y="126"/>
                  <a:pt x="19" y="130"/>
                  <a:pt x="17" y="13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00"/>
                  <a:pt x="0" y="100"/>
                  <a:pt x="0" y="100"/>
                </a:cubicBezTo>
                <a:cubicBezTo>
                  <a:pt x="17" y="100"/>
                  <a:pt x="17" y="100"/>
                  <a:pt x="17" y="100"/>
                </a:cubicBezTo>
                <a:cubicBezTo>
                  <a:pt x="19" y="105"/>
                  <a:pt x="25" y="109"/>
                  <a:pt x="31" y="109"/>
                </a:cubicBezTo>
                <a:cubicBezTo>
                  <a:pt x="39" y="109"/>
                  <a:pt x="46" y="102"/>
                  <a:pt x="46" y="94"/>
                </a:cubicBezTo>
                <a:cubicBezTo>
                  <a:pt x="46" y="85"/>
                  <a:pt x="39" y="78"/>
                  <a:pt x="31" y="78"/>
                </a:cubicBezTo>
                <a:cubicBezTo>
                  <a:pt x="25" y="78"/>
                  <a:pt x="19" y="82"/>
                  <a:pt x="17" y="8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53"/>
                  <a:pt x="0" y="53"/>
                  <a:pt x="0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9" y="58"/>
                  <a:pt x="25" y="62"/>
                  <a:pt x="31" y="62"/>
                </a:cubicBezTo>
                <a:cubicBezTo>
                  <a:pt x="39" y="62"/>
                  <a:pt x="46" y="55"/>
                  <a:pt x="46" y="46"/>
                </a:cubicBezTo>
                <a:cubicBezTo>
                  <a:pt x="46" y="38"/>
                  <a:pt x="39" y="31"/>
                  <a:pt x="31" y="31"/>
                </a:cubicBezTo>
                <a:cubicBezTo>
                  <a:pt x="25" y="31"/>
                  <a:pt x="19" y="35"/>
                  <a:pt x="17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  <a:moveTo>
                  <a:pt x="148" y="117"/>
                </a:moveTo>
                <a:cubicBezTo>
                  <a:pt x="149" y="116"/>
                  <a:pt x="158" y="117"/>
                  <a:pt x="159" y="116"/>
                </a:cubicBezTo>
                <a:cubicBezTo>
                  <a:pt x="162" y="98"/>
                  <a:pt x="156" y="68"/>
                  <a:pt x="148" y="62"/>
                </a:cubicBezTo>
                <a:cubicBezTo>
                  <a:pt x="136" y="53"/>
                  <a:pt x="108" y="53"/>
                  <a:pt x="96" y="63"/>
                </a:cubicBezTo>
                <a:cubicBezTo>
                  <a:pt x="88" y="69"/>
                  <a:pt x="84" y="97"/>
                  <a:pt x="87" y="117"/>
                </a:cubicBezTo>
                <a:cubicBezTo>
                  <a:pt x="90" y="117"/>
                  <a:pt x="96" y="117"/>
                  <a:pt x="98" y="117"/>
                </a:cubicBezTo>
                <a:cubicBezTo>
                  <a:pt x="100" y="123"/>
                  <a:pt x="104" y="128"/>
                  <a:pt x="109" y="131"/>
                </a:cubicBezTo>
                <a:cubicBezTo>
                  <a:pt x="109" y="135"/>
                  <a:pt x="108" y="138"/>
                  <a:pt x="107" y="142"/>
                </a:cubicBezTo>
                <a:cubicBezTo>
                  <a:pt x="103" y="142"/>
                  <a:pt x="80" y="143"/>
                  <a:pt x="79" y="147"/>
                </a:cubicBezTo>
                <a:cubicBezTo>
                  <a:pt x="71" y="157"/>
                  <a:pt x="70" y="174"/>
                  <a:pt x="72" y="183"/>
                </a:cubicBezTo>
                <a:cubicBezTo>
                  <a:pt x="96" y="194"/>
                  <a:pt x="150" y="194"/>
                  <a:pt x="174" y="183"/>
                </a:cubicBezTo>
                <a:cubicBezTo>
                  <a:pt x="176" y="174"/>
                  <a:pt x="175" y="157"/>
                  <a:pt x="167" y="147"/>
                </a:cubicBezTo>
                <a:cubicBezTo>
                  <a:pt x="166" y="143"/>
                  <a:pt x="143" y="142"/>
                  <a:pt x="139" y="142"/>
                </a:cubicBezTo>
                <a:cubicBezTo>
                  <a:pt x="138" y="139"/>
                  <a:pt x="137" y="137"/>
                  <a:pt x="136" y="131"/>
                </a:cubicBezTo>
                <a:cubicBezTo>
                  <a:pt x="141" y="127"/>
                  <a:pt x="145" y="122"/>
                  <a:pt x="148" y="117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3" name="Freeform 173"/>
          <p:cNvSpPr>
            <a:spLocks noEditPoints="1"/>
          </p:cNvSpPr>
          <p:nvPr/>
        </p:nvSpPr>
        <p:spPr bwMode="auto">
          <a:xfrm>
            <a:off x="2149699" y="5391218"/>
            <a:ext cx="578130" cy="605044"/>
          </a:xfrm>
          <a:custGeom>
            <a:avLst/>
            <a:gdLst>
              <a:gd name="T0" fmla="*/ 127 w 227"/>
              <a:gd name="T1" fmla="*/ 40 h 238"/>
              <a:gd name="T2" fmla="*/ 138 w 227"/>
              <a:gd name="T3" fmla="*/ 44 h 238"/>
              <a:gd name="T4" fmla="*/ 175 w 227"/>
              <a:gd name="T5" fmla="*/ 79 h 238"/>
              <a:gd name="T6" fmla="*/ 178 w 227"/>
              <a:gd name="T7" fmla="*/ 126 h 238"/>
              <a:gd name="T8" fmla="*/ 175 w 227"/>
              <a:gd name="T9" fmla="*/ 137 h 238"/>
              <a:gd name="T10" fmla="*/ 155 w 227"/>
              <a:gd name="T11" fmla="*/ 131 h 238"/>
              <a:gd name="T12" fmla="*/ 159 w 227"/>
              <a:gd name="T13" fmla="*/ 121 h 238"/>
              <a:gd name="T14" fmla="*/ 157 w 227"/>
              <a:gd name="T15" fmla="*/ 87 h 238"/>
              <a:gd name="T16" fmla="*/ 130 w 227"/>
              <a:gd name="T17" fmla="*/ 63 h 238"/>
              <a:gd name="T18" fmla="*/ 121 w 227"/>
              <a:gd name="T19" fmla="*/ 60 h 238"/>
              <a:gd name="T20" fmla="*/ 127 w 227"/>
              <a:gd name="T21" fmla="*/ 40 h 238"/>
              <a:gd name="T22" fmla="*/ 149 w 227"/>
              <a:gd name="T23" fmla="*/ 219 h 238"/>
              <a:gd name="T24" fmla="*/ 160 w 227"/>
              <a:gd name="T25" fmla="*/ 214 h 238"/>
              <a:gd name="T26" fmla="*/ 121 w 227"/>
              <a:gd name="T27" fmla="*/ 149 h 238"/>
              <a:gd name="T28" fmla="*/ 115 w 227"/>
              <a:gd name="T29" fmla="*/ 152 h 238"/>
              <a:gd name="T30" fmla="*/ 109 w 227"/>
              <a:gd name="T31" fmla="*/ 155 h 238"/>
              <a:gd name="T32" fmla="*/ 100 w 227"/>
              <a:gd name="T33" fmla="*/ 160 h 238"/>
              <a:gd name="T34" fmla="*/ 98 w 227"/>
              <a:gd name="T35" fmla="*/ 161 h 238"/>
              <a:gd name="T36" fmla="*/ 84 w 227"/>
              <a:gd name="T37" fmla="*/ 168 h 238"/>
              <a:gd name="T38" fmla="*/ 49 w 227"/>
              <a:gd name="T39" fmla="*/ 95 h 238"/>
              <a:gd name="T40" fmla="*/ 61 w 227"/>
              <a:gd name="T41" fmla="*/ 89 h 238"/>
              <a:gd name="T42" fmla="*/ 79 w 227"/>
              <a:gd name="T43" fmla="*/ 80 h 238"/>
              <a:gd name="T44" fmla="*/ 84 w 227"/>
              <a:gd name="T45" fmla="*/ 77 h 238"/>
              <a:gd name="T46" fmla="*/ 55 w 227"/>
              <a:gd name="T47" fmla="*/ 7 h 238"/>
              <a:gd name="T48" fmla="*/ 45 w 227"/>
              <a:gd name="T49" fmla="*/ 12 h 238"/>
              <a:gd name="T50" fmla="*/ 36 w 227"/>
              <a:gd name="T51" fmla="*/ 17 h 238"/>
              <a:gd name="T52" fmla="*/ 31 w 227"/>
              <a:gd name="T53" fmla="*/ 20 h 238"/>
              <a:gd name="T54" fmla="*/ 26 w 227"/>
              <a:gd name="T55" fmla="*/ 22 h 238"/>
              <a:gd name="T56" fmla="*/ 2 w 227"/>
              <a:gd name="T57" fmla="*/ 59 h 238"/>
              <a:gd name="T58" fmla="*/ 2 w 227"/>
              <a:gd name="T59" fmla="*/ 60 h 238"/>
              <a:gd name="T60" fmla="*/ 2 w 227"/>
              <a:gd name="T61" fmla="*/ 60 h 238"/>
              <a:gd name="T62" fmla="*/ 86 w 227"/>
              <a:gd name="T63" fmla="*/ 227 h 238"/>
              <a:gd name="T64" fmla="*/ 129 w 227"/>
              <a:gd name="T65" fmla="*/ 229 h 238"/>
              <a:gd name="T66" fmla="*/ 136 w 227"/>
              <a:gd name="T67" fmla="*/ 226 h 238"/>
              <a:gd name="T68" fmla="*/ 149 w 227"/>
              <a:gd name="T69" fmla="*/ 219 h 238"/>
              <a:gd name="T70" fmla="*/ 149 w 227"/>
              <a:gd name="T71" fmla="*/ 219 h 238"/>
              <a:gd name="T72" fmla="*/ 123 w 227"/>
              <a:gd name="T73" fmla="*/ 89 h 238"/>
              <a:gd name="T74" fmla="*/ 100 w 227"/>
              <a:gd name="T75" fmla="*/ 101 h 238"/>
              <a:gd name="T76" fmla="*/ 112 w 227"/>
              <a:gd name="T77" fmla="*/ 125 h 238"/>
              <a:gd name="T78" fmla="*/ 136 w 227"/>
              <a:gd name="T79" fmla="*/ 113 h 238"/>
              <a:gd name="T80" fmla="*/ 123 w 227"/>
              <a:gd name="T81" fmla="*/ 89 h 238"/>
              <a:gd name="T82" fmla="*/ 140 w 227"/>
              <a:gd name="T83" fmla="*/ 0 h 238"/>
              <a:gd name="T84" fmla="*/ 134 w 227"/>
              <a:gd name="T85" fmla="*/ 19 h 238"/>
              <a:gd name="T86" fmla="*/ 145 w 227"/>
              <a:gd name="T87" fmla="*/ 23 h 238"/>
              <a:gd name="T88" fmla="*/ 191 w 227"/>
              <a:gd name="T89" fmla="*/ 62 h 238"/>
              <a:gd name="T90" fmla="*/ 200 w 227"/>
              <a:gd name="T91" fmla="*/ 128 h 238"/>
              <a:gd name="T92" fmla="*/ 196 w 227"/>
              <a:gd name="T93" fmla="*/ 144 h 238"/>
              <a:gd name="T94" fmla="*/ 215 w 227"/>
              <a:gd name="T95" fmla="*/ 150 h 238"/>
              <a:gd name="T96" fmla="*/ 220 w 227"/>
              <a:gd name="T97" fmla="*/ 132 h 238"/>
              <a:gd name="T98" fmla="*/ 209 w 227"/>
              <a:gd name="T99" fmla="*/ 52 h 238"/>
              <a:gd name="T100" fmla="*/ 153 w 227"/>
              <a:gd name="T101" fmla="*/ 4 h 238"/>
              <a:gd name="T102" fmla="*/ 140 w 227"/>
              <a:gd name="T103" fmla="*/ 0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27" h="238">
                <a:moveTo>
                  <a:pt x="127" y="40"/>
                </a:moveTo>
                <a:cubicBezTo>
                  <a:pt x="131" y="42"/>
                  <a:pt x="135" y="43"/>
                  <a:pt x="138" y="44"/>
                </a:cubicBezTo>
                <a:cubicBezTo>
                  <a:pt x="157" y="52"/>
                  <a:pt x="169" y="65"/>
                  <a:pt x="175" y="79"/>
                </a:cubicBezTo>
                <a:cubicBezTo>
                  <a:pt x="182" y="94"/>
                  <a:pt x="182" y="110"/>
                  <a:pt x="178" y="126"/>
                </a:cubicBezTo>
                <a:cubicBezTo>
                  <a:pt x="177" y="130"/>
                  <a:pt x="176" y="134"/>
                  <a:pt x="175" y="137"/>
                </a:cubicBezTo>
                <a:cubicBezTo>
                  <a:pt x="155" y="131"/>
                  <a:pt x="155" y="131"/>
                  <a:pt x="155" y="131"/>
                </a:cubicBezTo>
                <a:cubicBezTo>
                  <a:pt x="157" y="128"/>
                  <a:pt x="158" y="125"/>
                  <a:pt x="159" y="121"/>
                </a:cubicBezTo>
                <a:cubicBezTo>
                  <a:pt x="162" y="109"/>
                  <a:pt x="161" y="98"/>
                  <a:pt x="157" y="87"/>
                </a:cubicBezTo>
                <a:cubicBezTo>
                  <a:pt x="152" y="77"/>
                  <a:pt x="144" y="69"/>
                  <a:pt x="130" y="63"/>
                </a:cubicBezTo>
                <a:cubicBezTo>
                  <a:pt x="128" y="62"/>
                  <a:pt x="125" y="61"/>
                  <a:pt x="121" y="60"/>
                </a:cubicBezTo>
                <a:cubicBezTo>
                  <a:pt x="127" y="40"/>
                  <a:pt x="127" y="40"/>
                  <a:pt x="127" y="40"/>
                </a:cubicBezTo>
                <a:close/>
                <a:moveTo>
                  <a:pt x="149" y="219"/>
                </a:moveTo>
                <a:cubicBezTo>
                  <a:pt x="160" y="214"/>
                  <a:pt x="160" y="214"/>
                  <a:pt x="160" y="214"/>
                </a:cubicBezTo>
                <a:cubicBezTo>
                  <a:pt x="154" y="184"/>
                  <a:pt x="127" y="151"/>
                  <a:pt x="121" y="149"/>
                </a:cubicBezTo>
                <a:cubicBezTo>
                  <a:pt x="115" y="152"/>
                  <a:pt x="115" y="152"/>
                  <a:pt x="115" y="152"/>
                </a:cubicBezTo>
                <a:cubicBezTo>
                  <a:pt x="109" y="155"/>
                  <a:pt x="109" y="155"/>
                  <a:pt x="109" y="155"/>
                </a:cubicBezTo>
                <a:cubicBezTo>
                  <a:pt x="100" y="160"/>
                  <a:pt x="100" y="160"/>
                  <a:pt x="100" y="160"/>
                </a:cubicBezTo>
                <a:cubicBezTo>
                  <a:pt x="98" y="161"/>
                  <a:pt x="98" y="161"/>
                  <a:pt x="98" y="161"/>
                </a:cubicBezTo>
                <a:cubicBezTo>
                  <a:pt x="84" y="168"/>
                  <a:pt x="84" y="168"/>
                  <a:pt x="84" y="168"/>
                </a:cubicBezTo>
                <a:cubicBezTo>
                  <a:pt x="65" y="139"/>
                  <a:pt x="62" y="129"/>
                  <a:pt x="49" y="95"/>
                </a:cubicBezTo>
                <a:cubicBezTo>
                  <a:pt x="61" y="89"/>
                  <a:pt x="61" y="89"/>
                  <a:pt x="61" y="89"/>
                </a:cubicBezTo>
                <a:cubicBezTo>
                  <a:pt x="79" y="80"/>
                  <a:pt x="79" y="80"/>
                  <a:pt x="79" y="80"/>
                </a:cubicBezTo>
                <a:cubicBezTo>
                  <a:pt x="84" y="77"/>
                  <a:pt x="84" y="77"/>
                  <a:pt x="84" y="77"/>
                </a:cubicBezTo>
                <a:cubicBezTo>
                  <a:pt x="86" y="67"/>
                  <a:pt x="69" y="18"/>
                  <a:pt x="55" y="7"/>
                </a:cubicBezTo>
                <a:cubicBezTo>
                  <a:pt x="45" y="12"/>
                  <a:pt x="45" y="12"/>
                  <a:pt x="45" y="12"/>
                </a:cubicBezTo>
                <a:cubicBezTo>
                  <a:pt x="36" y="17"/>
                  <a:pt x="36" y="17"/>
                  <a:pt x="36" y="17"/>
                </a:cubicBezTo>
                <a:cubicBezTo>
                  <a:pt x="31" y="20"/>
                  <a:pt x="31" y="20"/>
                  <a:pt x="31" y="20"/>
                </a:cubicBezTo>
                <a:cubicBezTo>
                  <a:pt x="26" y="22"/>
                  <a:pt x="26" y="22"/>
                  <a:pt x="26" y="22"/>
                </a:cubicBezTo>
                <a:cubicBezTo>
                  <a:pt x="8" y="32"/>
                  <a:pt x="0" y="44"/>
                  <a:pt x="2" y="59"/>
                </a:cubicBezTo>
                <a:cubicBezTo>
                  <a:pt x="2" y="60"/>
                  <a:pt x="2" y="60"/>
                  <a:pt x="2" y="60"/>
                </a:cubicBezTo>
                <a:cubicBezTo>
                  <a:pt x="2" y="60"/>
                  <a:pt x="2" y="60"/>
                  <a:pt x="2" y="60"/>
                </a:cubicBezTo>
                <a:cubicBezTo>
                  <a:pt x="15" y="126"/>
                  <a:pt x="41" y="178"/>
                  <a:pt x="86" y="227"/>
                </a:cubicBezTo>
                <a:cubicBezTo>
                  <a:pt x="97" y="237"/>
                  <a:pt x="111" y="238"/>
                  <a:pt x="129" y="229"/>
                </a:cubicBezTo>
                <a:cubicBezTo>
                  <a:pt x="136" y="226"/>
                  <a:pt x="136" y="226"/>
                  <a:pt x="136" y="226"/>
                </a:cubicBezTo>
                <a:cubicBezTo>
                  <a:pt x="149" y="219"/>
                  <a:pt x="149" y="219"/>
                  <a:pt x="149" y="219"/>
                </a:cubicBezTo>
                <a:cubicBezTo>
                  <a:pt x="149" y="219"/>
                  <a:pt x="149" y="219"/>
                  <a:pt x="149" y="219"/>
                </a:cubicBezTo>
                <a:close/>
                <a:moveTo>
                  <a:pt x="123" y="89"/>
                </a:moveTo>
                <a:cubicBezTo>
                  <a:pt x="113" y="86"/>
                  <a:pt x="103" y="91"/>
                  <a:pt x="100" y="101"/>
                </a:cubicBezTo>
                <a:cubicBezTo>
                  <a:pt x="96" y="111"/>
                  <a:pt x="102" y="122"/>
                  <a:pt x="112" y="125"/>
                </a:cubicBezTo>
                <a:cubicBezTo>
                  <a:pt x="122" y="128"/>
                  <a:pt x="132" y="123"/>
                  <a:pt x="136" y="113"/>
                </a:cubicBezTo>
                <a:cubicBezTo>
                  <a:pt x="139" y="103"/>
                  <a:pt x="133" y="92"/>
                  <a:pt x="123" y="89"/>
                </a:cubicBezTo>
                <a:close/>
                <a:moveTo>
                  <a:pt x="140" y="0"/>
                </a:moveTo>
                <a:cubicBezTo>
                  <a:pt x="134" y="19"/>
                  <a:pt x="134" y="19"/>
                  <a:pt x="134" y="19"/>
                </a:cubicBezTo>
                <a:cubicBezTo>
                  <a:pt x="138" y="20"/>
                  <a:pt x="142" y="21"/>
                  <a:pt x="145" y="23"/>
                </a:cubicBezTo>
                <a:cubicBezTo>
                  <a:pt x="165" y="30"/>
                  <a:pt x="181" y="44"/>
                  <a:pt x="191" y="62"/>
                </a:cubicBezTo>
                <a:cubicBezTo>
                  <a:pt x="201" y="80"/>
                  <a:pt x="206" y="103"/>
                  <a:pt x="200" y="128"/>
                </a:cubicBezTo>
                <a:cubicBezTo>
                  <a:pt x="199" y="133"/>
                  <a:pt x="198" y="138"/>
                  <a:pt x="196" y="144"/>
                </a:cubicBezTo>
                <a:cubicBezTo>
                  <a:pt x="215" y="150"/>
                  <a:pt x="215" y="150"/>
                  <a:pt x="215" y="150"/>
                </a:cubicBezTo>
                <a:cubicBezTo>
                  <a:pt x="217" y="144"/>
                  <a:pt x="219" y="138"/>
                  <a:pt x="220" y="132"/>
                </a:cubicBezTo>
                <a:cubicBezTo>
                  <a:pt x="227" y="102"/>
                  <a:pt x="221" y="74"/>
                  <a:pt x="209" y="52"/>
                </a:cubicBezTo>
                <a:cubicBezTo>
                  <a:pt x="196" y="30"/>
                  <a:pt x="176" y="13"/>
                  <a:pt x="153" y="4"/>
                </a:cubicBezTo>
                <a:cubicBezTo>
                  <a:pt x="149" y="2"/>
                  <a:pt x="144" y="1"/>
                  <a:pt x="140" y="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5" name="Freeform 175"/>
          <p:cNvSpPr>
            <a:spLocks noEditPoints="1"/>
          </p:cNvSpPr>
          <p:nvPr/>
        </p:nvSpPr>
        <p:spPr bwMode="auto">
          <a:xfrm>
            <a:off x="10456677" y="2299249"/>
            <a:ext cx="591049" cy="595355"/>
          </a:xfrm>
          <a:custGeom>
            <a:avLst/>
            <a:gdLst>
              <a:gd name="T0" fmla="*/ 24 w 232"/>
              <a:gd name="T1" fmla="*/ 0 h 234"/>
              <a:gd name="T2" fmla="*/ 124 w 232"/>
              <a:gd name="T3" fmla="*/ 0 h 234"/>
              <a:gd name="T4" fmla="*/ 145 w 232"/>
              <a:gd name="T5" fmla="*/ 12 h 234"/>
              <a:gd name="T6" fmla="*/ 89 w 232"/>
              <a:gd name="T7" fmla="*/ 12 h 234"/>
              <a:gd name="T8" fmla="*/ 58 w 232"/>
              <a:gd name="T9" fmla="*/ 24 h 234"/>
              <a:gd name="T10" fmla="*/ 18 w 232"/>
              <a:gd name="T11" fmla="*/ 24 h 234"/>
              <a:gd name="T12" fmla="*/ 18 w 232"/>
              <a:gd name="T13" fmla="*/ 202 h 234"/>
              <a:gd name="T14" fmla="*/ 130 w 232"/>
              <a:gd name="T15" fmla="*/ 202 h 234"/>
              <a:gd name="T16" fmla="*/ 130 w 232"/>
              <a:gd name="T17" fmla="*/ 156 h 234"/>
              <a:gd name="T18" fmla="*/ 148 w 232"/>
              <a:gd name="T19" fmla="*/ 156 h 234"/>
              <a:gd name="T20" fmla="*/ 148 w 232"/>
              <a:gd name="T21" fmla="*/ 211 h 234"/>
              <a:gd name="T22" fmla="*/ 124 w 232"/>
              <a:gd name="T23" fmla="*/ 234 h 234"/>
              <a:gd name="T24" fmla="*/ 24 w 232"/>
              <a:gd name="T25" fmla="*/ 234 h 234"/>
              <a:gd name="T26" fmla="*/ 0 w 232"/>
              <a:gd name="T27" fmla="*/ 211 h 234"/>
              <a:gd name="T28" fmla="*/ 0 w 232"/>
              <a:gd name="T29" fmla="*/ 23 h 234"/>
              <a:gd name="T30" fmla="*/ 24 w 232"/>
              <a:gd name="T31" fmla="*/ 0 h 234"/>
              <a:gd name="T32" fmla="*/ 148 w 232"/>
              <a:gd name="T33" fmla="*/ 72 h 234"/>
              <a:gd name="T34" fmla="*/ 137 w 232"/>
              <a:gd name="T35" fmla="*/ 82 h 234"/>
              <a:gd name="T36" fmla="*/ 148 w 232"/>
              <a:gd name="T37" fmla="*/ 92 h 234"/>
              <a:gd name="T38" fmla="*/ 158 w 232"/>
              <a:gd name="T39" fmla="*/ 82 h 234"/>
              <a:gd name="T40" fmla="*/ 148 w 232"/>
              <a:gd name="T41" fmla="*/ 72 h 234"/>
              <a:gd name="T42" fmla="*/ 193 w 232"/>
              <a:gd name="T43" fmla="*/ 72 h 234"/>
              <a:gd name="T44" fmla="*/ 204 w 232"/>
              <a:gd name="T45" fmla="*/ 82 h 234"/>
              <a:gd name="T46" fmla="*/ 193 w 232"/>
              <a:gd name="T47" fmla="*/ 92 h 234"/>
              <a:gd name="T48" fmla="*/ 183 w 232"/>
              <a:gd name="T49" fmla="*/ 82 h 234"/>
              <a:gd name="T50" fmla="*/ 193 w 232"/>
              <a:gd name="T51" fmla="*/ 72 h 234"/>
              <a:gd name="T52" fmla="*/ 104 w 232"/>
              <a:gd name="T53" fmla="*/ 72 h 234"/>
              <a:gd name="T54" fmla="*/ 94 w 232"/>
              <a:gd name="T55" fmla="*/ 82 h 234"/>
              <a:gd name="T56" fmla="*/ 104 w 232"/>
              <a:gd name="T57" fmla="*/ 92 h 234"/>
              <a:gd name="T58" fmla="*/ 115 w 232"/>
              <a:gd name="T59" fmla="*/ 82 h 234"/>
              <a:gd name="T60" fmla="*/ 104 w 232"/>
              <a:gd name="T61" fmla="*/ 72 h 234"/>
              <a:gd name="T62" fmla="*/ 89 w 232"/>
              <a:gd name="T63" fmla="*/ 27 h 234"/>
              <a:gd name="T64" fmla="*/ 59 w 232"/>
              <a:gd name="T65" fmla="*/ 57 h 234"/>
              <a:gd name="T66" fmla="*/ 59 w 232"/>
              <a:gd name="T67" fmla="*/ 111 h 234"/>
              <a:gd name="T68" fmla="*/ 89 w 232"/>
              <a:gd name="T69" fmla="*/ 141 h 234"/>
              <a:gd name="T70" fmla="*/ 93 w 232"/>
              <a:gd name="T71" fmla="*/ 141 h 234"/>
              <a:gd name="T72" fmla="*/ 93 w 232"/>
              <a:gd name="T73" fmla="*/ 165 h 234"/>
              <a:gd name="T74" fmla="*/ 117 w 232"/>
              <a:gd name="T75" fmla="*/ 141 h 234"/>
              <a:gd name="T76" fmla="*/ 202 w 232"/>
              <a:gd name="T77" fmla="*/ 141 h 234"/>
              <a:gd name="T78" fmla="*/ 232 w 232"/>
              <a:gd name="T79" fmla="*/ 111 h 234"/>
              <a:gd name="T80" fmla="*/ 232 w 232"/>
              <a:gd name="T81" fmla="*/ 57 h 234"/>
              <a:gd name="T82" fmla="*/ 202 w 232"/>
              <a:gd name="T83" fmla="*/ 27 h 234"/>
              <a:gd name="T84" fmla="*/ 89 w 232"/>
              <a:gd name="T85" fmla="*/ 27 h 234"/>
              <a:gd name="T86" fmla="*/ 60 w 232"/>
              <a:gd name="T87" fmla="*/ 210 h 234"/>
              <a:gd name="T88" fmla="*/ 60 w 232"/>
              <a:gd name="T89" fmla="*/ 226 h 234"/>
              <a:gd name="T90" fmla="*/ 88 w 232"/>
              <a:gd name="T91" fmla="*/ 226 h 234"/>
              <a:gd name="T92" fmla="*/ 88 w 232"/>
              <a:gd name="T93" fmla="*/ 210 h 234"/>
              <a:gd name="T94" fmla="*/ 60 w 232"/>
              <a:gd name="T95" fmla="*/ 210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32" h="234">
                <a:moveTo>
                  <a:pt x="24" y="0"/>
                </a:moveTo>
                <a:cubicBezTo>
                  <a:pt x="124" y="0"/>
                  <a:pt x="124" y="0"/>
                  <a:pt x="124" y="0"/>
                </a:cubicBezTo>
                <a:cubicBezTo>
                  <a:pt x="133" y="0"/>
                  <a:pt x="141" y="5"/>
                  <a:pt x="145" y="12"/>
                </a:cubicBezTo>
                <a:cubicBezTo>
                  <a:pt x="89" y="12"/>
                  <a:pt x="89" y="12"/>
                  <a:pt x="89" y="12"/>
                </a:cubicBezTo>
                <a:cubicBezTo>
                  <a:pt x="77" y="12"/>
                  <a:pt x="66" y="17"/>
                  <a:pt x="58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18" y="202"/>
                  <a:pt x="18" y="202"/>
                  <a:pt x="18" y="202"/>
                </a:cubicBezTo>
                <a:cubicBezTo>
                  <a:pt x="130" y="202"/>
                  <a:pt x="130" y="202"/>
                  <a:pt x="130" y="202"/>
                </a:cubicBezTo>
                <a:cubicBezTo>
                  <a:pt x="130" y="156"/>
                  <a:pt x="130" y="156"/>
                  <a:pt x="130" y="156"/>
                </a:cubicBezTo>
                <a:cubicBezTo>
                  <a:pt x="148" y="156"/>
                  <a:pt x="148" y="156"/>
                  <a:pt x="148" y="156"/>
                </a:cubicBezTo>
                <a:cubicBezTo>
                  <a:pt x="148" y="211"/>
                  <a:pt x="148" y="211"/>
                  <a:pt x="148" y="211"/>
                </a:cubicBezTo>
                <a:cubicBezTo>
                  <a:pt x="148" y="224"/>
                  <a:pt x="137" y="234"/>
                  <a:pt x="124" y="234"/>
                </a:cubicBezTo>
                <a:cubicBezTo>
                  <a:pt x="24" y="234"/>
                  <a:pt x="24" y="234"/>
                  <a:pt x="24" y="234"/>
                </a:cubicBezTo>
                <a:cubicBezTo>
                  <a:pt x="11" y="234"/>
                  <a:pt x="0" y="224"/>
                  <a:pt x="0" y="211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11"/>
                  <a:pt x="11" y="0"/>
                  <a:pt x="24" y="0"/>
                </a:cubicBezTo>
                <a:close/>
                <a:moveTo>
                  <a:pt x="148" y="72"/>
                </a:moveTo>
                <a:cubicBezTo>
                  <a:pt x="142" y="72"/>
                  <a:pt x="137" y="76"/>
                  <a:pt x="137" y="82"/>
                </a:cubicBezTo>
                <a:cubicBezTo>
                  <a:pt x="137" y="88"/>
                  <a:pt x="142" y="92"/>
                  <a:pt x="148" y="92"/>
                </a:cubicBezTo>
                <a:cubicBezTo>
                  <a:pt x="153" y="92"/>
                  <a:pt x="158" y="88"/>
                  <a:pt x="158" y="82"/>
                </a:cubicBezTo>
                <a:cubicBezTo>
                  <a:pt x="158" y="76"/>
                  <a:pt x="153" y="72"/>
                  <a:pt x="148" y="72"/>
                </a:cubicBezTo>
                <a:close/>
                <a:moveTo>
                  <a:pt x="193" y="72"/>
                </a:moveTo>
                <a:cubicBezTo>
                  <a:pt x="199" y="72"/>
                  <a:pt x="204" y="76"/>
                  <a:pt x="204" y="82"/>
                </a:cubicBezTo>
                <a:cubicBezTo>
                  <a:pt x="204" y="88"/>
                  <a:pt x="199" y="92"/>
                  <a:pt x="193" y="92"/>
                </a:cubicBezTo>
                <a:cubicBezTo>
                  <a:pt x="187" y="92"/>
                  <a:pt x="183" y="88"/>
                  <a:pt x="183" y="82"/>
                </a:cubicBezTo>
                <a:cubicBezTo>
                  <a:pt x="183" y="76"/>
                  <a:pt x="187" y="72"/>
                  <a:pt x="193" y="72"/>
                </a:cubicBezTo>
                <a:close/>
                <a:moveTo>
                  <a:pt x="104" y="72"/>
                </a:moveTo>
                <a:cubicBezTo>
                  <a:pt x="98" y="72"/>
                  <a:pt x="94" y="76"/>
                  <a:pt x="94" y="82"/>
                </a:cubicBezTo>
                <a:cubicBezTo>
                  <a:pt x="94" y="88"/>
                  <a:pt x="98" y="92"/>
                  <a:pt x="104" y="92"/>
                </a:cubicBezTo>
                <a:cubicBezTo>
                  <a:pt x="110" y="92"/>
                  <a:pt x="115" y="88"/>
                  <a:pt x="115" y="82"/>
                </a:cubicBezTo>
                <a:cubicBezTo>
                  <a:pt x="115" y="76"/>
                  <a:pt x="110" y="72"/>
                  <a:pt x="104" y="72"/>
                </a:cubicBezTo>
                <a:close/>
                <a:moveTo>
                  <a:pt x="89" y="27"/>
                </a:moveTo>
                <a:cubicBezTo>
                  <a:pt x="73" y="27"/>
                  <a:pt x="59" y="40"/>
                  <a:pt x="59" y="57"/>
                </a:cubicBezTo>
                <a:cubicBezTo>
                  <a:pt x="59" y="111"/>
                  <a:pt x="59" y="111"/>
                  <a:pt x="59" y="111"/>
                </a:cubicBezTo>
                <a:cubicBezTo>
                  <a:pt x="59" y="128"/>
                  <a:pt x="73" y="141"/>
                  <a:pt x="89" y="141"/>
                </a:cubicBezTo>
                <a:cubicBezTo>
                  <a:pt x="93" y="141"/>
                  <a:pt x="93" y="141"/>
                  <a:pt x="93" y="141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117" y="141"/>
                  <a:pt x="117" y="141"/>
                  <a:pt x="117" y="141"/>
                </a:cubicBezTo>
                <a:cubicBezTo>
                  <a:pt x="202" y="141"/>
                  <a:pt x="202" y="141"/>
                  <a:pt x="202" y="141"/>
                </a:cubicBezTo>
                <a:cubicBezTo>
                  <a:pt x="218" y="141"/>
                  <a:pt x="232" y="128"/>
                  <a:pt x="232" y="111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2" y="40"/>
                  <a:pt x="218" y="27"/>
                  <a:pt x="202" y="27"/>
                </a:cubicBezTo>
                <a:cubicBezTo>
                  <a:pt x="89" y="27"/>
                  <a:pt x="89" y="27"/>
                  <a:pt x="89" y="27"/>
                </a:cubicBezTo>
                <a:close/>
                <a:moveTo>
                  <a:pt x="60" y="210"/>
                </a:moveTo>
                <a:cubicBezTo>
                  <a:pt x="60" y="226"/>
                  <a:pt x="60" y="226"/>
                  <a:pt x="60" y="226"/>
                </a:cubicBezTo>
                <a:cubicBezTo>
                  <a:pt x="88" y="226"/>
                  <a:pt x="88" y="226"/>
                  <a:pt x="88" y="226"/>
                </a:cubicBezTo>
                <a:cubicBezTo>
                  <a:pt x="88" y="210"/>
                  <a:pt x="88" y="210"/>
                  <a:pt x="88" y="210"/>
                </a:cubicBezTo>
                <a:lnTo>
                  <a:pt x="60" y="21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7" name="Freeform 177"/>
          <p:cNvSpPr>
            <a:spLocks noEditPoints="1"/>
          </p:cNvSpPr>
          <p:nvPr/>
        </p:nvSpPr>
        <p:spPr bwMode="auto">
          <a:xfrm>
            <a:off x="5300882" y="5383680"/>
            <a:ext cx="617964" cy="615809"/>
          </a:xfrm>
          <a:custGeom>
            <a:avLst/>
            <a:gdLst>
              <a:gd name="T0" fmla="*/ 35 w 243"/>
              <a:gd name="T1" fmla="*/ 157 h 242"/>
              <a:gd name="T2" fmla="*/ 0 w 243"/>
              <a:gd name="T3" fmla="*/ 101 h 242"/>
              <a:gd name="T4" fmla="*/ 58 w 243"/>
              <a:gd name="T5" fmla="*/ 39 h 242"/>
              <a:gd name="T6" fmla="*/ 116 w 243"/>
              <a:gd name="T7" fmla="*/ 0 h 242"/>
              <a:gd name="T8" fmla="*/ 173 w 243"/>
              <a:gd name="T9" fmla="*/ 38 h 242"/>
              <a:gd name="T10" fmla="*/ 180 w 243"/>
              <a:gd name="T11" fmla="*/ 38 h 242"/>
              <a:gd name="T12" fmla="*/ 243 w 243"/>
              <a:gd name="T13" fmla="*/ 101 h 242"/>
              <a:gd name="T14" fmla="*/ 206 w 243"/>
              <a:gd name="T15" fmla="*/ 157 h 242"/>
              <a:gd name="T16" fmla="*/ 168 w 243"/>
              <a:gd name="T17" fmla="*/ 157 h 242"/>
              <a:gd name="T18" fmla="*/ 168 w 243"/>
              <a:gd name="T19" fmla="*/ 79 h 242"/>
              <a:gd name="T20" fmla="*/ 69 w 243"/>
              <a:gd name="T21" fmla="*/ 79 h 242"/>
              <a:gd name="T22" fmla="*/ 69 w 243"/>
              <a:gd name="T23" fmla="*/ 157 h 242"/>
              <a:gd name="T24" fmla="*/ 35 w 243"/>
              <a:gd name="T25" fmla="*/ 157 h 242"/>
              <a:gd name="T26" fmla="*/ 91 w 243"/>
              <a:gd name="T27" fmla="*/ 97 h 242"/>
              <a:gd name="T28" fmla="*/ 91 w 243"/>
              <a:gd name="T29" fmla="*/ 173 h 242"/>
              <a:gd name="T30" fmla="*/ 65 w 243"/>
              <a:gd name="T31" fmla="*/ 173 h 242"/>
              <a:gd name="T32" fmla="*/ 118 w 243"/>
              <a:gd name="T33" fmla="*/ 242 h 242"/>
              <a:gd name="T34" fmla="*/ 172 w 243"/>
              <a:gd name="T35" fmla="*/ 173 h 242"/>
              <a:gd name="T36" fmla="*/ 145 w 243"/>
              <a:gd name="T37" fmla="*/ 173 h 242"/>
              <a:gd name="T38" fmla="*/ 145 w 243"/>
              <a:gd name="T39" fmla="*/ 97 h 242"/>
              <a:gd name="T40" fmla="*/ 91 w 243"/>
              <a:gd name="T41" fmla="*/ 97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43" h="242">
                <a:moveTo>
                  <a:pt x="35" y="157"/>
                </a:moveTo>
                <a:cubicBezTo>
                  <a:pt x="15" y="147"/>
                  <a:pt x="0" y="126"/>
                  <a:pt x="0" y="101"/>
                </a:cubicBezTo>
                <a:cubicBezTo>
                  <a:pt x="0" y="68"/>
                  <a:pt x="26" y="42"/>
                  <a:pt x="58" y="39"/>
                </a:cubicBezTo>
                <a:cubicBezTo>
                  <a:pt x="67" y="16"/>
                  <a:pt x="89" y="0"/>
                  <a:pt x="116" y="0"/>
                </a:cubicBezTo>
                <a:cubicBezTo>
                  <a:pt x="142" y="0"/>
                  <a:pt x="164" y="16"/>
                  <a:pt x="173" y="38"/>
                </a:cubicBezTo>
                <a:cubicBezTo>
                  <a:pt x="176" y="38"/>
                  <a:pt x="178" y="38"/>
                  <a:pt x="180" y="38"/>
                </a:cubicBezTo>
                <a:cubicBezTo>
                  <a:pt x="215" y="38"/>
                  <a:pt x="243" y="66"/>
                  <a:pt x="243" y="101"/>
                </a:cubicBezTo>
                <a:cubicBezTo>
                  <a:pt x="243" y="126"/>
                  <a:pt x="228" y="147"/>
                  <a:pt x="206" y="157"/>
                </a:cubicBezTo>
                <a:cubicBezTo>
                  <a:pt x="168" y="157"/>
                  <a:pt x="168" y="157"/>
                  <a:pt x="168" y="157"/>
                </a:cubicBezTo>
                <a:cubicBezTo>
                  <a:pt x="168" y="79"/>
                  <a:pt x="168" y="79"/>
                  <a:pt x="168" y="79"/>
                </a:cubicBezTo>
                <a:cubicBezTo>
                  <a:pt x="69" y="79"/>
                  <a:pt x="69" y="79"/>
                  <a:pt x="69" y="79"/>
                </a:cubicBezTo>
                <a:cubicBezTo>
                  <a:pt x="69" y="157"/>
                  <a:pt x="69" y="157"/>
                  <a:pt x="69" y="157"/>
                </a:cubicBezTo>
                <a:cubicBezTo>
                  <a:pt x="35" y="157"/>
                  <a:pt x="35" y="157"/>
                  <a:pt x="35" y="157"/>
                </a:cubicBezTo>
                <a:close/>
                <a:moveTo>
                  <a:pt x="91" y="97"/>
                </a:moveTo>
                <a:cubicBezTo>
                  <a:pt x="91" y="173"/>
                  <a:pt x="91" y="173"/>
                  <a:pt x="91" y="173"/>
                </a:cubicBezTo>
                <a:cubicBezTo>
                  <a:pt x="65" y="173"/>
                  <a:pt x="65" y="173"/>
                  <a:pt x="65" y="173"/>
                </a:cubicBezTo>
                <a:cubicBezTo>
                  <a:pt x="118" y="242"/>
                  <a:pt x="118" y="242"/>
                  <a:pt x="118" y="242"/>
                </a:cubicBezTo>
                <a:cubicBezTo>
                  <a:pt x="172" y="173"/>
                  <a:pt x="172" y="173"/>
                  <a:pt x="172" y="173"/>
                </a:cubicBezTo>
                <a:cubicBezTo>
                  <a:pt x="145" y="173"/>
                  <a:pt x="145" y="173"/>
                  <a:pt x="145" y="173"/>
                </a:cubicBezTo>
                <a:cubicBezTo>
                  <a:pt x="145" y="97"/>
                  <a:pt x="145" y="97"/>
                  <a:pt x="145" y="97"/>
                </a:cubicBezTo>
                <a:lnTo>
                  <a:pt x="91" y="97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2" name="Freeform 182"/>
          <p:cNvSpPr>
            <a:spLocks noEditPoints="1"/>
          </p:cNvSpPr>
          <p:nvPr/>
        </p:nvSpPr>
        <p:spPr bwMode="auto">
          <a:xfrm>
            <a:off x="4183379" y="5365379"/>
            <a:ext cx="712703" cy="651337"/>
          </a:xfrm>
          <a:custGeom>
            <a:avLst/>
            <a:gdLst>
              <a:gd name="T0" fmla="*/ 0 w 662"/>
              <a:gd name="T1" fmla="*/ 501 h 605"/>
              <a:gd name="T2" fmla="*/ 59 w 662"/>
              <a:gd name="T3" fmla="*/ 501 h 605"/>
              <a:gd name="T4" fmla="*/ 59 w 662"/>
              <a:gd name="T5" fmla="*/ 444 h 605"/>
              <a:gd name="T6" fmla="*/ 381 w 662"/>
              <a:gd name="T7" fmla="*/ 444 h 605"/>
              <a:gd name="T8" fmla="*/ 381 w 662"/>
              <a:gd name="T9" fmla="*/ 501 h 605"/>
              <a:gd name="T10" fmla="*/ 447 w 662"/>
              <a:gd name="T11" fmla="*/ 501 h 605"/>
              <a:gd name="T12" fmla="*/ 447 w 662"/>
              <a:gd name="T13" fmla="*/ 605 h 605"/>
              <a:gd name="T14" fmla="*/ 0 w 662"/>
              <a:gd name="T15" fmla="*/ 605 h 605"/>
              <a:gd name="T16" fmla="*/ 0 w 662"/>
              <a:gd name="T17" fmla="*/ 501 h 605"/>
              <a:gd name="T18" fmla="*/ 0 w 662"/>
              <a:gd name="T19" fmla="*/ 501 h 605"/>
              <a:gd name="T20" fmla="*/ 149 w 662"/>
              <a:gd name="T21" fmla="*/ 343 h 605"/>
              <a:gd name="T22" fmla="*/ 177 w 662"/>
              <a:gd name="T23" fmla="*/ 239 h 605"/>
              <a:gd name="T24" fmla="*/ 163 w 662"/>
              <a:gd name="T25" fmla="*/ 236 h 605"/>
              <a:gd name="T26" fmla="*/ 170 w 662"/>
              <a:gd name="T27" fmla="*/ 213 h 605"/>
              <a:gd name="T28" fmla="*/ 149 w 662"/>
              <a:gd name="T29" fmla="*/ 208 h 605"/>
              <a:gd name="T30" fmla="*/ 161 w 662"/>
              <a:gd name="T31" fmla="*/ 163 h 605"/>
              <a:gd name="T32" fmla="*/ 182 w 662"/>
              <a:gd name="T33" fmla="*/ 168 h 605"/>
              <a:gd name="T34" fmla="*/ 187 w 662"/>
              <a:gd name="T35" fmla="*/ 147 h 605"/>
              <a:gd name="T36" fmla="*/ 201 w 662"/>
              <a:gd name="T37" fmla="*/ 149 h 605"/>
              <a:gd name="T38" fmla="*/ 232 w 662"/>
              <a:gd name="T39" fmla="*/ 33 h 605"/>
              <a:gd name="T40" fmla="*/ 220 w 662"/>
              <a:gd name="T41" fmla="*/ 28 h 605"/>
              <a:gd name="T42" fmla="*/ 227 w 662"/>
              <a:gd name="T43" fmla="*/ 0 h 605"/>
              <a:gd name="T44" fmla="*/ 376 w 662"/>
              <a:gd name="T45" fmla="*/ 40 h 605"/>
              <a:gd name="T46" fmla="*/ 369 w 662"/>
              <a:gd name="T47" fmla="*/ 69 h 605"/>
              <a:gd name="T48" fmla="*/ 357 w 662"/>
              <a:gd name="T49" fmla="*/ 66 h 605"/>
              <a:gd name="T50" fmla="*/ 324 w 662"/>
              <a:gd name="T51" fmla="*/ 182 h 605"/>
              <a:gd name="T52" fmla="*/ 336 w 662"/>
              <a:gd name="T53" fmla="*/ 187 h 605"/>
              <a:gd name="T54" fmla="*/ 331 w 662"/>
              <a:gd name="T55" fmla="*/ 206 h 605"/>
              <a:gd name="T56" fmla="*/ 662 w 662"/>
              <a:gd name="T57" fmla="*/ 284 h 605"/>
              <a:gd name="T58" fmla="*/ 645 w 662"/>
              <a:gd name="T59" fmla="*/ 355 h 605"/>
              <a:gd name="T60" fmla="*/ 317 w 662"/>
              <a:gd name="T61" fmla="*/ 258 h 605"/>
              <a:gd name="T62" fmla="*/ 312 w 662"/>
              <a:gd name="T63" fmla="*/ 277 h 605"/>
              <a:gd name="T64" fmla="*/ 300 w 662"/>
              <a:gd name="T65" fmla="*/ 272 h 605"/>
              <a:gd name="T66" fmla="*/ 272 w 662"/>
              <a:gd name="T67" fmla="*/ 376 h 605"/>
              <a:gd name="T68" fmla="*/ 284 w 662"/>
              <a:gd name="T69" fmla="*/ 381 h 605"/>
              <a:gd name="T70" fmla="*/ 277 w 662"/>
              <a:gd name="T71" fmla="*/ 409 h 605"/>
              <a:gd name="T72" fmla="*/ 128 w 662"/>
              <a:gd name="T73" fmla="*/ 369 h 605"/>
              <a:gd name="T74" fmla="*/ 135 w 662"/>
              <a:gd name="T75" fmla="*/ 340 h 605"/>
              <a:gd name="T76" fmla="*/ 149 w 662"/>
              <a:gd name="T77" fmla="*/ 343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62" h="605">
                <a:moveTo>
                  <a:pt x="0" y="501"/>
                </a:moveTo>
                <a:lnTo>
                  <a:pt x="59" y="501"/>
                </a:lnTo>
                <a:lnTo>
                  <a:pt x="59" y="444"/>
                </a:lnTo>
                <a:lnTo>
                  <a:pt x="381" y="444"/>
                </a:lnTo>
                <a:lnTo>
                  <a:pt x="381" y="501"/>
                </a:lnTo>
                <a:lnTo>
                  <a:pt x="447" y="501"/>
                </a:lnTo>
                <a:lnTo>
                  <a:pt x="447" y="605"/>
                </a:lnTo>
                <a:lnTo>
                  <a:pt x="0" y="605"/>
                </a:lnTo>
                <a:lnTo>
                  <a:pt x="0" y="501"/>
                </a:lnTo>
                <a:lnTo>
                  <a:pt x="0" y="501"/>
                </a:lnTo>
                <a:close/>
                <a:moveTo>
                  <a:pt x="149" y="343"/>
                </a:moveTo>
                <a:lnTo>
                  <a:pt x="177" y="239"/>
                </a:lnTo>
                <a:lnTo>
                  <a:pt x="163" y="236"/>
                </a:lnTo>
                <a:lnTo>
                  <a:pt x="170" y="213"/>
                </a:lnTo>
                <a:lnTo>
                  <a:pt x="149" y="208"/>
                </a:lnTo>
                <a:lnTo>
                  <a:pt x="161" y="163"/>
                </a:lnTo>
                <a:lnTo>
                  <a:pt x="182" y="168"/>
                </a:lnTo>
                <a:lnTo>
                  <a:pt x="187" y="147"/>
                </a:lnTo>
                <a:lnTo>
                  <a:pt x="201" y="149"/>
                </a:lnTo>
                <a:lnTo>
                  <a:pt x="232" y="33"/>
                </a:lnTo>
                <a:lnTo>
                  <a:pt x="220" y="28"/>
                </a:lnTo>
                <a:lnTo>
                  <a:pt x="227" y="0"/>
                </a:lnTo>
                <a:lnTo>
                  <a:pt x="376" y="40"/>
                </a:lnTo>
                <a:lnTo>
                  <a:pt x="369" y="69"/>
                </a:lnTo>
                <a:lnTo>
                  <a:pt x="357" y="66"/>
                </a:lnTo>
                <a:lnTo>
                  <a:pt x="324" y="182"/>
                </a:lnTo>
                <a:lnTo>
                  <a:pt x="336" y="187"/>
                </a:lnTo>
                <a:lnTo>
                  <a:pt x="331" y="206"/>
                </a:lnTo>
                <a:lnTo>
                  <a:pt x="662" y="284"/>
                </a:lnTo>
                <a:lnTo>
                  <a:pt x="645" y="355"/>
                </a:lnTo>
                <a:lnTo>
                  <a:pt x="317" y="258"/>
                </a:lnTo>
                <a:lnTo>
                  <a:pt x="312" y="277"/>
                </a:lnTo>
                <a:lnTo>
                  <a:pt x="300" y="272"/>
                </a:lnTo>
                <a:lnTo>
                  <a:pt x="272" y="376"/>
                </a:lnTo>
                <a:lnTo>
                  <a:pt x="284" y="381"/>
                </a:lnTo>
                <a:lnTo>
                  <a:pt x="277" y="409"/>
                </a:lnTo>
                <a:lnTo>
                  <a:pt x="128" y="369"/>
                </a:lnTo>
                <a:lnTo>
                  <a:pt x="135" y="340"/>
                </a:lnTo>
                <a:lnTo>
                  <a:pt x="149" y="343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6" name="Freeform 186"/>
          <p:cNvSpPr>
            <a:spLocks noEditPoints="1"/>
          </p:cNvSpPr>
          <p:nvPr/>
        </p:nvSpPr>
        <p:spPr bwMode="auto">
          <a:xfrm>
            <a:off x="5369783" y="4395372"/>
            <a:ext cx="419870" cy="565210"/>
          </a:xfrm>
          <a:custGeom>
            <a:avLst/>
            <a:gdLst>
              <a:gd name="T0" fmla="*/ 87 w 165"/>
              <a:gd name="T1" fmla="*/ 1 h 222"/>
              <a:gd name="T2" fmla="*/ 145 w 165"/>
              <a:gd name="T3" fmla="*/ 7 h 222"/>
              <a:gd name="T4" fmla="*/ 146 w 165"/>
              <a:gd name="T5" fmla="*/ 15 h 222"/>
              <a:gd name="T6" fmla="*/ 128 w 165"/>
              <a:gd name="T7" fmla="*/ 62 h 222"/>
              <a:gd name="T8" fmla="*/ 87 w 165"/>
              <a:gd name="T9" fmla="*/ 82 h 222"/>
              <a:gd name="T10" fmla="*/ 87 w 165"/>
              <a:gd name="T11" fmla="*/ 63 h 222"/>
              <a:gd name="T12" fmla="*/ 97 w 165"/>
              <a:gd name="T13" fmla="*/ 39 h 222"/>
              <a:gd name="T14" fmla="*/ 87 w 165"/>
              <a:gd name="T15" fmla="*/ 15 h 222"/>
              <a:gd name="T16" fmla="*/ 87 w 165"/>
              <a:gd name="T17" fmla="*/ 1 h 222"/>
              <a:gd name="T18" fmla="*/ 165 w 165"/>
              <a:gd name="T19" fmla="*/ 10 h 222"/>
              <a:gd name="T20" fmla="*/ 158 w 165"/>
              <a:gd name="T21" fmla="*/ 8 h 222"/>
              <a:gd name="T22" fmla="*/ 158 w 165"/>
              <a:gd name="T23" fmla="*/ 15 h 222"/>
              <a:gd name="T24" fmla="*/ 136 w 165"/>
              <a:gd name="T25" fmla="*/ 73 h 222"/>
              <a:gd name="T26" fmla="*/ 82 w 165"/>
              <a:gd name="T27" fmla="*/ 98 h 222"/>
              <a:gd name="T28" fmla="*/ 29 w 165"/>
              <a:gd name="T29" fmla="*/ 73 h 222"/>
              <a:gd name="T30" fmla="*/ 7 w 165"/>
              <a:gd name="T31" fmla="*/ 15 h 222"/>
              <a:gd name="T32" fmla="*/ 7 w 165"/>
              <a:gd name="T33" fmla="*/ 8 h 222"/>
              <a:gd name="T34" fmla="*/ 0 w 165"/>
              <a:gd name="T35" fmla="*/ 10 h 222"/>
              <a:gd name="T36" fmla="*/ 0 w 165"/>
              <a:gd name="T37" fmla="*/ 139 h 222"/>
              <a:gd name="T38" fmla="*/ 83 w 165"/>
              <a:gd name="T39" fmla="*/ 222 h 222"/>
              <a:gd name="T40" fmla="*/ 83 w 165"/>
              <a:gd name="T41" fmla="*/ 222 h 222"/>
              <a:gd name="T42" fmla="*/ 165 w 165"/>
              <a:gd name="T43" fmla="*/ 139 h 222"/>
              <a:gd name="T44" fmla="*/ 165 w 165"/>
              <a:gd name="T45" fmla="*/ 10 h 222"/>
              <a:gd name="T46" fmla="*/ 21 w 165"/>
              <a:gd name="T47" fmla="*/ 7 h 222"/>
              <a:gd name="T48" fmla="*/ 77 w 165"/>
              <a:gd name="T49" fmla="*/ 0 h 222"/>
              <a:gd name="T50" fmla="*/ 77 w 165"/>
              <a:gd name="T51" fmla="*/ 15 h 222"/>
              <a:gd name="T52" fmla="*/ 66 w 165"/>
              <a:gd name="T53" fmla="*/ 39 h 222"/>
              <a:gd name="T54" fmla="*/ 77 w 165"/>
              <a:gd name="T55" fmla="*/ 63 h 222"/>
              <a:gd name="T56" fmla="*/ 77 w 165"/>
              <a:gd name="T57" fmla="*/ 82 h 222"/>
              <a:gd name="T58" fmla="*/ 38 w 165"/>
              <a:gd name="T59" fmla="*/ 62 h 222"/>
              <a:gd name="T60" fmla="*/ 21 w 165"/>
              <a:gd name="T61" fmla="*/ 15 h 222"/>
              <a:gd name="T62" fmla="*/ 21 w 165"/>
              <a:gd name="T63" fmla="*/ 7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5" h="222">
                <a:moveTo>
                  <a:pt x="87" y="1"/>
                </a:moveTo>
                <a:cubicBezTo>
                  <a:pt x="107" y="1"/>
                  <a:pt x="126" y="3"/>
                  <a:pt x="145" y="7"/>
                </a:cubicBezTo>
                <a:cubicBezTo>
                  <a:pt x="145" y="10"/>
                  <a:pt x="146" y="12"/>
                  <a:pt x="146" y="15"/>
                </a:cubicBezTo>
                <a:cubicBezTo>
                  <a:pt x="146" y="33"/>
                  <a:pt x="139" y="50"/>
                  <a:pt x="128" y="62"/>
                </a:cubicBezTo>
                <a:cubicBezTo>
                  <a:pt x="117" y="74"/>
                  <a:pt x="103" y="81"/>
                  <a:pt x="87" y="82"/>
                </a:cubicBezTo>
                <a:cubicBezTo>
                  <a:pt x="87" y="63"/>
                  <a:pt x="87" y="63"/>
                  <a:pt x="87" y="63"/>
                </a:cubicBezTo>
                <a:cubicBezTo>
                  <a:pt x="93" y="60"/>
                  <a:pt x="97" y="50"/>
                  <a:pt x="97" y="39"/>
                </a:cubicBezTo>
                <a:cubicBezTo>
                  <a:pt x="97" y="28"/>
                  <a:pt x="93" y="18"/>
                  <a:pt x="87" y="15"/>
                </a:cubicBezTo>
                <a:cubicBezTo>
                  <a:pt x="87" y="1"/>
                  <a:pt x="87" y="1"/>
                  <a:pt x="87" y="1"/>
                </a:cubicBezTo>
                <a:close/>
                <a:moveTo>
                  <a:pt x="165" y="10"/>
                </a:moveTo>
                <a:cubicBezTo>
                  <a:pt x="163" y="10"/>
                  <a:pt x="160" y="9"/>
                  <a:pt x="158" y="8"/>
                </a:cubicBezTo>
                <a:cubicBezTo>
                  <a:pt x="158" y="11"/>
                  <a:pt x="158" y="13"/>
                  <a:pt x="158" y="15"/>
                </a:cubicBezTo>
                <a:cubicBezTo>
                  <a:pt x="158" y="38"/>
                  <a:pt x="150" y="58"/>
                  <a:pt x="136" y="73"/>
                </a:cubicBezTo>
                <a:cubicBezTo>
                  <a:pt x="122" y="88"/>
                  <a:pt x="103" y="98"/>
                  <a:pt x="82" y="98"/>
                </a:cubicBezTo>
                <a:cubicBezTo>
                  <a:pt x="62" y="98"/>
                  <a:pt x="43" y="88"/>
                  <a:pt x="29" y="73"/>
                </a:cubicBezTo>
                <a:cubicBezTo>
                  <a:pt x="15" y="58"/>
                  <a:pt x="7" y="38"/>
                  <a:pt x="7" y="15"/>
                </a:cubicBezTo>
                <a:cubicBezTo>
                  <a:pt x="7" y="13"/>
                  <a:pt x="7" y="11"/>
                  <a:pt x="7" y="8"/>
                </a:cubicBezTo>
                <a:cubicBezTo>
                  <a:pt x="5" y="9"/>
                  <a:pt x="2" y="10"/>
                  <a:pt x="0" y="10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84"/>
                  <a:pt x="37" y="222"/>
                  <a:pt x="83" y="222"/>
                </a:cubicBezTo>
                <a:cubicBezTo>
                  <a:pt x="83" y="222"/>
                  <a:pt x="83" y="222"/>
                  <a:pt x="83" y="222"/>
                </a:cubicBezTo>
                <a:cubicBezTo>
                  <a:pt x="128" y="222"/>
                  <a:pt x="165" y="184"/>
                  <a:pt x="165" y="139"/>
                </a:cubicBezTo>
                <a:cubicBezTo>
                  <a:pt x="165" y="10"/>
                  <a:pt x="165" y="10"/>
                  <a:pt x="165" y="10"/>
                </a:cubicBezTo>
                <a:close/>
                <a:moveTo>
                  <a:pt x="21" y="7"/>
                </a:moveTo>
                <a:cubicBezTo>
                  <a:pt x="40" y="3"/>
                  <a:pt x="58" y="1"/>
                  <a:pt x="77" y="0"/>
                </a:cubicBezTo>
                <a:cubicBezTo>
                  <a:pt x="77" y="15"/>
                  <a:pt x="77" y="15"/>
                  <a:pt x="77" y="15"/>
                </a:cubicBezTo>
                <a:cubicBezTo>
                  <a:pt x="71" y="18"/>
                  <a:pt x="66" y="28"/>
                  <a:pt x="66" y="39"/>
                </a:cubicBezTo>
                <a:cubicBezTo>
                  <a:pt x="66" y="51"/>
                  <a:pt x="71" y="60"/>
                  <a:pt x="77" y="63"/>
                </a:cubicBezTo>
                <a:cubicBezTo>
                  <a:pt x="77" y="82"/>
                  <a:pt x="77" y="82"/>
                  <a:pt x="77" y="82"/>
                </a:cubicBezTo>
                <a:cubicBezTo>
                  <a:pt x="62" y="80"/>
                  <a:pt x="48" y="73"/>
                  <a:pt x="38" y="62"/>
                </a:cubicBezTo>
                <a:cubicBezTo>
                  <a:pt x="27" y="50"/>
                  <a:pt x="21" y="33"/>
                  <a:pt x="21" y="15"/>
                </a:cubicBezTo>
                <a:cubicBezTo>
                  <a:pt x="21" y="12"/>
                  <a:pt x="21" y="9"/>
                  <a:pt x="21" y="7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7" name="Freeform 187"/>
          <p:cNvSpPr>
            <a:spLocks noEditPoints="1"/>
          </p:cNvSpPr>
          <p:nvPr/>
        </p:nvSpPr>
        <p:spPr bwMode="auto">
          <a:xfrm>
            <a:off x="8383163" y="3255261"/>
            <a:ext cx="595355" cy="641647"/>
          </a:xfrm>
          <a:custGeom>
            <a:avLst/>
            <a:gdLst>
              <a:gd name="T0" fmla="*/ 146 w 553"/>
              <a:gd name="T1" fmla="*/ 473 h 596"/>
              <a:gd name="T2" fmla="*/ 146 w 553"/>
              <a:gd name="T3" fmla="*/ 242 h 596"/>
              <a:gd name="T4" fmla="*/ 167 w 553"/>
              <a:gd name="T5" fmla="*/ 242 h 596"/>
              <a:gd name="T6" fmla="*/ 167 w 553"/>
              <a:gd name="T7" fmla="*/ 197 h 596"/>
              <a:gd name="T8" fmla="*/ 54 w 553"/>
              <a:gd name="T9" fmla="*/ 197 h 596"/>
              <a:gd name="T10" fmla="*/ 54 w 553"/>
              <a:gd name="T11" fmla="*/ 242 h 596"/>
              <a:gd name="T12" fmla="*/ 78 w 553"/>
              <a:gd name="T13" fmla="*/ 242 h 596"/>
              <a:gd name="T14" fmla="*/ 78 w 553"/>
              <a:gd name="T15" fmla="*/ 473 h 596"/>
              <a:gd name="T16" fmla="*/ 54 w 553"/>
              <a:gd name="T17" fmla="*/ 473 h 596"/>
              <a:gd name="T18" fmla="*/ 54 w 553"/>
              <a:gd name="T19" fmla="*/ 506 h 596"/>
              <a:gd name="T20" fmla="*/ 33 w 553"/>
              <a:gd name="T21" fmla="*/ 506 h 596"/>
              <a:gd name="T22" fmla="*/ 33 w 553"/>
              <a:gd name="T23" fmla="*/ 537 h 596"/>
              <a:gd name="T24" fmla="*/ 14 w 553"/>
              <a:gd name="T25" fmla="*/ 537 h 596"/>
              <a:gd name="T26" fmla="*/ 14 w 553"/>
              <a:gd name="T27" fmla="*/ 565 h 596"/>
              <a:gd name="T28" fmla="*/ 0 w 553"/>
              <a:gd name="T29" fmla="*/ 565 h 596"/>
              <a:gd name="T30" fmla="*/ 0 w 553"/>
              <a:gd name="T31" fmla="*/ 596 h 596"/>
              <a:gd name="T32" fmla="*/ 553 w 553"/>
              <a:gd name="T33" fmla="*/ 596 h 596"/>
              <a:gd name="T34" fmla="*/ 553 w 553"/>
              <a:gd name="T35" fmla="*/ 565 h 596"/>
              <a:gd name="T36" fmla="*/ 539 w 553"/>
              <a:gd name="T37" fmla="*/ 565 h 596"/>
              <a:gd name="T38" fmla="*/ 539 w 553"/>
              <a:gd name="T39" fmla="*/ 537 h 596"/>
              <a:gd name="T40" fmla="*/ 520 w 553"/>
              <a:gd name="T41" fmla="*/ 537 h 596"/>
              <a:gd name="T42" fmla="*/ 520 w 553"/>
              <a:gd name="T43" fmla="*/ 506 h 596"/>
              <a:gd name="T44" fmla="*/ 503 w 553"/>
              <a:gd name="T45" fmla="*/ 506 h 596"/>
              <a:gd name="T46" fmla="*/ 503 w 553"/>
              <a:gd name="T47" fmla="*/ 473 h 596"/>
              <a:gd name="T48" fmla="*/ 484 w 553"/>
              <a:gd name="T49" fmla="*/ 473 h 596"/>
              <a:gd name="T50" fmla="*/ 484 w 553"/>
              <a:gd name="T51" fmla="*/ 242 h 596"/>
              <a:gd name="T52" fmla="*/ 503 w 553"/>
              <a:gd name="T53" fmla="*/ 242 h 596"/>
              <a:gd name="T54" fmla="*/ 503 w 553"/>
              <a:gd name="T55" fmla="*/ 197 h 596"/>
              <a:gd name="T56" fmla="*/ 392 w 553"/>
              <a:gd name="T57" fmla="*/ 197 h 596"/>
              <a:gd name="T58" fmla="*/ 392 w 553"/>
              <a:gd name="T59" fmla="*/ 242 h 596"/>
              <a:gd name="T60" fmla="*/ 416 w 553"/>
              <a:gd name="T61" fmla="*/ 242 h 596"/>
              <a:gd name="T62" fmla="*/ 416 w 553"/>
              <a:gd name="T63" fmla="*/ 473 h 596"/>
              <a:gd name="T64" fmla="*/ 392 w 553"/>
              <a:gd name="T65" fmla="*/ 473 h 596"/>
              <a:gd name="T66" fmla="*/ 392 w 553"/>
              <a:gd name="T67" fmla="*/ 506 h 596"/>
              <a:gd name="T68" fmla="*/ 335 w 553"/>
              <a:gd name="T69" fmla="*/ 506 h 596"/>
              <a:gd name="T70" fmla="*/ 335 w 553"/>
              <a:gd name="T71" fmla="*/ 343 h 596"/>
              <a:gd name="T72" fmla="*/ 288 w 553"/>
              <a:gd name="T73" fmla="*/ 343 h 596"/>
              <a:gd name="T74" fmla="*/ 288 w 553"/>
              <a:gd name="T75" fmla="*/ 506 h 596"/>
              <a:gd name="T76" fmla="*/ 271 w 553"/>
              <a:gd name="T77" fmla="*/ 506 h 596"/>
              <a:gd name="T78" fmla="*/ 271 w 553"/>
              <a:gd name="T79" fmla="*/ 343 h 596"/>
              <a:gd name="T80" fmla="*/ 224 w 553"/>
              <a:gd name="T81" fmla="*/ 343 h 596"/>
              <a:gd name="T82" fmla="*/ 224 w 553"/>
              <a:gd name="T83" fmla="*/ 506 h 596"/>
              <a:gd name="T84" fmla="*/ 167 w 553"/>
              <a:gd name="T85" fmla="*/ 506 h 596"/>
              <a:gd name="T86" fmla="*/ 167 w 553"/>
              <a:gd name="T87" fmla="*/ 473 h 596"/>
              <a:gd name="T88" fmla="*/ 146 w 553"/>
              <a:gd name="T89" fmla="*/ 473 h 596"/>
              <a:gd name="T90" fmla="*/ 146 w 553"/>
              <a:gd name="T91" fmla="*/ 473 h 596"/>
              <a:gd name="T92" fmla="*/ 274 w 553"/>
              <a:gd name="T93" fmla="*/ 0 h 596"/>
              <a:gd name="T94" fmla="*/ 439 w 553"/>
              <a:gd name="T95" fmla="*/ 90 h 596"/>
              <a:gd name="T96" fmla="*/ 543 w 553"/>
              <a:gd name="T97" fmla="*/ 147 h 596"/>
              <a:gd name="T98" fmla="*/ 543 w 553"/>
              <a:gd name="T99" fmla="*/ 180 h 596"/>
              <a:gd name="T100" fmla="*/ 274 w 553"/>
              <a:gd name="T101" fmla="*/ 180 h 596"/>
              <a:gd name="T102" fmla="*/ 4 w 553"/>
              <a:gd name="T103" fmla="*/ 180 h 596"/>
              <a:gd name="T104" fmla="*/ 4 w 553"/>
              <a:gd name="T105" fmla="*/ 147 h 596"/>
              <a:gd name="T106" fmla="*/ 111 w 553"/>
              <a:gd name="T107" fmla="*/ 90 h 596"/>
              <a:gd name="T108" fmla="*/ 274 w 553"/>
              <a:gd name="T109" fmla="*/ 0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53" h="596">
                <a:moveTo>
                  <a:pt x="146" y="473"/>
                </a:moveTo>
                <a:lnTo>
                  <a:pt x="146" y="242"/>
                </a:lnTo>
                <a:lnTo>
                  <a:pt x="167" y="242"/>
                </a:lnTo>
                <a:lnTo>
                  <a:pt x="167" y="197"/>
                </a:lnTo>
                <a:lnTo>
                  <a:pt x="54" y="197"/>
                </a:lnTo>
                <a:lnTo>
                  <a:pt x="54" y="242"/>
                </a:lnTo>
                <a:lnTo>
                  <a:pt x="78" y="242"/>
                </a:lnTo>
                <a:lnTo>
                  <a:pt x="78" y="473"/>
                </a:lnTo>
                <a:lnTo>
                  <a:pt x="54" y="473"/>
                </a:lnTo>
                <a:lnTo>
                  <a:pt x="54" y="506"/>
                </a:lnTo>
                <a:lnTo>
                  <a:pt x="33" y="506"/>
                </a:lnTo>
                <a:lnTo>
                  <a:pt x="33" y="537"/>
                </a:lnTo>
                <a:lnTo>
                  <a:pt x="14" y="537"/>
                </a:lnTo>
                <a:lnTo>
                  <a:pt x="14" y="565"/>
                </a:lnTo>
                <a:lnTo>
                  <a:pt x="0" y="565"/>
                </a:lnTo>
                <a:lnTo>
                  <a:pt x="0" y="596"/>
                </a:lnTo>
                <a:lnTo>
                  <a:pt x="553" y="596"/>
                </a:lnTo>
                <a:lnTo>
                  <a:pt x="553" y="565"/>
                </a:lnTo>
                <a:lnTo>
                  <a:pt x="539" y="565"/>
                </a:lnTo>
                <a:lnTo>
                  <a:pt x="539" y="537"/>
                </a:lnTo>
                <a:lnTo>
                  <a:pt x="520" y="537"/>
                </a:lnTo>
                <a:lnTo>
                  <a:pt x="520" y="506"/>
                </a:lnTo>
                <a:lnTo>
                  <a:pt x="503" y="506"/>
                </a:lnTo>
                <a:lnTo>
                  <a:pt x="503" y="473"/>
                </a:lnTo>
                <a:lnTo>
                  <a:pt x="484" y="473"/>
                </a:lnTo>
                <a:lnTo>
                  <a:pt x="484" y="242"/>
                </a:lnTo>
                <a:lnTo>
                  <a:pt x="503" y="242"/>
                </a:lnTo>
                <a:lnTo>
                  <a:pt x="503" y="197"/>
                </a:lnTo>
                <a:lnTo>
                  <a:pt x="392" y="197"/>
                </a:lnTo>
                <a:lnTo>
                  <a:pt x="392" y="242"/>
                </a:lnTo>
                <a:lnTo>
                  <a:pt x="416" y="242"/>
                </a:lnTo>
                <a:lnTo>
                  <a:pt x="416" y="473"/>
                </a:lnTo>
                <a:lnTo>
                  <a:pt x="392" y="473"/>
                </a:lnTo>
                <a:lnTo>
                  <a:pt x="392" y="506"/>
                </a:lnTo>
                <a:lnTo>
                  <a:pt x="335" y="506"/>
                </a:lnTo>
                <a:lnTo>
                  <a:pt x="335" y="343"/>
                </a:lnTo>
                <a:lnTo>
                  <a:pt x="288" y="343"/>
                </a:lnTo>
                <a:lnTo>
                  <a:pt x="288" y="506"/>
                </a:lnTo>
                <a:lnTo>
                  <a:pt x="271" y="506"/>
                </a:lnTo>
                <a:lnTo>
                  <a:pt x="271" y="343"/>
                </a:lnTo>
                <a:lnTo>
                  <a:pt x="224" y="343"/>
                </a:lnTo>
                <a:lnTo>
                  <a:pt x="224" y="506"/>
                </a:lnTo>
                <a:lnTo>
                  <a:pt x="167" y="506"/>
                </a:lnTo>
                <a:lnTo>
                  <a:pt x="167" y="473"/>
                </a:lnTo>
                <a:lnTo>
                  <a:pt x="146" y="473"/>
                </a:lnTo>
                <a:lnTo>
                  <a:pt x="146" y="473"/>
                </a:lnTo>
                <a:close/>
                <a:moveTo>
                  <a:pt x="274" y="0"/>
                </a:moveTo>
                <a:lnTo>
                  <a:pt x="439" y="90"/>
                </a:lnTo>
                <a:lnTo>
                  <a:pt x="543" y="147"/>
                </a:lnTo>
                <a:lnTo>
                  <a:pt x="543" y="180"/>
                </a:lnTo>
                <a:lnTo>
                  <a:pt x="274" y="180"/>
                </a:lnTo>
                <a:lnTo>
                  <a:pt x="4" y="180"/>
                </a:lnTo>
                <a:lnTo>
                  <a:pt x="4" y="147"/>
                </a:lnTo>
                <a:lnTo>
                  <a:pt x="111" y="90"/>
                </a:lnTo>
                <a:lnTo>
                  <a:pt x="274" y="0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0" name="Freeform 190"/>
          <p:cNvSpPr>
            <a:spLocks noEditPoints="1"/>
          </p:cNvSpPr>
          <p:nvPr/>
        </p:nvSpPr>
        <p:spPr bwMode="auto">
          <a:xfrm>
            <a:off x="8339021" y="5512872"/>
            <a:ext cx="400492" cy="473699"/>
          </a:xfrm>
          <a:custGeom>
            <a:avLst/>
            <a:gdLst>
              <a:gd name="T0" fmla="*/ 62 w 157"/>
              <a:gd name="T1" fmla="*/ 29 h 186"/>
              <a:gd name="T2" fmla="*/ 72 w 157"/>
              <a:gd name="T3" fmla="*/ 10 h 186"/>
              <a:gd name="T4" fmla="*/ 72 w 157"/>
              <a:gd name="T5" fmla="*/ 10 h 186"/>
              <a:gd name="T6" fmla="*/ 96 w 157"/>
              <a:gd name="T7" fmla="*/ 0 h 186"/>
              <a:gd name="T8" fmla="*/ 120 w 157"/>
              <a:gd name="T9" fmla="*/ 10 h 186"/>
              <a:gd name="T10" fmla="*/ 120 w 157"/>
              <a:gd name="T11" fmla="*/ 10 h 186"/>
              <a:gd name="T12" fmla="*/ 130 w 157"/>
              <a:gd name="T13" fmla="*/ 34 h 186"/>
              <a:gd name="T14" fmla="*/ 124 w 157"/>
              <a:gd name="T15" fmla="*/ 54 h 186"/>
              <a:gd name="T16" fmla="*/ 124 w 157"/>
              <a:gd name="T17" fmla="*/ 59 h 186"/>
              <a:gd name="T18" fmla="*/ 157 w 157"/>
              <a:gd name="T19" fmla="*/ 59 h 186"/>
              <a:gd name="T20" fmla="*/ 157 w 157"/>
              <a:gd name="T21" fmla="*/ 90 h 186"/>
              <a:gd name="T22" fmla="*/ 124 w 157"/>
              <a:gd name="T23" fmla="*/ 90 h 186"/>
              <a:gd name="T24" fmla="*/ 124 w 157"/>
              <a:gd name="T25" fmla="*/ 96 h 186"/>
              <a:gd name="T26" fmla="*/ 129 w 157"/>
              <a:gd name="T27" fmla="*/ 121 h 186"/>
              <a:gd name="T28" fmla="*/ 110 w 157"/>
              <a:gd name="T29" fmla="*/ 167 h 186"/>
              <a:gd name="T30" fmla="*/ 64 w 157"/>
              <a:gd name="T31" fmla="*/ 186 h 186"/>
              <a:gd name="T32" fmla="*/ 19 w 157"/>
              <a:gd name="T33" fmla="*/ 167 h 186"/>
              <a:gd name="T34" fmla="*/ 0 w 157"/>
              <a:gd name="T35" fmla="*/ 121 h 186"/>
              <a:gd name="T36" fmla="*/ 19 w 157"/>
              <a:gd name="T37" fmla="*/ 75 h 186"/>
              <a:gd name="T38" fmla="*/ 31 w 157"/>
              <a:gd name="T39" fmla="*/ 65 h 186"/>
              <a:gd name="T40" fmla="*/ 62 w 157"/>
              <a:gd name="T41" fmla="*/ 29 h 186"/>
              <a:gd name="T42" fmla="*/ 32 w 157"/>
              <a:gd name="T43" fmla="*/ 119 h 186"/>
              <a:gd name="T44" fmla="*/ 80 w 157"/>
              <a:gd name="T45" fmla="*/ 90 h 186"/>
              <a:gd name="T46" fmla="*/ 32 w 157"/>
              <a:gd name="T47" fmla="*/ 119 h 186"/>
              <a:gd name="T48" fmla="*/ 94 w 157"/>
              <a:gd name="T49" fmla="*/ 91 h 186"/>
              <a:gd name="T50" fmla="*/ 64 w 157"/>
              <a:gd name="T51" fmla="*/ 79 h 186"/>
              <a:gd name="T52" fmla="*/ 35 w 157"/>
              <a:gd name="T53" fmla="*/ 91 h 186"/>
              <a:gd name="T54" fmla="*/ 22 w 157"/>
              <a:gd name="T55" fmla="*/ 121 h 186"/>
              <a:gd name="T56" fmla="*/ 35 w 157"/>
              <a:gd name="T57" fmla="*/ 151 h 186"/>
              <a:gd name="T58" fmla="*/ 64 w 157"/>
              <a:gd name="T59" fmla="*/ 163 h 186"/>
              <a:gd name="T60" fmla="*/ 94 w 157"/>
              <a:gd name="T61" fmla="*/ 151 h 186"/>
              <a:gd name="T62" fmla="*/ 106 w 157"/>
              <a:gd name="T63" fmla="*/ 121 h 186"/>
              <a:gd name="T64" fmla="*/ 94 w 157"/>
              <a:gd name="T65" fmla="*/ 91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7" h="186">
                <a:moveTo>
                  <a:pt x="62" y="29"/>
                </a:moveTo>
                <a:cubicBezTo>
                  <a:pt x="63" y="21"/>
                  <a:pt x="67" y="15"/>
                  <a:pt x="72" y="10"/>
                </a:cubicBezTo>
                <a:cubicBezTo>
                  <a:pt x="72" y="10"/>
                  <a:pt x="72" y="10"/>
                  <a:pt x="72" y="10"/>
                </a:cubicBezTo>
                <a:cubicBezTo>
                  <a:pt x="78" y="4"/>
                  <a:pt x="87" y="0"/>
                  <a:pt x="96" y="0"/>
                </a:cubicBezTo>
                <a:cubicBezTo>
                  <a:pt x="105" y="0"/>
                  <a:pt x="114" y="4"/>
                  <a:pt x="120" y="10"/>
                </a:cubicBezTo>
                <a:cubicBezTo>
                  <a:pt x="120" y="10"/>
                  <a:pt x="120" y="10"/>
                  <a:pt x="120" y="10"/>
                </a:cubicBezTo>
                <a:cubicBezTo>
                  <a:pt x="127" y="16"/>
                  <a:pt x="130" y="25"/>
                  <a:pt x="130" y="34"/>
                </a:cubicBezTo>
                <a:cubicBezTo>
                  <a:pt x="130" y="41"/>
                  <a:pt x="128" y="48"/>
                  <a:pt x="124" y="54"/>
                </a:cubicBezTo>
                <a:cubicBezTo>
                  <a:pt x="124" y="59"/>
                  <a:pt x="124" y="59"/>
                  <a:pt x="124" y="59"/>
                </a:cubicBezTo>
                <a:cubicBezTo>
                  <a:pt x="157" y="59"/>
                  <a:pt x="157" y="59"/>
                  <a:pt x="157" y="59"/>
                </a:cubicBezTo>
                <a:cubicBezTo>
                  <a:pt x="157" y="90"/>
                  <a:pt x="157" y="90"/>
                  <a:pt x="157" y="90"/>
                </a:cubicBezTo>
                <a:cubicBezTo>
                  <a:pt x="124" y="90"/>
                  <a:pt x="124" y="90"/>
                  <a:pt x="124" y="90"/>
                </a:cubicBezTo>
                <a:cubicBezTo>
                  <a:pt x="124" y="96"/>
                  <a:pt x="124" y="96"/>
                  <a:pt x="124" y="96"/>
                </a:cubicBezTo>
                <a:cubicBezTo>
                  <a:pt x="127" y="104"/>
                  <a:pt x="129" y="112"/>
                  <a:pt x="129" y="121"/>
                </a:cubicBezTo>
                <a:cubicBezTo>
                  <a:pt x="129" y="139"/>
                  <a:pt x="122" y="155"/>
                  <a:pt x="110" y="167"/>
                </a:cubicBezTo>
                <a:cubicBezTo>
                  <a:pt x="98" y="178"/>
                  <a:pt x="82" y="186"/>
                  <a:pt x="64" y="186"/>
                </a:cubicBezTo>
                <a:cubicBezTo>
                  <a:pt x="46" y="186"/>
                  <a:pt x="30" y="178"/>
                  <a:pt x="19" y="167"/>
                </a:cubicBezTo>
                <a:cubicBezTo>
                  <a:pt x="7" y="155"/>
                  <a:pt x="0" y="139"/>
                  <a:pt x="0" y="121"/>
                </a:cubicBezTo>
                <a:cubicBezTo>
                  <a:pt x="0" y="103"/>
                  <a:pt x="7" y="87"/>
                  <a:pt x="19" y="75"/>
                </a:cubicBezTo>
                <a:cubicBezTo>
                  <a:pt x="22" y="72"/>
                  <a:pt x="27" y="68"/>
                  <a:pt x="31" y="65"/>
                </a:cubicBezTo>
                <a:cubicBezTo>
                  <a:pt x="62" y="29"/>
                  <a:pt x="62" y="29"/>
                  <a:pt x="62" y="29"/>
                </a:cubicBezTo>
                <a:close/>
                <a:moveTo>
                  <a:pt x="32" y="119"/>
                </a:moveTo>
                <a:cubicBezTo>
                  <a:pt x="43" y="107"/>
                  <a:pt x="58" y="97"/>
                  <a:pt x="80" y="90"/>
                </a:cubicBezTo>
                <a:cubicBezTo>
                  <a:pt x="59" y="87"/>
                  <a:pt x="34" y="93"/>
                  <a:pt x="32" y="119"/>
                </a:cubicBezTo>
                <a:close/>
                <a:moveTo>
                  <a:pt x="94" y="91"/>
                </a:moveTo>
                <a:cubicBezTo>
                  <a:pt x="86" y="84"/>
                  <a:pt x="76" y="79"/>
                  <a:pt x="64" y="79"/>
                </a:cubicBezTo>
                <a:cubicBezTo>
                  <a:pt x="53" y="79"/>
                  <a:pt x="42" y="84"/>
                  <a:pt x="35" y="91"/>
                </a:cubicBezTo>
                <a:cubicBezTo>
                  <a:pt x="27" y="99"/>
                  <a:pt x="22" y="109"/>
                  <a:pt x="22" y="121"/>
                </a:cubicBezTo>
                <a:cubicBezTo>
                  <a:pt x="22" y="133"/>
                  <a:pt x="27" y="143"/>
                  <a:pt x="35" y="151"/>
                </a:cubicBezTo>
                <a:cubicBezTo>
                  <a:pt x="42" y="158"/>
                  <a:pt x="53" y="163"/>
                  <a:pt x="64" y="163"/>
                </a:cubicBezTo>
                <a:cubicBezTo>
                  <a:pt x="76" y="163"/>
                  <a:pt x="86" y="158"/>
                  <a:pt x="94" y="151"/>
                </a:cubicBezTo>
                <a:cubicBezTo>
                  <a:pt x="101" y="143"/>
                  <a:pt x="106" y="133"/>
                  <a:pt x="106" y="121"/>
                </a:cubicBezTo>
                <a:cubicBezTo>
                  <a:pt x="106" y="109"/>
                  <a:pt x="101" y="99"/>
                  <a:pt x="94" y="9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1" name="Freeform 191"/>
          <p:cNvSpPr>
            <a:spLocks noEditPoints="1"/>
          </p:cNvSpPr>
          <p:nvPr/>
        </p:nvSpPr>
        <p:spPr bwMode="auto">
          <a:xfrm>
            <a:off x="8698602" y="5512872"/>
            <a:ext cx="338050" cy="473699"/>
          </a:xfrm>
          <a:custGeom>
            <a:avLst/>
            <a:gdLst>
              <a:gd name="T0" fmla="*/ 70 w 133"/>
              <a:gd name="T1" fmla="*/ 29 h 186"/>
              <a:gd name="T2" fmla="*/ 61 w 133"/>
              <a:gd name="T3" fmla="*/ 10 h 186"/>
              <a:gd name="T4" fmla="*/ 61 w 133"/>
              <a:gd name="T5" fmla="*/ 10 h 186"/>
              <a:gd name="T6" fmla="*/ 36 w 133"/>
              <a:gd name="T7" fmla="*/ 0 h 186"/>
              <a:gd name="T8" fmla="*/ 12 w 133"/>
              <a:gd name="T9" fmla="*/ 10 h 186"/>
              <a:gd name="T10" fmla="*/ 12 w 133"/>
              <a:gd name="T11" fmla="*/ 10 h 186"/>
              <a:gd name="T12" fmla="*/ 2 w 133"/>
              <a:gd name="T13" fmla="*/ 34 h 186"/>
              <a:gd name="T14" fmla="*/ 8 w 133"/>
              <a:gd name="T15" fmla="*/ 54 h 186"/>
              <a:gd name="T16" fmla="*/ 8 w 133"/>
              <a:gd name="T17" fmla="*/ 59 h 186"/>
              <a:gd name="T18" fmla="*/ 0 w 133"/>
              <a:gd name="T19" fmla="*/ 59 h 186"/>
              <a:gd name="T20" fmla="*/ 0 w 133"/>
              <a:gd name="T21" fmla="*/ 88 h 186"/>
              <a:gd name="T22" fmla="*/ 8 w 133"/>
              <a:gd name="T23" fmla="*/ 88 h 186"/>
              <a:gd name="T24" fmla="*/ 8 w 133"/>
              <a:gd name="T25" fmla="*/ 96 h 186"/>
              <a:gd name="T26" fmla="*/ 3 w 133"/>
              <a:gd name="T27" fmla="*/ 121 h 186"/>
              <a:gd name="T28" fmla="*/ 22 w 133"/>
              <a:gd name="T29" fmla="*/ 167 h 186"/>
              <a:gd name="T30" fmla="*/ 68 w 133"/>
              <a:gd name="T31" fmla="*/ 186 h 186"/>
              <a:gd name="T32" fmla="*/ 114 w 133"/>
              <a:gd name="T33" fmla="*/ 167 h 186"/>
              <a:gd name="T34" fmla="*/ 133 w 133"/>
              <a:gd name="T35" fmla="*/ 121 h 186"/>
              <a:gd name="T36" fmla="*/ 114 w 133"/>
              <a:gd name="T37" fmla="*/ 75 h 186"/>
              <a:gd name="T38" fmla="*/ 101 w 133"/>
              <a:gd name="T39" fmla="*/ 65 h 186"/>
              <a:gd name="T40" fmla="*/ 70 w 133"/>
              <a:gd name="T41" fmla="*/ 29 h 186"/>
              <a:gd name="T42" fmla="*/ 35 w 133"/>
              <a:gd name="T43" fmla="*/ 119 h 186"/>
              <a:gd name="T44" fmla="*/ 83 w 133"/>
              <a:gd name="T45" fmla="*/ 90 h 186"/>
              <a:gd name="T46" fmla="*/ 35 w 133"/>
              <a:gd name="T47" fmla="*/ 119 h 186"/>
              <a:gd name="T48" fmla="*/ 38 w 133"/>
              <a:gd name="T49" fmla="*/ 91 h 186"/>
              <a:gd name="T50" fmla="*/ 68 w 133"/>
              <a:gd name="T51" fmla="*/ 79 h 186"/>
              <a:gd name="T52" fmla="*/ 98 w 133"/>
              <a:gd name="T53" fmla="*/ 91 h 186"/>
              <a:gd name="T54" fmla="*/ 110 w 133"/>
              <a:gd name="T55" fmla="*/ 121 h 186"/>
              <a:gd name="T56" fmla="*/ 98 w 133"/>
              <a:gd name="T57" fmla="*/ 151 h 186"/>
              <a:gd name="T58" fmla="*/ 68 w 133"/>
              <a:gd name="T59" fmla="*/ 163 h 186"/>
              <a:gd name="T60" fmla="*/ 38 w 133"/>
              <a:gd name="T61" fmla="*/ 151 h 186"/>
              <a:gd name="T62" fmla="*/ 26 w 133"/>
              <a:gd name="T63" fmla="*/ 121 h 186"/>
              <a:gd name="T64" fmla="*/ 38 w 133"/>
              <a:gd name="T65" fmla="*/ 91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3" h="186">
                <a:moveTo>
                  <a:pt x="70" y="29"/>
                </a:moveTo>
                <a:cubicBezTo>
                  <a:pt x="69" y="21"/>
                  <a:pt x="66" y="15"/>
                  <a:pt x="61" y="10"/>
                </a:cubicBezTo>
                <a:cubicBezTo>
                  <a:pt x="61" y="10"/>
                  <a:pt x="61" y="10"/>
                  <a:pt x="61" y="10"/>
                </a:cubicBezTo>
                <a:cubicBezTo>
                  <a:pt x="54" y="4"/>
                  <a:pt x="46" y="0"/>
                  <a:pt x="36" y="0"/>
                </a:cubicBezTo>
                <a:cubicBezTo>
                  <a:pt x="27" y="0"/>
                  <a:pt x="18" y="4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6" y="16"/>
                  <a:pt x="2" y="25"/>
                  <a:pt x="2" y="34"/>
                </a:cubicBezTo>
                <a:cubicBezTo>
                  <a:pt x="2" y="41"/>
                  <a:pt x="4" y="48"/>
                  <a:pt x="8" y="54"/>
                </a:cubicBezTo>
                <a:cubicBezTo>
                  <a:pt x="8" y="59"/>
                  <a:pt x="8" y="59"/>
                  <a:pt x="8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88"/>
                  <a:pt x="0" y="88"/>
                  <a:pt x="0" y="88"/>
                </a:cubicBezTo>
                <a:cubicBezTo>
                  <a:pt x="8" y="88"/>
                  <a:pt x="8" y="88"/>
                  <a:pt x="8" y="88"/>
                </a:cubicBezTo>
                <a:cubicBezTo>
                  <a:pt x="8" y="96"/>
                  <a:pt x="8" y="96"/>
                  <a:pt x="8" y="96"/>
                </a:cubicBezTo>
                <a:cubicBezTo>
                  <a:pt x="5" y="104"/>
                  <a:pt x="3" y="112"/>
                  <a:pt x="3" y="121"/>
                </a:cubicBezTo>
                <a:cubicBezTo>
                  <a:pt x="3" y="139"/>
                  <a:pt x="11" y="155"/>
                  <a:pt x="22" y="167"/>
                </a:cubicBezTo>
                <a:cubicBezTo>
                  <a:pt x="34" y="178"/>
                  <a:pt x="50" y="186"/>
                  <a:pt x="68" y="186"/>
                </a:cubicBezTo>
                <a:cubicBezTo>
                  <a:pt x="86" y="186"/>
                  <a:pt x="102" y="178"/>
                  <a:pt x="114" y="167"/>
                </a:cubicBezTo>
                <a:cubicBezTo>
                  <a:pt x="125" y="155"/>
                  <a:pt x="133" y="139"/>
                  <a:pt x="133" y="121"/>
                </a:cubicBezTo>
                <a:cubicBezTo>
                  <a:pt x="133" y="103"/>
                  <a:pt x="125" y="87"/>
                  <a:pt x="114" y="75"/>
                </a:cubicBezTo>
                <a:cubicBezTo>
                  <a:pt x="110" y="72"/>
                  <a:pt x="106" y="68"/>
                  <a:pt x="101" y="65"/>
                </a:cubicBezTo>
                <a:cubicBezTo>
                  <a:pt x="70" y="29"/>
                  <a:pt x="70" y="29"/>
                  <a:pt x="70" y="29"/>
                </a:cubicBezTo>
                <a:close/>
                <a:moveTo>
                  <a:pt x="35" y="119"/>
                </a:moveTo>
                <a:cubicBezTo>
                  <a:pt x="37" y="93"/>
                  <a:pt x="62" y="87"/>
                  <a:pt x="83" y="90"/>
                </a:cubicBezTo>
                <a:cubicBezTo>
                  <a:pt x="62" y="97"/>
                  <a:pt x="47" y="107"/>
                  <a:pt x="35" y="119"/>
                </a:cubicBezTo>
                <a:close/>
                <a:moveTo>
                  <a:pt x="38" y="91"/>
                </a:moveTo>
                <a:cubicBezTo>
                  <a:pt x="46" y="84"/>
                  <a:pt x="56" y="79"/>
                  <a:pt x="68" y="79"/>
                </a:cubicBezTo>
                <a:cubicBezTo>
                  <a:pt x="80" y="79"/>
                  <a:pt x="90" y="84"/>
                  <a:pt x="98" y="91"/>
                </a:cubicBezTo>
                <a:cubicBezTo>
                  <a:pt x="105" y="99"/>
                  <a:pt x="110" y="109"/>
                  <a:pt x="110" y="121"/>
                </a:cubicBezTo>
                <a:cubicBezTo>
                  <a:pt x="110" y="133"/>
                  <a:pt x="105" y="143"/>
                  <a:pt x="98" y="151"/>
                </a:cubicBezTo>
                <a:cubicBezTo>
                  <a:pt x="90" y="158"/>
                  <a:pt x="80" y="163"/>
                  <a:pt x="68" y="163"/>
                </a:cubicBezTo>
                <a:cubicBezTo>
                  <a:pt x="56" y="163"/>
                  <a:pt x="46" y="158"/>
                  <a:pt x="38" y="151"/>
                </a:cubicBezTo>
                <a:cubicBezTo>
                  <a:pt x="31" y="143"/>
                  <a:pt x="26" y="133"/>
                  <a:pt x="26" y="121"/>
                </a:cubicBezTo>
                <a:cubicBezTo>
                  <a:pt x="26" y="109"/>
                  <a:pt x="31" y="99"/>
                  <a:pt x="38" y="91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2" name="Freeform 192"/>
          <p:cNvSpPr>
            <a:spLocks noEditPoints="1"/>
          </p:cNvSpPr>
          <p:nvPr/>
        </p:nvSpPr>
        <p:spPr bwMode="auto">
          <a:xfrm>
            <a:off x="10396387" y="4365225"/>
            <a:ext cx="694402" cy="533988"/>
          </a:xfrm>
          <a:custGeom>
            <a:avLst/>
            <a:gdLst>
              <a:gd name="T0" fmla="*/ 60 w 273"/>
              <a:gd name="T1" fmla="*/ 149 h 210"/>
              <a:gd name="T2" fmla="*/ 97 w 273"/>
              <a:gd name="T3" fmla="*/ 151 h 210"/>
              <a:gd name="T4" fmla="*/ 108 w 273"/>
              <a:gd name="T5" fmla="*/ 193 h 210"/>
              <a:gd name="T6" fmla="*/ 108 w 273"/>
              <a:gd name="T7" fmla="*/ 193 h 210"/>
              <a:gd name="T8" fmla="*/ 119 w 273"/>
              <a:gd name="T9" fmla="*/ 207 h 210"/>
              <a:gd name="T10" fmla="*/ 135 w 273"/>
              <a:gd name="T11" fmla="*/ 209 h 210"/>
              <a:gd name="T12" fmla="*/ 136 w 273"/>
              <a:gd name="T13" fmla="*/ 208 h 210"/>
              <a:gd name="T14" fmla="*/ 188 w 273"/>
              <a:gd name="T15" fmla="*/ 194 h 210"/>
              <a:gd name="T16" fmla="*/ 188 w 273"/>
              <a:gd name="T17" fmla="*/ 194 h 210"/>
              <a:gd name="T18" fmla="*/ 201 w 273"/>
              <a:gd name="T19" fmla="*/ 185 h 210"/>
              <a:gd name="T20" fmla="*/ 203 w 273"/>
              <a:gd name="T21" fmla="*/ 169 h 210"/>
              <a:gd name="T22" fmla="*/ 203 w 273"/>
              <a:gd name="T23" fmla="*/ 168 h 210"/>
              <a:gd name="T24" fmla="*/ 200 w 273"/>
              <a:gd name="T25" fmla="*/ 157 h 210"/>
              <a:gd name="T26" fmla="*/ 240 w 273"/>
              <a:gd name="T27" fmla="*/ 159 h 210"/>
              <a:gd name="T28" fmla="*/ 244 w 273"/>
              <a:gd name="T29" fmla="*/ 174 h 210"/>
              <a:gd name="T30" fmla="*/ 273 w 273"/>
              <a:gd name="T31" fmla="*/ 166 h 210"/>
              <a:gd name="T32" fmla="*/ 229 w 273"/>
              <a:gd name="T33" fmla="*/ 0 h 210"/>
              <a:gd name="T34" fmla="*/ 200 w 273"/>
              <a:gd name="T35" fmla="*/ 8 h 210"/>
              <a:gd name="T36" fmla="*/ 204 w 273"/>
              <a:gd name="T37" fmla="*/ 24 h 210"/>
              <a:gd name="T38" fmla="*/ 111 w 273"/>
              <a:gd name="T39" fmla="*/ 85 h 210"/>
              <a:gd name="T40" fmla="*/ 53 w 273"/>
              <a:gd name="T41" fmla="*/ 123 h 210"/>
              <a:gd name="T42" fmla="*/ 51 w 273"/>
              <a:gd name="T43" fmla="*/ 117 h 210"/>
              <a:gd name="T44" fmla="*/ 0 w 273"/>
              <a:gd name="T45" fmla="*/ 121 h 210"/>
              <a:gd name="T46" fmla="*/ 16 w 273"/>
              <a:gd name="T47" fmla="*/ 177 h 210"/>
              <a:gd name="T48" fmla="*/ 61 w 273"/>
              <a:gd name="T49" fmla="*/ 154 h 210"/>
              <a:gd name="T50" fmla="*/ 60 w 273"/>
              <a:gd name="T51" fmla="*/ 149 h 210"/>
              <a:gd name="T52" fmla="*/ 206 w 273"/>
              <a:gd name="T53" fmla="*/ 63 h 210"/>
              <a:gd name="T54" fmla="*/ 123 w 273"/>
              <a:gd name="T55" fmla="*/ 113 h 210"/>
              <a:gd name="T56" fmla="*/ 115 w 273"/>
              <a:gd name="T57" fmla="*/ 100 h 210"/>
              <a:gd name="T58" fmla="*/ 198 w 273"/>
              <a:gd name="T59" fmla="*/ 50 h 210"/>
              <a:gd name="T60" fmla="*/ 206 w 273"/>
              <a:gd name="T61" fmla="*/ 63 h 210"/>
              <a:gd name="T62" fmla="*/ 119 w 273"/>
              <a:gd name="T63" fmla="*/ 152 h 210"/>
              <a:gd name="T64" fmla="*/ 129 w 273"/>
              <a:gd name="T65" fmla="*/ 153 h 210"/>
              <a:gd name="T66" fmla="*/ 178 w 273"/>
              <a:gd name="T67" fmla="*/ 156 h 210"/>
              <a:gd name="T68" fmla="*/ 183 w 273"/>
              <a:gd name="T69" fmla="*/ 174 h 210"/>
              <a:gd name="T70" fmla="*/ 183 w 273"/>
              <a:gd name="T71" fmla="*/ 174 h 210"/>
              <a:gd name="T72" fmla="*/ 183 w 273"/>
              <a:gd name="T73" fmla="*/ 174 h 210"/>
              <a:gd name="T74" fmla="*/ 183 w 273"/>
              <a:gd name="T75" fmla="*/ 174 h 210"/>
              <a:gd name="T76" fmla="*/ 183 w 273"/>
              <a:gd name="T77" fmla="*/ 174 h 210"/>
              <a:gd name="T78" fmla="*/ 130 w 273"/>
              <a:gd name="T79" fmla="*/ 188 h 210"/>
              <a:gd name="T80" fmla="*/ 128 w 273"/>
              <a:gd name="T81" fmla="*/ 188 h 210"/>
              <a:gd name="T82" fmla="*/ 128 w 273"/>
              <a:gd name="T83" fmla="*/ 188 h 210"/>
              <a:gd name="T84" fmla="*/ 128 w 273"/>
              <a:gd name="T85" fmla="*/ 188 h 210"/>
              <a:gd name="T86" fmla="*/ 119 w 273"/>
              <a:gd name="T87" fmla="*/ 152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73" h="210">
                <a:moveTo>
                  <a:pt x="60" y="149"/>
                </a:moveTo>
                <a:cubicBezTo>
                  <a:pt x="97" y="151"/>
                  <a:pt x="97" y="151"/>
                  <a:pt x="97" y="151"/>
                </a:cubicBezTo>
                <a:cubicBezTo>
                  <a:pt x="108" y="193"/>
                  <a:pt x="108" y="193"/>
                  <a:pt x="108" y="193"/>
                </a:cubicBezTo>
                <a:cubicBezTo>
                  <a:pt x="108" y="193"/>
                  <a:pt x="108" y="193"/>
                  <a:pt x="108" y="193"/>
                </a:cubicBezTo>
                <a:cubicBezTo>
                  <a:pt x="110" y="200"/>
                  <a:pt x="113" y="204"/>
                  <a:pt x="119" y="207"/>
                </a:cubicBezTo>
                <a:cubicBezTo>
                  <a:pt x="123" y="209"/>
                  <a:pt x="129" y="210"/>
                  <a:pt x="135" y="209"/>
                </a:cubicBezTo>
                <a:cubicBezTo>
                  <a:pt x="136" y="208"/>
                  <a:pt x="136" y="208"/>
                  <a:pt x="136" y="208"/>
                </a:cubicBezTo>
                <a:cubicBezTo>
                  <a:pt x="188" y="194"/>
                  <a:pt x="188" y="194"/>
                  <a:pt x="188" y="194"/>
                </a:cubicBezTo>
                <a:cubicBezTo>
                  <a:pt x="188" y="194"/>
                  <a:pt x="188" y="194"/>
                  <a:pt x="188" y="194"/>
                </a:cubicBezTo>
                <a:cubicBezTo>
                  <a:pt x="194" y="193"/>
                  <a:pt x="198" y="189"/>
                  <a:pt x="201" y="185"/>
                </a:cubicBezTo>
                <a:cubicBezTo>
                  <a:pt x="204" y="180"/>
                  <a:pt x="204" y="174"/>
                  <a:pt x="203" y="169"/>
                </a:cubicBezTo>
                <a:cubicBezTo>
                  <a:pt x="203" y="168"/>
                  <a:pt x="203" y="168"/>
                  <a:pt x="203" y="168"/>
                </a:cubicBezTo>
                <a:cubicBezTo>
                  <a:pt x="200" y="157"/>
                  <a:pt x="200" y="157"/>
                  <a:pt x="200" y="157"/>
                </a:cubicBezTo>
                <a:cubicBezTo>
                  <a:pt x="240" y="159"/>
                  <a:pt x="240" y="159"/>
                  <a:pt x="240" y="159"/>
                </a:cubicBezTo>
                <a:cubicBezTo>
                  <a:pt x="244" y="174"/>
                  <a:pt x="244" y="174"/>
                  <a:pt x="244" y="174"/>
                </a:cubicBezTo>
                <a:cubicBezTo>
                  <a:pt x="273" y="166"/>
                  <a:pt x="273" y="166"/>
                  <a:pt x="273" y="166"/>
                </a:cubicBezTo>
                <a:cubicBezTo>
                  <a:pt x="229" y="0"/>
                  <a:pt x="229" y="0"/>
                  <a:pt x="229" y="0"/>
                </a:cubicBezTo>
                <a:cubicBezTo>
                  <a:pt x="200" y="8"/>
                  <a:pt x="200" y="8"/>
                  <a:pt x="200" y="8"/>
                </a:cubicBezTo>
                <a:cubicBezTo>
                  <a:pt x="204" y="24"/>
                  <a:pt x="204" y="24"/>
                  <a:pt x="204" y="24"/>
                </a:cubicBezTo>
                <a:cubicBezTo>
                  <a:pt x="111" y="85"/>
                  <a:pt x="111" y="85"/>
                  <a:pt x="111" y="85"/>
                </a:cubicBezTo>
                <a:cubicBezTo>
                  <a:pt x="53" y="123"/>
                  <a:pt x="53" y="123"/>
                  <a:pt x="53" y="123"/>
                </a:cubicBezTo>
                <a:cubicBezTo>
                  <a:pt x="51" y="117"/>
                  <a:pt x="51" y="117"/>
                  <a:pt x="51" y="117"/>
                </a:cubicBezTo>
                <a:cubicBezTo>
                  <a:pt x="0" y="121"/>
                  <a:pt x="0" y="121"/>
                  <a:pt x="0" y="121"/>
                </a:cubicBezTo>
                <a:cubicBezTo>
                  <a:pt x="16" y="177"/>
                  <a:pt x="16" y="177"/>
                  <a:pt x="16" y="177"/>
                </a:cubicBezTo>
                <a:cubicBezTo>
                  <a:pt x="61" y="154"/>
                  <a:pt x="61" y="154"/>
                  <a:pt x="61" y="154"/>
                </a:cubicBezTo>
                <a:cubicBezTo>
                  <a:pt x="60" y="149"/>
                  <a:pt x="60" y="149"/>
                  <a:pt x="60" y="149"/>
                </a:cubicBezTo>
                <a:close/>
                <a:moveTo>
                  <a:pt x="206" y="63"/>
                </a:moveTo>
                <a:cubicBezTo>
                  <a:pt x="123" y="113"/>
                  <a:pt x="123" y="113"/>
                  <a:pt x="123" y="113"/>
                </a:cubicBezTo>
                <a:cubicBezTo>
                  <a:pt x="115" y="100"/>
                  <a:pt x="115" y="100"/>
                  <a:pt x="115" y="100"/>
                </a:cubicBezTo>
                <a:cubicBezTo>
                  <a:pt x="198" y="50"/>
                  <a:pt x="198" y="50"/>
                  <a:pt x="198" y="50"/>
                </a:cubicBezTo>
                <a:cubicBezTo>
                  <a:pt x="206" y="63"/>
                  <a:pt x="206" y="63"/>
                  <a:pt x="206" y="63"/>
                </a:cubicBezTo>
                <a:close/>
                <a:moveTo>
                  <a:pt x="119" y="152"/>
                </a:moveTo>
                <a:cubicBezTo>
                  <a:pt x="129" y="153"/>
                  <a:pt x="129" y="153"/>
                  <a:pt x="129" y="153"/>
                </a:cubicBezTo>
                <a:cubicBezTo>
                  <a:pt x="178" y="156"/>
                  <a:pt x="178" y="156"/>
                  <a:pt x="178" y="156"/>
                </a:cubicBezTo>
                <a:cubicBezTo>
                  <a:pt x="183" y="174"/>
                  <a:pt x="183" y="174"/>
                  <a:pt x="183" y="174"/>
                </a:cubicBezTo>
                <a:cubicBezTo>
                  <a:pt x="183" y="174"/>
                  <a:pt x="183" y="174"/>
                  <a:pt x="183" y="174"/>
                </a:cubicBezTo>
                <a:cubicBezTo>
                  <a:pt x="183" y="174"/>
                  <a:pt x="183" y="174"/>
                  <a:pt x="183" y="174"/>
                </a:cubicBezTo>
                <a:cubicBezTo>
                  <a:pt x="183" y="174"/>
                  <a:pt x="183" y="174"/>
                  <a:pt x="183" y="174"/>
                </a:cubicBezTo>
                <a:cubicBezTo>
                  <a:pt x="183" y="174"/>
                  <a:pt x="183" y="174"/>
                  <a:pt x="183" y="174"/>
                </a:cubicBezTo>
                <a:cubicBezTo>
                  <a:pt x="130" y="188"/>
                  <a:pt x="130" y="188"/>
                  <a:pt x="130" y="188"/>
                </a:cubicBezTo>
                <a:cubicBezTo>
                  <a:pt x="129" y="188"/>
                  <a:pt x="128" y="188"/>
                  <a:pt x="128" y="188"/>
                </a:cubicBezTo>
                <a:cubicBezTo>
                  <a:pt x="128" y="188"/>
                  <a:pt x="129" y="188"/>
                  <a:pt x="128" y="188"/>
                </a:cubicBezTo>
                <a:cubicBezTo>
                  <a:pt x="128" y="188"/>
                  <a:pt x="128" y="188"/>
                  <a:pt x="128" y="188"/>
                </a:cubicBezTo>
                <a:lnTo>
                  <a:pt x="119" y="152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3" name="Freeform 193"/>
          <p:cNvSpPr>
            <a:spLocks noEditPoints="1"/>
          </p:cNvSpPr>
          <p:nvPr/>
        </p:nvSpPr>
        <p:spPr bwMode="auto">
          <a:xfrm>
            <a:off x="9530807" y="4322162"/>
            <a:ext cx="373578" cy="666410"/>
          </a:xfrm>
          <a:custGeom>
            <a:avLst/>
            <a:gdLst>
              <a:gd name="T0" fmla="*/ 347 w 347"/>
              <a:gd name="T1" fmla="*/ 229 h 619"/>
              <a:gd name="T2" fmla="*/ 321 w 347"/>
              <a:gd name="T3" fmla="*/ 229 h 619"/>
              <a:gd name="T4" fmla="*/ 343 w 347"/>
              <a:gd name="T5" fmla="*/ 132 h 619"/>
              <a:gd name="T6" fmla="*/ 347 w 347"/>
              <a:gd name="T7" fmla="*/ 113 h 619"/>
              <a:gd name="T8" fmla="*/ 326 w 347"/>
              <a:gd name="T9" fmla="*/ 109 h 619"/>
              <a:gd name="T10" fmla="*/ 321 w 347"/>
              <a:gd name="T11" fmla="*/ 106 h 619"/>
              <a:gd name="T12" fmla="*/ 328 w 347"/>
              <a:gd name="T13" fmla="*/ 78 h 619"/>
              <a:gd name="T14" fmla="*/ 307 w 347"/>
              <a:gd name="T15" fmla="*/ 73 h 619"/>
              <a:gd name="T16" fmla="*/ 317 w 347"/>
              <a:gd name="T17" fmla="*/ 26 h 619"/>
              <a:gd name="T18" fmla="*/ 248 w 347"/>
              <a:gd name="T19" fmla="*/ 35 h 619"/>
              <a:gd name="T20" fmla="*/ 243 w 347"/>
              <a:gd name="T21" fmla="*/ 59 h 619"/>
              <a:gd name="T22" fmla="*/ 224 w 347"/>
              <a:gd name="T23" fmla="*/ 54 h 619"/>
              <a:gd name="T24" fmla="*/ 217 w 347"/>
              <a:gd name="T25" fmla="*/ 85 h 619"/>
              <a:gd name="T26" fmla="*/ 210 w 347"/>
              <a:gd name="T27" fmla="*/ 83 h 619"/>
              <a:gd name="T28" fmla="*/ 191 w 347"/>
              <a:gd name="T29" fmla="*/ 78 h 619"/>
              <a:gd name="T30" fmla="*/ 187 w 347"/>
              <a:gd name="T31" fmla="*/ 97 h 619"/>
              <a:gd name="T32" fmla="*/ 170 w 347"/>
              <a:gd name="T33" fmla="*/ 172 h 619"/>
              <a:gd name="T34" fmla="*/ 137 w 347"/>
              <a:gd name="T35" fmla="*/ 78 h 619"/>
              <a:gd name="T36" fmla="*/ 137 w 347"/>
              <a:gd name="T37" fmla="*/ 73 h 619"/>
              <a:gd name="T38" fmla="*/ 130 w 347"/>
              <a:gd name="T39" fmla="*/ 68 h 619"/>
              <a:gd name="T40" fmla="*/ 57 w 347"/>
              <a:gd name="T41" fmla="*/ 16 h 619"/>
              <a:gd name="T42" fmla="*/ 35 w 347"/>
              <a:gd name="T43" fmla="*/ 0 h 619"/>
              <a:gd name="T44" fmla="*/ 28 w 347"/>
              <a:gd name="T45" fmla="*/ 26 h 619"/>
              <a:gd name="T46" fmla="*/ 2 w 347"/>
              <a:gd name="T47" fmla="*/ 113 h 619"/>
              <a:gd name="T48" fmla="*/ 0 w 347"/>
              <a:gd name="T49" fmla="*/ 118 h 619"/>
              <a:gd name="T50" fmla="*/ 2 w 347"/>
              <a:gd name="T51" fmla="*/ 125 h 619"/>
              <a:gd name="T52" fmla="*/ 38 w 347"/>
              <a:gd name="T53" fmla="*/ 229 h 619"/>
              <a:gd name="T54" fmla="*/ 5 w 347"/>
              <a:gd name="T55" fmla="*/ 229 h 619"/>
              <a:gd name="T56" fmla="*/ 57 w 347"/>
              <a:gd name="T57" fmla="*/ 619 h 619"/>
              <a:gd name="T58" fmla="*/ 281 w 347"/>
              <a:gd name="T59" fmla="*/ 619 h 619"/>
              <a:gd name="T60" fmla="*/ 347 w 347"/>
              <a:gd name="T61" fmla="*/ 229 h 619"/>
              <a:gd name="T62" fmla="*/ 347 w 347"/>
              <a:gd name="T63" fmla="*/ 229 h 619"/>
              <a:gd name="T64" fmla="*/ 281 w 347"/>
              <a:gd name="T65" fmla="*/ 229 h 619"/>
              <a:gd name="T66" fmla="*/ 196 w 347"/>
              <a:gd name="T67" fmla="*/ 229 h 619"/>
              <a:gd name="T68" fmla="*/ 220 w 347"/>
              <a:gd name="T69" fmla="*/ 125 h 619"/>
              <a:gd name="T70" fmla="*/ 300 w 347"/>
              <a:gd name="T71" fmla="*/ 142 h 619"/>
              <a:gd name="T72" fmla="*/ 281 w 347"/>
              <a:gd name="T73" fmla="*/ 229 h 619"/>
              <a:gd name="T74" fmla="*/ 281 w 347"/>
              <a:gd name="T75" fmla="*/ 229 h 619"/>
              <a:gd name="T76" fmla="*/ 149 w 347"/>
              <a:gd name="T77" fmla="*/ 229 h 619"/>
              <a:gd name="T78" fmla="*/ 80 w 347"/>
              <a:gd name="T79" fmla="*/ 229 h 619"/>
              <a:gd name="T80" fmla="*/ 42 w 347"/>
              <a:gd name="T81" fmla="*/ 118 h 619"/>
              <a:gd name="T82" fmla="*/ 104 w 347"/>
              <a:gd name="T83" fmla="*/ 97 h 619"/>
              <a:gd name="T84" fmla="*/ 149 w 347"/>
              <a:gd name="T85" fmla="*/ 229 h 619"/>
              <a:gd name="T86" fmla="*/ 149 w 347"/>
              <a:gd name="T87" fmla="*/ 229 h 619"/>
              <a:gd name="T88" fmla="*/ 283 w 347"/>
              <a:gd name="T89" fmla="*/ 274 h 619"/>
              <a:gd name="T90" fmla="*/ 241 w 347"/>
              <a:gd name="T91" fmla="*/ 562 h 619"/>
              <a:gd name="T92" fmla="*/ 168 w 347"/>
              <a:gd name="T93" fmla="*/ 562 h 619"/>
              <a:gd name="T94" fmla="*/ 210 w 347"/>
              <a:gd name="T95" fmla="*/ 274 h 619"/>
              <a:gd name="T96" fmla="*/ 283 w 347"/>
              <a:gd name="T97" fmla="*/ 274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47" h="619">
                <a:moveTo>
                  <a:pt x="347" y="229"/>
                </a:moveTo>
                <a:lnTo>
                  <a:pt x="321" y="229"/>
                </a:lnTo>
                <a:lnTo>
                  <a:pt x="343" y="132"/>
                </a:lnTo>
                <a:lnTo>
                  <a:pt x="347" y="113"/>
                </a:lnTo>
                <a:lnTo>
                  <a:pt x="326" y="109"/>
                </a:lnTo>
                <a:lnTo>
                  <a:pt x="321" y="106"/>
                </a:lnTo>
                <a:lnTo>
                  <a:pt x="328" y="78"/>
                </a:lnTo>
                <a:lnTo>
                  <a:pt x="307" y="73"/>
                </a:lnTo>
                <a:lnTo>
                  <a:pt x="317" y="26"/>
                </a:lnTo>
                <a:lnTo>
                  <a:pt x="248" y="35"/>
                </a:lnTo>
                <a:lnTo>
                  <a:pt x="243" y="59"/>
                </a:lnTo>
                <a:lnTo>
                  <a:pt x="224" y="54"/>
                </a:lnTo>
                <a:lnTo>
                  <a:pt x="217" y="85"/>
                </a:lnTo>
                <a:lnTo>
                  <a:pt x="210" y="83"/>
                </a:lnTo>
                <a:lnTo>
                  <a:pt x="191" y="78"/>
                </a:lnTo>
                <a:lnTo>
                  <a:pt x="187" y="97"/>
                </a:lnTo>
                <a:lnTo>
                  <a:pt x="170" y="172"/>
                </a:lnTo>
                <a:lnTo>
                  <a:pt x="137" y="78"/>
                </a:lnTo>
                <a:lnTo>
                  <a:pt x="137" y="73"/>
                </a:lnTo>
                <a:lnTo>
                  <a:pt x="130" y="68"/>
                </a:lnTo>
                <a:lnTo>
                  <a:pt x="57" y="16"/>
                </a:lnTo>
                <a:lnTo>
                  <a:pt x="35" y="0"/>
                </a:lnTo>
                <a:lnTo>
                  <a:pt x="28" y="26"/>
                </a:lnTo>
                <a:lnTo>
                  <a:pt x="2" y="113"/>
                </a:lnTo>
                <a:lnTo>
                  <a:pt x="0" y="118"/>
                </a:lnTo>
                <a:lnTo>
                  <a:pt x="2" y="125"/>
                </a:lnTo>
                <a:lnTo>
                  <a:pt x="38" y="229"/>
                </a:lnTo>
                <a:lnTo>
                  <a:pt x="5" y="229"/>
                </a:lnTo>
                <a:lnTo>
                  <a:pt x="57" y="619"/>
                </a:lnTo>
                <a:lnTo>
                  <a:pt x="281" y="619"/>
                </a:lnTo>
                <a:lnTo>
                  <a:pt x="347" y="229"/>
                </a:lnTo>
                <a:lnTo>
                  <a:pt x="347" y="229"/>
                </a:lnTo>
                <a:close/>
                <a:moveTo>
                  <a:pt x="281" y="229"/>
                </a:moveTo>
                <a:lnTo>
                  <a:pt x="196" y="229"/>
                </a:lnTo>
                <a:lnTo>
                  <a:pt x="220" y="125"/>
                </a:lnTo>
                <a:lnTo>
                  <a:pt x="300" y="142"/>
                </a:lnTo>
                <a:lnTo>
                  <a:pt x="281" y="229"/>
                </a:lnTo>
                <a:lnTo>
                  <a:pt x="281" y="229"/>
                </a:lnTo>
                <a:close/>
                <a:moveTo>
                  <a:pt x="149" y="229"/>
                </a:moveTo>
                <a:lnTo>
                  <a:pt x="80" y="229"/>
                </a:lnTo>
                <a:lnTo>
                  <a:pt x="42" y="118"/>
                </a:lnTo>
                <a:lnTo>
                  <a:pt x="104" y="97"/>
                </a:lnTo>
                <a:lnTo>
                  <a:pt x="149" y="229"/>
                </a:lnTo>
                <a:lnTo>
                  <a:pt x="149" y="229"/>
                </a:lnTo>
                <a:close/>
                <a:moveTo>
                  <a:pt x="283" y="274"/>
                </a:moveTo>
                <a:lnTo>
                  <a:pt x="241" y="562"/>
                </a:lnTo>
                <a:lnTo>
                  <a:pt x="168" y="562"/>
                </a:lnTo>
                <a:lnTo>
                  <a:pt x="210" y="274"/>
                </a:lnTo>
                <a:lnTo>
                  <a:pt x="283" y="274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4" name="Freeform 194"/>
          <p:cNvSpPr>
            <a:spLocks noEditPoints="1"/>
          </p:cNvSpPr>
          <p:nvPr/>
        </p:nvSpPr>
        <p:spPr bwMode="auto">
          <a:xfrm>
            <a:off x="7379779" y="4329698"/>
            <a:ext cx="531837" cy="643801"/>
          </a:xfrm>
          <a:custGeom>
            <a:avLst/>
            <a:gdLst>
              <a:gd name="T0" fmla="*/ 162 w 209"/>
              <a:gd name="T1" fmla="*/ 75 h 253"/>
              <a:gd name="T2" fmla="*/ 164 w 209"/>
              <a:gd name="T3" fmla="*/ 76 h 253"/>
              <a:gd name="T4" fmla="*/ 167 w 209"/>
              <a:gd name="T5" fmla="*/ 77 h 253"/>
              <a:gd name="T6" fmla="*/ 167 w 209"/>
              <a:gd name="T7" fmla="*/ 80 h 253"/>
              <a:gd name="T8" fmla="*/ 164 w 209"/>
              <a:gd name="T9" fmla="*/ 100 h 253"/>
              <a:gd name="T10" fmla="*/ 155 w 209"/>
              <a:gd name="T11" fmla="*/ 110 h 253"/>
              <a:gd name="T12" fmla="*/ 146 w 209"/>
              <a:gd name="T13" fmla="*/ 134 h 253"/>
              <a:gd name="T14" fmla="*/ 125 w 209"/>
              <a:gd name="T15" fmla="*/ 152 h 253"/>
              <a:gd name="T16" fmla="*/ 101 w 209"/>
              <a:gd name="T17" fmla="*/ 154 h 253"/>
              <a:gd name="T18" fmla="*/ 78 w 209"/>
              <a:gd name="T19" fmla="*/ 151 h 253"/>
              <a:gd name="T20" fmla="*/ 59 w 209"/>
              <a:gd name="T21" fmla="*/ 133 h 253"/>
              <a:gd name="T22" fmla="*/ 51 w 209"/>
              <a:gd name="T23" fmla="*/ 110 h 253"/>
              <a:gd name="T24" fmla="*/ 42 w 209"/>
              <a:gd name="T25" fmla="*/ 100 h 253"/>
              <a:gd name="T26" fmla="*/ 39 w 209"/>
              <a:gd name="T27" fmla="*/ 80 h 253"/>
              <a:gd name="T28" fmla="*/ 39 w 209"/>
              <a:gd name="T29" fmla="*/ 77 h 253"/>
              <a:gd name="T30" fmla="*/ 41 w 209"/>
              <a:gd name="T31" fmla="*/ 76 h 253"/>
              <a:gd name="T32" fmla="*/ 43 w 209"/>
              <a:gd name="T33" fmla="*/ 75 h 253"/>
              <a:gd name="T34" fmla="*/ 53 w 209"/>
              <a:gd name="T35" fmla="*/ 19 h 253"/>
              <a:gd name="T36" fmla="*/ 150 w 209"/>
              <a:gd name="T37" fmla="*/ 18 h 253"/>
              <a:gd name="T38" fmla="*/ 162 w 209"/>
              <a:gd name="T39" fmla="*/ 75 h 253"/>
              <a:gd name="T40" fmla="*/ 115 w 209"/>
              <a:gd name="T41" fmla="*/ 165 h 253"/>
              <a:gd name="T42" fmla="*/ 115 w 209"/>
              <a:gd name="T43" fmla="*/ 172 h 253"/>
              <a:gd name="T44" fmla="*/ 111 w 209"/>
              <a:gd name="T45" fmla="*/ 179 h 253"/>
              <a:gd name="T46" fmla="*/ 117 w 209"/>
              <a:gd name="T47" fmla="*/ 218 h 253"/>
              <a:gd name="T48" fmla="*/ 141 w 209"/>
              <a:gd name="T49" fmla="*/ 166 h 253"/>
              <a:gd name="T50" fmla="*/ 178 w 209"/>
              <a:gd name="T51" fmla="*/ 165 h 253"/>
              <a:gd name="T52" fmla="*/ 206 w 209"/>
              <a:gd name="T53" fmla="*/ 253 h 253"/>
              <a:gd name="T54" fmla="*/ 0 w 209"/>
              <a:gd name="T55" fmla="*/ 253 h 253"/>
              <a:gd name="T56" fmla="*/ 30 w 209"/>
              <a:gd name="T57" fmla="*/ 166 h 253"/>
              <a:gd name="T58" fmla="*/ 63 w 209"/>
              <a:gd name="T59" fmla="*/ 166 h 253"/>
              <a:gd name="T60" fmla="*/ 94 w 209"/>
              <a:gd name="T61" fmla="*/ 217 h 253"/>
              <a:gd name="T62" fmla="*/ 100 w 209"/>
              <a:gd name="T63" fmla="*/ 179 h 253"/>
              <a:gd name="T64" fmla="*/ 96 w 209"/>
              <a:gd name="T65" fmla="*/ 172 h 253"/>
              <a:gd name="T66" fmla="*/ 96 w 209"/>
              <a:gd name="T67" fmla="*/ 165 h 253"/>
              <a:gd name="T68" fmla="*/ 115 w 209"/>
              <a:gd name="T69" fmla="*/ 165 h 253"/>
              <a:gd name="T70" fmla="*/ 142 w 209"/>
              <a:gd name="T71" fmla="*/ 63 h 253"/>
              <a:gd name="T72" fmla="*/ 89 w 209"/>
              <a:gd name="T73" fmla="*/ 59 h 253"/>
              <a:gd name="T74" fmla="*/ 64 w 209"/>
              <a:gd name="T75" fmla="*/ 62 h 253"/>
              <a:gd name="T76" fmla="*/ 59 w 209"/>
              <a:gd name="T77" fmla="*/ 78 h 253"/>
              <a:gd name="T78" fmla="*/ 58 w 209"/>
              <a:gd name="T79" fmla="*/ 83 h 253"/>
              <a:gd name="T80" fmla="*/ 53 w 209"/>
              <a:gd name="T81" fmla="*/ 82 h 253"/>
              <a:gd name="T82" fmla="*/ 51 w 209"/>
              <a:gd name="T83" fmla="*/ 83 h 253"/>
              <a:gd name="T84" fmla="*/ 49 w 209"/>
              <a:gd name="T85" fmla="*/ 83 h 253"/>
              <a:gd name="T86" fmla="*/ 51 w 209"/>
              <a:gd name="T87" fmla="*/ 96 h 253"/>
              <a:gd name="T88" fmla="*/ 56 w 209"/>
              <a:gd name="T89" fmla="*/ 101 h 253"/>
              <a:gd name="T90" fmla="*/ 59 w 209"/>
              <a:gd name="T91" fmla="*/ 102 h 253"/>
              <a:gd name="T92" fmla="*/ 60 w 209"/>
              <a:gd name="T93" fmla="*/ 105 h 253"/>
              <a:gd name="T94" fmla="*/ 68 w 209"/>
              <a:gd name="T95" fmla="*/ 128 h 253"/>
              <a:gd name="T96" fmla="*/ 82 w 209"/>
              <a:gd name="T97" fmla="*/ 142 h 253"/>
              <a:gd name="T98" fmla="*/ 101 w 209"/>
              <a:gd name="T99" fmla="*/ 144 h 253"/>
              <a:gd name="T100" fmla="*/ 122 w 209"/>
              <a:gd name="T101" fmla="*/ 142 h 253"/>
              <a:gd name="T102" fmla="*/ 137 w 209"/>
              <a:gd name="T103" fmla="*/ 129 h 253"/>
              <a:gd name="T104" fmla="*/ 146 w 209"/>
              <a:gd name="T105" fmla="*/ 105 h 253"/>
              <a:gd name="T106" fmla="*/ 147 w 209"/>
              <a:gd name="T107" fmla="*/ 102 h 253"/>
              <a:gd name="T108" fmla="*/ 149 w 209"/>
              <a:gd name="T109" fmla="*/ 101 h 253"/>
              <a:gd name="T110" fmla="*/ 154 w 209"/>
              <a:gd name="T111" fmla="*/ 96 h 253"/>
              <a:gd name="T112" fmla="*/ 156 w 209"/>
              <a:gd name="T113" fmla="*/ 83 h 253"/>
              <a:gd name="T114" fmla="*/ 155 w 209"/>
              <a:gd name="T115" fmla="*/ 83 h 253"/>
              <a:gd name="T116" fmla="*/ 152 w 209"/>
              <a:gd name="T117" fmla="*/ 82 h 253"/>
              <a:gd name="T118" fmla="*/ 148 w 209"/>
              <a:gd name="T119" fmla="*/ 83 h 253"/>
              <a:gd name="T120" fmla="*/ 147 w 209"/>
              <a:gd name="T121" fmla="*/ 78 h 253"/>
              <a:gd name="T122" fmla="*/ 142 w 209"/>
              <a:gd name="T123" fmla="*/ 63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09" h="253">
                <a:moveTo>
                  <a:pt x="162" y="75"/>
                </a:moveTo>
                <a:cubicBezTo>
                  <a:pt x="163" y="75"/>
                  <a:pt x="164" y="75"/>
                  <a:pt x="164" y="76"/>
                </a:cubicBezTo>
                <a:cubicBezTo>
                  <a:pt x="167" y="77"/>
                  <a:pt x="167" y="77"/>
                  <a:pt x="167" y="77"/>
                </a:cubicBezTo>
                <a:cubicBezTo>
                  <a:pt x="167" y="80"/>
                  <a:pt x="167" y="80"/>
                  <a:pt x="167" y="80"/>
                </a:cubicBezTo>
                <a:cubicBezTo>
                  <a:pt x="167" y="88"/>
                  <a:pt x="166" y="95"/>
                  <a:pt x="164" y="100"/>
                </a:cubicBezTo>
                <a:cubicBezTo>
                  <a:pt x="162" y="104"/>
                  <a:pt x="159" y="108"/>
                  <a:pt x="155" y="110"/>
                </a:cubicBezTo>
                <a:cubicBezTo>
                  <a:pt x="153" y="119"/>
                  <a:pt x="150" y="127"/>
                  <a:pt x="146" y="134"/>
                </a:cubicBezTo>
                <a:cubicBezTo>
                  <a:pt x="141" y="142"/>
                  <a:pt x="134" y="149"/>
                  <a:pt x="125" y="152"/>
                </a:cubicBezTo>
                <a:cubicBezTo>
                  <a:pt x="121" y="154"/>
                  <a:pt x="111" y="154"/>
                  <a:pt x="101" y="154"/>
                </a:cubicBezTo>
                <a:cubicBezTo>
                  <a:pt x="91" y="154"/>
                  <a:pt x="82" y="153"/>
                  <a:pt x="78" y="151"/>
                </a:cubicBezTo>
                <a:cubicBezTo>
                  <a:pt x="70" y="147"/>
                  <a:pt x="64" y="141"/>
                  <a:pt x="59" y="133"/>
                </a:cubicBezTo>
                <a:cubicBezTo>
                  <a:pt x="56" y="126"/>
                  <a:pt x="53" y="118"/>
                  <a:pt x="51" y="110"/>
                </a:cubicBezTo>
                <a:cubicBezTo>
                  <a:pt x="47" y="108"/>
                  <a:pt x="44" y="105"/>
                  <a:pt x="42" y="100"/>
                </a:cubicBezTo>
                <a:cubicBezTo>
                  <a:pt x="40" y="95"/>
                  <a:pt x="39" y="88"/>
                  <a:pt x="39" y="80"/>
                </a:cubicBezTo>
                <a:cubicBezTo>
                  <a:pt x="39" y="77"/>
                  <a:pt x="39" y="77"/>
                  <a:pt x="39" y="77"/>
                </a:cubicBezTo>
                <a:cubicBezTo>
                  <a:pt x="41" y="76"/>
                  <a:pt x="41" y="76"/>
                  <a:pt x="41" y="76"/>
                </a:cubicBezTo>
                <a:cubicBezTo>
                  <a:pt x="42" y="76"/>
                  <a:pt x="42" y="75"/>
                  <a:pt x="43" y="75"/>
                </a:cubicBezTo>
                <a:cubicBezTo>
                  <a:pt x="40" y="44"/>
                  <a:pt x="41" y="32"/>
                  <a:pt x="53" y="19"/>
                </a:cubicBezTo>
                <a:cubicBezTo>
                  <a:pt x="76" y="0"/>
                  <a:pt x="127" y="1"/>
                  <a:pt x="150" y="18"/>
                </a:cubicBezTo>
                <a:cubicBezTo>
                  <a:pt x="166" y="32"/>
                  <a:pt x="167" y="49"/>
                  <a:pt x="162" y="75"/>
                </a:cubicBezTo>
                <a:close/>
                <a:moveTo>
                  <a:pt x="115" y="165"/>
                </a:moveTo>
                <a:cubicBezTo>
                  <a:pt x="115" y="172"/>
                  <a:pt x="115" y="172"/>
                  <a:pt x="115" y="172"/>
                </a:cubicBezTo>
                <a:cubicBezTo>
                  <a:pt x="111" y="179"/>
                  <a:pt x="111" y="179"/>
                  <a:pt x="111" y="179"/>
                </a:cubicBezTo>
                <a:cubicBezTo>
                  <a:pt x="117" y="218"/>
                  <a:pt x="117" y="218"/>
                  <a:pt x="117" y="218"/>
                </a:cubicBezTo>
                <a:cubicBezTo>
                  <a:pt x="141" y="166"/>
                  <a:pt x="141" y="166"/>
                  <a:pt x="141" y="166"/>
                </a:cubicBezTo>
                <a:cubicBezTo>
                  <a:pt x="178" y="165"/>
                  <a:pt x="178" y="165"/>
                  <a:pt x="178" y="165"/>
                </a:cubicBezTo>
                <a:cubicBezTo>
                  <a:pt x="197" y="183"/>
                  <a:pt x="209" y="225"/>
                  <a:pt x="206" y="253"/>
                </a:cubicBezTo>
                <a:cubicBezTo>
                  <a:pt x="138" y="253"/>
                  <a:pt x="69" y="253"/>
                  <a:pt x="0" y="253"/>
                </a:cubicBezTo>
                <a:cubicBezTo>
                  <a:pt x="1" y="228"/>
                  <a:pt x="5" y="187"/>
                  <a:pt x="30" y="166"/>
                </a:cubicBezTo>
                <a:cubicBezTo>
                  <a:pt x="63" y="166"/>
                  <a:pt x="63" y="166"/>
                  <a:pt x="63" y="166"/>
                </a:cubicBezTo>
                <a:cubicBezTo>
                  <a:pt x="94" y="217"/>
                  <a:pt x="94" y="217"/>
                  <a:pt x="94" y="217"/>
                </a:cubicBezTo>
                <a:cubicBezTo>
                  <a:pt x="100" y="179"/>
                  <a:pt x="100" y="179"/>
                  <a:pt x="100" y="179"/>
                </a:cubicBezTo>
                <a:cubicBezTo>
                  <a:pt x="96" y="172"/>
                  <a:pt x="96" y="172"/>
                  <a:pt x="96" y="172"/>
                </a:cubicBezTo>
                <a:cubicBezTo>
                  <a:pt x="96" y="165"/>
                  <a:pt x="96" y="165"/>
                  <a:pt x="96" y="165"/>
                </a:cubicBezTo>
                <a:cubicBezTo>
                  <a:pt x="104" y="164"/>
                  <a:pt x="107" y="164"/>
                  <a:pt x="115" y="165"/>
                </a:cubicBezTo>
                <a:close/>
                <a:moveTo>
                  <a:pt x="142" y="63"/>
                </a:moveTo>
                <a:cubicBezTo>
                  <a:pt x="128" y="66"/>
                  <a:pt x="106" y="69"/>
                  <a:pt x="89" y="59"/>
                </a:cubicBezTo>
                <a:cubicBezTo>
                  <a:pt x="82" y="55"/>
                  <a:pt x="72" y="63"/>
                  <a:pt x="64" y="62"/>
                </a:cubicBezTo>
                <a:cubicBezTo>
                  <a:pt x="62" y="67"/>
                  <a:pt x="60" y="72"/>
                  <a:pt x="59" y="78"/>
                </a:cubicBezTo>
                <a:cubicBezTo>
                  <a:pt x="58" y="83"/>
                  <a:pt x="58" y="83"/>
                  <a:pt x="58" y="83"/>
                </a:cubicBezTo>
                <a:cubicBezTo>
                  <a:pt x="53" y="82"/>
                  <a:pt x="53" y="82"/>
                  <a:pt x="53" y="82"/>
                </a:cubicBezTo>
                <a:cubicBezTo>
                  <a:pt x="52" y="82"/>
                  <a:pt x="52" y="82"/>
                  <a:pt x="51" y="83"/>
                </a:cubicBezTo>
                <a:cubicBezTo>
                  <a:pt x="50" y="83"/>
                  <a:pt x="50" y="83"/>
                  <a:pt x="49" y="83"/>
                </a:cubicBezTo>
                <a:cubicBezTo>
                  <a:pt x="49" y="88"/>
                  <a:pt x="50" y="93"/>
                  <a:pt x="51" y="96"/>
                </a:cubicBezTo>
                <a:cubicBezTo>
                  <a:pt x="53" y="99"/>
                  <a:pt x="54" y="101"/>
                  <a:pt x="56" y="101"/>
                </a:cubicBezTo>
                <a:cubicBezTo>
                  <a:pt x="59" y="102"/>
                  <a:pt x="59" y="102"/>
                  <a:pt x="59" y="102"/>
                </a:cubicBezTo>
                <a:cubicBezTo>
                  <a:pt x="60" y="105"/>
                  <a:pt x="60" y="105"/>
                  <a:pt x="60" y="105"/>
                </a:cubicBezTo>
                <a:cubicBezTo>
                  <a:pt x="62" y="113"/>
                  <a:pt x="65" y="122"/>
                  <a:pt x="68" y="128"/>
                </a:cubicBezTo>
                <a:cubicBezTo>
                  <a:pt x="72" y="134"/>
                  <a:pt x="76" y="139"/>
                  <a:pt x="82" y="142"/>
                </a:cubicBezTo>
                <a:cubicBezTo>
                  <a:pt x="85" y="143"/>
                  <a:pt x="93" y="144"/>
                  <a:pt x="101" y="144"/>
                </a:cubicBezTo>
                <a:cubicBezTo>
                  <a:pt x="110" y="144"/>
                  <a:pt x="119" y="143"/>
                  <a:pt x="122" y="142"/>
                </a:cubicBezTo>
                <a:cubicBezTo>
                  <a:pt x="128" y="140"/>
                  <a:pt x="133" y="135"/>
                  <a:pt x="137" y="129"/>
                </a:cubicBezTo>
                <a:cubicBezTo>
                  <a:pt x="141" y="122"/>
                  <a:pt x="144" y="114"/>
                  <a:pt x="146" y="105"/>
                </a:cubicBezTo>
                <a:cubicBezTo>
                  <a:pt x="147" y="102"/>
                  <a:pt x="147" y="102"/>
                  <a:pt x="147" y="102"/>
                </a:cubicBezTo>
                <a:cubicBezTo>
                  <a:pt x="149" y="101"/>
                  <a:pt x="149" y="101"/>
                  <a:pt x="149" y="101"/>
                </a:cubicBezTo>
                <a:cubicBezTo>
                  <a:pt x="151" y="100"/>
                  <a:pt x="153" y="99"/>
                  <a:pt x="154" y="96"/>
                </a:cubicBezTo>
                <a:cubicBezTo>
                  <a:pt x="155" y="93"/>
                  <a:pt x="156" y="88"/>
                  <a:pt x="156" y="83"/>
                </a:cubicBezTo>
                <a:cubicBezTo>
                  <a:pt x="156" y="83"/>
                  <a:pt x="156" y="83"/>
                  <a:pt x="155" y="83"/>
                </a:cubicBezTo>
                <a:cubicBezTo>
                  <a:pt x="154" y="82"/>
                  <a:pt x="153" y="82"/>
                  <a:pt x="152" y="82"/>
                </a:cubicBezTo>
                <a:cubicBezTo>
                  <a:pt x="148" y="83"/>
                  <a:pt x="148" y="83"/>
                  <a:pt x="148" y="83"/>
                </a:cubicBezTo>
                <a:cubicBezTo>
                  <a:pt x="147" y="78"/>
                  <a:pt x="147" y="78"/>
                  <a:pt x="147" y="78"/>
                </a:cubicBezTo>
                <a:cubicBezTo>
                  <a:pt x="146" y="73"/>
                  <a:pt x="144" y="68"/>
                  <a:pt x="142" y="63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11" name="组合 210"/>
          <p:cNvGrpSpPr/>
          <p:nvPr/>
        </p:nvGrpSpPr>
        <p:grpSpPr>
          <a:xfrm>
            <a:off x="6338715" y="2168981"/>
            <a:ext cx="587818" cy="755767"/>
            <a:chOff x="6418953" y="3544811"/>
            <a:chExt cx="666348" cy="856734"/>
          </a:xfrm>
        </p:grpSpPr>
        <p:sp>
          <p:nvSpPr>
            <p:cNvPr id="195" name="Freeform 195"/>
            <p:cNvSpPr/>
            <p:nvPr/>
          </p:nvSpPr>
          <p:spPr bwMode="auto">
            <a:xfrm>
              <a:off x="6418953" y="3544811"/>
              <a:ext cx="666348" cy="856734"/>
            </a:xfrm>
            <a:custGeom>
              <a:avLst/>
              <a:gdLst>
                <a:gd name="T0" fmla="*/ 172 w 231"/>
                <a:gd name="T1" fmla="*/ 37 h 297"/>
                <a:gd name="T2" fmla="*/ 181 w 231"/>
                <a:gd name="T3" fmla="*/ 143 h 297"/>
                <a:gd name="T4" fmla="*/ 140 w 231"/>
                <a:gd name="T5" fmla="*/ 158 h 297"/>
                <a:gd name="T6" fmla="*/ 140 w 231"/>
                <a:gd name="T7" fmla="*/ 178 h 297"/>
                <a:gd name="T8" fmla="*/ 181 w 231"/>
                <a:gd name="T9" fmla="*/ 191 h 297"/>
                <a:gd name="T10" fmla="*/ 194 w 231"/>
                <a:gd name="T11" fmla="*/ 187 h 297"/>
                <a:gd name="T12" fmla="*/ 202 w 231"/>
                <a:gd name="T13" fmla="*/ 142 h 297"/>
                <a:gd name="T14" fmla="*/ 195 w 231"/>
                <a:gd name="T15" fmla="*/ 142 h 297"/>
                <a:gd name="T16" fmla="*/ 190 w 231"/>
                <a:gd name="T17" fmla="*/ 122 h 297"/>
                <a:gd name="T18" fmla="*/ 231 w 231"/>
                <a:gd name="T19" fmla="*/ 122 h 297"/>
                <a:gd name="T20" fmla="*/ 226 w 231"/>
                <a:gd name="T21" fmla="*/ 142 h 297"/>
                <a:gd name="T22" fmla="*/ 217 w 231"/>
                <a:gd name="T23" fmla="*/ 142 h 297"/>
                <a:gd name="T24" fmla="*/ 208 w 231"/>
                <a:gd name="T25" fmla="*/ 194 h 297"/>
                <a:gd name="T26" fmla="*/ 207 w 231"/>
                <a:gd name="T27" fmla="*/ 198 h 297"/>
                <a:gd name="T28" fmla="*/ 203 w 231"/>
                <a:gd name="T29" fmla="*/ 199 h 297"/>
                <a:gd name="T30" fmla="*/ 184 w 231"/>
                <a:gd name="T31" fmla="*/ 207 h 297"/>
                <a:gd name="T32" fmla="*/ 184 w 231"/>
                <a:gd name="T33" fmla="*/ 210 h 297"/>
                <a:gd name="T34" fmla="*/ 128 w 231"/>
                <a:gd name="T35" fmla="*/ 210 h 297"/>
                <a:gd name="T36" fmla="*/ 128 w 231"/>
                <a:gd name="T37" fmla="*/ 252 h 297"/>
                <a:gd name="T38" fmla="*/ 182 w 231"/>
                <a:gd name="T39" fmla="*/ 265 h 297"/>
                <a:gd name="T40" fmla="*/ 181 w 231"/>
                <a:gd name="T41" fmla="*/ 269 h 297"/>
                <a:gd name="T42" fmla="*/ 192 w 231"/>
                <a:gd name="T43" fmla="*/ 283 h 297"/>
                <a:gd name="T44" fmla="*/ 178 w 231"/>
                <a:gd name="T45" fmla="*/ 297 h 297"/>
                <a:gd name="T46" fmla="*/ 164 w 231"/>
                <a:gd name="T47" fmla="*/ 283 h 297"/>
                <a:gd name="T48" fmla="*/ 168 w 231"/>
                <a:gd name="T49" fmla="*/ 273 h 297"/>
                <a:gd name="T50" fmla="*/ 124 w 231"/>
                <a:gd name="T51" fmla="*/ 264 h 297"/>
                <a:gd name="T52" fmla="*/ 125 w 231"/>
                <a:gd name="T53" fmla="*/ 271 h 297"/>
                <a:gd name="T54" fmla="*/ 132 w 231"/>
                <a:gd name="T55" fmla="*/ 283 h 297"/>
                <a:gd name="T56" fmla="*/ 119 w 231"/>
                <a:gd name="T57" fmla="*/ 297 h 297"/>
                <a:gd name="T58" fmla="*/ 105 w 231"/>
                <a:gd name="T59" fmla="*/ 283 h 297"/>
                <a:gd name="T60" fmla="*/ 111 w 231"/>
                <a:gd name="T61" fmla="*/ 271 h 297"/>
                <a:gd name="T62" fmla="*/ 111 w 231"/>
                <a:gd name="T63" fmla="*/ 264 h 297"/>
                <a:gd name="T64" fmla="*/ 65 w 231"/>
                <a:gd name="T65" fmla="*/ 272 h 297"/>
                <a:gd name="T66" fmla="*/ 70 w 231"/>
                <a:gd name="T67" fmla="*/ 283 h 297"/>
                <a:gd name="T68" fmla="*/ 57 w 231"/>
                <a:gd name="T69" fmla="*/ 297 h 297"/>
                <a:gd name="T70" fmla="*/ 43 w 231"/>
                <a:gd name="T71" fmla="*/ 283 h 297"/>
                <a:gd name="T72" fmla="*/ 52 w 231"/>
                <a:gd name="T73" fmla="*/ 270 h 297"/>
                <a:gd name="T74" fmla="*/ 50 w 231"/>
                <a:gd name="T75" fmla="*/ 266 h 297"/>
                <a:gd name="T76" fmla="*/ 100 w 231"/>
                <a:gd name="T77" fmla="*/ 252 h 297"/>
                <a:gd name="T78" fmla="*/ 100 w 231"/>
                <a:gd name="T79" fmla="*/ 210 h 297"/>
                <a:gd name="T80" fmla="*/ 44 w 231"/>
                <a:gd name="T81" fmla="*/ 210 h 297"/>
                <a:gd name="T82" fmla="*/ 44 w 231"/>
                <a:gd name="T83" fmla="*/ 206 h 297"/>
                <a:gd name="T84" fmla="*/ 27 w 231"/>
                <a:gd name="T85" fmla="*/ 199 h 297"/>
                <a:gd name="T86" fmla="*/ 23 w 231"/>
                <a:gd name="T87" fmla="*/ 198 h 297"/>
                <a:gd name="T88" fmla="*/ 22 w 231"/>
                <a:gd name="T89" fmla="*/ 194 h 297"/>
                <a:gd name="T90" fmla="*/ 13 w 231"/>
                <a:gd name="T91" fmla="*/ 142 h 297"/>
                <a:gd name="T92" fmla="*/ 5 w 231"/>
                <a:gd name="T93" fmla="*/ 142 h 297"/>
                <a:gd name="T94" fmla="*/ 0 w 231"/>
                <a:gd name="T95" fmla="*/ 122 h 297"/>
                <a:gd name="T96" fmla="*/ 40 w 231"/>
                <a:gd name="T97" fmla="*/ 122 h 297"/>
                <a:gd name="T98" fmla="*/ 35 w 231"/>
                <a:gd name="T99" fmla="*/ 142 h 297"/>
                <a:gd name="T100" fmla="*/ 29 w 231"/>
                <a:gd name="T101" fmla="*/ 142 h 297"/>
                <a:gd name="T102" fmla="*/ 37 w 231"/>
                <a:gd name="T103" fmla="*/ 187 h 297"/>
                <a:gd name="T104" fmla="*/ 47 w 231"/>
                <a:gd name="T105" fmla="*/ 191 h 297"/>
                <a:gd name="T106" fmla="*/ 92 w 231"/>
                <a:gd name="T107" fmla="*/ 178 h 297"/>
                <a:gd name="T108" fmla="*/ 92 w 231"/>
                <a:gd name="T109" fmla="*/ 159 h 297"/>
                <a:gd name="T110" fmla="*/ 49 w 231"/>
                <a:gd name="T111" fmla="*/ 143 h 297"/>
                <a:gd name="T112" fmla="*/ 58 w 231"/>
                <a:gd name="T113" fmla="*/ 37 h 297"/>
                <a:gd name="T114" fmla="*/ 172 w 231"/>
                <a:gd name="T115" fmla="*/ 3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1" h="297">
                  <a:moveTo>
                    <a:pt x="172" y="37"/>
                  </a:moveTo>
                  <a:cubicBezTo>
                    <a:pt x="175" y="72"/>
                    <a:pt x="178" y="108"/>
                    <a:pt x="181" y="143"/>
                  </a:cubicBezTo>
                  <a:cubicBezTo>
                    <a:pt x="176" y="151"/>
                    <a:pt x="160" y="156"/>
                    <a:pt x="140" y="158"/>
                  </a:cubicBezTo>
                  <a:cubicBezTo>
                    <a:pt x="140" y="178"/>
                    <a:pt x="140" y="178"/>
                    <a:pt x="140" y="178"/>
                  </a:cubicBezTo>
                  <a:cubicBezTo>
                    <a:pt x="159" y="180"/>
                    <a:pt x="176" y="185"/>
                    <a:pt x="181" y="191"/>
                  </a:cubicBezTo>
                  <a:cubicBezTo>
                    <a:pt x="194" y="187"/>
                    <a:pt x="194" y="187"/>
                    <a:pt x="194" y="187"/>
                  </a:cubicBezTo>
                  <a:cubicBezTo>
                    <a:pt x="202" y="142"/>
                    <a:pt x="202" y="142"/>
                    <a:pt x="202" y="142"/>
                  </a:cubicBezTo>
                  <a:cubicBezTo>
                    <a:pt x="195" y="142"/>
                    <a:pt x="195" y="142"/>
                    <a:pt x="195" y="142"/>
                  </a:cubicBezTo>
                  <a:cubicBezTo>
                    <a:pt x="190" y="122"/>
                    <a:pt x="190" y="122"/>
                    <a:pt x="190" y="122"/>
                  </a:cubicBezTo>
                  <a:cubicBezTo>
                    <a:pt x="231" y="122"/>
                    <a:pt x="231" y="122"/>
                    <a:pt x="231" y="122"/>
                  </a:cubicBezTo>
                  <a:cubicBezTo>
                    <a:pt x="226" y="142"/>
                    <a:pt x="226" y="142"/>
                    <a:pt x="226" y="142"/>
                  </a:cubicBezTo>
                  <a:cubicBezTo>
                    <a:pt x="217" y="142"/>
                    <a:pt x="217" y="142"/>
                    <a:pt x="217" y="142"/>
                  </a:cubicBezTo>
                  <a:cubicBezTo>
                    <a:pt x="208" y="194"/>
                    <a:pt x="208" y="194"/>
                    <a:pt x="208" y="194"/>
                  </a:cubicBezTo>
                  <a:cubicBezTo>
                    <a:pt x="207" y="198"/>
                    <a:pt x="207" y="198"/>
                    <a:pt x="207" y="198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184" y="207"/>
                    <a:pt x="184" y="207"/>
                    <a:pt x="184" y="207"/>
                  </a:cubicBezTo>
                  <a:cubicBezTo>
                    <a:pt x="184" y="210"/>
                    <a:pt x="184" y="210"/>
                    <a:pt x="184" y="210"/>
                  </a:cubicBezTo>
                  <a:cubicBezTo>
                    <a:pt x="128" y="210"/>
                    <a:pt x="128" y="210"/>
                    <a:pt x="128" y="210"/>
                  </a:cubicBezTo>
                  <a:cubicBezTo>
                    <a:pt x="128" y="252"/>
                    <a:pt x="128" y="252"/>
                    <a:pt x="128" y="252"/>
                  </a:cubicBezTo>
                  <a:cubicBezTo>
                    <a:pt x="146" y="254"/>
                    <a:pt x="164" y="258"/>
                    <a:pt x="182" y="265"/>
                  </a:cubicBezTo>
                  <a:cubicBezTo>
                    <a:pt x="181" y="269"/>
                    <a:pt x="181" y="269"/>
                    <a:pt x="181" y="269"/>
                  </a:cubicBezTo>
                  <a:cubicBezTo>
                    <a:pt x="187" y="271"/>
                    <a:pt x="192" y="276"/>
                    <a:pt x="192" y="283"/>
                  </a:cubicBezTo>
                  <a:cubicBezTo>
                    <a:pt x="192" y="291"/>
                    <a:pt x="186" y="297"/>
                    <a:pt x="178" y="297"/>
                  </a:cubicBezTo>
                  <a:cubicBezTo>
                    <a:pt x="170" y="297"/>
                    <a:pt x="164" y="291"/>
                    <a:pt x="164" y="283"/>
                  </a:cubicBezTo>
                  <a:cubicBezTo>
                    <a:pt x="164" y="279"/>
                    <a:pt x="166" y="276"/>
                    <a:pt x="168" y="273"/>
                  </a:cubicBezTo>
                  <a:cubicBezTo>
                    <a:pt x="154" y="268"/>
                    <a:pt x="139" y="265"/>
                    <a:pt x="124" y="264"/>
                  </a:cubicBezTo>
                  <a:cubicBezTo>
                    <a:pt x="125" y="271"/>
                    <a:pt x="125" y="271"/>
                    <a:pt x="125" y="271"/>
                  </a:cubicBezTo>
                  <a:cubicBezTo>
                    <a:pt x="129" y="273"/>
                    <a:pt x="132" y="278"/>
                    <a:pt x="132" y="283"/>
                  </a:cubicBezTo>
                  <a:cubicBezTo>
                    <a:pt x="132" y="291"/>
                    <a:pt x="126" y="297"/>
                    <a:pt x="119" y="297"/>
                  </a:cubicBezTo>
                  <a:cubicBezTo>
                    <a:pt x="111" y="297"/>
                    <a:pt x="105" y="291"/>
                    <a:pt x="105" y="283"/>
                  </a:cubicBezTo>
                  <a:cubicBezTo>
                    <a:pt x="105" y="278"/>
                    <a:pt x="107" y="274"/>
                    <a:pt x="111" y="271"/>
                  </a:cubicBezTo>
                  <a:cubicBezTo>
                    <a:pt x="111" y="264"/>
                    <a:pt x="111" y="264"/>
                    <a:pt x="111" y="264"/>
                  </a:cubicBezTo>
                  <a:cubicBezTo>
                    <a:pt x="96" y="264"/>
                    <a:pt x="81" y="267"/>
                    <a:pt x="65" y="272"/>
                  </a:cubicBezTo>
                  <a:cubicBezTo>
                    <a:pt x="68" y="275"/>
                    <a:pt x="70" y="279"/>
                    <a:pt x="70" y="283"/>
                  </a:cubicBezTo>
                  <a:cubicBezTo>
                    <a:pt x="70" y="291"/>
                    <a:pt x="64" y="297"/>
                    <a:pt x="57" y="297"/>
                  </a:cubicBezTo>
                  <a:cubicBezTo>
                    <a:pt x="49" y="297"/>
                    <a:pt x="43" y="291"/>
                    <a:pt x="43" y="283"/>
                  </a:cubicBezTo>
                  <a:cubicBezTo>
                    <a:pt x="43" y="277"/>
                    <a:pt x="47" y="272"/>
                    <a:pt x="52" y="270"/>
                  </a:cubicBezTo>
                  <a:cubicBezTo>
                    <a:pt x="50" y="266"/>
                    <a:pt x="50" y="266"/>
                    <a:pt x="50" y="266"/>
                  </a:cubicBezTo>
                  <a:cubicBezTo>
                    <a:pt x="67" y="258"/>
                    <a:pt x="84" y="254"/>
                    <a:pt x="100" y="252"/>
                  </a:cubicBezTo>
                  <a:cubicBezTo>
                    <a:pt x="100" y="210"/>
                    <a:pt x="100" y="210"/>
                    <a:pt x="100" y="210"/>
                  </a:cubicBezTo>
                  <a:cubicBezTo>
                    <a:pt x="44" y="210"/>
                    <a:pt x="44" y="210"/>
                    <a:pt x="44" y="210"/>
                  </a:cubicBezTo>
                  <a:cubicBezTo>
                    <a:pt x="44" y="206"/>
                    <a:pt x="44" y="206"/>
                    <a:pt x="44" y="206"/>
                  </a:cubicBezTo>
                  <a:cubicBezTo>
                    <a:pt x="27" y="199"/>
                    <a:pt x="27" y="199"/>
                    <a:pt x="27" y="199"/>
                  </a:cubicBezTo>
                  <a:cubicBezTo>
                    <a:pt x="23" y="198"/>
                    <a:pt x="23" y="198"/>
                    <a:pt x="23" y="198"/>
                  </a:cubicBezTo>
                  <a:cubicBezTo>
                    <a:pt x="22" y="194"/>
                    <a:pt x="22" y="194"/>
                    <a:pt x="22" y="194"/>
                  </a:cubicBezTo>
                  <a:cubicBezTo>
                    <a:pt x="13" y="142"/>
                    <a:pt x="13" y="142"/>
                    <a:pt x="13" y="14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40" y="122"/>
                    <a:pt x="40" y="122"/>
                    <a:pt x="40" y="122"/>
                  </a:cubicBezTo>
                  <a:cubicBezTo>
                    <a:pt x="35" y="142"/>
                    <a:pt x="35" y="142"/>
                    <a:pt x="35" y="142"/>
                  </a:cubicBezTo>
                  <a:cubicBezTo>
                    <a:pt x="29" y="142"/>
                    <a:pt x="29" y="142"/>
                    <a:pt x="29" y="142"/>
                  </a:cubicBezTo>
                  <a:cubicBezTo>
                    <a:pt x="37" y="187"/>
                    <a:pt x="37" y="187"/>
                    <a:pt x="37" y="187"/>
                  </a:cubicBezTo>
                  <a:cubicBezTo>
                    <a:pt x="47" y="191"/>
                    <a:pt x="47" y="191"/>
                    <a:pt x="47" y="191"/>
                  </a:cubicBezTo>
                  <a:cubicBezTo>
                    <a:pt x="54" y="184"/>
                    <a:pt x="71" y="180"/>
                    <a:pt x="92" y="178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70" y="157"/>
                    <a:pt x="51" y="152"/>
                    <a:pt x="49" y="143"/>
                  </a:cubicBezTo>
                  <a:cubicBezTo>
                    <a:pt x="52" y="108"/>
                    <a:pt x="55" y="72"/>
                    <a:pt x="58" y="37"/>
                  </a:cubicBezTo>
                  <a:cubicBezTo>
                    <a:pt x="63" y="2"/>
                    <a:pt x="163" y="0"/>
                    <a:pt x="172" y="37"/>
                  </a:cubicBezTo>
                  <a:close/>
                </a:path>
              </a:pathLst>
            </a:cu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Rectangle 196"/>
            <p:cNvSpPr>
              <a:spLocks noChangeArrowheads="1"/>
            </p:cNvSpPr>
            <p:nvPr/>
          </p:nvSpPr>
          <p:spPr bwMode="auto">
            <a:xfrm>
              <a:off x="6667918" y="3686379"/>
              <a:ext cx="167198" cy="19527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7" name="Rectangle 197"/>
            <p:cNvSpPr>
              <a:spLocks noChangeArrowheads="1"/>
            </p:cNvSpPr>
            <p:nvPr/>
          </p:nvSpPr>
          <p:spPr bwMode="auto">
            <a:xfrm>
              <a:off x="6659376" y="3773029"/>
              <a:ext cx="180622" cy="2318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8" name="Rectangle 198"/>
            <p:cNvSpPr>
              <a:spLocks noChangeArrowheads="1"/>
            </p:cNvSpPr>
            <p:nvPr/>
          </p:nvSpPr>
          <p:spPr bwMode="auto">
            <a:xfrm>
              <a:off x="6649612" y="3868222"/>
              <a:ext cx="200149" cy="19527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99" name="Freeform 199"/>
          <p:cNvSpPr>
            <a:spLocks noEditPoints="1"/>
          </p:cNvSpPr>
          <p:nvPr/>
        </p:nvSpPr>
        <p:spPr bwMode="auto">
          <a:xfrm>
            <a:off x="7346403" y="5363225"/>
            <a:ext cx="570594" cy="630882"/>
          </a:xfrm>
          <a:custGeom>
            <a:avLst/>
            <a:gdLst>
              <a:gd name="T0" fmla="*/ 21 w 224"/>
              <a:gd name="T1" fmla="*/ 59 h 248"/>
              <a:gd name="T2" fmla="*/ 112 w 224"/>
              <a:gd name="T3" fmla="*/ 48 h 248"/>
              <a:gd name="T4" fmla="*/ 109 w 224"/>
              <a:gd name="T5" fmla="*/ 134 h 248"/>
              <a:gd name="T6" fmla="*/ 203 w 224"/>
              <a:gd name="T7" fmla="*/ 0 h 248"/>
              <a:gd name="T8" fmla="*/ 224 w 224"/>
              <a:gd name="T9" fmla="*/ 248 h 248"/>
              <a:gd name="T10" fmla="*/ 135 w 224"/>
              <a:gd name="T11" fmla="*/ 189 h 248"/>
              <a:gd name="T12" fmla="*/ 146 w 224"/>
              <a:gd name="T13" fmla="*/ 189 h 248"/>
              <a:gd name="T14" fmla="*/ 83 w 224"/>
              <a:gd name="T15" fmla="*/ 205 h 248"/>
              <a:gd name="T16" fmla="*/ 83 w 224"/>
              <a:gd name="T17" fmla="*/ 70 h 248"/>
              <a:gd name="T18" fmla="*/ 42 w 224"/>
              <a:gd name="T19" fmla="*/ 116 h 248"/>
              <a:gd name="T20" fmla="*/ 31 w 224"/>
              <a:gd name="T21" fmla="*/ 70 h 248"/>
              <a:gd name="T22" fmla="*/ 42 w 224"/>
              <a:gd name="T23" fmla="*/ 70 h 248"/>
              <a:gd name="T24" fmla="*/ 31 w 224"/>
              <a:gd name="T25" fmla="*/ 146 h 248"/>
              <a:gd name="T26" fmla="*/ 31 w 224"/>
              <a:gd name="T27" fmla="*/ 130 h 248"/>
              <a:gd name="T28" fmla="*/ 42 w 224"/>
              <a:gd name="T29" fmla="*/ 176 h 248"/>
              <a:gd name="T30" fmla="*/ 31 w 224"/>
              <a:gd name="T31" fmla="*/ 189 h 248"/>
              <a:gd name="T32" fmla="*/ 42 w 224"/>
              <a:gd name="T33" fmla="*/ 189 h 248"/>
              <a:gd name="T34" fmla="*/ 183 w 224"/>
              <a:gd name="T35" fmla="*/ 56 h 248"/>
              <a:gd name="T36" fmla="*/ 183 w 224"/>
              <a:gd name="T37" fmla="*/ 40 h 248"/>
              <a:gd name="T38" fmla="*/ 194 w 224"/>
              <a:gd name="T39" fmla="*/ 116 h 248"/>
              <a:gd name="T40" fmla="*/ 183 w 224"/>
              <a:gd name="T41" fmla="*/ 70 h 248"/>
              <a:gd name="T42" fmla="*/ 194 w 224"/>
              <a:gd name="T43" fmla="*/ 70 h 248"/>
              <a:gd name="T44" fmla="*/ 183 w 224"/>
              <a:gd name="T45" fmla="*/ 146 h 248"/>
              <a:gd name="T46" fmla="*/ 183 w 224"/>
              <a:gd name="T47" fmla="*/ 130 h 248"/>
              <a:gd name="T48" fmla="*/ 194 w 224"/>
              <a:gd name="T49" fmla="*/ 176 h 248"/>
              <a:gd name="T50" fmla="*/ 183 w 224"/>
              <a:gd name="T51" fmla="*/ 189 h 248"/>
              <a:gd name="T52" fmla="*/ 194 w 224"/>
              <a:gd name="T53" fmla="*/ 189 h 248"/>
              <a:gd name="T54" fmla="*/ 159 w 224"/>
              <a:gd name="T55" fmla="*/ 56 h 248"/>
              <a:gd name="T56" fmla="*/ 159 w 224"/>
              <a:gd name="T57" fmla="*/ 40 h 248"/>
              <a:gd name="T58" fmla="*/ 170 w 224"/>
              <a:gd name="T59" fmla="*/ 116 h 248"/>
              <a:gd name="T60" fmla="*/ 159 w 224"/>
              <a:gd name="T61" fmla="*/ 70 h 248"/>
              <a:gd name="T62" fmla="*/ 170 w 224"/>
              <a:gd name="T63" fmla="*/ 70 h 248"/>
              <a:gd name="T64" fmla="*/ 159 w 224"/>
              <a:gd name="T65" fmla="*/ 146 h 248"/>
              <a:gd name="T66" fmla="*/ 159 w 224"/>
              <a:gd name="T67" fmla="*/ 130 h 248"/>
              <a:gd name="T68" fmla="*/ 170 w 224"/>
              <a:gd name="T69" fmla="*/ 176 h 248"/>
              <a:gd name="T70" fmla="*/ 159 w 224"/>
              <a:gd name="T71" fmla="*/ 189 h 248"/>
              <a:gd name="T72" fmla="*/ 170 w 224"/>
              <a:gd name="T73" fmla="*/ 189 h 248"/>
              <a:gd name="T74" fmla="*/ 135 w 224"/>
              <a:gd name="T75" fmla="*/ 56 h 248"/>
              <a:gd name="T76" fmla="*/ 135 w 224"/>
              <a:gd name="T77" fmla="*/ 40 h 248"/>
              <a:gd name="T78" fmla="*/ 146 w 224"/>
              <a:gd name="T79" fmla="*/ 116 h 248"/>
              <a:gd name="T80" fmla="*/ 135 w 224"/>
              <a:gd name="T81" fmla="*/ 70 h 248"/>
              <a:gd name="T82" fmla="*/ 146 w 224"/>
              <a:gd name="T83" fmla="*/ 70 h 248"/>
              <a:gd name="T84" fmla="*/ 135 w 224"/>
              <a:gd name="T85" fmla="*/ 146 h 248"/>
              <a:gd name="T86" fmla="*/ 135 w 224"/>
              <a:gd name="T87" fmla="*/ 130 h 248"/>
              <a:gd name="T88" fmla="*/ 146 w 224"/>
              <a:gd name="T89" fmla="*/ 176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24" h="248">
                <a:moveTo>
                  <a:pt x="0" y="225"/>
                </a:moveTo>
                <a:cubicBezTo>
                  <a:pt x="21" y="225"/>
                  <a:pt x="21" y="225"/>
                  <a:pt x="21" y="225"/>
                </a:cubicBezTo>
                <a:cubicBezTo>
                  <a:pt x="21" y="59"/>
                  <a:pt x="21" y="59"/>
                  <a:pt x="21" y="59"/>
                </a:cubicBezTo>
                <a:cubicBezTo>
                  <a:pt x="16" y="59"/>
                  <a:pt x="16" y="59"/>
                  <a:pt x="16" y="59"/>
                </a:cubicBezTo>
                <a:cubicBezTo>
                  <a:pt x="16" y="48"/>
                  <a:pt x="16" y="48"/>
                  <a:pt x="16" y="48"/>
                </a:cubicBezTo>
                <a:cubicBezTo>
                  <a:pt x="112" y="48"/>
                  <a:pt x="112" y="48"/>
                  <a:pt x="112" y="48"/>
                </a:cubicBezTo>
                <a:cubicBezTo>
                  <a:pt x="112" y="59"/>
                  <a:pt x="112" y="59"/>
                  <a:pt x="112" y="59"/>
                </a:cubicBezTo>
                <a:cubicBezTo>
                  <a:pt x="109" y="59"/>
                  <a:pt x="109" y="59"/>
                  <a:pt x="109" y="59"/>
                </a:cubicBezTo>
                <a:cubicBezTo>
                  <a:pt x="109" y="134"/>
                  <a:pt x="109" y="134"/>
                  <a:pt x="109" y="134"/>
                </a:cubicBezTo>
                <a:cubicBezTo>
                  <a:pt x="125" y="134"/>
                  <a:pt x="125" y="134"/>
                  <a:pt x="125" y="134"/>
                </a:cubicBezTo>
                <a:cubicBezTo>
                  <a:pt x="125" y="22"/>
                  <a:pt x="125" y="22"/>
                  <a:pt x="125" y="22"/>
                </a:cubicBezTo>
                <a:cubicBezTo>
                  <a:pt x="203" y="0"/>
                  <a:pt x="203" y="0"/>
                  <a:pt x="203" y="0"/>
                </a:cubicBezTo>
                <a:cubicBezTo>
                  <a:pt x="203" y="225"/>
                  <a:pt x="203" y="225"/>
                  <a:pt x="203" y="225"/>
                </a:cubicBezTo>
                <a:cubicBezTo>
                  <a:pt x="224" y="225"/>
                  <a:pt x="224" y="225"/>
                  <a:pt x="224" y="225"/>
                </a:cubicBezTo>
                <a:cubicBezTo>
                  <a:pt x="224" y="248"/>
                  <a:pt x="224" y="248"/>
                  <a:pt x="224" y="248"/>
                </a:cubicBezTo>
                <a:cubicBezTo>
                  <a:pt x="0" y="248"/>
                  <a:pt x="0" y="248"/>
                  <a:pt x="0" y="248"/>
                </a:cubicBezTo>
                <a:cubicBezTo>
                  <a:pt x="0" y="225"/>
                  <a:pt x="0" y="225"/>
                  <a:pt x="0" y="225"/>
                </a:cubicBezTo>
                <a:close/>
                <a:moveTo>
                  <a:pt x="135" y="189"/>
                </a:moveTo>
                <a:cubicBezTo>
                  <a:pt x="135" y="205"/>
                  <a:pt x="135" y="205"/>
                  <a:pt x="135" y="205"/>
                </a:cubicBezTo>
                <a:cubicBezTo>
                  <a:pt x="146" y="205"/>
                  <a:pt x="146" y="205"/>
                  <a:pt x="146" y="205"/>
                </a:cubicBezTo>
                <a:cubicBezTo>
                  <a:pt x="146" y="189"/>
                  <a:pt x="146" y="189"/>
                  <a:pt x="146" y="189"/>
                </a:cubicBezTo>
                <a:cubicBezTo>
                  <a:pt x="135" y="189"/>
                  <a:pt x="135" y="189"/>
                  <a:pt x="135" y="189"/>
                </a:cubicBezTo>
                <a:close/>
                <a:moveTo>
                  <a:pt x="83" y="70"/>
                </a:moveTo>
                <a:cubicBezTo>
                  <a:pt x="83" y="205"/>
                  <a:pt x="83" y="205"/>
                  <a:pt x="83" y="205"/>
                </a:cubicBezTo>
                <a:cubicBezTo>
                  <a:pt x="94" y="205"/>
                  <a:pt x="94" y="205"/>
                  <a:pt x="94" y="205"/>
                </a:cubicBezTo>
                <a:cubicBezTo>
                  <a:pt x="94" y="70"/>
                  <a:pt x="94" y="70"/>
                  <a:pt x="94" y="70"/>
                </a:cubicBezTo>
                <a:cubicBezTo>
                  <a:pt x="83" y="70"/>
                  <a:pt x="83" y="70"/>
                  <a:pt x="83" y="70"/>
                </a:cubicBezTo>
                <a:close/>
                <a:moveTo>
                  <a:pt x="31" y="100"/>
                </a:moveTo>
                <a:cubicBezTo>
                  <a:pt x="31" y="105"/>
                  <a:pt x="31" y="111"/>
                  <a:pt x="31" y="116"/>
                </a:cubicBezTo>
                <a:cubicBezTo>
                  <a:pt x="35" y="116"/>
                  <a:pt x="38" y="116"/>
                  <a:pt x="42" y="116"/>
                </a:cubicBezTo>
                <a:cubicBezTo>
                  <a:pt x="42" y="111"/>
                  <a:pt x="42" y="105"/>
                  <a:pt x="42" y="100"/>
                </a:cubicBezTo>
                <a:cubicBezTo>
                  <a:pt x="38" y="100"/>
                  <a:pt x="35" y="100"/>
                  <a:pt x="31" y="100"/>
                </a:cubicBezTo>
                <a:close/>
                <a:moveTo>
                  <a:pt x="31" y="70"/>
                </a:moveTo>
                <a:cubicBezTo>
                  <a:pt x="31" y="86"/>
                  <a:pt x="31" y="86"/>
                  <a:pt x="31" y="86"/>
                </a:cubicBezTo>
                <a:cubicBezTo>
                  <a:pt x="42" y="86"/>
                  <a:pt x="42" y="86"/>
                  <a:pt x="42" y="86"/>
                </a:cubicBezTo>
                <a:cubicBezTo>
                  <a:pt x="42" y="70"/>
                  <a:pt x="42" y="70"/>
                  <a:pt x="42" y="70"/>
                </a:cubicBezTo>
                <a:cubicBezTo>
                  <a:pt x="31" y="70"/>
                  <a:pt x="31" y="70"/>
                  <a:pt x="31" y="70"/>
                </a:cubicBezTo>
                <a:close/>
                <a:moveTo>
                  <a:pt x="31" y="130"/>
                </a:moveTo>
                <a:cubicBezTo>
                  <a:pt x="31" y="135"/>
                  <a:pt x="31" y="140"/>
                  <a:pt x="31" y="146"/>
                </a:cubicBezTo>
                <a:cubicBezTo>
                  <a:pt x="35" y="146"/>
                  <a:pt x="38" y="146"/>
                  <a:pt x="42" y="146"/>
                </a:cubicBezTo>
                <a:cubicBezTo>
                  <a:pt x="42" y="140"/>
                  <a:pt x="42" y="135"/>
                  <a:pt x="42" y="130"/>
                </a:cubicBezTo>
                <a:cubicBezTo>
                  <a:pt x="38" y="130"/>
                  <a:pt x="35" y="130"/>
                  <a:pt x="31" y="130"/>
                </a:cubicBezTo>
                <a:close/>
                <a:moveTo>
                  <a:pt x="31" y="160"/>
                </a:moveTo>
                <a:cubicBezTo>
                  <a:pt x="31" y="165"/>
                  <a:pt x="31" y="170"/>
                  <a:pt x="31" y="176"/>
                </a:cubicBezTo>
                <a:cubicBezTo>
                  <a:pt x="35" y="176"/>
                  <a:pt x="38" y="176"/>
                  <a:pt x="42" y="176"/>
                </a:cubicBezTo>
                <a:cubicBezTo>
                  <a:pt x="42" y="170"/>
                  <a:pt x="42" y="165"/>
                  <a:pt x="42" y="160"/>
                </a:cubicBezTo>
                <a:cubicBezTo>
                  <a:pt x="38" y="160"/>
                  <a:pt x="35" y="160"/>
                  <a:pt x="31" y="160"/>
                </a:cubicBezTo>
                <a:close/>
                <a:moveTo>
                  <a:pt x="31" y="189"/>
                </a:moveTo>
                <a:cubicBezTo>
                  <a:pt x="31" y="205"/>
                  <a:pt x="31" y="205"/>
                  <a:pt x="31" y="205"/>
                </a:cubicBezTo>
                <a:cubicBezTo>
                  <a:pt x="42" y="205"/>
                  <a:pt x="42" y="205"/>
                  <a:pt x="42" y="205"/>
                </a:cubicBezTo>
                <a:cubicBezTo>
                  <a:pt x="42" y="189"/>
                  <a:pt x="42" y="189"/>
                  <a:pt x="42" y="189"/>
                </a:cubicBezTo>
                <a:cubicBezTo>
                  <a:pt x="31" y="189"/>
                  <a:pt x="31" y="189"/>
                  <a:pt x="31" y="189"/>
                </a:cubicBezTo>
                <a:close/>
                <a:moveTo>
                  <a:pt x="183" y="40"/>
                </a:moveTo>
                <a:cubicBezTo>
                  <a:pt x="183" y="56"/>
                  <a:pt x="183" y="56"/>
                  <a:pt x="183" y="56"/>
                </a:cubicBezTo>
                <a:cubicBezTo>
                  <a:pt x="194" y="56"/>
                  <a:pt x="194" y="56"/>
                  <a:pt x="194" y="56"/>
                </a:cubicBezTo>
                <a:cubicBezTo>
                  <a:pt x="194" y="40"/>
                  <a:pt x="194" y="40"/>
                  <a:pt x="194" y="40"/>
                </a:cubicBezTo>
                <a:cubicBezTo>
                  <a:pt x="183" y="40"/>
                  <a:pt x="183" y="40"/>
                  <a:pt x="183" y="40"/>
                </a:cubicBezTo>
                <a:close/>
                <a:moveTo>
                  <a:pt x="183" y="100"/>
                </a:moveTo>
                <a:cubicBezTo>
                  <a:pt x="183" y="105"/>
                  <a:pt x="183" y="111"/>
                  <a:pt x="183" y="116"/>
                </a:cubicBezTo>
                <a:cubicBezTo>
                  <a:pt x="187" y="116"/>
                  <a:pt x="190" y="116"/>
                  <a:pt x="194" y="116"/>
                </a:cubicBezTo>
                <a:cubicBezTo>
                  <a:pt x="194" y="111"/>
                  <a:pt x="194" y="105"/>
                  <a:pt x="194" y="100"/>
                </a:cubicBezTo>
                <a:cubicBezTo>
                  <a:pt x="190" y="100"/>
                  <a:pt x="187" y="100"/>
                  <a:pt x="183" y="100"/>
                </a:cubicBezTo>
                <a:close/>
                <a:moveTo>
                  <a:pt x="183" y="70"/>
                </a:moveTo>
                <a:cubicBezTo>
                  <a:pt x="183" y="86"/>
                  <a:pt x="183" y="86"/>
                  <a:pt x="183" y="86"/>
                </a:cubicBezTo>
                <a:cubicBezTo>
                  <a:pt x="194" y="86"/>
                  <a:pt x="194" y="86"/>
                  <a:pt x="194" y="86"/>
                </a:cubicBezTo>
                <a:cubicBezTo>
                  <a:pt x="194" y="70"/>
                  <a:pt x="194" y="70"/>
                  <a:pt x="194" y="70"/>
                </a:cubicBezTo>
                <a:cubicBezTo>
                  <a:pt x="183" y="70"/>
                  <a:pt x="183" y="70"/>
                  <a:pt x="183" y="70"/>
                </a:cubicBezTo>
                <a:close/>
                <a:moveTo>
                  <a:pt x="183" y="130"/>
                </a:moveTo>
                <a:cubicBezTo>
                  <a:pt x="183" y="135"/>
                  <a:pt x="183" y="140"/>
                  <a:pt x="183" y="146"/>
                </a:cubicBezTo>
                <a:cubicBezTo>
                  <a:pt x="187" y="146"/>
                  <a:pt x="190" y="146"/>
                  <a:pt x="194" y="146"/>
                </a:cubicBezTo>
                <a:cubicBezTo>
                  <a:pt x="194" y="140"/>
                  <a:pt x="194" y="135"/>
                  <a:pt x="194" y="130"/>
                </a:cubicBezTo>
                <a:cubicBezTo>
                  <a:pt x="190" y="130"/>
                  <a:pt x="187" y="130"/>
                  <a:pt x="183" y="130"/>
                </a:cubicBezTo>
                <a:close/>
                <a:moveTo>
                  <a:pt x="183" y="160"/>
                </a:moveTo>
                <a:cubicBezTo>
                  <a:pt x="183" y="165"/>
                  <a:pt x="183" y="170"/>
                  <a:pt x="183" y="176"/>
                </a:cubicBezTo>
                <a:cubicBezTo>
                  <a:pt x="187" y="176"/>
                  <a:pt x="190" y="176"/>
                  <a:pt x="194" y="176"/>
                </a:cubicBezTo>
                <a:cubicBezTo>
                  <a:pt x="194" y="170"/>
                  <a:pt x="194" y="165"/>
                  <a:pt x="194" y="160"/>
                </a:cubicBezTo>
                <a:cubicBezTo>
                  <a:pt x="190" y="160"/>
                  <a:pt x="187" y="160"/>
                  <a:pt x="183" y="160"/>
                </a:cubicBezTo>
                <a:close/>
                <a:moveTo>
                  <a:pt x="183" y="189"/>
                </a:moveTo>
                <a:cubicBezTo>
                  <a:pt x="183" y="205"/>
                  <a:pt x="183" y="205"/>
                  <a:pt x="183" y="205"/>
                </a:cubicBezTo>
                <a:cubicBezTo>
                  <a:pt x="194" y="205"/>
                  <a:pt x="194" y="205"/>
                  <a:pt x="194" y="205"/>
                </a:cubicBezTo>
                <a:cubicBezTo>
                  <a:pt x="194" y="189"/>
                  <a:pt x="194" y="189"/>
                  <a:pt x="194" y="189"/>
                </a:cubicBezTo>
                <a:cubicBezTo>
                  <a:pt x="183" y="189"/>
                  <a:pt x="183" y="189"/>
                  <a:pt x="183" y="189"/>
                </a:cubicBezTo>
                <a:close/>
                <a:moveTo>
                  <a:pt x="159" y="40"/>
                </a:moveTo>
                <a:cubicBezTo>
                  <a:pt x="159" y="56"/>
                  <a:pt x="159" y="56"/>
                  <a:pt x="159" y="56"/>
                </a:cubicBezTo>
                <a:cubicBezTo>
                  <a:pt x="170" y="56"/>
                  <a:pt x="170" y="56"/>
                  <a:pt x="170" y="56"/>
                </a:cubicBezTo>
                <a:cubicBezTo>
                  <a:pt x="170" y="40"/>
                  <a:pt x="170" y="40"/>
                  <a:pt x="170" y="40"/>
                </a:cubicBezTo>
                <a:cubicBezTo>
                  <a:pt x="159" y="40"/>
                  <a:pt x="159" y="40"/>
                  <a:pt x="159" y="40"/>
                </a:cubicBezTo>
                <a:close/>
                <a:moveTo>
                  <a:pt x="159" y="100"/>
                </a:moveTo>
                <a:cubicBezTo>
                  <a:pt x="159" y="105"/>
                  <a:pt x="159" y="111"/>
                  <a:pt x="159" y="116"/>
                </a:cubicBezTo>
                <a:cubicBezTo>
                  <a:pt x="162" y="116"/>
                  <a:pt x="166" y="116"/>
                  <a:pt x="170" y="116"/>
                </a:cubicBezTo>
                <a:cubicBezTo>
                  <a:pt x="170" y="111"/>
                  <a:pt x="170" y="105"/>
                  <a:pt x="170" y="100"/>
                </a:cubicBezTo>
                <a:cubicBezTo>
                  <a:pt x="166" y="100"/>
                  <a:pt x="162" y="100"/>
                  <a:pt x="159" y="100"/>
                </a:cubicBezTo>
                <a:close/>
                <a:moveTo>
                  <a:pt x="159" y="70"/>
                </a:moveTo>
                <a:cubicBezTo>
                  <a:pt x="159" y="86"/>
                  <a:pt x="159" y="86"/>
                  <a:pt x="159" y="86"/>
                </a:cubicBezTo>
                <a:cubicBezTo>
                  <a:pt x="170" y="86"/>
                  <a:pt x="170" y="86"/>
                  <a:pt x="170" y="86"/>
                </a:cubicBezTo>
                <a:cubicBezTo>
                  <a:pt x="170" y="70"/>
                  <a:pt x="170" y="70"/>
                  <a:pt x="170" y="70"/>
                </a:cubicBezTo>
                <a:cubicBezTo>
                  <a:pt x="159" y="70"/>
                  <a:pt x="159" y="70"/>
                  <a:pt x="159" y="70"/>
                </a:cubicBezTo>
                <a:close/>
                <a:moveTo>
                  <a:pt x="159" y="130"/>
                </a:moveTo>
                <a:cubicBezTo>
                  <a:pt x="159" y="135"/>
                  <a:pt x="159" y="140"/>
                  <a:pt x="159" y="146"/>
                </a:cubicBezTo>
                <a:cubicBezTo>
                  <a:pt x="162" y="146"/>
                  <a:pt x="166" y="146"/>
                  <a:pt x="170" y="146"/>
                </a:cubicBezTo>
                <a:cubicBezTo>
                  <a:pt x="170" y="140"/>
                  <a:pt x="170" y="135"/>
                  <a:pt x="170" y="130"/>
                </a:cubicBezTo>
                <a:cubicBezTo>
                  <a:pt x="166" y="130"/>
                  <a:pt x="162" y="130"/>
                  <a:pt x="159" y="130"/>
                </a:cubicBezTo>
                <a:close/>
                <a:moveTo>
                  <a:pt x="159" y="160"/>
                </a:moveTo>
                <a:cubicBezTo>
                  <a:pt x="159" y="165"/>
                  <a:pt x="159" y="170"/>
                  <a:pt x="159" y="176"/>
                </a:cubicBezTo>
                <a:cubicBezTo>
                  <a:pt x="162" y="176"/>
                  <a:pt x="166" y="176"/>
                  <a:pt x="170" y="176"/>
                </a:cubicBezTo>
                <a:cubicBezTo>
                  <a:pt x="170" y="170"/>
                  <a:pt x="170" y="165"/>
                  <a:pt x="170" y="160"/>
                </a:cubicBezTo>
                <a:cubicBezTo>
                  <a:pt x="166" y="160"/>
                  <a:pt x="162" y="160"/>
                  <a:pt x="159" y="160"/>
                </a:cubicBezTo>
                <a:close/>
                <a:moveTo>
                  <a:pt x="159" y="189"/>
                </a:moveTo>
                <a:cubicBezTo>
                  <a:pt x="159" y="205"/>
                  <a:pt x="159" y="205"/>
                  <a:pt x="159" y="205"/>
                </a:cubicBezTo>
                <a:cubicBezTo>
                  <a:pt x="170" y="205"/>
                  <a:pt x="170" y="205"/>
                  <a:pt x="170" y="205"/>
                </a:cubicBezTo>
                <a:cubicBezTo>
                  <a:pt x="170" y="189"/>
                  <a:pt x="170" y="189"/>
                  <a:pt x="170" y="189"/>
                </a:cubicBezTo>
                <a:cubicBezTo>
                  <a:pt x="159" y="189"/>
                  <a:pt x="159" y="189"/>
                  <a:pt x="159" y="189"/>
                </a:cubicBezTo>
                <a:close/>
                <a:moveTo>
                  <a:pt x="135" y="40"/>
                </a:moveTo>
                <a:cubicBezTo>
                  <a:pt x="135" y="56"/>
                  <a:pt x="135" y="56"/>
                  <a:pt x="135" y="56"/>
                </a:cubicBezTo>
                <a:cubicBezTo>
                  <a:pt x="146" y="56"/>
                  <a:pt x="146" y="56"/>
                  <a:pt x="146" y="56"/>
                </a:cubicBezTo>
                <a:cubicBezTo>
                  <a:pt x="146" y="40"/>
                  <a:pt x="146" y="40"/>
                  <a:pt x="146" y="40"/>
                </a:cubicBezTo>
                <a:cubicBezTo>
                  <a:pt x="135" y="40"/>
                  <a:pt x="135" y="40"/>
                  <a:pt x="135" y="40"/>
                </a:cubicBezTo>
                <a:close/>
                <a:moveTo>
                  <a:pt x="135" y="100"/>
                </a:moveTo>
                <a:cubicBezTo>
                  <a:pt x="135" y="105"/>
                  <a:pt x="135" y="111"/>
                  <a:pt x="135" y="116"/>
                </a:cubicBezTo>
                <a:cubicBezTo>
                  <a:pt x="139" y="116"/>
                  <a:pt x="142" y="116"/>
                  <a:pt x="146" y="116"/>
                </a:cubicBezTo>
                <a:cubicBezTo>
                  <a:pt x="146" y="111"/>
                  <a:pt x="146" y="105"/>
                  <a:pt x="146" y="100"/>
                </a:cubicBezTo>
                <a:cubicBezTo>
                  <a:pt x="142" y="100"/>
                  <a:pt x="139" y="100"/>
                  <a:pt x="135" y="100"/>
                </a:cubicBezTo>
                <a:close/>
                <a:moveTo>
                  <a:pt x="135" y="70"/>
                </a:moveTo>
                <a:cubicBezTo>
                  <a:pt x="135" y="86"/>
                  <a:pt x="135" y="86"/>
                  <a:pt x="135" y="86"/>
                </a:cubicBezTo>
                <a:cubicBezTo>
                  <a:pt x="146" y="86"/>
                  <a:pt x="146" y="86"/>
                  <a:pt x="146" y="86"/>
                </a:cubicBezTo>
                <a:cubicBezTo>
                  <a:pt x="146" y="70"/>
                  <a:pt x="146" y="70"/>
                  <a:pt x="146" y="70"/>
                </a:cubicBezTo>
                <a:cubicBezTo>
                  <a:pt x="135" y="70"/>
                  <a:pt x="135" y="70"/>
                  <a:pt x="135" y="70"/>
                </a:cubicBezTo>
                <a:close/>
                <a:moveTo>
                  <a:pt x="135" y="130"/>
                </a:moveTo>
                <a:cubicBezTo>
                  <a:pt x="135" y="135"/>
                  <a:pt x="135" y="140"/>
                  <a:pt x="135" y="146"/>
                </a:cubicBezTo>
                <a:cubicBezTo>
                  <a:pt x="139" y="146"/>
                  <a:pt x="142" y="146"/>
                  <a:pt x="146" y="146"/>
                </a:cubicBezTo>
                <a:cubicBezTo>
                  <a:pt x="146" y="140"/>
                  <a:pt x="146" y="135"/>
                  <a:pt x="146" y="130"/>
                </a:cubicBezTo>
                <a:cubicBezTo>
                  <a:pt x="142" y="130"/>
                  <a:pt x="139" y="130"/>
                  <a:pt x="135" y="130"/>
                </a:cubicBezTo>
                <a:close/>
                <a:moveTo>
                  <a:pt x="135" y="160"/>
                </a:moveTo>
                <a:cubicBezTo>
                  <a:pt x="135" y="165"/>
                  <a:pt x="135" y="170"/>
                  <a:pt x="135" y="176"/>
                </a:cubicBezTo>
                <a:cubicBezTo>
                  <a:pt x="139" y="176"/>
                  <a:pt x="142" y="176"/>
                  <a:pt x="146" y="176"/>
                </a:cubicBezTo>
                <a:cubicBezTo>
                  <a:pt x="146" y="170"/>
                  <a:pt x="146" y="165"/>
                  <a:pt x="146" y="160"/>
                </a:cubicBezTo>
                <a:cubicBezTo>
                  <a:pt x="142" y="160"/>
                  <a:pt x="139" y="160"/>
                  <a:pt x="135" y="16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2" name="Freeform 202"/>
          <p:cNvSpPr>
            <a:spLocks noEditPoints="1"/>
          </p:cNvSpPr>
          <p:nvPr/>
        </p:nvSpPr>
        <p:spPr bwMode="auto">
          <a:xfrm>
            <a:off x="10495433" y="3303706"/>
            <a:ext cx="440326" cy="623347"/>
          </a:xfrm>
          <a:custGeom>
            <a:avLst/>
            <a:gdLst>
              <a:gd name="T0" fmla="*/ 65 w 173"/>
              <a:gd name="T1" fmla="*/ 156 h 245"/>
              <a:gd name="T2" fmla="*/ 57 w 173"/>
              <a:gd name="T3" fmla="*/ 79 h 245"/>
              <a:gd name="T4" fmla="*/ 72 w 173"/>
              <a:gd name="T5" fmla="*/ 73 h 245"/>
              <a:gd name="T6" fmla="*/ 87 w 173"/>
              <a:gd name="T7" fmla="*/ 76 h 245"/>
              <a:gd name="T8" fmla="*/ 102 w 173"/>
              <a:gd name="T9" fmla="*/ 73 h 245"/>
              <a:gd name="T10" fmla="*/ 117 w 173"/>
              <a:gd name="T11" fmla="*/ 77 h 245"/>
              <a:gd name="T12" fmla="*/ 106 w 173"/>
              <a:gd name="T13" fmla="*/ 134 h 245"/>
              <a:gd name="T14" fmla="*/ 129 w 173"/>
              <a:gd name="T15" fmla="*/ 117 h 245"/>
              <a:gd name="T16" fmla="*/ 49 w 173"/>
              <a:gd name="T17" fmla="*/ 27 h 245"/>
              <a:gd name="T18" fmla="*/ 129 w 173"/>
              <a:gd name="T19" fmla="*/ 88 h 245"/>
              <a:gd name="T20" fmla="*/ 125 w 173"/>
              <a:gd name="T21" fmla="*/ 97 h 245"/>
              <a:gd name="T22" fmla="*/ 117 w 173"/>
              <a:gd name="T23" fmla="*/ 204 h 245"/>
              <a:gd name="T24" fmla="*/ 67 w 173"/>
              <a:gd name="T25" fmla="*/ 195 h 245"/>
              <a:gd name="T26" fmla="*/ 117 w 173"/>
              <a:gd name="T27" fmla="*/ 188 h 245"/>
              <a:gd name="T28" fmla="*/ 52 w 173"/>
              <a:gd name="T29" fmla="*/ 179 h 245"/>
              <a:gd name="T30" fmla="*/ 51 w 173"/>
              <a:gd name="T31" fmla="*/ 195 h 245"/>
              <a:gd name="T32" fmla="*/ 51 w 173"/>
              <a:gd name="T33" fmla="*/ 214 h 245"/>
              <a:gd name="T34" fmla="*/ 120 w 173"/>
              <a:gd name="T35" fmla="*/ 213 h 245"/>
              <a:gd name="T36" fmla="*/ 68 w 173"/>
              <a:gd name="T37" fmla="*/ 205 h 245"/>
              <a:gd name="T38" fmla="*/ 51 w 173"/>
              <a:gd name="T39" fmla="*/ 227 h 245"/>
              <a:gd name="T40" fmla="*/ 42 w 173"/>
              <a:gd name="T41" fmla="*/ 213 h 245"/>
              <a:gd name="T42" fmla="*/ 40 w 173"/>
              <a:gd name="T43" fmla="*/ 193 h 245"/>
              <a:gd name="T44" fmla="*/ 41 w 173"/>
              <a:gd name="T45" fmla="*/ 177 h 245"/>
              <a:gd name="T46" fmla="*/ 28 w 173"/>
              <a:gd name="T47" fmla="*/ 127 h 245"/>
              <a:gd name="T48" fmla="*/ 132 w 173"/>
              <a:gd name="T49" fmla="*/ 10 h 245"/>
              <a:gd name="T50" fmla="*/ 125 w 173"/>
              <a:gd name="T51" fmla="*/ 174 h 245"/>
              <a:gd name="T52" fmla="*/ 125 w 173"/>
              <a:gd name="T53" fmla="*/ 190 h 245"/>
              <a:gd name="T54" fmla="*/ 125 w 173"/>
              <a:gd name="T55" fmla="*/ 207 h 245"/>
              <a:gd name="T56" fmla="*/ 124 w 173"/>
              <a:gd name="T57" fmla="*/ 225 h 245"/>
              <a:gd name="T58" fmla="*/ 71 w 173"/>
              <a:gd name="T59" fmla="*/ 156 h 245"/>
              <a:gd name="T60" fmla="*/ 77 w 173"/>
              <a:gd name="T61" fmla="*/ 156 h 245"/>
              <a:gd name="T62" fmla="*/ 80 w 173"/>
              <a:gd name="T63" fmla="*/ 137 h 245"/>
              <a:gd name="T64" fmla="*/ 84 w 173"/>
              <a:gd name="T65" fmla="*/ 105 h 245"/>
              <a:gd name="T66" fmla="*/ 97 w 173"/>
              <a:gd name="T67" fmla="*/ 103 h 245"/>
              <a:gd name="T68" fmla="*/ 92 w 173"/>
              <a:gd name="T69" fmla="*/ 108 h 245"/>
              <a:gd name="T70" fmla="*/ 95 w 173"/>
              <a:gd name="T71" fmla="*/ 137 h 245"/>
              <a:gd name="T72" fmla="*/ 87 w 173"/>
              <a:gd name="T73" fmla="*/ 156 h 245"/>
              <a:gd name="T74" fmla="*/ 86 w 173"/>
              <a:gd name="T75" fmla="*/ 156 h 245"/>
              <a:gd name="T76" fmla="*/ 85 w 173"/>
              <a:gd name="T77" fmla="*/ 156 h 245"/>
              <a:gd name="T78" fmla="*/ 98 w 173"/>
              <a:gd name="T79" fmla="*/ 137 h 245"/>
              <a:gd name="T80" fmla="*/ 103 w 173"/>
              <a:gd name="T81" fmla="*/ 156 h 245"/>
              <a:gd name="T82" fmla="*/ 67 w 173"/>
              <a:gd name="T83" fmla="*/ 79 h 245"/>
              <a:gd name="T84" fmla="*/ 87 w 173"/>
              <a:gd name="T85" fmla="*/ 79 h 245"/>
              <a:gd name="T86" fmla="*/ 89 w 173"/>
              <a:gd name="T87" fmla="*/ 79 h 245"/>
              <a:gd name="T88" fmla="*/ 109 w 173"/>
              <a:gd name="T89" fmla="*/ 79 h 245"/>
              <a:gd name="T90" fmla="*/ 100 w 173"/>
              <a:gd name="T91" fmla="*/ 111 h 245"/>
              <a:gd name="T92" fmla="*/ 103 w 173"/>
              <a:gd name="T93" fmla="*/ 96 h 245"/>
              <a:gd name="T94" fmla="*/ 72 w 173"/>
              <a:gd name="T95" fmla="*/ 99 h 245"/>
              <a:gd name="T96" fmla="*/ 77 w 173"/>
              <a:gd name="T97" fmla="*/ 111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3" h="245">
                <a:moveTo>
                  <a:pt x="27" y="53"/>
                </a:moveTo>
                <a:cubicBezTo>
                  <a:pt x="20" y="79"/>
                  <a:pt x="32" y="98"/>
                  <a:pt x="44" y="117"/>
                </a:cubicBezTo>
                <a:cubicBezTo>
                  <a:pt x="52" y="129"/>
                  <a:pt x="59" y="141"/>
                  <a:pt x="64" y="156"/>
                </a:cubicBezTo>
                <a:cubicBezTo>
                  <a:pt x="65" y="156"/>
                  <a:pt x="65" y="156"/>
                  <a:pt x="65" y="156"/>
                </a:cubicBezTo>
                <a:cubicBezTo>
                  <a:pt x="65" y="144"/>
                  <a:pt x="65" y="144"/>
                  <a:pt x="65" y="144"/>
                </a:cubicBezTo>
                <a:cubicBezTo>
                  <a:pt x="65" y="140"/>
                  <a:pt x="67" y="137"/>
                  <a:pt x="69" y="134"/>
                </a:cubicBezTo>
                <a:cubicBezTo>
                  <a:pt x="71" y="132"/>
                  <a:pt x="73" y="131"/>
                  <a:pt x="76" y="131"/>
                </a:cubicBezTo>
                <a:cubicBezTo>
                  <a:pt x="57" y="79"/>
                  <a:pt x="57" y="79"/>
                  <a:pt x="57" y="79"/>
                </a:cubicBezTo>
                <a:cubicBezTo>
                  <a:pt x="56" y="76"/>
                  <a:pt x="56" y="76"/>
                  <a:pt x="56" y="76"/>
                </a:cubicBezTo>
                <a:cubicBezTo>
                  <a:pt x="59" y="77"/>
                  <a:pt x="59" y="77"/>
                  <a:pt x="59" y="77"/>
                </a:cubicBezTo>
                <a:cubicBezTo>
                  <a:pt x="61" y="77"/>
                  <a:pt x="64" y="77"/>
                  <a:pt x="66" y="77"/>
                </a:cubicBezTo>
                <a:cubicBezTo>
                  <a:pt x="68" y="76"/>
                  <a:pt x="70" y="75"/>
                  <a:pt x="72" y="73"/>
                </a:cubicBezTo>
                <a:cubicBezTo>
                  <a:pt x="73" y="73"/>
                  <a:pt x="73" y="73"/>
                  <a:pt x="73" y="73"/>
                </a:cubicBezTo>
                <a:cubicBezTo>
                  <a:pt x="74" y="73"/>
                  <a:pt x="74" y="73"/>
                  <a:pt x="74" y="73"/>
                </a:cubicBezTo>
                <a:cubicBezTo>
                  <a:pt x="75" y="74"/>
                  <a:pt x="77" y="75"/>
                  <a:pt x="80" y="75"/>
                </a:cubicBezTo>
                <a:cubicBezTo>
                  <a:pt x="82" y="76"/>
                  <a:pt x="85" y="76"/>
                  <a:pt x="87" y="76"/>
                </a:cubicBezTo>
                <a:cubicBezTo>
                  <a:pt x="87" y="76"/>
                  <a:pt x="87" y="76"/>
                  <a:pt x="87" y="76"/>
                </a:cubicBezTo>
                <a:cubicBezTo>
                  <a:pt x="89" y="76"/>
                  <a:pt x="89" y="76"/>
                  <a:pt x="89" y="76"/>
                </a:cubicBezTo>
                <a:cubicBezTo>
                  <a:pt x="91" y="76"/>
                  <a:pt x="93" y="76"/>
                  <a:pt x="96" y="75"/>
                </a:cubicBezTo>
                <a:cubicBezTo>
                  <a:pt x="98" y="75"/>
                  <a:pt x="100" y="74"/>
                  <a:pt x="102" y="73"/>
                </a:cubicBezTo>
                <a:cubicBezTo>
                  <a:pt x="103" y="73"/>
                  <a:pt x="103" y="73"/>
                  <a:pt x="103" y="73"/>
                </a:cubicBezTo>
                <a:cubicBezTo>
                  <a:pt x="104" y="73"/>
                  <a:pt x="104" y="73"/>
                  <a:pt x="104" y="73"/>
                </a:cubicBezTo>
                <a:cubicBezTo>
                  <a:pt x="106" y="75"/>
                  <a:pt x="107" y="76"/>
                  <a:pt x="110" y="77"/>
                </a:cubicBezTo>
                <a:cubicBezTo>
                  <a:pt x="112" y="77"/>
                  <a:pt x="114" y="77"/>
                  <a:pt x="117" y="77"/>
                </a:cubicBezTo>
                <a:cubicBezTo>
                  <a:pt x="119" y="76"/>
                  <a:pt x="119" y="76"/>
                  <a:pt x="119" y="76"/>
                </a:cubicBezTo>
                <a:cubicBezTo>
                  <a:pt x="118" y="79"/>
                  <a:pt x="118" y="79"/>
                  <a:pt x="118" y="79"/>
                </a:cubicBezTo>
                <a:cubicBezTo>
                  <a:pt x="100" y="131"/>
                  <a:pt x="100" y="131"/>
                  <a:pt x="100" y="131"/>
                </a:cubicBezTo>
                <a:cubicBezTo>
                  <a:pt x="102" y="131"/>
                  <a:pt x="104" y="133"/>
                  <a:pt x="106" y="134"/>
                </a:cubicBezTo>
                <a:cubicBezTo>
                  <a:pt x="106" y="134"/>
                  <a:pt x="106" y="134"/>
                  <a:pt x="106" y="134"/>
                </a:cubicBezTo>
                <a:cubicBezTo>
                  <a:pt x="108" y="137"/>
                  <a:pt x="110" y="140"/>
                  <a:pt x="110" y="144"/>
                </a:cubicBezTo>
                <a:cubicBezTo>
                  <a:pt x="110" y="155"/>
                  <a:pt x="110" y="155"/>
                  <a:pt x="110" y="155"/>
                </a:cubicBezTo>
                <a:cubicBezTo>
                  <a:pt x="114" y="141"/>
                  <a:pt x="121" y="129"/>
                  <a:pt x="129" y="117"/>
                </a:cubicBezTo>
                <a:cubicBezTo>
                  <a:pt x="141" y="98"/>
                  <a:pt x="153" y="79"/>
                  <a:pt x="146" y="53"/>
                </a:cubicBezTo>
                <a:cubicBezTo>
                  <a:pt x="143" y="41"/>
                  <a:pt x="135" y="33"/>
                  <a:pt x="124" y="27"/>
                </a:cubicBezTo>
                <a:cubicBezTo>
                  <a:pt x="113" y="21"/>
                  <a:pt x="100" y="19"/>
                  <a:pt x="87" y="19"/>
                </a:cubicBezTo>
                <a:cubicBezTo>
                  <a:pt x="73" y="19"/>
                  <a:pt x="60" y="21"/>
                  <a:pt x="49" y="27"/>
                </a:cubicBezTo>
                <a:cubicBezTo>
                  <a:pt x="38" y="33"/>
                  <a:pt x="30" y="41"/>
                  <a:pt x="27" y="53"/>
                </a:cubicBezTo>
                <a:close/>
                <a:moveTo>
                  <a:pt x="137" y="50"/>
                </a:moveTo>
                <a:cubicBezTo>
                  <a:pt x="144" y="62"/>
                  <a:pt x="144" y="79"/>
                  <a:pt x="137" y="92"/>
                </a:cubicBezTo>
                <a:cubicBezTo>
                  <a:pt x="129" y="88"/>
                  <a:pt x="129" y="88"/>
                  <a:pt x="129" y="88"/>
                </a:cubicBezTo>
                <a:cubicBezTo>
                  <a:pt x="134" y="76"/>
                  <a:pt x="136" y="63"/>
                  <a:pt x="137" y="50"/>
                </a:cubicBezTo>
                <a:close/>
                <a:moveTo>
                  <a:pt x="130" y="100"/>
                </a:moveTo>
                <a:cubicBezTo>
                  <a:pt x="127" y="103"/>
                  <a:pt x="123" y="106"/>
                  <a:pt x="119" y="107"/>
                </a:cubicBezTo>
                <a:cubicBezTo>
                  <a:pt x="121" y="104"/>
                  <a:pt x="123" y="101"/>
                  <a:pt x="125" y="97"/>
                </a:cubicBezTo>
                <a:cubicBezTo>
                  <a:pt x="130" y="100"/>
                  <a:pt x="130" y="100"/>
                  <a:pt x="130" y="100"/>
                </a:cubicBezTo>
                <a:close/>
                <a:moveTo>
                  <a:pt x="68" y="205"/>
                </a:moveTo>
                <a:cubicBezTo>
                  <a:pt x="76" y="206"/>
                  <a:pt x="85" y="206"/>
                  <a:pt x="93" y="206"/>
                </a:cubicBezTo>
                <a:cubicBezTo>
                  <a:pt x="101" y="206"/>
                  <a:pt x="109" y="205"/>
                  <a:pt x="117" y="204"/>
                </a:cubicBezTo>
                <a:cubicBezTo>
                  <a:pt x="121" y="197"/>
                  <a:pt x="121" y="197"/>
                  <a:pt x="121" y="197"/>
                </a:cubicBezTo>
                <a:cubicBezTo>
                  <a:pt x="118" y="194"/>
                  <a:pt x="118" y="194"/>
                  <a:pt x="118" y="194"/>
                </a:cubicBezTo>
                <a:cubicBezTo>
                  <a:pt x="110" y="195"/>
                  <a:pt x="102" y="196"/>
                  <a:pt x="93" y="196"/>
                </a:cubicBezTo>
                <a:cubicBezTo>
                  <a:pt x="84" y="197"/>
                  <a:pt x="76" y="196"/>
                  <a:pt x="67" y="195"/>
                </a:cubicBezTo>
                <a:cubicBezTo>
                  <a:pt x="68" y="189"/>
                  <a:pt x="68" y="189"/>
                  <a:pt x="68" y="189"/>
                </a:cubicBezTo>
                <a:cubicBezTo>
                  <a:pt x="76" y="190"/>
                  <a:pt x="85" y="191"/>
                  <a:pt x="93" y="190"/>
                </a:cubicBezTo>
                <a:cubicBezTo>
                  <a:pt x="101" y="190"/>
                  <a:pt x="109" y="189"/>
                  <a:pt x="117" y="188"/>
                </a:cubicBezTo>
                <a:cubicBezTo>
                  <a:pt x="117" y="188"/>
                  <a:pt x="117" y="188"/>
                  <a:pt x="117" y="188"/>
                </a:cubicBezTo>
                <a:cubicBezTo>
                  <a:pt x="121" y="182"/>
                  <a:pt x="121" y="182"/>
                  <a:pt x="121" y="182"/>
                </a:cubicBezTo>
                <a:cubicBezTo>
                  <a:pt x="118" y="178"/>
                  <a:pt x="118" y="178"/>
                  <a:pt x="118" y="178"/>
                </a:cubicBezTo>
                <a:cubicBezTo>
                  <a:pt x="54" y="178"/>
                  <a:pt x="54" y="178"/>
                  <a:pt x="54" y="178"/>
                </a:cubicBezTo>
                <a:cubicBezTo>
                  <a:pt x="52" y="179"/>
                  <a:pt x="52" y="179"/>
                  <a:pt x="52" y="179"/>
                </a:cubicBezTo>
                <a:cubicBezTo>
                  <a:pt x="56" y="186"/>
                  <a:pt x="56" y="186"/>
                  <a:pt x="56" y="186"/>
                </a:cubicBezTo>
                <a:cubicBezTo>
                  <a:pt x="58" y="189"/>
                  <a:pt x="58" y="189"/>
                  <a:pt x="58" y="189"/>
                </a:cubicBezTo>
                <a:cubicBezTo>
                  <a:pt x="55" y="191"/>
                  <a:pt x="55" y="191"/>
                  <a:pt x="55" y="191"/>
                </a:cubicBezTo>
                <a:cubicBezTo>
                  <a:pt x="51" y="195"/>
                  <a:pt x="51" y="195"/>
                  <a:pt x="51" y="195"/>
                </a:cubicBezTo>
                <a:cubicBezTo>
                  <a:pt x="56" y="203"/>
                  <a:pt x="56" y="203"/>
                  <a:pt x="56" y="203"/>
                </a:cubicBezTo>
                <a:cubicBezTo>
                  <a:pt x="58" y="206"/>
                  <a:pt x="58" y="206"/>
                  <a:pt x="58" y="206"/>
                </a:cubicBezTo>
                <a:cubicBezTo>
                  <a:pt x="56" y="208"/>
                  <a:pt x="56" y="208"/>
                  <a:pt x="56" y="208"/>
                </a:cubicBezTo>
                <a:cubicBezTo>
                  <a:pt x="51" y="214"/>
                  <a:pt x="51" y="214"/>
                  <a:pt x="51" y="214"/>
                </a:cubicBezTo>
                <a:cubicBezTo>
                  <a:pt x="56" y="220"/>
                  <a:pt x="56" y="220"/>
                  <a:pt x="56" y="220"/>
                </a:cubicBezTo>
                <a:cubicBezTo>
                  <a:pt x="66" y="225"/>
                  <a:pt x="76" y="227"/>
                  <a:pt x="86" y="227"/>
                </a:cubicBezTo>
                <a:cubicBezTo>
                  <a:pt x="96" y="227"/>
                  <a:pt x="107" y="224"/>
                  <a:pt x="117" y="220"/>
                </a:cubicBezTo>
                <a:cubicBezTo>
                  <a:pt x="120" y="213"/>
                  <a:pt x="120" y="213"/>
                  <a:pt x="120" y="213"/>
                </a:cubicBezTo>
                <a:cubicBezTo>
                  <a:pt x="117" y="210"/>
                  <a:pt x="117" y="210"/>
                  <a:pt x="117" y="210"/>
                </a:cubicBezTo>
                <a:cubicBezTo>
                  <a:pt x="109" y="211"/>
                  <a:pt x="101" y="212"/>
                  <a:pt x="93" y="212"/>
                </a:cubicBezTo>
                <a:cubicBezTo>
                  <a:pt x="84" y="212"/>
                  <a:pt x="76" y="212"/>
                  <a:pt x="67" y="210"/>
                </a:cubicBezTo>
                <a:cubicBezTo>
                  <a:pt x="68" y="205"/>
                  <a:pt x="68" y="205"/>
                  <a:pt x="68" y="205"/>
                </a:cubicBezTo>
                <a:close/>
                <a:moveTo>
                  <a:pt x="104" y="232"/>
                </a:moveTo>
                <a:cubicBezTo>
                  <a:pt x="101" y="240"/>
                  <a:pt x="94" y="245"/>
                  <a:pt x="86" y="245"/>
                </a:cubicBezTo>
                <a:cubicBezTo>
                  <a:pt x="77" y="245"/>
                  <a:pt x="70" y="240"/>
                  <a:pt x="67" y="232"/>
                </a:cubicBezTo>
                <a:cubicBezTo>
                  <a:pt x="62" y="231"/>
                  <a:pt x="56" y="229"/>
                  <a:pt x="51" y="227"/>
                </a:cubicBezTo>
                <a:cubicBezTo>
                  <a:pt x="50" y="226"/>
                  <a:pt x="50" y="226"/>
                  <a:pt x="50" y="226"/>
                </a:cubicBezTo>
                <a:cubicBezTo>
                  <a:pt x="50" y="225"/>
                  <a:pt x="50" y="225"/>
                  <a:pt x="50" y="225"/>
                </a:cubicBezTo>
                <a:cubicBezTo>
                  <a:pt x="43" y="216"/>
                  <a:pt x="43" y="216"/>
                  <a:pt x="43" y="216"/>
                </a:cubicBezTo>
                <a:cubicBezTo>
                  <a:pt x="42" y="213"/>
                  <a:pt x="42" y="213"/>
                  <a:pt x="42" y="213"/>
                </a:cubicBezTo>
                <a:cubicBezTo>
                  <a:pt x="43" y="211"/>
                  <a:pt x="43" y="211"/>
                  <a:pt x="43" y="211"/>
                </a:cubicBezTo>
                <a:cubicBezTo>
                  <a:pt x="48" y="205"/>
                  <a:pt x="48" y="205"/>
                  <a:pt x="48" y="205"/>
                </a:cubicBezTo>
                <a:cubicBezTo>
                  <a:pt x="42" y="196"/>
                  <a:pt x="42" y="196"/>
                  <a:pt x="42" y="196"/>
                </a:cubicBezTo>
                <a:cubicBezTo>
                  <a:pt x="40" y="193"/>
                  <a:pt x="40" y="193"/>
                  <a:pt x="40" y="193"/>
                </a:cubicBezTo>
                <a:cubicBezTo>
                  <a:pt x="43" y="191"/>
                  <a:pt x="43" y="191"/>
                  <a:pt x="43" y="191"/>
                </a:cubicBezTo>
                <a:cubicBezTo>
                  <a:pt x="48" y="187"/>
                  <a:pt x="48" y="187"/>
                  <a:pt x="48" y="187"/>
                </a:cubicBezTo>
                <a:cubicBezTo>
                  <a:pt x="43" y="180"/>
                  <a:pt x="43" y="180"/>
                  <a:pt x="43" y="180"/>
                </a:cubicBezTo>
                <a:cubicBezTo>
                  <a:pt x="41" y="177"/>
                  <a:pt x="41" y="177"/>
                  <a:pt x="41" y="177"/>
                </a:cubicBezTo>
                <a:cubicBezTo>
                  <a:pt x="45" y="174"/>
                  <a:pt x="45" y="174"/>
                  <a:pt x="45" y="174"/>
                </a:cubicBezTo>
                <a:cubicBezTo>
                  <a:pt x="48" y="173"/>
                  <a:pt x="48" y="173"/>
                  <a:pt x="48" y="173"/>
                </a:cubicBezTo>
                <a:cubicBezTo>
                  <a:pt x="47" y="167"/>
                  <a:pt x="47" y="167"/>
                  <a:pt x="47" y="167"/>
                </a:cubicBezTo>
                <a:cubicBezTo>
                  <a:pt x="44" y="152"/>
                  <a:pt x="36" y="140"/>
                  <a:pt x="28" y="127"/>
                </a:cubicBezTo>
                <a:cubicBezTo>
                  <a:pt x="14" y="105"/>
                  <a:pt x="0" y="82"/>
                  <a:pt x="9" y="48"/>
                </a:cubicBezTo>
                <a:cubicBezTo>
                  <a:pt x="13" y="31"/>
                  <a:pt x="25" y="18"/>
                  <a:pt x="41" y="10"/>
                </a:cubicBezTo>
                <a:cubicBezTo>
                  <a:pt x="54" y="3"/>
                  <a:pt x="70" y="0"/>
                  <a:pt x="87" y="0"/>
                </a:cubicBezTo>
                <a:cubicBezTo>
                  <a:pt x="103" y="0"/>
                  <a:pt x="119" y="3"/>
                  <a:pt x="132" y="10"/>
                </a:cubicBezTo>
                <a:cubicBezTo>
                  <a:pt x="148" y="18"/>
                  <a:pt x="160" y="31"/>
                  <a:pt x="164" y="48"/>
                </a:cubicBezTo>
                <a:cubicBezTo>
                  <a:pt x="173" y="82"/>
                  <a:pt x="159" y="105"/>
                  <a:pt x="145" y="127"/>
                </a:cubicBezTo>
                <a:cubicBezTo>
                  <a:pt x="137" y="140"/>
                  <a:pt x="129" y="152"/>
                  <a:pt x="126" y="167"/>
                </a:cubicBezTo>
                <a:cubicBezTo>
                  <a:pt x="125" y="174"/>
                  <a:pt x="125" y="174"/>
                  <a:pt x="125" y="174"/>
                </a:cubicBezTo>
                <a:cubicBezTo>
                  <a:pt x="129" y="179"/>
                  <a:pt x="129" y="179"/>
                  <a:pt x="129" y="179"/>
                </a:cubicBezTo>
                <a:cubicBezTo>
                  <a:pt x="130" y="182"/>
                  <a:pt x="130" y="182"/>
                  <a:pt x="130" y="182"/>
                </a:cubicBezTo>
                <a:cubicBezTo>
                  <a:pt x="129" y="184"/>
                  <a:pt x="129" y="184"/>
                  <a:pt x="129" y="184"/>
                </a:cubicBezTo>
                <a:cubicBezTo>
                  <a:pt x="125" y="190"/>
                  <a:pt x="125" y="190"/>
                  <a:pt x="125" y="190"/>
                </a:cubicBezTo>
                <a:cubicBezTo>
                  <a:pt x="129" y="195"/>
                  <a:pt x="129" y="195"/>
                  <a:pt x="129" y="195"/>
                </a:cubicBezTo>
                <a:cubicBezTo>
                  <a:pt x="131" y="197"/>
                  <a:pt x="131" y="197"/>
                  <a:pt x="131" y="197"/>
                </a:cubicBezTo>
                <a:cubicBezTo>
                  <a:pt x="130" y="199"/>
                  <a:pt x="130" y="199"/>
                  <a:pt x="130" y="199"/>
                </a:cubicBezTo>
                <a:cubicBezTo>
                  <a:pt x="125" y="207"/>
                  <a:pt x="125" y="207"/>
                  <a:pt x="125" y="207"/>
                </a:cubicBezTo>
                <a:cubicBezTo>
                  <a:pt x="128" y="211"/>
                  <a:pt x="128" y="211"/>
                  <a:pt x="128" y="211"/>
                </a:cubicBezTo>
                <a:cubicBezTo>
                  <a:pt x="129" y="212"/>
                  <a:pt x="129" y="212"/>
                  <a:pt x="129" y="212"/>
                </a:cubicBezTo>
                <a:cubicBezTo>
                  <a:pt x="128" y="214"/>
                  <a:pt x="128" y="214"/>
                  <a:pt x="128" y="214"/>
                </a:cubicBezTo>
                <a:cubicBezTo>
                  <a:pt x="124" y="225"/>
                  <a:pt x="124" y="225"/>
                  <a:pt x="124" y="225"/>
                </a:cubicBezTo>
                <a:cubicBezTo>
                  <a:pt x="123" y="226"/>
                  <a:pt x="123" y="226"/>
                  <a:pt x="123" y="226"/>
                </a:cubicBezTo>
                <a:cubicBezTo>
                  <a:pt x="122" y="227"/>
                  <a:pt x="122" y="227"/>
                  <a:pt x="122" y="227"/>
                </a:cubicBezTo>
                <a:cubicBezTo>
                  <a:pt x="116" y="229"/>
                  <a:pt x="110" y="231"/>
                  <a:pt x="104" y="232"/>
                </a:cubicBezTo>
                <a:close/>
                <a:moveTo>
                  <a:pt x="71" y="156"/>
                </a:moveTo>
                <a:cubicBezTo>
                  <a:pt x="71" y="144"/>
                  <a:pt x="71" y="144"/>
                  <a:pt x="71" y="144"/>
                </a:cubicBezTo>
                <a:cubicBezTo>
                  <a:pt x="71" y="142"/>
                  <a:pt x="72" y="140"/>
                  <a:pt x="74" y="139"/>
                </a:cubicBezTo>
                <a:cubicBezTo>
                  <a:pt x="75" y="138"/>
                  <a:pt x="76" y="137"/>
                  <a:pt x="77" y="137"/>
                </a:cubicBezTo>
                <a:cubicBezTo>
                  <a:pt x="77" y="156"/>
                  <a:pt x="77" y="156"/>
                  <a:pt x="77" y="156"/>
                </a:cubicBezTo>
                <a:cubicBezTo>
                  <a:pt x="71" y="156"/>
                  <a:pt x="71" y="156"/>
                  <a:pt x="71" y="156"/>
                </a:cubicBezTo>
                <a:close/>
                <a:moveTo>
                  <a:pt x="80" y="156"/>
                </a:moveTo>
                <a:cubicBezTo>
                  <a:pt x="80" y="137"/>
                  <a:pt x="80" y="137"/>
                  <a:pt x="80" y="137"/>
                </a:cubicBezTo>
                <a:cubicBezTo>
                  <a:pt x="80" y="137"/>
                  <a:pt x="80" y="137"/>
                  <a:pt x="80" y="137"/>
                </a:cubicBezTo>
                <a:cubicBezTo>
                  <a:pt x="84" y="137"/>
                  <a:pt x="84" y="137"/>
                  <a:pt x="84" y="137"/>
                </a:cubicBezTo>
                <a:cubicBezTo>
                  <a:pt x="84" y="133"/>
                  <a:pt x="84" y="133"/>
                  <a:pt x="84" y="133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84" y="105"/>
                  <a:pt x="84" y="105"/>
                  <a:pt x="84" y="105"/>
                </a:cubicBezTo>
                <a:cubicBezTo>
                  <a:pt x="80" y="105"/>
                  <a:pt x="80" y="105"/>
                  <a:pt x="80" y="105"/>
                </a:cubicBezTo>
                <a:cubicBezTo>
                  <a:pt x="79" y="105"/>
                  <a:pt x="79" y="105"/>
                  <a:pt x="79" y="105"/>
                </a:cubicBezTo>
                <a:cubicBezTo>
                  <a:pt x="79" y="103"/>
                  <a:pt x="79" y="103"/>
                  <a:pt x="79" y="103"/>
                </a:cubicBezTo>
                <a:cubicBezTo>
                  <a:pt x="97" y="103"/>
                  <a:pt x="97" y="103"/>
                  <a:pt x="97" y="103"/>
                </a:cubicBezTo>
                <a:cubicBezTo>
                  <a:pt x="97" y="105"/>
                  <a:pt x="97" y="105"/>
                  <a:pt x="97" y="105"/>
                </a:cubicBezTo>
                <a:cubicBezTo>
                  <a:pt x="95" y="105"/>
                  <a:pt x="95" y="105"/>
                  <a:pt x="95" y="105"/>
                </a:cubicBezTo>
                <a:cubicBezTo>
                  <a:pt x="92" y="105"/>
                  <a:pt x="92" y="105"/>
                  <a:pt x="92" y="105"/>
                </a:cubicBezTo>
                <a:cubicBezTo>
                  <a:pt x="92" y="108"/>
                  <a:pt x="92" y="108"/>
                  <a:pt x="92" y="108"/>
                </a:cubicBezTo>
                <a:cubicBezTo>
                  <a:pt x="92" y="133"/>
                  <a:pt x="92" y="133"/>
                  <a:pt x="92" y="133"/>
                </a:cubicBezTo>
                <a:cubicBezTo>
                  <a:pt x="92" y="137"/>
                  <a:pt x="92" y="137"/>
                  <a:pt x="92" y="137"/>
                </a:cubicBezTo>
                <a:cubicBezTo>
                  <a:pt x="95" y="137"/>
                  <a:pt x="95" y="137"/>
                  <a:pt x="95" y="137"/>
                </a:cubicBezTo>
                <a:cubicBezTo>
                  <a:pt x="95" y="137"/>
                  <a:pt x="95" y="137"/>
                  <a:pt x="95" y="137"/>
                </a:cubicBezTo>
                <a:cubicBezTo>
                  <a:pt x="95" y="156"/>
                  <a:pt x="95" y="156"/>
                  <a:pt x="95" y="156"/>
                </a:cubicBezTo>
                <a:cubicBezTo>
                  <a:pt x="88" y="156"/>
                  <a:pt x="88" y="156"/>
                  <a:pt x="88" y="156"/>
                </a:cubicBezTo>
                <a:cubicBezTo>
                  <a:pt x="88" y="156"/>
                  <a:pt x="88" y="156"/>
                  <a:pt x="88" y="156"/>
                </a:cubicBezTo>
                <a:cubicBezTo>
                  <a:pt x="87" y="156"/>
                  <a:pt x="87" y="156"/>
                  <a:pt x="87" y="156"/>
                </a:cubicBezTo>
                <a:cubicBezTo>
                  <a:pt x="87" y="156"/>
                  <a:pt x="87" y="156"/>
                  <a:pt x="87" y="156"/>
                </a:cubicBezTo>
                <a:cubicBezTo>
                  <a:pt x="87" y="156"/>
                  <a:pt x="87" y="156"/>
                  <a:pt x="87" y="156"/>
                </a:cubicBezTo>
                <a:cubicBezTo>
                  <a:pt x="87" y="156"/>
                  <a:pt x="87" y="156"/>
                  <a:pt x="87" y="156"/>
                </a:cubicBezTo>
                <a:cubicBezTo>
                  <a:pt x="86" y="156"/>
                  <a:pt x="86" y="156"/>
                  <a:pt x="86" y="156"/>
                </a:cubicBezTo>
                <a:cubicBezTo>
                  <a:pt x="86" y="156"/>
                  <a:pt x="86" y="156"/>
                  <a:pt x="86" y="156"/>
                </a:cubicBezTo>
                <a:cubicBezTo>
                  <a:pt x="86" y="156"/>
                  <a:pt x="86" y="156"/>
                  <a:pt x="86" y="156"/>
                </a:cubicBezTo>
                <a:cubicBezTo>
                  <a:pt x="86" y="156"/>
                  <a:pt x="86" y="156"/>
                  <a:pt x="86" y="156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0" y="156"/>
                  <a:pt x="80" y="156"/>
                  <a:pt x="80" y="156"/>
                </a:cubicBezTo>
                <a:close/>
                <a:moveTo>
                  <a:pt x="98" y="156"/>
                </a:moveTo>
                <a:cubicBezTo>
                  <a:pt x="98" y="137"/>
                  <a:pt x="98" y="137"/>
                  <a:pt x="98" y="137"/>
                </a:cubicBezTo>
                <a:cubicBezTo>
                  <a:pt x="99" y="137"/>
                  <a:pt x="100" y="138"/>
                  <a:pt x="101" y="139"/>
                </a:cubicBezTo>
                <a:cubicBezTo>
                  <a:pt x="101" y="139"/>
                  <a:pt x="101" y="139"/>
                  <a:pt x="101" y="139"/>
                </a:cubicBezTo>
                <a:cubicBezTo>
                  <a:pt x="102" y="140"/>
                  <a:pt x="103" y="142"/>
                  <a:pt x="103" y="144"/>
                </a:cubicBezTo>
                <a:cubicBezTo>
                  <a:pt x="103" y="156"/>
                  <a:pt x="103" y="156"/>
                  <a:pt x="103" y="156"/>
                </a:cubicBezTo>
                <a:cubicBezTo>
                  <a:pt x="98" y="156"/>
                  <a:pt x="98" y="156"/>
                  <a:pt x="98" y="156"/>
                </a:cubicBezTo>
                <a:close/>
                <a:moveTo>
                  <a:pt x="77" y="126"/>
                </a:moveTo>
                <a:cubicBezTo>
                  <a:pt x="61" y="80"/>
                  <a:pt x="61" y="80"/>
                  <a:pt x="61" y="80"/>
                </a:cubicBezTo>
                <a:cubicBezTo>
                  <a:pt x="63" y="80"/>
                  <a:pt x="65" y="80"/>
                  <a:pt x="67" y="79"/>
                </a:cubicBezTo>
                <a:cubicBezTo>
                  <a:pt x="69" y="79"/>
                  <a:pt x="71" y="78"/>
                  <a:pt x="73" y="76"/>
                </a:cubicBezTo>
                <a:cubicBezTo>
                  <a:pt x="75" y="77"/>
                  <a:pt x="77" y="78"/>
                  <a:pt x="79" y="78"/>
                </a:cubicBezTo>
                <a:cubicBezTo>
                  <a:pt x="82" y="79"/>
                  <a:pt x="85" y="79"/>
                  <a:pt x="87" y="79"/>
                </a:cubicBezTo>
                <a:cubicBezTo>
                  <a:pt x="87" y="79"/>
                  <a:pt x="87" y="79"/>
                  <a:pt x="87" y="79"/>
                </a:cubicBezTo>
                <a:cubicBezTo>
                  <a:pt x="88" y="79"/>
                  <a:pt x="88" y="79"/>
                  <a:pt x="88" y="79"/>
                </a:cubicBezTo>
                <a:cubicBezTo>
                  <a:pt x="88" y="79"/>
                  <a:pt x="88" y="79"/>
                  <a:pt x="88" y="79"/>
                </a:cubicBezTo>
                <a:cubicBezTo>
                  <a:pt x="88" y="79"/>
                  <a:pt x="89" y="79"/>
                  <a:pt x="89" y="79"/>
                </a:cubicBezTo>
                <a:cubicBezTo>
                  <a:pt x="89" y="79"/>
                  <a:pt x="89" y="79"/>
                  <a:pt x="89" y="79"/>
                </a:cubicBezTo>
                <a:cubicBezTo>
                  <a:pt x="89" y="79"/>
                  <a:pt x="89" y="79"/>
                  <a:pt x="89" y="79"/>
                </a:cubicBezTo>
                <a:cubicBezTo>
                  <a:pt x="91" y="79"/>
                  <a:pt x="94" y="79"/>
                  <a:pt x="96" y="78"/>
                </a:cubicBezTo>
                <a:cubicBezTo>
                  <a:pt x="99" y="78"/>
                  <a:pt x="101" y="77"/>
                  <a:pt x="103" y="76"/>
                </a:cubicBezTo>
                <a:cubicBezTo>
                  <a:pt x="104" y="78"/>
                  <a:pt x="107" y="79"/>
                  <a:pt x="109" y="79"/>
                </a:cubicBezTo>
                <a:cubicBezTo>
                  <a:pt x="111" y="80"/>
                  <a:pt x="113" y="80"/>
                  <a:pt x="115" y="80"/>
                </a:cubicBezTo>
                <a:cubicBezTo>
                  <a:pt x="98" y="126"/>
                  <a:pt x="98" y="126"/>
                  <a:pt x="98" y="126"/>
                </a:cubicBezTo>
                <a:cubicBezTo>
                  <a:pt x="98" y="111"/>
                  <a:pt x="98" y="111"/>
                  <a:pt x="98" y="111"/>
                </a:cubicBezTo>
                <a:cubicBezTo>
                  <a:pt x="100" y="111"/>
                  <a:pt x="100" y="111"/>
                  <a:pt x="100" y="111"/>
                </a:cubicBezTo>
                <a:cubicBezTo>
                  <a:pt x="103" y="111"/>
                  <a:pt x="103" y="111"/>
                  <a:pt x="103" y="111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03" y="99"/>
                  <a:pt x="103" y="99"/>
                  <a:pt x="103" y="99"/>
                </a:cubicBezTo>
                <a:cubicBezTo>
                  <a:pt x="103" y="96"/>
                  <a:pt x="103" y="96"/>
                  <a:pt x="103" y="96"/>
                </a:cubicBezTo>
                <a:cubicBezTo>
                  <a:pt x="100" y="96"/>
                  <a:pt x="100" y="96"/>
                  <a:pt x="100" y="96"/>
                </a:cubicBezTo>
                <a:cubicBezTo>
                  <a:pt x="76" y="96"/>
                  <a:pt x="76" y="96"/>
                  <a:pt x="76" y="96"/>
                </a:cubicBezTo>
                <a:cubicBezTo>
                  <a:pt x="72" y="96"/>
                  <a:pt x="72" y="96"/>
                  <a:pt x="72" y="96"/>
                </a:cubicBezTo>
                <a:cubicBezTo>
                  <a:pt x="72" y="99"/>
                  <a:pt x="72" y="99"/>
                  <a:pt x="72" y="99"/>
                </a:cubicBezTo>
                <a:cubicBezTo>
                  <a:pt x="72" y="108"/>
                  <a:pt x="72" y="108"/>
                  <a:pt x="72" y="108"/>
                </a:cubicBezTo>
                <a:cubicBezTo>
                  <a:pt x="72" y="111"/>
                  <a:pt x="72" y="111"/>
                  <a:pt x="72" y="111"/>
                </a:cubicBezTo>
                <a:cubicBezTo>
                  <a:pt x="76" y="111"/>
                  <a:pt x="76" y="111"/>
                  <a:pt x="76" y="111"/>
                </a:cubicBezTo>
                <a:cubicBezTo>
                  <a:pt x="77" y="111"/>
                  <a:pt x="77" y="111"/>
                  <a:pt x="77" y="111"/>
                </a:cubicBezTo>
                <a:lnTo>
                  <a:pt x="77" y="126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3" name="Freeform 203"/>
          <p:cNvSpPr>
            <a:spLocks noEditPoints="1"/>
          </p:cNvSpPr>
          <p:nvPr/>
        </p:nvSpPr>
        <p:spPr bwMode="auto">
          <a:xfrm>
            <a:off x="10500816" y="5372914"/>
            <a:ext cx="500615" cy="628728"/>
          </a:xfrm>
          <a:custGeom>
            <a:avLst/>
            <a:gdLst>
              <a:gd name="T0" fmla="*/ 23 w 465"/>
              <a:gd name="T1" fmla="*/ 0 h 584"/>
              <a:gd name="T2" fmla="*/ 442 w 465"/>
              <a:gd name="T3" fmla="*/ 0 h 584"/>
              <a:gd name="T4" fmla="*/ 465 w 465"/>
              <a:gd name="T5" fmla="*/ 0 h 584"/>
              <a:gd name="T6" fmla="*/ 465 w 465"/>
              <a:gd name="T7" fmla="*/ 24 h 584"/>
              <a:gd name="T8" fmla="*/ 465 w 465"/>
              <a:gd name="T9" fmla="*/ 560 h 584"/>
              <a:gd name="T10" fmla="*/ 465 w 465"/>
              <a:gd name="T11" fmla="*/ 584 h 584"/>
              <a:gd name="T12" fmla="*/ 442 w 465"/>
              <a:gd name="T13" fmla="*/ 584 h 584"/>
              <a:gd name="T14" fmla="*/ 146 w 465"/>
              <a:gd name="T15" fmla="*/ 584 h 584"/>
              <a:gd name="T16" fmla="*/ 139 w 465"/>
              <a:gd name="T17" fmla="*/ 584 h 584"/>
              <a:gd name="T18" fmla="*/ 132 w 465"/>
              <a:gd name="T19" fmla="*/ 579 h 584"/>
              <a:gd name="T20" fmla="*/ 9 w 465"/>
              <a:gd name="T21" fmla="*/ 487 h 584"/>
              <a:gd name="T22" fmla="*/ 0 w 465"/>
              <a:gd name="T23" fmla="*/ 480 h 584"/>
              <a:gd name="T24" fmla="*/ 0 w 465"/>
              <a:gd name="T25" fmla="*/ 468 h 584"/>
              <a:gd name="T26" fmla="*/ 0 w 465"/>
              <a:gd name="T27" fmla="*/ 24 h 584"/>
              <a:gd name="T28" fmla="*/ 0 w 465"/>
              <a:gd name="T29" fmla="*/ 0 h 584"/>
              <a:gd name="T30" fmla="*/ 23 w 465"/>
              <a:gd name="T31" fmla="*/ 0 h 584"/>
              <a:gd name="T32" fmla="*/ 23 w 465"/>
              <a:gd name="T33" fmla="*/ 0 h 584"/>
              <a:gd name="T34" fmla="*/ 49 w 465"/>
              <a:gd name="T35" fmla="*/ 445 h 584"/>
              <a:gd name="T36" fmla="*/ 122 w 465"/>
              <a:gd name="T37" fmla="*/ 416 h 584"/>
              <a:gd name="T38" fmla="*/ 134 w 465"/>
              <a:gd name="T39" fmla="*/ 411 h 584"/>
              <a:gd name="T40" fmla="*/ 137 w 465"/>
              <a:gd name="T41" fmla="*/ 423 h 584"/>
              <a:gd name="T42" fmla="*/ 170 w 465"/>
              <a:gd name="T43" fmla="*/ 534 h 584"/>
              <a:gd name="T44" fmla="*/ 418 w 465"/>
              <a:gd name="T45" fmla="*/ 534 h 584"/>
              <a:gd name="T46" fmla="*/ 418 w 465"/>
              <a:gd name="T47" fmla="*/ 47 h 584"/>
              <a:gd name="T48" fmla="*/ 49 w 465"/>
              <a:gd name="T49" fmla="*/ 47 h 584"/>
              <a:gd name="T50" fmla="*/ 49 w 465"/>
              <a:gd name="T51" fmla="*/ 445 h 584"/>
              <a:gd name="T52" fmla="*/ 49 w 465"/>
              <a:gd name="T53" fmla="*/ 445 h 584"/>
              <a:gd name="T54" fmla="*/ 144 w 465"/>
              <a:gd name="T55" fmla="*/ 527 h 584"/>
              <a:gd name="T56" fmla="*/ 120 w 465"/>
              <a:gd name="T57" fmla="*/ 440 h 584"/>
              <a:gd name="T58" fmla="*/ 56 w 465"/>
              <a:gd name="T59" fmla="*/ 463 h 584"/>
              <a:gd name="T60" fmla="*/ 144 w 465"/>
              <a:gd name="T61" fmla="*/ 527 h 584"/>
              <a:gd name="T62" fmla="*/ 144 w 465"/>
              <a:gd name="T63" fmla="*/ 527 h 584"/>
              <a:gd name="T64" fmla="*/ 111 w 465"/>
              <a:gd name="T65" fmla="*/ 315 h 584"/>
              <a:gd name="T66" fmla="*/ 111 w 465"/>
              <a:gd name="T67" fmla="*/ 333 h 584"/>
              <a:gd name="T68" fmla="*/ 359 w 465"/>
              <a:gd name="T69" fmla="*/ 333 h 584"/>
              <a:gd name="T70" fmla="*/ 359 w 465"/>
              <a:gd name="T71" fmla="*/ 315 h 584"/>
              <a:gd name="T72" fmla="*/ 111 w 465"/>
              <a:gd name="T73" fmla="*/ 315 h 584"/>
              <a:gd name="T74" fmla="*/ 111 w 465"/>
              <a:gd name="T75" fmla="*/ 315 h 584"/>
              <a:gd name="T76" fmla="*/ 111 w 465"/>
              <a:gd name="T77" fmla="*/ 253 h 584"/>
              <a:gd name="T78" fmla="*/ 111 w 465"/>
              <a:gd name="T79" fmla="*/ 274 h 584"/>
              <a:gd name="T80" fmla="*/ 359 w 465"/>
              <a:gd name="T81" fmla="*/ 274 h 584"/>
              <a:gd name="T82" fmla="*/ 359 w 465"/>
              <a:gd name="T83" fmla="*/ 253 h 584"/>
              <a:gd name="T84" fmla="*/ 111 w 465"/>
              <a:gd name="T85" fmla="*/ 253 h 584"/>
              <a:gd name="T86" fmla="*/ 111 w 465"/>
              <a:gd name="T87" fmla="*/ 253 h 584"/>
              <a:gd name="T88" fmla="*/ 111 w 465"/>
              <a:gd name="T89" fmla="*/ 187 h 584"/>
              <a:gd name="T90" fmla="*/ 111 w 465"/>
              <a:gd name="T91" fmla="*/ 208 h 584"/>
              <a:gd name="T92" fmla="*/ 359 w 465"/>
              <a:gd name="T93" fmla="*/ 208 h 584"/>
              <a:gd name="T94" fmla="*/ 359 w 465"/>
              <a:gd name="T95" fmla="*/ 187 h 584"/>
              <a:gd name="T96" fmla="*/ 111 w 465"/>
              <a:gd name="T97" fmla="*/ 187 h 584"/>
              <a:gd name="T98" fmla="*/ 111 w 465"/>
              <a:gd name="T99" fmla="*/ 187 h 584"/>
              <a:gd name="T100" fmla="*/ 111 w 465"/>
              <a:gd name="T101" fmla="*/ 125 h 584"/>
              <a:gd name="T102" fmla="*/ 111 w 465"/>
              <a:gd name="T103" fmla="*/ 147 h 584"/>
              <a:gd name="T104" fmla="*/ 359 w 465"/>
              <a:gd name="T105" fmla="*/ 147 h 584"/>
              <a:gd name="T106" fmla="*/ 359 w 465"/>
              <a:gd name="T107" fmla="*/ 125 h 584"/>
              <a:gd name="T108" fmla="*/ 111 w 465"/>
              <a:gd name="T109" fmla="*/ 125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65" h="584">
                <a:moveTo>
                  <a:pt x="23" y="0"/>
                </a:moveTo>
                <a:lnTo>
                  <a:pt x="442" y="0"/>
                </a:lnTo>
                <a:lnTo>
                  <a:pt x="465" y="0"/>
                </a:lnTo>
                <a:lnTo>
                  <a:pt x="465" y="24"/>
                </a:lnTo>
                <a:lnTo>
                  <a:pt x="465" y="560"/>
                </a:lnTo>
                <a:lnTo>
                  <a:pt x="465" y="584"/>
                </a:lnTo>
                <a:lnTo>
                  <a:pt x="442" y="584"/>
                </a:lnTo>
                <a:lnTo>
                  <a:pt x="146" y="584"/>
                </a:lnTo>
                <a:lnTo>
                  <a:pt x="139" y="584"/>
                </a:lnTo>
                <a:lnTo>
                  <a:pt x="132" y="579"/>
                </a:lnTo>
                <a:lnTo>
                  <a:pt x="9" y="487"/>
                </a:lnTo>
                <a:lnTo>
                  <a:pt x="0" y="480"/>
                </a:lnTo>
                <a:lnTo>
                  <a:pt x="0" y="468"/>
                </a:lnTo>
                <a:lnTo>
                  <a:pt x="0" y="24"/>
                </a:lnTo>
                <a:lnTo>
                  <a:pt x="0" y="0"/>
                </a:lnTo>
                <a:lnTo>
                  <a:pt x="23" y="0"/>
                </a:lnTo>
                <a:lnTo>
                  <a:pt x="23" y="0"/>
                </a:lnTo>
                <a:close/>
                <a:moveTo>
                  <a:pt x="49" y="445"/>
                </a:moveTo>
                <a:lnTo>
                  <a:pt x="122" y="416"/>
                </a:lnTo>
                <a:lnTo>
                  <a:pt x="134" y="411"/>
                </a:lnTo>
                <a:lnTo>
                  <a:pt x="137" y="423"/>
                </a:lnTo>
                <a:lnTo>
                  <a:pt x="170" y="534"/>
                </a:lnTo>
                <a:lnTo>
                  <a:pt x="418" y="534"/>
                </a:lnTo>
                <a:lnTo>
                  <a:pt x="418" y="47"/>
                </a:lnTo>
                <a:lnTo>
                  <a:pt x="49" y="47"/>
                </a:lnTo>
                <a:lnTo>
                  <a:pt x="49" y="445"/>
                </a:lnTo>
                <a:lnTo>
                  <a:pt x="49" y="445"/>
                </a:lnTo>
                <a:close/>
                <a:moveTo>
                  <a:pt x="144" y="527"/>
                </a:moveTo>
                <a:lnTo>
                  <a:pt x="120" y="440"/>
                </a:lnTo>
                <a:lnTo>
                  <a:pt x="56" y="463"/>
                </a:lnTo>
                <a:lnTo>
                  <a:pt x="144" y="527"/>
                </a:lnTo>
                <a:lnTo>
                  <a:pt x="144" y="527"/>
                </a:lnTo>
                <a:close/>
                <a:moveTo>
                  <a:pt x="111" y="315"/>
                </a:moveTo>
                <a:lnTo>
                  <a:pt x="111" y="333"/>
                </a:lnTo>
                <a:lnTo>
                  <a:pt x="359" y="333"/>
                </a:lnTo>
                <a:lnTo>
                  <a:pt x="359" y="315"/>
                </a:lnTo>
                <a:lnTo>
                  <a:pt x="111" y="315"/>
                </a:lnTo>
                <a:lnTo>
                  <a:pt x="111" y="315"/>
                </a:lnTo>
                <a:close/>
                <a:moveTo>
                  <a:pt x="111" y="253"/>
                </a:moveTo>
                <a:lnTo>
                  <a:pt x="111" y="274"/>
                </a:lnTo>
                <a:lnTo>
                  <a:pt x="359" y="274"/>
                </a:lnTo>
                <a:lnTo>
                  <a:pt x="359" y="253"/>
                </a:lnTo>
                <a:lnTo>
                  <a:pt x="111" y="253"/>
                </a:lnTo>
                <a:lnTo>
                  <a:pt x="111" y="253"/>
                </a:lnTo>
                <a:close/>
                <a:moveTo>
                  <a:pt x="111" y="187"/>
                </a:moveTo>
                <a:lnTo>
                  <a:pt x="111" y="208"/>
                </a:lnTo>
                <a:lnTo>
                  <a:pt x="359" y="208"/>
                </a:lnTo>
                <a:lnTo>
                  <a:pt x="359" y="187"/>
                </a:lnTo>
                <a:lnTo>
                  <a:pt x="111" y="187"/>
                </a:lnTo>
                <a:lnTo>
                  <a:pt x="111" y="187"/>
                </a:lnTo>
                <a:close/>
                <a:moveTo>
                  <a:pt x="111" y="125"/>
                </a:moveTo>
                <a:lnTo>
                  <a:pt x="111" y="147"/>
                </a:lnTo>
                <a:lnTo>
                  <a:pt x="359" y="147"/>
                </a:lnTo>
                <a:lnTo>
                  <a:pt x="359" y="125"/>
                </a:lnTo>
                <a:lnTo>
                  <a:pt x="111" y="125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6" name="Freeform 206"/>
          <p:cNvSpPr>
            <a:spLocks noEditPoints="1"/>
          </p:cNvSpPr>
          <p:nvPr/>
        </p:nvSpPr>
        <p:spPr bwMode="auto">
          <a:xfrm>
            <a:off x="9456524" y="5383680"/>
            <a:ext cx="492003" cy="599661"/>
          </a:xfrm>
          <a:custGeom>
            <a:avLst/>
            <a:gdLst>
              <a:gd name="T0" fmla="*/ 88 w 193"/>
              <a:gd name="T1" fmla="*/ 220 h 236"/>
              <a:gd name="T2" fmla="*/ 193 w 193"/>
              <a:gd name="T3" fmla="*/ 220 h 236"/>
              <a:gd name="T4" fmla="*/ 193 w 193"/>
              <a:gd name="T5" fmla="*/ 236 h 236"/>
              <a:gd name="T6" fmla="*/ 54 w 193"/>
              <a:gd name="T7" fmla="*/ 236 h 236"/>
              <a:gd name="T8" fmla="*/ 88 w 193"/>
              <a:gd name="T9" fmla="*/ 220 h 236"/>
              <a:gd name="T10" fmla="*/ 146 w 193"/>
              <a:gd name="T11" fmla="*/ 78 h 236"/>
              <a:gd name="T12" fmla="*/ 151 w 193"/>
              <a:gd name="T13" fmla="*/ 69 h 236"/>
              <a:gd name="T14" fmla="*/ 152 w 193"/>
              <a:gd name="T15" fmla="*/ 69 h 236"/>
              <a:gd name="T16" fmla="*/ 153 w 193"/>
              <a:gd name="T17" fmla="*/ 57 h 236"/>
              <a:gd name="T18" fmla="*/ 145 w 193"/>
              <a:gd name="T19" fmla="*/ 47 h 236"/>
              <a:gd name="T20" fmla="*/ 98 w 193"/>
              <a:gd name="T21" fmla="*/ 19 h 236"/>
              <a:gd name="T22" fmla="*/ 86 w 193"/>
              <a:gd name="T23" fmla="*/ 18 h 236"/>
              <a:gd name="T24" fmla="*/ 86 w 193"/>
              <a:gd name="T25" fmla="*/ 18 h 236"/>
              <a:gd name="T26" fmla="*/ 76 w 193"/>
              <a:gd name="T27" fmla="*/ 25 h 236"/>
              <a:gd name="T28" fmla="*/ 76 w 193"/>
              <a:gd name="T29" fmla="*/ 25 h 236"/>
              <a:gd name="T30" fmla="*/ 70 w 193"/>
              <a:gd name="T31" fmla="*/ 34 h 236"/>
              <a:gd name="T32" fmla="*/ 72 w 193"/>
              <a:gd name="T33" fmla="*/ 35 h 236"/>
              <a:gd name="T34" fmla="*/ 91 w 193"/>
              <a:gd name="T35" fmla="*/ 46 h 236"/>
              <a:gd name="T36" fmla="*/ 126 w 193"/>
              <a:gd name="T37" fmla="*/ 66 h 236"/>
              <a:gd name="T38" fmla="*/ 145 w 193"/>
              <a:gd name="T39" fmla="*/ 77 h 236"/>
              <a:gd name="T40" fmla="*/ 146 w 193"/>
              <a:gd name="T41" fmla="*/ 78 h 236"/>
              <a:gd name="T42" fmla="*/ 167 w 193"/>
              <a:gd name="T43" fmla="*/ 73 h 236"/>
              <a:gd name="T44" fmla="*/ 167 w 193"/>
              <a:gd name="T45" fmla="*/ 73 h 236"/>
              <a:gd name="T46" fmla="*/ 159 w 193"/>
              <a:gd name="T47" fmla="*/ 87 h 236"/>
              <a:gd name="T48" fmla="*/ 155 w 193"/>
              <a:gd name="T49" fmla="*/ 93 h 236"/>
              <a:gd name="T50" fmla="*/ 154 w 193"/>
              <a:gd name="T51" fmla="*/ 96 h 236"/>
              <a:gd name="T52" fmla="*/ 154 w 193"/>
              <a:gd name="T53" fmla="*/ 97 h 236"/>
              <a:gd name="T54" fmla="*/ 154 w 193"/>
              <a:gd name="T55" fmla="*/ 97 h 236"/>
              <a:gd name="T56" fmla="*/ 104 w 193"/>
              <a:gd name="T57" fmla="*/ 183 h 236"/>
              <a:gd name="T58" fmla="*/ 102 w 193"/>
              <a:gd name="T59" fmla="*/ 186 h 236"/>
              <a:gd name="T60" fmla="*/ 99 w 193"/>
              <a:gd name="T61" fmla="*/ 187 h 236"/>
              <a:gd name="T62" fmla="*/ 73 w 193"/>
              <a:gd name="T63" fmla="*/ 188 h 236"/>
              <a:gd name="T64" fmla="*/ 65 w 193"/>
              <a:gd name="T65" fmla="*/ 176 h 236"/>
              <a:gd name="T66" fmla="*/ 44 w 193"/>
              <a:gd name="T67" fmla="*/ 171 h 236"/>
              <a:gd name="T68" fmla="*/ 27 w 193"/>
              <a:gd name="T69" fmla="*/ 153 h 236"/>
              <a:gd name="T70" fmla="*/ 12 w 193"/>
              <a:gd name="T71" fmla="*/ 152 h 236"/>
              <a:gd name="T72" fmla="*/ 0 w 193"/>
              <a:gd name="T73" fmla="*/ 129 h 236"/>
              <a:gd name="T74" fmla="*/ 0 w 193"/>
              <a:gd name="T75" fmla="*/ 126 h 236"/>
              <a:gd name="T76" fmla="*/ 1 w 193"/>
              <a:gd name="T77" fmla="*/ 124 h 236"/>
              <a:gd name="T78" fmla="*/ 51 w 193"/>
              <a:gd name="T79" fmla="*/ 37 h 236"/>
              <a:gd name="T80" fmla="*/ 51 w 193"/>
              <a:gd name="T81" fmla="*/ 37 h 236"/>
              <a:gd name="T82" fmla="*/ 53 w 193"/>
              <a:gd name="T83" fmla="*/ 34 h 236"/>
              <a:gd name="T84" fmla="*/ 56 w 193"/>
              <a:gd name="T85" fmla="*/ 28 h 236"/>
              <a:gd name="T86" fmla="*/ 56 w 193"/>
              <a:gd name="T87" fmla="*/ 28 h 236"/>
              <a:gd name="T88" fmla="*/ 64 w 193"/>
              <a:gd name="T89" fmla="*/ 14 h 236"/>
              <a:gd name="T90" fmla="*/ 64 w 193"/>
              <a:gd name="T91" fmla="*/ 14 h 236"/>
              <a:gd name="T92" fmla="*/ 81 w 193"/>
              <a:gd name="T93" fmla="*/ 2 h 236"/>
              <a:gd name="T94" fmla="*/ 81 w 193"/>
              <a:gd name="T95" fmla="*/ 2 h 236"/>
              <a:gd name="T96" fmla="*/ 101 w 193"/>
              <a:gd name="T97" fmla="*/ 4 h 236"/>
              <a:gd name="T98" fmla="*/ 157 w 193"/>
              <a:gd name="T99" fmla="*/ 37 h 236"/>
              <a:gd name="T100" fmla="*/ 170 w 193"/>
              <a:gd name="T101" fmla="*/ 53 h 236"/>
              <a:gd name="T102" fmla="*/ 167 w 193"/>
              <a:gd name="T103" fmla="*/ 73 h 236"/>
              <a:gd name="T104" fmla="*/ 2 w 193"/>
              <a:gd name="T105" fmla="*/ 171 h 236"/>
              <a:gd name="T106" fmla="*/ 4 w 193"/>
              <a:gd name="T107" fmla="*/ 219 h 236"/>
              <a:gd name="T108" fmla="*/ 25 w 193"/>
              <a:gd name="T109" fmla="*/ 231 h 236"/>
              <a:gd name="T110" fmla="*/ 68 w 193"/>
              <a:gd name="T111" fmla="*/ 209 h 236"/>
              <a:gd name="T112" fmla="*/ 2 w 193"/>
              <a:gd name="T113" fmla="*/ 171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93" h="236">
                <a:moveTo>
                  <a:pt x="88" y="220"/>
                </a:moveTo>
                <a:cubicBezTo>
                  <a:pt x="193" y="220"/>
                  <a:pt x="193" y="220"/>
                  <a:pt x="193" y="220"/>
                </a:cubicBezTo>
                <a:cubicBezTo>
                  <a:pt x="193" y="236"/>
                  <a:pt x="193" y="236"/>
                  <a:pt x="193" y="236"/>
                </a:cubicBezTo>
                <a:cubicBezTo>
                  <a:pt x="54" y="236"/>
                  <a:pt x="54" y="236"/>
                  <a:pt x="54" y="236"/>
                </a:cubicBezTo>
                <a:cubicBezTo>
                  <a:pt x="88" y="220"/>
                  <a:pt x="88" y="220"/>
                  <a:pt x="88" y="220"/>
                </a:cubicBezTo>
                <a:close/>
                <a:moveTo>
                  <a:pt x="146" y="78"/>
                </a:moveTo>
                <a:cubicBezTo>
                  <a:pt x="151" y="69"/>
                  <a:pt x="151" y="69"/>
                  <a:pt x="151" y="69"/>
                </a:cubicBezTo>
                <a:cubicBezTo>
                  <a:pt x="152" y="69"/>
                  <a:pt x="152" y="69"/>
                  <a:pt x="152" y="69"/>
                </a:cubicBezTo>
                <a:cubicBezTo>
                  <a:pt x="154" y="65"/>
                  <a:pt x="154" y="61"/>
                  <a:pt x="153" y="57"/>
                </a:cubicBezTo>
                <a:cubicBezTo>
                  <a:pt x="152" y="52"/>
                  <a:pt x="149" y="49"/>
                  <a:pt x="145" y="47"/>
                </a:cubicBezTo>
                <a:cubicBezTo>
                  <a:pt x="98" y="19"/>
                  <a:pt x="98" y="19"/>
                  <a:pt x="98" y="19"/>
                </a:cubicBezTo>
                <a:cubicBezTo>
                  <a:pt x="94" y="17"/>
                  <a:pt x="90" y="16"/>
                  <a:pt x="86" y="18"/>
                </a:cubicBezTo>
                <a:cubicBezTo>
                  <a:pt x="86" y="18"/>
                  <a:pt x="86" y="18"/>
                  <a:pt x="86" y="18"/>
                </a:cubicBezTo>
                <a:cubicBezTo>
                  <a:pt x="82" y="19"/>
                  <a:pt x="78" y="21"/>
                  <a:pt x="76" y="25"/>
                </a:cubicBezTo>
                <a:cubicBezTo>
                  <a:pt x="76" y="25"/>
                  <a:pt x="76" y="25"/>
                  <a:pt x="76" y="25"/>
                </a:cubicBezTo>
                <a:cubicBezTo>
                  <a:pt x="70" y="34"/>
                  <a:pt x="70" y="34"/>
                  <a:pt x="70" y="34"/>
                </a:cubicBezTo>
                <a:cubicBezTo>
                  <a:pt x="72" y="35"/>
                  <a:pt x="72" y="35"/>
                  <a:pt x="72" y="35"/>
                </a:cubicBezTo>
                <a:cubicBezTo>
                  <a:pt x="91" y="46"/>
                  <a:pt x="91" y="46"/>
                  <a:pt x="91" y="46"/>
                </a:cubicBezTo>
                <a:cubicBezTo>
                  <a:pt x="126" y="66"/>
                  <a:pt x="126" y="66"/>
                  <a:pt x="126" y="66"/>
                </a:cubicBezTo>
                <a:cubicBezTo>
                  <a:pt x="145" y="77"/>
                  <a:pt x="145" y="77"/>
                  <a:pt x="145" y="77"/>
                </a:cubicBezTo>
                <a:cubicBezTo>
                  <a:pt x="146" y="78"/>
                  <a:pt x="146" y="78"/>
                  <a:pt x="146" y="78"/>
                </a:cubicBezTo>
                <a:close/>
                <a:moveTo>
                  <a:pt x="167" y="73"/>
                </a:moveTo>
                <a:cubicBezTo>
                  <a:pt x="167" y="73"/>
                  <a:pt x="167" y="73"/>
                  <a:pt x="167" y="73"/>
                </a:cubicBezTo>
                <a:cubicBezTo>
                  <a:pt x="159" y="87"/>
                  <a:pt x="159" y="87"/>
                  <a:pt x="159" y="87"/>
                </a:cubicBezTo>
                <a:cubicBezTo>
                  <a:pt x="155" y="93"/>
                  <a:pt x="155" y="93"/>
                  <a:pt x="155" y="93"/>
                </a:cubicBezTo>
                <a:cubicBezTo>
                  <a:pt x="154" y="96"/>
                  <a:pt x="154" y="96"/>
                  <a:pt x="154" y="96"/>
                </a:cubicBezTo>
                <a:cubicBezTo>
                  <a:pt x="154" y="97"/>
                  <a:pt x="154" y="97"/>
                  <a:pt x="154" y="97"/>
                </a:cubicBezTo>
                <a:cubicBezTo>
                  <a:pt x="154" y="97"/>
                  <a:pt x="154" y="97"/>
                  <a:pt x="154" y="97"/>
                </a:cubicBezTo>
                <a:cubicBezTo>
                  <a:pt x="104" y="183"/>
                  <a:pt x="104" y="183"/>
                  <a:pt x="104" y="183"/>
                </a:cubicBezTo>
                <a:cubicBezTo>
                  <a:pt x="102" y="186"/>
                  <a:pt x="102" y="186"/>
                  <a:pt x="102" y="186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88" y="192"/>
                  <a:pt x="80" y="192"/>
                  <a:pt x="73" y="188"/>
                </a:cubicBezTo>
                <a:cubicBezTo>
                  <a:pt x="69" y="185"/>
                  <a:pt x="67" y="181"/>
                  <a:pt x="65" y="176"/>
                </a:cubicBezTo>
                <a:cubicBezTo>
                  <a:pt x="57" y="176"/>
                  <a:pt x="50" y="174"/>
                  <a:pt x="44" y="171"/>
                </a:cubicBezTo>
                <a:cubicBezTo>
                  <a:pt x="37" y="167"/>
                  <a:pt x="31" y="161"/>
                  <a:pt x="27" y="153"/>
                </a:cubicBezTo>
                <a:cubicBezTo>
                  <a:pt x="22" y="155"/>
                  <a:pt x="17" y="154"/>
                  <a:pt x="12" y="152"/>
                </a:cubicBezTo>
                <a:cubicBezTo>
                  <a:pt x="5" y="149"/>
                  <a:pt x="0" y="142"/>
                  <a:pt x="0" y="129"/>
                </a:cubicBezTo>
                <a:cubicBezTo>
                  <a:pt x="0" y="126"/>
                  <a:pt x="0" y="126"/>
                  <a:pt x="0" y="126"/>
                </a:cubicBezTo>
                <a:cubicBezTo>
                  <a:pt x="1" y="124"/>
                  <a:pt x="1" y="124"/>
                  <a:pt x="1" y="124"/>
                </a:cubicBezTo>
                <a:cubicBezTo>
                  <a:pt x="51" y="37"/>
                  <a:pt x="51" y="37"/>
                  <a:pt x="51" y="37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4"/>
                  <a:pt x="53" y="34"/>
                  <a:pt x="53" y="34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64" y="14"/>
                  <a:pt x="64" y="14"/>
                  <a:pt x="64" y="14"/>
                </a:cubicBezTo>
                <a:cubicBezTo>
                  <a:pt x="64" y="14"/>
                  <a:pt x="64" y="14"/>
                  <a:pt x="64" y="14"/>
                </a:cubicBezTo>
                <a:cubicBezTo>
                  <a:pt x="68" y="8"/>
                  <a:pt x="74" y="4"/>
                  <a:pt x="81" y="2"/>
                </a:cubicBezTo>
                <a:cubicBezTo>
                  <a:pt x="81" y="2"/>
                  <a:pt x="81" y="2"/>
                  <a:pt x="81" y="2"/>
                </a:cubicBezTo>
                <a:cubicBezTo>
                  <a:pt x="87" y="0"/>
                  <a:pt x="94" y="1"/>
                  <a:pt x="101" y="4"/>
                </a:cubicBezTo>
                <a:cubicBezTo>
                  <a:pt x="157" y="37"/>
                  <a:pt x="157" y="37"/>
                  <a:pt x="157" y="37"/>
                </a:cubicBezTo>
                <a:cubicBezTo>
                  <a:pt x="163" y="41"/>
                  <a:pt x="168" y="47"/>
                  <a:pt x="170" y="53"/>
                </a:cubicBezTo>
                <a:cubicBezTo>
                  <a:pt x="171" y="60"/>
                  <a:pt x="171" y="67"/>
                  <a:pt x="167" y="73"/>
                </a:cubicBezTo>
                <a:close/>
                <a:moveTo>
                  <a:pt x="2" y="171"/>
                </a:moveTo>
                <a:cubicBezTo>
                  <a:pt x="4" y="219"/>
                  <a:pt x="4" y="219"/>
                  <a:pt x="4" y="219"/>
                </a:cubicBezTo>
                <a:cubicBezTo>
                  <a:pt x="25" y="231"/>
                  <a:pt x="25" y="231"/>
                  <a:pt x="25" y="231"/>
                </a:cubicBezTo>
                <a:cubicBezTo>
                  <a:pt x="68" y="209"/>
                  <a:pt x="68" y="209"/>
                  <a:pt x="68" y="209"/>
                </a:cubicBezTo>
                <a:lnTo>
                  <a:pt x="2" y="171"/>
                </a:lnTo>
                <a:close/>
              </a:path>
            </a:pathLst>
          </a:custGeom>
          <a:solidFill>
            <a:srgbClr val="FC6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13" name="组合 212"/>
          <p:cNvGrpSpPr/>
          <p:nvPr/>
        </p:nvGrpSpPr>
        <p:grpSpPr>
          <a:xfrm>
            <a:off x="3673689" y="991560"/>
            <a:ext cx="4805012" cy="927946"/>
            <a:chOff x="3672812" y="990677"/>
            <a:chExt cx="4806750" cy="928282"/>
          </a:xfrm>
        </p:grpSpPr>
        <p:sp>
          <p:nvSpPr>
            <p:cNvPr id="214" name="矩形 213"/>
            <p:cNvSpPr/>
            <p:nvPr/>
          </p:nvSpPr>
          <p:spPr>
            <a:xfrm>
              <a:off x="5739173" y="1848621"/>
              <a:ext cx="689317" cy="70338"/>
            </a:xfrm>
            <a:prstGeom prst="rect">
              <a:avLst/>
            </a:prstGeom>
            <a:solidFill>
              <a:srgbClr val="FC6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5" name="Text Box 3"/>
            <p:cNvSpPr txBox="1">
              <a:spLocks noChangeArrowheads="1"/>
            </p:cNvSpPr>
            <p:nvPr/>
          </p:nvSpPr>
          <p:spPr bwMode="auto">
            <a:xfrm>
              <a:off x="4772753" y="990677"/>
              <a:ext cx="2165977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zh-CN" altLang="en-US" sz="2400" dirty="0">
                  <a:solidFill>
                    <a:srgbClr val="FC621E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Gift icons</a:t>
              </a:r>
              <a:r>
                <a:rPr lang="en-US" altLang="zh-CN" sz="2400" dirty="0">
                  <a:solidFill>
                    <a:srgbClr val="FC621E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7</a:t>
              </a:r>
              <a:endParaRPr lang="zh-CN" altLang="en-US" sz="2400" dirty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endParaRPr>
            </a:p>
          </p:txBody>
        </p:sp>
        <p:sp>
          <p:nvSpPr>
            <p:cNvPr id="216" name="矩形 215"/>
            <p:cNvSpPr/>
            <p:nvPr/>
          </p:nvSpPr>
          <p:spPr>
            <a:xfrm>
              <a:off x="3672812" y="1359825"/>
              <a:ext cx="4806750" cy="3693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/>
              <a:r>
                <a:rPr lang="zh-CN" altLang="en-US" dirty="0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Super practical icons for financial classes</a:t>
              </a:r>
              <a:r>
                <a:rPr lang="en-US" altLang="zh-CN" dirty="0">
                  <a:solidFill>
                    <a:srgbClr val="8888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矩形 124"/>
          <p:cNvSpPr/>
          <p:nvPr/>
        </p:nvSpPr>
        <p:spPr>
          <a:xfrm>
            <a:off x="5739303" y="1849193"/>
            <a:ext cx="689067" cy="70313"/>
          </a:xfrm>
          <a:prstGeom prst="rect">
            <a:avLst/>
          </a:prstGeom>
          <a:solidFill>
            <a:srgbClr val="FC6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6" name="Text Box 3"/>
          <p:cNvSpPr txBox="1">
            <a:spLocks noChangeArrowheads="1"/>
          </p:cNvSpPr>
          <p:nvPr/>
        </p:nvSpPr>
        <p:spPr bwMode="auto">
          <a:xfrm>
            <a:off x="4373915" y="991559"/>
            <a:ext cx="2594668" cy="42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Gift icons</a:t>
            </a:r>
            <a:r>
              <a:rPr lang="en-US" altLang="zh-CN" sz="2400" dirty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8</a:t>
            </a:r>
            <a:endParaRPr lang="zh-CN" altLang="en-US" sz="2400" dirty="0">
              <a:solidFill>
                <a:srgbClr val="FC621E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127" name="矩形 126"/>
          <p:cNvSpPr/>
          <p:nvPr/>
        </p:nvSpPr>
        <p:spPr>
          <a:xfrm>
            <a:off x="4609386" y="1360573"/>
            <a:ext cx="6204558" cy="3692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zh-CN" altLang="en-US" b="1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Preschool education</a:t>
            </a:r>
            <a:r>
              <a:rPr lang="zh-CN" altLang="en-US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Common Simple pen linear icons</a:t>
            </a:r>
          </a:p>
        </p:txBody>
      </p:sp>
      <p:grpSp>
        <p:nvGrpSpPr>
          <p:cNvPr id="128" name="组合 127"/>
          <p:cNvGrpSpPr/>
          <p:nvPr/>
        </p:nvGrpSpPr>
        <p:grpSpPr>
          <a:xfrm>
            <a:off x="2883100" y="2418774"/>
            <a:ext cx="578574" cy="596754"/>
            <a:chOff x="946150" y="1208088"/>
            <a:chExt cx="858838" cy="885825"/>
          </a:xfrm>
          <a:solidFill>
            <a:srgbClr val="FC621E"/>
          </a:solidFill>
        </p:grpSpPr>
        <p:sp>
          <p:nvSpPr>
            <p:cNvPr id="129" name="Freeform 26"/>
            <p:cNvSpPr/>
            <p:nvPr/>
          </p:nvSpPr>
          <p:spPr bwMode="auto">
            <a:xfrm>
              <a:off x="993775" y="1212850"/>
              <a:ext cx="763588" cy="731837"/>
            </a:xfrm>
            <a:custGeom>
              <a:avLst/>
              <a:gdLst>
                <a:gd name="T0" fmla="*/ 84 w 272"/>
                <a:gd name="T1" fmla="*/ 260 h 261"/>
                <a:gd name="T2" fmla="*/ 82 w 272"/>
                <a:gd name="T3" fmla="*/ 260 h 261"/>
                <a:gd name="T4" fmla="*/ 0 w 272"/>
                <a:gd name="T5" fmla="*/ 136 h 261"/>
                <a:gd name="T6" fmla="*/ 136 w 272"/>
                <a:gd name="T7" fmla="*/ 0 h 261"/>
                <a:gd name="T8" fmla="*/ 272 w 272"/>
                <a:gd name="T9" fmla="*/ 136 h 261"/>
                <a:gd name="T10" fmla="*/ 190 w 272"/>
                <a:gd name="T11" fmla="*/ 260 h 261"/>
                <a:gd name="T12" fmla="*/ 184 w 272"/>
                <a:gd name="T13" fmla="*/ 258 h 261"/>
                <a:gd name="T14" fmla="*/ 187 w 272"/>
                <a:gd name="T15" fmla="*/ 252 h 261"/>
                <a:gd name="T16" fmla="*/ 262 w 272"/>
                <a:gd name="T17" fmla="*/ 136 h 261"/>
                <a:gd name="T18" fmla="*/ 136 w 272"/>
                <a:gd name="T19" fmla="*/ 9 h 261"/>
                <a:gd name="T20" fmla="*/ 10 w 272"/>
                <a:gd name="T21" fmla="*/ 136 h 261"/>
                <a:gd name="T22" fmla="*/ 86 w 272"/>
                <a:gd name="T23" fmla="*/ 252 h 261"/>
                <a:gd name="T24" fmla="*/ 88 w 272"/>
                <a:gd name="T25" fmla="*/ 258 h 261"/>
                <a:gd name="T26" fmla="*/ 84 w 272"/>
                <a:gd name="T27" fmla="*/ 26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2" h="261">
                  <a:moveTo>
                    <a:pt x="84" y="260"/>
                  </a:moveTo>
                  <a:cubicBezTo>
                    <a:pt x="83" y="260"/>
                    <a:pt x="82" y="260"/>
                    <a:pt x="82" y="260"/>
                  </a:cubicBezTo>
                  <a:cubicBezTo>
                    <a:pt x="32" y="238"/>
                    <a:pt x="0" y="190"/>
                    <a:pt x="0" y="136"/>
                  </a:cubicBezTo>
                  <a:cubicBezTo>
                    <a:pt x="0" y="61"/>
                    <a:pt x="61" y="0"/>
                    <a:pt x="136" y="0"/>
                  </a:cubicBezTo>
                  <a:cubicBezTo>
                    <a:pt x="211" y="0"/>
                    <a:pt x="272" y="61"/>
                    <a:pt x="272" y="136"/>
                  </a:cubicBezTo>
                  <a:cubicBezTo>
                    <a:pt x="272" y="190"/>
                    <a:pt x="240" y="238"/>
                    <a:pt x="190" y="260"/>
                  </a:cubicBezTo>
                  <a:cubicBezTo>
                    <a:pt x="188" y="261"/>
                    <a:pt x="185" y="260"/>
                    <a:pt x="184" y="258"/>
                  </a:cubicBezTo>
                  <a:cubicBezTo>
                    <a:pt x="183" y="255"/>
                    <a:pt x="184" y="253"/>
                    <a:pt x="187" y="252"/>
                  </a:cubicBezTo>
                  <a:cubicBezTo>
                    <a:pt x="233" y="231"/>
                    <a:pt x="262" y="186"/>
                    <a:pt x="262" y="136"/>
                  </a:cubicBezTo>
                  <a:cubicBezTo>
                    <a:pt x="262" y="66"/>
                    <a:pt x="206" y="9"/>
                    <a:pt x="136" y="9"/>
                  </a:cubicBezTo>
                  <a:cubicBezTo>
                    <a:pt x="66" y="9"/>
                    <a:pt x="10" y="66"/>
                    <a:pt x="10" y="136"/>
                  </a:cubicBezTo>
                  <a:cubicBezTo>
                    <a:pt x="10" y="186"/>
                    <a:pt x="39" y="231"/>
                    <a:pt x="86" y="252"/>
                  </a:cubicBezTo>
                  <a:cubicBezTo>
                    <a:pt x="88" y="253"/>
                    <a:pt x="89" y="255"/>
                    <a:pt x="88" y="258"/>
                  </a:cubicBezTo>
                  <a:cubicBezTo>
                    <a:pt x="87" y="259"/>
                    <a:pt x="85" y="260"/>
                    <a:pt x="84" y="2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27"/>
            <p:cNvSpPr/>
            <p:nvPr/>
          </p:nvSpPr>
          <p:spPr bwMode="auto">
            <a:xfrm>
              <a:off x="1336675" y="1658938"/>
              <a:ext cx="80963" cy="47625"/>
            </a:xfrm>
            <a:custGeom>
              <a:avLst/>
              <a:gdLst>
                <a:gd name="T0" fmla="*/ 5 w 29"/>
                <a:gd name="T1" fmla="*/ 17 h 17"/>
                <a:gd name="T2" fmla="*/ 4 w 29"/>
                <a:gd name="T3" fmla="*/ 17 h 17"/>
                <a:gd name="T4" fmla="*/ 1 w 29"/>
                <a:gd name="T5" fmla="*/ 12 h 17"/>
                <a:gd name="T6" fmla="*/ 15 w 29"/>
                <a:gd name="T7" fmla="*/ 0 h 17"/>
                <a:gd name="T8" fmla="*/ 29 w 29"/>
                <a:gd name="T9" fmla="*/ 12 h 17"/>
                <a:gd name="T10" fmla="*/ 25 w 29"/>
                <a:gd name="T11" fmla="*/ 17 h 17"/>
                <a:gd name="T12" fmla="*/ 20 w 29"/>
                <a:gd name="T13" fmla="*/ 13 h 17"/>
                <a:gd name="T14" fmla="*/ 15 w 29"/>
                <a:gd name="T15" fmla="*/ 9 h 17"/>
                <a:gd name="T16" fmla="*/ 10 w 29"/>
                <a:gd name="T17" fmla="*/ 13 h 17"/>
                <a:gd name="T18" fmla="*/ 5 w 29"/>
                <a:gd name="T1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7">
                  <a:moveTo>
                    <a:pt x="5" y="17"/>
                  </a:moveTo>
                  <a:cubicBezTo>
                    <a:pt x="5" y="17"/>
                    <a:pt x="5" y="17"/>
                    <a:pt x="4" y="17"/>
                  </a:cubicBezTo>
                  <a:cubicBezTo>
                    <a:pt x="2" y="17"/>
                    <a:pt x="0" y="14"/>
                    <a:pt x="1" y="12"/>
                  </a:cubicBezTo>
                  <a:cubicBezTo>
                    <a:pt x="2" y="5"/>
                    <a:pt x="8" y="0"/>
                    <a:pt x="15" y="0"/>
                  </a:cubicBezTo>
                  <a:cubicBezTo>
                    <a:pt x="22" y="0"/>
                    <a:pt x="27" y="5"/>
                    <a:pt x="29" y="12"/>
                  </a:cubicBezTo>
                  <a:cubicBezTo>
                    <a:pt x="29" y="14"/>
                    <a:pt x="27" y="17"/>
                    <a:pt x="25" y="17"/>
                  </a:cubicBezTo>
                  <a:cubicBezTo>
                    <a:pt x="22" y="17"/>
                    <a:pt x="20" y="16"/>
                    <a:pt x="20" y="13"/>
                  </a:cubicBezTo>
                  <a:cubicBezTo>
                    <a:pt x="19" y="11"/>
                    <a:pt x="17" y="9"/>
                    <a:pt x="15" y="9"/>
                  </a:cubicBezTo>
                  <a:cubicBezTo>
                    <a:pt x="12" y="9"/>
                    <a:pt x="10" y="11"/>
                    <a:pt x="10" y="13"/>
                  </a:cubicBezTo>
                  <a:cubicBezTo>
                    <a:pt x="9" y="16"/>
                    <a:pt x="7" y="17"/>
                    <a:pt x="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28"/>
            <p:cNvSpPr/>
            <p:nvPr/>
          </p:nvSpPr>
          <p:spPr bwMode="auto">
            <a:xfrm>
              <a:off x="946150" y="1570038"/>
              <a:ext cx="80963" cy="133350"/>
            </a:xfrm>
            <a:custGeom>
              <a:avLst/>
              <a:gdLst>
                <a:gd name="T0" fmla="*/ 24 w 29"/>
                <a:gd name="T1" fmla="*/ 48 h 48"/>
                <a:gd name="T2" fmla="*/ 24 w 29"/>
                <a:gd name="T3" fmla="*/ 48 h 48"/>
                <a:gd name="T4" fmla="*/ 1 w 29"/>
                <a:gd name="T5" fmla="*/ 26 h 48"/>
                <a:gd name="T6" fmla="*/ 19 w 29"/>
                <a:gd name="T7" fmla="*/ 0 h 48"/>
                <a:gd name="T8" fmla="*/ 24 w 29"/>
                <a:gd name="T9" fmla="*/ 4 h 48"/>
                <a:gd name="T10" fmla="*/ 21 w 29"/>
                <a:gd name="T11" fmla="*/ 9 h 48"/>
                <a:gd name="T12" fmla="*/ 10 w 29"/>
                <a:gd name="T13" fmla="*/ 25 h 48"/>
                <a:gd name="T14" fmla="*/ 24 w 29"/>
                <a:gd name="T15" fmla="*/ 39 h 48"/>
                <a:gd name="T16" fmla="*/ 29 w 29"/>
                <a:gd name="T17" fmla="*/ 43 h 48"/>
                <a:gd name="T18" fmla="*/ 24 w 29"/>
                <a:gd name="T1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8">
                  <a:moveTo>
                    <a:pt x="24" y="48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12" y="47"/>
                    <a:pt x="2" y="38"/>
                    <a:pt x="1" y="26"/>
                  </a:cubicBezTo>
                  <a:cubicBezTo>
                    <a:pt x="0" y="14"/>
                    <a:pt x="7" y="3"/>
                    <a:pt x="19" y="0"/>
                  </a:cubicBezTo>
                  <a:cubicBezTo>
                    <a:pt x="21" y="0"/>
                    <a:pt x="24" y="1"/>
                    <a:pt x="24" y="4"/>
                  </a:cubicBezTo>
                  <a:cubicBezTo>
                    <a:pt x="25" y="6"/>
                    <a:pt x="24" y="9"/>
                    <a:pt x="21" y="9"/>
                  </a:cubicBezTo>
                  <a:cubicBezTo>
                    <a:pt x="14" y="11"/>
                    <a:pt x="9" y="18"/>
                    <a:pt x="10" y="25"/>
                  </a:cubicBezTo>
                  <a:cubicBezTo>
                    <a:pt x="11" y="33"/>
                    <a:pt x="17" y="38"/>
                    <a:pt x="24" y="39"/>
                  </a:cubicBezTo>
                  <a:cubicBezTo>
                    <a:pt x="27" y="39"/>
                    <a:pt x="29" y="41"/>
                    <a:pt x="29" y="43"/>
                  </a:cubicBezTo>
                  <a:cubicBezTo>
                    <a:pt x="29" y="46"/>
                    <a:pt x="27" y="48"/>
                    <a:pt x="2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29"/>
            <p:cNvSpPr/>
            <p:nvPr/>
          </p:nvSpPr>
          <p:spPr bwMode="auto">
            <a:xfrm>
              <a:off x="1725613" y="1570038"/>
              <a:ext cx="79375" cy="133350"/>
            </a:xfrm>
            <a:custGeom>
              <a:avLst/>
              <a:gdLst>
                <a:gd name="T0" fmla="*/ 5 w 28"/>
                <a:gd name="T1" fmla="*/ 48 h 48"/>
                <a:gd name="T2" fmla="*/ 0 w 28"/>
                <a:gd name="T3" fmla="*/ 44 h 48"/>
                <a:gd name="T4" fmla="*/ 4 w 28"/>
                <a:gd name="T5" fmla="*/ 39 h 48"/>
                <a:gd name="T6" fmla="*/ 18 w 28"/>
                <a:gd name="T7" fmla="*/ 25 h 48"/>
                <a:gd name="T8" fmla="*/ 6 w 28"/>
                <a:gd name="T9" fmla="*/ 9 h 48"/>
                <a:gd name="T10" fmla="*/ 3 w 28"/>
                <a:gd name="T11" fmla="*/ 4 h 48"/>
                <a:gd name="T12" fmla="*/ 9 w 28"/>
                <a:gd name="T13" fmla="*/ 1 h 48"/>
                <a:gd name="T14" fmla="*/ 27 w 28"/>
                <a:gd name="T15" fmla="*/ 26 h 48"/>
                <a:gd name="T16" fmla="*/ 5 w 28"/>
                <a:gd name="T17" fmla="*/ 48 h 48"/>
                <a:gd name="T18" fmla="*/ 5 w 28"/>
                <a:gd name="T1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8">
                  <a:moveTo>
                    <a:pt x="5" y="48"/>
                  </a:moveTo>
                  <a:cubicBezTo>
                    <a:pt x="2" y="48"/>
                    <a:pt x="0" y="46"/>
                    <a:pt x="0" y="44"/>
                  </a:cubicBezTo>
                  <a:cubicBezTo>
                    <a:pt x="0" y="41"/>
                    <a:pt x="2" y="39"/>
                    <a:pt x="4" y="39"/>
                  </a:cubicBezTo>
                  <a:cubicBezTo>
                    <a:pt x="12" y="38"/>
                    <a:pt x="17" y="33"/>
                    <a:pt x="18" y="25"/>
                  </a:cubicBezTo>
                  <a:cubicBezTo>
                    <a:pt x="19" y="18"/>
                    <a:pt x="14" y="11"/>
                    <a:pt x="6" y="9"/>
                  </a:cubicBezTo>
                  <a:cubicBezTo>
                    <a:pt x="4" y="9"/>
                    <a:pt x="2" y="6"/>
                    <a:pt x="3" y="4"/>
                  </a:cubicBezTo>
                  <a:cubicBezTo>
                    <a:pt x="4" y="1"/>
                    <a:pt x="6" y="0"/>
                    <a:pt x="9" y="1"/>
                  </a:cubicBezTo>
                  <a:cubicBezTo>
                    <a:pt x="20" y="3"/>
                    <a:pt x="28" y="14"/>
                    <a:pt x="27" y="26"/>
                  </a:cubicBezTo>
                  <a:cubicBezTo>
                    <a:pt x="26" y="38"/>
                    <a:pt x="17" y="47"/>
                    <a:pt x="5" y="48"/>
                  </a:cubicBezTo>
                  <a:cubicBezTo>
                    <a:pt x="5" y="48"/>
                    <a:pt x="5" y="48"/>
                    <a:pt x="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 30"/>
            <p:cNvSpPr/>
            <p:nvPr/>
          </p:nvSpPr>
          <p:spPr bwMode="auto">
            <a:xfrm>
              <a:off x="1300163" y="1754188"/>
              <a:ext cx="150813" cy="65087"/>
            </a:xfrm>
            <a:custGeom>
              <a:avLst/>
              <a:gdLst>
                <a:gd name="T0" fmla="*/ 27 w 54"/>
                <a:gd name="T1" fmla="*/ 23 h 23"/>
                <a:gd name="T2" fmla="*/ 27 w 54"/>
                <a:gd name="T3" fmla="*/ 23 h 23"/>
                <a:gd name="T4" fmla="*/ 2 w 54"/>
                <a:gd name="T5" fmla="*/ 8 h 23"/>
                <a:gd name="T6" fmla="*/ 4 w 54"/>
                <a:gd name="T7" fmla="*/ 1 h 23"/>
                <a:gd name="T8" fmla="*/ 10 w 54"/>
                <a:gd name="T9" fmla="*/ 3 h 23"/>
                <a:gd name="T10" fmla="*/ 27 w 54"/>
                <a:gd name="T11" fmla="*/ 14 h 23"/>
                <a:gd name="T12" fmla="*/ 44 w 54"/>
                <a:gd name="T13" fmla="*/ 3 h 23"/>
                <a:gd name="T14" fmla="*/ 51 w 54"/>
                <a:gd name="T15" fmla="*/ 1 h 23"/>
                <a:gd name="T16" fmla="*/ 53 w 54"/>
                <a:gd name="T17" fmla="*/ 8 h 23"/>
                <a:gd name="T18" fmla="*/ 27 w 54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23">
                  <a:moveTo>
                    <a:pt x="27" y="23"/>
                  </a:moveTo>
                  <a:cubicBezTo>
                    <a:pt x="27" y="23"/>
                    <a:pt x="27" y="23"/>
                    <a:pt x="27" y="23"/>
                  </a:cubicBezTo>
                  <a:cubicBezTo>
                    <a:pt x="16" y="23"/>
                    <a:pt x="6" y="17"/>
                    <a:pt x="2" y="8"/>
                  </a:cubicBezTo>
                  <a:cubicBezTo>
                    <a:pt x="0" y="5"/>
                    <a:pt x="1" y="3"/>
                    <a:pt x="4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3" y="10"/>
                    <a:pt x="20" y="14"/>
                    <a:pt x="27" y="14"/>
                  </a:cubicBezTo>
                  <a:cubicBezTo>
                    <a:pt x="35" y="14"/>
                    <a:pt x="41" y="10"/>
                    <a:pt x="44" y="3"/>
                  </a:cubicBezTo>
                  <a:cubicBezTo>
                    <a:pt x="46" y="1"/>
                    <a:pt x="48" y="0"/>
                    <a:pt x="51" y="1"/>
                  </a:cubicBezTo>
                  <a:cubicBezTo>
                    <a:pt x="53" y="3"/>
                    <a:pt x="54" y="5"/>
                    <a:pt x="53" y="8"/>
                  </a:cubicBezTo>
                  <a:cubicBezTo>
                    <a:pt x="48" y="17"/>
                    <a:pt x="38" y="23"/>
                    <a:pt x="27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 31"/>
            <p:cNvSpPr>
              <a:spLocks noEditPoints="1"/>
            </p:cNvSpPr>
            <p:nvPr/>
          </p:nvSpPr>
          <p:spPr bwMode="auto">
            <a:xfrm>
              <a:off x="1322388" y="1943100"/>
              <a:ext cx="103188" cy="117475"/>
            </a:xfrm>
            <a:custGeom>
              <a:avLst/>
              <a:gdLst>
                <a:gd name="T0" fmla="*/ 19 w 37"/>
                <a:gd name="T1" fmla="*/ 42 h 42"/>
                <a:gd name="T2" fmla="*/ 0 w 37"/>
                <a:gd name="T3" fmla="*/ 23 h 42"/>
                <a:gd name="T4" fmla="*/ 0 w 37"/>
                <a:gd name="T5" fmla="*/ 18 h 42"/>
                <a:gd name="T6" fmla="*/ 19 w 37"/>
                <a:gd name="T7" fmla="*/ 0 h 42"/>
                <a:gd name="T8" fmla="*/ 37 w 37"/>
                <a:gd name="T9" fmla="*/ 18 h 42"/>
                <a:gd name="T10" fmla="*/ 37 w 37"/>
                <a:gd name="T11" fmla="*/ 23 h 42"/>
                <a:gd name="T12" fmla="*/ 19 w 37"/>
                <a:gd name="T13" fmla="*/ 42 h 42"/>
                <a:gd name="T14" fmla="*/ 19 w 37"/>
                <a:gd name="T15" fmla="*/ 9 h 42"/>
                <a:gd name="T16" fmla="*/ 10 w 37"/>
                <a:gd name="T17" fmla="*/ 18 h 42"/>
                <a:gd name="T18" fmla="*/ 10 w 37"/>
                <a:gd name="T19" fmla="*/ 23 h 42"/>
                <a:gd name="T20" fmla="*/ 19 w 37"/>
                <a:gd name="T21" fmla="*/ 32 h 42"/>
                <a:gd name="T22" fmla="*/ 28 w 37"/>
                <a:gd name="T23" fmla="*/ 23 h 42"/>
                <a:gd name="T24" fmla="*/ 28 w 37"/>
                <a:gd name="T25" fmla="*/ 18 h 42"/>
                <a:gd name="T26" fmla="*/ 19 w 37"/>
                <a:gd name="T27" fmla="*/ 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42">
                  <a:moveTo>
                    <a:pt x="19" y="42"/>
                  </a:moveTo>
                  <a:cubicBezTo>
                    <a:pt x="9" y="42"/>
                    <a:pt x="0" y="33"/>
                    <a:pt x="0" y="2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29" y="0"/>
                    <a:pt x="37" y="8"/>
                    <a:pt x="37" y="18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33"/>
                    <a:pt x="29" y="42"/>
                    <a:pt x="19" y="42"/>
                  </a:cubicBezTo>
                  <a:close/>
                  <a:moveTo>
                    <a:pt x="19" y="9"/>
                  </a:moveTo>
                  <a:cubicBezTo>
                    <a:pt x="14" y="9"/>
                    <a:pt x="10" y="13"/>
                    <a:pt x="10" y="18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8"/>
                    <a:pt x="14" y="32"/>
                    <a:pt x="19" y="32"/>
                  </a:cubicBezTo>
                  <a:cubicBezTo>
                    <a:pt x="24" y="32"/>
                    <a:pt x="28" y="28"/>
                    <a:pt x="28" y="23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3"/>
                    <a:pt x="24" y="9"/>
                    <a:pt x="1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32"/>
            <p:cNvSpPr>
              <a:spLocks noEditPoints="1"/>
            </p:cNvSpPr>
            <p:nvPr/>
          </p:nvSpPr>
          <p:spPr bwMode="auto">
            <a:xfrm>
              <a:off x="1216025" y="1900238"/>
              <a:ext cx="136525" cy="193675"/>
            </a:xfrm>
            <a:custGeom>
              <a:avLst/>
              <a:gdLst>
                <a:gd name="T0" fmla="*/ 14 w 49"/>
                <a:gd name="T1" fmla="*/ 69 h 69"/>
                <a:gd name="T2" fmla="*/ 7 w 49"/>
                <a:gd name="T3" fmla="*/ 67 h 69"/>
                <a:gd name="T4" fmla="*/ 0 w 49"/>
                <a:gd name="T5" fmla="*/ 54 h 69"/>
                <a:gd name="T6" fmla="*/ 0 w 49"/>
                <a:gd name="T7" fmla="*/ 14 h 69"/>
                <a:gd name="T8" fmla="*/ 6 w 49"/>
                <a:gd name="T9" fmla="*/ 3 h 69"/>
                <a:gd name="T10" fmla="*/ 21 w 49"/>
                <a:gd name="T11" fmla="*/ 5 h 69"/>
                <a:gd name="T12" fmla="*/ 46 w 49"/>
                <a:gd name="T13" fmla="*/ 21 h 69"/>
                <a:gd name="T14" fmla="*/ 48 w 49"/>
                <a:gd name="T15" fmla="*/ 27 h 69"/>
                <a:gd name="T16" fmla="*/ 48 w 49"/>
                <a:gd name="T17" fmla="*/ 28 h 69"/>
                <a:gd name="T18" fmla="*/ 48 w 49"/>
                <a:gd name="T19" fmla="*/ 43 h 69"/>
                <a:gd name="T20" fmla="*/ 48 w 49"/>
                <a:gd name="T21" fmla="*/ 45 h 69"/>
                <a:gd name="T22" fmla="*/ 46 w 49"/>
                <a:gd name="T23" fmla="*/ 50 h 69"/>
                <a:gd name="T24" fmla="*/ 21 w 49"/>
                <a:gd name="T25" fmla="*/ 67 h 69"/>
                <a:gd name="T26" fmla="*/ 21 w 49"/>
                <a:gd name="T27" fmla="*/ 67 h 69"/>
                <a:gd name="T28" fmla="*/ 14 w 49"/>
                <a:gd name="T29" fmla="*/ 69 h 69"/>
                <a:gd name="T30" fmla="*/ 12 w 49"/>
                <a:gd name="T31" fmla="*/ 11 h 69"/>
                <a:gd name="T32" fmla="*/ 10 w 49"/>
                <a:gd name="T33" fmla="*/ 11 h 69"/>
                <a:gd name="T34" fmla="*/ 9 w 49"/>
                <a:gd name="T35" fmla="*/ 14 h 69"/>
                <a:gd name="T36" fmla="*/ 9 w 49"/>
                <a:gd name="T37" fmla="*/ 54 h 69"/>
                <a:gd name="T38" fmla="*/ 12 w 49"/>
                <a:gd name="T39" fmla="*/ 59 h 69"/>
                <a:gd name="T40" fmla="*/ 16 w 49"/>
                <a:gd name="T41" fmla="*/ 59 h 69"/>
                <a:gd name="T42" fmla="*/ 38 w 49"/>
                <a:gd name="T43" fmla="*/ 44 h 69"/>
                <a:gd name="T44" fmla="*/ 38 w 49"/>
                <a:gd name="T45" fmla="*/ 43 h 69"/>
                <a:gd name="T46" fmla="*/ 38 w 49"/>
                <a:gd name="T47" fmla="*/ 28 h 69"/>
                <a:gd name="T48" fmla="*/ 38 w 49"/>
                <a:gd name="T49" fmla="*/ 27 h 69"/>
                <a:gd name="T50" fmla="*/ 16 w 49"/>
                <a:gd name="T51" fmla="*/ 12 h 69"/>
                <a:gd name="T52" fmla="*/ 12 w 49"/>
                <a:gd name="T53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" h="69">
                  <a:moveTo>
                    <a:pt x="14" y="69"/>
                  </a:moveTo>
                  <a:cubicBezTo>
                    <a:pt x="11" y="69"/>
                    <a:pt x="9" y="69"/>
                    <a:pt x="7" y="67"/>
                  </a:cubicBezTo>
                  <a:cubicBezTo>
                    <a:pt x="3" y="65"/>
                    <a:pt x="0" y="60"/>
                    <a:pt x="0" y="5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9"/>
                    <a:pt x="2" y="5"/>
                    <a:pt x="6" y="3"/>
                  </a:cubicBezTo>
                  <a:cubicBezTo>
                    <a:pt x="10" y="0"/>
                    <a:pt x="17" y="1"/>
                    <a:pt x="21" y="5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8" y="22"/>
                    <a:pt x="49" y="25"/>
                    <a:pt x="48" y="27"/>
                  </a:cubicBezTo>
                  <a:cubicBezTo>
                    <a:pt x="48" y="27"/>
                    <a:pt x="48" y="28"/>
                    <a:pt x="48" y="28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48" y="44"/>
                    <a:pt x="48" y="44"/>
                    <a:pt x="48" y="45"/>
                  </a:cubicBezTo>
                  <a:cubicBezTo>
                    <a:pt x="49" y="47"/>
                    <a:pt x="48" y="49"/>
                    <a:pt x="46" y="50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9" y="69"/>
                    <a:pt x="16" y="69"/>
                    <a:pt x="14" y="69"/>
                  </a:cubicBezTo>
                  <a:close/>
                  <a:moveTo>
                    <a:pt x="12" y="11"/>
                  </a:moveTo>
                  <a:cubicBezTo>
                    <a:pt x="11" y="11"/>
                    <a:pt x="11" y="11"/>
                    <a:pt x="10" y="11"/>
                  </a:cubicBezTo>
                  <a:cubicBezTo>
                    <a:pt x="10" y="11"/>
                    <a:pt x="9" y="12"/>
                    <a:pt x="9" y="1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7"/>
                    <a:pt x="10" y="59"/>
                    <a:pt x="12" y="59"/>
                  </a:cubicBezTo>
                  <a:cubicBezTo>
                    <a:pt x="13" y="60"/>
                    <a:pt x="15" y="60"/>
                    <a:pt x="16" y="59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8" y="44"/>
                    <a:pt x="38" y="43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7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1"/>
                    <a:pt x="13" y="11"/>
                    <a:pt x="1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33"/>
            <p:cNvSpPr>
              <a:spLocks noEditPoints="1"/>
            </p:cNvSpPr>
            <p:nvPr/>
          </p:nvSpPr>
          <p:spPr bwMode="auto">
            <a:xfrm>
              <a:off x="1398588" y="1903413"/>
              <a:ext cx="136525" cy="190500"/>
            </a:xfrm>
            <a:custGeom>
              <a:avLst/>
              <a:gdLst>
                <a:gd name="T0" fmla="*/ 37 w 49"/>
                <a:gd name="T1" fmla="*/ 68 h 68"/>
                <a:gd name="T2" fmla="*/ 28 w 49"/>
                <a:gd name="T3" fmla="*/ 65 h 68"/>
                <a:gd name="T4" fmla="*/ 3 w 49"/>
                <a:gd name="T5" fmla="*/ 48 h 68"/>
                <a:gd name="T6" fmla="*/ 1 w 49"/>
                <a:gd name="T7" fmla="*/ 43 h 68"/>
                <a:gd name="T8" fmla="*/ 2 w 49"/>
                <a:gd name="T9" fmla="*/ 41 h 68"/>
                <a:gd name="T10" fmla="*/ 2 w 49"/>
                <a:gd name="T11" fmla="*/ 26 h 68"/>
                <a:gd name="T12" fmla="*/ 1 w 49"/>
                <a:gd name="T13" fmla="*/ 25 h 68"/>
                <a:gd name="T14" fmla="*/ 3 w 49"/>
                <a:gd name="T15" fmla="*/ 19 h 68"/>
                <a:gd name="T16" fmla="*/ 28 w 49"/>
                <a:gd name="T17" fmla="*/ 3 h 68"/>
                <a:gd name="T18" fmla="*/ 28 w 49"/>
                <a:gd name="T19" fmla="*/ 2 h 68"/>
                <a:gd name="T20" fmla="*/ 42 w 49"/>
                <a:gd name="T21" fmla="*/ 2 h 68"/>
                <a:gd name="T22" fmla="*/ 49 w 49"/>
                <a:gd name="T23" fmla="*/ 16 h 68"/>
                <a:gd name="T24" fmla="*/ 49 w 49"/>
                <a:gd name="T25" fmla="*/ 56 h 68"/>
                <a:gd name="T26" fmla="*/ 43 w 49"/>
                <a:gd name="T27" fmla="*/ 67 h 68"/>
                <a:gd name="T28" fmla="*/ 37 w 49"/>
                <a:gd name="T29" fmla="*/ 68 h 68"/>
                <a:gd name="T30" fmla="*/ 11 w 49"/>
                <a:gd name="T31" fmla="*/ 42 h 68"/>
                <a:gd name="T32" fmla="*/ 33 w 49"/>
                <a:gd name="T33" fmla="*/ 57 h 68"/>
                <a:gd name="T34" fmla="*/ 39 w 49"/>
                <a:gd name="T35" fmla="*/ 59 h 68"/>
                <a:gd name="T36" fmla="*/ 40 w 49"/>
                <a:gd name="T37" fmla="*/ 56 h 68"/>
                <a:gd name="T38" fmla="*/ 40 w 49"/>
                <a:gd name="T39" fmla="*/ 16 h 68"/>
                <a:gd name="T40" fmla="*/ 38 w 49"/>
                <a:gd name="T41" fmla="*/ 10 h 68"/>
                <a:gd name="T42" fmla="*/ 33 w 49"/>
                <a:gd name="T43" fmla="*/ 10 h 68"/>
                <a:gd name="T44" fmla="*/ 11 w 49"/>
                <a:gd name="T45" fmla="*/ 25 h 68"/>
                <a:gd name="T46" fmla="*/ 11 w 49"/>
                <a:gd name="T47" fmla="*/ 26 h 68"/>
                <a:gd name="T48" fmla="*/ 11 w 49"/>
                <a:gd name="T49" fmla="*/ 41 h 68"/>
                <a:gd name="T50" fmla="*/ 11 w 49"/>
                <a:gd name="T51" fmla="*/ 4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9" h="68">
                  <a:moveTo>
                    <a:pt x="37" y="68"/>
                  </a:moveTo>
                  <a:cubicBezTo>
                    <a:pt x="34" y="68"/>
                    <a:pt x="31" y="67"/>
                    <a:pt x="28" y="65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1" y="47"/>
                    <a:pt x="0" y="45"/>
                    <a:pt x="1" y="43"/>
                  </a:cubicBezTo>
                  <a:cubicBezTo>
                    <a:pt x="1" y="42"/>
                    <a:pt x="2" y="42"/>
                    <a:pt x="2" y="41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1" y="25"/>
                    <a:pt x="1" y="25"/>
                  </a:cubicBezTo>
                  <a:cubicBezTo>
                    <a:pt x="0" y="23"/>
                    <a:pt x="1" y="20"/>
                    <a:pt x="3" y="19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3" y="0"/>
                    <a:pt x="38" y="0"/>
                    <a:pt x="42" y="2"/>
                  </a:cubicBezTo>
                  <a:cubicBezTo>
                    <a:pt x="47" y="5"/>
                    <a:pt x="49" y="10"/>
                    <a:pt x="49" y="16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9" y="61"/>
                    <a:pt x="47" y="65"/>
                    <a:pt x="43" y="67"/>
                  </a:cubicBezTo>
                  <a:cubicBezTo>
                    <a:pt x="41" y="68"/>
                    <a:pt x="39" y="68"/>
                    <a:pt x="37" y="68"/>
                  </a:cubicBezTo>
                  <a:close/>
                  <a:moveTo>
                    <a:pt x="11" y="42"/>
                  </a:moveTo>
                  <a:cubicBezTo>
                    <a:pt x="33" y="57"/>
                    <a:pt x="33" y="57"/>
                    <a:pt x="33" y="57"/>
                  </a:cubicBezTo>
                  <a:cubicBezTo>
                    <a:pt x="35" y="59"/>
                    <a:pt x="38" y="59"/>
                    <a:pt x="39" y="59"/>
                  </a:cubicBezTo>
                  <a:cubicBezTo>
                    <a:pt x="40" y="58"/>
                    <a:pt x="40" y="57"/>
                    <a:pt x="40" y="5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3"/>
                    <a:pt x="39" y="11"/>
                    <a:pt x="38" y="10"/>
                  </a:cubicBezTo>
                  <a:cubicBezTo>
                    <a:pt x="36" y="9"/>
                    <a:pt x="34" y="9"/>
                    <a:pt x="33" y="10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2"/>
                    <a:pt x="11" y="42"/>
                    <a:pt x="11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 34"/>
            <p:cNvSpPr/>
            <p:nvPr/>
          </p:nvSpPr>
          <p:spPr bwMode="auto">
            <a:xfrm>
              <a:off x="996950" y="1398588"/>
              <a:ext cx="750888" cy="241300"/>
            </a:xfrm>
            <a:custGeom>
              <a:avLst/>
              <a:gdLst>
                <a:gd name="T0" fmla="*/ 263 w 268"/>
                <a:gd name="T1" fmla="*/ 86 h 86"/>
                <a:gd name="T2" fmla="*/ 259 w 268"/>
                <a:gd name="T3" fmla="*/ 83 h 86"/>
                <a:gd name="T4" fmla="*/ 144 w 268"/>
                <a:gd name="T5" fmla="*/ 10 h 86"/>
                <a:gd name="T6" fmla="*/ 149 w 268"/>
                <a:gd name="T7" fmla="*/ 21 h 86"/>
                <a:gd name="T8" fmla="*/ 144 w 268"/>
                <a:gd name="T9" fmla="*/ 25 h 86"/>
                <a:gd name="T10" fmla="*/ 52 w 268"/>
                <a:gd name="T11" fmla="*/ 12 h 86"/>
                <a:gd name="T12" fmla="*/ 6 w 268"/>
                <a:gd name="T13" fmla="*/ 58 h 86"/>
                <a:gd name="T14" fmla="*/ 1 w 268"/>
                <a:gd name="T15" fmla="*/ 55 h 86"/>
                <a:gd name="T16" fmla="*/ 4 w 268"/>
                <a:gd name="T17" fmla="*/ 49 h 86"/>
                <a:gd name="T18" fmla="*/ 44 w 268"/>
                <a:gd name="T19" fmla="*/ 8 h 86"/>
                <a:gd name="T20" fmla="*/ 46 w 268"/>
                <a:gd name="T21" fmla="*/ 3 h 86"/>
                <a:gd name="T22" fmla="*/ 48 w 268"/>
                <a:gd name="T23" fmla="*/ 0 h 86"/>
                <a:gd name="T24" fmla="*/ 52 w 268"/>
                <a:gd name="T25" fmla="*/ 1 h 86"/>
                <a:gd name="T26" fmla="*/ 137 w 268"/>
                <a:gd name="T27" fmla="*/ 16 h 86"/>
                <a:gd name="T28" fmla="*/ 137 w 268"/>
                <a:gd name="T29" fmla="*/ 16 h 86"/>
                <a:gd name="T30" fmla="*/ 131 w 268"/>
                <a:gd name="T31" fmla="*/ 4 h 86"/>
                <a:gd name="T32" fmla="*/ 136 w 268"/>
                <a:gd name="T33" fmla="*/ 0 h 86"/>
                <a:gd name="T34" fmla="*/ 137 w 268"/>
                <a:gd name="T35" fmla="*/ 0 h 86"/>
                <a:gd name="T36" fmla="*/ 267 w 268"/>
                <a:gd name="T37" fmla="*/ 79 h 86"/>
                <a:gd name="T38" fmla="*/ 265 w 268"/>
                <a:gd name="T39" fmla="*/ 85 h 86"/>
                <a:gd name="T40" fmla="*/ 263 w 268"/>
                <a:gd name="T4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8" h="86">
                  <a:moveTo>
                    <a:pt x="263" y="86"/>
                  </a:moveTo>
                  <a:cubicBezTo>
                    <a:pt x="261" y="86"/>
                    <a:pt x="260" y="85"/>
                    <a:pt x="259" y="83"/>
                  </a:cubicBezTo>
                  <a:cubicBezTo>
                    <a:pt x="259" y="83"/>
                    <a:pt x="224" y="18"/>
                    <a:pt x="144" y="10"/>
                  </a:cubicBezTo>
                  <a:cubicBezTo>
                    <a:pt x="148" y="14"/>
                    <a:pt x="151" y="17"/>
                    <a:pt x="149" y="21"/>
                  </a:cubicBezTo>
                  <a:cubicBezTo>
                    <a:pt x="149" y="22"/>
                    <a:pt x="147" y="24"/>
                    <a:pt x="144" y="25"/>
                  </a:cubicBezTo>
                  <a:cubicBezTo>
                    <a:pt x="112" y="28"/>
                    <a:pt x="79" y="28"/>
                    <a:pt x="52" y="12"/>
                  </a:cubicBezTo>
                  <a:cubicBezTo>
                    <a:pt x="48" y="25"/>
                    <a:pt x="40" y="47"/>
                    <a:pt x="6" y="58"/>
                  </a:cubicBezTo>
                  <a:cubicBezTo>
                    <a:pt x="4" y="59"/>
                    <a:pt x="1" y="58"/>
                    <a:pt x="1" y="55"/>
                  </a:cubicBezTo>
                  <a:cubicBezTo>
                    <a:pt x="0" y="53"/>
                    <a:pt x="1" y="50"/>
                    <a:pt x="4" y="49"/>
                  </a:cubicBezTo>
                  <a:cubicBezTo>
                    <a:pt x="33" y="40"/>
                    <a:pt x="39" y="22"/>
                    <a:pt x="44" y="8"/>
                  </a:cubicBezTo>
                  <a:cubicBezTo>
                    <a:pt x="44" y="6"/>
                    <a:pt x="45" y="5"/>
                    <a:pt x="46" y="3"/>
                  </a:cubicBezTo>
                  <a:cubicBezTo>
                    <a:pt x="46" y="2"/>
                    <a:pt x="47" y="1"/>
                    <a:pt x="48" y="0"/>
                  </a:cubicBezTo>
                  <a:cubicBezTo>
                    <a:pt x="50" y="0"/>
                    <a:pt x="51" y="0"/>
                    <a:pt x="52" y="1"/>
                  </a:cubicBezTo>
                  <a:cubicBezTo>
                    <a:pt x="77" y="18"/>
                    <a:pt x="107" y="18"/>
                    <a:pt x="137" y="16"/>
                  </a:cubicBezTo>
                  <a:cubicBezTo>
                    <a:pt x="137" y="16"/>
                    <a:pt x="137" y="16"/>
                    <a:pt x="137" y="16"/>
                  </a:cubicBezTo>
                  <a:cubicBezTo>
                    <a:pt x="133" y="11"/>
                    <a:pt x="129" y="8"/>
                    <a:pt x="131" y="4"/>
                  </a:cubicBezTo>
                  <a:cubicBezTo>
                    <a:pt x="131" y="3"/>
                    <a:pt x="132" y="1"/>
                    <a:pt x="136" y="0"/>
                  </a:cubicBezTo>
                  <a:cubicBezTo>
                    <a:pt x="136" y="0"/>
                    <a:pt x="136" y="0"/>
                    <a:pt x="137" y="0"/>
                  </a:cubicBezTo>
                  <a:cubicBezTo>
                    <a:pt x="227" y="5"/>
                    <a:pt x="267" y="78"/>
                    <a:pt x="267" y="79"/>
                  </a:cubicBezTo>
                  <a:cubicBezTo>
                    <a:pt x="268" y="81"/>
                    <a:pt x="267" y="84"/>
                    <a:pt x="265" y="85"/>
                  </a:cubicBezTo>
                  <a:cubicBezTo>
                    <a:pt x="264" y="85"/>
                    <a:pt x="264" y="86"/>
                    <a:pt x="263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 35"/>
            <p:cNvSpPr/>
            <p:nvPr/>
          </p:nvSpPr>
          <p:spPr bwMode="auto">
            <a:xfrm>
              <a:off x="1081088" y="1208088"/>
              <a:ext cx="114300" cy="92075"/>
            </a:xfrm>
            <a:custGeom>
              <a:avLst/>
              <a:gdLst>
                <a:gd name="T0" fmla="*/ 31 w 41"/>
                <a:gd name="T1" fmla="*/ 33 h 33"/>
                <a:gd name="T2" fmla="*/ 28 w 41"/>
                <a:gd name="T3" fmla="*/ 32 h 33"/>
                <a:gd name="T4" fmla="*/ 5 w 41"/>
                <a:gd name="T5" fmla="*/ 26 h 33"/>
                <a:gd name="T6" fmla="*/ 0 w 41"/>
                <a:gd name="T7" fmla="*/ 22 h 33"/>
                <a:gd name="T8" fmla="*/ 4 w 41"/>
                <a:gd name="T9" fmla="*/ 16 h 33"/>
                <a:gd name="T10" fmla="*/ 26 w 41"/>
                <a:gd name="T11" fmla="*/ 20 h 33"/>
                <a:gd name="T12" fmla="*/ 32 w 41"/>
                <a:gd name="T13" fmla="*/ 2 h 33"/>
                <a:gd name="T14" fmla="*/ 39 w 41"/>
                <a:gd name="T15" fmla="*/ 1 h 33"/>
                <a:gd name="T16" fmla="*/ 39 w 41"/>
                <a:gd name="T17" fmla="*/ 8 h 33"/>
                <a:gd name="T18" fmla="*/ 36 w 41"/>
                <a:gd name="T19" fmla="*/ 28 h 33"/>
                <a:gd name="T20" fmla="*/ 34 w 41"/>
                <a:gd name="T21" fmla="*/ 33 h 33"/>
                <a:gd name="T22" fmla="*/ 31 w 41"/>
                <a:gd name="T2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33">
                  <a:moveTo>
                    <a:pt x="31" y="33"/>
                  </a:moveTo>
                  <a:cubicBezTo>
                    <a:pt x="30" y="33"/>
                    <a:pt x="29" y="33"/>
                    <a:pt x="28" y="32"/>
                  </a:cubicBezTo>
                  <a:cubicBezTo>
                    <a:pt x="28" y="31"/>
                    <a:pt x="20" y="24"/>
                    <a:pt x="5" y="26"/>
                  </a:cubicBezTo>
                  <a:cubicBezTo>
                    <a:pt x="2" y="26"/>
                    <a:pt x="0" y="24"/>
                    <a:pt x="0" y="22"/>
                  </a:cubicBezTo>
                  <a:cubicBezTo>
                    <a:pt x="0" y="19"/>
                    <a:pt x="1" y="17"/>
                    <a:pt x="4" y="16"/>
                  </a:cubicBezTo>
                  <a:cubicBezTo>
                    <a:pt x="14" y="15"/>
                    <a:pt x="21" y="17"/>
                    <a:pt x="26" y="20"/>
                  </a:cubicBezTo>
                  <a:cubicBezTo>
                    <a:pt x="26" y="14"/>
                    <a:pt x="28" y="7"/>
                    <a:pt x="32" y="2"/>
                  </a:cubicBezTo>
                  <a:cubicBezTo>
                    <a:pt x="34" y="0"/>
                    <a:pt x="37" y="0"/>
                    <a:pt x="39" y="1"/>
                  </a:cubicBezTo>
                  <a:cubicBezTo>
                    <a:pt x="41" y="3"/>
                    <a:pt x="41" y="6"/>
                    <a:pt x="39" y="8"/>
                  </a:cubicBezTo>
                  <a:cubicBezTo>
                    <a:pt x="33" y="15"/>
                    <a:pt x="36" y="27"/>
                    <a:pt x="36" y="28"/>
                  </a:cubicBezTo>
                  <a:cubicBezTo>
                    <a:pt x="36" y="30"/>
                    <a:pt x="35" y="32"/>
                    <a:pt x="34" y="33"/>
                  </a:cubicBezTo>
                  <a:cubicBezTo>
                    <a:pt x="33" y="33"/>
                    <a:pt x="32" y="33"/>
                    <a:pt x="3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36"/>
            <p:cNvSpPr/>
            <p:nvPr/>
          </p:nvSpPr>
          <p:spPr bwMode="auto">
            <a:xfrm>
              <a:off x="1198563" y="1603375"/>
              <a:ext cx="25400" cy="61912"/>
            </a:xfrm>
            <a:custGeom>
              <a:avLst/>
              <a:gdLst>
                <a:gd name="T0" fmla="*/ 4 w 9"/>
                <a:gd name="T1" fmla="*/ 22 h 22"/>
                <a:gd name="T2" fmla="*/ 0 w 9"/>
                <a:gd name="T3" fmla="*/ 17 h 22"/>
                <a:gd name="T4" fmla="*/ 0 w 9"/>
                <a:gd name="T5" fmla="*/ 5 h 22"/>
                <a:gd name="T6" fmla="*/ 4 w 9"/>
                <a:gd name="T7" fmla="*/ 0 h 22"/>
                <a:gd name="T8" fmla="*/ 9 w 9"/>
                <a:gd name="T9" fmla="*/ 5 h 22"/>
                <a:gd name="T10" fmla="*/ 9 w 9"/>
                <a:gd name="T11" fmla="*/ 17 h 22"/>
                <a:gd name="T12" fmla="*/ 4 w 9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2">
                  <a:moveTo>
                    <a:pt x="4" y="22"/>
                  </a:moveTo>
                  <a:cubicBezTo>
                    <a:pt x="2" y="22"/>
                    <a:pt x="0" y="19"/>
                    <a:pt x="0" y="1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9"/>
                    <a:pt x="7" y="22"/>
                    <a:pt x="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37"/>
            <p:cNvSpPr/>
            <p:nvPr/>
          </p:nvSpPr>
          <p:spPr bwMode="auto">
            <a:xfrm>
              <a:off x="1530350" y="1603375"/>
              <a:ext cx="25400" cy="61912"/>
            </a:xfrm>
            <a:custGeom>
              <a:avLst/>
              <a:gdLst>
                <a:gd name="T0" fmla="*/ 5 w 9"/>
                <a:gd name="T1" fmla="*/ 22 h 22"/>
                <a:gd name="T2" fmla="*/ 0 w 9"/>
                <a:gd name="T3" fmla="*/ 17 h 22"/>
                <a:gd name="T4" fmla="*/ 0 w 9"/>
                <a:gd name="T5" fmla="*/ 5 h 22"/>
                <a:gd name="T6" fmla="*/ 5 w 9"/>
                <a:gd name="T7" fmla="*/ 0 h 22"/>
                <a:gd name="T8" fmla="*/ 9 w 9"/>
                <a:gd name="T9" fmla="*/ 5 h 22"/>
                <a:gd name="T10" fmla="*/ 9 w 9"/>
                <a:gd name="T11" fmla="*/ 17 h 22"/>
                <a:gd name="T12" fmla="*/ 5 w 9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2">
                  <a:moveTo>
                    <a:pt x="5" y="22"/>
                  </a:moveTo>
                  <a:cubicBezTo>
                    <a:pt x="2" y="22"/>
                    <a:pt x="0" y="19"/>
                    <a:pt x="0" y="1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9"/>
                    <a:pt x="7" y="22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41" name="Freeform 38"/>
          <p:cNvSpPr>
            <a:spLocks noEditPoints="1"/>
          </p:cNvSpPr>
          <p:nvPr/>
        </p:nvSpPr>
        <p:spPr bwMode="auto">
          <a:xfrm>
            <a:off x="2739793" y="2271190"/>
            <a:ext cx="865187" cy="863047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42" name="组合 141"/>
          <p:cNvGrpSpPr/>
          <p:nvPr/>
        </p:nvGrpSpPr>
        <p:grpSpPr>
          <a:xfrm>
            <a:off x="4013510" y="2367439"/>
            <a:ext cx="633115" cy="593546"/>
            <a:chOff x="2624138" y="1131888"/>
            <a:chExt cx="939800" cy="881062"/>
          </a:xfrm>
          <a:solidFill>
            <a:srgbClr val="FC621E"/>
          </a:solidFill>
        </p:grpSpPr>
        <p:sp>
          <p:nvSpPr>
            <p:cNvPr id="143" name="Freeform 39"/>
            <p:cNvSpPr>
              <a:spLocks noEditPoints="1"/>
            </p:cNvSpPr>
            <p:nvPr/>
          </p:nvSpPr>
          <p:spPr bwMode="auto">
            <a:xfrm>
              <a:off x="2713038" y="1131888"/>
              <a:ext cx="760413" cy="757237"/>
            </a:xfrm>
            <a:custGeom>
              <a:avLst/>
              <a:gdLst>
                <a:gd name="T0" fmla="*/ 133 w 271"/>
                <a:gd name="T1" fmla="*/ 270 h 270"/>
                <a:gd name="T2" fmla="*/ 81 w 271"/>
                <a:gd name="T3" fmla="*/ 260 h 270"/>
                <a:gd name="T4" fmla="*/ 0 w 271"/>
                <a:gd name="T5" fmla="*/ 135 h 270"/>
                <a:gd name="T6" fmla="*/ 136 w 271"/>
                <a:gd name="T7" fmla="*/ 0 h 270"/>
                <a:gd name="T8" fmla="*/ 271 w 271"/>
                <a:gd name="T9" fmla="*/ 135 h 270"/>
                <a:gd name="T10" fmla="*/ 252 w 271"/>
                <a:gd name="T11" fmla="*/ 205 h 270"/>
                <a:gd name="T12" fmla="*/ 189 w 271"/>
                <a:gd name="T13" fmla="*/ 259 h 270"/>
                <a:gd name="T14" fmla="*/ 189 w 271"/>
                <a:gd name="T15" fmla="*/ 259 h 270"/>
                <a:gd name="T16" fmla="*/ 133 w 271"/>
                <a:gd name="T17" fmla="*/ 270 h 270"/>
                <a:gd name="T18" fmla="*/ 136 w 271"/>
                <a:gd name="T19" fmla="*/ 9 h 270"/>
                <a:gd name="T20" fmla="*/ 9 w 271"/>
                <a:gd name="T21" fmla="*/ 135 h 270"/>
                <a:gd name="T22" fmla="*/ 85 w 271"/>
                <a:gd name="T23" fmla="*/ 251 h 270"/>
                <a:gd name="T24" fmla="*/ 186 w 271"/>
                <a:gd name="T25" fmla="*/ 250 h 270"/>
                <a:gd name="T26" fmla="*/ 244 w 271"/>
                <a:gd name="T27" fmla="*/ 200 h 270"/>
                <a:gd name="T28" fmla="*/ 262 w 271"/>
                <a:gd name="T29" fmla="*/ 135 h 270"/>
                <a:gd name="T30" fmla="*/ 136 w 271"/>
                <a:gd name="T31" fmla="*/ 9 h 270"/>
                <a:gd name="T32" fmla="*/ 188 w 271"/>
                <a:gd name="T33" fmla="*/ 254 h 270"/>
                <a:gd name="T34" fmla="*/ 188 w 271"/>
                <a:gd name="T35" fmla="*/ 25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1" h="270">
                  <a:moveTo>
                    <a:pt x="133" y="270"/>
                  </a:moveTo>
                  <a:cubicBezTo>
                    <a:pt x="115" y="270"/>
                    <a:pt x="98" y="267"/>
                    <a:pt x="81" y="260"/>
                  </a:cubicBezTo>
                  <a:cubicBezTo>
                    <a:pt x="32" y="238"/>
                    <a:pt x="0" y="189"/>
                    <a:pt x="0" y="135"/>
                  </a:cubicBezTo>
                  <a:cubicBezTo>
                    <a:pt x="0" y="61"/>
                    <a:pt x="61" y="0"/>
                    <a:pt x="136" y="0"/>
                  </a:cubicBezTo>
                  <a:cubicBezTo>
                    <a:pt x="210" y="0"/>
                    <a:pt x="271" y="61"/>
                    <a:pt x="271" y="135"/>
                  </a:cubicBezTo>
                  <a:cubicBezTo>
                    <a:pt x="271" y="160"/>
                    <a:pt x="265" y="184"/>
                    <a:pt x="252" y="205"/>
                  </a:cubicBezTo>
                  <a:cubicBezTo>
                    <a:pt x="238" y="228"/>
                    <a:pt x="216" y="247"/>
                    <a:pt x="189" y="259"/>
                  </a:cubicBezTo>
                  <a:cubicBezTo>
                    <a:pt x="189" y="259"/>
                    <a:pt x="189" y="259"/>
                    <a:pt x="189" y="259"/>
                  </a:cubicBezTo>
                  <a:cubicBezTo>
                    <a:pt x="171" y="266"/>
                    <a:pt x="152" y="270"/>
                    <a:pt x="133" y="270"/>
                  </a:cubicBezTo>
                  <a:close/>
                  <a:moveTo>
                    <a:pt x="136" y="9"/>
                  </a:moveTo>
                  <a:cubicBezTo>
                    <a:pt x="66" y="9"/>
                    <a:pt x="9" y="66"/>
                    <a:pt x="9" y="135"/>
                  </a:cubicBezTo>
                  <a:cubicBezTo>
                    <a:pt x="9" y="186"/>
                    <a:pt x="39" y="231"/>
                    <a:pt x="85" y="251"/>
                  </a:cubicBezTo>
                  <a:cubicBezTo>
                    <a:pt x="116" y="265"/>
                    <a:pt x="153" y="264"/>
                    <a:pt x="186" y="250"/>
                  </a:cubicBezTo>
                  <a:cubicBezTo>
                    <a:pt x="210" y="240"/>
                    <a:pt x="231" y="222"/>
                    <a:pt x="244" y="200"/>
                  </a:cubicBezTo>
                  <a:cubicBezTo>
                    <a:pt x="256" y="181"/>
                    <a:pt x="262" y="158"/>
                    <a:pt x="262" y="135"/>
                  </a:cubicBezTo>
                  <a:cubicBezTo>
                    <a:pt x="262" y="66"/>
                    <a:pt x="205" y="9"/>
                    <a:pt x="136" y="9"/>
                  </a:cubicBezTo>
                  <a:close/>
                  <a:moveTo>
                    <a:pt x="188" y="254"/>
                  </a:moveTo>
                  <a:cubicBezTo>
                    <a:pt x="188" y="254"/>
                    <a:pt x="188" y="254"/>
                    <a:pt x="188" y="2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40"/>
            <p:cNvSpPr/>
            <p:nvPr/>
          </p:nvSpPr>
          <p:spPr bwMode="auto">
            <a:xfrm>
              <a:off x="3055938" y="1589088"/>
              <a:ext cx="80963" cy="50800"/>
            </a:xfrm>
            <a:custGeom>
              <a:avLst/>
              <a:gdLst>
                <a:gd name="T0" fmla="*/ 5 w 29"/>
                <a:gd name="T1" fmla="*/ 17 h 18"/>
                <a:gd name="T2" fmla="*/ 4 w 29"/>
                <a:gd name="T3" fmla="*/ 17 h 18"/>
                <a:gd name="T4" fmla="*/ 0 w 29"/>
                <a:gd name="T5" fmla="*/ 12 h 18"/>
                <a:gd name="T6" fmla="*/ 14 w 29"/>
                <a:gd name="T7" fmla="*/ 0 h 18"/>
                <a:gd name="T8" fmla="*/ 28 w 29"/>
                <a:gd name="T9" fmla="*/ 12 h 18"/>
                <a:gd name="T10" fmla="*/ 24 w 29"/>
                <a:gd name="T11" fmla="*/ 17 h 18"/>
                <a:gd name="T12" fmla="*/ 19 w 29"/>
                <a:gd name="T13" fmla="*/ 13 h 18"/>
                <a:gd name="T14" fmla="*/ 14 w 29"/>
                <a:gd name="T15" fmla="*/ 9 h 18"/>
                <a:gd name="T16" fmla="*/ 9 w 29"/>
                <a:gd name="T17" fmla="*/ 13 h 18"/>
                <a:gd name="T18" fmla="*/ 5 w 29"/>
                <a:gd name="T1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8">
                  <a:moveTo>
                    <a:pt x="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1" y="5"/>
                    <a:pt x="7" y="0"/>
                    <a:pt x="14" y="0"/>
                  </a:cubicBezTo>
                  <a:cubicBezTo>
                    <a:pt x="21" y="0"/>
                    <a:pt x="27" y="5"/>
                    <a:pt x="28" y="12"/>
                  </a:cubicBezTo>
                  <a:cubicBezTo>
                    <a:pt x="29" y="14"/>
                    <a:pt x="27" y="17"/>
                    <a:pt x="24" y="17"/>
                  </a:cubicBezTo>
                  <a:cubicBezTo>
                    <a:pt x="22" y="18"/>
                    <a:pt x="19" y="16"/>
                    <a:pt x="19" y="13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2" y="9"/>
                    <a:pt x="10" y="11"/>
                    <a:pt x="9" y="13"/>
                  </a:cubicBezTo>
                  <a:cubicBezTo>
                    <a:pt x="9" y="16"/>
                    <a:pt x="7" y="17"/>
                    <a:pt x="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 41"/>
            <p:cNvSpPr/>
            <p:nvPr/>
          </p:nvSpPr>
          <p:spPr bwMode="auto">
            <a:xfrm>
              <a:off x="2674938" y="1560513"/>
              <a:ext cx="96838" cy="131762"/>
            </a:xfrm>
            <a:custGeom>
              <a:avLst/>
              <a:gdLst>
                <a:gd name="T0" fmla="*/ 27 w 35"/>
                <a:gd name="T1" fmla="*/ 47 h 47"/>
                <a:gd name="T2" fmla="*/ 4 w 35"/>
                <a:gd name="T3" fmla="*/ 30 h 47"/>
                <a:gd name="T4" fmla="*/ 17 w 35"/>
                <a:gd name="T5" fmla="*/ 1 h 47"/>
                <a:gd name="T6" fmla="*/ 23 w 35"/>
                <a:gd name="T7" fmla="*/ 3 h 47"/>
                <a:gd name="T8" fmla="*/ 21 w 35"/>
                <a:gd name="T9" fmla="*/ 9 h 47"/>
                <a:gd name="T10" fmla="*/ 13 w 35"/>
                <a:gd name="T11" fmla="*/ 27 h 47"/>
                <a:gd name="T12" fmla="*/ 29 w 35"/>
                <a:gd name="T13" fmla="*/ 37 h 47"/>
                <a:gd name="T14" fmla="*/ 34 w 35"/>
                <a:gd name="T15" fmla="*/ 41 h 47"/>
                <a:gd name="T16" fmla="*/ 30 w 35"/>
                <a:gd name="T17" fmla="*/ 47 h 47"/>
                <a:gd name="T18" fmla="*/ 27 w 35"/>
                <a:gd name="T1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47">
                  <a:moveTo>
                    <a:pt x="27" y="47"/>
                  </a:moveTo>
                  <a:cubicBezTo>
                    <a:pt x="16" y="47"/>
                    <a:pt x="7" y="40"/>
                    <a:pt x="4" y="30"/>
                  </a:cubicBezTo>
                  <a:cubicBezTo>
                    <a:pt x="0" y="18"/>
                    <a:pt x="6" y="6"/>
                    <a:pt x="17" y="1"/>
                  </a:cubicBezTo>
                  <a:cubicBezTo>
                    <a:pt x="19" y="0"/>
                    <a:pt x="22" y="1"/>
                    <a:pt x="23" y="3"/>
                  </a:cubicBezTo>
                  <a:cubicBezTo>
                    <a:pt x="24" y="5"/>
                    <a:pt x="23" y="8"/>
                    <a:pt x="21" y="9"/>
                  </a:cubicBezTo>
                  <a:cubicBezTo>
                    <a:pt x="14" y="12"/>
                    <a:pt x="11" y="20"/>
                    <a:pt x="13" y="27"/>
                  </a:cubicBezTo>
                  <a:cubicBezTo>
                    <a:pt x="15" y="34"/>
                    <a:pt x="22" y="39"/>
                    <a:pt x="29" y="37"/>
                  </a:cubicBezTo>
                  <a:cubicBezTo>
                    <a:pt x="32" y="37"/>
                    <a:pt x="34" y="39"/>
                    <a:pt x="34" y="41"/>
                  </a:cubicBezTo>
                  <a:cubicBezTo>
                    <a:pt x="35" y="44"/>
                    <a:pt x="33" y="46"/>
                    <a:pt x="30" y="47"/>
                  </a:cubicBezTo>
                  <a:cubicBezTo>
                    <a:pt x="29" y="47"/>
                    <a:pt x="28" y="47"/>
                    <a:pt x="27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 42"/>
            <p:cNvSpPr/>
            <p:nvPr/>
          </p:nvSpPr>
          <p:spPr bwMode="auto">
            <a:xfrm>
              <a:off x="3417888" y="1558925"/>
              <a:ext cx="92075" cy="133350"/>
            </a:xfrm>
            <a:custGeom>
              <a:avLst/>
              <a:gdLst>
                <a:gd name="T0" fmla="*/ 6 w 33"/>
                <a:gd name="T1" fmla="*/ 48 h 48"/>
                <a:gd name="T2" fmla="*/ 4 w 33"/>
                <a:gd name="T3" fmla="*/ 48 h 48"/>
                <a:gd name="T4" fmla="*/ 0 w 33"/>
                <a:gd name="T5" fmla="*/ 43 h 48"/>
                <a:gd name="T6" fmla="*/ 5 w 33"/>
                <a:gd name="T7" fmla="*/ 39 h 48"/>
                <a:gd name="T8" fmla="*/ 21 w 33"/>
                <a:gd name="T9" fmla="*/ 27 h 48"/>
                <a:gd name="T10" fmla="*/ 12 w 33"/>
                <a:gd name="T11" fmla="*/ 10 h 48"/>
                <a:gd name="T12" fmla="*/ 10 w 33"/>
                <a:gd name="T13" fmla="*/ 4 h 48"/>
                <a:gd name="T14" fmla="*/ 16 w 33"/>
                <a:gd name="T15" fmla="*/ 1 h 48"/>
                <a:gd name="T16" fmla="*/ 30 w 33"/>
                <a:gd name="T17" fmla="*/ 30 h 48"/>
                <a:gd name="T18" fmla="*/ 6 w 33"/>
                <a:gd name="T1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48">
                  <a:moveTo>
                    <a:pt x="6" y="48"/>
                  </a:moveTo>
                  <a:cubicBezTo>
                    <a:pt x="5" y="48"/>
                    <a:pt x="5" y="48"/>
                    <a:pt x="4" y="48"/>
                  </a:cubicBezTo>
                  <a:cubicBezTo>
                    <a:pt x="1" y="47"/>
                    <a:pt x="0" y="45"/>
                    <a:pt x="0" y="43"/>
                  </a:cubicBezTo>
                  <a:cubicBezTo>
                    <a:pt x="0" y="40"/>
                    <a:pt x="2" y="38"/>
                    <a:pt x="5" y="39"/>
                  </a:cubicBezTo>
                  <a:cubicBezTo>
                    <a:pt x="12" y="39"/>
                    <a:pt x="19" y="35"/>
                    <a:pt x="21" y="27"/>
                  </a:cubicBezTo>
                  <a:cubicBezTo>
                    <a:pt x="23" y="20"/>
                    <a:pt x="19" y="13"/>
                    <a:pt x="12" y="10"/>
                  </a:cubicBezTo>
                  <a:cubicBezTo>
                    <a:pt x="10" y="9"/>
                    <a:pt x="9" y="6"/>
                    <a:pt x="10" y="4"/>
                  </a:cubicBezTo>
                  <a:cubicBezTo>
                    <a:pt x="11" y="1"/>
                    <a:pt x="13" y="0"/>
                    <a:pt x="16" y="1"/>
                  </a:cubicBezTo>
                  <a:cubicBezTo>
                    <a:pt x="27" y="6"/>
                    <a:pt x="33" y="18"/>
                    <a:pt x="30" y="30"/>
                  </a:cubicBezTo>
                  <a:cubicBezTo>
                    <a:pt x="27" y="40"/>
                    <a:pt x="17" y="48"/>
                    <a:pt x="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43"/>
            <p:cNvSpPr/>
            <p:nvPr/>
          </p:nvSpPr>
          <p:spPr bwMode="auto">
            <a:xfrm>
              <a:off x="3019425" y="1679575"/>
              <a:ext cx="149225" cy="63500"/>
            </a:xfrm>
            <a:custGeom>
              <a:avLst/>
              <a:gdLst>
                <a:gd name="T0" fmla="*/ 27 w 53"/>
                <a:gd name="T1" fmla="*/ 23 h 23"/>
                <a:gd name="T2" fmla="*/ 27 w 53"/>
                <a:gd name="T3" fmla="*/ 23 h 23"/>
                <a:gd name="T4" fmla="*/ 1 w 53"/>
                <a:gd name="T5" fmla="*/ 8 h 23"/>
                <a:gd name="T6" fmla="*/ 3 w 53"/>
                <a:gd name="T7" fmla="*/ 2 h 23"/>
                <a:gd name="T8" fmla="*/ 9 w 53"/>
                <a:gd name="T9" fmla="*/ 4 h 23"/>
                <a:gd name="T10" fmla="*/ 27 w 53"/>
                <a:gd name="T11" fmla="*/ 14 h 23"/>
                <a:gd name="T12" fmla="*/ 44 w 53"/>
                <a:gd name="T13" fmla="*/ 4 h 23"/>
                <a:gd name="T14" fmla="*/ 50 w 53"/>
                <a:gd name="T15" fmla="*/ 2 h 23"/>
                <a:gd name="T16" fmla="*/ 52 w 53"/>
                <a:gd name="T17" fmla="*/ 8 h 23"/>
                <a:gd name="T18" fmla="*/ 27 w 53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3">
                  <a:moveTo>
                    <a:pt x="27" y="23"/>
                  </a:moveTo>
                  <a:cubicBezTo>
                    <a:pt x="27" y="23"/>
                    <a:pt x="27" y="23"/>
                    <a:pt x="27" y="23"/>
                  </a:cubicBezTo>
                  <a:cubicBezTo>
                    <a:pt x="16" y="23"/>
                    <a:pt x="6" y="17"/>
                    <a:pt x="1" y="8"/>
                  </a:cubicBezTo>
                  <a:cubicBezTo>
                    <a:pt x="0" y="6"/>
                    <a:pt x="1" y="3"/>
                    <a:pt x="3" y="2"/>
                  </a:cubicBezTo>
                  <a:cubicBezTo>
                    <a:pt x="5" y="0"/>
                    <a:pt x="8" y="1"/>
                    <a:pt x="9" y="4"/>
                  </a:cubicBezTo>
                  <a:cubicBezTo>
                    <a:pt x="13" y="10"/>
                    <a:pt x="19" y="14"/>
                    <a:pt x="27" y="14"/>
                  </a:cubicBezTo>
                  <a:cubicBezTo>
                    <a:pt x="34" y="14"/>
                    <a:pt x="41" y="10"/>
                    <a:pt x="44" y="4"/>
                  </a:cubicBezTo>
                  <a:cubicBezTo>
                    <a:pt x="45" y="1"/>
                    <a:pt x="48" y="0"/>
                    <a:pt x="50" y="2"/>
                  </a:cubicBezTo>
                  <a:cubicBezTo>
                    <a:pt x="52" y="3"/>
                    <a:pt x="53" y="6"/>
                    <a:pt x="52" y="8"/>
                  </a:cubicBezTo>
                  <a:cubicBezTo>
                    <a:pt x="47" y="17"/>
                    <a:pt x="38" y="23"/>
                    <a:pt x="27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44"/>
            <p:cNvSpPr/>
            <p:nvPr/>
          </p:nvSpPr>
          <p:spPr bwMode="auto">
            <a:xfrm>
              <a:off x="2713038" y="1401763"/>
              <a:ext cx="760413" cy="150812"/>
            </a:xfrm>
            <a:custGeom>
              <a:avLst/>
              <a:gdLst>
                <a:gd name="T0" fmla="*/ 131 w 271"/>
                <a:gd name="T1" fmla="*/ 54 h 54"/>
                <a:gd name="T2" fmla="*/ 119 w 271"/>
                <a:gd name="T3" fmla="*/ 54 h 54"/>
                <a:gd name="T4" fmla="*/ 107 w 271"/>
                <a:gd name="T5" fmla="*/ 28 h 54"/>
                <a:gd name="T6" fmla="*/ 95 w 271"/>
                <a:gd name="T7" fmla="*/ 53 h 54"/>
                <a:gd name="T8" fmla="*/ 63 w 271"/>
                <a:gd name="T9" fmla="*/ 50 h 54"/>
                <a:gd name="T10" fmla="*/ 55 w 271"/>
                <a:gd name="T11" fmla="*/ 28 h 54"/>
                <a:gd name="T12" fmla="*/ 37 w 271"/>
                <a:gd name="T13" fmla="*/ 47 h 54"/>
                <a:gd name="T14" fmla="*/ 4 w 271"/>
                <a:gd name="T15" fmla="*/ 40 h 54"/>
                <a:gd name="T16" fmla="*/ 0 w 271"/>
                <a:gd name="T17" fmla="*/ 35 h 54"/>
                <a:gd name="T18" fmla="*/ 6 w 271"/>
                <a:gd name="T19" fmla="*/ 31 h 54"/>
                <a:gd name="T20" fmla="*/ 37 w 271"/>
                <a:gd name="T21" fmla="*/ 37 h 54"/>
                <a:gd name="T22" fmla="*/ 55 w 271"/>
                <a:gd name="T23" fmla="*/ 10 h 54"/>
                <a:gd name="T24" fmla="*/ 60 w 271"/>
                <a:gd name="T25" fmla="*/ 7 h 54"/>
                <a:gd name="T26" fmla="*/ 63 w 271"/>
                <a:gd name="T27" fmla="*/ 12 h 54"/>
                <a:gd name="T28" fmla="*/ 66 w 271"/>
                <a:gd name="T29" fmla="*/ 41 h 54"/>
                <a:gd name="T30" fmla="*/ 93 w 271"/>
                <a:gd name="T31" fmla="*/ 43 h 54"/>
                <a:gd name="T32" fmla="*/ 102 w 271"/>
                <a:gd name="T33" fmla="*/ 4 h 54"/>
                <a:gd name="T34" fmla="*/ 107 w 271"/>
                <a:gd name="T35" fmla="*/ 0 h 54"/>
                <a:gd name="T36" fmla="*/ 111 w 271"/>
                <a:gd name="T37" fmla="*/ 4 h 54"/>
                <a:gd name="T38" fmla="*/ 121 w 271"/>
                <a:gd name="T39" fmla="*/ 44 h 54"/>
                <a:gd name="T40" fmla="*/ 201 w 271"/>
                <a:gd name="T41" fmla="*/ 41 h 54"/>
                <a:gd name="T42" fmla="*/ 199 w 271"/>
                <a:gd name="T43" fmla="*/ 10 h 54"/>
                <a:gd name="T44" fmla="*/ 203 w 271"/>
                <a:gd name="T45" fmla="*/ 6 h 54"/>
                <a:gd name="T46" fmla="*/ 208 w 271"/>
                <a:gd name="T47" fmla="*/ 8 h 54"/>
                <a:gd name="T48" fmla="*/ 225 w 271"/>
                <a:gd name="T49" fmla="*/ 38 h 54"/>
                <a:gd name="T50" fmla="*/ 265 w 271"/>
                <a:gd name="T51" fmla="*/ 30 h 54"/>
                <a:gd name="T52" fmla="*/ 271 w 271"/>
                <a:gd name="T53" fmla="*/ 33 h 54"/>
                <a:gd name="T54" fmla="*/ 267 w 271"/>
                <a:gd name="T55" fmla="*/ 39 h 54"/>
                <a:gd name="T56" fmla="*/ 225 w 271"/>
                <a:gd name="T57" fmla="*/ 47 h 54"/>
                <a:gd name="T58" fmla="*/ 210 w 271"/>
                <a:gd name="T59" fmla="*/ 31 h 54"/>
                <a:gd name="T60" fmla="*/ 205 w 271"/>
                <a:gd name="T61" fmla="*/ 50 h 54"/>
                <a:gd name="T62" fmla="*/ 131 w 271"/>
                <a:gd name="T6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1" h="54">
                  <a:moveTo>
                    <a:pt x="131" y="54"/>
                  </a:moveTo>
                  <a:cubicBezTo>
                    <a:pt x="127" y="54"/>
                    <a:pt x="123" y="54"/>
                    <a:pt x="119" y="54"/>
                  </a:cubicBezTo>
                  <a:cubicBezTo>
                    <a:pt x="116" y="54"/>
                    <a:pt x="113" y="53"/>
                    <a:pt x="107" y="28"/>
                  </a:cubicBezTo>
                  <a:cubicBezTo>
                    <a:pt x="101" y="53"/>
                    <a:pt x="98" y="53"/>
                    <a:pt x="95" y="53"/>
                  </a:cubicBezTo>
                  <a:cubicBezTo>
                    <a:pt x="84" y="52"/>
                    <a:pt x="73" y="51"/>
                    <a:pt x="63" y="50"/>
                  </a:cubicBezTo>
                  <a:cubicBezTo>
                    <a:pt x="60" y="50"/>
                    <a:pt x="56" y="49"/>
                    <a:pt x="55" y="28"/>
                  </a:cubicBezTo>
                  <a:cubicBezTo>
                    <a:pt x="43" y="48"/>
                    <a:pt x="39" y="47"/>
                    <a:pt x="37" y="47"/>
                  </a:cubicBezTo>
                  <a:cubicBezTo>
                    <a:pt x="25" y="45"/>
                    <a:pt x="14" y="43"/>
                    <a:pt x="4" y="40"/>
                  </a:cubicBezTo>
                  <a:cubicBezTo>
                    <a:pt x="1" y="40"/>
                    <a:pt x="0" y="37"/>
                    <a:pt x="0" y="35"/>
                  </a:cubicBezTo>
                  <a:cubicBezTo>
                    <a:pt x="1" y="32"/>
                    <a:pt x="3" y="31"/>
                    <a:pt x="6" y="31"/>
                  </a:cubicBezTo>
                  <a:cubicBezTo>
                    <a:pt x="16" y="34"/>
                    <a:pt x="26" y="36"/>
                    <a:pt x="37" y="37"/>
                  </a:cubicBezTo>
                  <a:cubicBezTo>
                    <a:pt x="40" y="34"/>
                    <a:pt x="49" y="21"/>
                    <a:pt x="55" y="10"/>
                  </a:cubicBezTo>
                  <a:cubicBezTo>
                    <a:pt x="56" y="8"/>
                    <a:pt x="58" y="7"/>
                    <a:pt x="60" y="7"/>
                  </a:cubicBezTo>
                  <a:cubicBezTo>
                    <a:pt x="62" y="8"/>
                    <a:pt x="63" y="10"/>
                    <a:pt x="63" y="12"/>
                  </a:cubicBezTo>
                  <a:cubicBezTo>
                    <a:pt x="63" y="23"/>
                    <a:pt x="64" y="37"/>
                    <a:pt x="66" y="41"/>
                  </a:cubicBezTo>
                  <a:cubicBezTo>
                    <a:pt x="75" y="42"/>
                    <a:pt x="84" y="43"/>
                    <a:pt x="93" y="43"/>
                  </a:cubicBezTo>
                  <a:cubicBezTo>
                    <a:pt x="95" y="38"/>
                    <a:pt x="99" y="20"/>
                    <a:pt x="102" y="4"/>
                  </a:cubicBezTo>
                  <a:cubicBezTo>
                    <a:pt x="103" y="2"/>
                    <a:pt x="104" y="0"/>
                    <a:pt x="107" y="0"/>
                  </a:cubicBezTo>
                  <a:cubicBezTo>
                    <a:pt x="109" y="0"/>
                    <a:pt x="111" y="2"/>
                    <a:pt x="111" y="4"/>
                  </a:cubicBezTo>
                  <a:cubicBezTo>
                    <a:pt x="114" y="20"/>
                    <a:pt x="119" y="39"/>
                    <a:pt x="121" y="44"/>
                  </a:cubicBezTo>
                  <a:cubicBezTo>
                    <a:pt x="148" y="45"/>
                    <a:pt x="175" y="44"/>
                    <a:pt x="201" y="41"/>
                  </a:cubicBezTo>
                  <a:cubicBezTo>
                    <a:pt x="201" y="35"/>
                    <a:pt x="200" y="22"/>
                    <a:pt x="199" y="10"/>
                  </a:cubicBezTo>
                  <a:cubicBezTo>
                    <a:pt x="199" y="8"/>
                    <a:pt x="201" y="6"/>
                    <a:pt x="203" y="6"/>
                  </a:cubicBezTo>
                  <a:cubicBezTo>
                    <a:pt x="205" y="5"/>
                    <a:pt x="207" y="6"/>
                    <a:pt x="208" y="8"/>
                  </a:cubicBezTo>
                  <a:cubicBezTo>
                    <a:pt x="214" y="20"/>
                    <a:pt x="222" y="34"/>
                    <a:pt x="225" y="38"/>
                  </a:cubicBezTo>
                  <a:cubicBezTo>
                    <a:pt x="239" y="35"/>
                    <a:pt x="252" y="33"/>
                    <a:pt x="265" y="30"/>
                  </a:cubicBezTo>
                  <a:cubicBezTo>
                    <a:pt x="267" y="29"/>
                    <a:pt x="270" y="31"/>
                    <a:pt x="271" y="33"/>
                  </a:cubicBezTo>
                  <a:cubicBezTo>
                    <a:pt x="271" y="36"/>
                    <a:pt x="270" y="38"/>
                    <a:pt x="267" y="39"/>
                  </a:cubicBezTo>
                  <a:cubicBezTo>
                    <a:pt x="253" y="42"/>
                    <a:pt x="239" y="45"/>
                    <a:pt x="225" y="47"/>
                  </a:cubicBezTo>
                  <a:cubicBezTo>
                    <a:pt x="222" y="47"/>
                    <a:pt x="219" y="48"/>
                    <a:pt x="210" y="31"/>
                  </a:cubicBezTo>
                  <a:cubicBezTo>
                    <a:pt x="210" y="49"/>
                    <a:pt x="208" y="49"/>
                    <a:pt x="205" y="50"/>
                  </a:cubicBezTo>
                  <a:cubicBezTo>
                    <a:pt x="180" y="52"/>
                    <a:pt x="156" y="54"/>
                    <a:pt x="131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9" name="Freeform 45"/>
            <p:cNvSpPr/>
            <p:nvPr/>
          </p:nvSpPr>
          <p:spPr bwMode="auto">
            <a:xfrm>
              <a:off x="2916238" y="1555750"/>
              <a:ext cx="23813" cy="58737"/>
            </a:xfrm>
            <a:custGeom>
              <a:avLst/>
              <a:gdLst>
                <a:gd name="T0" fmla="*/ 5 w 9"/>
                <a:gd name="T1" fmla="*/ 21 h 21"/>
                <a:gd name="T2" fmla="*/ 0 w 9"/>
                <a:gd name="T3" fmla="*/ 17 h 21"/>
                <a:gd name="T4" fmla="*/ 0 w 9"/>
                <a:gd name="T5" fmla="*/ 5 h 21"/>
                <a:gd name="T6" fmla="*/ 5 w 9"/>
                <a:gd name="T7" fmla="*/ 0 h 21"/>
                <a:gd name="T8" fmla="*/ 9 w 9"/>
                <a:gd name="T9" fmla="*/ 5 h 21"/>
                <a:gd name="T10" fmla="*/ 9 w 9"/>
                <a:gd name="T11" fmla="*/ 17 h 21"/>
                <a:gd name="T12" fmla="*/ 5 w 9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1">
                  <a:moveTo>
                    <a:pt x="5" y="21"/>
                  </a:moveTo>
                  <a:cubicBezTo>
                    <a:pt x="2" y="21"/>
                    <a:pt x="0" y="19"/>
                    <a:pt x="0" y="1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9"/>
                    <a:pt x="7" y="21"/>
                    <a:pt x="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0" name="Freeform 46"/>
            <p:cNvSpPr/>
            <p:nvPr/>
          </p:nvSpPr>
          <p:spPr bwMode="auto">
            <a:xfrm>
              <a:off x="3246438" y="1555750"/>
              <a:ext cx="28575" cy="58737"/>
            </a:xfrm>
            <a:custGeom>
              <a:avLst/>
              <a:gdLst>
                <a:gd name="T0" fmla="*/ 5 w 10"/>
                <a:gd name="T1" fmla="*/ 21 h 21"/>
                <a:gd name="T2" fmla="*/ 0 w 10"/>
                <a:gd name="T3" fmla="*/ 17 h 21"/>
                <a:gd name="T4" fmla="*/ 0 w 10"/>
                <a:gd name="T5" fmla="*/ 5 h 21"/>
                <a:gd name="T6" fmla="*/ 5 w 10"/>
                <a:gd name="T7" fmla="*/ 0 h 21"/>
                <a:gd name="T8" fmla="*/ 10 w 10"/>
                <a:gd name="T9" fmla="*/ 5 h 21"/>
                <a:gd name="T10" fmla="*/ 10 w 10"/>
                <a:gd name="T11" fmla="*/ 17 h 21"/>
                <a:gd name="T12" fmla="*/ 5 w 1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1">
                  <a:moveTo>
                    <a:pt x="5" y="21"/>
                  </a:moveTo>
                  <a:cubicBezTo>
                    <a:pt x="3" y="21"/>
                    <a:pt x="0" y="19"/>
                    <a:pt x="0" y="1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9"/>
                    <a:pt x="8" y="21"/>
                    <a:pt x="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47"/>
            <p:cNvSpPr>
              <a:spLocks noEditPoints="1"/>
            </p:cNvSpPr>
            <p:nvPr/>
          </p:nvSpPr>
          <p:spPr bwMode="auto">
            <a:xfrm>
              <a:off x="2733675" y="1695450"/>
              <a:ext cx="100013" cy="101600"/>
            </a:xfrm>
            <a:custGeom>
              <a:avLst/>
              <a:gdLst>
                <a:gd name="T0" fmla="*/ 22 w 36"/>
                <a:gd name="T1" fmla="*/ 36 h 36"/>
                <a:gd name="T2" fmla="*/ 20 w 36"/>
                <a:gd name="T3" fmla="*/ 36 h 36"/>
                <a:gd name="T4" fmla="*/ 12 w 36"/>
                <a:gd name="T5" fmla="*/ 31 h 36"/>
                <a:gd name="T6" fmla="*/ 4 w 36"/>
                <a:gd name="T7" fmla="*/ 20 h 36"/>
                <a:gd name="T8" fmla="*/ 6 w 36"/>
                <a:gd name="T9" fmla="*/ 3 h 36"/>
                <a:gd name="T10" fmla="*/ 15 w 36"/>
                <a:gd name="T11" fmla="*/ 1 h 36"/>
                <a:gd name="T12" fmla="*/ 24 w 36"/>
                <a:gd name="T13" fmla="*/ 5 h 36"/>
                <a:gd name="T14" fmla="*/ 32 w 36"/>
                <a:gd name="T15" fmla="*/ 16 h 36"/>
                <a:gd name="T16" fmla="*/ 29 w 36"/>
                <a:gd name="T17" fmla="*/ 34 h 36"/>
                <a:gd name="T18" fmla="*/ 22 w 36"/>
                <a:gd name="T19" fmla="*/ 36 h 36"/>
                <a:gd name="T20" fmla="*/ 14 w 36"/>
                <a:gd name="T21" fmla="*/ 10 h 36"/>
                <a:gd name="T22" fmla="*/ 12 w 36"/>
                <a:gd name="T23" fmla="*/ 10 h 36"/>
                <a:gd name="T24" fmla="*/ 11 w 36"/>
                <a:gd name="T25" fmla="*/ 15 h 36"/>
                <a:gd name="T26" fmla="*/ 19 w 36"/>
                <a:gd name="T27" fmla="*/ 26 h 36"/>
                <a:gd name="T28" fmla="*/ 21 w 36"/>
                <a:gd name="T29" fmla="*/ 27 h 36"/>
                <a:gd name="T30" fmla="*/ 24 w 36"/>
                <a:gd name="T31" fmla="*/ 26 h 36"/>
                <a:gd name="T32" fmla="*/ 25 w 36"/>
                <a:gd name="T33" fmla="*/ 24 h 36"/>
                <a:gd name="T34" fmla="*/ 24 w 36"/>
                <a:gd name="T35" fmla="*/ 22 h 36"/>
                <a:gd name="T36" fmla="*/ 16 w 36"/>
                <a:gd name="T37" fmla="*/ 11 h 36"/>
                <a:gd name="T38" fmla="*/ 14 w 36"/>
                <a:gd name="T39" fmla="*/ 10 h 36"/>
                <a:gd name="T40" fmla="*/ 14 w 36"/>
                <a:gd name="T41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" h="36">
                  <a:moveTo>
                    <a:pt x="22" y="36"/>
                  </a:moveTo>
                  <a:cubicBezTo>
                    <a:pt x="21" y="36"/>
                    <a:pt x="21" y="36"/>
                    <a:pt x="20" y="36"/>
                  </a:cubicBezTo>
                  <a:cubicBezTo>
                    <a:pt x="17" y="35"/>
                    <a:pt x="14" y="34"/>
                    <a:pt x="12" y="3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15"/>
                    <a:pt x="1" y="7"/>
                    <a:pt x="6" y="3"/>
                  </a:cubicBezTo>
                  <a:cubicBezTo>
                    <a:pt x="9" y="1"/>
                    <a:pt x="12" y="0"/>
                    <a:pt x="15" y="1"/>
                  </a:cubicBezTo>
                  <a:cubicBezTo>
                    <a:pt x="19" y="1"/>
                    <a:pt x="22" y="3"/>
                    <a:pt x="24" y="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6" y="22"/>
                    <a:pt x="35" y="29"/>
                    <a:pt x="29" y="34"/>
                  </a:cubicBezTo>
                  <a:cubicBezTo>
                    <a:pt x="27" y="35"/>
                    <a:pt x="24" y="36"/>
                    <a:pt x="22" y="36"/>
                  </a:cubicBezTo>
                  <a:close/>
                  <a:moveTo>
                    <a:pt x="14" y="10"/>
                  </a:moveTo>
                  <a:cubicBezTo>
                    <a:pt x="13" y="10"/>
                    <a:pt x="12" y="10"/>
                    <a:pt x="12" y="10"/>
                  </a:cubicBezTo>
                  <a:cubicBezTo>
                    <a:pt x="10" y="11"/>
                    <a:pt x="10" y="13"/>
                    <a:pt x="11" y="15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6"/>
                    <a:pt x="20" y="27"/>
                    <a:pt x="21" y="27"/>
                  </a:cubicBezTo>
                  <a:cubicBezTo>
                    <a:pt x="22" y="27"/>
                    <a:pt x="23" y="27"/>
                    <a:pt x="24" y="26"/>
                  </a:cubicBezTo>
                  <a:cubicBezTo>
                    <a:pt x="24" y="26"/>
                    <a:pt x="25" y="25"/>
                    <a:pt x="25" y="24"/>
                  </a:cubicBezTo>
                  <a:cubicBezTo>
                    <a:pt x="25" y="23"/>
                    <a:pt x="25" y="22"/>
                    <a:pt x="24" y="2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0"/>
                    <a:pt x="15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48"/>
            <p:cNvSpPr/>
            <p:nvPr/>
          </p:nvSpPr>
          <p:spPr bwMode="auto">
            <a:xfrm>
              <a:off x="2624138" y="1731963"/>
              <a:ext cx="165100" cy="280987"/>
            </a:xfrm>
            <a:custGeom>
              <a:avLst/>
              <a:gdLst>
                <a:gd name="T0" fmla="*/ 21 w 59"/>
                <a:gd name="T1" fmla="*/ 100 h 100"/>
                <a:gd name="T2" fmla="*/ 20 w 59"/>
                <a:gd name="T3" fmla="*/ 100 h 100"/>
                <a:gd name="T4" fmla="*/ 17 w 59"/>
                <a:gd name="T5" fmla="*/ 97 h 100"/>
                <a:gd name="T6" fmla="*/ 1 w 59"/>
                <a:gd name="T7" fmla="*/ 49 h 100"/>
                <a:gd name="T8" fmla="*/ 27 w 59"/>
                <a:gd name="T9" fmla="*/ 4 h 100"/>
                <a:gd name="T10" fmla="*/ 43 w 59"/>
                <a:gd name="T11" fmla="*/ 0 h 100"/>
                <a:gd name="T12" fmla="*/ 48 w 59"/>
                <a:gd name="T13" fmla="*/ 4 h 100"/>
                <a:gd name="T14" fmla="*/ 44 w 59"/>
                <a:gd name="T15" fmla="*/ 9 h 100"/>
                <a:gd name="T16" fmla="*/ 30 w 59"/>
                <a:gd name="T17" fmla="*/ 12 h 100"/>
                <a:gd name="T18" fmla="*/ 10 w 59"/>
                <a:gd name="T19" fmla="*/ 48 h 100"/>
                <a:gd name="T20" fmla="*/ 23 w 59"/>
                <a:gd name="T21" fmla="*/ 89 h 100"/>
                <a:gd name="T22" fmla="*/ 43 w 59"/>
                <a:gd name="T23" fmla="*/ 62 h 100"/>
                <a:gd name="T24" fmla="*/ 43 w 59"/>
                <a:gd name="T25" fmla="*/ 46 h 100"/>
                <a:gd name="T26" fmla="*/ 50 w 59"/>
                <a:gd name="T27" fmla="*/ 13 h 100"/>
                <a:gd name="T28" fmla="*/ 56 w 59"/>
                <a:gd name="T29" fmla="*/ 13 h 100"/>
                <a:gd name="T30" fmla="*/ 57 w 59"/>
                <a:gd name="T31" fmla="*/ 19 h 100"/>
                <a:gd name="T32" fmla="*/ 52 w 59"/>
                <a:gd name="T33" fmla="*/ 45 h 100"/>
                <a:gd name="T34" fmla="*/ 52 w 59"/>
                <a:gd name="T35" fmla="*/ 64 h 100"/>
                <a:gd name="T36" fmla="*/ 24 w 59"/>
                <a:gd name="T37" fmla="*/ 99 h 100"/>
                <a:gd name="T38" fmla="*/ 21 w 59"/>
                <a:gd name="T3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100">
                  <a:moveTo>
                    <a:pt x="21" y="100"/>
                  </a:moveTo>
                  <a:cubicBezTo>
                    <a:pt x="21" y="100"/>
                    <a:pt x="20" y="100"/>
                    <a:pt x="20" y="100"/>
                  </a:cubicBezTo>
                  <a:cubicBezTo>
                    <a:pt x="19" y="99"/>
                    <a:pt x="18" y="98"/>
                    <a:pt x="17" y="97"/>
                  </a:cubicBezTo>
                  <a:cubicBezTo>
                    <a:pt x="10" y="83"/>
                    <a:pt x="2" y="66"/>
                    <a:pt x="1" y="49"/>
                  </a:cubicBezTo>
                  <a:cubicBezTo>
                    <a:pt x="0" y="32"/>
                    <a:pt x="8" y="11"/>
                    <a:pt x="27" y="4"/>
                  </a:cubicBezTo>
                  <a:cubicBezTo>
                    <a:pt x="31" y="2"/>
                    <a:pt x="37" y="1"/>
                    <a:pt x="43" y="0"/>
                  </a:cubicBezTo>
                  <a:cubicBezTo>
                    <a:pt x="46" y="0"/>
                    <a:pt x="48" y="2"/>
                    <a:pt x="48" y="4"/>
                  </a:cubicBezTo>
                  <a:cubicBezTo>
                    <a:pt x="48" y="7"/>
                    <a:pt x="46" y="9"/>
                    <a:pt x="44" y="9"/>
                  </a:cubicBezTo>
                  <a:cubicBezTo>
                    <a:pt x="38" y="10"/>
                    <a:pt x="34" y="11"/>
                    <a:pt x="30" y="12"/>
                  </a:cubicBezTo>
                  <a:cubicBezTo>
                    <a:pt x="15" y="18"/>
                    <a:pt x="9" y="35"/>
                    <a:pt x="10" y="48"/>
                  </a:cubicBezTo>
                  <a:cubicBezTo>
                    <a:pt x="11" y="62"/>
                    <a:pt x="17" y="76"/>
                    <a:pt x="23" y="89"/>
                  </a:cubicBezTo>
                  <a:cubicBezTo>
                    <a:pt x="32" y="83"/>
                    <a:pt x="39" y="73"/>
                    <a:pt x="43" y="62"/>
                  </a:cubicBezTo>
                  <a:cubicBezTo>
                    <a:pt x="44" y="57"/>
                    <a:pt x="44" y="52"/>
                    <a:pt x="43" y="46"/>
                  </a:cubicBezTo>
                  <a:cubicBezTo>
                    <a:pt x="42" y="36"/>
                    <a:pt x="41" y="24"/>
                    <a:pt x="50" y="13"/>
                  </a:cubicBezTo>
                  <a:cubicBezTo>
                    <a:pt x="52" y="11"/>
                    <a:pt x="55" y="11"/>
                    <a:pt x="56" y="13"/>
                  </a:cubicBezTo>
                  <a:cubicBezTo>
                    <a:pt x="58" y="14"/>
                    <a:pt x="59" y="17"/>
                    <a:pt x="57" y="19"/>
                  </a:cubicBezTo>
                  <a:cubicBezTo>
                    <a:pt x="51" y="27"/>
                    <a:pt x="52" y="36"/>
                    <a:pt x="52" y="45"/>
                  </a:cubicBezTo>
                  <a:cubicBezTo>
                    <a:pt x="53" y="52"/>
                    <a:pt x="54" y="58"/>
                    <a:pt x="52" y="64"/>
                  </a:cubicBezTo>
                  <a:cubicBezTo>
                    <a:pt x="47" y="80"/>
                    <a:pt x="37" y="92"/>
                    <a:pt x="24" y="99"/>
                  </a:cubicBezTo>
                  <a:cubicBezTo>
                    <a:pt x="23" y="100"/>
                    <a:pt x="22" y="100"/>
                    <a:pt x="21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 49"/>
            <p:cNvSpPr>
              <a:spLocks noEditPoints="1"/>
            </p:cNvSpPr>
            <p:nvPr/>
          </p:nvSpPr>
          <p:spPr bwMode="auto">
            <a:xfrm>
              <a:off x="3352800" y="1695450"/>
              <a:ext cx="101600" cy="101600"/>
            </a:xfrm>
            <a:custGeom>
              <a:avLst/>
              <a:gdLst>
                <a:gd name="T0" fmla="*/ 14 w 36"/>
                <a:gd name="T1" fmla="*/ 36 h 36"/>
                <a:gd name="T2" fmla="*/ 7 w 36"/>
                <a:gd name="T3" fmla="*/ 34 h 36"/>
                <a:gd name="T4" fmla="*/ 4 w 36"/>
                <a:gd name="T5" fmla="*/ 16 h 36"/>
                <a:gd name="T6" fmla="*/ 13 w 36"/>
                <a:gd name="T7" fmla="*/ 5 h 36"/>
                <a:gd name="T8" fmla="*/ 21 w 36"/>
                <a:gd name="T9" fmla="*/ 1 h 36"/>
                <a:gd name="T10" fmla="*/ 30 w 36"/>
                <a:gd name="T11" fmla="*/ 3 h 36"/>
                <a:gd name="T12" fmla="*/ 32 w 36"/>
                <a:gd name="T13" fmla="*/ 20 h 36"/>
                <a:gd name="T14" fmla="*/ 24 w 36"/>
                <a:gd name="T15" fmla="*/ 31 h 36"/>
                <a:gd name="T16" fmla="*/ 14 w 36"/>
                <a:gd name="T17" fmla="*/ 36 h 36"/>
                <a:gd name="T18" fmla="*/ 22 w 36"/>
                <a:gd name="T19" fmla="*/ 10 h 36"/>
                <a:gd name="T20" fmla="*/ 22 w 36"/>
                <a:gd name="T21" fmla="*/ 10 h 36"/>
                <a:gd name="T22" fmla="*/ 20 w 36"/>
                <a:gd name="T23" fmla="*/ 11 h 36"/>
                <a:gd name="T24" fmla="*/ 12 w 36"/>
                <a:gd name="T25" fmla="*/ 22 h 36"/>
                <a:gd name="T26" fmla="*/ 11 w 36"/>
                <a:gd name="T27" fmla="*/ 24 h 36"/>
                <a:gd name="T28" fmla="*/ 12 w 36"/>
                <a:gd name="T29" fmla="*/ 26 h 36"/>
                <a:gd name="T30" fmla="*/ 15 w 36"/>
                <a:gd name="T31" fmla="*/ 27 h 36"/>
                <a:gd name="T32" fmla="*/ 17 w 36"/>
                <a:gd name="T33" fmla="*/ 26 h 36"/>
                <a:gd name="T34" fmla="*/ 25 w 36"/>
                <a:gd name="T35" fmla="*/ 15 h 36"/>
                <a:gd name="T36" fmla="*/ 24 w 36"/>
                <a:gd name="T37" fmla="*/ 10 h 36"/>
                <a:gd name="T38" fmla="*/ 22 w 36"/>
                <a:gd name="T39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6">
                  <a:moveTo>
                    <a:pt x="14" y="36"/>
                  </a:moveTo>
                  <a:cubicBezTo>
                    <a:pt x="12" y="36"/>
                    <a:pt x="9" y="35"/>
                    <a:pt x="7" y="34"/>
                  </a:cubicBezTo>
                  <a:cubicBezTo>
                    <a:pt x="1" y="29"/>
                    <a:pt x="0" y="22"/>
                    <a:pt x="4" y="1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5" y="3"/>
                    <a:pt x="17" y="1"/>
                    <a:pt x="21" y="1"/>
                  </a:cubicBezTo>
                  <a:cubicBezTo>
                    <a:pt x="24" y="0"/>
                    <a:pt x="27" y="1"/>
                    <a:pt x="30" y="3"/>
                  </a:cubicBezTo>
                  <a:cubicBezTo>
                    <a:pt x="35" y="7"/>
                    <a:pt x="36" y="15"/>
                    <a:pt x="32" y="2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2" y="34"/>
                    <a:pt x="18" y="36"/>
                    <a:pt x="14" y="36"/>
                  </a:cubicBezTo>
                  <a:close/>
                  <a:moveTo>
                    <a:pt x="22" y="10"/>
                  </a:moveTo>
                  <a:cubicBezTo>
                    <a:pt x="22" y="10"/>
                    <a:pt x="22" y="10"/>
                    <a:pt x="22" y="10"/>
                  </a:cubicBezTo>
                  <a:cubicBezTo>
                    <a:pt x="21" y="10"/>
                    <a:pt x="20" y="10"/>
                    <a:pt x="20" y="11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2"/>
                    <a:pt x="11" y="23"/>
                    <a:pt x="11" y="24"/>
                  </a:cubicBezTo>
                  <a:cubicBezTo>
                    <a:pt x="11" y="25"/>
                    <a:pt x="12" y="26"/>
                    <a:pt x="12" y="26"/>
                  </a:cubicBezTo>
                  <a:cubicBezTo>
                    <a:pt x="13" y="27"/>
                    <a:pt x="14" y="27"/>
                    <a:pt x="15" y="27"/>
                  </a:cubicBezTo>
                  <a:cubicBezTo>
                    <a:pt x="16" y="27"/>
                    <a:pt x="16" y="26"/>
                    <a:pt x="17" y="26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3"/>
                    <a:pt x="26" y="11"/>
                    <a:pt x="24" y="10"/>
                  </a:cubicBezTo>
                  <a:cubicBezTo>
                    <a:pt x="24" y="10"/>
                    <a:pt x="23" y="10"/>
                    <a:pt x="2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50"/>
            <p:cNvSpPr/>
            <p:nvPr/>
          </p:nvSpPr>
          <p:spPr bwMode="auto">
            <a:xfrm>
              <a:off x="3398838" y="1731963"/>
              <a:ext cx="165100" cy="280987"/>
            </a:xfrm>
            <a:custGeom>
              <a:avLst/>
              <a:gdLst>
                <a:gd name="T0" fmla="*/ 38 w 59"/>
                <a:gd name="T1" fmla="*/ 100 h 100"/>
                <a:gd name="T2" fmla="*/ 36 w 59"/>
                <a:gd name="T3" fmla="*/ 99 h 100"/>
                <a:gd name="T4" fmla="*/ 7 w 59"/>
                <a:gd name="T5" fmla="*/ 64 h 100"/>
                <a:gd name="T6" fmla="*/ 7 w 59"/>
                <a:gd name="T7" fmla="*/ 45 h 100"/>
                <a:gd name="T8" fmla="*/ 2 w 59"/>
                <a:gd name="T9" fmla="*/ 19 h 100"/>
                <a:gd name="T10" fmla="*/ 3 w 59"/>
                <a:gd name="T11" fmla="*/ 13 h 100"/>
                <a:gd name="T12" fmla="*/ 9 w 59"/>
                <a:gd name="T13" fmla="*/ 13 h 100"/>
                <a:gd name="T14" fmla="*/ 16 w 59"/>
                <a:gd name="T15" fmla="*/ 46 h 100"/>
                <a:gd name="T16" fmla="*/ 16 w 59"/>
                <a:gd name="T17" fmla="*/ 62 h 100"/>
                <a:gd name="T18" fmla="*/ 36 w 59"/>
                <a:gd name="T19" fmla="*/ 89 h 100"/>
                <a:gd name="T20" fmla="*/ 49 w 59"/>
                <a:gd name="T21" fmla="*/ 48 h 100"/>
                <a:gd name="T22" fmla="*/ 29 w 59"/>
                <a:gd name="T23" fmla="*/ 12 h 100"/>
                <a:gd name="T24" fmla="*/ 15 w 59"/>
                <a:gd name="T25" fmla="*/ 9 h 100"/>
                <a:gd name="T26" fmla="*/ 11 w 59"/>
                <a:gd name="T27" fmla="*/ 4 h 100"/>
                <a:gd name="T28" fmla="*/ 16 w 59"/>
                <a:gd name="T29" fmla="*/ 0 h 100"/>
                <a:gd name="T30" fmla="*/ 32 w 59"/>
                <a:gd name="T31" fmla="*/ 4 h 100"/>
                <a:gd name="T32" fmla="*/ 58 w 59"/>
                <a:gd name="T33" fmla="*/ 49 h 100"/>
                <a:gd name="T34" fmla="*/ 42 w 59"/>
                <a:gd name="T35" fmla="*/ 97 h 100"/>
                <a:gd name="T36" fmla="*/ 39 w 59"/>
                <a:gd name="T37" fmla="*/ 100 h 100"/>
                <a:gd name="T38" fmla="*/ 38 w 59"/>
                <a:gd name="T3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100">
                  <a:moveTo>
                    <a:pt x="38" y="100"/>
                  </a:moveTo>
                  <a:cubicBezTo>
                    <a:pt x="37" y="100"/>
                    <a:pt x="36" y="100"/>
                    <a:pt x="36" y="99"/>
                  </a:cubicBezTo>
                  <a:cubicBezTo>
                    <a:pt x="22" y="92"/>
                    <a:pt x="12" y="80"/>
                    <a:pt x="7" y="64"/>
                  </a:cubicBezTo>
                  <a:cubicBezTo>
                    <a:pt x="5" y="58"/>
                    <a:pt x="6" y="52"/>
                    <a:pt x="7" y="45"/>
                  </a:cubicBezTo>
                  <a:cubicBezTo>
                    <a:pt x="8" y="36"/>
                    <a:pt x="8" y="27"/>
                    <a:pt x="2" y="19"/>
                  </a:cubicBezTo>
                  <a:cubicBezTo>
                    <a:pt x="0" y="17"/>
                    <a:pt x="1" y="14"/>
                    <a:pt x="3" y="13"/>
                  </a:cubicBezTo>
                  <a:cubicBezTo>
                    <a:pt x="5" y="11"/>
                    <a:pt x="7" y="11"/>
                    <a:pt x="9" y="13"/>
                  </a:cubicBezTo>
                  <a:cubicBezTo>
                    <a:pt x="18" y="24"/>
                    <a:pt x="17" y="36"/>
                    <a:pt x="16" y="46"/>
                  </a:cubicBezTo>
                  <a:cubicBezTo>
                    <a:pt x="15" y="52"/>
                    <a:pt x="15" y="57"/>
                    <a:pt x="16" y="62"/>
                  </a:cubicBezTo>
                  <a:cubicBezTo>
                    <a:pt x="20" y="73"/>
                    <a:pt x="27" y="83"/>
                    <a:pt x="36" y="89"/>
                  </a:cubicBezTo>
                  <a:cubicBezTo>
                    <a:pt x="42" y="76"/>
                    <a:pt x="48" y="62"/>
                    <a:pt x="49" y="48"/>
                  </a:cubicBezTo>
                  <a:cubicBezTo>
                    <a:pt x="50" y="35"/>
                    <a:pt x="44" y="18"/>
                    <a:pt x="29" y="12"/>
                  </a:cubicBezTo>
                  <a:cubicBezTo>
                    <a:pt x="25" y="11"/>
                    <a:pt x="21" y="10"/>
                    <a:pt x="15" y="9"/>
                  </a:cubicBezTo>
                  <a:cubicBezTo>
                    <a:pt x="13" y="9"/>
                    <a:pt x="11" y="7"/>
                    <a:pt x="11" y="4"/>
                  </a:cubicBezTo>
                  <a:cubicBezTo>
                    <a:pt x="11" y="2"/>
                    <a:pt x="14" y="0"/>
                    <a:pt x="16" y="0"/>
                  </a:cubicBezTo>
                  <a:cubicBezTo>
                    <a:pt x="22" y="1"/>
                    <a:pt x="28" y="2"/>
                    <a:pt x="32" y="4"/>
                  </a:cubicBezTo>
                  <a:cubicBezTo>
                    <a:pt x="51" y="11"/>
                    <a:pt x="59" y="32"/>
                    <a:pt x="58" y="49"/>
                  </a:cubicBezTo>
                  <a:cubicBezTo>
                    <a:pt x="57" y="66"/>
                    <a:pt x="49" y="83"/>
                    <a:pt x="42" y="97"/>
                  </a:cubicBezTo>
                  <a:cubicBezTo>
                    <a:pt x="41" y="98"/>
                    <a:pt x="40" y="99"/>
                    <a:pt x="39" y="100"/>
                  </a:cubicBezTo>
                  <a:cubicBezTo>
                    <a:pt x="39" y="100"/>
                    <a:pt x="38" y="100"/>
                    <a:pt x="38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51"/>
            <p:cNvSpPr/>
            <p:nvPr/>
          </p:nvSpPr>
          <p:spPr bwMode="auto">
            <a:xfrm>
              <a:off x="2843213" y="1858963"/>
              <a:ext cx="184150" cy="125412"/>
            </a:xfrm>
            <a:custGeom>
              <a:avLst/>
              <a:gdLst>
                <a:gd name="T0" fmla="*/ 5 w 66"/>
                <a:gd name="T1" fmla="*/ 45 h 45"/>
                <a:gd name="T2" fmla="*/ 1 w 66"/>
                <a:gd name="T3" fmla="*/ 42 h 45"/>
                <a:gd name="T4" fmla="*/ 3 w 66"/>
                <a:gd name="T5" fmla="*/ 36 h 45"/>
                <a:gd name="T6" fmla="*/ 57 w 66"/>
                <a:gd name="T7" fmla="*/ 19 h 45"/>
                <a:gd name="T8" fmla="*/ 57 w 66"/>
                <a:gd name="T9" fmla="*/ 5 h 45"/>
                <a:gd name="T10" fmla="*/ 62 w 66"/>
                <a:gd name="T11" fmla="*/ 0 h 45"/>
                <a:gd name="T12" fmla="*/ 66 w 66"/>
                <a:gd name="T13" fmla="*/ 5 h 45"/>
                <a:gd name="T14" fmla="*/ 66 w 66"/>
                <a:gd name="T15" fmla="*/ 22 h 45"/>
                <a:gd name="T16" fmla="*/ 63 w 66"/>
                <a:gd name="T17" fmla="*/ 26 h 45"/>
                <a:gd name="T18" fmla="*/ 6 w 66"/>
                <a:gd name="T19" fmla="*/ 45 h 45"/>
                <a:gd name="T20" fmla="*/ 5 w 66"/>
                <a:gd name="T21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45">
                  <a:moveTo>
                    <a:pt x="5" y="45"/>
                  </a:moveTo>
                  <a:cubicBezTo>
                    <a:pt x="3" y="45"/>
                    <a:pt x="1" y="44"/>
                    <a:pt x="1" y="42"/>
                  </a:cubicBezTo>
                  <a:cubicBezTo>
                    <a:pt x="0" y="40"/>
                    <a:pt x="1" y="37"/>
                    <a:pt x="3" y="36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2"/>
                    <a:pt x="59" y="0"/>
                    <a:pt x="62" y="0"/>
                  </a:cubicBezTo>
                  <a:cubicBezTo>
                    <a:pt x="64" y="0"/>
                    <a:pt x="66" y="2"/>
                    <a:pt x="66" y="5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6" y="24"/>
                    <a:pt x="65" y="26"/>
                    <a:pt x="63" y="26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5" y="45"/>
                    <a:pt x="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52"/>
            <p:cNvSpPr/>
            <p:nvPr/>
          </p:nvSpPr>
          <p:spPr bwMode="auto">
            <a:xfrm>
              <a:off x="3159125" y="1855788"/>
              <a:ext cx="188913" cy="128587"/>
            </a:xfrm>
            <a:custGeom>
              <a:avLst/>
              <a:gdLst>
                <a:gd name="T0" fmla="*/ 62 w 67"/>
                <a:gd name="T1" fmla="*/ 46 h 46"/>
                <a:gd name="T2" fmla="*/ 60 w 67"/>
                <a:gd name="T3" fmla="*/ 46 h 46"/>
                <a:gd name="T4" fmla="*/ 3 w 67"/>
                <a:gd name="T5" fmla="*/ 27 h 46"/>
                <a:gd name="T6" fmla="*/ 0 w 67"/>
                <a:gd name="T7" fmla="*/ 23 h 46"/>
                <a:gd name="T8" fmla="*/ 0 w 67"/>
                <a:gd name="T9" fmla="*/ 5 h 46"/>
                <a:gd name="T10" fmla="*/ 5 w 67"/>
                <a:gd name="T11" fmla="*/ 0 h 46"/>
                <a:gd name="T12" fmla="*/ 9 w 67"/>
                <a:gd name="T13" fmla="*/ 5 h 46"/>
                <a:gd name="T14" fmla="*/ 9 w 67"/>
                <a:gd name="T15" fmla="*/ 20 h 46"/>
                <a:gd name="T16" fmla="*/ 63 w 67"/>
                <a:gd name="T17" fmla="*/ 37 h 46"/>
                <a:gd name="T18" fmla="*/ 66 w 67"/>
                <a:gd name="T19" fmla="*/ 43 h 46"/>
                <a:gd name="T20" fmla="*/ 62 w 67"/>
                <a:gd name="T2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46">
                  <a:moveTo>
                    <a:pt x="62" y="46"/>
                  </a:moveTo>
                  <a:cubicBezTo>
                    <a:pt x="61" y="46"/>
                    <a:pt x="61" y="46"/>
                    <a:pt x="60" y="4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2" y="27"/>
                    <a:pt x="0" y="25"/>
                    <a:pt x="0" y="2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7" y="0"/>
                    <a:pt x="9" y="3"/>
                    <a:pt x="9" y="5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6" y="38"/>
                    <a:pt x="67" y="41"/>
                    <a:pt x="66" y="43"/>
                  </a:cubicBezTo>
                  <a:cubicBezTo>
                    <a:pt x="66" y="45"/>
                    <a:pt x="64" y="46"/>
                    <a:pt x="62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53"/>
            <p:cNvSpPr/>
            <p:nvPr/>
          </p:nvSpPr>
          <p:spPr bwMode="auto">
            <a:xfrm>
              <a:off x="2909888" y="1906588"/>
              <a:ext cx="198438" cy="106362"/>
            </a:xfrm>
            <a:custGeom>
              <a:avLst/>
              <a:gdLst>
                <a:gd name="T0" fmla="*/ 45 w 71"/>
                <a:gd name="T1" fmla="*/ 38 h 38"/>
                <a:gd name="T2" fmla="*/ 3 w 71"/>
                <a:gd name="T3" fmla="*/ 19 h 38"/>
                <a:gd name="T4" fmla="*/ 2 w 71"/>
                <a:gd name="T5" fmla="*/ 13 h 38"/>
                <a:gd name="T6" fmla="*/ 8 w 71"/>
                <a:gd name="T7" fmla="*/ 12 h 38"/>
                <a:gd name="T8" fmla="*/ 53 w 71"/>
                <a:gd name="T9" fmla="*/ 27 h 38"/>
                <a:gd name="T10" fmla="*/ 61 w 71"/>
                <a:gd name="T11" fmla="*/ 18 h 38"/>
                <a:gd name="T12" fmla="*/ 36 w 71"/>
                <a:gd name="T13" fmla="*/ 9 h 38"/>
                <a:gd name="T14" fmla="*/ 34 w 71"/>
                <a:gd name="T15" fmla="*/ 3 h 38"/>
                <a:gd name="T16" fmla="*/ 39 w 71"/>
                <a:gd name="T17" fmla="*/ 1 h 38"/>
                <a:gd name="T18" fmla="*/ 67 w 71"/>
                <a:gd name="T19" fmla="*/ 11 h 38"/>
                <a:gd name="T20" fmla="*/ 70 w 71"/>
                <a:gd name="T21" fmla="*/ 15 h 38"/>
                <a:gd name="T22" fmla="*/ 58 w 71"/>
                <a:gd name="T23" fmla="*/ 35 h 38"/>
                <a:gd name="T24" fmla="*/ 45 w 71"/>
                <a:gd name="T2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38">
                  <a:moveTo>
                    <a:pt x="45" y="38"/>
                  </a:moveTo>
                  <a:cubicBezTo>
                    <a:pt x="35" y="38"/>
                    <a:pt x="21" y="34"/>
                    <a:pt x="3" y="19"/>
                  </a:cubicBezTo>
                  <a:cubicBezTo>
                    <a:pt x="1" y="17"/>
                    <a:pt x="0" y="15"/>
                    <a:pt x="2" y="13"/>
                  </a:cubicBezTo>
                  <a:cubicBezTo>
                    <a:pt x="4" y="11"/>
                    <a:pt x="6" y="10"/>
                    <a:pt x="8" y="12"/>
                  </a:cubicBezTo>
                  <a:cubicBezTo>
                    <a:pt x="34" y="33"/>
                    <a:pt x="49" y="29"/>
                    <a:pt x="53" y="27"/>
                  </a:cubicBezTo>
                  <a:cubicBezTo>
                    <a:pt x="58" y="25"/>
                    <a:pt x="60" y="21"/>
                    <a:pt x="61" y="18"/>
                  </a:cubicBezTo>
                  <a:cubicBezTo>
                    <a:pt x="55" y="16"/>
                    <a:pt x="42" y="11"/>
                    <a:pt x="36" y="9"/>
                  </a:cubicBezTo>
                  <a:cubicBezTo>
                    <a:pt x="34" y="8"/>
                    <a:pt x="33" y="6"/>
                    <a:pt x="34" y="3"/>
                  </a:cubicBezTo>
                  <a:cubicBezTo>
                    <a:pt x="34" y="1"/>
                    <a:pt x="37" y="0"/>
                    <a:pt x="39" y="1"/>
                  </a:cubicBezTo>
                  <a:cubicBezTo>
                    <a:pt x="42" y="1"/>
                    <a:pt x="65" y="10"/>
                    <a:pt x="67" y="11"/>
                  </a:cubicBezTo>
                  <a:cubicBezTo>
                    <a:pt x="69" y="11"/>
                    <a:pt x="70" y="13"/>
                    <a:pt x="70" y="15"/>
                  </a:cubicBezTo>
                  <a:cubicBezTo>
                    <a:pt x="71" y="23"/>
                    <a:pt x="66" y="31"/>
                    <a:pt x="58" y="35"/>
                  </a:cubicBezTo>
                  <a:cubicBezTo>
                    <a:pt x="55" y="37"/>
                    <a:pt x="50" y="38"/>
                    <a:pt x="45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54"/>
            <p:cNvSpPr/>
            <p:nvPr/>
          </p:nvSpPr>
          <p:spPr bwMode="auto">
            <a:xfrm>
              <a:off x="3081338" y="1906588"/>
              <a:ext cx="196850" cy="106362"/>
            </a:xfrm>
            <a:custGeom>
              <a:avLst/>
              <a:gdLst>
                <a:gd name="T0" fmla="*/ 26 w 70"/>
                <a:gd name="T1" fmla="*/ 38 h 38"/>
                <a:gd name="T2" fmla="*/ 13 w 70"/>
                <a:gd name="T3" fmla="*/ 35 h 38"/>
                <a:gd name="T4" fmla="*/ 0 w 70"/>
                <a:gd name="T5" fmla="*/ 15 h 38"/>
                <a:gd name="T6" fmla="*/ 3 w 70"/>
                <a:gd name="T7" fmla="*/ 11 h 38"/>
                <a:gd name="T8" fmla="*/ 31 w 70"/>
                <a:gd name="T9" fmla="*/ 1 h 38"/>
                <a:gd name="T10" fmla="*/ 37 w 70"/>
                <a:gd name="T11" fmla="*/ 3 h 38"/>
                <a:gd name="T12" fmla="*/ 34 w 70"/>
                <a:gd name="T13" fmla="*/ 9 h 38"/>
                <a:gd name="T14" fmla="*/ 10 w 70"/>
                <a:gd name="T15" fmla="*/ 18 h 38"/>
                <a:gd name="T16" fmla="*/ 17 w 70"/>
                <a:gd name="T17" fmla="*/ 27 h 38"/>
                <a:gd name="T18" fmla="*/ 62 w 70"/>
                <a:gd name="T19" fmla="*/ 12 h 38"/>
                <a:gd name="T20" fmla="*/ 68 w 70"/>
                <a:gd name="T21" fmla="*/ 13 h 38"/>
                <a:gd name="T22" fmla="*/ 68 w 70"/>
                <a:gd name="T23" fmla="*/ 19 h 38"/>
                <a:gd name="T24" fmla="*/ 26 w 70"/>
                <a:gd name="T2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38">
                  <a:moveTo>
                    <a:pt x="26" y="38"/>
                  </a:moveTo>
                  <a:cubicBezTo>
                    <a:pt x="20" y="38"/>
                    <a:pt x="16" y="37"/>
                    <a:pt x="13" y="35"/>
                  </a:cubicBezTo>
                  <a:cubicBezTo>
                    <a:pt x="5" y="31"/>
                    <a:pt x="0" y="23"/>
                    <a:pt x="0" y="15"/>
                  </a:cubicBezTo>
                  <a:cubicBezTo>
                    <a:pt x="0" y="13"/>
                    <a:pt x="1" y="11"/>
                    <a:pt x="3" y="11"/>
                  </a:cubicBezTo>
                  <a:cubicBezTo>
                    <a:pt x="5" y="10"/>
                    <a:pt x="28" y="1"/>
                    <a:pt x="31" y="1"/>
                  </a:cubicBezTo>
                  <a:cubicBezTo>
                    <a:pt x="33" y="0"/>
                    <a:pt x="36" y="1"/>
                    <a:pt x="37" y="3"/>
                  </a:cubicBezTo>
                  <a:cubicBezTo>
                    <a:pt x="38" y="6"/>
                    <a:pt x="36" y="8"/>
                    <a:pt x="34" y="9"/>
                  </a:cubicBezTo>
                  <a:cubicBezTo>
                    <a:pt x="28" y="11"/>
                    <a:pt x="16" y="16"/>
                    <a:pt x="10" y="18"/>
                  </a:cubicBezTo>
                  <a:cubicBezTo>
                    <a:pt x="10" y="21"/>
                    <a:pt x="13" y="25"/>
                    <a:pt x="17" y="27"/>
                  </a:cubicBezTo>
                  <a:cubicBezTo>
                    <a:pt x="22" y="29"/>
                    <a:pt x="36" y="33"/>
                    <a:pt x="62" y="12"/>
                  </a:cubicBezTo>
                  <a:cubicBezTo>
                    <a:pt x="64" y="10"/>
                    <a:pt x="67" y="11"/>
                    <a:pt x="68" y="13"/>
                  </a:cubicBezTo>
                  <a:cubicBezTo>
                    <a:pt x="70" y="15"/>
                    <a:pt x="70" y="17"/>
                    <a:pt x="68" y="19"/>
                  </a:cubicBezTo>
                  <a:cubicBezTo>
                    <a:pt x="49" y="34"/>
                    <a:pt x="35" y="38"/>
                    <a:pt x="2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59" name="Freeform 55"/>
          <p:cNvSpPr>
            <a:spLocks noEditPoints="1"/>
          </p:cNvSpPr>
          <p:nvPr/>
        </p:nvSpPr>
        <p:spPr bwMode="auto">
          <a:xfrm>
            <a:off x="3898010" y="2271190"/>
            <a:ext cx="864116" cy="863047"/>
          </a:xfrm>
          <a:custGeom>
            <a:avLst/>
            <a:gdLst>
              <a:gd name="T0" fmla="*/ 229 w 457"/>
              <a:gd name="T1" fmla="*/ 457 h 457"/>
              <a:gd name="T2" fmla="*/ 0 w 457"/>
              <a:gd name="T3" fmla="*/ 228 h 457"/>
              <a:gd name="T4" fmla="*/ 229 w 457"/>
              <a:gd name="T5" fmla="*/ 0 h 457"/>
              <a:gd name="T6" fmla="*/ 457 w 457"/>
              <a:gd name="T7" fmla="*/ 228 h 457"/>
              <a:gd name="T8" fmla="*/ 229 w 457"/>
              <a:gd name="T9" fmla="*/ 457 h 457"/>
              <a:gd name="T10" fmla="*/ 229 w 457"/>
              <a:gd name="T11" fmla="*/ 9 h 457"/>
              <a:gd name="T12" fmla="*/ 9 w 457"/>
              <a:gd name="T13" fmla="*/ 228 h 457"/>
              <a:gd name="T14" fmla="*/ 229 w 457"/>
              <a:gd name="T15" fmla="*/ 448 h 457"/>
              <a:gd name="T16" fmla="*/ 448 w 457"/>
              <a:gd name="T17" fmla="*/ 228 h 457"/>
              <a:gd name="T18" fmla="*/ 229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9" y="457"/>
                </a:moveTo>
                <a:cubicBezTo>
                  <a:pt x="102" y="457"/>
                  <a:pt x="0" y="354"/>
                  <a:pt x="0" y="228"/>
                </a:cubicBezTo>
                <a:cubicBezTo>
                  <a:pt x="0" y="102"/>
                  <a:pt x="102" y="0"/>
                  <a:pt x="229" y="0"/>
                </a:cubicBezTo>
                <a:cubicBezTo>
                  <a:pt x="355" y="0"/>
                  <a:pt x="457" y="102"/>
                  <a:pt x="457" y="228"/>
                </a:cubicBezTo>
                <a:cubicBezTo>
                  <a:pt x="457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9" y="107"/>
                  <a:pt x="9" y="228"/>
                </a:cubicBezTo>
                <a:cubicBezTo>
                  <a:pt x="9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60" name="组合 159"/>
          <p:cNvGrpSpPr/>
          <p:nvPr/>
        </p:nvGrpSpPr>
        <p:grpSpPr>
          <a:xfrm>
            <a:off x="5280810" y="2389898"/>
            <a:ext cx="491948" cy="593546"/>
            <a:chOff x="4505325" y="1165225"/>
            <a:chExt cx="730250" cy="881062"/>
          </a:xfrm>
          <a:solidFill>
            <a:srgbClr val="FC621E"/>
          </a:solidFill>
        </p:grpSpPr>
        <p:sp>
          <p:nvSpPr>
            <p:cNvPr id="161" name="Freeform 56"/>
            <p:cNvSpPr>
              <a:spLocks noEditPoints="1"/>
            </p:cNvSpPr>
            <p:nvPr/>
          </p:nvSpPr>
          <p:spPr bwMode="auto">
            <a:xfrm>
              <a:off x="4508500" y="1165225"/>
              <a:ext cx="727075" cy="881062"/>
            </a:xfrm>
            <a:custGeom>
              <a:avLst/>
              <a:gdLst>
                <a:gd name="T0" fmla="*/ 255 w 259"/>
                <a:gd name="T1" fmla="*/ 314 h 314"/>
                <a:gd name="T2" fmla="*/ 4 w 259"/>
                <a:gd name="T3" fmla="*/ 314 h 314"/>
                <a:gd name="T4" fmla="*/ 1 w 259"/>
                <a:gd name="T5" fmla="*/ 313 h 314"/>
                <a:gd name="T6" fmla="*/ 0 w 259"/>
                <a:gd name="T7" fmla="*/ 310 h 314"/>
                <a:gd name="T8" fmla="*/ 59 w 259"/>
                <a:gd name="T9" fmla="*/ 135 h 314"/>
                <a:gd name="T10" fmla="*/ 59 w 259"/>
                <a:gd name="T11" fmla="*/ 109 h 314"/>
                <a:gd name="T12" fmla="*/ 49 w 259"/>
                <a:gd name="T13" fmla="*/ 23 h 314"/>
                <a:gd name="T14" fmla="*/ 49 w 259"/>
                <a:gd name="T15" fmla="*/ 22 h 314"/>
                <a:gd name="T16" fmla="*/ 72 w 259"/>
                <a:gd name="T17" fmla="*/ 0 h 314"/>
                <a:gd name="T18" fmla="*/ 99 w 259"/>
                <a:gd name="T19" fmla="*/ 0 h 314"/>
                <a:gd name="T20" fmla="*/ 104 w 259"/>
                <a:gd name="T21" fmla="*/ 5 h 314"/>
                <a:gd name="T22" fmla="*/ 130 w 259"/>
                <a:gd name="T23" fmla="*/ 30 h 314"/>
                <a:gd name="T24" fmla="*/ 155 w 259"/>
                <a:gd name="T25" fmla="*/ 5 h 314"/>
                <a:gd name="T26" fmla="*/ 160 w 259"/>
                <a:gd name="T27" fmla="*/ 0 h 314"/>
                <a:gd name="T28" fmla="*/ 188 w 259"/>
                <a:gd name="T29" fmla="*/ 0 h 314"/>
                <a:gd name="T30" fmla="*/ 210 w 259"/>
                <a:gd name="T31" fmla="*/ 22 h 314"/>
                <a:gd name="T32" fmla="*/ 210 w 259"/>
                <a:gd name="T33" fmla="*/ 23 h 314"/>
                <a:gd name="T34" fmla="*/ 201 w 259"/>
                <a:gd name="T35" fmla="*/ 110 h 314"/>
                <a:gd name="T36" fmla="*/ 201 w 259"/>
                <a:gd name="T37" fmla="*/ 135 h 314"/>
                <a:gd name="T38" fmla="*/ 259 w 259"/>
                <a:gd name="T39" fmla="*/ 310 h 314"/>
                <a:gd name="T40" fmla="*/ 258 w 259"/>
                <a:gd name="T41" fmla="*/ 313 h 314"/>
                <a:gd name="T42" fmla="*/ 255 w 259"/>
                <a:gd name="T43" fmla="*/ 314 h 314"/>
                <a:gd name="T44" fmla="*/ 9 w 259"/>
                <a:gd name="T45" fmla="*/ 305 h 314"/>
                <a:gd name="T46" fmla="*/ 250 w 259"/>
                <a:gd name="T47" fmla="*/ 305 h 314"/>
                <a:gd name="T48" fmla="*/ 193 w 259"/>
                <a:gd name="T49" fmla="*/ 140 h 314"/>
                <a:gd name="T50" fmla="*/ 191 w 259"/>
                <a:gd name="T51" fmla="*/ 137 h 314"/>
                <a:gd name="T52" fmla="*/ 192 w 259"/>
                <a:gd name="T53" fmla="*/ 110 h 314"/>
                <a:gd name="T54" fmla="*/ 192 w 259"/>
                <a:gd name="T55" fmla="*/ 110 h 314"/>
                <a:gd name="T56" fmla="*/ 201 w 259"/>
                <a:gd name="T57" fmla="*/ 22 h 314"/>
                <a:gd name="T58" fmla="*/ 188 w 259"/>
                <a:gd name="T59" fmla="*/ 9 h 314"/>
                <a:gd name="T60" fmla="*/ 164 w 259"/>
                <a:gd name="T61" fmla="*/ 9 h 314"/>
                <a:gd name="T62" fmla="*/ 130 w 259"/>
                <a:gd name="T63" fmla="*/ 40 h 314"/>
                <a:gd name="T64" fmla="*/ 95 w 259"/>
                <a:gd name="T65" fmla="*/ 9 h 314"/>
                <a:gd name="T66" fmla="*/ 72 w 259"/>
                <a:gd name="T67" fmla="*/ 9 h 314"/>
                <a:gd name="T68" fmla="*/ 59 w 259"/>
                <a:gd name="T69" fmla="*/ 22 h 314"/>
                <a:gd name="T70" fmla="*/ 68 w 259"/>
                <a:gd name="T71" fmla="*/ 108 h 314"/>
                <a:gd name="T72" fmla="*/ 68 w 259"/>
                <a:gd name="T73" fmla="*/ 109 h 314"/>
                <a:gd name="T74" fmla="*/ 68 w 259"/>
                <a:gd name="T75" fmla="*/ 137 h 314"/>
                <a:gd name="T76" fmla="*/ 66 w 259"/>
                <a:gd name="T77" fmla="*/ 140 h 314"/>
                <a:gd name="T78" fmla="*/ 9 w 259"/>
                <a:gd name="T79" fmla="*/ 30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9" h="314">
                  <a:moveTo>
                    <a:pt x="255" y="314"/>
                  </a:moveTo>
                  <a:cubicBezTo>
                    <a:pt x="4" y="314"/>
                    <a:pt x="4" y="314"/>
                    <a:pt x="4" y="314"/>
                  </a:cubicBezTo>
                  <a:cubicBezTo>
                    <a:pt x="3" y="314"/>
                    <a:pt x="2" y="314"/>
                    <a:pt x="1" y="313"/>
                  </a:cubicBezTo>
                  <a:cubicBezTo>
                    <a:pt x="0" y="312"/>
                    <a:pt x="0" y="311"/>
                    <a:pt x="0" y="310"/>
                  </a:cubicBezTo>
                  <a:cubicBezTo>
                    <a:pt x="0" y="239"/>
                    <a:pt x="22" y="173"/>
                    <a:pt x="59" y="135"/>
                  </a:cubicBezTo>
                  <a:cubicBezTo>
                    <a:pt x="59" y="109"/>
                    <a:pt x="59" y="109"/>
                    <a:pt x="59" y="109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2"/>
                  </a:cubicBezTo>
                  <a:cubicBezTo>
                    <a:pt x="49" y="10"/>
                    <a:pt x="59" y="0"/>
                    <a:pt x="72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2" y="0"/>
                    <a:pt x="104" y="2"/>
                    <a:pt x="104" y="5"/>
                  </a:cubicBezTo>
                  <a:cubicBezTo>
                    <a:pt x="104" y="19"/>
                    <a:pt x="116" y="30"/>
                    <a:pt x="130" y="30"/>
                  </a:cubicBezTo>
                  <a:cubicBezTo>
                    <a:pt x="144" y="30"/>
                    <a:pt x="155" y="19"/>
                    <a:pt x="155" y="5"/>
                  </a:cubicBezTo>
                  <a:cubicBezTo>
                    <a:pt x="155" y="2"/>
                    <a:pt x="157" y="0"/>
                    <a:pt x="160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200" y="0"/>
                    <a:pt x="210" y="10"/>
                    <a:pt x="210" y="22"/>
                  </a:cubicBezTo>
                  <a:cubicBezTo>
                    <a:pt x="210" y="23"/>
                    <a:pt x="210" y="23"/>
                    <a:pt x="210" y="23"/>
                  </a:cubicBezTo>
                  <a:cubicBezTo>
                    <a:pt x="201" y="110"/>
                    <a:pt x="201" y="110"/>
                    <a:pt x="201" y="110"/>
                  </a:cubicBezTo>
                  <a:cubicBezTo>
                    <a:pt x="201" y="135"/>
                    <a:pt x="201" y="135"/>
                    <a:pt x="201" y="135"/>
                  </a:cubicBezTo>
                  <a:cubicBezTo>
                    <a:pt x="237" y="173"/>
                    <a:pt x="259" y="239"/>
                    <a:pt x="259" y="310"/>
                  </a:cubicBezTo>
                  <a:cubicBezTo>
                    <a:pt x="259" y="311"/>
                    <a:pt x="259" y="312"/>
                    <a:pt x="258" y="313"/>
                  </a:cubicBezTo>
                  <a:cubicBezTo>
                    <a:pt x="257" y="314"/>
                    <a:pt x="256" y="314"/>
                    <a:pt x="255" y="314"/>
                  </a:cubicBezTo>
                  <a:close/>
                  <a:moveTo>
                    <a:pt x="9" y="305"/>
                  </a:moveTo>
                  <a:cubicBezTo>
                    <a:pt x="250" y="305"/>
                    <a:pt x="250" y="305"/>
                    <a:pt x="250" y="305"/>
                  </a:cubicBezTo>
                  <a:cubicBezTo>
                    <a:pt x="249" y="237"/>
                    <a:pt x="228" y="176"/>
                    <a:pt x="193" y="140"/>
                  </a:cubicBezTo>
                  <a:cubicBezTo>
                    <a:pt x="192" y="139"/>
                    <a:pt x="191" y="138"/>
                    <a:pt x="191" y="137"/>
                  </a:cubicBezTo>
                  <a:cubicBezTo>
                    <a:pt x="192" y="110"/>
                    <a:pt x="192" y="110"/>
                    <a:pt x="192" y="110"/>
                  </a:cubicBezTo>
                  <a:cubicBezTo>
                    <a:pt x="192" y="110"/>
                    <a:pt x="192" y="110"/>
                    <a:pt x="192" y="110"/>
                  </a:cubicBezTo>
                  <a:cubicBezTo>
                    <a:pt x="201" y="22"/>
                    <a:pt x="201" y="22"/>
                    <a:pt x="201" y="22"/>
                  </a:cubicBezTo>
                  <a:cubicBezTo>
                    <a:pt x="201" y="15"/>
                    <a:pt x="195" y="9"/>
                    <a:pt x="188" y="9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62" y="26"/>
                    <a:pt x="147" y="40"/>
                    <a:pt x="130" y="40"/>
                  </a:cubicBezTo>
                  <a:cubicBezTo>
                    <a:pt x="112" y="40"/>
                    <a:pt x="97" y="26"/>
                    <a:pt x="95" y="9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65" y="9"/>
                    <a:pt x="59" y="15"/>
                    <a:pt x="59" y="22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68" y="108"/>
                    <a:pt x="68" y="108"/>
                    <a:pt x="68" y="109"/>
                  </a:cubicBezTo>
                  <a:cubicBezTo>
                    <a:pt x="68" y="137"/>
                    <a:pt x="68" y="137"/>
                    <a:pt x="68" y="137"/>
                  </a:cubicBezTo>
                  <a:cubicBezTo>
                    <a:pt x="68" y="138"/>
                    <a:pt x="67" y="139"/>
                    <a:pt x="66" y="140"/>
                  </a:cubicBezTo>
                  <a:cubicBezTo>
                    <a:pt x="32" y="176"/>
                    <a:pt x="10" y="237"/>
                    <a:pt x="9" y="3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57"/>
            <p:cNvSpPr/>
            <p:nvPr/>
          </p:nvSpPr>
          <p:spPr bwMode="auto">
            <a:xfrm>
              <a:off x="4675188" y="1530350"/>
              <a:ext cx="396875" cy="28575"/>
            </a:xfrm>
            <a:custGeom>
              <a:avLst/>
              <a:gdLst>
                <a:gd name="T0" fmla="*/ 137 w 142"/>
                <a:gd name="T1" fmla="*/ 10 h 10"/>
                <a:gd name="T2" fmla="*/ 4 w 142"/>
                <a:gd name="T3" fmla="*/ 10 h 10"/>
                <a:gd name="T4" fmla="*/ 0 w 142"/>
                <a:gd name="T5" fmla="*/ 5 h 10"/>
                <a:gd name="T6" fmla="*/ 4 w 142"/>
                <a:gd name="T7" fmla="*/ 0 h 10"/>
                <a:gd name="T8" fmla="*/ 137 w 142"/>
                <a:gd name="T9" fmla="*/ 0 h 10"/>
                <a:gd name="T10" fmla="*/ 142 w 142"/>
                <a:gd name="T11" fmla="*/ 5 h 10"/>
                <a:gd name="T12" fmla="*/ 137 w 142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10">
                  <a:moveTo>
                    <a:pt x="137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0" y="0"/>
                    <a:pt x="142" y="2"/>
                    <a:pt x="142" y="5"/>
                  </a:cubicBezTo>
                  <a:cubicBezTo>
                    <a:pt x="142" y="8"/>
                    <a:pt x="140" y="10"/>
                    <a:pt x="13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58"/>
            <p:cNvSpPr/>
            <p:nvPr/>
          </p:nvSpPr>
          <p:spPr bwMode="auto">
            <a:xfrm>
              <a:off x="4675188" y="1462088"/>
              <a:ext cx="396875" cy="25400"/>
            </a:xfrm>
            <a:custGeom>
              <a:avLst/>
              <a:gdLst>
                <a:gd name="T0" fmla="*/ 137 w 142"/>
                <a:gd name="T1" fmla="*/ 9 h 9"/>
                <a:gd name="T2" fmla="*/ 4 w 142"/>
                <a:gd name="T3" fmla="*/ 9 h 9"/>
                <a:gd name="T4" fmla="*/ 0 w 142"/>
                <a:gd name="T5" fmla="*/ 4 h 9"/>
                <a:gd name="T6" fmla="*/ 4 w 142"/>
                <a:gd name="T7" fmla="*/ 0 h 9"/>
                <a:gd name="T8" fmla="*/ 137 w 142"/>
                <a:gd name="T9" fmla="*/ 0 h 9"/>
                <a:gd name="T10" fmla="*/ 142 w 142"/>
                <a:gd name="T11" fmla="*/ 4 h 9"/>
                <a:gd name="T12" fmla="*/ 137 w 14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9">
                  <a:moveTo>
                    <a:pt x="137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0" y="0"/>
                    <a:pt x="142" y="2"/>
                    <a:pt x="142" y="4"/>
                  </a:cubicBezTo>
                  <a:cubicBezTo>
                    <a:pt x="142" y="7"/>
                    <a:pt x="140" y="9"/>
                    <a:pt x="13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59"/>
            <p:cNvSpPr>
              <a:spLocks noEditPoints="1"/>
            </p:cNvSpPr>
            <p:nvPr/>
          </p:nvSpPr>
          <p:spPr bwMode="auto">
            <a:xfrm>
              <a:off x="4529138" y="1800225"/>
              <a:ext cx="109538" cy="80962"/>
            </a:xfrm>
            <a:custGeom>
              <a:avLst/>
              <a:gdLst>
                <a:gd name="T0" fmla="*/ 34 w 39"/>
                <a:gd name="T1" fmla="*/ 29 h 29"/>
                <a:gd name="T2" fmla="*/ 5 w 39"/>
                <a:gd name="T3" fmla="*/ 29 h 29"/>
                <a:gd name="T4" fmla="*/ 1 w 39"/>
                <a:gd name="T5" fmla="*/ 28 h 29"/>
                <a:gd name="T6" fmla="*/ 0 w 39"/>
                <a:gd name="T7" fmla="*/ 25 h 29"/>
                <a:gd name="T8" fmla="*/ 19 w 39"/>
                <a:gd name="T9" fmla="*/ 0 h 29"/>
                <a:gd name="T10" fmla="*/ 39 w 39"/>
                <a:gd name="T11" fmla="*/ 25 h 29"/>
                <a:gd name="T12" fmla="*/ 37 w 39"/>
                <a:gd name="T13" fmla="*/ 28 h 29"/>
                <a:gd name="T14" fmla="*/ 34 w 39"/>
                <a:gd name="T15" fmla="*/ 29 h 29"/>
                <a:gd name="T16" fmla="*/ 10 w 39"/>
                <a:gd name="T17" fmla="*/ 20 h 29"/>
                <a:gd name="T18" fmla="*/ 29 w 39"/>
                <a:gd name="T19" fmla="*/ 20 h 29"/>
                <a:gd name="T20" fmla="*/ 19 w 39"/>
                <a:gd name="T21" fmla="*/ 9 h 29"/>
                <a:gd name="T22" fmla="*/ 10 w 39"/>
                <a:gd name="T2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29">
                  <a:moveTo>
                    <a:pt x="34" y="29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3" y="29"/>
                    <a:pt x="2" y="29"/>
                    <a:pt x="1" y="28"/>
                  </a:cubicBezTo>
                  <a:cubicBezTo>
                    <a:pt x="1" y="27"/>
                    <a:pt x="0" y="26"/>
                    <a:pt x="0" y="25"/>
                  </a:cubicBezTo>
                  <a:cubicBezTo>
                    <a:pt x="0" y="11"/>
                    <a:pt x="9" y="0"/>
                    <a:pt x="19" y="0"/>
                  </a:cubicBezTo>
                  <a:cubicBezTo>
                    <a:pt x="30" y="0"/>
                    <a:pt x="39" y="11"/>
                    <a:pt x="39" y="25"/>
                  </a:cubicBezTo>
                  <a:cubicBezTo>
                    <a:pt x="39" y="26"/>
                    <a:pt x="38" y="27"/>
                    <a:pt x="37" y="28"/>
                  </a:cubicBezTo>
                  <a:cubicBezTo>
                    <a:pt x="37" y="29"/>
                    <a:pt x="35" y="29"/>
                    <a:pt x="34" y="29"/>
                  </a:cubicBezTo>
                  <a:close/>
                  <a:moveTo>
                    <a:pt x="10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8" y="14"/>
                    <a:pt x="24" y="9"/>
                    <a:pt x="19" y="9"/>
                  </a:cubicBezTo>
                  <a:cubicBezTo>
                    <a:pt x="15" y="9"/>
                    <a:pt x="11" y="14"/>
                    <a:pt x="1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60"/>
            <p:cNvSpPr>
              <a:spLocks noEditPoints="1"/>
            </p:cNvSpPr>
            <p:nvPr/>
          </p:nvSpPr>
          <p:spPr bwMode="auto">
            <a:xfrm>
              <a:off x="4613275" y="1800225"/>
              <a:ext cx="106363" cy="80962"/>
            </a:xfrm>
            <a:custGeom>
              <a:avLst/>
              <a:gdLst>
                <a:gd name="T0" fmla="*/ 34 w 38"/>
                <a:gd name="T1" fmla="*/ 29 h 29"/>
                <a:gd name="T2" fmla="*/ 4 w 38"/>
                <a:gd name="T3" fmla="*/ 29 h 29"/>
                <a:gd name="T4" fmla="*/ 1 w 38"/>
                <a:gd name="T5" fmla="*/ 28 h 29"/>
                <a:gd name="T6" fmla="*/ 0 w 38"/>
                <a:gd name="T7" fmla="*/ 25 h 29"/>
                <a:gd name="T8" fmla="*/ 19 w 38"/>
                <a:gd name="T9" fmla="*/ 0 h 29"/>
                <a:gd name="T10" fmla="*/ 38 w 38"/>
                <a:gd name="T11" fmla="*/ 25 h 29"/>
                <a:gd name="T12" fmla="*/ 37 w 38"/>
                <a:gd name="T13" fmla="*/ 28 h 29"/>
                <a:gd name="T14" fmla="*/ 34 w 38"/>
                <a:gd name="T15" fmla="*/ 29 h 29"/>
                <a:gd name="T16" fmla="*/ 9 w 38"/>
                <a:gd name="T17" fmla="*/ 20 h 29"/>
                <a:gd name="T18" fmla="*/ 28 w 38"/>
                <a:gd name="T19" fmla="*/ 20 h 29"/>
                <a:gd name="T20" fmla="*/ 19 w 38"/>
                <a:gd name="T21" fmla="*/ 9 h 29"/>
                <a:gd name="T22" fmla="*/ 9 w 38"/>
                <a:gd name="T2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29">
                  <a:moveTo>
                    <a:pt x="34" y="29"/>
                  </a:moveTo>
                  <a:cubicBezTo>
                    <a:pt x="4" y="29"/>
                    <a:pt x="4" y="29"/>
                    <a:pt x="4" y="29"/>
                  </a:cubicBezTo>
                  <a:cubicBezTo>
                    <a:pt x="3" y="29"/>
                    <a:pt x="2" y="29"/>
                    <a:pt x="1" y="28"/>
                  </a:cubicBezTo>
                  <a:cubicBezTo>
                    <a:pt x="0" y="27"/>
                    <a:pt x="0" y="26"/>
                    <a:pt x="0" y="25"/>
                  </a:cubicBezTo>
                  <a:cubicBezTo>
                    <a:pt x="0" y="11"/>
                    <a:pt x="8" y="0"/>
                    <a:pt x="19" y="0"/>
                  </a:cubicBezTo>
                  <a:cubicBezTo>
                    <a:pt x="30" y="0"/>
                    <a:pt x="38" y="11"/>
                    <a:pt x="38" y="25"/>
                  </a:cubicBezTo>
                  <a:cubicBezTo>
                    <a:pt x="38" y="26"/>
                    <a:pt x="38" y="27"/>
                    <a:pt x="37" y="28"/>
                  </a:cubicBezTo>
                  <a:cubicBezTo>
                    <a:pt x="36" y="29"/>
                    <a:pt x="35" y="29"/>
                    <a:pt x="34" y="29"/>
                  </a:cubicBezTo>
                  <a:close/>
                  <a:moveTo>
                    <a:pt x="9" y="20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27" y="14"/>
                    <a:pt x="23" y="9"/>
                    <a:pt x="19" y="9"/>
                  </a:cubicBezTo>
                  <a:cubicBezTo>
                    <a:pt x="14" y="9"/>
                    <a:pt x="11" y="14"/>
                    <a:pt x="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61"/>
            <p:cNvSpPr>
              <a:spLocks noEditPoints="1"/>
            </p:cNvSpPr>
            <p:nvPr/>
          </p:nvSpPr>
          <p:spPr bwMode="auto">
            <a:xfrm>
              <a:off x="4694238" y="1800225"/>
              <a:ext cx="109538" cy="80962"/>
            </a:xfrm>
            <a:custGeom>
              <a:avLst/>
              <a:gdLst>
                <a:gd name="T0" fmla="*/ 34 w 39"/>
                <a:gd name="T1" fmla="*/ 29 h 29"/>
                <a:gd name="T2" fmla="*/ 5 w 39"/>
                <a:gd name="T3" fmla="*/ 29 h 29"/>
                <a:gd name="T4" fmla="*/ 1 w 39"/>
                <a:gd name="T5" fmla="*/ 28 h 29"/>
                <a:gd name="T6" fmla="*/ 0 w 39"/>
                <a:gd name="T7" fmla="*/ 25 h 29"/>
                <a:gd name="T8" fmla="*/ 19 w 39"/>
                <a:gd name="T9" fmla="*/ 0 h 29"/>
                <a:gd name="T10" fmla="*/ 39 w 39"/>
                <a:gd name="T11" fmla="*/ 25 h 29"/>
                <a:gd name="T12" fmla="*/ 37 w 39"/>
                <a:gd name="T13" fmla="*/ 28 h 29"/>
                <a:gd name="T14" fmla="*/ 34 w 39"/>
                <a:gd name="T15" fmla="*/ 29 h 29"/>
                <a:gd name="T16" fmla="*/ 10 w 39"/>
                <a:gd name="T17" fmla="*/ 20 h 29"/>
                <a:gd name="T18" fmla="*/ 29 w 39"/>
                <a:gd name="T19" fmla="*/ 20 h 29"/>
                <a:gd name="T20" fmla="*/ 19 w 39"/>
                <a:gd name="T21" fmla="*/ 9 h 29"/>
                <a:gd name="T22" fmla="*/ 10 w 39"/>
                <a:gd name="T2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29">
                  <a:moveTo>
                    <a:pt x="34" y="29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3" y="29"/>
                    <a:pt x="2" y="29"/>
                    <a:pt x="1" y="28"/>
                  </a:cubicBezTo>
                  <a:cubicBezTo>
                    <a:pt x="1" y="27"/>
                    <a:pt x="0" y="26"/>
                    <a:pt x="0" y="25"/>
                  </a:cubicBezTo>
                  <a:cubicBezTo>
                    <a:pt x="0" y="11"/>
                    <a:pt x="9" y="0"/>
                    <a:pt x="19" y="0"/>
                  </a:cubicBezTo>
                  <a:cubicBezTo>
                    <a:pt x="30" y="0"/>
                    <a:pt x="39" y="11"/>
                    <a:pt x="39" y="25"/>
                  </a:cubicBezTo>
                  <a:cubicBezTo>
                    <a:pt x="39" y="26"/>
                    <a:pt x="38" y="27"/>
                    <a:pt x="37" y="28"/>
                  </a:cubicBezTo>
                  <a:cubicBezTo>
                    <a:pt x="36" y="29"/>
                    <a:pt x="35" y="29"/>
                    <a:pt x="34" y="29"/>
                  </a:cubicBezTo>
                  <a:close/>
                  <a:moveTo>
                    <a:pt x="10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8" y="14"/>
                    <a:pt x="24" y="9"/>
                    <a:pt x="19" y="9"/>
                  </a:cubicBezTo>
                  <a:cubicBezTo>
                    <a:pt x="15" y="9"/>
                    <a:pt x="11" y="14"/>
                    <a:pt x="1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62"/>
            <p:cNvSpPr>
              <a:spLocks noEditPoints="1"/>
            </p:cNvSpPr>
            <p:nvPr/>
          </p:nvSpPr>
          <p:spPr bwMode="auto">
            <a:xfrm>
              <a:off x="4778375" y="1800225"/>
              <a:ext cx="106363" cy="80962"/>
            </a:xfrm>
            <a:custGeom>
              <a:avLst/>
              <a:gdLst>
                <a:gd name="T0" fmla="*/ 34 w 38"/>
                <a:gd name="T1" fmla="*/ 29 h 29"/>
                <a:gd name="T2" fmla="*/ 4 w 38"/>
                <a:gd name="T3" fmla="*/ 29 h 29"/>
                <a:gd name="T4" fmla="*/ 1 w 38"/>
                <a:gd name="T5" fmla="*/ 28 h 29"/>
                <a:gd name="T6" fmla="*/ 0 w 38"/>
                <a:gd name="T7" fmla="*/ 25 h 29"/>
                <a:gd name="T8" fmla="*/ 19 w 38"/>
                <a:gd name="T9" fmla="*/ 0 h 29"/>
                <a:gd name="T10" fmla="*/ 38 w 38"/>
                <a:gd name="T11" fmla="*/ 25 h 29"/>
                <a:gd name="T12" fmla="*/ 37 w 38"/>
                <a:gd name="T13" fmla="*/ 28 h 29"/>
                <a:gd name="T14" fmla="*/ 34 w 38"/>
                <a:gd name="T15" fmla="*/ 29 h 29"/>
                <a:gd name="T16" fmla="*/ 9 w 38"/>
                <a:gd name="T17" fmla="*/ 20 h 29"/>
                <a:gd name="T18" fmla="*/ 28 w 38"/>
                <a:gd name="T19" fmla="*/ 20 h 29"/>
                <a:gd name="T20" fmla="*/ 19 w 38"/>
                <a:gd name="T21" fmla="*/ 9 h 29"/>
                <a:gd name="T22" fmla="*/ 9 w 38"/>
                <a:gd name="T2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29">
                  <a:moveTo>
                    <a:pt x="34" y="29"/>
                  </a:moveTo>
                  <a:cubicBezTo>
                    <a:pt x="4" y="29"/>
                    <a:pt x="4" y="29"/>
                    <a:pt x="4" y="29"/>
                  </a:cubicBezTo>
                  <a:cubicBezTo>
                    <a:pt x="3" y="29"/>
                    <a:pt x="2" y="29"/>
                    <a:pt x="1" y="28"/>
                  </a:cubicBezTo>
                  <a:cubicBezTo>
                    <a:pt x="0" y="27"/>
                    <a:pt x="0" y="26"/>
                    <a:pt x="0" y="25"/>
                  </a:cubicBezTo>
                  <a:cubicBezTo>
                    <a:pt x="0" y="11"/>
                    <a:pt x="8" y="0"/>
                    <a:pt x="19" y="0"/>
                  </a:cubicBezTo>
                  <a:cubicBezTo>
                    <a:pt x="30" y="0"/>
                    <a:pt x="38" y="11"/>
                    <a:pt x="38" y="25"/>
                  </a:cubicBezTo>
                  <a:cubicBezTo>
                    <a:pt x="38" y="26"/>
                    <a:pt x="38" y="27"/>
                    <a:pt x="37" y="28"/>
                  </a:cubicBezTo>
                  <a:cubicBezTo>
                    <a:pt x="36" y="29"/>
                    <a:pt x="35" y="29"/>
                    <a:pt x="34" y="29"/>
                  </a:cubicBezTo>
                  <a:close/>
                  <a:moveTo>
                    <a:pt x="9" y="20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27" y="14"/>
                    <a:pt x="23" y="9"/>
                    <a:pt x="19" y="9"/>
                  </a:cubicBezTo>
                  <a:cubicBezTo>
                    <a:pt x="14" y="9"/>
                    <a:pt x="11" y="14"/>
                    <a:pt x="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63"/>
            <p:cNvSpPr>
              <a:spLocks noEditPoints="1"/>
            </p:cNvSpPr>
            <p:nvPr/>
          </p:nvSpPr>
          <p:spPr bwMode="auto">
            <a:xfrm>
              <a:off x="4859338" y="1800225"/>
              <a:ext cx="109538" cy="80962"/>
            </a:xfrm>
            <a:custGeom>
              <a:avLst/>
              <a:gdLst>
                <a:gd name="T0" fmla="*/ 34 w 39"/>
                <a:gd name="T1" fmla="*/ 29 h 29"/>
                <a:gd name="T2" fmla="*/ 5 w 39"/>
                <a:gd name="T3" fmla="*/ 29 h 29"/>
                <a:gd name="T4" fmla="*/ 1 w 39"/>
                <a:gd name="T5" fmla="*/ 28 h 29"/>
                <a:gd name="T6" fmla="*/ 0 w 39"/>
                <a:gd name="T7" fmla="*/ 25 h 29"/>
                <a:gd name="T8" fmla="*/ 19 w 39"/>
                <a:gd name="T9" fmla="*/ 0 h 29"/>
                <a:gd name="T10" fmla="*/ 39 w 39"/>
                <a:gd name="T11" fmla="*/ 25 h 29"/>
                <a:gd name="T12" fmla="*/ 37 w 39"/>
                <a:gd name="T13" fmla="*/ 28 h 29"/>
                <a:gd name="T14" fmla="*/ 34 w 39"/>
                <a:gd name="T15" fmla="*/ 29 h 29"/>
                <a:gd name="T16" fmla="*/ 10 w 39"/>
                <a:gd name="T17" fmla="*/ 20 h 29"/>
                <a:gd name="T18" fmla="*/ 29 w 39"/>
                <a:gd name="T19" fmla="*/ 20 h 29"/>
                <a:gd name="T20" fmla="*/ 19 w 39"/>
                <a:gd name="T21" fmla="*/ 9 h 29"/>
                <a:gd name="T22" fmla="*/ 10 w 39"/>
                <a:gd name="T2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29">
                  <a:moveTo>
                    <a:pt x="34" y="29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3" y="29"/>
                    <a:pt x="2" y="29"/>
                    <a:pt x="1" y="28"/>
                  </a:cubicBezTo>
                  <a:cubicBezTo>
                    <a:pt x="0" y="27"/>
                    <a:pt x="0" y="26"/>
                    <a:pt x="0" y="25"/>
                  </a:cubicBezTo>
                  <a:cubicBezTo>
                    <a:pt x="0" y="11"/>
                    <a:pt x="9" y="0"/>
                    <a:pt x="19" y="0"/>
                  </a:cubicBezTo>
                  <a:cubicBezTo>
                    <a:pt x="30" y="0"/>
                    <a:pt x="39" y="11"/>
                    <a:pt x="39" y="25"/>
                  </a:cubicBezTo>
                  <a:cubicBezTo>
                    <a:pt x="39" y="26"/>
                    <a:pt x="38" y="27"/>
                    <a:pt x="37" y="28"/>
                  </a:cubicBezTo>
                  <a:cubicBezTo>
                    <a:pt x="36" y="29"/>
                    <a:pt x="35" y="29"/>
                    <a:pt x="34" y="29"/>
                  </a:cubicBezTo>
                  <a:close/>
                  <a:moveTo>
                    <a:pt x="10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8" y="14"/>
                    <a:pt x="24" y="9"/>
                    <a:pt x="19" y="9"/>
                  </a:cubicBezTo>
                  <a:cubicBezTo>
                    <a:pt x="15" y="9"/>
                    <a:pt x="11" y="14"/>
                    <a:pt x="1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 64"/>
            <p:cNvSpPr>
              <a:spLocks noEditPoints="1"/>
            </p:cNvSpPr>
            <p:nvPr/>
          </p:nvSpPr>
          <p:spPr bwMode="auto">
            <a:xfrm>
              <a:off x="4943475" y="1800225"/>
              <a:ext cx="106363" cy="80962"/>
            </a:xfrm>
            <a:custGeom>
              <a:avLst/>
              <a:gdLst>
                <a:gd name="T0" fmla="*/ 34 w 38"/>
                <a:gd name="T1" fmla="*/ 29 h 29"/>
                <a:gd name="T2" fmla="*/ 4 w 38"/>
                <a:gd name="T3" fmla="*/ 29 h 29"/>
                <a:gd name="T4" fmla="*/ 1 w 38"/>
                <a:gd name="T5" fmla="*/ 28 h 29"/>
                <a:gd name="T6" fmla="*/ 0 w 38"/>
                <a:gd name="T7" fmla="*/ 25 h 29"/>
                <a:gd name="T8" fmla="*/ 19 w 38"/>
                <a:gd name="T9" fmla="*/ 0 h 29"/>
                <a:gd name="T10" fmla="*/ 38 w 38"/>
                <a:gd name="T11" fmla="*/ 25 h 29"/>
                <a:gd name="T12" fmla="*/ 37 w 38"/>
                <a:gd name="T13" fmla="*/ 28 h 29"/>
                <a:gd name="T14" fmla="*/ 34 w 38"/>
                <a:gd name="T15" fmla="*/ 29 h 29"/>
                <a:gd name="T16" fmla="*/ 9 w 38"/>
                <a:gd name="T17" fmla="*/ 20 h 29"/>
                <a:gd name="T18" fmla="*/ 28 w 38"/>
                <a:gd name="T19" fmla="*/ 20 h 29"/>
                <a:gd name="T20" fmla="*/ 19 w 38"/>
                <a:gd name="T21" fmla="*/ 9 h 29"/>
                <a:gd name="T22" fmla="*/ 9 w 38"/>
                <a:gd name="T2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29">
                  <a:moveTo>
                    <a:pt x="34" y="29"/>
                  </a:moveTo>
                  <a:cubicBezTo>
                    <a:pt x="4" y="29"/>
                    <a:pt x="4" y="29"/>
                    <a:pt x="4" y="29"/>
                  </a:cubicBezTo>
                  <a:cubicBezTo>
                    <a:pt x="3" y="29"/>
                    <a:pt x="2" y="29"/>
                    <a:pt x="1" y="28"/>
                  </a:cubicBezTo>
                  <a:cubicBezTo>
                    <a:pt x="0" y="27"/>
                    <a:pt x="0" y="26"/>
                    <a:pt x="0" y="25"/>
                  </a:cubicBezTo>
                  <a:cubicBezTo>
                    <a:pt x="0" y="11"/>
                    <a:pt x="8" y="0"/>
                    <a:pt x="19" y="0"/>
                  </a:cubicBezTo>
                  <a:cubicBezTo>
                    <a:pt x="30" y="0"/>
                    <a:pt x="38" y="11"/>
                    <a:pt x="38" y="25"/>
                  </a:cubicBezTo>
                  <a:cubicBezTo>
                    <a:pt x="38" y="26"/>
                    <a:pt x="38" y="27"/>
                    <a:pt x="37" y="28"/>
                  </a:cubicBezTo>
                  <a:cubicBezTo>
                    <a:pt x="36" y="29"/>
                    <a:pt x="35" y="29"/>
                    <a:pt x="34" y="29"/>
                  </a:cubicBezTo>
                  <a:close/>
                  <a:moveTo>
                    <a:pt x="9" y="20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27" y="14"/>
                    <a:pt x="23" y="9"/>
                    <a:pt x="19" y="9"/>
                  </a:cubicBezTo>
                  <a:cubicBezTo>
                    <a:pt x="14" y="9"/>
                    <a:pt x="11" y="14"/>
                    <a:pt x="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65"/>
            <p:cNvSpPr>
              <a:spLocks noEditPoints="1"/>
            </p:cNvSpPr>
            <p:nvPr/>
          </p:nvSpPr>
          <p:spPr bwMode="auto">
            <a:xfrm>
              <a:off x="5024438" y="1800225"/>
              <a:ext cx="109538" cy="80962"/>
            </a:xfrm>
            <a:custGeom>
              <a:avLst/>
              <a:gdLst>
                <a:gd name="T0" fmla="*/ 34 w 39"/>
                <a:gd name="T1" fmla="*/ 29 h 29"/>
                <a:gd name="T2" fmla="*/ 5 w 39"/>
                <a:gd name="T3" fmla="*/ 29 h 29"/>
                <a:gd name="T4" fmla="*/ 1 w 39"/>
                <a:gd name="T5" fmla="*/ 28 h 29"/>
                <a:gd name="T6" fmla="*/ 0 w 39"/>
                <a:gd name="T7" fmla="*/ 25 h 29"/>
                <a:gd name="T8" fmla="*/ 19 w 39"/>
                <a:gd name="T9" fmla="*/ 0 h 29"/>
                <a:gd name="T10" fmla="*/ 39 w 39"/>
                <a:gd name="T11" fmla="*/ 25 h 29"/>
                <a:gd name="T12" fmla="*/ 37 w 39"/>
                <a:gd name="T13" fmla="*/ 28 h 29"/>
                <a:gd name="T14" fmla="*/ 34 w 39"/>
                <a:gd name="T15" fmla="*/ 29 h 29"/>
                <a:gd name="T16" fmla="*/ 10 w 39"/>
                <a:gd name="T17" fmla="*/ 20 h 29"/>
                <a:gd name="T18" fmla="*/ 29 w 39"/>
                <a:gd name="T19" fmla="*/ 20 h 29"/>
                <a:gd name="T20" fmla="*/ 19 w 39"/>
                <a:gd name="T21" fmla="*/ 9 h 29"/>
                <a:gd name="T22" fmla="*/ 10 w 39"/>
                <a:gd name="T2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29">
                  <a:moveTo>
                    <a:pt x="34" y="29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3" y="29"/>
                    <a:pt x="2" y="29"/>
                    <a:pt x="1" y="28"/>
                  </a:cubicBezTo>
                  <a:cubicBezTo>
                    <a:pt x="0" y="27"/>
                    <a:pt x="0" y="26"/>
                    <a:pt x="0" y="25"/>
                  </a:cubicBezTo>
                  <a:cubicBezTo>
                    <a:pt x="0" y="11"/>
                    <a:pt x="9" y="0"/>
                    <a:pt x="19" y="0"/>
                  </a:cubicBezTo>
                  <a:cubicBezTo>
                    <a:pt x="30" y="0"/>
                    <a:pt x="39" y="11"/>
                    <a:pt x="39" y="25"/>
                  </a:cubicBezTo>
                  <a:cubicBezTo>
                    <a:pt x="39" y="26"/>
                    <a:pt x="38" y="27"/>
                    <a:pt x="37" y="28"/>
                  </a:cubicBezTo>
                  <a:cubicBezTo>
                    <a:pt x="36" y="29"/>
                    <a:pt x="35" y="29"/>
                    <a:pt x="34" y="29"/>
                  </a:cubicBezTo>
                  <a:close/>
                  <a:moveTo>
                    <a:pt x="10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8" y="14"/>
                    <a:pt x="24" y="9"/>
                    <a:pt x="19" y="9"/>
                  </a:cubicBezTo>
                  <a:cubicBezTo>
                    <a:pt x="15" y="9"/>
                    <a:pt x="11" y="14"/>
                    <a:pt x="1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66"/>
            <p:cNvSpPr>
              <a:spLocks noEditPoints="1"/>
            </p:cNvSpPr>
            <p:nvPr/>
          </p:nvSpPr>
          <p:spPr bwMode="auto">
            <a:xfrm>
              <a:off x="5108575" y="1800225"/>
              <a:ext cx="107950" cy="80962"/>
            </a:xfrm>
            <a:custGeom>
              <a:avLst/>
              <a:gdLst>
                <a:gd name="T0" fmla="*/ 34 w 38"/>
                <a:gd name="T1" fmla="*/ 29 h 29"/>
                <a:gd name="T2" fmla="*/ 4 w 38"/>
                <a:gd name="T3" fmla="*/ 29 h 29"/>
                <a:gd name="T4" fmla="*/ 1 w 38"/>
                <a:gd name="T5" fmla="*/ 28 h 29"/>
                <a:gd name="T6" fmla="*/ 0 w 38"/>
                <a:gd name="T7" fmla="*/ 25 h 29"/>
                <a:gd name="T8" fmla="*/ 19 w 38"/>
                <a:gd name="T9" fmla="*/ 0 h 29"/>
                <a:gd name="T10" fmla="*/ 38 w 38"/>
                <a:gd name="T11" fmla="*/ 25 h 29"/>
                <a:gd name="T12" fmla="*/ 37 w 38"/>
                <a:gd name="T13" fmla="*/ 28 h 29"/>
                <a:gd name="T14" fmla="*/ 34 w 38"/>
                <a:gd name="T15" fmla="*/ 29 h 29"/>
                <a:gd name="T16" fmla="*/ 9 w 38"/>
                <a:gd name="T17" fmla="*/ 20 h 29"/>
                <a:gd name="T18" fmla="*/ 28 w 38"/>
                <a:gd name="T19" fmla="*/ 20 h 29"/>
                <a:gd name="T20" fmla="*/ 19 w 38"/>
                <a:gd name="T21" fmla="*/ 9 h 29"/>
                <a:gd name="T22" fmla="*/ 9 w 38"/>
                <a:gd name="T2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29">
                  <a:moveTo>
                    <a:pt x="34" y="29"/>
                  </a:moveTo>
                  <a:cubicBezTo>
                    <a:pt x="4" y="29"/>
                    <a:pt x="4" y="29"/>
                    <a:pt x="4" y="29"/>
                  </a:cubicBezTo>
                  <a:cubicBezTo>
                    <a:pt x="3" y="29"/>
                    <a:pt x="2" y="29"/>
                    <a:pt x="1" y="28"/>
                  </a:cubicBezTo>
                  <a:cubicBezTo>
                    <a:pt x="0" y="27"/>
                    <a:pt x="0" y="26"/>
                    <a:pt x="0" y="25"/>
                  </a:cubicBezTo>
                  <a:cubicBezTo>
                    <a:pt x="0" y="11"/>
                    <a:pt x="8" y="0"/>
                    <a:pt x="19" y="0"/>
                  </a:cubicBezTo>
                  <a:cubicBezTo>
                    <a:pt x="30" y="0"/>
                    <a:pt x="38" y="11"/>
                    <a:pt x="38" y="25"/>
                  </a:cubicBezTo>
                  <a:cubicBezTo>
                    <a:pt x="38" y="26"/>
                    <a:pt x="38" y="27"/>
                    <a:pt x="37" y="28"/>
                  </a:cubicBezTo>
                  <a:cubicBezTo>
                    <a:pt x="36" y="29"/>
                    <a:pt x="35" y="29"/>
                    <a:pt x="34" y="29"/>
                  </a:cubicBezTo>
                  <a:close/>
                  <a:moveTo>
                    <a:pt x="9" y="20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27" y="14"/>
                    <a:pt x="23" y="9"/>
                    <a:pt x="19" y="9"/>
                  </a:cubicBezTo>
                  <a:cubicBezTo>
                    <a:pt x="14" y="9"/>
                    <a:pt x="11" y="14"/>
                    <a:pt x="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67"/>
            <p:cNvSpPr/>
            <p:nvPr/>
          </p:nvSpPr>
          <p:spPr bwMode="auto">
            <a:xfrm>
              <a:off x="4514850" y="1925638"/>
              <a:ext cx="717550" cy="25400"/>
            </a:xfrm>
            <a:custGeom>
              <a:avLst/>
              <a:gdLst>
                <a:gd name="T0" fmla="*/ 251 w 256"/>
                <a:gd name="T1" fmla="*/ 9 h 9"/>
                <a:gd name="T2" fmla="*/ 4 w 256"/>
                <a:gd name="T3" fmla="*/ 9 h 9"/>
                <a:gd name="T4" fmla="*/ 0 w 256"/>
                <a:gd name="T5" fmla="*/ 4 h 9"/>
                <a:gd name="T6" fmla="*/ 4 w 256"/>
                <a:gd name="T7" fmla="*/ 0 h 9"/>
                <a:gd name="T8" fmla="*/ 251 w 256"/>
                <a:gd name="T9" fmla="*/ 0 h 9"/>
                <a:gd name="T10" fmla="*/ 256 w 256"/>
                <a:gd name="T11" fmla="*/ 4 h 9"/>
                <a:gd name="T12" fmla="*/ 251 w 256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9">
                  <a:moveTo>
                    <a:pt x="251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254" y="0"/>
                    <a:pt x="256" y="2"/>
                    <a:pt x="256" y="4"/>
                  </a:cubicBezTo>
                  <a:cubicBezTo>
                    <a:pt x="256" y="7"/>
                    <a:pt x="254" y="9"/>
                    <a:pt x="25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 68"/>
            <p:cNvSpPr/>
            <p:nvPr/>
          </p:nvSpPr>
          <p:spPr bwMode="auto">
            <a:xfrm>
              <a:off x="4505325" y="1193800"/>
              <a:ext cx="188913" cy="230187"/>
            </a:xfrm>
            <a:custGeom>
              <a:avLst/>
              <a:gdLst>
                <a:gd name="T0" fmla="*/ 62 w 67"/>
                <a:gd name="T1" fmla="*/ 82 h 82"/>
                <a:gd name="T2" fmla="*/ 61 w 67"/>
                <a:gd name="T3" fmla="*/ 82 h 82"/>
                <a:gd name="T4" fmla="*/ 4 w 67"/>
                <a:gd name="T5" fmla="*/ 66 h 82"/>
                <a:gd name="T6" fmla="*/ 1 w 67"/>
                <a:gd name="T7" fmla="*/ 62 h 82"/>
                <a:gd name="T8" fmla="*/ 2 w 67"/>
                <a:gd name="T9" fmla="*/ 58 h 82"/>
                <a:gd name="T10" fmla="*/ 53 w 67"/>
                <a:gd name="T11" fmla="*/ 2 h 82"/>
                <a:gd name="T12" fmla="*/ 60 w 67"/>
                <a:gd name="T13" fmla="*/ 2 h 82"/>
                <a:gd name="T14" fmla="*/ 60 w 67"/>
                <a:gd name="T15" fmla="*/ 8 h 82"/>
                <a:gd name="T16" fmla="*/ 14 w 67"/>
                <a:gd name="T17" fmla="*/ 59 h 82"/>
                <a:gd name="T18" fmla="*/ 63 w 67"/>
                <a:gd name="T19" fmla="*/ 73 h 82"/>
                <a:gd name="T20" fmla="*/ 67 w 67"/>
                <a:gd name="T21" fmla="*/ 78 h 82"/>
                <a:gd name="T22" fmla="*/ 62 w 67"/>
                <a:gd name="T2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" h="82">
                  <a:moveTo>
                    <a:pt x="62" y="82"/>
                  </a:moveTo>
                  <a:cubicBezTo>
                    <a:pt x="62" y="82"/>
                    <a:pt x="61" y="82"/>
                    <a:pt x="61" y="82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3" y="65"/>
                    <a:pt x="1" y="64"/>
                    <a:pt x="1" y="62"/>
                  </a:cubicBezTo>
                  <a:cubicBezTo>
                    <a:pt x="0" y="61"/>
                    <a:pt x="1" y="59"/>
                    <a:pt x="2" y="58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5" y="0"/>
                    <a:pt x="58" y="0"/>
                    <a:pt x="60" y="2"/>
                  </a:cubicBezTo>
                  <a:cubicBezTo>
                    <a:pt x="62" y="3"/>
                    <a:pt x="62" y="6"/>
                    <a:pt x="60" y="8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6" y="73"/>
                    <a:pt x="67" y="76"/>
                    <a:pt x="67" y="78"/>
                  </a:cubicBezTo>
                  <a:cubicBezTo>
                    <a:pt x="66" y="80"/>
                    <a:pt x="64" y="82"/>
                    <a:pt x="62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 69"/>
            <p:cNvSpPr/>
            <p:nvPr/>
          </p:nvSpPr>
          <p:spPr bwMode="auto">
            <a:xfrm>
              <a:off x="5049838" y="1193800"/>
              <a:ext cx="182563" cy="230187"/>
            </a:xfrm>
            <a:custGeom>
              <a:avLst/>
              <a:gdLst>
                <a:gd name="T0" fmla="*/ 5 w 65"/>
                <a:gd name="T1" fmla="*/ 82 h 82"/>
                <a:gd name="T2" fmla="*/ 1 w 65"/>
                <a:gd name="T3" fmla="*/ 79 h 82"/>
                <a:gd name="T4" fmla="*/ 4 w 65"/>
                <a:gd name="T5" fmla="*/ 73 h 82"/>
                <a:gd name="T6" fmla="*/ 52 w 65"/>
                <a:gd name="T7" fmla="*/ 55 h 82"/>
                <a:gd name="T8" fmla="*/ 7 w 65"/>
                <a:gd name="T9" fmla="*/ 8 h 82"/>
                <a:gd name="T10" fmla="*/ 7 w 65"/>
                <a:gd name="T11" fmla="*/ 2 h 82"/>
                <a:gd name="T12" fmla="*/ 14 w 65"/>
                <a:gd name="T13" fmla="*/ 2 h 82"/>
                <a:gd name="T14" fmla="*/ 64 w 65"/>
                <a:gd name="T15" fmla="*/ 54 h 82"/>
                <a:gd name="T16" fmla="*/ 65 w 65"/>
                <a:gd name="T17" fmla="*/ 58 h 82"/>
                <a:gd name="T18" fmla="*/ 62 w 65"/>
                <a:gd name="T19" fmla="*/ 61 h 82"/>
                <a:gd name="T20" fmla="*/ 7 w 65"/>
                <a:gd name="T21" fmla="*/ 81 h 82"/>
                <a:gd name="T22" fmla="*/ 5 w 65"/>
                <a:gd name="T2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82">
                  <a:moveTo>
                    <a:pt x="5" y="82"/>
                  </a:moveTo>
                  <a:cubicBezTo>
                    <a:pt x="3" y="82"/>
                    <a:pt x="2" y="81"/>
                    <a:pt x="1" y="79"/>
                  </a:cubicBezTo>
                  <a:cubicBezTo>
                    <a:pt x="0" y="76"/>
                    <a:pt x="1" y="74"/>
                    <a:pt x="4" y="73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6"/>
                    <a:pt x="6" y="3"/>
                    <a:pt x="7" y="2"/>
                  </a:cubicBezTo>
                  <a:cubicBezTo>
                    <a:pt x="9" y="0"/>
                    <a:pt x="12" y="0"/>
                    <a:pt x="14" y="2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65" y="55"/>
                    <a:pt x="65" y="57"/>
                    <a:pt x="65" y="58"/>
                  </a:cubicBezTo>
                  <a:cubicBezTo>
                    <a:pt x="65" y="60"/>
                    <a:pt x="63" y="61"/>
                    <a:pt x="62" y="6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6" y="82"/>
                    <a:pt x="6" y="82"/>
                    <a:pt x="5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70"/>
            <p:cNvSpPr/>
            <p:nvPr/>
          </p:nvSpPr>
          <p:spPr bwMode="auto">
            <a:xfrm>
              <a:off x="4724400" y="1168400"/>
              <a:ext cx="163513" cy="150812"/>
            </a:xfrm>
            <a:custGeom>
              <a:avLst/>
              <a:gdLst>
                <a:gd name="T0" fmla="*/ 31 w 58"/>
                <a:gd name="T1" fmla="*/ 54 h 54"/>
                <a:gd name="T2" fmla="*/ 25 w 58"/>
                <a:gd name="T3" fmla="*/ 53 h 54"/>
                <a:gd name="T4" fmla="*/ 0 w 58"/>
                <a:gd name="T5" fmla="*/ 5 h 54"/>
                <a:gd name="T6" fmla="*/ 4 w 58"/>
                <a:gd name="T7" fmla="*/ 0 h 54"/>
                <a:gd name="T8" fmla="*/ 9 w 58"/>
                <a:gd name="T9" fmla="*/ 5 h 54"/>
                <a:gd name="T10" fmla="*/ 27 w 58"/>
                <a:gd name="T11" fmla="*/ 44 h 54"/>
                <a:gd name="T12" fmla="*/ 49 w 58"/>
                <a:gd name="T13" fmla="*/ 31 h 54"/>
                <a:gd name="T14" fmla="*/ 55 w 58"/>
                <a:gd name="T15" fmla="*/ 30 h 54"/>
                <a:gd name="T16" fmla="*/ 56 w 58"/>
                <a:gd name="T17" fmla="*/ 37 h 54"/>
                <a:gd name="T18" fmla="*/ 31 w 58"/>
                <a:gd name="T1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4">
                  <a:moveTo>
                    <a:pt x="31" y="54"/>
                  </a:moveTo>
                  <a:cubicBezTo>
                    <a:pt x="28" y="54"/>
                    <a:pt x="26" y="53"/>
                    <a:pt x="25" y="53"/>
                  </a:cubicBezTo>
                  <a:cubicBezTo>
                    <a:pt x="9" y="48"/>
                    <a:pt x="0" y="24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23"/>
                    <a:pt x="17" y="41"/>
                    <a:pt x="27" y="44"/>
                  </a:cubicBezTo>
                  <a:cubicBezTo>
                    <a:pt x="36" y="47"/>
                    <a:pt x="43" y="39"/>
                    <a:pt x="49" y="31"/>
                  </a:cubicBezTo>
                  <a:cubicBezTo>
                    <a:pt x="50" y="29"/>
                    <a:pt x="53" y="29"/>
                    <a:pt x="55" y="30"/>
                  </a:cubicBezTo>
                  <a:cubicBezTo>
                    <a:pt x="57" y="32"/>
                    <a:pt x="58" y="35"/>
                    <a:pt x="56" y="37"/>
                  </a:cubicBezTo>
                  <a:cubicBezTo>
                    <a:pt x="47" y="50"/>
                    <a:pt x="38" y="54"/>
                    <a:pt x="31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71"/>
            <p:cNvSpPr/>
            <p:nvPr/>
          </p:nvSpPr>
          <p:spPr bwMode="auto">
            <a:xfrm>
              <a:off x="4856163" y="1168400"/>
              <a:ext cx="163513" cy="150812"/>
            </a:xfrm>
            <a:custGeom>
              <a:avLst/>
              <a:gdLst>
                <a:gd name="T0" fmla="*/ 27 w 58"/>
                <a:gd name="T1" fmla="*/ 54 h 54"/>
                <a:gd name="T2" fmla="*/ 2 w 58"/>
                <a:gd name="T3" fmla="*/ 37 h 54"/>
                <a:gd name="T4" fmla="*/ 3 w 58"/>
                <a:gd name="T5" fmla="*/ 30 h 54"/>
                <a:gd name="T6" fmla="*/ 9 w 58"/>
                <a:gd name="T7" fmla="*/ 31 h 54"/>
                <a:gd name="T8" fmla="*/ 31 w 58"/>
                <a:gd name="T9" fmla="*/ 44 h 54"/>
                <a:gd name="T10" fmla="*/ 49 w 58"/>
                <a:gd name="T11" fmla="*/ 5 h 54"/>
                <a:gd name="T12" fmla="*/ 54 w 58"/>
                <a:gd name="T13" fmla="*/ 0 h 54"/>
                <a:gd name="T14" fmla="*/ 58 w 58"/>
                <a:gd name="T15" fmla="*/ 5 h 54"/>
                <a:gd name="T16" fmla="*/ 33 w 58"/>
                <a:gd name="T17" fmla="*/ 53 h 54"/>
                <a:gd name="T18" fmla="*/ 27 w 58"/>
                <a:gd name="T1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4">
                  <a:moveTo>
                    <a:pt x="27" y="54"/>
                  </a:moveTo>
                  <a:cubicBezTo>
                    <a:pt x="20" y="54"/>
                    <a:pt x="11" y="50"/>
                    <a:pt x="2" y="37"/>
                  </a:cubicBezTo>
                  <a:cubicBezTo>
                    <a:pt x="0" y="35"/>
                    <a:pt x="1" y="32"/>
                    <a:pt x="3" y="30"/>
                  </a:cubicBezTo>
                  <a:cubicBezTo>
                    <a:pt x="5" y="29"/>
                    <a:pt x="8" y="29"/>
                    <a:pt x="9" y="31"/>
                  </a:cubicBezTo>
                  <a:cubicBezTo>
                    <a:pt x="15" y="39"/>
                    <a:pt x="22" y="47"/>
                    <a:pt x="31" y="44"/>
                  </a:cubicBezTo>
                  <a:cubicBezTo>
                    <a:pt x="41" y="41"/>
                    <a:pt x="49" y="23"/>
                    <a:pt x="49" y="5"/>
                  </a:cubicBezTo>
                  <a:cubicBezTo>
                    <a:pt x="49" y="2"/>
                    <a:pt x="51" y="0"/>
                    <a:pt x="54" y="0"/>
                  </a:cubicBezTo>
                  <a:cubicBezTo>
                    <a:pt x="56" y="0"/>
                    <a:pt x="58" y="2"/>
                    <a:pt x="58" y="5"/>
                  </a:cubicBezTo>
                  <a:cubicBezTo>
                    <a:pt x="58" y="24"/>
                    <a:pt x="49" y="48"/>
                    <a:pt x="33" y="53"/>
                  </a:cubicBezTo>
                  <a:cubicBezTo>
                    <a:pt x="32" y="53"/>
                    <a:pt x="30" y="54"/>
                    <a:pt x="2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77" name="Freeform 72"/>
          <p:cNvSpPr>
            <a:spLocks noEditPoints="1"/>
          </p:cNvSpPr>
          <p:nvPr/>
        </p:nvSpPr>
        <p:spPr bwMode="auto">
          <a:xfrm>
            <a:off x="5095796" y="2271190"/>
            <a:ext cx="864116" cy="863047"/>
          </a:xfrm>
          <a:custGeom>
            <a:avLst/>
            <a:gdLst>
              <a:gd name="T0" fmla="*/ 229 w 457"/>
              <a:gd name="T1" fmla="*/ 457 h 457"/>
              <a:gd name="T2" fmla="*/ 0 w 457"/>
              <a:gd name="T3" fmla="*/ 228 h 457"/>
              <a:gd name="T4" fmla="*/ 229 w 457"/>
              <a:gd name="T5" fmla="*/ 0 h 457"/>
              <a:gd name="T6" fmla="*/ 457 w 457"/>
              <a:gd name="T7" fmla="*/ 228 h 457"/>
              <a:gd name="T8" fmla="*/ 229 w 457"/>
              <a:gd name="T9" fmla="*/ 457 h 457"/>
              <a:gd name="T10" fmla="*/ 229 w 457"/>
              <a:gd name="T11" fmla="*/ 9 h 457"/>
              <a:gd name="T12" fmla="*/ 9 w 457"/>
              <a:gd name="T13" fmla="*/ 228 h 457"/>
              <a:gd name="T14" fmla="*/ 229 w 457"/>
              <a:gd name="T15" fmla="*/ 448 h 457"/>
              <a:gd name="T16" fmla="*/ 448 w 457"/>
              <a:gd name="T17" fmla="*/ 228 h 457"/>
              <a:gd name="T18" fmla="*/ 229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7" y="102"/>
                  <a:pt x="457" y="228"/>
                </a:cubicBezTo>
                <a:cubicBezTo>
                  <a:pt x="457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9" y="107"/>
                  <a:pt x="9" y="228"/>
                </a:cubicBezTo>
                <a:cubicBezTo>
                  <a:pt x="9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78" name="组合 177"/>
          <p:cNvGrpSpPr/>
          <p:nvPr/>
        </p:nvGrpSpPr>
        <p:grpSpPr>
          <a:xfrm>
            <a:off x="6455068" y="2386691"/>
            <a:ext cx="487670" cy="604239"/>
            <a:chOff x="6248400" y="1160463"/>
            <a:chExt cx="723901" cy="896937"/>
          </a:xfrm>
          <a:solidFill>
            <a:srgbClr val="FC621E"/>
          </a:solidFill>
        </p:grpSpPr>
        <p:sp>
          <p:nvSpPr>
            <p:cNvPr id="179" name="Freeform 73"/>
            <p:cNvSpPr>
              <a:spLocks noEditPoints="1"/>
            </p:cNvSpPr>
            <p:nvPr/>
          </p:nvSpPr>
          <p:spPr bwMode="auto">
            <a:xfrm>
              <a:off x="6383338" y="1160463"/>
              <a:ext cx="241300" cy="363537"/>
            </a:xfrm>
            <a:custGeom>
              <a:avLst/>
              <a:gdLst>
                <a:gd name="T0" fmla="*/ 30 w 86"/>
                <a:gd name="T1" fmla="*/ 130 h 130"/>
                <a:gd name="T2" fmla="*/ 28 w 86"/>
                <a:gd name="T3" fmla="*/ 129 h 130"/>
                <a:gd name="T4" fmla="*/ 26 w 86"/>
                <a:gd name="T5" fmla="*/ 127 h 130"/>
                <a:gd name="T6" fmla="*/ 4 w 86"/>
                <a:gd name="T7" fmla="*/ 57 h 130"/>
                <a:gd name="T8" fmla="*/ 16 w 86"/>
                <a:gd name="T9" fmla="*/ 15 h 130"/>
                <a:gd name="T10" fmla="*/ 33 w 86"/>
                <a:gd name="T11" fmla="*/ 2 h 130"/>
                <a:gd name="T12" fmla="*/ 74 w 86"/>
                <a:gd name="T13" fmla="*/ 1 h 130"/>
                <a:gd name="T14" fmla="*/ 82 w 86"/>
                <a:gd name="T15" fmla="*/ 1 h 130"/>
                <a:gd name="T16" fmla="*/ 86 w 86"/>
                <a:gd name="T17" fmla="*/ 5 h 130"/>
                <a:gd name="T18" fmla="*/ 82 w 86"/>
                <a:gd name="T19" fmla="*/ 10 h 130"/>
                <a:gd name="T20" fmla="*/ 74 w 86"/>
                <a:gd name="T21" fmla="*/ 10 h 130"/>
                <a:gd name="T22" fmla="*/ 36 w 86"/>
                <a:gd name="T23" fmla="*/ 11 h 130"/>
                <a:gd name="T24" fmla="*/ 25 w 86"/>
                <a:gd name="T25" fmla="*/ 18 h 130"/>
                <a:gd name="T26" fmla="*/ 24 w 86"/>
                <a:gd name="T27" fmla="*/ 18 h 130"/>
                <a:gd name="T28" fmla="*/ 24 w 86"/>
                <a:gd name="T29" fmla="*/ 20 h 130"/>
                <a:gd name="T30" fmla="*/ 30 w 86"/>
                <a:gd name="T31" fmla="*/ 37 h 130"/>
                <a:gd name="T32" fmla="*/ 41 w 86"/>
                <a:gd name="T33" fmla="*/ 50 h 130"/>
                <a:gd name="T34" fmla="*/ 83 w 86"/>
                <a:gd name="T35" fmla="*/ 100 h 130"/>
                <a:gd name="T36" fmla="*/ 83 w 86"/>
                <a:gd name="T37" fmla="*/ 103 h 130"/>
                <a:gd name="T38" fmla="*/ 81 w 86"/>
                <a:gd name="T39" fmla="*/ 107 h 130"/>
                <a:gd name="T40" fmla="*/ 32 w 86"/>
                <a:gd name="T41" fmla="*/ 129 h 130"/>
                <a:gd name="T42" fmla="*/ 30 w 86"/>
                <a:gd name="T43" fmla="*/ 130 h 130"/>
                <a:gd name="T44" fmla="*/ 17 w 86"/>
                <a:gd name="T45" fmla="*/ 34 h 130"/>
                <a:gd name="T46" fmla="*/ 13 w 86"/>
                <a:gd name="T47" fmla="*/ 54 h 130"/>
                <a:gd name="T48" fmla="*/ 33 w 86"/>
                <a:gd name="T49" fmla="*/ 119 h 130"/>
                <a:gd name="T50" fmla="*/ 72 w 86"/>
                <a:gd name="T51" fmla="*/ 101 h 130"/>
                <a:gd name="T52" fmla="*/ 34 w 86"/>
                <a:gd name="T53" fmla="*/ 56 h 130"/>
                <a:gd name="T54" fmla="*/ 23 w 86"/>
                <a:gd name="T55" fmla="*/ 42 h 130"/>
                <a:gd name="T56" fmla="*/ 17 w 86"/>
                <a:gd name="T57" fmla="*/ 3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130">
                  <a:moveTo>
                    <a:pt x="30" y="130"/>
                  </a:moveTo>
                  <a:cubicBezTo>
                    <a:pt x="30" y="130"/>
                    <a:pt x="29" y="130"/>
                    <a:pt x="28" y="129"/>
                  </a:cubicBezTo>
                  <a:cubicBezTo>
                    <a:pt x="27" y="129"/>
                    <a:pt x="26" y="128"/>
                    <a:pt x="26" y="127"/>
                  </a:cubicBezTo>
                  <a:cubicBezTo>
                    <a:pt x="26" y="126"/>
                    <a:pt x="7" y="66"/>
                    <a:pt x="4" y="57"/>
                  </a:cubicBezTo>
                  <a:cubicBezTo>
                    <a:pt x="0" y="48"/>
                    <a:pt x="11" y="24"/>
                    <a:pt x="16" y="15"/>
                  </a:cubicBezTo>
                  <a:cubicBezTo>
                    <a:pt x="18" y="9"/>
                    <a:pt x="24" y="4"/>
                    <a:pt x="33" y="2"/>
                  </a:cubicBezTo>
                  <a:cubicBezTo>
                    <a:pt x="39" y="0"/>
                    <a:pt x="57" y="0"/>
                    <a:pt x="74" y="1"/>
                  </a:cubicBezTo>
                  <a:cubicBezTo>
                    <a:pt x="77" y="1"/>
                    <a:pt x="80" y="1"/>
                    <a:pt x="82" y="1"/>
                  </a:cubicBezTo>
                  <a:cubicBezTo>
                    <a:pt x="84" y="1"/>
                    <a:pt x="86" y="3"/>
                    <a:pt x="86" y="5"/>
                  </a:cubicBezTo>
                  <a:cubicBezTo>
                    <a:pt x="86" y="8"/>
                    <a:pt x="84" y="10"/>
                    <a:pt x="82" y="10"/>
                  </a:cubicBezTo>
                  <a:cubicBezTo>
                    <a:pt x="80" y="10"/>
                    <a:pt x="77" y="10"/>
                    <a:pt x="74" y="10"/>
                  </a:cubicBezTo>
                  <a:cubicBezTo>
                    <a:pt x="63" y="10"/>
                    <a:pt x="41" y="9"/>
                    <a:pt x="36" y="11"/>
                  </a:cubicBezTo>
                  <a:cubicBezTo>
                    <a:pt x="30" y="12"/>
                    <a:pt x="26" y="15"/>
                    <a:pt x="25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9"/>
                    <a:pt x="24" y="19"/>
                    <a:pt x="24" y="20"/>
                  </a:cubicBezTo>
                  <a:cubicBezTo>
                    <a:pt x="23" y="24"/>
                    <a:pt x="25" y="30"/>
                    <a:pt x="30" y="37"/>
                  </a:cubicBezTo>
                  <a:cubicBezTo>
                    <a:pt x="33" y="41"/>
                    <a:pt x="37" y="46"/>
                    <a:pt x="41" y="50"/>
                  </a:cubicBezTo>
                  <a:cubicBezTo>
                    <a:pt x="83" y="100"/>
                    <a:pt x="83" y="100"/>
                    <a:pt x="83" y="100"/>
                  </a:cubicBezTo>
                  <a:cubicBezTo>
                    <a:pt x="83" y="101"/>
                    <a:pt x="84" y="102"/>
                    <a:pt x="83" y="103"/>
                  </a:cubicBezTo>
                  <a:cubicBezTo>
                    <a:pt x="83" y="105"/>
                    <a:pt x="82" y="106"/>
                    <a:pt x="81" y="107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1" y="130"/>
                    <a:pt x="31" y="130"/>
                    <a:pt x="30" y="130"/>
                  </a:cubicBezTo>
                  <a:close/>
                  <a:moveTo>
                    <a:pt x="17" y="34"/>
                  </a:moveTo>
                  <a:cubicBezTo>
                    <a:pt x="14" y="43"/>
                    <a:pt x="12" y="52"/>
                    <a:pt x="13" y="54"/>
                  </a:cubicBezTo>
                  <a:cubicBezTo>
                    <a:pt x="15" y="62"/>
                    <a:pt x="28" y="104"/>
                    <a:pt x="33" y="119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0" y="51"/>
                    <a:pt x="26" y="47"/>
                    <a:pt x="23" y="42"/>
                  </a:cubicBezTo>
                  <a:cubicBezTo>
                    <a:pt x="21" y="40"/>
                    <a:pt x="19" y="37"/>
                    <a:pt x="1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74"/>
            <p:cNvSpPr>
              <a:spLocks noEditPoints="1"/>
            </p:cNvSpPr>
            <p:nvPr/>
          </p:nvSpPr>
          <p:spPr bwMode="auto">
            <a:xfrm>
              <a:off x="6592888" y="1160463"/>
              <a:ext cx="238125" cy="363537"/>
            </a:xfrm>
            <a:custGeom>
              <a:avLst/>
              <a:gdLst>
                <a:gd name="T0" fmla="*/ 56 w 85"/>
                <a:gd name="T1" fmla="*/ 130 h 130"/>
                <a:gd name="T2" fmla="*/ 54 w 85"/>
                <a:gd name="T3" fmla="*/ 129 h 130"/>
                <a:gd name="T4" fmla="*/ 5 w 85"/>
                <a:gd name="T5" fmla="*/ 107 h 130"/>
                <a:gd name="T6" fmla="*/ 2 w 85"/>
                <a:gd name="T7" fmla="*/ 103 h 130"/>
                <a:gd name="T8" fmla="*/ 3 w 85"/>
                <a:gd name="T9" fmla="*/ 100 h 130"/>
                <a:gd name="T10" fmla="*/ 45 w 85"/>
                <a:gd name="T11" fmla="*/ 50 h 130"/>
                <a:gd name="T12" fmla="*/ 56 w 85"/>
                <a:gd name="T13" fmla="*/ 37 h 130"/>
                <a:gd name="T14" fmla="*/ 62 w 85"/>
                <a:gd name="T15" fmla="*/ 20 h 130"/>
                <a:gd name="T16" fmla="*/ 62 w 85"/>
                <a:gd name="T17" fmla="*/ 18 h 130"/>
                <a:gd name="T18" fmla="*/ 61 w 85"/>
                <a:gd name="T19" fmla="*/ 18 h 130"/>
                <a:gd name="T20" fmla="*/ 50 w 85"/>
                <a:gd name="T21" fmla="*/ 11 h 130"/>
                <a:gd name="T22" fmla="*/ 12 w 85"/>
                <a:gd name="T23" fmla="*/ 10 h 130"/>
                <a:gd name="T24" fmla="*/ 4 w 85"/>
                <a:gd name="T25" fmla="*/ 10 h 130"/>
                <a:gd name="T26" fmla="*/ 0 w 85"/>
                <a:gd name="T27" fmla="*/ 5 h 130"/>
                <a:gd name="T28" fmla="*/ 4 w 85"/>
                <a:gd name="T29" fmla="*/ 1 h 130"/>
                <a:gd name="T30" fmla="*/ 12 w 85"/>
                <a:gd name="T31" fmla="*/ 1 h 130"/>
                <a:gd name="T32" fmla="*/ 53 w 85"/>
                <a:gd name="T33" fmla="*/ 2 h 130"/>
                <a:gd name="T34" fmla="*/ 70 w 85"/>
                <a:gd name="T35" fmla="*/ 15 h 130"/>
                <a:gd name="T36" fmla="*/ 82 w 85"/>
                <a:gd name="T37" fmla="*/ 57 h 130"/>
                <a:gd name="T38" fmla="*/ 60 w 85"/>
                <a:gd name="T39" fmla="*/ 127 h 130"/>
                <a:gd name="T40" fmla="*/ 57 w 85"/>
                <a:gd name="T41" fmla="*/ 129 h 130"/>
                <a:gd name="T42" fmla="*/ 56 w 85"/>
                <a:gd name="T43" fmla="*/ 130 h 130"/>
                <a:gd name="T44" fmla="*/ 14 w 85"/>
                <a:gd name="T45" fmla="*/ 101 h 130"/>
                <a:gd name="T46" fmla="*/ 53 w 85"/>
                <a:gd name="T47" fmla="*/ 119 h 130"/>
                <a:gd name="T48" fmla="*/ 73 w 85"/>
                <a:gd name="T49" fmla="*/ 54 h 130"/>
                <a:gd name="T50" fmla="*/ 68 w 85"/>
                <a:gd name="T51" fmla="*/ 34 h 130"/>
                <a:gd name="T52" fmla="*/ 63 w 85"/>
                <a:gd name="T53" fmla="*/ 42 h 130"/>
                <a:gd name="T54" fmla="*/ 52 w 85"/>
                <a:gd name="T55" fmla="*/ 56 h 130"/>
                <a:gd name="T56" fmla="*/ 14 w 85"/>
                <a:gd name="T57" fmla="*/ 10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" h="130">
                  <a:moveTo>
                    <a:pt x="56" y="130"/>
                  </a:moveTo>
                  <a:cubicBezTo>
                    <a:pt x="55" y="130"/>
                    <a:pt x="54" y="130"/>
                    <a:pt x="54" y="129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3" y="106"/>
                    <a:pt x="3" y="105"/>
                    <a:pt x="2" y="103"/>
                  </a:cubicBezTo>
                  <a:cubicBezTo>
                    <a:pt x="2" y="102"/>
                    <a:pt x="2" y="101"/>
                    <a:pt x="3" y="10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9" y="46"/>
                    <a:pt x="52" y="41"/>
                    <a:pt x="56" y="37"/>
                  </a:cubicBezTo>
                  <a:cubicBezTo>
                    <a:pt x="61" y="30"/>
                    <a:pt x="63" y="24"/>
                    <a:pt x="62" y="20"/>
                  </a:cubicBezTo>
                  <a:cubicBezTo>
                    <a:pt x="62" y="19"/>
                    <a:pt x="62" y="19"/>
                    <a:pt x="62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59" y="15"/>
                    <a:pt x="56" y="12"/>
                    <a:pt x="50" y="11"/>
                  </a:cubicBezTo>
                  <a:cubicBezTo>
                    <a:pt x="45" y="9"/>
                    <a:pt x="23" y="10"/>
                    <a:pt x="12" y="10"/>
                  </a:cubicBezTo>
                  <a:cubicBezTo>
                    <a:pt x="9" y="10"/>
                    <a:pt x="6" y="10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6" y="1"/>
                    <a:pt x="8" y="1"/>
                    <a:pt x="12" y="1"/>
                  </a:cubicBezTo>
                  <a:cubicBezTo>
                    <a:pt x="29" y="0"/>
                    <a:pt x="47" y="0"/>
                    <a:pt x="53" y="2"/>
                  </a:cubicBezTo>
                  <a:cubicBezTo>
                    <a:pt x="62" y="4"/>
                    <a:pt x="67" y="9"/>
                    <a:pt x="70" y="15"/>
                  </a:cubicBezTo>
                  <a:cubicBezTo>
                    <a:pt x="74" y="24"/>
                    <a:pt x="85" y="48"/>
                    <a:pt x="82" y="57"/>
                  </a:cubicBezTo>
                  <a:cubicBezTo>
                    <a:pt x="79" y="66"/>
                    <a:pt x="60" y="126"/>
                    <a:pt x="60" y="127"/>
                  </a:cubicBezTo>
                  <a:cubicBezTo>
                    <a:pt x="60" y="128"/>
                    <a:pt x="59" y="129"/>
                    <a:pt x="57" y="129"/>
                  </a:cubicBezTo>
                  <a:cubicBezTo>
                    <a:pt x="57" y="130"/>
                    <a:pt x="56" y="130"/>
                    <a:pt x="56" y="130"/>
                  </a:cubicBezTo>
                  <a:close/>
                  <a:moveTo>
                    <a:pt x="14" y="101"/>
                  </a:moveTo>
                  <a:cubicBezTo>
                    <a:pt x="53" y="119"/>
                    <a:pt x="53" y="119"/>
                    <a:pt x="53" y="119"/>
                  </a:cubicBezTo>
                  <a:cubicBezTo>
                    <a:pt x="57" y="104"/>
                    <a:pt x="71" y="62"/>
                    <a:pt x="73" y="54"/>
                  </a:cubicBezTo>
                  <a:cubicBezTo>
                    <a:pt x="74" y="52"/>
                    <a:pt x="72" y="43"/>
                    <a:pt x="68" y="34"/>
                  </a:cubicBezTo>
                  <a:cubicBezTo>
                    <a:pt x="67" y="37"/>
                    <a:pt x="65" y="40"/>
                    <a:pt x="63" y="42"/>
                  </a:cubicBezTo>
                  <a:cubicBezTo>
                    <a:pt x="60" y="47"/>
                    <a:pt x="56" y="51"/>
                    <a:pt x="52" y="56"/>
                  </a:cubicBezTo>
                  <a:lnTo>
                    <a:pt x="1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75"/>
            <p:cNvSpPr/>
            <p:nvPr/>
          </p:nvSpPr>
          <p:spPr bwMode="auto">
            <a:xfrm>
              <a:off x="6248400" y="1220788"/>
              <a:ext cx="377825" cy="836612"/>
            </a:xfrm>
            <a:custGeom>
              <a:avLst/>
              <a:gdLst>
                <a:gd name="T0" fmla="*/ 131 w 135"/>
                <a:gd name="T1" fmla="*/ 298 h 298"/>
                <a:gd name="T2" fmla="*/ 27 w 135"/>
                <a:gd name="T3" fmla="*/ 298 h 298"/>
                <a:gd name="T4" fmla="*/ 0 w 135"/>
                <a:gd name="T5" fmla="*/ 273 h 298"/>
                <a:gd name="T6" fmla="*/ 0 w 135"/>
                <a:gd name="T7" fmla="*/ 32 h 298"/>
                <a:gd name="T8" fmla="*/ 65 w 135"/>
                <a:gd name="T9" fmla="*/ 0 h 298"/>
                <a:gd name="T10" fmla="*/ 70 w 135"/>
                <a:gd name="T11" fmla="*/ 4 h 298"/>
                <a:gd name="T12" fmla="*/ 65 w 135"/>
                <a:gd name="T13" fmla="*/ 9 h 298"/>
                <a:gd name="T14" fmla="*/ 9 w 135"/>
                <a:gd name="T15" fmla="*/ 32 h 298"/>
                <a:gd name="T16" fmla="*/ 9 w 135"/>
                <a:gd name="T17" fmla="*/ 273 h 298"/>
                <a:gd name="T18" fmla="*/ 27 w 135"/>
                <a:gd name="T19" fmla="*/ 289 h 298"/>
                <a:gd name="T20" fmla="*/ 131 w 135"/>
                <a:gd name="T21" fmla="*/ 289 h 298"/>
                <a:gd name="T22" fmla="*/ 135 w 135"/>
                <a:gd name="T23" fmla="*/ 293 h 298"/>
                <a:gd name="T24" fmla="*/ 131 w 135"/>
                <a:gd name="T2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5" h="298">
                  <a:moveTo>
                    <a:pt x="131" y="298"/>
                  </a:moveTo>
                  <a:cubicBezTo>
                    <a:pt x="27" y="298"/>
                    <a:pt x="27" y="298"/>
                    <a:pt x="27" y="298"/>
                  </a:cubicBezTo>
                  <a:cubicBezTo>
                    <a:pt x="12" y="298"/>
                    <a:pt x="0" y="287"/>
                    <a:pt x="0" y="27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54" y="0"/>
                    <a:pt x="65" y="0"/>
                  </a:cubicBezTo>
                  <a:cubicBezTo>
                    <a:pt x="68" y="0"/>
                    <a:pt x="70" y="2"/>
                    <a:pt x="70" y="4"/>
                  </a:cubicBezTo>
                  <a:cubicBezTo>
                    <a:pt x="70" y="7"/>
                    <a:pt x="68" y="9"/>
                    <a:pt x="65" y="9"/>
                  </a:cubicBezTo>
                  <a:cubicBezTo>
                    <a:pt x="50" y="9"/>
                    <a:pt x="11" y="26"/>
                    <a:pt x="9" y="32"/>
                  </a:cubicBezTo>
                  <a:cubicBezTo>
                    <a:pt x="9" y="273"/>
                    <a:pt x="9" y="273"/>
                    <a:pt x="9" y="273"/>
                  </a:cubicBezTo>
                  <a:cubicBezTo>
                    <a:pt x="9" y="282"/>
                    <a:pt x="17" y="289"/>
                    <a:pt x="27" y="289"/>
                  </a:cubicBezTo>
                  <a:cubicBezTo>
                    <a:pt x="131" y="289"/>
                    <a:pt x="131" y="289"/>
                    <a:pt x="131" y="289"/>
                  </a:cubicBezTo>
                  <a:cubicBezTo>
                    <a:pt x="133" y="289"/>
                    <a:pt x="135" y="291"/>
                    <a:pt x="135" y="293"/>
                  </a:cubicBezTo>
                  <a:cubicBezTo>
                    <a:pt x="135" y="296"/>
                    <a:pt x="133" y="298"/>
                    <a:pt x="131" y="2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76"/>
            <p:cNvSpPr/>
            <p:nvPr/>
          </p:nvSpPr>
          <p:spPr bwMode="auto">
            <a:xfrm>
              <a:off x="6592888" y="1220788"/>
              <a:ext cx="379413" cy="836612"/>
            </a:xfrm>
            <a:custGeom>
              <a:avLst/>
              <a:gdLst>
                <a:gd name="T0" fmla="*/ 108 w 135"/>
                <a:gd name="T1" fmla="*/ 298 h 298"/>
                <a:gd name="T2" fmla="*/ 4 w 135"/>
                <a:gd name="T3" fmla="*/ 298 h 298"/>
                <a:gd name="T4" fmla="*/ 0 w 135"/>
                <a:gd name="T5" fmla="*/ 293 h 298"/>
                <a:gd name="T6" fmla="*/ 4 w 135"/>
                <a:gd name="T7" fmla="*/ 289 h 298"/>
                <a:gd name="T8" fmla="*/ 108 w 135"/>
                <a:gd name="T9" fmla="*/ 289 h 298"/>
                <a:gd name="T10" fmla="*/ 126 w 135"/>
                <a:gd name="T11" fmla="*/ 273 h 298"/>
                <a:gd name="T12" fmla="*/ 126 w 135"/>
                <a:gd name="T13" fmla="*/ 32 h 298"/>
                <a:gd name="T14" fmla="*/ 70 w 135"/>
                <a:gd name="T15" fmla="*/ 9 h 298"/>
                <a:gd name="T16" fmla="*/ 65 w 135"/>
                <a:gd name="T17" fmla="*/ 4 h 298"/>
                <a:gd name="T18" fmla="*/ 70 w 135"/>
                <a:gd name="T19" fmla="*/ 0 h 298"/>
                <a:gd name="T20" fmla="*/ 135 w 135"/>
                <a:gd name="T21" fmla="*/ 32 h 298"/>
                <a:gd name="T22" fmla="*/ 135 w 135"/>
                <a:gd name="T23" fmla="*/ 273 h 298"/>
                <a:gd name="T24" fmla="*/ 108 w 135"/>
                <a:gd name="T2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5" h="298">
                  <a:moveTo>
                    <a:pt x="108" y="298"/>
                  </a:moveTo>
                  <a:cubicBezTo>
                    <a:pt x="4" y="298"/>
                    <a:pt x="4" y="298"/>
                    <a:pt x="4" y="298"/>
                  </a:cubicBezTo>
                  <a:cubicBezTo>
                    <a:pt x="2" y="298"/>
                    <a:pt x="0" y="296"/>
                    <a:pt x="0" y="293"/>
                  </a:cubicBezTo>
                  <a:cubicBezTo>
                    <a:pt x="0" y="291"/>
                    <a:pt x="2" y="289"/>
                    <a:pt x="4" y="289"/>
                  </a:cubicBezTo>
                  <a:cubicBezTo>
                    <a:pt x="108" y="289"/>
                    <a:pt x="108" y="289"/>
                    <a:pt x="108" y="289"/>
                  </a:cubicBezTo>
                  <a:cubicBezTo>
                    <a:pt x="118" y="289"/>
                    <a:pt x="126" y="282"/>
                    <a:pt x="126" y="273"/>
                  </a:cubicBezTo>
                  <a:cubicBezTo>
                    <a:pt x="126" y="32"/>
                    <a:pt x="126" y="32"/>
                    <a:pt x="126" y="32"/>
                  </a:cubicBezTo>
                  <a:cubicBezTo>
                    <a:pt x="124" y="26"/>
                    <a:pt x="85" y="9"/>
                    <a:pt x="70" y="9"/>
                  </a:cubicBezTo>
                  <a:cubicBezTo>
                    <a:pt x="67" y="9"/>
                    <a:pt x="65" y="7"/>
                    <a:pt x="65" y="4"/>
                  </a:cubicBezTo>
                  <a:cubicBezTo>
                    <a:pt x="65" y="2"/>
                    <a:pt x="67" y="0"/>
                    <a:pt x="70" y="0"/>
                  </a:cubicBezTo>
                  <a:cubicBezTo>
                    <a:pt x="81" y="0"/>
                    <a:pt x="135" y="15"/>
                    <a:pt x="135" y="32"/>
                  </a:cubicBezTo>
                  <a:cubicBezTo>
                    <a:pt x="135" y="273"/>
                    <a:pt x="135" y="273"/>
                    <a:pt x="135" y="273"/>
                  </a:cubicBezTo>
                  <a:cubicBezTo>
                    <a:pt x="135" y="287"/>
                    <a:pt x="123" y="298"/>
                    <a:pt x="108" y="2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77"/>
            <p:cNvSpPr/>
            <p:nvPr/>
          </p:nvSpPr>
          <p:spPr bwMode="auto">
            <a:xfrm>
              <a:off x="6553200" y="1460500"/>
              <a:ext cx="25400" cy="596900"/>
            </a:xfrm>
            <a:custGeom>
              <a:avLst/>
              <a:gdLst>
                <a:gd name="T0" fmla="*/ 4 w 9"/>
                <a:gd name="T1" fmla="*/ 213 h 213"/>
                <a:gd name="T2" fmla="*/ 0 w 9"/>
                <a:gd name="T3" fmla="*/ 208 h 213"/>
                <a:gd name="T4" fmla="*/ 0 w 9"/>
                <a:gd name="T5" fmla="*/ 4 h 213"/>
                <a:gd name="T6" fmla="*/ 4 w 9"/>
                <a:gd name="T7" fmla="*/ 0 h 213"/>
                <a:gd name="T8" fmla="*/ 9 w 9"/>
                <a:gd name="T9" fmla="*/ 4 h 213"/>
                <a:gd name="T10" fmla="*/ 9 w 9"/>
                <a:gd name="T11" fmla="*/ 208 h 213"/>
                <a:gd name="T12" fmla="*/ 4 w 9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13">
                  <a:moveTo>
                    <a:pt x="4" y="213"/>
                  </a:moveTo>
                  <a:cubicBezTo>
                    <a:pt x="2" y="213"/>
                    <a:pt x="0" y="211"/>
                    <a:pt x="0" y="20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208"/>
                    <a:pt x="9" y="208"/>
                    <a:pt x="9" y="208"/>
                  </a:cubicBezTo>
                  <a:cubicBezTo>
                    <a:pt x="9" y="211"/>
                    <a:pt x="7" y="213"/>
                    <a:pt x="4" y="2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78"/>
            <p:cNvSpPr/>
            <p:nvPr/>
          </p:nvSpPr>
          <p:spPr bwMode="auto">
            <a:xfrm>
              <a:off x="6637338" y="1460500"/>
              <a:ext cx="28575" cy="596900"/>
            </a:xfrm>
            <a:custGeom>
              <a:avLst/>
              <a:gdLst>
                <a:gd name="T0" fmla="*/ 5 w 10"/>
                <a:gd name="T1" fmla="*/ 213 h 213"/>
                <a:gd name="T2" fmla="*/ 0 w 10"/>
                <a:gd name="T3" fmla="*/ 208 h 213"/>
                <a:gd name="T4" fmla="*/ 0 w 10"/>
                <a:gd name="T5" fmla="*/ 4 h 213"/>
                <a:gd name="T6" fmla="*/ 5 w 10"/>
                <a:gd name="T7" fmla="*/ 0 h 213"/>
                <a:gd name="T8" fmla="*/ 10 w 10"/>
                <a:gd name="T9" fmla="*/ 4 h 213"/>
                <a:gd name="T10" fmla="*/ 10 w 10"/>
                <a:gd name="T11" fmla="*/ 208 h 213"/>
                <a:gd name="T12" fmla="*/ 5 w 10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13">
                  <a:moveTo>
                    <a:pt x="5" y="213"/>
                  </a:moveTo>
                  <a:cubicBezTo>
                    <a:pt x="3" y="213"/>
                    <a:pt x="0" y="211"/>
                    <a:pt x="0" y="20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208"/>
                    <a:pt x="10" y="208"/>
                    <a:pt x="10" y="208"/>
                  </a:cubicBezTo>
                  <a:cubicBezTo>
                    <a:pt x="10" y="211"/>
                    <a:pt x="8" y="213"/>
                    <a:pt x="5" y="2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79"/>
            <p:cNvSpPr>
              <a:spLocks noEditPoints="1"/>
            </p:cNvSpPr>
            <p:nvPr/>
          </p:nvSpPr>
          <p:spPr bwMode="auto">
            <a:xfrm>
              <a:off x="6248400" y="1577975"/>
              <a:ext cx="215900" cy="80962"/>
            </a:xfrm>
            <a:custGeom>
              <a:avLst/>
              <a:gdLst>
                <a:gd name="T0" fmla="*/ 72 w 77"/>
                <a:gd name="T1" fmla="*/ 29 h 29"/>
                <a:gd name="T2" fmla="*/ 5 w 77"/>
                <a:gd name="T3" fmla="*/ 29 h 29"/>
                <a:gd name="T4" fmla="*/ 0 w 77"/>
                <a:gd name="T5" fmla="*/ 25 h 29"/>
                <a:gd name="T6" fmla="*/ 0 w 77"/>
                <a:gd name="T7" fmla="*/ 5 h 29"/>
                <a:gd name="T8" fmla="*/ 5 w 77"/>
                <a:gd name="T9" fmla="*/ 0 h 29"/>
                <a:gd name="T10" fmla="*/ 72 w 77"/>
                <a:gd name="T11" fmla="*/ 0 h 29"/>
                <a:gd name="T12" fmla="*/ 77 w 77"/>
                <a:gd name="T13" fmla="*/ 5 h 29"/>
                <a:gd name="T14" fmla="*/ 77 w 77"/>
                <a:gd name="T15" fmla="*/ 25 h 29"/>
                <a:gd name="T16" fmla="*/ 72 w 77"/>
                <a:gd name="T17" fmla="*/ 29 h 29"/>
                <a:gd name="T18" fmla="*/ 9 w 77"/>
                <a:gd name="T19" fmla="*/ 20 h 29"/>
                <a:gd name="T20" fmla="*/ 67 w 77"/>
                <a:gd name="T21" fmla="*/ 20 h 29"/>
                <a:gd name="T22" fmla="*/ 67 w 77"/>
                <a:gd name="T23" fmla="*/ 10 h 29"/>
                <a:gd name="T24" fmla="*/ 9 w 77"/>
                <a:gd name="T25" fmla="*/ 10 h 29"/>
                <a:gd name="T26" fmla="*/ 9 w 77"/>
                <a:gd name="T27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29">
                  <a:moveTo>
                    <a:pt x="72" y="29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2" y="29"/>
                    <a:pt x="0" y="27"/>
                    <a:pt x="0" y="2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7" y="2"/>
                    <a:pt x="77" y="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7"/>
                    <a:pt x="74" y="29"/>
                    <a:pt x="72" y="29"/>
                  </a:cubicBezTo>
                  <a:close/>
                  <a:moveTo>
                    <a:pt x="9" y="20"/>
                  </a:moveTo>
                  <a:cubicBezTo>
                    <a:pt x="67" y="20"/>
                    <a:pt x="67" y="20"/>
                    <a:pt x="67" y="20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9" y="10"/>
                    <a:pt x="9" y="10"/>
                    <a:pt x="9" y="10"/>
                  </a:cubicBezTo>
                  <a:lnTo>
                    <a:pt x="9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6" name="Oval 80"/>
            <p:cNvSpPr>
              <a:spLocks noChangeArrowheads="1"/>
            </p:cNvSpPr>
            <p:nvPr/>
          </p:nvSpPr>
          <p:spPr bwMode="auto">
            <a:xfrm>
              <a:off x="6592888" y="1611313"/>
              <a:ext cx="31750" cy="285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Oval 81"/>
            <p:cNvSpPr>
              <a:spLocks noChangeArrowheads="1"/>
            </p:cNvSpPr>
            <p:nvPr/>
          </p:nvSpPr>
          <p:spPr bwMode="auto">
            <a:xfrm>
              <a:off x="6592888" y="1793875"/>
              <a:ext cx="31750" cy="285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Oval 82"/>
            <p:cNvSpPr>
              <a:spLocks noChangeArrowheads="1"/>
            </p:cNvSpPr>
            <p:nvPr/>
          </p:nvSpPr>
          <p:spPr bwMode="auto">
            <a:xfrm>
              <a:off x="6592888" y="1979613"/>
              <a:ext cx="31750" cy="269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89" name="Freeform 83"/>
          <p:cNvSpPr>
            <a:spLocks noEditPoints="1"/>
          </p:cNvSpPr>
          <p:nvPr/>
        </p:nvSpPr>
        <p:spPr bwMode="auto">
          <a:xfrm>
            <a:off x="6265775" y="2271190"/>
            <a:ext cx="865187" cy="863047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90" name="组合 189"/>
          <p:cNvGrpSpPr/>
          <p:nvPr/>
        </p:nvGrpSpPr>
        <p:grpSpPr>
          <a:xfrm>
            <a:off x="7613285" y="2387759"/>
            <a:ext cx="561462" cy="561462"/>
            <a:chOff x="7967663" y="1162050"/>
            <a:chExt cx="833437" cy="833437"/>
          </a:xfrm>
          <a:solidFill>
            <a:srgbClr val="FC621E"/>
          </a:solidFill>
        </p:grpSpPr>
        <p:sp>
          <p:nvSpPr>
            <p:cNvPr id="191" name="Freeform 84"/>
            <p:cNvSpPr>
              <a:spLocks noEditPoints="1"/>
            </p:cNvSpPr>
            <p:nvPr/>
          </p:nvSpPr>
          <p:spPr bwMode="auto">
            <a:xfrm>
              <a:off x="7967663" y="1701800"/>
              <a:ext cx="295275" cy="293687"/>
            </a:xfrm>
            <a:custGeom>
              <a:avLst/>
              <a:gdLst>
                <a:gd name="T0" fmla="*/ 76 w 105"/>
                <a:gd name="T1" fmla="*/ 105 h 105"/>
                <a:gd name="T2" fmla="*/ 28 w 105"/>
                <a:gd name="T3" fmla="*/ 105 h 105"/>
                <a:gd name="T4" fmla="*/ 0 w 105"/>
                <a:gd name="T5" fmla="*/ 76 h 105"/>
                <a:gd name="T6" fmla="*/ 0 w 105"/>
                <a:gd name="T7" fmla="*/ 28 h 105"/>
                <a:gd name="T8" fmla="*/ 28 w 105"/>
                <a:gd name="T9" fmla="*/ 0 h 105"/>
                <a:gd name="T10" fmla="*/ 76 w 105"/>
                <a:gd name="T11" fmla="*/ 0 h 105"/>
                <a:gd name="T12" fmla="*/ 105 w 105"/>
                <a:gd name="T13" fmla="*/ 28 h 105"/>
                <a:gd name="T14" fmla="*/ 105 w 105"/>
                <a:gd name="T15" fmla="*/ 76 h 105"/>
                <a:gd name="T16" fmla="*/ 76 w 105"/>
                <a:gd name="T17" fmla="*/ 105 h 105"/>
                <a:gd name="T18" fmla="*/ 28 w 105"/>
                <a:gd name="T19" fmla="*/ 9 h 105"/>
                <a:gd name="T20" fmla="*/ 9 w 105"/>
                <a:gd name="T21" fmla="*/ 28 h 105"/>
                <a:gd name="T22" fmla="*/ 9 w 105"/>
                <a:gd name="T23" fmla="*/ 76 h 105"/>
                <a:gd name="T24" fmla="*/ 28 w 105"/>
                <a:gd name="T25" fmla="*/ 95 h 105"/>
                <a:gd name="T26" fmla="*/ 76 w 105"/>
                <a:gd name="T27" fmla="*/ 95 h 105"/>
                <a:gd name="T28" fmla="*/ 96 w 105"/>
                <a:gd name="T29" fmla="*/ 76 h 105"/>
                <a:gd name="T30" fmla="*/ 96 w 105"/>
                <a:gd name="T31" fmla="*/ 28 h 105"/>
                <a:gd name="T32" fmla="*/ 76 w 105"/>
                <a:gd name="T33" fmla="*/ 9 h 105"/>
                <a:gd name="T34" fmla="*/ 28 w 105"/>
                <a:gd name="T35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105">
                  <a:moveTo>
                    <a:pt x="76" y="105"/>
                  </a:moveTo>
                  <a:cubicBezTo>
                    <a:pt x="28" y="105"/>
                    <a:pt x="28" y="105"/>
                    <a:pt x="28" y="105"/>
                  </a:cubicBezTo>
                  <a:cubicBezTo>
                    <a:pt x="13" y="105"/>
                    <a:pt x="0" y="92"/>
                    <a:pt x="0" y="7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3" y="0"/>
                    <a:pt x="28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2" y="0"/>
                    <a:pt x="105" y="12"/>
                    <a:pt x="105" y="28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5" y="92"/>
                    <a:pt x="92" y="105"/>
                    <a:pt x="76" y="105"/>
                  </a:cubicBezTo>
                  <a:close/>
                  <a:moveTo>
                    <a:pt x="28" y="9"/>
                  </a:moveTo>
                  <a:cubicBezTo>
                    <a:pt x="18" y="9"/>
                    <a:pt x="9" y="18"/>
                    <a:pt x="9" y="28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87"/>
                    <a:pt x="18" y="95"/>
                    <a:pt x="28" y="95"/>
                  </a:cubicBezTo>
                  <a:cubicBezTo>
                    <a:pt x="76" y="95"/>
                    <a:pt x="76" y="95"/>
                    <a:pt x="76" y="95"/>
                  </a:cubicBezTo>
                  <a:cubicBezTo>
                    <a:pt x="87" y="95"/>
                    <a:pt x="96" y="87"/>
                    <a:pt x="96" y="76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18"/>
                    <a:pt x="87" y="9"/>
                    <a:pt x="76" y="9"/>
                  </a:cubicBezTo>
                  <a:lnTo>
                    <a:pt x="2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85"/>
            <p:cNvSpPr>
              <a:spLocks noEditPoints="1"/>
            </p:cNvSpPr>
            <p:nvPr/>
          </p:nvSpPr>
          <p:spPr bwMode="auto">
            <a:xfrm>
              <a:off x="8237538" y="1701800"/>
              <a:ext cx="293688" cy="293687"/>
            </a:xfrm>
            <a:custGeom>
              <a:avLst/>
              <a:gdLst>
                <a:gd name="T0" fmla="*/ 76 w 105"/>
                <a:gd name="T1" fmla="*/ 105 h 105"/>
                <a:gd name="T2" fmla="*/ 28 w 105"/>
                <a:gd name="T3" fmla="*/ 105 h 105"/>
                <a:gd name="T4" fmla="*/ 0 w 105"/>
                <a:gd name="T5" fmla="*/ 76 h 105"/>
                <a:gd name="T6" fmla="*/ 0 w 105"/>
                <a:gd name="T7" fmla="*/ 28 h 105"/>
                <a:gd name="T8" fmla="*/ 28 w 105"/>
                <a:gd name="T9" fmla="*/ 0 h 105"/>
                <a:gd name="T10" fmla="*/ 76 w 105"/>
                <a:gd name="T11" fmla="*/ 0 h 105"/>
                <a:gd name="T12" fmla="*/ 105 w 105"/>
                <a:gd name="T13" fmla="*/ 28 h 105"/>
                <a:gd name="T14" fmla="*/ 105 w 105"/>
                <a:gd name="T15" fmla="*/ 76 h 105"/>
                <a:gd name="T16" fmla="*/ 76 w 105"/>
                <a:gd name="T17" fmla="*/ 105 h 105"/>
                <a:gd name="T18" fmla="*/ 28 w 105"/>
                <a:gd name="T19" fmla="*/ 9 h 105"/>
                <a:gd name="T20" fmla="*/ 9 w 105"/>
                <a:gd name="T21" fmla="*/ 28 h 105"/>
                <a:gd name="T22" fmla="*/ 9 w 105"/>
                <a:gd name="T23" fmla="*/ 76 h 105"/>
                <a:gd name="T24" fmla="*/ 28 w 105"/>
                <a:gd name="T25" fmla="*/ 95 h 105"/>
                <a:gd name="T26" fmla="*/ 76 w 105"/>
                <a:gd name="T27" fmla="*/ 95 h 105"/>
                <a:gd name="T28" fmla="*/ 96 w 105"/>
                <a:gd name="T29" fmla="*/ 76 h 105"/>
                <a:gd name="T30" fmla="*/ 96 w 105"/>
                <a:gd name="T31" fmla="*/ 28 h 105"/>
                <a:gd name="T32" fmla="*/ 76 w 105"/>
                <a:gd name="T33" fmla="*/ 9 h 105"/>
                <a:gd name="T34" fmla="*/ 28 w 105"/>
                <a:gd name="T35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105">
                  <a:moveTo>
                    <a:pt x="76" y="105"/>
                  </a:moveTo>
                  <a:cubicBezTo>
                    <a:pt x="28" y="105"/>
                    <a:pt x="28" y="105"/>
                    <a:pt x="28" y="105"/>
                  </a:cubicBezTo>
                  <a:cubicBezTo>
                    <a:pt x="13" y="105"/>
                    <a:pt x="0" y="92"/>
                    <a:pt x="0" y="7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3" y="0"/>
                    <a:pt x="28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2" y="0"/>
                    <a:pt x="105" y="12"/>
                    <a:pt x="105" y="28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5" y="92"/>
                    <a:pt x="92" y="105"/>
                    <a:pt x="76" y="105"/>
                  </a:cubicBezTo>
                  <a:close/>
                  <a:moveTo>
                    <a:pt x="28" y="9"/>
                  </a:moveTo>
                  <a:cubicBezTo>
                    <a:pt x="18" y="9"/>
                    <a:pt x="9" y="18"/>
                    <a:pt x="9" y="28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87"/>
                    <a:pt x="18" y="95"/>
                    <a:pt x="28" y="95"/>
                  </a:cubicBezTo>
                  <a:cubicBezTo>
                    <a:pt x="76" y="95"/>
                    <a:pt x="76" y="95"/>
                    <a:pt x="76" y="95"/>
                  </a:cubicBezTo>
                  <a:cubicBezTo>
                    <a:pt x="87" y="95"/>
                    <a:pt x="96" y="87"/>
                    <a:pt x="96" y="76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18"/>
                    <a:pt x="87" y="9"/>
                    <a:pt x="76" y="9"/>
                  </a:cubicBezTo>
                  <a:lnTo>
                    <a:pt x="2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86"/>
            <p:cNvSpPr>
              <a:spLocks noEditPoints="1"/>
            </p:cNvSpPr>
            <p:nvPr/>
          </p:nvSpPr>
          <p:spPr bwMode="auto">
            <a:xfrm>
              <a:off x="8505825" y="1701800"/>
              <a:ext cx="295275" cy="293687"/>
            </a:xfrm>
            <a:custGeom>
              <a:avLst/>
              <a:gdLst>
                <a:gd name="T0" fmla="*/ 76 w 105"/>
                <a:gd name="T1" fmla="*/ 105 h 105"/>
                <a:gd name="T2" fmla="*/ 28 w 105"/>
                <a:gd name="T3" fmla="*/ 105 h 105"/>
                <a:gd name="T4" fmla="*/ 0 w 105"/>
                <a:gd name="T5" fmla="*/ 76 h 105"/>
                <a:gd name="T6" fmla="*/ 0 w 105"/>
                <a:gd name="T7" fmla="*/ 28 h 105"/>
                <a:gd name="T8" fmla="*/ 28 w 105"/>
                <a:gd name="T9" fmla="*/ 0 h 105"/>
                <a:gd name="T10" fmla="*/ 76 w 105"/>
                <a:gd name="T11" fmla="*/ 0 h 105"/>
                <a:gd name="T12" fmla="*/ 105 w 105"/>
                <a:gd name="T13" fmla="*/ 28 h 105"/>
                <a:gd name="T14" fmla="*/ 105 w 105"/>
                <a:gd name="T15" fmla="*/ 76 h 105"/>
                <a:gd name="T16" fmla="*/ 76 w 105"/>
                <a:gd name="T17" fmla="*/ 105 h 105"/>
                <a:gd name="T18" fmla="*/ 28 w 105"/>
                <a:gd name="T19" fmla="*/ 9 h 105"/>
                <a:gd name="T20" fmla="*/ 9 w 105"/>
                <a:gd name="T21" fmla="*/ 28 h 105"/>
                <a:gd name="T22" fmla="*/ 9 w 105"/>
                <a:gd name="T23" fmla="*/ 76 h 105"/>
                <a:gd name="T24" fmla="*/ 28 w 105"/>
                <a:gd name="T25" fmla="*/ 95 h 105"/>
                <a:gd name="T26" fmla="*/ 76 w 105"/>
                <a:gd name="T27" fmla="*/ 95 h 105"/>
                <a:gd name="T28" fmla="*/ 95 w 105"/>
                <a:gd name="T29" fmla="*/ 76 h 105"/>
                <a:gd name="T30" fmla="*/ 95 w 105"/>
                <a:gd name="T31" fmla="*/ 28 h 105"/>
                <a:gd name="T32" fmla="*/ 76 w 105"/>
                <a:gd name="T33" fmla="*/ 9 h 105"/>
                <a:gd name="T34" fmla="*/ 28 w 105"/>
                <a:gd name="T35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105">
                  <a:moveTo>
                    <a:pt x="76" y="105"/>
                  </a:moveTo>
                  <a:cubicBezTo>
                    <a:pt x="28" y="105"/>
                    <a:pt x="28" y="105"/>
                    <a:pt x="28" y="105"/>
                  </a:cubicBezTo>
                  <a:cubicBezTo>
                    <a:pt x="12" y="105"/>
                    <a:pt x="0" y="92"/>
                    <a:pt x="0" y="7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2" y="0"/>
                    <a:pt x="105" y="12"/>
                    <a:pt x="105" y="28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5" y="92"/>
                    <a:pt x="92" y="105"/>
                    <a:pt x="76" y="105"/>
                  </a:cubicBezTo>
                  <a:close/>
                  <a:moveTo>
                    <a:pt x="28" y="9"/>
                  </a:moveTo>
                  <a:cubicBezTo>
                    <a:pt x="18" y="9"/>
                    <a:pt x="9" y="18"/>
                    <a:pt x="9" y="28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87"/>
                    <a:pt x="18" y="95"/>
                    <a:pt x="28" y="95"/>
                  </a:cubicBezTo>
                  <a:cubicBezTo>
                    <a:pt x="76" y="95"/>
                    <a:pt x="76" y="95"/>
                    <a:pt x="76" y="95"/>
                  </a:cubicBezTo>
                  <a:cubicBezTo>
                    <a:pt x="87" y="95"/>
                    <a:pt x="95" y="87"/>
                    <a:pt x="95" y="76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18"/>
                    <a:pt x="87" y="9"/>
                    <a:pt x="76" y="9"/>
                  </a:cubicBezTo>
                  <a:lnTo>
                    <a:pt x="2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87"/>
            <p:cNvSpPr>
              <a:spLocks noEditPoints="1"/>
            </p:cNvSpPr>
            <p:nvPr/>
          </p:nvSpPr>
          <p:spPr bwMode="auto">
            <a:xfrm>
              <a:off x="8102600" y="1431925"/>
              <a:ext cx="293688" cy="295275"/>
            </a:xfrm>
            <a:custGeom>
              <a:avLst/>
              <a:gdLst>
                <a:gd name="T0" fmla="*/ 76 w 105"/>
                <a:gd name="T1" fmla="*/ 105 h 105"/>
                <a:gd name="T2" fmla="*/ 28 w 105"/>
                <a:gd name="T3" fmla="*/ 105 h 105"/>
                <a:gd name="T4" fmla="*/ 0 w 105"/>
                <a:gd name="T5" fmla="*/ 76 h 105"/>
                <a:gd name="T6" fmla="*/ 0 w 105"/>
                <a:gd name="T7" fmla="*/ 28 h 105"/>
                <a:gd name="T8" fmla="*/ 28 w 105"/>
                <a:gd name="T9" fmla="*/ 0 h 105"/>
                <a:gd name="T10" fmla="*/ 76 w 105"/>
                <a:gd name="T11" fmla="*/ 0 h 105"/>
                <a:gd name="T12" fmla="*/ 105 w 105"/>
                <a:gd name="T13" fmla="*/ 28 h 105"/>
                <a:gd name="T14" fmla="*/ 105 w 105"/>
                <a:gd name="T15" fmla="*/ 76 h 105"/>
                <a:gd name="T16" fmla="*/ 76 w 105"/>
                <a:gd name="T17" fmla="*/ 105 h 105"/>
                <a:gd name="T18" fmla="*/ 28 w 105"/>
                <a:gd name="T19" fmla="*/ 9 h 105"/>
                <a:gd name="T20" fmla="*/ 9 w 105"/>
                <a:gd name="T21" fmla="*/ 28 h 105"/>
                <a:gd name="T22" fmla="*/ 9 w 105"/>
                <a:gd name="T23" fmla="*/ 76 h 105"/>
                <a:gd name="T24" fmla="*/ 28 w 105"/>
                <a:gd name="T25" fmla="*/ 96 h 105"/>
                <a:gd name="T26" fmla="*/ 76 w 105"/>
                <a:gd name="T27" fmla="*/ 96 h 105"/>
                <a:gd name="T28" fmla="*/ 96 w 105"/>
                <a:gd name="T29" fmla="*/ 76 h 105"/>
                <a:gd name="T30" fmla="*/ 96 w 105"/>
                <a:gd name="T31" fmla="*/ 28 h 105"/>
                <a:gd name="T32" fmla="*/ 76 w 105"/>
                <a:gd name="T33" fmla="*/ 9 h 105"/>
                <a:gd name="T34" fmla="*/ 28 w 105"/>
                <a:gd name="T35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105">
                  <a:moveTo>
                    <a:pt x="76" y="105"/>
                  </a:moveTo>
                  <a:cubicBezTo>
                    <a:pt x="28" y="105"/>
                    <a:pt x="28" y="105"/>
                    <a:pt x="28" y="105"/>
                  </a:cubicBezTo>
                  <a:cubicBezTo>
                    <a:pt x="13" y="105"/>
                    <a:pt x="0" y="92"/>
                    <a:pt x="0" y="7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2" y="0"/>
                    <a:pt x="105" y="13"/>
                    <a:pt x="105" y="28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5" y="92"/>
                    <a:pt x="92" y="105"/>
                    <a:pt x="76" y="105"/>
                  </a:cubicBezTo>
                  <a:close/>
                  <a:moveTo>
                    <a:pt x="28" y="9"/>
                  </a:moveTo>
                  <a:cubicBezTo>
                    <a:pt x="18" y="9"/>
                    <a:pt x="9" y="18"/>
                    <a:pt x="9" y="28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87"/>
                    <a:pt x="18" y="96"/>
                    <a:pt x="28" y="96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87" y="96"/>
                    <a:pt x="96" y="87"/>
                    <a:pt x="96" y="76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18"/>
                    <a:pt x="87" y="9"/>
                    <a:pt x="76" y="9"/>
                  </a:cubicBezTo>
                  <a:lnTo>
                    <a:pt x="2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88"/>
            <p:cNvSpPr>
              <a:spLocks noEditPoints="1"/>
            </p:cNvSpPr>
            <p:nvPr/>
          </p:nvSpPr>
          <p:spPr bwMode="auto">
            <a:xfrm>
              <a:off x="8370888" y="1431925"/>
              <a:ext cx="295275" cy="295275"/>
            </a:xfrm>
            <a:custGeom>
              <a:avLst/>
              <a:gdLst>
                <a:gd name="T0" fmla="*/ 76 w 105"/>
                <a:gd name="T1" fmla="*/ 105 h 105"/>
                <a:gd name="T2" fmla="*/ 28 w 105"/>
                <a:gd name="T3" fmla="*/ 105 h 105"/>
                <a:gd name="T4" fmla="*/ 0 w 105"/>
                <a:gd name="T5" fmla="*/ 76 h 105"/>
                <a:gd name="T6" fmla="*/ 0 w 105"/>
                <a:gd name="T7" fmla="*/ 28 h 105"/>
                <a:gd name="T8" fmla="*/ 28 w 105"/>
                <a:gd name="T9" fmla="*/ 0 h 105"/>
                <a:gd name="T10" fmla="*/ 76 w 105"/>
                <a:gd name="T11" fmla="*/ 0 h 105"/>
                <a:gd name="T12" fmla="*/ 105 w 105"/>
                <a:gd name="T13" fmla="*/ 28 h 105"/>
                <a:gd name="T14" fmla="*/ 105 w 105"/>
                <a:gd name="T15" fmla="*/ 76 h 105"/>
                <a:gd name="T16" fmla="*/ 76 w 105"/>
                <a:gd name="T17" fmla="*/ 105 h 105"/>
                <a:gd name="T18" fmla="*/ 28 w 105"/>
                <a:gd name="T19" fmla="*/ 9 h 105"/>
                <a:gd name="T20" fmla="*/ 9 w 105"/>
                <a:gd name="T21" fmla="*/ 28 h 105"/>
                <a:gd name="T22" fmla="*/ 9 w 105"/>
                <a:gd name="T23" fmla="*/ 76 h 105"/>
                <a:gd name="T24" fmla="*/ 28 w 105"/>
                <a:gd name="T25" fmla="*/ 96 h 105"/>
                <a:gd name="T26" fmla="*/ 76 w 105"/>
                <a:gd name="T27" fmla="*/ 96 h 105"/>
                <a:gd name="T28" fmla="*/ 96 w 105"/>
                <a:gd name="T29" fmla="*/ 76 h 105"/>
                <a:gd name="T30" fmla="*/ 96 w 105"/>
                <a:gd name="T31" fmla="*/ 28 h 105"/>
                <a:gd name="T32" fmla="*/ 76 w 105"/>
                <a:gd name="T33" fmla="*/ 9 h 105"/>
                <a:gd name="T34" fmla="*/ 28 w 105"/>
                <a:gd name="T35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105">
                  <a:moveTo>
                    <a:pt x="76" y="105"/>
                  </a:moveTo>
                  <a:cubicBezTo>
                    <a:pt x="28" y="105"/>
                    <a:pt x="28" y="105"/>
                    <a:pt x="28" y="105"/>
                  </a:cubicBezTo>
                  <a:cubicBezTo>
                    <a:pt x="13" y="105"/>
                    <a:pt x="0" y="92"/>
                    <a:pt x="0" y="7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2" y="0"/>
                    <a:pt x="105" y="13"/>
                    <a:pt x="105" y="28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5" y="92"/>
                    <a:pt x="92" y="105"/>
                    <a:pt x="76" y="105"/>
                  </a:cubicBezTo>
                  <a:close/>
                  <a:moveTo>
                    <a:pt x="28" y="9"/>
                  </a:moveTo>
                  <a:cubicBezTo>
                    <a:pt x="18" y="9"/>
                    <a:pt x="9" y="18"/>
                    <a:pt x="9" y="28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87"/>
                    <a:pt x="18" y="96"/>
                    <a:pt x="28" y="96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87" y="96"/>
                    <a:pt x="96" y="87"/>
                    <a:pt x="96" y="76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18"/>
                    <a:pt x="87" y="9"/>
                    <a:pt x="76" y="9"/>
                  </a:cubicBezTo>
                  <a:lnTo>
                    <a:pt x="2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89"/>
            <p:cNvSpPr>
              <a:spLocks noEditPoints="1"/>
            </p:cNvSpPr>
            <p:nvPr/>
          </p:nvSpPr>
          <p:spPr bwMode="auto">
            <a:xfrm>
              <a:off x="8237538" y="1162050"/>
              <a:ext cx="293688" cy="295275"/>
            </a:xfrm>
            <a:custGeom>
              <a:avLst/>
              <a:gdLst>
                <a:gd name="T0" fmla="*/ 76 w 105"/>
                <a:gd name="T1" fmla="*/ 105 h 105"/>
                <a:gd name="T2" fmla="*/ 28 w 105"/>
                <a:gd name="T3" fmla="*/ 105 h 105"/>
                <a:gd name="T4" fmla="*/ 0 w 105"/>
                <a:gd name="T5" fmla="*/ 76 h 105"/>
                <a:gd name="T6" fmla="*/ 0 w 105"/>
                <a:gd name="T7" fmla="*/ 28 h 105"/>
                <a:gd name="T8" fmla="*/ 28 w 105"/>
                <a:gd name="T9" fmla="*/ 0 h 105"/>
                <a:gd name="T10" fmla="*/ 76 w 105"/>
                <a:gd name="T11" fmla="*/ 0 h 105"/>
                <a:gd name="T12" fmla="*/ 105 w 105"/>
                <a:gd name="T13" fmla="*/ 28 h 105"/>
                <a:gd name="T14" fmla="*/ 105 w 105"/>
                <a:gd name="T15" fmla="*/ 76 h 105"/>
                <a:gd name="T16" fmla="*/ 76 w 105"/>
                <a:gd name="T17" fmla="*/ 105 h 105"/>
                <a:gd name="T18" fmla="*/ 28 w 105"/>
                <a:gd name="T19" fmla="*/ 9 h 105"/>
                <a:gd name="T20" fmla="*/ 9 w 105"/>
                <a:gd name="T21" fmla="*/ 28 h 105"/>
                <a:gd name="T22" fmla="*/ 9 w 105"/>
                <a:gd name="T23" fmla="*/ 76 h 105"/>
                <a:gd name="T24" fmla="*/ 28 w 105"/>
                <a:gd name="T25" fmla="*/ 96 h 105"/>
                <a:gd name="T26" fmla="*/ 76 w 105"/>
                <a:gd name="T27" fmla="*/ 96 h 105"/>
                <a:gd name="T28" fmla="*/ 96 w 105"/>
                <a:gd name="T29" fmla="*/ 76 h 105"/>
                <a:gd name="T30" fmla="*/ 96 w 105"/>
                <a:gd name="T31" fmla="*/ 28 h 105"/>
                <a:gd name="T32" fmla="*/ 76 w 105"/>
                <a:gd name="T33" fmla="*/ 9 h 105"/>
                <a:gd name="T34" fmla="*/ 28 w 105"/>
                <a:gd name="T35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105">
                  <a:moveTo>
                    <a:pt x="76" y="105"/>
                  </a:moveTo>
                  <a:cubicBezTo>
                    <a:pt x="28" y="105"/>
                    <a:pt x="28" y="105"/>
                    <a:pt x="28" y="105"/>
                  </a:cubicBezTo>
                  <a:cubicBezTo>
                    <a:pt x="13" y="105"/>
                    <a:pt x="0" y="92"/>
                    <a:pt x="0" y="7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2" y="0"/>
                    <a:pt x="105" y="13"/>
                    <a:pt x="105" y="28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5" y="92"/>
                    <a:pt x="92" y="105"/>
                    <a:pt x="76" y="105"/>
                  </a:cubicBezTo>
                  <a:close/>
                  <a:moveTo>
                    <a:pt x="28" y="9"/>
                  </a:moveTo>
                  <a:cubicBezTo>
                    <a:pt x="18" y="9"/>
                    <a:pt x="9" y="18"/>
                    <a:pt x="9" y="28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87"/>
                    <a:pt x="18" y="96"/>
                    <a:pt x="28" y="96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87" y="96"/>
                    <a:pt x="96" y="87"/>
                    <a:pt x="96" y="76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18"/>
                    <a:pt x="87" y="9"/>
                    <a:pt x="76" y="9"/>
                  </a:cubicBezTo>
                  <a:lnTo>
                    <a:pt x="2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 90"/>
            <p:cNvSpPr>
              <a:spLocks noEditPoints="1"/>
            </p:cNvSpPr>
            <p:nvPr/>
          </p:nvSpPr>
          <p:spPr bwMode="auto">
            <a:xfrm>
              <a:off x="8318500" y="1235075"/>
              <a:ext cx="134938" cy="152400"/>
            </a:xfrm>
            <a:custGeom>
              <a:avLst/>
              <a:gdLst>
                <a:gd name="T0" fmla="*/ 15 w 48"/>
                <a:gd name="T1" fmla="*/ 41 h 54"/>
                <a:gd name="T2" fmla="*/ 11 w 48"/>
                <a:gd name="T3" fmla="*/ 50 h 54"/>
                <a:gd name="T4" fmla="*/ 4 w 48"/>
                <a:gd name="T5" fmla="*/ 53 h 54"/>
                <a:gd name="T6" fmla="*/ 1 w 48"/>
                <a:gd name="T7" fmla="*/ 46 h 54"/>
                <a:gd name="T8" fmla="*/ 16 w 48"/>
                <a:gd name="T9" fmla="*/ 5 h 54"/>
                <a:gd name="T10" fmla="*/ 24 w 48"/>
                <a:gd name="T11" fmla="*/ 0 h 54"/>
                <a:gd name="T12" fmla="*/ 24 w 48"/>
                <a:gd name="T13" fmla="*/ 0 h 54"/>
                <a:gd name="T14" fmla="*/ 32 w 48"/>
                <a:gd name="T15" fmla="*/ 5 h 54"/>
                <a:gd name="T16" fmla="*/ 47 w 48"/>
                <a:gd name="T17" fmla="*/ 46 h 54"/>
                <a:gd name="T18" fmla="*/ 43 w 48"/>
                <a:gd name="T19" fmla="*/ 53 h 54"/>
                <a:gd name="T20" fmla="*/ 36 w 48"/>
                <a:gd name="T21" fmla="*/ 50 h 54"/>
                <a:gd name="T22" fmla="*/ 33 w 48"/>
                <a:gd name="T23" fmla="*/ 41 h 54"/>
                <a:gd name="T24" fmla="*/ 15 w 48"/>
                <a:gd name="T25" fmla="*/ 41 h 54"/>
                <a:gd name="T26" fmla="*/ 29 w 48"/>
                <a:gd name="T27" fmla="*/ 31 h 54"/>
                <a:gd name="T28" fmla="*/ 24 w 48"/>
                <a:gd name="T29" fmla="*/ 12 h 54"/>
                <a:gd name="T30" fmla="*/ 18 w 48"/>
                <a:gd name="T31" fmla="*/ 31 h 54"/>
                <a:gd name="T32" fmla="*/ 29 w 48"/>
                <a:gd name="T33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54">
                  <a:moveTo>
                    <a:pt x="15" y="41"/>
                  </a:moveTo>
                  <a:cubicBezTo>
                    <a:pt x="11" y="50"/>
                    <a:pt x="11" y="50"/>
                    <a:pt x="11" y="50"/>
                  </a:cubicBezTo>
                  <a:cubicBezTo>
                    <a:pt x="10" y="53"/>
                    <a:pt x="7" y="54"/>
                    <a:pt x="4" y="53"/>
                  </a:cubicBezTo>
                  <a:cubicBezTo>
                    <a:pt x="1" y="52"/>
                    <a:pt x="0" y="49"/>
                    <a:pt x="1" y="4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2"/>
                    <a:pt x="20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30" y="2"/>
                    <a:pt x="32" y="5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8" y="49"/>
                    <a:pt x="46" y="52"/>
                    <a:pt x="43" y="53"/>
                  </a:cubicBezTo>
                  <a:cubicBezTo>
                    <a:pt x="41" y="54"/>
                    <a:pt x="37" y="53"/>
                    <a:pt x="36" y="50"/>
                  </a:cubicBezTo>
                  <a:cubicBezTo>
                    <a:pt x="33" y="41"/>
                    <a:pt x="33" y="41"/>
                    <a:pt x="33" y="41"/>
                  </a:cubicBezTo>
                  <a:lnTo>
                    <a:pt x="15" y="41"/>
                  </a:lnTo>
                  <a:close/>
                  <a:moveTo>
                    <a:pt x="29" y="31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18" y="31"/>
                    <a:pt x="18" y="31"/>
                    <a:pt x="18" y="31"/>
                  </a:cubicBezTo>
                  <a:lnTo>
                    <a:pt x="29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8" name="Freeform 91"/>
            <p:cNvSpPr>
              <a:spLocks noEditPoints="1"/>
            </p:cNvSpPr>
            <p:nvPr/>
          </p:nvSpPr>
          <p:spPr bwMode="auto">
            <a:xfrm>
              <a:off x="8186738" y="1504950"/>
              <a:ext cx="112713" cy="149225"/>
            </a:xfrm>
            <a:custGeom>
              <a:avLst/>
              <a:gdLst>
                <a:gd name="T0" fmla="*/ 5 w 40"/>
                <a:gd name="T1" fmla="*/ 53 h 53"/>
                <a:gd name="T2" fmla="*/ 0 w 40"/>
                <a:gd name="T3" fmla="*/ 48 h 53"/>
                <a:gd name="T4" fmla="*/ 0 w 40"/>
                <a:gd name="T5" fmla="*/ 5 h 53"/>
                <a:gd name="T6" fmla="*/ 5 w 40"/>
                <a:gd name="T7" fmla="*/ 0 h 53"/>
                <a:gd name="T8" fmla="*/ 21 w 40"/>
                <a:gd name="T9" fmla="*/ 0 h 53"/>
                <a:gd name="T10" fmla="*/ 37 w 40"/>
                <a:gd name="T11" fmla="*/ 15 h 53"/>
                <a:gd name="T12" fmla="*/ 30 w 40"/>
                <a:gd name="T13" fmla="*/ 25 h 53"/>
                <a:gd name="T14" fmla="*/ 40 w 40"/>
                <a:gd name="T15" fmla="*/ 37 h 53"/>
                <a:gd name="T16" fmla="*/ 23 w 40"/>
                <a:gd name="T17" fmla="*/ 53 h 53"/>
                <a:gd name="T18" fmla="*/ 5 w 40"/>
                <a:gd name="T19" fmla="*/ 53 h 53"/>
                <a:gd name="T20" fmla="*/ 20 w 40"/>
                <a:gd name="T21" fmla="*/ 21 h 53"/>
                <a:gd name="T22" fmla="*/ 25 w 40"/>
                <a:gd name="T23" fmla="*/ 16 h 53"/>
                <a:gd name="T24" fmla="*/ 20 w 40"/>
                <a:gd name="T25" fmla="*/ 10 h 53"/>
                <a:gd name="T26" fmla="*/ 12 w 40"/>
                <a:gd name="T27" fmla="*/ 10 h 53"/>
                <a:gd name="T28" fmla="*/ 12 w 40"/>
                <a:gd name="T29" fmla="*/ 21 h 53"/>
                <a:gd name="T30" fmla="*/ 20 w 40"/>
                <a:gd name="T31" fmla="*/ 21 h 53"/>
                <a:gd name="T32" fmla="*/ 12 w 40"/>
                <a:gd name="T33" fmla="*/ 30 h 53"/>
                <a:gd name="T34" fmla="*/ 12 w 40"/>
                <a:gd name="T35" fmla="*/ 43 h 53"/>
                <a:gd name="T36" fmla="*/ 22 w 40"/>
                <a:gd name="T37" fmla="*/ 43 h 53"/>
                <a:gd name="T38" fmla="*/ 28 w 40"/>
                <a:gd name="T39" fmla="*/ 36 h 53"/>
                <a:gd name="T40" fmla="*/ 22 w 40"/>
                <a:gd name="T41" fmla="*/ 30 h 53"/>
                <a:gd name="T42" fmla="*/ 12 w 40"/>
                <a:gd name="T43" fmla="*/ 3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" h="53">
                  <a:moveTo>
                    <a:pt x="5" y="53"/>
                  </a:moveTo>
                  <a:cubicBezTo>
                    <a:pt x="2" y="53"/>
                    <a:pt x="0" y="51"/>
                    <a:pt x="0" y="4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1" y="0"/>
                    <a:pt x="37" y="6"/>
                    <a:pt x="37" y="15"/>
                  </a:cubicBezTo>
                  <a:cubicBezTo>
                    <a:pt x="37" y="18"/>
                    <a:pt x="35" y="23"/>
                    <a:pt x="30" y="25"/>
                  </a:cubicBezTo>
                  <a:cubicBezTo>
                    <a:pt x="37" y="26"/>
                    <a:pt x="40" y="32"/>
                    <a:pt x="40" y="37"/>
                  </a:cubicBezTo>
                  <a:cubicBezTo>
                    <a:pt x="40" y="45"/>
                    <a:pt x="33" y="53"/>
                    <a:pt x="23" y="53"/>
                  </a:cubicBezTo>
                  <a:lnTo>
                    <a:pt x="5" y="53"/>
                  </a:lnTo>
                  <a:close/>
                  <a:moveTo>
                    <a:pt x="20" y="21"/>
                  </a:moveTo>
                  <a:cubicBezTo>
                    <a:pt x="23" y="21"/>
                    <a:pt x="25" y="19"/>
                    <a:pt x="25" y="16"/>
                  </a:cubicBezTo>
                  <a:cubicBezTo>
                    <a:pt x="25" y="12"/>
                    <a:pt x="24" y="10"/>
                    <a:pt x="20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21"/>
                    <a:pt x="12" y="21"/>
                    <a:pt x="12" y="21"/>
                  </a:cubicBezTo>
                  <a:lnTo>
                    <a:pt x="20" y="21"/>
                  </a:lnTo>
                  <a:close/>
                  <a:moveTo>
                    <a:pt x="12" y="30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6" y="43"/>
                    <a:pt x="28" y="40"/>
                    <a:pt x="28" y="36"/>
                  </a:cubicBezTo>
                  <a:cubicBezTo>
                    <a:pt x="28" y="33"/>
                    <a:pt x="26" y="30"/>
                    <a:pt x="22" y="30"/>
                  </a:cubicBezTo>
                  <a:lnTo>
                    <a:pt x="12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92"/>
            <p:cNvSpPr/>
            <p:nvPr/>
          </p:nvSpPr>
          <p:spPr bwMode="auto">
            <a:xfrm>
              <a:off x="8464550" y="1501775"/>
              <a:ext cx="134938" cy="153987"/>
            </a:xfrm>
            <a:custGeom>
              <a:avLst/>
              <a:gdLst>
                <a:gd name="T0" fmla="*/ 27 w 48"/>
                <a:gd name="T1" fmla="*/ 0 h 55"/>
                <a:gd name="T2" fmla="*/ 46 w 48"/>
                <a:gd name="T3" fmla="*/ 8 h 55"/>
                <a:gd name="T4" fmla="*/ 45 w 48"/>
                <a:gd name="T5" fmla="*/ 15 h 55"/>
                <a:gd name="T6" fmla="*/ 38 w 48"/>
                <a:gd name="T7" fmla="*/ 15 h 55"/>
                <a:gd name="T8" fmla="*/ 27 w 48"/>
                <a:gd name="T9" fmla="*/ 11 h 55"/>
                <a:gd name="T10" fmla="*/ 12 w 48"/>
                <a:gd name="T11" fmla="*/ 27 h 55"/>
                <a:gd name="T12" fmla="*/ 27 w 48"/>
                <a:gd name="T13" fmla="*/ 44 h 55"/>
                <a:gd name="T14" fmla="*/ 38 w 48"/>
                <a:gd name="T15" fmla="*/ 40 h 55"/>
                <a:gd name="T16" fmla="*/ 45 w 48"/>
                <a:gd name="T17" fmla="*/ 40 h 55"/>
                <a:gd name="T18" fmla="*/ 46 w 48"/>
                <a:gd name="T19" fmla="*/ 47 h 55"/>
                <a:gd name="T20" fmla="*/ 27 w 48"/>
                <a:gd name="T21" fmla="*/ 55 h 55"/>
                <a:gd name="T22" fmla="*/ 0 w 48"/>
                <a:gd name="T23" fmla="*/ 27 h 55"/>
                <a:gd name="T24" fmla="*/ 27 w 48"/>
                <a:gd name="T2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55">
                  <a:moveTo>
                    <a:pt x="27" y="0"/>
                  </a:moveTo>
                  <a:cubicBezTo>
                    <a:pt x="34" y="0"/>
                    <a:pt x="41" y="3"/>
                    <a:pt x="46" y="8"/>
                  </a:cubicBezTo>
                  <a:cubicBezTo>
                    <a:pt x="48" y="10"/>
                    <a:pt x="47" y="13"/>
                    <a:pt x="45" y="15"/>
                  </a:cubicBezTo>
                  <a:cubicBezTo>
                    <a:pt x="43" y="17"/>
                    <a:pt x="40" y="17"/>
                    <a:pt x="38" y="15"/>
                  </a:cubicBezTo>
                  <a:cubicBezTo>
                    <a:pt x="35" y="13"/>
                    <a:pt x="31" y="11"/>
                    <a:pt x="27" y="11"/>
                  </a:cubicBezTo>
                  <a:cubicBezTo>
                    <a:pt x="18" y="11"/>
                    <a:pt x="12" y="19"/>
                    <a:pt x="12" y="27"/>
                  </a:cubicBezTo>
                  <a:cubicBezTo>
                    <a:pt x="12" y="36"/>
                    <a:pt x="18" y="44"/>
                    <a:pt x="27" y="44"/>
                  </a:cubicBezTo>
                  <a:cubicBezTo>
                    <a:pt x="31" y="44"/>
                    <a:pt x="35" y="42"/>
                    <a:pt x="38" y="40"/>
                  </a:cubicBezTo>
                  <a:cubicBezTo>
                    <a:pt x="40" y="38"/>
                    <a:pt x="43" y="38"/>
                    <a:pt x="45" y="40"/>
                  </a:cubicBezTo>
                  <a:cubicBezTo>
                    <a:pt x="47" y="41"/>
                    <a:pt x="48" y="45"/>
                    <a:pt x="46" y="47"/>
                  </a:cubicBezTo>
                  <a:cubicBezTo>
                    <a:pt x="41" y="52"/>
                    <a:pt x="34" y="55"/>
                    <a:pt x="27" y="55"/>
                  </a:cubicBez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93"/>
            <p:cNvSpPr>
              <a:spLocks noEditPoints="1"/>
            </p:cNvSpPr>
            <p:nvPr/>
          </p:nvSpPr>
          <p:spPr bwMode="auto">
            <a:xfrm>
              <a:off x="8051800" y="1776413"/>
              <a:ext cx="127000" cy="146050"/>
            </a:xfrm>
            <a:custGeom>
              <a:avLst/>
              <a:gdLst>
                <a:gd name="T0" fmla="*/ 5 w 45"/>
                <a:gd name="T1" fmla="*/ 52 h 52"/>
                <a:gd name="T2" fmla="*/ 0 w 45"/>
                <a:gd name="T3" fmla="*/ 48 h 52"/>
                <a:gd name="T4" fmla="*/ 0 w 45"/>
                <a:gd name="T5" fmla="*/ 4 h 52"/>
                <a:gd name="T6" fmla="*/ 5 w 45"/>
                <a:gd name="T7" fmla="*/ 0 h 52"/>
                <a:gd name="T8" fmla="*/ 21 w 45"/>
                <a:gd name="T9" fmla="*/ 0 h 52"/>
                <a:gd name="T10" fmla="*/ 45 w 45"/>
                <a:gd name="T11" fmla="*/ 26 h 52"/>
                <a:gd name="T12" fmla="*/ 21 w 45"/>
                <a:gd name="T13" fmla="*/ 52 h 52"/>
                <a:gd name="T14" fmla="*/ 5 w 45"/>
                <a:gd name="T15" fmla="*/ 52 h 52"/>
                <a:gd name="T16" fmla="*/ 12 w 45"/>
                <a:gd name="T17" fmla="*/ 43 h 52"/>
                <a:gd name="T18" fmla="*/ 21 w 45"/>
                <a:gd name="T19" fmla="*/ 43 h 52"/>
                <a:gd name="T20" fmla="*/ 34 w 45"/>
                <a:gd name="T21" fmla="*/ 26 h 52"/>
                <a:gd name="T22" fmla="*/ 21 w 45"/>
                <a:gd name="T23" fmla="*/ 9 h 52"/>
                <a:gd name="T24" fmla="*/ 12 w 45"/>
                <a:gd name="T25" fmla="*/ 9 h 52"/>
                <a:gd name="T26" fmla="*/ 12 w 45"/>
                <a:gd name="T27" fmla="*/ 4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2">
                  <a:moveTo>
                    <a:pt x="5" y="52"/>
                  </a:moveTo>
                  <a:cubicBezTo>
                    <a:pt x="2" y="52"/>
                    <a:pt x="0" y="50"/>
                    <a:pt x="0" y="4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6" y="0"/>
                    <a:pt x="45" y="11"/>
                    <a:pt x="45" y="26"/>
                  </a:cubicBezTo>
                  <a:cubicBezTo>
                    <a:pt x="45" y="41"/>
                    <a:pt x="36" y="52"/>
                    <a:pt x="21" y="52"/>
                  </a:cubicBezTo>
                  <a:lnTo>
                    <a:pt x="5" y="52"/>
                  </a:lnTo>
                  <a:close/>
                  <a:moveTo>
                    <a:pt x="12" y="43"/>
                  </a:moveTo>
                  <a:cubicBezTo>
                    <a:pt x="21" y="43"/>
                    <a:pt x="21" y="43"/>
                    <a:pt x="21" y="43"/>
                  </a:cubicBezTo>
                  <a:cubicBezTo>
                    <a:pt x="30" y="43"/>
                    <a:pt x="34" y="35"/>
                    <a:pt x="34" y="26"/>
                  </a:cubicBezTo>
                  <a:cubicBezTo>
                    <a:pt x="34" y="17"/>
                    <a:pt x="30" y="9"/>
                    <a:pt x="21" y="9"/>
                  </a:cubicBezTo>
                  <a:cubicBezTo>
                    <a:pt x="12" y="9"/>
                    <a:pt x="12" y="9"/>
                    <a:pt x="12" y="9"/>
                  </a:cubicBezTo>
                  <a:lnTo>
                    <a:pt x="12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1" name="Freeform 94"/>
            <p:cNvSpPr/>
            <p:nvPr/>
          </p:nvSpPr>
          <p:spPr bwMode="auto">
            <a:xfrm>
              <a:off x="8337550" y="1776413"/>
              <a:ext cx="95250" cy="146050"/>
            </a:xfrm>
            <a:custGeom>
              <a:avLst/>
              <a:gdLst>
                <a:gd name="T0" fmla="*/ 28 w 34"/>
                <a:gd name="T1" fmla="*/ 0 h 52"/>
                <a:gd name="T2" fmla="*/ 33 w 34"/>
                <a:gd name="T3" fmla="*/ 5 h 52"/>
                <a:gd name="T4" fmla="*/ 28 w 34"/>
                <a:gd name="T5" fmla="*/ 9 h 52"/>
                <a:gd name="T6" fmla="*/ 11 w 34"/>
                <a:gd name="T7" fmla="*/ 9 h 52"/>
                <a:gd name="T8" fmla="*/ 11 w 34"/>
                <a:gd name="T9" fmla="*/ 22 h 52"/>
                <a:gd name="T10" fmla="*/ 26 w 34"/>
                <a:gd name="T11" fmla="*/ 22 h 52"/>
                <a:gd name="T12" fmla="*/ 31 w 34"/>
                <a:gd name="T13" fmla="*/ 26 h 52"/>
                <a:gd name="T14" fmla="*/ 26 w 34"/>
                <a:gd name="T15" fmla="*/ 31 h 52"/>
                <a:gd name="T16" fmla="*/ 11 w 34"/>
                <a:gd name="T17" fmla="*/ 31 h 52"/>
                <a:gd name="T18" fmla="*/ 11 w 34"/>
                <a:gd name="T19" fmla="*/ 43 h 52"/>
                <a:gd name="T20" fmla="*/ 29 w 34"/>
                <a:gd name="T21" fmla="*/ 43 h 52"/>
                <a:gd name="T22" fmla="*/ 34 w 34"/>
                <a:gd name="T23" fmla="*/ 47 h 52"/>
                <a:gd name="T24" fmla="*/ 29 w 34"/>
                <a:gd name="T25" fmla="*/ 52 h 52"/>
                <a:gd name="T26" fmla="*/ 4 w 34"/>
                <a:gd name="T27" fmla="*/ 52 h 52"/>
                <a:gd name="T28" fmla="*/ 0 w 34"/>
                <a:gd name="T29" fmla="*/ 48 h 52"/>
                <a:gd name="T30" fmla="*/ 0 w 34"/>
                <a:gd name="T31" fmla="*/ 4 h 52"/>
                <a:gd name="T32" fmla="*/ 4 w 34"/>
                <a:gd name="T33" fmla="*/ 0 h 52"/>
                <a:gd name="T34" fmla="*/ 28 w 34"/>
                <a:gd name="T3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" h="52">
                  <a:moveTo>
                    <a:pt x="28" y="0"/>
                  </a:moveTo>
                  <a:cubicBezTo>
                    <a:pt x="31" y="0"/>
                    <a:pt x="33" y="2"/>
                    <a:pt x="33" y="5"/>
                  </a:cubicBezTo>
                  <a:cubicBezTo>
                    <a:pt x="33" y="7"/>
                    <a:pt x="31" y="9"/>
                    <a:pt x="28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9" y="22"/>
                    <a:pt x="31" y="24"/>
                    <a:pt x="31" y="26"/>
                  </a:cubicBezTo>
                  <a:cubicBezTo>
                    <a:pt x="31" y="29"/>
                    <a:pt x="28" y="31"/>
                    <a:pt x="26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2" y="43"/>
                    <a:pt x="34" y="45"/>
                    <a:pt x="34" y="47"/>
                  </a:cubicBezTo>
                  <a:cubicBezTo>
                    <a:pt x="34" y="50"/>
                    <a:pt x="32" y="52"/>
                    <a:pt x="29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1" y="52"/>
                    <a:pt x="0" y="50"/>
                    <a:pt x="0" y="4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2" name="Freeform 95"/>
            <p:cNvSpPr/>
            <p:nvPr/>
          </p:nvSpPr>
          <p:spPr bwMode="auto">
            <a:xfrm>
              <a:off x="8612188" y="1776413"/>
              <a:ext cx="93663" cy="149225"/>
            </a:xfrm>
            <a:custGeom>
              <a:avLst/>
              <a:gdLst>
                <a:gd name="T0" fmla="*/ 29 w 33"/>
                <a:gd name="T1" fmla="*/ 0 h 53"/>
                <a:gd name="T2" fmla="*/ 33 w 33"/>
                <a:gd name="T3" fmla="*/ 5 h 53"/>
                <a:gd name="T4" fmla="*/ 29 w 33"/>
                <a:gd name="T5" fmla="*/ 9 h 53"/>
                <a:gd name="T6" fmla="*/ 11 w 33"/>
                <a:gd name="T7" fmla="*/ 9 h 53"/>
                <a:gd name="T8" fmla="*/ 11 w 33"/>
                <a:gd name="T9" fmla="*/ 22 h 53"/>
                <a:gd name="T10" fmla="*/ 24 w 33"/>
                <a:gd name="T11" fmla="*/ 22 h 53"/>
                <a:gd name="T12" fmla="*/ 29 w 33"/>
                <a:gd name="T13" fmla="*/ 26 h 53"/>
                <a:gd name="T14" fmla="*/ 24 w 33"/>
                <a:gd name="T15" fmla="*/ 31 h 53"/>
                <a:gd name="T16" fmla="*/ 11 w 33"/>
                <a:gd name="T17" fmla="*/ 31 h 53"/>
                <a:gd name="T18" fmla="*/ 11 w 33"/>
                <a:gd name="T19" fmla="*/ 47 h 53"/>
                <a:gd name="T20" fmla="*/ 6 w 33"/>
                <a:gd name="T21" fmla="*/ 53 h 53"/>
                <a:gd name="T22" fmla="*/ 0 w 33"/>
                <a:gd name="T23" fmla="*/ 47 h 53"/>
                <a:gd name="T24" fmla="*/ 0 w 33"/>
                <a:gd name="T25" fmla="*/ 4 h 53"/>
                <a:gd name="T26" fmla="*/ 5 w 33"/>
                <a:gd name="T27" fmla="*/ 0 h 53"/>
                <a:gd name="T28" fmla="*/ 29 w 33"/>
                <a:gd name="T2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" h="53">
                  <a:moveTo>
                    <a:pt x="29" y="0"/>
                  </a:moveTo>
                  <a:cubicBezTo>
                    <a:pt x="31" y="0"/>
                    <a:pt x="33" y="2"/>
                    <a:pt x="33" y="5"/>
                  </a:cubicBezTo>
                  <a:cubicBezTo>
                    <a:pt x="33" y="7"/>
                    <a:pt x="31" y="9"/>
                    <a:pt x="29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7" y="22"/>
                    <a:pt x="29" y="24"/>
                    <a:pt x="29" y="26"/>
                  </a:cubicBezTo>
                  <a:cubicBezTo>
                    <a:pt x="29" y="29"/>
                    <a:pt x="27" y="31"/>
                    <a:pt x="24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50"/>
                    <a:pt x="9" y="53"/>
                    <a:pt x="6" y="53"/>
                  </a:cubicBezTo>
                  <a:cubicBezTo>
                    <a:pt x="3" y="53"/>
                    <a:pt x="0" y="50"/>
                    <a:pt x="0" y="4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03" name="Freeform 96"/>
          <p:cNvSpPr>
            <a:spLocks noEditPoints="1"/>
          </p:cNvSpPr>
          <p:nvPr/>
        </p:nvSpPr>
        <p:spPr bwMode="auto">
          <a:xfrm>
            <a:off x="7462491" y="2271190"/>
            <a:ext cx="863048" cy="863047"/>
          </a:xfrm>
          <a:custGeom>
            <a:avLst/>
            <a:gdLst>
              <a:gd name="T0" fmla="*/ 228 w 457"/>
              <a:gd name="T1" fmla="*/ 457 h 457"/>
              <a:gd name="T2" fmla="*/ 0 w 457"/>
              <a:gd name="T3" fmla="*/ 228 h 457"/>
              <a:gd name="T4" fmla="*/ 228 w 457"/>
              <a:gd name="T5" fmla="*/ 0 h 457"/>
              <a:gd name="T6" fmla="*/ 457 w 457"/>
              <a:gd name="T7" fmla="*/ 228 h 457"/>
              <a:gd name="T8" fmla="*/ 228 w 457"/>
              <a:gd name="T9" fmla="*/ 457 h 457"/>
              <a:gd name="T10" fmla="*/ 228 w 457"/>
              <a:gd name="T11" fmla="*/ 9 h 457"/>
              <a:gd name="T12" fmla="*/ 9 w 457"/>
              <a:gd name="T13" fmla="*/ 228 h 457"/>
              <a:gd name="T14" fmla="*/ 228 w 457"/>
              <a:gd name="T15" fmla="*/ 448 h 457"/>
              <a:gd name="T16" fmla="*/ 448 w 457"/>
              <a:gd name="T17" fmla="*/ 228 h 457"/>
              <a:gd name="T18" fmla="*/ 228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8" y="457"/>
                </a:moveTo>
                <a:cubicBezTo>
                  <a:pt x="102" y="457"/>
                  <a:pt x="0" y="354"/>
                  <a:pt x="0" y="228"/>
                </a:cubicBezTo>
                <a:cubicBezTo>
                  <a:pt x="0" y="102"/>
                  <a:pt x="102" y="0"/>
                  <a:pt x="228" y="0"/>
                </a:cubicBezTo>
                <a:cubicBezTo>
                  <a:pt x="354" y="0"/>
                  <a:pt x="457" y="102"/>
                  <a:pt x="457" y="228"/>
                </a:cubicBezTo>
                <a:cubicBezTo>
                  <a:pt x="457" y="354"/>
                  <a:pt x="354" y="457"/>
                  <a:pt x="228" y="457"/>
                </a:cubicBezTo>
                <a:close/>
                <a:moveTo>
                  <a:pt x="228" y="9"/>
                </a:moveTo>
                <a:cubicBezTo>
                  <a:pt x="107" y="9"/>
                  <a:pt x="9" y="107"/>
                  <a:pt x="9" y="228"/>
                </a:cubicBezTo>
                <a:cubicBezTo>
                  <a:pt x="9" y="349"/>
                  <a:pt x="107" y="448"/>
                  <a:pt x="228" y="448"/>
                </a:cubicBezTo>
                <a:cubicBezTo>
                  <a:pt x="349" y="448"/>
                  <a:pt x="448" y="349"/>
                  <a:pt x="448" y="228"/>
                </a:cubicBezTo>
                <a:cubicBezTo>
                  <a:pt x="448" y="107"/>
                  <a:pt x="349" y="9"/>
                  <a:pt x="228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04" name="组合 203"/>
          <p:cNvGrpSpPr/>
          <p:nvPr/>
        </p:nvGrpSpPr>
        <p:grpSpPr>
          <a:xfrm>
            <a:off x="8754389" y="2386691"/>
            <a:ext cx="571088" cy="602102"/>
            <a:chOff x="9661525" y="1160463"/>
            <a:chExt cx="847725" cy="893762"/>
          </a:xfrm>
          <a:solidFill>
            <a:srgbClr val="FC621E"/>
          </a:solidFill>
        </p:grpSpPr>
        <p:sp>
          <p:nvSpPr>
            <p:cNvPr id="205" name="Freeform 97"/>
            <p:cNvSpPr>
              <a:spLocks noEditPoints="1"/>
            </p:cNvSpPr>
            <p:nvPr/>
          </p:nvSpPr>
          <p:spPr bwMode="auto">
            <a:xfrm>
              <a:off x="9661525" y="1457325"/>
              <a:ext cx="595313" cy="596900"/>
            </a:xfrm>
            <a:custGeom>
              <a:avLst/>
              <a:gdLst>
                <a:gd name="T0" fmla="*/ 106 w 212"/>
                <a:gd name="T1" fmla="*/ 213 h 213"/>
                <a:gd name="T2" fmla="*/ 0 w 212"/>
                <a:gd name="T3" fmla="*/ 106 h 213"/>
                <a:gd name="T4" fmla="*/ 106 w 212"/>
                <a:gd name="T5" fmla="*/ 0 h 213"/>
                <a:gd name="T6" fmla="*/ 212 w 212"/>
                <a:gd name="T7" fmla="*/ 106 h 213"/>
                <a:gd name="T8" fmla="*/ 106 w 212"/>
                <a:gd name="T9" fmla="*/ 213 h 213"/>
                <a:gd name="T10" fmla="*/ 106 w 212"/>
                <a:gd name="T11" fmla="*/ 10 h 213"/>
                <a:gd name="T12" fmla="*/ 9 w 212"/>
                <a:gd name="T13" fmla="*/ 106 h 213"/>
                <a:gd name="T14" fmla="*/ 106 w 212"/>
                <a:gd name="T15" fmla="*/ 203 h 213"/>
                <a:gd name="T16" fmla="*/ 203 w 212"/>
                <a:gd name="T17" fmla="*/ 106 h 213"/>
                <a:gd name="T18" fmla="*/ 106 w 212"/>
                <a:gd name="T19" fmla="*/ 1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3">
                  <a:moveTo>
                    <a:pt x="106" y="213"/>
                  </a:moveTo>
                  <a:cubicBezTo>
                    <a:pt x="47" y="213"/>
                    <a:pt x="0" y="165"/>
                    <a:pt x="0" y="106"/>
                  </a:cubicBezTo>
                  <a:cubicBezTo>
                    <a:pt x="0" y="48"/>
                    <a:pt x="47" y="0"/>
                    <a:pt x="106" y="0"/>
                  </a:cubicBezTo>
                  <a:cubicBezTo>
                    <a:pt x="165" y="0"/>
                    <a:pt x="212" y="48"/>
                    <a:pt x="212" y="106"/>
                  </a:cubicBezTo>
                  <a:cubicBezTo>
                    <a:pt x="212" y="165"/>
                    <a:pt x="165" y="213"/>
                    <a:pt x="106" y="213"/>
                  </a:cubicBezTo>
                  <a:close/>
                  <a:moveTo>
                    <a:pt x="106" y="10"/>
                  </a:moveTo>
                  <a:cubicBezTo>
                    <a:pt x="53" y="10"/>
                    <a:pt x="9" y="53"/>
                    <a:pt x="9" y="106"/>
                  </a:cubicBezTo>
                  <a:cubicBezTo>
                    <a:pt x="9" y="160"/>
                    <a:pt x="53" y="203"/>
                    <a:pt x="106" y="203"/>
                  </a:cubicBezTo>
                  <a:cubicBezTo>
                    <a:pt x="159" y="203"/>
                    <a:pt x="203" y="160"/>
                    <a:pt x="203" y="106"/>
                  </a:cubicBezTo>
                  <a:cubicBezTo>
                    <a:pt x="203" y="53"/>
                    <a:pt x="159" y="10"/>
                    <a:pt x="10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 98"/>
            <p:cNvSpPr>
              <a:spLocks noEditPoints="1"/>
            </p:cNvSpPr>
            <p:nvPr/>
          </p:nvSpPr>
          <p:spPr bwMode="auto">
            <a:xfrm>
              <a:off x="9755188" y="1549400"/>
              <a:ext cx="409575" cy="412750"/>
            </a:xfrm>
            <a:custGeom>
              <a:avLst/>
              <a:gdLst>
                <a:gd name="T0" fmla="*/ 73 w 146"/>
                <a:gd name="T1" fmla="*/ 147 h 147"/>
                <a:gd name="T2" fmla="*/ 0 w 146"/>
                <a:gd name="T3" fmla="*/ 73 h 147"/>
                <a:gd name="T4" fmla="*/ 73 w 146"/>
                <a:gd name="T5" fmla="*/ 0 h 147"/>
                <a:gd name="T6" fmla="*/ 146 w 146"/>
                <a:gd name="T7" fmla="*/ 73 h 147"/>
                <a:gd name="T8" fmla="*/ 73 w 146"/>
                <a:gd name="T9" fmla="*/ 147 h 147"/>
                <a:gd name="T10" fmla="*/ 73 w 146"/>
                <a:gd name="T11" fmla="*/ 9 h 147"/>
                <a:gd name="T12" fmla="*/ 9 w 146"/>
                <a:gd name="T13" fmla="*/ 73 h 147"/>
                <a:gd name="T14" fmla="*/ 73 w 146"/>
                <a:gd name="T15" fmla="*/ 137 h 147"/>
                <a:gd name="T16" fmla="*/ 137 w 146"/>
                <a:gd name="T17" fmla="*/ 73 h 147"/>
                <a:gd name="T18" fmla="*/ 73 w 146"/>
                <a:gd name="T19" fmla="*/ 9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7">
                  <a:moveTo>
                    <a:pt x="73" y="147"/>
                  </a:moveTo>
                  <a:cubicBezTo>
                    <a:pt x="33" y="147"/>
                    <a:pt x="0" y="114"/>
                    <a:pt x="0" y="73"/>
                  </a:cubicBezTo>
                  <a:cubicBezTo>
                    <a:pt x="0" y="33"/>
                    <a:pt x="33" y="0"/>
                    <a:pt x="73" y="0"/>
                  </a:cubicBezTo>
                  <a:cubicBezTo>
                    <a:pt x="113" y="0"/>
                    <a:pt x="146" y="33"/>
                    <a:pt x="146" y="73"/>
                  </a:cubicBezTo>
                  <a:cubicBezTo>
                    <a:pt x="146" y="114"/>
                    <a:pt x="113" y="147"/>
                    <a:pt x="73" y="147"/>
                  </a:cubicBezTo>
                  <a:close/>
                  <a:moveTo>
                    <a:pt x="73" y="9"/>
                  </a:moveTo>
                  <a:cubicBezTo>
                    <a:pt x="38" y="9"/>
                    <a:pt x="9" y="38"/>
                    <a:pt x="9" y="73"/>
                  </a:cubicBezTo>
                  <a:cubicBezTo>
                    <a:pt x="9" y="109"/>
                    <a:pt x="38" y="137"/>
                    <a:pt x="73" y="137"/>
                  </a:cubicBezTo>
                  <a:cubicBezTo>
                    <a:pt x="108" y="137"/>
                    <a:pt x="137" y="109"/>
                    <a:pt x="137" y="73"/>
                  </a:cubicBezTo>
                  <a:cubicBezTo>
                    <a:pt x="137" y="38"/>
                    <a:pt x="108" y="9"/>
                    <a:pt x="7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99"/>
            <p:cNvSpPr>
              <a:spLocks noEditPoints="1"/>
            </p:cNvSpPr>
            <p:nvPr/>
          </p:nvSpPr>
          <p:spPr bwMode="auto">
            <a:xfrm>
              <a:off x="10033000" y="1160463"/>
              <a:ext cx="341313" cy="341312"/>
            </a:xfrm>
            <a:custGeom>
              <a:avLst/>
              <a:gdLst>
                <a:gd name="T0" fmla="*/ 61 w 122"/>
                <a:gd name="T1" fmla="*/ 122 h 122"/>
                <a:gd name="T2" fmla="*/ 0 w 122"/>
                <a:gd name="T3" fmla="*/ 61 h 122"/>
                <a:gd name="T4" fmla="*/ 61 w 122"/>
                <a:gd name="T5" fmla="*/ 0 h 122"/>
                <a:gd name="T6" fmla="*/ 122 w 122"/>
                <a:gd name="T7" fmla="*/ 61 h 122"/>
                <a:gd name="T8" fmla="*/ 61 w 122"/>
                <a:gd name="T9" fmla="*/ 122 h 122"/>
                <a:gd name="T10" fmla="*/ 61 w 122"/>
                <a:gd name="T11" fmla="*/ 9 h 122"/>
                <a:gd name="T12" fmla="*/ 9 w 122"/>
                <a:gd name="T13" fmla="*/ 61 h 122"/>
                <a:gd name="T14" fmla="*/ 61 w 122"/>
                <a:gd name="T15" fmla="*/ 113 h 122"/>
                <a:gd name="T16" fmla="*/ 113 w 122"/>
                <a:gd name="T17" fmla="*/ 61 h 122"/>
                <a:gd name="T18" fmla="*/ 61 w 122"/>
                <a:gd name="T19" fmla="*/ 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22">
                  <a:moveTo>
                    <a:pt x="61" y="122"/>
                  </a:moveTo>
                  <a:cubicBezTo>
                    <a:pt x="27" y="122"/>
                    <a:pt x="0" y="95"/>
                    <a:pt x="0" y="61"/>
                  </a:cubicBezTo>
                  <a:cubicBezTo>
                    <a:pt x="0" y="27"/>
                    <a:pt x="27" y="0"/>
                    <a:pt x="61" y="0"/>
                  </a:cubicBezTo>
                  <a:cubicBezTo>
                    <a:pt x="94" y="0"/>
                    <a:pt x="122" y="27"/>
                    <a:pt x="122" y="61"/>
                  </a:cubicBezTo>
                  <a:cubicBezTo>
                    <a:pt x="122" y="95"/>
                    <a:pt x="94" y="122"/>
                    <a:pt x="61" y="122"/>
                  </a:cubicBezTo>
                  <a:close/>
                  <a:moveTo>
                    <a:pt x="61" y="9"/>
                  </a:moveTo>
                  <a:cubicBezTo>
                    <a:pt x="32" y="9"/>
                    <a:pt x="9" y="32"/>
                    <a:pt x="9" y="61"/>
                  </a:cubicBezTo>
                  <a:cubicBezTo>
                    <a:pt x="9" y="90"/>
                    <a:pt x="32" y="113"/>
                    <a:pt x="61" y="113"/>
                  </a:cubicBezTo>
                  <a:cubicBezTo>
                    <a:pt x="89" y="113"/>
                    <a:pt x="113" y="90"/>
                    <a:pt x="113" y="61"/>
                  </a:cubicBezTo>
                  <a:cubicBezTo>
                    <a:pt x="113" y="32"/>
                    <a:pt x="89" y="9"/>
                    <a:pt x="6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100"/>
            <p:cNvSpPr/>
            <p:nvPr/>
          </p:nvSpPr>
          <p:spPr bwMode="auto">
            <a:xfrm>
              <a:off x="10344150" y="1282700"/>
              <a:ext cx="165100" cy="95250"/>
            </a:xfrm>
            <a:custGeom>
              <a:avLst/>
              <a:gdLst>
                <a:gd name="T0" fmla="*/ 42 w 59"/>
                <a:gd name="T1" fmla="*/ 34 h 34"/>
                <a:gd name="T2" fmla="*/ 5 w 59"/>
                <a:gd name="T3" fmla="*/ 34 h 34"/>
                <a:gd name="T4" fmla="*/ 0 w 59"/>
                <a:gd name="T5" fmla="*/ 30 h 34"/>
                <a:gd name="T6" fmla="*/ 5 w 59"/>
                <a:gd name="T7" fmla="*/ 25 h 34"/>
                <a:gd name="T8" fmla="*/ 42 w 59"/>
                <a:gd name="T9" fmla="*/ 25 h 34"/>
                <a:gd name="T10" fmla="*/ 50 w 59"/>
                <a:gd name="T11" fmla="*/ 17 h 34"/>
                <a:gd name="T12" fmla="*/ 42 w 59"/>
                <a:gd name="T13" fmla="*/ 9 h 34"/>
                <a:gd name="T14" fmla="*/ 5 w 59"/>
                <a:gd name="T15" fmla="*/ 9 h 34"/>
                <a:gd name="T16" fmla="*/ 0 w 59"/>
                <a:gd name="T17" fmla="*/ 4 h 34"/>
                <a:gd name="T18" fmla="*/ 5 w 59"/>
                <a:gd name="T19" fmla="*/ 0 h 34"/>
                <a:gd name="T20" fmla="*/ 42 w 59"/>
                <a:gd name="T21" fmla="*/ 0 h 34"/>
                <a:gd name="T22" fmla="*/ 59 w 59"/>
                <a:gd name="T23" fmla="*/ 17 h 34"/>
                <a:gd name="T24" fmla="*/ 42 w 59"/>
                <a:gd name="T2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34">
                  <a:moveTo>
                    <a:pt x="42" y="34"/>
                  </a:moveTo>
                  <a:cubicBezTo>
                    <a:pt x="5" y="34"/>
                    <a:pt x="5" y="34"/>
                    <a:pt x="5" y="34"/>
                  </a:cubicBezTo>
                  <a:cubicBezTo>
                    <a:pt x="2" y="34"/>
                    <a:pt x="0" y="32"/>
                    <a:pt x="0" y="30"/>
                  </a:cubicBezTo>
                  <a:cubicBezTo>
                    <a:pt x="0" y="27"/>
                    <a:pt x="2" y="25"/>
                    <a:pt x="5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6" y="25"/>
                    <a:pt x="50" y="21"/>
                    <a:pt x="50" y="17"/>
                  </a:cubicBezTo>
                  <a:cubicBezTo>
                    <a:pt x="50" y="13"/>
                    <a:pt x="46" y="9"/>
                    <a:pt x="42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1" y="0"/>
                    <a:pt x="59" y="8"/>
                    <a:pt x="59" y="17"/>
                  </a:cubicBezTo>
                  <a:cubicBezTo>
                    <a:pt x="59" y="26"/>
                    <a:pt x="51" y="34"/>
                    <a:pt x="42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9" name="Freeform 101"/>
            <p:cNvSpPr>
              <a:spLocks noEditPoints="1"/>
            </p:cNvSpPr>
            <p:nvPr/>
          </p:nvSpPr>
          <p:spPr bwMode="auto">
            <a:xfrm>
              <a:off x="10113963" y="1333500"/>
              <a:ext cx="176213" cy="95250"/>
            </a:xfrm>
            <a:custGeom>
              <a:avLst/>
              <a:gdLst>
                <a:gd name="T0" fmla="*/ 46 w 63"/>
                <a:gd name="T1" fmla="*/ 34 h 34"/>
                <a:gd name="T2" fmla="*/ 17 w 63"/>
                <a:gd name="T3" fmla="*/ 34 h 34"/>
                <a:gd name="T4" fmla="*/ 0 w 63"/>
                <a:gd name="T5" fmla="*/ 17 h 34"/>
                <a:gd name="T6" fmla="*/ 17 w 63"/>
                <a:gd name="T7" fmla="*/ 0 h 34"/>
                <a:gd name="T8" fmla="*/ 46 w 63"/>
                <a:gd name="T9" fmla="*/ 0 h 34"/>
                <a:gd name="T10" fmla="*/ 63 w 63"/>
                <a:gd name="T11" fmla="*/ 17 h 34"/>
                <a:gd name="T12" fmla="*/ 46 w 63"/>
                <a:gd name="T13" fmla="*/ 34 h 34"/>
                <a:gd name="T14" fmla="*/ 17 w 63"/>
                <a:gd name="T15" fmla="*/ 9 h 34"/>
                <a:gd name="T16" fmla="*/ 10 w 63"/>
                <a:gd name="T17" fmla="*/ 17 h 34"/>
                <a:gd name="T18" fmla="*/ 17 w 63"/>
                <a:gd name="T19" fmla="*/ 25 h 34"/>
                <a:gd name="T20" fmla="*/ 46 w 63"/>
                <a:gd name="T21" fmla="*/ 25 h 34"/>
                <a:gd name="T22" fmla="*/ 54 w 63"/>
                <a:gd name="T23" fmla="*/ 17 h 34"/>
                <a:gd name="T24" fmla="*/ 46 w 63"/>
                <a:gd name="T25" fmla="*/ 9 h 34"/>
                <a:gd name="T26" fmla="*/ 17 w 63"/>
                <a:gd name="T27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34">
                  <a:moveTo>
                    <a:pt x="46" y="34"/>
                  </a:moveTo>
                  <a:cubicBezTo>
                    <a:pt x="17" y="34"/>
                    <a:pt x="17" y="34"/>
                    <a:pt x="17" y="34"/>
                  </a:cubicBezTo>
                  <a:cubicBezTo>
                    <a:pt x="8" y="34"/>
                    <a:pt x="0" y="2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6" y="0"/>
                    <a:pt x="63" y="8"/>
                    <a:pt x="63" y="17"/>
                  </a:cubicBezTo>
                  <a:cubicBezTo>
                    <a:pt x="63" y="27"/>
                    <a:pt x="56" y="34"/>
                    <a:pt x="46" y="34"/>
                  </a:cubicBezTo>
                  <a:close/>
                  <a:moveTo>
                    <a:pt x="17" y="9"/>
                  </a:moveTo>
                  <a:cubicBezTo>
                    <a:pt x="13" y="9"/>
                    <a:pt x="10" y="13"/>
                    <a:pt x="10" y="17"/>
                  </a:cubicBezTo>
                  <a:cubicBezTo>
                    <a:pt x="10" y="22"/>
                    <a:pt x="13" y="25"/>
                    <a:pt x="17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50" y="25"/>
                    <a:pt x="54" y="22"/>
                    <a:pt x="54" y="17"/>
                  </a:cubicBezTo>
                  <a:cubicBezTo>
                    <a:pt x="54" y="13"/>
                    <a:pt x="50" y="9"/>
                    <a:pt x="46" y="9"/>
                  </a:cubicBezTo>
                  <a:lnTo>
                    <a:pt x="1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0" name="Oval 102"/>
            <p:cNvSpPr>
              <a:spLocks noChangeArrowheads="1"/>
            </p:cNvSpPr>
            <p:nvPr/>
          </p:nvSpPr>
          <p:spPr bwMode="auto">
            <a:xfrm>
              <a:off x="10153650" y="1373188"/>
              <a:ext cx="19050" cy="190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103"/>
            <p:cNvSpPr/>
            <p:nvPr/>
          </p:nvSpPr>
          <p:spPr bwMode="auto">
            <a:xfrm>
              <a:off x="10191750" y="1370013"/>
              <a:ext cx="22225" cy="22225"/>
            </a:xfrm>
            <a:custGeom>
              <a:avLst/>
              <a:gdLst>
                <a:gd name="T0" fmla="*/ 7 w 8"/>
                <a:gd name="T1" fmla="*/ 2 h 8"/>
                <a:gd name="T2" fmla="*/ 6 w 8"/>
                <a:gd name="T3" fmla="*/ 7 h 8"/>
                <a:gd name="T4" fmla="*/ 1 w 8"/>
                <a:gd name="T5" fmla="*/ 7 h 8"/>
                <a:gd name="T6" fmla="*/ 1 w 8"/>
                <a:gd name="T7" fmla="*/ 2 h 8"/>
                <a:gd name="T8" fmla="*/ 7 w 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2"/>
                  </a:moveTo>
                  <a:cubicBezTo>
                    <a:pt x="8" y="3"/>
                    <a:pt x="8" y="5"/>
                    <a:pt x="6" y="7"/>
                  </a:cubicBezTo>
                  <a:cubicBezTo>
                    <a:pt x="5" y="8"/>
                    <a:pt x="3" y="8"/>
                    <a:pt x="1" y="7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104"/>
            <p:cNvSpPr/>
            <p:nvPr/>
          </p:nvSpPr>
          <p:spPr bwMode="auto">
            <a:xfrm>
              <a:off x="10231438" y="1370013"/>
              <a:ext cx="22225" cy="22225"/>
            </a:xfrm>
            <a:custGeom>
              <a:avLst/>
              <a:gdLst>
                <a:gd name="T0" fmla="*/ 7 w 8"/>
                <a:gd name="T1" fmla="*/ 2 h 8"/>
                <a:gd name="T2" fmla="*/ 7 w 8"/>
                <a:gd name="T3" fmla="*/ 7 h 8"/>
                <a:gd name="T4" fmla="*/ 1 w 8"/>
                <a:gd name="T5" fmla="*/ 7 h 8"/>
                <a:gd name="T6" fmla="*/ 2 w 8"/>
                <a:gd name="T7" fmla="*/ 2 h 8"/>
                <a:gd name="T8" fmla="*/ 7 w 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2"/>
                  </a:moveTo>
                  <a:cubicBezTo>
                    <a:pt x="8" y="3"/>
                    <a:pt x="8" y="5"/>
                    <a:pt x="7" y="7"/>
                  </a:cubicBezTo>
                  <a:cubicBezTo>
                    <a:pt x="5" y="8"/>
                    <a:pt x="3" y="8"/>
                    <a:pt x="1" y="7"/>
                  </a:cubicBezTo>
                  <a:cubicBezTo>
                    <a:pt x="0" y="6"/>
                    <a:pt x="0" y="3"/>
                    <a:pt x="2" y="2"/>
                  </a:cubicBezTo>
                  <a:cubicBezTo>
                    <a:pt x="3" y="0"/>
                    <a:pt x="5" y="0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3" name="Freeform 105"/>
            <p:cNvSpPr>
              <a:spLocks noEditPoints="1"/>
            </p:cNvSpPr>
            <p:nvPr/>
          </p:nvSpPr>
          <p:spPr bwMode="auto">
            <a:xfrm>
              <a:off x="10309225" y="1549400"/>
              <a:ext cx="180975" cy="496887"/>
            </a:xfrm>
            <a:custGeom>
              <a:avLst/>
              <a:gdLst>
                <a:gd name="T0" fmla="*/ 32 w 64"/>
                <a:gd name="T1" fmla="*/ 177 h 177"/>
                <a:gd name="T2" fmla="*/ 13 w 64"/>
                <a:gd name="T3" fmla="*/ 155 h 177"/>
                <a:gd name="T4" fmla="*/ 18 w 64"/>
                <a:gd name="T5" fmla="*/ 140 h 177"/>
                <a:gd name="T6" fmla="*/ 18 w 64"/>
                <a:gd name="T7" fmla="*/ 79 h 177"/>
                <a:gd name="T8" fmla="*/ 0 w 64"/>
                <a:gd name="T9" fmla="*/ 45 h 177"/>
                <a:gd name="T10" fmla="*/ 32 w 64"/>
                <a:gd name="T11" fmla="*/ 0 h 177"/>
                <a:gd name="T12" fmla="*/ 64 w 64"/>
                <a:gd name="T13" fmla="*/ 45 h 177"/>
                <a:gd name="T14" fmla="*/ 46 w 64"/>
                <a:gd name="T15" fmla="*/ 79 h 177"/>
                <a:gd name="T16" fmla="*/ 46 w 64"/>
                <a:gd name="T17" fmla="*/ 140 h 177"/>
                <a:gd name="T18" fmla="*/ 51 w 64"/>
                <a:gd name="T19" fmla="*/ 155 h 177"/>
                <a:gd name="T20" fmla="*/ 32 w 64"/>
                <a:gd name="T21" fmla="*/ 177 h 177"/>
                <a:gd name="T22" fmla="*/ 32 w 64"/>
                <a:gd name="T23" fmla="*/ 9 h 177"/>
                <a:gd name="T24" fmla="*/ 10 w 64"/>
                <a:gd name="T25" fmla="*/ 45 h 177"/>
                <a:gd name="T26" fmla="*/ 25 w 64"/>
                <a:gd name="T27" fmla="*/ 72 h 177"/>
                <a:gd name="T28" fmla="*/ 28 w 64"/>
                <a:gd name="T29" fmla="*/ 76 h 177"/>
                <a:gd name="T30" fmla="*/ 28 w 64"/>
                <a:gd name="T31" fmla="*/ 142 h 177"/>
                <a:gd name="T32" fmla="*/ 26 w 64"/>
                <a:gd name="T33" fmla="*/ 145 h 177"/>
                <a:gd name="T34" fmla="*/ 22 w 64"/>
                <a:gd name="T35" fmla="*/ 155 h 177"/>
                <a:gd name="T36" fmla="*/ 32 w 64"/>
                <a:gd name="T37" fmla="*/ 168 h 177"/>
                <a:gd name="T38" fmla="*/ 42 w 64"/>
                <a:gd name="T39" fmla="*/ 155 h 177"/>
                <a:gd name="T40" fmla="*/ 38 w 64"/>
                <a:gd name="T41" fmla="*/ 145 h 177"/>
                <a:gd name="T42" fmla="*/ 37 w 64"/>
                <a:gd name="T43" fmla="*/ 142 h 177"/>
                <a:gd name="T44" fmla="*/ 37 w 64"/>
                <a:gd name="T45" fmla="*/ 76 h 177"/>
                <a:gd name="T46" fmla="*/ 40 w 64"/>
                <a:gd name="T47" fmla="*/ 72 h 177"/>
                <a:gd name="T48" fmla="*/ 55 w 64"/>
                <a:gd name="T49" fmla="*/ 45 h 177"/>
                <a:gd name="T50" fmla="*/ 32 w 64"/>
                <a:gd name="T51" fmla="*/ 9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4" h="177">
                  <a:moveTo>
                    <a:pt x="32" y="177"/>
                  </a:moveTo>
                  <a:cubicBezTo>
                    <a:pt x="22" y="177"/>
                    <a:pt x="13" y="167"/>
                    <a:pt x="13" y="155"/>
                  </a:cubicBezTo>
                  <a:cubicBezTo>
                    <a:pt x="13" y="149"/>
                    <a:pt x="15" y="144"/>
                    <a:pt x="18" y="140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7" y="73"/>
                    <a:pt x="0" y="60"/>
                    <a:pt x="0" y="45"/>
                  </a:cubicBezTo>
                  <a:cubicBezTo>
                    <a:pt x="0" y="24"/>
                    <a:pt x="14" y="0"/>
                    <a:pt x="32" y="0"/>
                  </a:cubicBezTo>
                  <a:cubicBezTo>
                    <a:pt x="50" y="0"/>
                    <a:pt x="64" y="24"/>
                    <a:pt x="64" y="45"/>
                  </a:cubicBezTo>
                  <a:cubicBezTo>
                    <a:pt x="64" y="60"/>
                    <a:pt x="57" y="73"/>
                    <a:pt x="46" y="79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49" y="144"/>
                    <a:pt x="51" y="149"/>
                    <a:pt x="51" y="155"/>
                  </a:cubicBezTo>
                  <a:cubicBezTo>
                    <a:pt x="51" y="167"/>
                    <a:pt x="43" y="177"/>
                    <a:pt x="32" y="177"/>
                  </a:cubicBezTo>
                  <a:close/>
                  <a:moveTo>
                    <a:pt x="32" y="9"/>
                  </a:moveTo>
                  <a:cubicBezTo>
                    <a:pt x="20" y="9"/>
                    <a:pt x="10" y="30"/>
                    <a:pt x="10" y="45"/>
                  </a:cubicBezTo>
                  <a:cubicBezTo>
                    <a:pt x="10" y="57"/>
                    <a:pt x="16" y="68"/>
                    <a:pt x="25" y="72"/>
                  </a:cubicBezTo>
                  <a:cubicBezTo>
                    <a:pt x="26" y="73"/>
                    <a:pt x="28" y="74"/>
                    <a:pt x="28" y="76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8" y="143"/>
                    <a:pt x="27" y="144"/>
                    <a:pt x="26" y="145"/>
                  </a:cubicBezTo>
                  <a:cubicBezTo>
                    <a:pt x="24" y="147"/>
                    <a:pt x="22" y="151"/>
                    <a:pt x="22" y="155"/>
                  </a:cubicBezTo>
                  <a:cubicBezTo>
                    <a:pt x="22" y="162"/>
                    <a:pt x="27" y="168"/>
                    <a:pt x="32" y="168"/>
                  </a:cubicBezTo>
                  <a:cubicBezTo>
                    <a:pt x="38" y="168"/>
                    <a:pt x="42" y="162"/>
                    <a:pt x="42" y="155"/>
                  </a:cubicBezTo>
                  <a:cubicBezTo>
                    <a:pt x="42" y="151"/>
                    <a:pt x="41" y="147"/>
                    <a:pt x="38" y="145"/>
                  </a:cubicBezTo>
                  <a:cubicBezTo>
                    <a:pt x="37" y="144"/>
                    <a:pt x="37" y="143"/>
                    <a:pt x="37" y="142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7" y="74"/>
                    <a:pt x="38" y="73"/>
                    <a:pt x="40" y="72"/>
                  </a:cubicBezTo>
                  <a:cubicBezTo>
                    <a:pt x="49" y="68"/>
                    <a:pt x="55" y="57"/>
                    <a:pt x="55" y="45"/>
                  </a:cubicBezTo>
                  <a:cubicBezTo>
                    <a:pt x="55" y="30"/>
                    <a:pt x="44" y="9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14" name="Freeform 106"/>
          <p:cNvSpPr>
            <a:spLocks noEditPoints="1"/>
          </p:cNvSpPr>
          <p:nvPr/>
        </p:nvSpPr>
        <p:spPr bwMode="auto">
          <a:xfrm>
            <a:off x="8615360" y="2271190"/>
            <a:ext cx="865187" cy="863047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15" name="组合 214"/>
          <p:cNvGrpSpPr/>
          <p:nvPr/>
        </p:nvGrpSpPr>
        <p:grpSpPr>
          <a:xfrm>
            <a:off x="2902350" y="3691248"/>
            <a:ext cx="542211" cy="605310"/>
            <a:chOff x="974725" y="2927350"/>
            <a:chExt cx="804863" cy="898525"/>
          </a:xfrm>
          <a:solidFill>
            <a:srgbClr val="FC621E"/>
          </a:solidFill>
        </p:grpSpPr>
        <p:sp>
          <p:nvSpPr>
            <p:cNvPr id="216" name="Freeform 107"/>
            <p:cNvSpPr/>
            <p:nvPr/>
          </p:nvSpPr>
          <p:spPr bwMode="auto">
            <a:xfrm>
              <a:off x="1089025" y="2989263"/>
              <a:ext cx="211138" cy="128587"/>
            </a:xfrm>
            <a:custGeom>
              <a:avLst/>
              <a:gdLst>
                <a:gd name="T0" fmla="*/ 5 w 75"/>
                <a:gd name="T1" fmla="*/ 46 h 46"/>
                <a:gd name="T2" fmla="*/ 4 w 75"/>
                <a:gd name="T3" fmla="*/ 46 h 46"/>
                <a:gd name="T4" fmla="*/ 1 w 75"/>
                <a:gd name="T5" fmla="*/ 40 h 46"/>
                <a:gd name="T6" fmla="*/ 19 w 75"/>
                <a:gd name="T7" fmla="*/ 13 h 46"/>
                <a:gd name="T8" fmla="*/ 71 w 75"/>
                <a:gd name="T9" fmla="*/ 3 h 46"/>
                <a:gd name="T10" fmla="*/ 75 w 75"/>
                <a:gd name="T11" fmla="*/ 8 h 46"/>
                <a:gd name="T12" fmla="*/ 70 w 75"/>
                <a:gd name="T13" fmla="*/ 12 h 46"/>
                <a:gd name="T14" fmla="*/ 25 w 75"/>
                <a:gd name="T15" fmla="*/ 21 h 46"/>
                <a:gd name="T16" fmla="*/ 9 w 75"/>
                <a:gd name="T17" fmla="*/ 43 h 46"/>
                <a:gd name="T18" fmla="*/ 5 w 75"/>
                <a:gd name="T1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46">
                  <a:moveTo>
                    <a:pt x="5" y="46"/>
                  </a:moveTo>
                  <a:cubicBezTo>
                    <a:pt x="5" y="46"/>
                    <a:pt x="4" y="46"/>
                    <a:pt x="4" y="46"/>
                  </a:cubicBezTo>
                  <a:cubicBezTo>
                    <a:pt x="1" y="45"/>
                    <a:pt x="0" y="43"/>
                    <a:pt x="1" y="40"/>
                  </a:cubicBezTo>
                  <a:cubicBezTo>
                    <a:pt x="4" y="29"/>
                    <a:pt x="10" y="20"/>
                    <a:pt x="19" y="13"/>
                  </a:cubicBezTo>
                  <a:cubicBezTo>
                    <a:pt x="33" y="4"/>
                    <a:pt x="52" y="0"/>
                    <a:pt x="71" y="3"/>
                  </a:cubicBezTo>
                  <a:cubicBezTo>
                    <a:pt x="74" y="3"/>
                    <a:pt x="75" y="6"/>
                    <a:pt x="75" y="8"/>
                  </a:cubicBezTo>
                  <a:cubicBezTo>
                    <a:pt x="75" y="11"/>
                    <a:pt x="72" y="12"/>
                    <a:pt x="70" y="12"/>
                  </a:cubicBezTo>
                  <a:cubicBezTo>
                    <a:pt x="53" y="10"/>
                    <a:pt x="36" y="13"/>
                    <a:pt x="25" y="21"/>
                  </a:cubicBezTo>
                  <a:cubicBezTo>
                    <a:pt x="17" y="26"/>
                    <a:pt x="12" y="33"/>
                    <a:pt x="9" y="43"/>
                  </a:cubicBezTo>
                  <a:cubicBezTo>
                    <a:pt x="9" y="45"/>
                    <a:pt x="7" y="46"/>
                    <a:pt x="5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7" name="Freeform 108"/>
            <p:cNvSpPr/>
            <p:nvPr/>
          </p:nvSpPr>
          <p:spPr bwMode="auto">
            <a:xfrm>
              <a:off x="1011238" y="3028950"/>
              <a:ext cx="768350" cy="796925"/>
            </a:xfrm>
            <a:custGeom>
              <a:avLst/>
              <a:gdLst>
                <a:gd name="T0" fmla="*/ 119 w 274"/>
                <a:gd name="T1" fmla="*/ 284 h 284"/>
                <a:gd name="T2" fmla="*/ 30 w 274"/>
                <a:gd name="T3" fmla="*/ 266 h 284"/>
                <a:gd name="T4" fmla="*/ 2 w 274"/>
                <a:gd name="T5" fmla="*/ 215 h 284"/>
                <a:gd name="T6" fmla="*/ 26 w 274"/>
                <a:gd name="T7" fmla="*/ 153 h 284"/>
                <a:gd name="T8" fmla="*/ 33 w 274"/>
                <a:gd name="T9" fmla="*/ 147 h 284"/>
                <a:gd name="T10" fmla="*/ 52 w 274"/>
                <a:gd name="T11" fmla="*/ 124 h 284"/>
                <a:gd name="T12" fmla="*/ 37 w 274"/>
                <a:gd name="T13" fmla="*/ 88 h 284"/>
                <a:gd name="T14" fmla="*/ 38 w 274"/>
                <a:gd name="T15" fmla="*/ 81 h 284"/>
                <a:gd name="T16" fmla="*/ 44 w 274"/>
                <a:gd name="T17" fmla="*/ 81 h 284"/>
                <a:gd name="T18" fmla="*/ 61 w 274"/>
                <a:gd name="T19" fmla="*/ 127 h 284"/>
                <a:gd name="T20" fmla="*/ 39 w 274"/>
                <a:gd name="T21" fmla="*/ 154 h 284"/>
                <a:gd name="T22" fmla="*/ 33 w 274"/>
                <a:gd name="T23" fmla="*/ 159 h 284"/>
                <a:gd name="T24" fmla="*/ 11 w 274"/>
                <a:gd name="T25" fmla="*/ 214 h 284"/>
                <a:gd name="T26" fmla="*/ 35 w 274"/>
                <a:gd name="T27" fmla="*/ 258 h 284"/>
                <a:gd name="T28" fmla="*/ 207 w 274"/>
                <a:gd name="T29" fmla="*/ 263 h 284"/>
                <a:gd name="T30" fmla="*/ 264 w 274"/>
                <a:gd name="T31" fmla="*/ 170 h 284"/>
                <a:gd name="T32" fmla="*/ 264 w 274"/>
                <a:gd name="T33" fmla="*/ 166 h 284"/>
                <a:gd name="T34" fmla="*/ 258 w 274"/>
                <a:gd name="T35" fmla="*/ 149 h 284"/>
                <a:gd name="T36" fmla="*/ 245 w 274"/>
                <a:gd name="T37" fmla="*/ 139 h 284"/>
                <a:gd name="T38" fmla="*/ 230 w 274"/>
                <a:gd name="T39" fmla="*/ 150 h 284"/>
                <a:gd name="T40" fmla="*/ 226 w 274"/>
                <a:gd name="T41" fmla="*/ 154 h 284"/>
                <a:gd name="T42" fmla="*/ 216 w 274"/>
                <a:gd name="T43" fmla="*/ 162 h 284"/>
                <a:gd name="T44" fmla="*/ 191 w 274"/>
                <a:gd name="T45" fmla="*/ 156 h 284"/>
                <a:gd name="T46" fmla="*/ 188 w 274"/>
                <a:gd name="T47" fmla="*/ 154 h 284"/>
                <a:gd name="T48" fmla="*/ 156 w 274"/>
                <a:gd name="T49" fmla="*/ 145 h 284"/>
                <a:gd name="T50" fmla="*/ 155 w 274"/>
                <a:gd name="T51" fmla="*/ 145 h 284"/>
                <a:gd name="T52" fmla="*/ 139 w 274"/>
                <a:gd name="T53" fmla="*/ 140 h 284"/>
                <a:gd name="T54" fmla="*/ 135 w 274"/>
                <a:gd name="T55" fmla="*/ 120 h 284"/>
                <a:gd name="T56" fmla="*/ 145 w 274"/>
                <a:gd name="T57" fmla="*/ 89 h 284"/>
                <a:gd name="T58" fmla="*/ 155 w 274"/>
                <a:gd name="T59" fmla="*/ 49 h 284"/>
                <a:gd name="T60" fmla="*/ 130 w 274"/>
                <a:gd name="T61" fmla="*/ 10 h 284"/>
                <a:gd name="T62" fmla="*/ 128 w 274"/>
                <a:gd name="T63" fmla="*/ 3 h 284"/>
                <a:gd name="T64" fmla="*/ 135 w 274"/>
                <a:gd name="T65" fmla="*/ 2 h 284"/>
                <a:gd name="T66" fmla="*/ 165 w 274"/>
                <a:gd name="T67" fmla="*/ 49 h 284"/>
                <a:gd name="T68" fmla="*/ 153 w 274"/>
                <a:gd name="T69" fmla="*/ 93 h 284"/>
                <a:gd name="T70" fmla="*/ 144 w 274"/>
                <a:gd name="T71" fmla="*/ 121 h 284"/>
                <a:gd name="T72" fmla="*/ 146 w 274"/>
                <a:gd name="T73" fmla="*/ 134 h 284"/>
                <a:gd name="T74" fmla="*/ 155 w 274"/>
                <a:gd name="T75" fmla="*/ 136 h 284"/>
                <a:gd name="T76" fmla="*/ 156 w 274"/>
                <a:gd name="T77" fmla="*/ 136 h 284"/>
                <a:gd name="T78" fmla="*/ 192 w 274"/>
                <a:gd name="T79" fmla="*/ 146 h 284"/>
                <a:gd name="T80" fmla="*/ 196 w 274"/>
                <a:gd name="T81" fmla="*/ 148 h 284"/>
                <a:gd name="T82" fmla="*/ 213 w 274"/>
                <a:gd name="T83" fmla="*/ 154 h 284"/>
                <a:gd name="T84" fmla="*/ 220 w 274"/>
                <a:gd name="T85" fmla="*/ 148 h 284"/>
                <a:gd name="T86" fmla="*/ 223 w 274"/>
                <a:gd name="T87" fmla="*/ 144 h 284"/>
                <a:gd name="T88" fmla="*/ 245 w 274"/>
                <a:gd name="T89" fmla="*/ 130 h 284"/>
                <a:gd name="T90" fmla="*/ 266 w 274"/>
                <a:gd name="T91" fmla="*/ 144 h 284"/>
                <a:gd name="T92" fmla="*/ 273 w 274"/>
                <a:gd name="T93" fmla="*/ 164 h 284"/>
                <a:gd name="T94" fmla="*/ 273 w 274"/>
                <a:gd name="T95" fmla="*/ 169 h 284"/>
                <a:gd name="T96" fmla="*/ 273 w 274"/>
                <a:gd name="T97" fmla="*/ 170 h 284"/>
                <a:gd name="T98" fmla="*/ 210 w 274"/>
                <a:gd name="T99" fmla="*/ 272 h 284"/>
                <a:gd name="T100" fmla="*/ 119 w 274"/>
                <a:gd name="T101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74" h="284">
                  <a:moveTo>
                    <a:pt x="119" y="284"/>
                  </a:moveTo>
                  <a:cubicBezTo>
                    <a:pt x="85" y="284"/>
                    <a:pt x="50" y="279"/>
                    <a:pt x="30" y="266"/>
                  </a:cubicBezTo>
                  <a:cubicBezTo>
                    <a:pt x="13" y="254"/>
                    <a:pt x="3" y="236"/>
                    <a:pt x="2" y="215"/>
                  </a:cubicBezTo>
                  <a:cubicBezTo>
                    <a:pt x="0" y="192"/>
                    <a:pt x="10" y="168"/>
                    <a:pt x="26" y="153"/>
                  </a:cubicBezTo>
                  <a:cubicBezTo>
                    <a:pt x="29" y="151"/>
                    <a:pt x="31" y="149"/>
                    <a:pt x="33" y="147"/>
                  </a:cubicBezTo>
                  <a:cubicBezTo>
                    <a:pt x="41" y="140"/>
                    <a:pt x="49" y="134"/>
                    <a:pt x="52" y="124"/>
                  </a:cubicBezTo>
                  <a:cubicBezTo>
                    <a:pt x="55" y="114"/>
                    <a:pt x="51" y="102"/>
                    <a:pt x="37" y="88"/>
                  </a:cubicBezTo>
                  <a:cubicBezTo>
                    <a:pt x="36" y="86"/>
                    <a:pt x="36" y="83"/>
                    <a:pt x="38" y="81"/>
                  </a:cubicBezTo>
                  <a:cubicBezTo>
                    <a:pt x="40" y="79"/>
                    <a:pt x="42" y="79"/>
                    <a:pt x="44" y="81"/>
                  </a:cubicBezTo>
                  <a:cubicBezTo>
                    <a:pt x="50" y="88"/>
                    <a:pt x="68" y="107"/>
                    <a:pt x="61" y="127"/>
                  </a:cubicBezTo>
                  <a:cubicBezTo>
                    <a:pt x="56" y="140"/>
                    <a:pt x="48" y="147"/>
                    <a:pt x="39" y="154"/>
                  </a:cubicBezTo>
                  <a:cubicBezTo>
                    <a:pt x="37" y="156"/>
                    <a:pt x="35" y="158"/>
                    <a:pt x="33" y="159"/>
                  </a:cubicBezTo>
                  <a:cubicBezTo>
                    <a:pt x="18" y="173"/>
                    <a:pt x="10" y="194"/>
                    <a:pt x="11" y="214"/>
                  </a:cubicBezTo>
                  <a:cubicBezTo>
                    <a:pt x="12" y="233"/>
                    <a:pt x="21" y="248"/>
                    <a:pt x="35" y="258"/>
                  </a:cubicBezTo>
                  <a:cubicBezTo>
                    <a:pt x="72" y="282"/>
                    <a:pt x="163" y="278"/>
                    <a:pt x="207" y="263"/>
                  </a:cubicBezTo>
                  <a:cubicBezTo>
                    <a:pt x="247" y="249"/>
                    <a:pt x="265" y="236"/>
                    <a:pt x="264" y="170"/>
                  </a:cubicBezTo>
                  <a:cubicBezTo>
                    <a:pt x="264" y="169"/>
                    <a:pt x="264" y="167"/>
                    <a:pt x="264" y="166"/>
                  </a:cubicBezTo>
                  <a:cubicBezTo>
                    <a:pt x="263" y="162"/>
                    <a:pt x="261" y="155"/>
                    <a:pt x="258" y="149"/>
                  </a:cubicBezTo>
                  <a:cubicBezTo>
                    <a:pt x="254" y="142"/>
                    <a:pt x="250" y="139"/>
                    <a:pt x="245" y="139"/>
                  </a:cubicBezTo>
                  <a:cubicBezTo>
                    <a:pt x="239" y="140"/>
                    <a:pt x="235" y="145"/>
                    <a:pt x="230" y="150"/>
                  </a:cubicBezTo>
                  <a:cubicBezTo>
                    <a:pt x="229" y="152"/>
                    <a:pt x="227" y="153"/>
                    <a:pt x="226" y="154"/>
                  </a:cubicBezTo>
                  <a:cubicBezTo>
                    <a:pt x="224" y="157"/>
                    <a:pt x="220" y="161"/>
                    <a:pt x="216" y="162"/>
                  </a:cubicBezTo>
                  <a:cubicBezTo>
                    <a:pt x="207" y="166"/>
                    <a:pt x="198" y="160"/>
                    <a:pt x="191" y="156"/>
                  </a:cubicBezTo>
                  <a:cubicBezTo>
                    <a:pt x="190" y="155"/>
                    <a:pt x="189" y="155"/>
                    <a:pt x="188" y="154"/>
                  </a:cubicBezTo>
                  <a:cubicBezTo>
                    <a:pt x="178" y="148"/>
                    <a:pt x="167" y="145"/>
                    <a:pt x="156" y="145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50" y="145"/>
                    <a:pt x="144" y="145"/>
                    <a:pt x="139" y="140"/>
                  </a:cubicBezTo>
                  <a:cubicBezTo>
                    <a:pt x="133" y="135"/>
                    <a:pt x="134" y="126"/>
                    <a:pt x="135" y="120"/>
                  </a:cubicBezTo>
                  <a:cubicBezTo>
                    <a:pt x="136" y="109"/>
                    <a:pt x="141" y="99"/>
                    <a:pt x="145" y="89"/>
                  </a:cubicBezTo>
                  <a:cubicBezTo>
                    <a:pt x="151" y="76"/>
                    <a:pt x="156" y="63"/>
                    <a:pt x="155" y="49"/>
                  </a:cubicBezTo>
                  <a:cubicBezTo>
                    <a:pt x="154" y="33"/>
                    <a:pt x="145" y="19"/>
                    <a:pt x="130" y="10"/>
                  </a:cubicBezTo>
                  <a:cubicBezTo>
                    <a:pt x="128" y="8"/>
                    <a:pt x="127" y="5"/>
                    <a:pt x="128" y="3"/>
                  </a:cubicBezTo>
                  <a:cubicBezTo>
                    <a:pt x="130" y="1"/>
                    <a:pt x="133" y="0"/>
                    <a:pt x="135" y="2"/>
                  </a:cubicBezTo>
                  <a:cubicBezTo>
                    <a:pt x="153" y="13"/>
                    <a:pt x="163" y="30"/>
                    <a:pt x="165" y="49"/>
                  </a:cubicBezTo>
                  <a:cubicBezTo>
                    <a:pt x="166" y="65"/>
                    <a:pt x="160" y="79"/>
                    <a:pt x="153" y="93"/>
                  </a:cubicBezTo>
                  <a:cubicBezTo>
                    <a:pt x="149" y="102"/>
                    <a:pt x="145" y="112"/>
                    <a:pt x="144" y="121"/>
                  </a:cubicBezTo>
                  <a:cubicBezTo>
                    <a:pt x="143" y="127"/>
                    <a:pt x="143" y="132"/>
                    <a:pt x="146" y="134"/>
                  </a:cubicBezTo>
                  <a:cubicBezTo>
                    <a:pt x="148" y="136"/>
                    <a:pt x="151" y="136"/>
                    <a:pt x="155" y="136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69" y="136"/>
                    <a:pt x="181" y="140"/>
                    <a:pt x="192" y="146"/>
                  </a:cubicBezTo>
                  <a:cubicBezTo>
                    <a:pt x="193" y="147"/>
                    <a:pt x="195" y="147"/>
                    <a:pt x="196" y="148"/>
                  </a:cubicBezTo>
                  <a:cubicBezTo>
                    <a:pt x="202" y="152"/>
                    <a:pt x="208" y="155"/>
                    <a:pt x="213" y="154"/>
                  </a:cubicBezTo>
                  <a:cubicBezTo>
                    <a:pt x="215" y="153"/>
                    <a:pt x="217" y="150"/>
                    <a:pt x="220" y="148"/>
                  </a:cubicBezTo>
                  <a:cubicBezTo>
                    <a:pt x="221" y="147"/>
                    <a:pt x="222" y="146"/>
                    <a:pt x="223" y="144"/>
                  </a:cubicBezTo>
                  <a:cubicBezTo>
                    <a:pt x="229" y="138"/>
                    <a:pt x="235" y="130"/>
                    <a:pt x="245" y="130"/>
                  </a:cubicBezTo>
                  <a:cubicBezTo>
                    <a:pt x="251" y="130"/>
                    <a:pt x="259" y="132"/>
                    <a:pt x="266" y="144"/>
                  </a:cubicBezTo>
                  <a:cubicBezTo>
                    <a:pt x="270" y="152"/>
                    <a:pt x="272" y="160"/>
                    <a:pt x="273" y="164"/>
                  </a:cubicBezTo>
                  <a:cubicBezTo>
                    <a:pt x="273" y="166"/>
                    <a:pt x="273" y="168"/>
                    <a:pt x="273" y="169"/>
                  </a:cubicBezTo>
                  <a:cubicBezTo>
                    <a:pt x="273" y="169"/>
                    <a:pt x="273" y="170"/>
                    <a:pt x="273" y="170"/>
                  </a:cubicBezTo>
                  <a:cubicBezTo>
                    <a:pt x="274" y="239"/>
                    <a:pt x="255" y="256"/>
                    <a:pt x="210" y="272"/>
                  </a:cubicBezTo>
                  <a:cubicBezTo>
                    <a:pt x="188" y="279"/>
                    <a:pt x="153" y="284"/>
                    <a:pt x="119" y="2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 109"/>
            <p:cNvSpPr>
              <a:spLocks noEditPoints="1"/>
            </p:cNvSpPr>
            <p:nvPr/>
          </p:nvSpPr>
          <p:spPr bwMode="auto">
            <a:xfrm>
              <a:off x="1139825" y="3440113"/>
              <a:ext cx="428625" cy="309562"/>
            </a:xfrm>
            <a:custGeom>
              <a:avLst/>
              <a:gdLst>
                <a:gd name="T0" fmla="*/ 74 w 153"/>
                <a:gd name="T1" fmla="*/ 110 h 110"/>
                <a:gd name="T2" fmla="*/ 60 w 153"/>
                <a:gd name="T3" fmla="*/ 109 h 110"/>
                <a:gd name="T4" fmla="*/ 15 w 153"/>
                <a:gd name="T5" fmla="*/ 82 h 110"/>
                <a:gd name="T6" fmla="*/ 4 w 153"/>
                <a:gd name="T7" fmla="*/ 32 h 110"/>
                <a:gd name="T8" fmla="*/ 42 w 153"/>
                <a:gd name="T9" fmla="*/ 2 h 110"/>
                <a:gd name="T10" fmla="*/ 83 w 153"/>
                <a:gd name="T11" fmla="*/ 17 h 110"/>
                <a:gd name="T12" fmla="*/ 86 w 153"/>
                <a:gd name="T13" fmla="*/ 21 h 110"/>
                <a:gd name="T14" fmla="*/ 95 w 153"/>
                <a:gd name="T15" fmla="*/ 31 h 110"/>
                <a:gd name="T16" fmla="*/ 117 w 153"/>
                <a:gd name="T17" fmla="*/ 37 h 110"/>
                <a:gd name="T18" fmla="*/ 139 w 153"/>
                <a:gd name="T19" fmla="*/ 42 h 110"/>
                <a:gd name="T20" fmla="*/ 149 w 153"/>
                <a:gd name="T21" fmla="*/ 52 h 110"/>
                <a:gd name="T22" fmla="*/ 149 w 153"/>
                <a:gd name="T23" fmla="*/ 52 h 110"/>
                <a:gd name="T24" fmla="*/ 149 w 153"/>
                <a:gd name="T25" fmla="*/ 74 h 110"/>
                <a:gd name="T26" fmla="*/ 132 w 153"/>
                <a:gd name="T27" fmla="*/ 92 h 110"/>
                <a:gd name="T28" fmla="*/ 74 w 153"/>
                <a:gd name="T29" fmla="*/ 110 h 110"/>
                <a:gd name="T30" fmla="*/ 48 w 153"/>
                <a:gd name="T31" fmla="*/ 11 h 110"/>
                <a:gd name="T32" fmla="*/ 43 w 153"/>
                <a:gd name="T33" fmla="*/ 11 h 110"/>
                <a:gd name="T34" fmla="*/ 13 w 153"/>
                <a:gd name="T35" fmla="*/ 35 h 110"/>
                <a:gd name="T36" fmla="*/ 23 w 153"/>
                <a:gd name="T37" fmla="*/ 77 h 110"/>
                <a:gd name="T38" fmla="*/ 61 w 153"/>
                <a:gd name="T39" fmla="*/ 100 h 110"/>
                <a:gd name="T40" fmla="*/ 127 w 153"/>
                <a:gd name="T41" fmla="*/ 84 h 110"/>
                <a:gd name="T42" fmla="*/ 141 w 153"/>
                <a:gd name="T43" fmla="*/ 70 h 110"/>
                <a:gd name="T44" fmla="*/ 141 w 153"/>
                <a:gd name="T45" fmla="*/ 56 h 110"/>
                <a:gd name="T46" fmla="*/ 141 w 153"/>
                <a:gd name="T47" fmla="*/ 56 h 110"/>
                <a:gd name="T48" fmla="*/ 135 w 153"/>
                <a:gd name="T49" fmla="*/ 50 h 110"/>
                <a:gd name="T50" fmla="*/ 116 w 153"/>
                <a:gd name="T51" fmla="*/ 46 h 110"/>
                <a:gd name="T52" fmla="*/ 90 w 153"/>
                <a:gd name="T53" fmla="*/ 39 h 110"/>
                <a:gd name="T54" fmla="*/ 79 w 153"/>
                <a:gd name="T55" fmla="*/ 27 h 110"/>
                <a:gd name="T56" fmla="*/ 76 w 153"/>
                <a:gd name="T57" fmla="*/ 23 h 110"/>
                <a:gd name="T58" fmla="*/ 48 w 153"/>
                <a:gd name="T59" fmla="*/ 1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3" h="110">
                  <a:moveTo>
                    <a:pt x="74" y="110"/>
                  </a:moveTo>
                  <a:cubicBezTo>
                    <a:pt x="69" y="110"/>
                    <a:pt x="65" y="110"/>
                    <a:pt x="60" y="109"/>
                  </a:cubicBezTo>
                  <a:cubicBezTo>
                    <a:pt x="41" y="106"/>
                    <a:pt x="25" y="97"/>
                    <a:pt x="15" y="82"/>
                  </a:cubicBezTo>
                  <a:cubicBezTo>
                    <a:pt x="4" y="66"/>
                    <a:pt x="0" y="48"/>
                    <a:pt x="4" y="32"/>
                  </a:cubicBezTo>
                  <a:cubicBezTo>
                    <a:pt x="9" y="16"/>
                    <a:pt x="24" y="4"/>
                    <a:pt x="42" y="2"/>
                  </a:cubicBezTo>
                  <a:cubicBezTo>
                    <a:pt x="59" y="0"/>
                    <a:pt x="74" y="6"/>
                    <a:pt x="83" y="17"/>
                  </a:cubicBezTo>
                  <a:cubicBezTo>
                    <a:pt x="84" y="18"/>
                    <a:pt x="85" y="20"/>
                    <a:pt x="86" y="21"/>
                  </a:cubicBezTo>
                  <a:cubicBezTo>
                    <a:pt x="89" y="25"/>
                    <a:pt x="92" y="29"/>
                    <a:pt x="95" y="31"/>
                  </a:cubicBezTo>
                  <a:cubicBezTo>
                    <a:pt x="102" y="36"/>
                    <a:pt x="109" y="36"/>
                    <a:pt x="117" y="37"/>
                  </a:cubicBezTo>
                  <a:cubicBezTo>
                    <a:pt x="125" y="38"/>
                    <a:pt x="132" y="39"/>
                    <a:pt x="139" y="42"/>
                  </a:cubicBezTo>
                  <a:cubicBezTo>
                    <a:pt x="144" y="44"/>
                    <a:pt x="147" y="48"/>
                    <a:pt x="149" y="52"/>
                  </a:cubicBezTo>
                  <a:cubicBezTo>
                    <a:pt x="149" y="52"/>
                    <a:pt x="149" y="52"/>
                    <a:pt x="149" y="52"/>
                  </a:cubicBezTo>
                  <a:cubicBezTo>
                    <a:pt x="153" y="58"/>
                    <a:pt x="153" y="67"/>
                    <a:pt x="149" y="74"/>
                  </a:cubicBezTo>
                  <a:cubicBezTo>
                    <a:pt x="145" y="82"/>
                    <a:pt x="138" y="87"/>
                    <a:pt x="132" y="92"/>
                  </a:cubicBezTo>
                  <a:cubicBezTo>
                    <a:pt x="116" y="104"/>
                    <a:pt x="94" y="110"/>
                    <a:pt x="74" y="110"/>
                  </a:cubicBezTo>
                  <a:close/>
                  <a:moveTo>
                    <a:pt x="48" y="11"/>
                  </a:moveTo>
                  <a:cubicBezTo>
                    <a:pt x="47" y="11"/>
                    <a:pt x="45" y="11"/>
                    <a:pt x="43" y="11"/>
                  </a:cubicBezTo>
                  <a:cubicBezTo>
                    <a:pt x="29" y="13"/>
                    <a:pt x="17" y="22"/>
                    <a:pt x="13" y="35"/>
                  </a:cubicBezTo>
                  <a:cubicBezTo>
                    <a:pt x="10" y="47"/>
                    <a:pt x="13" y="63"/>
                    <a:pt x="23" y="77"/>
                  </a:cubicBezTo>
                  <a:cubicBezTo>
                    <a:pt x="32" y="89"/>
                    <a:pt x="45" y="97"/>
                    <a:pt x="61" y="100"/>
                  </a:cubicBezTo>
                  <a:cubicBezTo>
                    <a:pt x="83" y="104"/>
                    <a:pt x="108" y="98"/>
                    <a:pt x="127" y="84"/>
                  </a:cubicBezTo>
                  <a:cubicBezTo>
                    <a:pt x="132" y="80"/>
                    <a:pt x="137" y="76"/>
                    <a:pt x="141" y="70"/>
                  </a:cubicBezTo>
                  <a:cubicBezTo>
                    <a:pt x="143" y="65"/>
                    <a:pt x="144" y="60"/>
                    <a:pt x="141" y="56"/>
                  </a:cubicBezTo>
                  <a:cubicBezTo>
                    <a:pt x="141" y="56"/>
                    <a:pt x="141" y="56"/>
                    <a:pt x="141" y="56"/>
                  </a:cubicBezTo>
                  <a:cubicBezTo>
                    <a:pt x="140" y="54"/>
                    <a:pt x="138" y="52"/>
                    <a:pt x="135" y="50"/>
                  </a:cubicBezTo>
                  <a:cubicBezTo>
                    <a:pt x="130" y="48"/>
                    <a:pt x="123" y="47"/>
                    <a:pt x="116" y="46"/>
                  </a:cubicBezTo>
                  <a:cubicBezTo>
                    <a:pt x="107" y="45"/>
                    <a:pt x="98" y="45"/>
                    <a:pt x="90" y="39"/>
                  </a:cubicBezTo>
                  <a:cubicBezTo>
                    <a:pt x="85" y="35"/>
                    <a:pt x="82" y="31"/>
                    <a:pt x="79" y="27"/>
                  </a:cubicBezTo>
                  <a:cubicBezTo>
                    <a:pt x="78" y="26"/>
                    <a:pt x="77" y="24"/>
                    <a:pt x="76" y="23"/>
                  </a:cubicBezTo>
                  <a:cubicBezTo>
                    <a:pt x="70" y="15"/>
                    <a:pt x="60" y="11"/>
                    <a:pt x="4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110"/>
            <p:cNvSpPr>
              <a:spLocks noEditPoints="1"/>
            </p:cNvSpPr>
            <p:nvPr/>
          </p:nvSpPr>
          <p:spPr bwMode="auto">
            <a:xfrm>
              <a:off x="974725" y="3090863"/>
              <a:ext cx="179388" cy="187325"/>
            </a:xfrm>
            <a:custGeom>
              <a:avLst/>
              <a:gdLst>
                <a:gd name="T0" fmla="*/ 54 w 64"/>
                <a:gd name="T1" fmla="*/ 67 h 67"/>
                <a:gd name="T2" fmla="*/ 53 w 64"/>
                <a:gd name="T3" fmla="*/ 67 h 67"/>
                <a:gd name="T4" fmla="*/ 49 w 64"/>
                <a:gd name="T5" fmla="*/ 61 h 67"/>
                <a:gd name="T6" fmla="*/ 51 w 64"/>
                <a:gd name="T7" fmla="*/ 53 h 67"/>
                <a:gd name="T8" fmla="*/ 51 w 64"/>
                <a:gd name="T9" fmla="*/ 48 h 67"/>
                <a:gd name="T10" fmla="*/ 6 w 64"/>
                <a:gd name="T11" fmla="*/ 29 h 67"/>
                <a:gd name="T12" fmla="*/ 0 w 64"/>
                <a:gd name="T13" fmla="*/ 12 h 67"/>
                <a:gd name="T14" fmla="*/ 2 w 64"/>
                <a:gd name="T15" fmla="*/ 4 h 67"/>
                <a:gd name="T16" fmla="*/ 11 w 64"/>
                <a:gd name="T17" fmla="*/ 0 h 67"/>
                <a:gd name="T18" fmla="*/ 19 w 64"/>
                <a:gd name="T19" fmla="*/ 1 h 67"/>
                <a:gd name="T20" fmla="*/ 23 w 64"/>
                <a:gd name="T21" fmla="*/ 2 h 67"/>
                <a:gd name="T22" fmla="*/ 33 w 64"/>
                <a:gd name="T23" fmla="*/ 5 h 67"/>
                <a:gd name="T24" fmla="*/ 43 w 64"/>
                <a:gd name="T25" fmla="*/ 2 h 67"/>
                <a:gd name="T26" fmla="*/ 48 w 64"/>
                <a:gd name="T27" fmla="*/ 1 h 67"/>
                <a:gd name="T28" fmla="*/ 51 w 64"/>
                <a:gd name="T29" fmla="*/ 6 h 67"/>
                <a:gd name="T30" fmla="*/ 50 w 64"/>
                <a:gd name="T31" fmla="*/ 16 h 67"/>
                <a:gd name="T32" fmla="*/ 51 w 64"/>
                <a:gd name="T33" fmla="*/ 21 h 67"/>
                <a:gd name="T34" fmla="*/ 53 w 64"/>
                <a:gd name="T35" fmla="*/ 22 h 67"/>
                <a:gd name="T36" fmla="*/ 57 w 64"/>
                <a:gd name="T37" fmla="*/ 24 h 67"/>
                <a:gd name="T38" fmla="*/ 61 w 64"/>
                <a:gd name="T39" fmla="*/ 48 h 67"/>
                <a:gd name="T40" fmla="*/ 60 w 64"/>
                <a:gd name="T41" fmla="*/ 55 h 67"/>
                <a:gd name="T42" fmla="*/ 58 w 64"/>
                <a:gd name="T43" fmla="*/ 64 h 67"/>
                <a:gd name="T44" fmla="*/ 54 w 64"/>
                <a:gd name="T45" fmla="*/ 67 h 67"/>
                <a:gd name="T46" fmla="*/ 12 w 64"/>
                <a:gd name="T47" fmla="*/ 9 h 67"/>
                <a:gd name="T48" fmla="*/ 11 w 64"/>
                <a:gd name="T49" fmla="*/ 9 h 67"/>
                <a:gd name="T50" fmla="*/ 9 w 64"/>
                <a:gd name="T51" fmla="*/ 10 h 67"/>
                <a:gd name="T52" fmla="*/ 9 w 64"/>
                <a:gd name="T53" fmla="*/ 12 h 67"/>
                <a:gd name="T54" fmla="*/ 13 w 64"/>
                <a:gd name="T55" fmla="*/ 24 h 67"/>
                <a:gd name="T56" fmla="*/ 53 w 64"/>
                <a:gd name="T57" fmla="*/ 39 h 67"/>
                <a:gd name="T58" fmla="*/ 51 w 64"/>
                <a:gd name="T59" fmla="*/ 31 h 67"/>
                <a:gd name="T60" fmla="*/ 49 w 64"/>
                <a:gd name="T61" fmla="*/ 30 h 67"/>
                <a:gd name="T62" fmla="*/ 44 w 64"/>
                <a:gd name="T63" fmla="*/ 27 h 67"/>
                <a:gd name="T64" fmla="*/ 41 w 64"/>
                <a:gd name="T65" fmla="*/ 16 h 67"/>
                <a:gd name="T66" fmla="*/ 41 w 64"/>
                <a:gd name="T67" fmla="*/ 14 h 67"/>
                <a:gd name="T68" fmla="*/ 32 w 64"/>
                <a:gd name="T69" fmla="*/ 14 h 67"/>
                <a:gd name="T70" fmla="*/ 20 w 64"/>
                <a:gd name="T71" fmla="*/ 11 h 67"/>
                <a:gd name="T72" fmla="*/ 16 w 64"/>
                <a:gd name="T73" fmla="*/ 10 h 67"/>
                <a:gd name="T74" fmla="*/ 12 w 64"/>
                <a:gd name="T75" fmla="*/ 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4" h="67">
                  <a:moveTo>
                    <a:pt x="54" y="67"/>
                  </a:moveTo>
                  <a:cubicBezTo>
                    <a:pt x="53" y="67"/>
                    <a:pt x="53" y="67"/>
                    <a:pt x="53" y="67"/>
                  </a:cubicBezTo>
                  <a:cubicBezTo>
                    <a:pt x="50" y="66"/>
                    <a:pt x="49" y="64"/>
                    <a:pt x="49" y="61"/>
                  </a:cubicBezTo>
                  <a:cubicBezTo>
                    <a:pt x="50" y="59"/>
                    <a:pt x="50" y="56"/>
                    <a:pt x="51" y="53"/>
                  </a:cubicBezTo>
                  <a:cubicBezTo>
                    <a:pt x="51" y="52"/>
                    <a:pt x="51" y="50"/>
                    <a:pt x="51" y="48"/>
                  </a:cubicBezTo>
                  <a:cubicBezTo>
                    <a:pt x="39" y="47"/>
                    <a:pt x="14" y="40"/>
                    <a:pt x="6" y="29"/>
                  </a:cubicBezTo>
                  <a:cubicBezTo>
                    <a:pt x="2" y="24"/>
                    <a:pt x="0" y="18"/>
                    <a:pt x="0" y="12"/>
                  </a:cubicBezTo>
                  <a:cubicBezTo>
                    <a:pt x="0" y="9"/>
                    <a:pt x="1" y="6"/>
                    <a:pt x="2" y="4"/>
                  </a:cubicBezTo>
                  <a:cubicBezTo>
                    <a:pt x="4" y="2"/>
                    <a:pt x="7" y="0"/>
                    <a:pt x="11" y="0"/>
                  </a:cubicBezTo>
                  <a:cubicBezTo>
                    <a:pt x="14" y="0"/>
                    <a:pt x="16" y="0"/>
                    <a:pt x="19" y="1"/>
                  </a:cubicBezTo>
                  <a:cubicBezTo>
                    <a:pt x="20" y="1"/>
                    <a:pt x="21" y="2"/>
                    <a:pt x="23" y="2"/>
                  </a:cubicBezTo>
                  <a:cubicBezTo>
                    <a:pt x="26" y="3"/>
                    <a:pt x="29" y="4"/>
                    <a:pt x="33" y="5"/>
                  </a:cubicBezTo>
                  <a:cubicBezTo>
                    <a:pt x="38" y="5"/>
                    <a:pt x="41" y="5"/>
                    <a:pt x="43" y="2"/>
                  </a:cubicBezTo>
                  <a:cubicBezTo>
                    <a:pt x="44" y="1"/>
                    <a:pt x="46" y="0"/>
                    <a:pt x="48" y="1"/>
                  </a:cubicBezTo>
                  <a:cubicBezTo>
                    <a:pt x="50" y="2"/>
                    <a:pt x="51" y="4"/>
                    <a:pt x="51" y="6"/>
                  </a:cubicBezTo>
                  <a:cubicBezTo>
                    <a:pt x="50" y="9"/>
                    <a:pt x="50" y="13"/>
                    <a:pt x="50" y="16"/>
                  </a:cubicBezTo>
                  <a:cubicBezTo>
                    <a:pt x="50" y="18"/>
                    <a:pt x="50" y="20"/>
                    <a:pt x="51" y="21"/>
                  </a:cubicBezTo>
                  <a:cubicBezTo>
                    <a:pt x="52" y="21"/>
                    <a:pt x="53" y="22"/>
                    <a:pt x="53" y="22"/>
                  </a:cubicBezTo>
                  <a:cubicBezTo>
                    <a:pt x="54" y="23"/>
                    <a:pt x="56" y="24"/>
                    <a:pt x="57" y="24"/>
                  </a:cubicBezTo>
                  <a:cubicBezTo>
                    <a:pt x="64" y="31"/>
                    <a:pt x="62" y="42"/>
                    <a:pt x="61" y="48"/>
                  </a:cubicBezTo>
                  <a:cubicBezTo>
                    <a:pt x="60" y="50"/>
                    <a:pt x="60" y="52"/>
                    <a:pt x="60" y="55"/>
                  </a:cubicBezTo>
                  <a:cubicBezTo>
                    <a:pt x="59" y="57"/>
                    <a:pt x="59" y="61"/>
                    <a:pt x="58" y="64"/>
                  </a:cubicBezTo>
                  <a:cubicBezTo>
                    <a:pt x="58" y="66"/>
                    <a:pt x="56" y="67"/>
                    <a:pt x="54" y="67"/>
                  </a:cubicBezTo>
                  <a:close/>
                  <a:moveTo>
                    <a:pt x="12" y="9"/>
                  </a:moveTo>
                  <a:cubicBezTo>
                    <a:pt x="12" y="9"/>
                    <a:pt x="12" y="9"/>
                    <a:pt x="11" y="9"/>
                  </a:cubicBezTo>
                  <a:cubicBezTo>
                    <a:pt x="11" y="9"/>
                    <a:pt x="10" y="9"/>
                    <a:pt x="9" y="10"/>
                  </a:cubicBezTo>
                  <a:cubicBezTo>
                    <a:pt x="9" y="10"/>
                    <a:pt x="9" y="11"/>
                    <a:pt x="9" y="12"/>
                  </a:cubicBezTo>
                  <a:cubicBezTo>
                    <a:pt x="9" y="16"/>
                    <a:pt x="10" y="20"/>
                    <a:pt x="13" y="24"/>
                  </a:cubicBezTo>
                  <a:cubicBezTo>
                    <a:pt x="19" y="31"/>
                    <a:pt x="43" y="39"/>
                    <a:pt x="53" y="39"/>
                  </a:cubicBezTo>
                  <a:cubicBezTo>
                    <a:pt x="53" y="36"/>
                    <a:pt x="53" y="33"/>
                    <a:pt x="51" y="31"/>
                  </a:cubicBezTo>
                  <a:cubicBezTo>
                    <a:pt x="50" y="31"/>
                    <a:pt x="49" y="30"/>
                    <a:pt x="49" y="30"/>
                  </a:cubicBezTo>
                  <a:cubicBezTo>
                    <a:pt x="47" y="29"/>
                    <a:pt x="46" y="28"/>
                    <a:pt x="44" y="27"/>
                  </a:cubicBezTo>
                  <a:cubicBezTo>
                    <a:pt x="42" y="24"/>
                    <a:pt x="41" y="20"/>
                    <a:pt x="41" y="16"/>
                  </a:cubicBezTo>
                  <a:cubicBezTo>
                    <a:pt x="41" y="15"/>
                    <a:pt x="41" y="14"/>
                    <a:pt x="41" y="14"/>
                  </a:cubicBezTo>
                  <a:cubicBezTo>
                    <a:pt x="38" y="14"/>
                    <a:pt x="35" y="14"/>
                    <a:pt x="32" y="14"/>
                  </a:cubicBezTo>
                  <a:cubicBezTo>
                    <a:pt x="27" y="13"/>
                    <a:pt x="24" y="12"/>
                    <a:pt x="20" y="11"/>
                  </a:cubicBezTo>
                  <a:cubicBezTo>
                    <a:pt x="18" y="11"/>
                    <a:pt x="17" y="10"/>
                    <a:pt x="16" y="10"/>
                  </a:cubicBezTo>
                  <a:cubicBezTo>
                    <a:pt x="14" y="9"/>
                    <a:pt x="13" y="9"/>
                    <a:pt x="1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111"/>
            <p:cNvSpPr/>
            <p:nvPr/>
          </p:nvSpPr>
          <p:spPr bwMode="auto">
            <a:xfrm>
              <a:off x="974725" y="3168650"/>
              <a:ext cx="165100" cy="109537"/>
            </a:xfrm>
            <a:custGeom>
              <a:avLst/>
              <a:gdLst>
                <a:gd name="T0" fmla="*/ 54 w 59"/>
                <a:gd name="T1" fmla="*/ 39 h 39"/>
                <a:gd name="T2" fmla="*/ 51 w 59"/>
                <a:gd name="T3" fmla="*/ 38 h 39"/>
                <a:gd name="T4" fmla="*/ 16 w 59"/>
                <a:gd name="T5" fmla="*/ 26 h 39"/>
                <a:gd name="T6" fmla="*/ 11 w 59"/>
                <a:gd name="T7" fmla="*/ 25 h 39"/>
                <a:gd name="T8" fmla="*/ 1 w 59"/>
                <a:gd name="T9" fmla="*/ 19 h 39"/>
                <a:gd name="T10" fmla="*/ 0 w 59"/>
                <a:gd name="T11" fmla="*/ 13 h 39"/>
                <a:gd name="T12" fmla="*/ 4 w 59"/>
                <a:gd name="T13" fmla="*/ 6 h 39"/>
                <a:gd name="T14" fmla="*/ 15 w 59"/>
                <a:gd name="T15" fmla="*/ 0 h 39"/>
                <a:gd name="T16" fmla="*/ 20 w 59"/>
                <a:gd name="T17" fmla="*/ 4 h 39"/>
                <a:gd name="T18" fmla="*/ 17 w 59"/>
                <a:gd name="T19" fmla="*/ 9 h 39"/>
                <a:gd name="T20" fmla="*/ 11 w 59"/>
                <a:gd name="T21" fmla="*/ 12 h 39"/>
                <a:gd name="T22" fmla="*/ 9 w 59"/>
                <a:gd name="T23" fmla="*/ 14 h 39"/>
                <a:gd name="T24" fmla="*/ 10 w 59"/>
                <a:gd name="T25" fmla="*/ 15 h 39"/>
                <a:gd name="T26" fmla="*/ 13 w 59"/>
                <a:gd name="T27" fmla="*/ 16 h 39"/>
                <a:gd name="T28" fmla="*/ 17 w 59"/>
                <a:gd name="T29" fmla="*/ 17 h 39"/>
                <a:gd name="T30" fmla="*/ 56 w 59"/>
                <a:gd name="T31" fmla="*/ 31 h 39"/>
                <a:gd name="T32" fmla="*/ 58 w 59"/>
                <a:gd name="T33" fmla="*/ 37 h 39"/>
                <a:gd name="T34" fmla="*/ 54 w 59"/>
                <a:gd name="T3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39">
                  <a:moveTo>
                    <a:pt x="54" y="39"/>
                  </a:moveTo>
                  <a:cubicBezTo>
                    <a:pt x="53" y="39"/>
                    <a:pt x="52" y="39"/>
                    <a:pt x="51" y="38"/>
                  </a:cubicBezTo>
                  <a:cubicBezTo>
                    <a:pt x="39" y="31"/>
                    <a:pt x="25" y="28"/>
                    <a:pt x="16" y="26"/>
                  </a:cubicBezTo>
                  <a:cubicBezTo>
                    <a:pt x="14" y="26"/>
                    <a:pt x="13" y="26"/>
                    <a:pt x="11" y="25"/>
                  </a:cubicBezTo>
                  <a:cubicBezTo>
                    <a:pt x="9" y="25"/>
                    <a:pt x="4" y="24"/>
                    <a:pt x="1" y="19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1" y="10"/>
                    <a:pt x="2" y="8"/>
                    <a:pt x="4" y="6"/>
                  </a:cubicBezTo>
                  <a:cubicBezTo>
                    <a:pt x="7" y="2"/>
                    <a:pt x="12" y="1"/>
                    <a:pt x="15" y="0"/>
                  </a:cubicBezTo>
                  <a:cubicBezTo>
                    <a:pt x="17" y="0"/>
                    <a:pt x="20" y="2"/>
                    <a:pt x="20" y="4"/>
                  </a:cubicBezTo>
                  <a:cubicBezTo>
                    <a:pt x="21" y="7"/>
                    <a:pt x="19" y="9"/>
                    <a:pt x="17" y="9"/>
                  </a:cubicBezTo>
                  <a:cubicBezTo>
                    <a:pt x="14" y="10"/>
                    <a:pt x="12" y="11"/>
                    <a:pt x="11" y="12"/>
                  </a:cubicBezTo>
                  <a:cubicBezTo>
                    <a:pt x="10" y="13"/>
                    <a:pt x="10" y="13"/>
                    <a:pt x="9" y="14"/>
                  </a:cubicBezTo>
                  <a:cubicBezTo>
                    <a:pt x="9" y="14"/>
                    <a:pt x="9" y="15"/>
                    <a:pt x="10" y="15"/>
                  </a:cubicBezTo>
                  <a:cubicBezTo>
                    <a:pt x="10" y="16"/>
                    <a:pt x="12" y="16"/>
                    <a:pt x="13" y="16"/>
                  </a:cubicBezTo>
                  <a:cubicBezTo>
                    <a:pt x="14" y="17"/>
                    <a:pt x="16" y="17"/>
                    <a:pt x="17" y="17"/>
                  </a:cubicBezTo>
                  <a:cubicBezTo>
                    <a:pt x="27" y="19"/>
                    <a:pt x="43" y="22"/>
                    <a:pt x="56" y="31"/>
                  </a:cubicBezTo>
                  <a:cubicBezTo>
                    <a:pt x="58" y="32"/>
                    <a:pt x="59" y="35"/>
                    <a:pt x="58" y="37"/>
                  </a:cubicBezTo>
                  <a:cubicBezTo>
                    <a:pt x="57" y="38"/>
                    <a:pt x="55" y="39"/>
                    <a:pt x="54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1" name="Oval 112"/>
            <p:cNvSpPr>
              <a:spLocks noChangeArrowheads="1"/>
            </p:cNvSpPr>
            <p:nvPr/>
          </p:nvSpPr>
          <p:spPr bwMode="auto">
            <a:xfrm>
              <a:off x="1162050" y="3087688"/>
              <a:ext cx="31750" cy="3016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2" name="Freeform 113"/>
            <p:cNvSpPr/>
            <p:nvPr/>
          </p:nvSpPr>
          <p:spPr bwMode="auto">
            <a:xfrm>
              <a:off x="1227138" y="3603625"/>
              <a:ext cx="171450" cy="142875"/>
            </a:xfrm>
            <a:custGeom>
              <a:avLst/>
              <a:gdLst>
                <a:gd name="T0" fmla="*/ 56 w 61"/>
                <a:gd name="T1" fmla="*/ 51 h 51"/>
                <a:gd name="T2" fmla="*/ 54 w 61"/>
                <a:gd name="T3" fmla="*/ 51 h 51"/>
                <a:gd name="T4" fmla="*/ 1 w 61"/>
                <a:gd name="T5" fmla="*/ 8 h 51"/>
                <a:gd name="T6" fmla="*/ 3 w 61"/>
                <a:gd name="T7" fmla="*/ 1 h 51"/>
                <a:gd name="T8" fmla="*/ 9 w 61"/>
                <a:gd name="T9" fmla="*/ 3 h 51"/>
                <a:gd name="T10" fmla="*/ 57 w 61"/>
                <a:gd name="T11" fmla="*/ 42 h 51"/>
                <a:gd name="T12" fmla="*/ 60 w 61"/>
                <a:gd name="T13" fmla="*/ 48 h 51"/>
                <a:gd name="T14" fmla="*/ 56 w 61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1">
                  <a:moveTo>
                    <a:pt x="56" y="51"/>
                  </a:moveTo>
                  <a:cubicBezTo>
                    <a:pt x="55" y="51"/>
                    <a:pt x="55" y="51"/>
                    <a:pt x="54" y="51"/>
                  </a:cubicBezTo>
                  <a:cubicBezTo>
                    <a:pt x="32" y="45"/>
                    <a:pt x="12" y="29"/>
                    <a:pt x="1" y="8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8" y="1"/>
                    <a:pt x="9" y="3"/>
                  </a:cubicBezTo>
                  <a:cubicBezTo>
                    <a:pt x="19" y="22"/>
                    <a:pt x="37" y="37"/>
                    <a:pt x="57" y="42"/>
                  </a:cubicBezTo>
                  <a:cubicBezTo>
                    <a:pt x="59" y="43"/>
                    <a:pt x="61" y="45"/>
                    <a:pt x="60" y="48"/>
                  </a:cubicBezTo>
                  <a:cubicBezTo>
                    <a:pt x="60" y="50"/>
                    <a:pt x="58" y="51"/>
                    <a:pt x="56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 114"/>
            <p:cNvSpPr/>
            <p:nvPr/>
          </p:nvSpPr>
          <p:spPr bwMode="auto">
            <a:xfrm>
              <a:off x="1271588" y="3567113"/>
              <a:ext cx="222250" cy="142875"/>
            </a:xfrm>
            <a:custGeom>
              <a:avLst/>
              <a:gdLst>
                <a:gd name="T0" fmla="*/ 74 w 79"/>
                <a:gd name="T1" fmla="*/ 51 h 51"/>
                <a:gd name="T2" fmla="*/ 74 w 79"/>
                <a:gd name="T3" fmla="*/ 51 h 51"/>
                <a:gd name="T4" fmla="*/ 1 w 79"/>
                <a:gd name="T5" fmla="*/ 7 h 51"/>
                <a:gd name="T6" fmla="*/ 2 w 79"/>
                <a:gd name="T7" fmla="*/ 1 h 51"/>
                <a:gd name="T8" fmla="*/ 9 w 79"/>
                <a:gd name="T9" fmla="*/ 2 h 51"/>
                <a:gd name="T10" fmla="*/ 75 w 79"/>
                <a:gd name="T11" fmla="*/ 42 h 51"/>
                <a:gd name="T12" fmla="*/ 79 w 79"/>
                <a:gd name="T13" fmla="*/ 47 h 51"/>
                <a:gd name="T14" fmla="*/ 74 w 79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51">
                  <a:moveTo>
                    <a:pt x="74" y="51"/>
                  </a:moveTo>
                  <a:cubicBezTo>
                    <a:pt x="74" y="51"/>
                    <a:pt x="74" y="51"/>
                    <a:pt x="74" y="51"/>
                  </a:cubicBezTo>
                  <a:cubicBezTo>
                    <a:pt x="45" y="48"/>
                    <a:pt x="18" y="32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5" y="0"/>
                    <a:pt x="7" y="0"/>
                    <a:pt x="9" y="2"/>
                  </a:cubicBezTo>
                  <a:cubicBezTo>
                    <a:pt x="24" y="24"/>
                    <a:pt x="49" y="39"/>
                    <a:pt x="75" y="42"/>
                  </a:cubicBezTo>
                  <a:cubicBezTo>
                    <a:pt x="77" y="42"/>
                    <a:pt x="79" y="45"/>
                    <a:pt x="79" y="47"/>
                  </a:cubicBezTo>
                  <a:cubicBezTo>
                    <a:pt x="79" y="49"/>
                    <a:pt x="77" y="51"/>
                    <a:pt x="74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115"/>
            <p:cNvSpPr/>
            <p:nvPr/>
          </p:nvSpPr>
          <p:spPr bwMode="auto">
            <a:xfrm>
              <a:off x="1316038" y="3533775"/>
              <a:ext cx="244475" cy="106362"/>
            </a:xfrm>
            <a:custGeom>
              <a:avLst/>
              <a:gdLst>
                <a:gd name="T0" fmla="*/ 71 w 87"/>
                <a:gd name="T1" fmla="*/ 38 h 38"/>
                <a:gd name="T2" fmla="*/ 39 w 87"/>
                <a:gd name="T3" fmla="*/ 33 h 38"/>
                <a:gd name="T4" fmla="*/ 2 w 87"/>
                <a:gd name="T5" fmla="*/ 8 h 38"/>
                <a:gd name="T6" fmla="*/ 3 w 87"/>
                <a:gd name="T7" fmla="*/ 2 h 38"/>
                <a:gd name="T8" fmla="*/ 9 w 87"/>
                <a:gd name="T9" fmla="*/ 3 h 38"/>
                <a:gd name="T10" fmla="*/ 42 w 87"/>
                <a:gd name="T11" fmla="*/ 25 h 38"/>
                <a:gd name="T12" fmla="*/ 81 w 87"/>
                <a:gd name="T13" fmla="*/ 28 h 38"/>
                <a:gd name="T14" fmla="*/ 86 w 87"/>
                <a:gd name="T15" fmla="*/ 33 h 38"/>
                <a:gd name="T16" fmla="*/ 82 w 87"/>
                <a:gd name="T17" fmla="*/ 38 h 38"/>
                <a:gd name="T18" fmla="*/ 71 w 87"/>
                <a:gd name="T1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38">
                  <a:moveTo>
                    <a:pt x="71" y="38"/>
                  </a:moveTo>
                  <a:cubicBezTo>
                    <a:pt x="59" y="38"/>
                    <a:pt x="49" y="36"/>
                    <a:pt x="39" y="33"/>
                  </a:cubicBezTo>
                  <a:cubicBezTo>
                    <a:pt x="24" y="28"/>
                    <a:pt x="11" y="20"/>
                    <a:pt x="2" y="8"/>
                  </a:cubicBezTo>
                  <a:cubicBezTo>
                    <a:pt x="0" y="6"/>
                    <a:pt x="1" y="4"/>
                    <a:pt x="3" y="2"/>
                  </a:cubicBezTo>
                  <a:cubicBezTo>
                    <a:pt x="4" y="0"/>
                    <a:pt x="7" y="1"/>
                    <a:pt x="9" y="3"/>
                  </a:cubicBezTo>
                  <a:cubicBezTo>
                    <a:pt x="17" y="13"/>
                    <a:pt x="28" y="20"/>
                    <a:pt x="42" y="25"/>
                  </a:cubicBezTo>
                  <a:cubicBezTo>
                    <a:pt x="54" y="28"/>
                    <a:pt x="67" y="30"/>
                    <a:pt x="81" y="28"/>
                  </a:cubicBezTo>
                  <a:cubicBezTo>
                    <a:pt x="84" y="28"/>
                    <a:pt x="86" y="30"/>
                    <a:pt x="86" y="33"/>
                  </a:cubicBezTo>
                  <a:cubicBezTo>
                    <a:pt x="87" y="35"/>
                    <a:pt x="85" y="37"/>
                    <a:pt x="82" y="38"/>
                  </a:cubicBezTo>
                  <a:cubicBezTo>
                    <a:pt x="78" y="38"/>
                    <a:pt x="75" y="38"/>
                    <a:pt x="71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" name="Freeform 116"/>
            <p:cNvSpPr/>
            <p:nvPr/>
          </p:nvSpPr>
          <p:spPr bwMode="auto">
            <a:xfrm>
              <a:off x="1274763" y="2927350"/>
              <a:ext cx="134938" cy="127000"/>
            </a:xfrm>
            <a:custGeom>
              <a:avLst/>
              <a:gdLst>
                <a:gd name="T0" fmla="*/ 38 w 48"/>
                <a:gd name="T1" fmla="*/ 45 h 45"/>
                <a:gd name="T2" fmla="*/ 37 w 48"/>
                <a:gd name="T3" fmla="*/ 45 h 45"/>
                <a:gd name="T4" fmla="*/ 34 w 48"/>
                <a:gd name="T5" fmla="*/ 39 h 45"/>
                <a:gd name="T6" fmla="*/ 34 w 48"/>
                <a:gd name="T7" fmla="*/ 18 h 45"/>
                <a:gd name="T8" fmla="*/ 34 w 48"/>
                <a:gd name="T9" fmla="*/ 19 h 45"/>
                <a:gd name="T10" fmla="*/ 24 w 48"/>
                <a:gd name="T11" fmla="*/ 31 h 45"/>
                <a:gd name="T12" fmla="*/ 4 w 48"/>
                <a:gd name="T13" fmla="*/ 34 h 45"/>
                <a:gd name="T14" fmla="*/ 0 w 48"/>
                <a:gd name="T15" fmla="*/ 29 h 45"/>
                <a:gd name="T16" fmla="*/ 5 w 48"/>
                <a:gd name="T17" fmla="*/ 25 h 45"/>
                <a:gd name="T18" fmla="*/ 19 w 48"/>
                <a:gd name="T19" fmla="*/ 23 h 45"/>
                <a:gd name="T20" fmla="*/ 25 w 48"/>
                <a:gd name="T21" fmla="*/ 16 h 45"/>
                <a:gd name="T22" fmla="*/ 25 w 48"/>
                <a:gd name="T23" fmla="*/ 6 h 45"/>
                <a:gd name="T24" fmla="*/ 26 w 48"/>
                <a:gd name="T25" fmla="*/ 2 h 45"/>
                <a:gd name="T26" fmla="*/ 29 w 48"/>
                <a:gd name="T27" fmla="*/ 0 h 45"/>
                <a:gd name="T28" fmla="*/ 36 w 48"/>
                <a:gd name="T29" fmla="*/ 4 h 45"/>
                <a:gd name="T30" fmla="*/ 43 w 48"/>
                <a:gd name="T31" fmla="*/ 42 h 45"/>
                <a:gd name="T32" fmla="*/ 38 w 48"/>
                <a:gd name="T3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45">
                  <a:moveTo>
                    <a:pt x="38" y="45"/>
                  </a:moveTo>
                  <a:cubicBezTo>
                    <a:pt x="38" y="45"/>
                    <a:pt x="37" y="45"/>
                    <a:pt x="37" y="45"/>
                  </a:cubicBezTo>
                  <a:cubicBezTo>
                    <a:pt x="34" y="44"/>
                    <a:pt x="33" y="41"/>
                    <a:pt x="34" y="39"/>
                  </a:cubicBezTo>
                  <a:cubicBezTo>
                    <a:pt x="37" y="32"/>
                    <a:pt x="37" y="25"/>
                    <a:pt x="34" y="18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24"/>
                    <a:pt x="29" y="28"/>
                    <a:pt x="24" y="31"/>
                  </a:cubicBezTo>
                  <a:cubicBezTo>
                    <a:pt x="19" y="34"/>
                    <a:pt x="10" y="35"/>
                    <a:pt x="4" y="34"/>
                  </a:cubicBezTo>
                  <a:cubicBezTo>
                    <a:pt x="1" y="34"/>
                    <a:pt x="0" y="31"/>
                    <a:pt x="0" y="29"/>
                  </a:cubicBezTo>
                  <a:cubicBezTo>
                    <a:pt x="0" y="26"/>
                    <a:pt x="3" y="25"/>
                    <a:pt x="5" y="25"/>
                  </a:cubicBezTo>
                  <a:cubicBezTo>
                    <a:pt x="10" y="26"/>
                    <a:pt x="17" y="24"/>
                    <a:pt x="19" y="23"/>
                  </a:cubicBezTo>
                  <a:cubicBezTo>
                    <a:pt x="22" y="21"/>
                    <a:pt x="24" y="19"/>
                    <a:pt x="25" y="16"/>
                  </a:cubicBezTo>
                  <a:cubicBezTo>
                    <a:pt x="26" y="13"/>
                    <a:pt x="25" y="9"/>
                    <a:pt x="25" y="6"/>
                  </a:cubicBezTo>
                  <a:cubicBezTo>
                    <a:pt x="25" y="5"/>
                    <a:pt x="25" y="3"/>
                    <a:pt x="26" y="2"/>
                  </a:cubicBezTo>
                  <a:cubicBezTo>
                    <a:pt x="27" y="1"/>
                    <a:pt x="28" y="1"/>
                    <a:pt x="29" y="0"/>
                  </a:cubicBezTo>
                  <a:cubicBezTo>
                    <a:pt x="33" y="0"/>
                    <a:pt x="35" y="3"/>
                    <a:pt x="36" y="4"/>
                  </a:cubicBezTo>
                  <a:cubicBezTo>
                    <a:pt x="45" y="14"/>
                    <a:pt x="48" y="29"/>
                    <a:pt x="43" y="42"/>
                  </a:cubicBezTo>
                  <a:cubicBezTo>
                    <a:pt x="42" y="44"/>
                    <a:pt x="40" y="45"/>
                    <a:pt x="38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26" name="Freeform 117"/>
          <p:cNvSpPr>
            <a:spLocks noEditPoints="1"/>
          </p:cNvSpPr>
          <p:nvPr/>
        </p:nvSpPr>
        <p:spPr bwMode="auto">
          <a:xfrm>
            <a:off x="2739793" y="3577887"/>
            <a:ext cx="865187" cy="864117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27" name="组合 226"/>
          <p:cNvGrpSpPr/>
          <p:nvPr/>
        </p:nvGrpSpPr>
        <p:grpSpPr>
          <a:xfrm>
            <a:off x="4072330" y="3700873"/>
            <a:ext cx="515477" cy="610656"/>
            <a:chOff x="2711450" y="2941638"/>
            <a:chExt cx="765176" cy="906462"/>
          </a:xfrm>
          <a:solidFill>
            <a:srgbClr val="FC621E"/>
          </a:solidFill>
        </p:grpSpPr>
        <p:sp>
          <p:nvSpPr>
            <p:cNvPr id="228" name="Freeform 118"/>
            <p:cNvSpPr>
              <a:spLocks noEditPoints="1"/>
            </p:cNvSpPr>
            <p:nvPr/>
          </p:nvSpPr>
          <p:spPr bwMode="auto">
            <a:xfrm>
              <a:off x="2778125" y="2941638"/>
              <a:ext cx="622300" cy="512762"/>
            </a:xfrm>
            <a:custGeom>
              <a:avLst/>
              <a:gdLst>
                <a:gd name="T0" fmla="*/ 16 w 222"/>
                <a:gd name="T1" fmla="*/ 97 h 183"/>
                <a:gd name="T2" fmla="*/ 8 w 222"/>
                <a:gd name="T3" fmla="*/ 61 h 183"/>
                <a:gd name="T4" fmla="*/ 16 w 222"/>
                <a:gd name="T5" fmla="*/ 12 h 183"/>
                <a:gd name="T6" fmla="*/ 68 w 222"/>
                <a:gd name="T7" fmla="*/ 21 h 183"/>
                <a:gd name="T8" fmla="*/ 158 w 222"/>
                <a:gd name="T9" fmla="*/ 15 h 183"/>
                <a:gd name="T10" fmla="*/ 221 w 222"/>
                <a:gd name="T11" fmla="*/ 36 h 183"/>
                <a:gd name="T12" fmla="*/ 202 w 222"/>
                <a:gd name="T13" fmla="*/ 70 h 183"/>
                <a:gd name="T14" fmla="*/ 111 w 222"/>
                <a:gd name="T15" fmla="*/ 183 h 183"/>
                <a:gd name="T16" fmla="*/ 22 w 222"/>
                <a:gd name="T17" fmla="*/ 19 h 183"/>
                <a:gd name="T18" fmla="*/ 15 w 222"/>
                <a:gd name="T19" fmla="*/ 55 h 183"/>
                <a:gd name="T20" fmla="*/ 31 w 222"/>
                <a:gd name="T21" fmla="*/ 65 h 183"/>
                <a:gd name="T22" fmla="*/ 25 w 222"/>
                <a:gd name="T23" fmla="*/ 97 h 183"/>
                <a:gd name="T24" fmla="*/ 198 w 222"/>
                <a:gd name="T25" fmla="*/ 97 h 183"/>
                <a:gd name="T26" fmla="*/ 192 w 222"/>
                <a:gd name="T27" fmla="*/ 65 h 183"/>
                <a:gd name="T28" fmla="*/ 207 w 222"/>
                <a:gd name="T29" fmla="*/ 55 h 183"/>
                <a:gd name="T30" fmla="*/ 201 w 222"/>
                <a:gd name="T31" fmla="*/ 19 h 183"/>
                <a:gd name="T32" fmla="*/ 161 w 222"/>
                <a:gd name="T33" fmla="*/ 28 h 183"/>
                <a:gd name="T34" fmla="*/ 155 w 222"/>
                <a:gd name="T35" fmla="*/ 31 h 183"/>
                <a:gd name="T36" fmla="*/ 68 w 222"/>
                <a:gd name="T37" fmla="*/ 31 h 183"/>
                <a:gd name="T38" fmla="*/ 61 w 222"/>
                <a:gd name="T39" fmla="*/ 28 h 183"/>
                <a:gd name="T40" fmla="*/ 40 w 222"/>
                <a:gd name="T41" fmla="*/ 13 h 183"/>
                <a:gd name="T42" fmla="*/ 187 w 222"/>
                <a:gd name="T43" fmla="*/ 56 h 183"/>
                <a:gd name="T44" fmla="*/ 169 w 222"/>
                <a:gd name="T45" fmla="*/ 40 h 183"/>
                <a:gd name="T46" fmla="*/ 171 w 222"/>
                <a:gd name="T47" fmla="*/ 25 h 183"/>
                <a:gd name="T48" fmla="*/ 198 w 222"/>
                <a:gd name="T49" fmla="*/ 24 h 183"/>
                <a:gd name="T50" fmla="*/ 202 w 222"/>
                <a:gd name="T51" fmla="*/ 50 h 183"/>
                <a:gd name="T52" fmla="*/ 188 w 222"/>
                <a:gd name="T53" fmla="*/ 56 h 183"/>
                <a:gd name="T54" fmla="*/ 189 w 222"/>
                <a:gd name="T55" fmla="*/ 47 h 183"/>
                <a:gd name="T56" fmla="*/ 194 w 222"/>
                <a:gd name="T57" fmla="*/ 44 h 183"/>
                <a:gd name="T58" fmla="*/ 192 w 222"/>
                <a:gd name="T59" fmla="*/ 31 h 183"/>
                <a:gd name="T60" fmla="*/ 178 w 222"/>
                <a:gd name="T61" fmla="*/ 31 h 183"/>
                <a:gd name="T62" fmla="*/ 35 w 222"/>
                <a:gd name="T63" fmla="*/ 56 h 183"/>
                <a:gd name="T64" fmla="*/ 21 w 222"/>
                <a:gd name="T65" fmla="*/ 50 h 183"/>
                <a:gd name="T66" fmla="*/ 25 w 222"/>
                <a:gd name="T67" fmla="*/ 24 h 183"/>
                <a:gd name="T68" fmla="*/ 56 w 222"/>
                <a:gd name="T69" fmla="*/ 37 h 183"/>
                <a:gd name="T70" fmla="*/ 39 w 222"/>
                <a:gd name="T71" fmla="*/ 55 h 183"/>
                <a:gd name="T72" fmla="*/ 35 w 222"/>
                <a:gd name="T73" fmla="*/ 56 h 183"/>
                <a:gd name="T74" fmla="*/ 34 w 222"/>
                <a:gd name="T75" fmla="*/ 47 h 183"/>
                <a:gd name="T76" fmla="*/ 45 w 222"/>
                <a:gd name="T77" fmla="*/ 31 h 183"/>
                <a:gd name="T78" fmla="*/ 27 w 222"/>
                <a:gd name="T79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2" h="183">
                  <a:moveTo>
                    <a:pt x="111" y="183"/>
                  </a:moveTo>
                  <a:cubicBezTo>
                    <a:pt x="59" y="183"/>
                    <a:pt x="16" y="144"/>
                    <a:pt x="16" y="97"/>
                  </a:cubicBezTo>
                  <a:cubicBezTo>
                    <a:pt x="16" y="88"/>
                    <a:pt x="17" y="78"/>
                    <a:pt x="21" y="70"/>
                  </a:cubicBezTo>
                  <a:cubicBezTo>
                    <a:pt x="16" y="68"/>
                    <a:pt x="12" y="65"/>
                    <a:pt x="8" y="61"/>
                  </a:cubicBezTo>
                  <a:cubicBezTo>
                    <a:pt x="3" y="54"/>
                    <a:pt x="0" y="45"/>
                    <a:pt x="2" y="36"/>
                  </a:cubicBezTo>
                  <a:cubicBezTo>
                    <a:pt x="3" y="27"/>
                    <a:pt x="8" y="18"/>
                    <a:pt x="16" y="12"/>
                  </a:cubicBezTo>
                  <a:cubicBezTo>
                    <a:pt x="31" y="0"/>
                    <a:pt x="53" y="1"/>
                    <a:pt x="65" y="15"/>
                  </a:cubicBezTo>
                  <a:cubicBezTo>
                    <a:pt x="66" y="17"/>
                    <a:pt x="67" y="19"/>
                    <a:pt x="68" y="21"/>
                  </a:cubicBezTo>
                  <a:cubicBezTo>
                    <a:pt x="95" y="9"/>
                    <a:pt x="128" y="9"/>
                    <a:pt x="154" y="21"/>
                  </a:cubicBezTo>
                  <a:cubicBezTo>
                    <a:pt x="155" y="19"/>
                    <a:pt x="157" y="17"/>
                    <a:pt x="158" y="15"/>
                  </a:cubicBezTo>
                  <a:cubicBezTo>
                    <a:pt x="170" y="1"/>
                    <a:pt x="191" y="0"/>
                    <a:pt x="207" y="12"/>
                  </a:cubicBezTo>
                  <a:cubicBezTo>
                    <a:pt x="214" y="18"/>
                    <a:pt x="219" y="27"/>
                    <a:pt x="221" y="36"/>
                  </a:cubicBezTo>
                  <a:cubicBezTo>
                    <a:pt x="222" y="45"/>
                    <a:pt x="220" y="54"/>
                    <a:pt x="214" y="61"/>
                  </a:cubicBezTo>
                  <a:cubicBezTo>
                    <a:pt x="211" y="65"/>
                    <a:pt x="207" y="68"/>
                    <a:pt x="202" y="70"/>
                  </a:cubicBezTo>
                  <a:cubicBezTo>
                    <a:pt x="205" y="78"/>
                    <a:pt x="207" y="88"/>
                    <a:pt x="207" y="97"/>
                  </a:cubicBezTo>
                  <a:cubicBezTo>
                    <a:pt x="207" y="144"/>
                    <a:pt x="164" y="183"/>
                    <a:pt x="111" y="183"/>
                  </a:cubicBezTo>
                  <a:close/>
                  <a:moveTo>
                    <a:pt x="40" y="13"/>
                  </a:moveTo>
                  <a:cubicBezTo>
                    <a:pt x="34" y="13"/>
                    <a:pt x="27" y="15"/>
                    <a:pt x="22" y="19"/>
                  </a:cubicBezTo>
                  <a:cubicBezTo>
                    <a:pt x="16" y="24"/>
                    <a:pt x="12" y="30"/>
                    <a:pt x="11" y="37"/>
                  </a:cubicBezTo>
                  <a:cubicBezTo>
                    <a:pt x="10" y="44"/>
                    <a:pt x="12" y="50"/>
                    <a:pt x="15" y="55"/>
                  </a:cubicBezTo>
                  <a:cubicBezTo>
                    <a:pt x="18" y="59"/>
                    <a:pt x="23" y="61"/>
                    <a:pt x="28" y="62"/>
                  </a:cubicBezTo>
                  <a:cubicBezTo>
                    <a:pt x="29" y="62"/>
                    <a:pt x="30" y="63"/>
                    <a:pt x="31" y="65"/>
                  </a:cubicBezTo>
                  <a:cubicBezTo>
                    <a:pt x="32" y="66"/>
                    <a:pt x="32" y="67"/>
                    <a:pt x="31" y="69"/>
                  </a:cubicBezTo>
                  <a:cubicBezTo>
                    <a:pt x="27" y="78"/>
                    <a:pt x="25" y="87"/>
                    <a:pt x="25" y="97"/>
                  </a:cubicBezTo>
                  <a:cubicBezTo>
                    <a:pt x="25" y="139"/>
                    <a:pt x="64" y="173"/>
                    <a:pt x="111" y="173"/>
                  </a:cubicBezTo>
                  <a:cubicBezTo>
                    <a:pt x="159" y="173"/>
                    <a:pt x="198" y="139"/>
                    <a:pt x="198" y="97"/>
                  </a:cubicBezTo>
                  <a:cubicBezTo>
                    <a:pt x="198" y="87"/>
                    <a:pt x="196" y="78"/>
                    <a:pt x="192" y="69"/>
                  </a:cubicBezTo>
                  <a:cubicBezTo>
                    <a:pt x="191" y="67"/>
                    <a:pt x="191" y="66"/>
                    <a:pt x="192" y="65"/>
                  </a:cubicBezTo>
                  <a:cubicBezTo>
                    <a:pt x="192" y="63"/>
                    <a:pt x="194" y="62"/>
                    <a:pt x="195" y="62"/>
                  </a:cubicBezTo>
                  <a:cubicBezTo>
                    <a:pt x="200" y="61"/>
                    <a:pt x="204" y="59"/>
                    <a:pt x="207" y="55"/>
                  </a:cubicBezTo>
                  <a:cubicBezTo>
                    <a:pt x="211" y="50"/>
                    <a:pt x="213" y="44"/>
                    <a:pt x="212" y="37"/>
                  </a:cubicBezTo>
                  <a:cubicBezTo>
                    <a:pt x="211" y="30"/>
                    <a:pt x="207" y="24"/>
                    <a:pt x="201" y="19"/>
                  </a:cubicBezTo>
                  <a:cubicBezTo>
                    <a:pt x="190" y="10"/>
                    <a:pt x="173" y="10"/>
                    <a:pt x="165" y="20"/>
                  </a:cubicBezTo>
                  <a:cubicBezTo>
                    <a:pt x="163" y="23"/>
                    <a:pt x="162" y="25"/>
                    <a:pt x="161" y="28"/>
                  </a:cubicBezTo>
                  <a:cubicBezTo>
                    <a:pt x="161" y="30"/>
                    <a:pt x="160" y="31"/>
                    <a:pt x="159" y="31"/>
                  </a:cubicBezTo>
                  <a:cubicBezTo>
                    <a:pt x="157" y="32"/>
                    <a:pt x="156" y="32"/>
                    <a:pt x="155" y="31"/>
                  </a:cubicBezTo>
                  <a:cubicBezTo>
                    <a:pt x="142" y="24"/>
                    <a:pt x="127" y="21"/>
                    <a:pt x="111" y="21"/>
                  </a:cubicBezTo>
                  <a:cubicBezTo>
                    <a:pt x="96" y="21"/>
                    <a:pt x="81" y="24"/>
                    <a:pt x="68" y="31"/>
                  </a:cubicBezTo>
                  <a:cubicBezTo>
                    <a:pt x="67" y="32"/>
                    <a:pt x="65" y="32"/>
                    <a:pt x="64" y="31"/>
                  </a:cubicBezTo>
                  <a:cubicBezTo>
                    <a:pt x="63" y="31"/>
                    <a:pt x="62" y="30"/>
                    <a:pt x="61" y="28"/>
                  </a:cubicBezTo>
                  <a:cubicBezTo>
                    <a:pt x="61" y="25"/>
                    <a:pt x="59" y="23"/>
                    <a:pt x="58" y="20"/>
                  </a:cubicBezTo>
                  <a:cubicBezTo>
                    <a:pt x="53" y="15"/>
                    <a:pt x="47" y="13"/>
                    <a:pt x="40" y="13"/>
                  </a:cubicBezTo>
                  <a:close/>
                  <a:moveTo>
                    <a:pt x="188" y="56"/>
                  </a:moveTo>
                  <a:cubicBezTo>
                    <a:pt x="188" y="56"/>
                    <a:pt x="187" y="56"/>
                    <a:pt x="187" y="56"/>
                  </a:cubicBezTo>
                  <a:cubicBezTo>
                    <a:pt x="185" y="56"/>
                    <a:pt x="184" y="56"/>
                    <a:pt x="183" y="55"/>
                  </a:cubicBezTo>
                  <a:cubicBezTo>
                    <a:pt x="179" y="49"/>
                    <a:pt x="174" y="44"/>
                    <a:pt x="169" y="40"/>
                  </a:cubicBezTo>
                  <a:cubicBezTo>
                    <a:pt x="168" y="39"/>
                    <a:pt x="167" y="38"/>
                    <a:pt x="167" y="37"/>
                  </a:cubicBezTo>
                  <a:cubicBezTo>
                    <a:pt x="167" y="32"/>
                    <a:pt x="168" y="28"/>
                    <a:pt x="171" y="25"/>
                  </a:cubicBezTo>
                  <a:cubicBezTo>
                    <a:pt x="174" y="21"/>
                    <a:pt x="179" y="19"/>
                    <a:pt x="184" y="19"/>
                  </a:cubicBezTo>
                  <a:cubicBezTo>
                    <a:pt x="189" y="19"/>
                    <a:pt x="194" y="20"/>
                    <a:pt x="198" y="24"/>
                  </a:cubicBezTo>
                  <a:cubicBezTo>
                    <a:pt x="202" y="27"/>
                    <a:pt x="204" y="31"/>
                    <a:pt x="205" y="36"/>
                  </a:cubicBezTo>
                  <a:cubicBezTo>
                    <a:pt x="206" y="41"/>
                    <a:pt x="205" y="46"/>
                    <a:pt x="202" y="50"/>
                  </a:cubicBezTo>
                  <a:cubicBezTo>
                    <a:pt x="202" y="50"/>
                    <a:pt x="202" y="50"/>
                    <a:pt x="202" y="50"/>
                  </a:cubicBezTo>
                  <a:cubicBezTo>
                    <a:pt x="198" y="54"/>
                    <a:pt x="193" y="56"/>
                    <a:pt x="188" y="56"/>
                  </a:cubicBezTo>
                  <a:close/>
                  <a:moveTo>
                    <a:pt x="177" y="34"/>
                  </a:moveTo>
                  <a:cubicBezTo>
                    <a:pt x="181" y="38"/>
                    <a:pt x="185" y="43"/>
                    <a:pt x="189" y="47"/>
                  </a:cubicBezTo>
                  <a:cubicBezTo>
                    <a:pt x="191" y="47"/>
                    <a:pt x="193" y="46"/>
                    <a:pt x="194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6" y="43"/>
                    <a:pt x="197" y="40"/>
                    <a:pt x="196" y="38"/>
                  </a:cubicBezTo>
                  <a:cubicBezTo>
                    <a:pt x="196" y="35"/>
                    <a:pt x="194" y="33"/>
                    <a:pt x="192" y="31"/>
                  </a:cubicBezTo>
                  <a:cubicBezTo>
                    <a:pt x="190" y="29"/>
                    <a:pt x="187" y="28"/>
                    <a:pt x="184" y="28"/>
                  </a:cubicBezTo>
                  <a:cubicBezTo>
                    <a:pt x="182" y="28"/>
                    <a:pt x="179" y="29"/>
                    <a:pt x="178" y="31"/>
                  </a:cubicBezTo>
                  <a:cubicBezTo>
                    <a:pt x="177" y="32"/>
                    <a:pt x="177" y="33"/>
                    <a:pt x="177" y="34"/>
                  </a:cubicBezTo>
                  <a:close/>
                  <a:moveTo>
                    <a:pt x="35" y="56"/>
                  </a:moveTo>
                  <a:cubicBezTo>
                    <a:pt x="29" y="56"/>
                    <a:pt x="24" y="54"/>
                    <a:pt x="21" y="5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8" y="46"/>
                    <a:pt x="17" y="41"/>
                    <a:pt x="18" y="36"/>
                  </a:cubicBezTo>
                  <a:cubicBezTo>
                    <a:pt x="18" y="31"/>
                    <a:pt x="21" y="27"/>
                    <a:pt x="25" y="24"/>
                  </a:cubicBezTo>
                  <a:cubicBezTo>
                    <a:pt x="34" y="17"/>
                    <a:pt x="46" y="17"/>
                    <a:pt x="52" y="25"/>
                  </a:cubicBezTo>
                  <a:cubicBezTo>
                    <a:pt x="54" y="28"/>
                    <a:pt x="56" y="32"/>
                    <a:pt x="56" y="37"/>
                  </a:cubicBezTo>
                  <a:cubicBezTo>
                    <a:pt x="55" y="38"/>
                    <a:pt x="55" y="39"/>
                    <a:pt x="54" y="40"/>
                  </a:cubicBezTo>
                  <a:cubicBezTo>
                    <a:pt x="48" y="44"/>
                    <a:pt x="44" y="49"/>
                    <a:pt x="39" y="55"/>
                  </a:cubicBezTo>
                  <a:cubicBezTo>
                    <a:pt x="39" y="56"/>
                    <a:pt x="37" y="56"/>
                    <a:pt x="36" y="56"/>
                  </a:cubicBezTo>
                  <a:cubicBezTo>
                    <a:pt x="36" y="56"/>
                    <a:pt x="35" y="56"/>
                    <a:pt x="35" y="56"/>
                  </a:cubicBezTo>
                  <a:close/>
                  <a:moveTo>
                    <a:pt x="28" y="44"/>
                  </a:moveTo>
                  <a:cubicBezTo>
                    <a:pt x="30" y="46"/>
                    <a:pt x="31" y="47"/>
                    <a:pt x="34" y="47"/>
                  </a:cubicBezTo>
                  <a:cubicBezTo>
                    <a:pt x="37" y="43"/>
                    <a:pt x="42" y="38"/>
                    <a:pt x="46" y="34"/>
                  </a:cubicBezTo>
                  <a:cubicBezTo>
                    <a:pt x="46" y="33"/>
                    <a:pt x="46" y="32"/>
                    <a:pt x="45" y="31"/>
                  </a:cubicBezTo>
                  <a:cubicBezTo>
                    <a:pt x="42" y="27"/>
                    <a:pt x="35" y="27"/>
                    <a:pt x="31" y="31"/>
                  </a:cubicBezTo>
                  <a:cubicBezTo>
                    <a:pt x="29" y="33"/>
                    <a:pt x="27" y="35"/>
                    <a:pt x="27" y="38"/>
                  </a:cubicBezTo>
                  <a:cubicBezTo>
                    <a:pt x="26" y="40"/>
                    <a:pt x="27" y="43"/>
                    <a:pt x="28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9" name="Freeform 119"/>
            <p:cNvSpPr>
              <a:spLocks noEditPoints="1"/>
            </p:cNvSpPr>
            <p:nvPr/>
          </p:nvSpPr>
          <p:spPr bwMode="auto">
            <a:xfrm>
              <a:off x="2917825" y="3125788"/>
              <a:ext cx="346075" cy="239712"/>
            </a:xfrm>
            <a:custGeom>
              <a:avLst/>
              <a:gdLst>
                <a:gd name="T0" fmla="*/ 61 w 123"/>
                <a:gd name="T1" fmla="*/ 85 h 85"/>
                <a:gd name="T2" fmla="*/ 0 w 123"/>
                <a:gd name="T3" fmla="*/ 31 h 85"/>
                <a:gd name="T4" fmla="*/ 37 w 123"/>
                <a:gd name="T5" fmla="*/ 3 h 85"/>
                <a:gd name="T6" fmla="*/ 91 w 123"/>
                <a:gd name="T7" fmla="*/ 4 h 85"/>
                <a:gd name="T8" fmla="*/ 123 w 123"/>
                <a:gd name="T9" fmla="*/ 31 h 85"/>
                <a:gd name="T10" fmla="*/ 61 w 123"/>
                <a:gd name="T11" fmla="*/ 85 h 85"/>
                <a:gd name="T12" fmla="*/ 60 w 123"/>
                <a:gd name="T13" fmla="*/ 10 h 85"/>
                <a:gd name="T14" fmla="*/ 38 w 123"/>
                <a:gd name="T15" fmla="*/ 12 h 85"/>
                <a:gd name="T16" fmla="*/ 9 w 123"/>
                <a:gd name="T17" fmla="*/ 31 h 85"/>
                <a:gd name="T18" fmla="*/ 61 w 123"/>
                <a:gd name="T19" fmla="*/ 75 h 85"/>
                <a:gd name="T20" fmla="*/ 114 w 123"/>
                <a:gd name="T21" fmla="*/ 31 h 85"/>
                <a:gd name="T22" fmla="*/ 89 w 123"/>
                <a:gd name="T23" fmla="*/ 13 h 85"/>
                <a:gd name="T24" fmla="*/ 60 w 123"/>
                <a:gd name="T25" fmla="*/ 1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3" h="85">
                  <a:moveTo>
                    <a:pt x="61" y="85"/>
                  </a:moveTo>
                  <a:cubicBezTo>
                    <a:pt x="27" y="85"/>
                    <a:pt x="0" y="61"/>
                    <a:pt x="0" y="31"/>
                  </a:cubicBezTo>
                  <a:cubicBezTo>
                    <a:pt x="0" y="9"/>
                    <a:pt x="26" y="5"/>
                    <a:pt x="37" y="3"/>
                  </a:cubicBezTo>
                  <a:cubicBezTo>
                    <a:pt x="55" y="0"/>
                    <a:pt x="73" y="0"/>
                    <a:pt x="91" y="4"/>
                  </a:cubicBezTo>
                  <a:cubicBezTo>
                    <a:pt x="112" y="9"/>
                    <a:pt x="123" y="18"/>
                    <a:pt x="123" y="31"/>
                  </a:cubicBezTo>
                  <a:cubicBezTo>
                    <a:pt x="123" y="61"/>
                    <a:pt x="95" y="85"/>
                    <a:pt x="61" y="85"/>
                  </a:cubicBezTo>
                  <a:close/>
                  <a:moveTo>
                    <a:pt x="60" y="10"/>
                  </a:moveTo>
                  <a:cubicBezTo>
                    <a:pt x="53" y="10"/>
                    <a:pt x="46" y="11"/>
                    <a:pt x="38" y="12"/>
                  </a:cubicBezTo>
                  <a:cubicBezTo>
                    <a:pt x="24" y="14"/>
                    <a:pt x="9" y="19"/>
                    <a:pt x="9" y="31"/>
                  </a:cubicBezTo>
                  <a:cubicBezTo>
                    <a:pt x="9" y="55"/>
                    <a:pt x="33" y="75"/>
                    <a:pt x="61" y="75"/>
                  </a:cubicBezTo>
                  <a:cubicBezTo>
                    <a:pt x="90" y="75"/>
                    <a:pt x="114" y="55"/>
                    <a:pt x="114" y="31"/>
                  </a:cubicBezTo>
                  <a:cubicBezTo>
                    <a:pt x="114" y="23"/>
                    <a:pt x="106" y="17"/>
                    <a:pt x="89" y="13"/>
                  </a:cubicBezTo>
                  <a:cubicBezTo>
                    <a:pt x="80" y="11"/>
                    <a:pt x="70" y="10"/>
                    <a:pt x="6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0" name="Freeform 120"/>
            <p:cNvSpPr/>
            <p:nvPr/>
          </p:nvSpPr>
          <p:spPr bwMode="auto">
            <a:xfrm>
              <a:off x="2960688" y="3416300"/>
              <a:ext cx="260350" cy="223837"/>
            </a:xfrm>
            <a:custGeom>
              <a:avLst/>
              <a:gdLst>
                <a:gd name="T0" fmla="*/ 47 w 93"/>
                <a:gd name="T1" fmla="*/ 80 h 80"/>
                <a:gd name="T2" fmla="*/ 0 w 93"/>
                <a:gd name="T3" fmla="*/ 26 h 80"/>
                <a:gd name="T4" fmla="*/ 18 w 93"/>
                <a:gd name="T5" fmla="*/ 1 h 80"/>
                <a:gd name="T6" fmla="*/ 24 w 93"/>
                <a:gd name="T7" fmla="*/ 4 h 80"/>
                <a:gd name="T8" fmla="*/ 21 w 93"/>
                <a:gd name="T9" fmla="*/ 10 h 80"/>
                <a:gd name="T10" fmla="*/ 10 w 93"/>
                <a:gd name="T11" fmla="*/ 26 h 80"/>
                <a:gd name="T12" fmla="*/ 47 w 93"/>
                <a:gd name="T13" fmla="*/ 70 h 80"/>
                <a:gd name="T14" fmla="*/ 84 w 93"/>
                <a:gd name="T15" fmla="*/ 26 h 80"/>
                <a:gd name="T16" fmla="*/ 71 w 93"/>
                <a:gd name="T17" fmla="*/ 10 h 80"/>
                <a:gd name="T18" fmla="*/ 68 w 93"/>
                <a:gd name="T19" fmla="*/ 4 h 80"/>
                <a:gd name="T20" fmla="*/ 74 w 93"/>
                <a:gd name="T21" fmla="*/ 1 h 80"/>
                <a:gd name="T22" fmla="*/ 93 w 93"/>
                <a:gd name="T23" fmla="*/ 26 h 80"/>
                <a:gd name="T24" fmla="*/ 47 w 93"/>
                <a:gd name="T2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80">
                  <a:moveTo>
                    <a:pt x="47" y="80"/>
                  </a:moveTo>
                  <a:cubicBezTo>
                    <a:pt x="21" y="80"/>
                    <a:pt x="0" y="55"/>
                    <a:pt x="0" y="26"/>
                  </a:cubicBezTo>
                  <a:cubicBezTo>
                    <a:pt x="0" y="14"/>
                    <a:pt x="6" y="6"/>
                    <a:pt x="18" y="1"/>
                  </a:cubicBezTo>
                  <a:cubicBezTo>
                    <a:pt x="20" y="0"/>
                    <a:pt x="23" y="1"/>
                    <a:pt x="24" y="4"/>
                  </a:cubicBezTo>
                  <a:cubicBezTo>
                    <a:pt x="25" y="6"/>
                    <a:pt x="24" y="9"/>
                    <a:pt x="21" y="10"/>
                  </a:cubicBezTo>
                  <a:cubicBezTo>
                    <a:pt x="13" y="13"/>
                    <a:pt x="10" y="18"/>
                    <a:pt x="10" y="26"/>
                  </a:cubicBezTo>
                  <a:cubicBezTo>
                    <a:pt x="10" y="50"/>
                    <a:pt x="26" y="70"/>
                    <a:pt x="47" y="70"/>
                  </a:cubicBezTo>
                  <a:cubicBezTo>
                    <a:pt x="67" y="70"/>
                    <a:pt x="84" y="50"/>
                    <a:pt x="84" y="26"/>
                  </a:cubicBezTo>
                  <a:cubicBezTo>
                    <a:pt x="84" y="18"/>
                    <a:pt x="80" y="13"/>
                    <a:pt x="71" y="10"/>
                  </a:cubicBezTo>
                  <a:cubicBezTo>
                    <a:pt x="69" y="9"/>
                    <a:pt x="67" y="6"/>
                    <a:pt x="68" y="4"/>
                  </a:cubicBezTo>
                  <a:cubicBezTo>
                    <a:pt x="69" y="1"/>
                    <a:pt x="72" y="0"/>
                    <a:pt x="74" y="1"/>
                  </a:cubicBezTo>
                  <a:cubicBezTo>
                    <a:pt x="90" y="7"/>
                    <a:pt x="93" y="18"/>
                    <a:pt x="93" y="26"/>
                  </a:cubicBezTo>
                  <a:cubicBezTo>
                    <a:pt x="93" y="55"/>
                    <a:pt x="72" y="80"/>
                    <a:pt x="47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1" name="Oval 121"/>
            <p:cNvSpPr>
              <a:spLocks noChangeArrowheads="1"/>
            </p:cNvSpPr>
            <p:nvPr/>
          </p:nvSpPr>
          <p:spPr bwMode="auto">
            <a:xfrm>
              <a:off x="2974975" y="3098800"/>
              <a:ext cx="30163" cy="269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2" name="Oval 122"/>
            <p:cNvSpPr>
              <a:spLocks noChangeArrowheads="1"/>
            </p:cNvSpPr>
            <p:nvPr/>
          </p:nvSpPr>
          <p:spPr bwMode="auto">
            <a:xfrm>
              <a:off x="3176588" y="3098800"/>
              <a:ext cx="28575" cy="269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3" name="Freeform 123"/>
            <p:cNvSpPr/>
            <p:nvPr/>
          </p:nvSpPr>
          <p:spPr bwMode="auto">
            <a:xfrm>
              <a:off x="2994025" y="3135313"/>
              <a:ext cx="193675" cy="80962"/>
            </a:xfrm>
            <a:custGeom>
              <a:avLst/>
              <a:gdLst>
                <a:gd name="T0" fmla="*/ 34 w 69"/>
                <a:gd name="T1" fmla="*/ 29 h 29"/>
                <a:gd name="T2" fmla="*/ 2 w 69"/>
                <a:gd name="T3" fmla="*/ 7 h 29"/>
                <a:gd name="T4" fmla="*/ 4 w 69"/>
                <a:gd name="T5" fmla="*/ 1 h 29"/>
                <a:gd name="T6" fmla="*/ 10 w 69"/>
                <a:gd name="T7" fmla="*/ 3 h 29"/>
                <a:gd name="T8" fmla="*/ 34 w 69"/>
                <a:gd name="T9" fmla="*/ 19 h 29"/>
                <a:gd name="T10" fmla="*/ 59 w 69"/>
                <a:gd name="T11" fmla="*/ 4 h 29"/>
                <a:gd name="T12" fmla="*/ 66 w 69"/>
                <a:gd name="T13" fmla="*/ 2 h 29"/>
                <a:gd name="T14" fmla="*/ 67 w 69"/>
                <a:gd name="T15" fmla="*/ 8 h 29"/>
                <a:gd name="T16" fmla="*/ 34 w 69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29">
                  <a:moveTo>
                    <a:pt x="34" y="29"/>
                  </a:moveTo>
                  <a:cubicBezTo>
                    <a:pt x="13" y="29"/>
                    <a:pt x="2" y="8"/>
                    <a:pt x="2" y="7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10" y="4"/>
                    <a:pt x="19" y="19"/>
                    <a:pt x="34" y="19"/>
                  </a:cubicBezTo>
                  <a:cubicBezTo>
                    <a:pt x="51" y="19"/>
                    <a:pt x="59" y="4"/>
                    <a:pt x="59" y="4"/>
                  </a:cubicBezTo>
                  <a:cubicBezTo>
                    <a:pt x="61" y="1"/>
                    <a:pt x="63" y="1"/>
                    <a:pt x="66" y="2"/>
                  </a:cubicBezTo>
                  <a:cubicBezTo>
                    <a:pt x="68" y="3"/>
                    <a:pt x="69" y="6"/>
                    <a:pt x="67" y="8"/>
                  </a:cubicBezTo>
                  <a:cubicBezTo>
                    <a:pt x="67" y="9"/>
                    <a:pt x="56" y="29"/>
                    <a:pt x="3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4" name="Freeform 124"/>
            <p:cNvSpPr/>
            <p:nvPr/>
          </p:nvSpPr>
          <p:spPr bwMode="auto">
            <a:xfrm>
              <a:off x="3078163" y="3187700"/>
              <a:ext cx="25400" cy="95250"/>
            </a:xfrm>
            <a:custGeom>
              <a:avLst/>
              <a:gdLst>
                <a:gd name="T0" fmla="*/ 4 w 9"/>
                <a:gd name="T1" fmla="*/ 34 h 34"/>
                <a:gd name="T2" fmla="*/ 0 w 9"/>
                <a:gd name="T3" fmla="*/ 29 h 34"/>
                <a:gd name="T4" fmla="*/ 0 w 9"/>
                <a:gd name="T5" fmla="*/ 5 h 34"/>
                <a:gd name="T6" fmla="*/ 4 w 9"/>
                <a:gd name="T7" fmla="*/ 0 h 34"/>
                <a:gd name="T8" fmla="*/ 9 w 9"/>
                <a:gd name="T9" fmla="*/ 5 h 34"/>
                <a:gd name="T10" fmla="*/ 9 w 9"/>
                <a:gd name="T11" fmla="*/ 29 h 34"/>
                <a:gd name="T12" fmla="*/ 4 w 9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34">
                  <a:moveTo>
                    <a:pt x="4" y="34"/>
                  </a:moveTo>
                  <a:cubicBezTo>
                    <a:pt x="2" y="34"/>
                    <a:pt x="0" y="32"/>
                    <a:pt x="0" y="2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2"/>
                    <a:pt x="7" y="34"/>
                    <a:pt x="4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 125"/>
            <p:cNvSpPr/>
            <p:nvPr/>
          </p:nvSpPr>
          <p:spPr bwMode="auto">
            <a:xfrm>
              <a:off x="3016250" y="3222625"/>
              <a:ext cx="149225" cy="63500"/>
            </a:xfrm>
            <a:custGeom>
              <a:avLst/>
              <a:gdLst>
                <a:gd name="T0" fmla="*/ 26 w 53"/>
                <a:gd name="T1" fmla="*/ 23 h 23"/>
                <a:gd name="T2" fmla="*/ 1 w 53"/>
                <a:gd name="T3" fmla="*/ 7 h 23"/>
                <a:gd name="T4" fmla="*/ 3 w 53"/>
                <a:gd name="T5" fmla="*/ 1 h 23"/>
                <a:gd name="T6" fmla="*/ 9 w 53"/>
                <a:gd name="T7" fmla="*/ 3 h 23"/>
                <a:gd name="T8" fmla="*/ 26 w 53"/>
                <a:gd name="T9" fmla="*/ 13 h 23"/>
                <a:gd name="T10" fmla="*/ 44 w 53"/>
                <a:gd name="T11" fmla="*/ 3 h 23"/>
                <a:gd name="T12" fmla="*/ 50 w 53"/>
                <a:gd name="T13" fmla="*/ 1 h 23"/>
                <a:gd name="T14" fmla="*/ 52 w 53"/>
                <a:gd name="T15" fmla="*/ 7 h 23"/>
                <a:gd name="T16" fmla="*/ 26 w 53"/>
                <a:gd name="T1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23">
                  <a:moveTo>
                    <a:pt x="26" y="23"/>
                  </a:moveTo>
                  <a:cubicBezTo>
                    <a:pt x="15" y="23"/>
                    <a:pt x="6" y="17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8" y="1"/>
                    <a:pt x="9" y="3"/>
                  </a:cubicBezTo>
                  <a:cubicBezTo>
                    <a:pt x="12" y="10"/>
                    <a:pt x="19" y="13"/>
                    <a:pt x="26" y="13"/>
                  </a:cubicBezTo>
                  <a:cubicBezTo>
                    <a:pt x="34" y="13"/>
                    <a:pt x="40" y="10"/>
                    <a:pt x="44" y="3"/>
                  </a:cubicBezTo>
                  <a:cubicBezTo>
                    <a:pt x="45" y="1"/>
                    <a:pt x="48" y="0"/>
                    <a:pt x="50" y="1"/>
                  </a:cubicBezTo>
                  <a:cubicBezTo>
                    <a:pt x="52" y="2"/>
                    <a:pt x="53" y="5"/>
                    <a:pt x="52" y="7"/>
                  </a:cubicBezTo>
                  <a:cubicBezTo>
                    <a:pt x="47" y="17"/>
                    <a:pt x="37" y="23"/>
                    <a:pt x="2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126"/>
            <p:cNvSpPr/>
            <p:nvPr/>
          </p:nvSpPr>
          <p:spPr bwMode="auto">
            <a:xfrm>
              <a:off x="2808288" y="3395663"/>
              <a:ext cx="152400" cy="212725"/>
            </a:xfrm>
            <a:custGeom>
              <a:avLst/>
              <a:gdLst>
                <a:gd name="T0" fmla="*/ 5 w 54"/>
                <a:gd name="T1" fmla="*/ 76 h 76"/>
                <a:gd name="T2" fmla="*/ 4 w 54"/>
                <a:gd name="T3" fmla="*/ 76 h 76"/>
                <a:gd name="T4" fmla="*/ 1 w 54"/>
                <a:gd name="T5" fmla="*/ 70 h 76"/>
                <a:gd name="T6" fmla="*/ 47 w 54"/>
                <a:gd name="T7" fmla="*/ 1 h 76"/>
                <a:gd name="T8" fmla="*/ 53 w 54"/>
                <a:gd name="T9" fmla="*/ 2 h 76"/>
                <a:gd name="T10" fmla="*/ 52 w 54"/>
                <a:gd name="T11" fmla="*/ 9 h 76"/>
                <a:gd name="T12" fmla="*/ 10 w 54"/>
                <a:gd name="T13" fmla="*/ 73 h 76"/>
                <a:gd name="T14" fmla="*/ 5 w 54"/>
                <a:gd name="T15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76">
                  <a:moveTo>
                    <a:pt x="5" y="76"/>
                  </a:moveTo>
                  <a:cubicBezTo>
                    <a:pt x="5" y="76"/>
                    <a:pt x="4" y="76"/>
                    <a:pt x="4" y="76"/>
                  </a:cubicBezTo>
                  <a:cubicBezTo>
                    <a:pt x="2" y="75"/>
                    <a:pt x="0" y="73"/>
                    <a:pt x="1" y="70"/>
                  </a:cubicBezTo>
                  <a:cubicBezTo>
                    <a:pt x="8" y="42"/>
                    <a:pt x="24" y="17"/>
                    <a:pt x="47" y="1"/>
                  </a:cubicBezTo>
                  <a:cubicBezTo>
                    <a:pt x="49" y="0"/>
                    <a:pt x="51" y="0"/>
                    <a:pt x="53" y="2"/>
                  </a:cubicBezTo>
                  <a:cubicBezTo>
                    <a:pt x="54" y="4"/>
                    <a:pt x="54" y="7"/>
                    <a:pt x="52" y="9"/>
                  </a:cubicBezTo>
                  <a:cubicBezTo>
                    <a:pt x="31" y="23"/>
                    <a:pt x="16" y="46"/>
                    <a:pt x="10" y="73"/>
                  </a:cubicBezTo>
                  <a:cubicBezTo>
                    <a:pt x="9" y="75"/>
                    <a:pt x="7" y="76"/>
                    <a:pt x="5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7" name="Freeform 127"/>
            <p:cNvSpPr/>
            <p:nvPr/>
          </p:nvSpPr>
          <p:spPr bwMode="auto">
            <a:xfrm>
              <a:off x="2946400" y="3789363"/>
              <a:ext cx="292100" cy="41275"/>
            </a:xfrm>
            <a:custGeom>
              <a:avLst/>
              <a:gdLst>
                <a:gd name="T0" fmla="*/ 52 w 104"/>
                <a:gd name="T1" fmla="*/ 15 h 15"/>
                <a:gd name="T2" fmla="*/ 4 w 104"/>
                <a:gd name="T3" fmla="*/ 9 h 15"/>
                <a:gd name="T4" fmla="*/ 0 w 104"/>
                <a:gd name="T5" fmla="*/ 4 h 15"/>
                <a:gd name="T6" fmla="*/ 6 w 104"/>
                <a:gd name="T7" fmla="*/ 0 h 15"/>
                <a:gd name="T8" fmla="*/ 98 w 104"/>
                <a:gd name="T9" fmla="*/ 0 h 15"/>
                <a:gd name="T10" fmla="*/ 103 w 104"/>
                <a:gd name="T11" fmla="*/ 4 h 15"/>
                <a:gd name="T12" fmla="*/ 100 w 104"/>
                <a:gd name="T13" fmla="*/ 9 h 15"/>
                <a:gd name="T14" fmla="*/ 52 w 104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15">
                  <a:moveTo>
                    <a:pt x="52" y="15"/>
                  </a:moveTo>
                  <a:cubicBezTo>
                    <a:pt x="35" y="15"/>
                    <a:pt x="18" y="13"/>
                    <a:pt x="4" y="9"/>
                  </a:cubicBezTo>
                  <a:cubicBezTo>
                    <a:pt x="1" y="9"/>
                    <a:pt x="0" y="6"/>
                    <a:pt x="0" y="4"/>
                  </a:cubicBezTo>
                  <a:cubicBezTo>
                    <a:pt x="1" y="1"/>
                    <a:pt x="3" y="0"/>
                    <a:pt x="6" y="0"/>
                  </a:cubicBezTo>
                  <a:cubicBezTo>
                    <a:pt x="34" y="7"/>
                    <a:pt x="69" y="7"/>
                    <a:pt x="98" y="0"/>
                  </a:cubicBezTo>
                  <a:cubicBezTo>
                    <a:pt x="100" y="0"/>
                    <a:pt x="102" y="1"/>
                    <a:pt x="103" y="4"/>
                  </a:cubicBezTo>
                  <a:cubicBezTo>
                    <a:pt x="104" y="6"/>
                    <a:pt x="102" y="9"/>
                    <a:pt x="100" y="9"/>
                  </a:cubicBezTo>
                  <a:cubicBezTo>
                    <a:pt x="85" y="13"/>
                    <a:pt x="68" y="15"/>
                    <a:pt x="5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8" name="Freeform 128"/>
            <p:cNvSpPr/>
            <p:nvPr/>
          </p:nvSpPr>
          <p:spPr bwMode="auto">
            <a:xfrm>
              <a:off x="3221038" y="3395663"/>
              <a:ext cx="152400" cy="215900"/>
            </a:xfrm>
            <a:custGeom>
              <a:avLst/>
              <a:gdLst>
                <a:gd name="T0" fmla="*/ 49 w 54"/>
                <a:gd name="T1" fmla="*/ 77 h 77"/>
                <a:gd name="T2" fmla="*/ 45 w 54"/>
                <a:gd name="T3" fmla="*/ 74 h 77"/>
                <a:gd name="T4" fmla="*/ 2 w 54"/>
                <a:gd name="T5" fmla="*/ 9 h 77"/>
                <a:gd name="T6" fmla="*/ 1 w 54"/>
                <a:gd name="T7" fmla="*/ 2 h 77"/>
                <a:gd name="T8" fmla="*/ 7 w 54"/>
                <a:gd name="T9" fmla="*/ 1 h 77"/>
                <a:gd name="T10" fmla="*/ 54 w 54"/>
                <a:gd name="T11" fmla="*/ 72 h 77"/>
                <a:gd name="T12" fmla="*/ 50 w 54"/>
                <a:gd name="T13" fmla="*/ 77 h 77"/>
                <a:gd name="T14" fmla="*/ 49 w 54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77">
                  <a:moveTo>
                    <a:pt x="49" y="77"/>
                  </a:moveTo>
                  <a:cubicBezTo>
                    <a:pt x="47" y="77"/>
                    <a:pt x="45" y="76"/>
                    <a:pt x="45" y="74"/>
                  </a:cubicBezTo>
                  <a:cubicBezTo>
                    <a:pt x="38" y="46"/>
                    <a:pt x="23" y="23"/>
                    <a:pt x="2" y="9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0"/>
                    <a:pt x="5" y="0"/>
                    <a:pt x="7" y="1"/>
                  </a:cubicBezTo>
                  <a:cubicBezTo>
                    <a:pt x="30" y="17"/>
                    <a:pt x="47" y="42"/>
                    <a:pt x="54" y="72"/>
                  </a:cubicBezTo>
                  <a:cubicBezTo>
                    <a:pt x="54" y="74"/>
                    <a:pt x="53" y="77"/>
                    <a:pt x="50" y="77"/>
                  </a:cubicBezTo>
                  <a:cubicBezTo>
                    <a:pt x="50" y="77"/>
                    <a:pt x="50" y="77"/>
                    <a:pt x="49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129"/>
            <p:cNvSpPr>
              <a:spLocks noEditPoints="1"/>
            </p:cNvSpPr>
            <p:nvPr/>
          </p:nvSpPr>
          <p:spPr bwMode="auto">
            <a:xfrm>
              <a:off x="2741613" y="3575050"/>
              <a:ext cx="269875" cy="273050"/>
            </a:xfrm>
            <a:custGeom>
              <a:avLst/>
              <a:gdLst>
                <a:gd name="T0" fmla="*/ 53 w 96"/>
                <a:gd name="T1" fmla="*/ 97 h 97"/>
                <a:gd name="T2" fmla="*/ 33 w 96"/>
                <a:gd name="T3" fmla="*/ 92 h 97"/>
                <a:gd name="T4" fmla="*/ 9 w 96"/>
                <a:gd name="T5" fmla="*/ 64 h 97"/>
                <a:gd name="T6" fmla="*/ 30 w 96"/>
                <a:gd name="T7" fmla="*/ 4 h 97"/>
                <a:gd name="T8" fmla="*/ 63 w 96"/>
                <a:gd name="T9" fmla="*/ 7 h 97"/>
                <a:gd name="T10" fmla="*/ 86 w 96"/>
                <a:gd name="T11" fmla="*/ 35 h 97"/>
                <a:gd name="T12" fmla="*/ 86 w 96"/>
                <a:gd name="T13" fmla="*/ 35 h 97"/>
                <a:gd name="T14" fmla="*/ 65 w 96"/>
                <a:gd name="T15" fmla="*/ 95 h 97"/>
                <a:gd name="T16" fmla="*/ 53 w 96"/>
                <a:gd name="T17" fmla="*/ 97 h 97"/>
                <a:gd name="T18" fmla="*/ 43 w 96"/>
                <a:gd name="T19" fmla="*/ 11 h 97"/>
                <a:gd name="T20" fmla="*/ 33 w 96"/>
                <a:gd name="T21" fmla="*/ 12 h 97"/>
                <a:gd name="T22" fmla="*/ 18 w 96"/>
                <a:gd name="T23" fmla="*/ 61 h 97"/>
                <a:gd name="T24" fmla="*/ 37 w 96"/>
                <a:gd name="T25" fmla="*/ 84 h 97"/>
                <a:gd name="T26" fmla="*/ 62 w 96"/>
                <a:gd name="T27" fmla="*/ 86 h 97"/>
                <a:gd name="T28" fmla="*/ 77 w 96"/>
                <a:gd name="T29" fmla="*/ 38 h 97"/>
                <a:gd name="T30" fmla="*/ 77 w 96"/>
                <a:gd name="T31" fmla="*/ 38 h 97"/>
                <a:gd name="T32" fmla="*/ 58 w 96"/>
                <a:gd name="T33" fmla="*/ 15 h 97"/>
                <a:gd name="T34" fmla="*/ 43 w 96"/>
                <a:gd name="T35" fmla="*/ 11 h 97"/>
                <a:gd name="T36" fmla="*/ 51 w 96"/>
                <a:gd name="T37" fmla="*/ 79 h 97"/>
                <a:gd name="T38" fmla="*/ 24 w 96"/>
                <a:gd name="T39" fmla="*/ 59 h 97"/>
                <a:gd name="T40" fmla="*/ 37 w 96"/>
                <a:gd name="T41" fmla="*/ 21 h 97"/>
                <a:gd name="T42" fmla="*/ 57 w 96"/>
                <a:gd name="T43" fmla="*/ 23 h 97"/>
                <a:gd name="T44" fmla="*/ 72 w 96"/>
                <a:gd name="T45" fmla="*/ 40 h 97"/>
                <a:gd name="T46" fmla="*/ 72 w 96"/>
                <a:gd name="T47" fmla="*/ 63 h 97"/>
                <a:gd name="T48" fmla="*/ 58 w 96"/>
                <a:gd name="T49" fmla="*/ 78 h 97"/>
                <a:gd name="T50" fmla="*/ 51 w 96"/>
                <a:gd name="T51" fmla="*/ 79 h 97"/>
                <a:gd name="T52" fmla="*/ 45 w 96"/>
                <a:gd name="T53" fmla="*/ 29 h 97"/>
                <a:gd name="T54" fmla="*/ 40 w 96"/>
                <a:gd name="T55" fmla="*/ 30 h 97"/>
                <a:gd name="T56" fmla="*/ 32 w 96"/>
                <a:gd name="T57" fmla="*/ 55 h 97"/>
                <a:gd name="T58" fmla="*/ 55 w 96"/>
                <a:gd name="T59" fmla="*/ 69 h 97"/>
                <a:gd name="T60" fmla="*/ 64 w 96"/>
                <a:gd name="T61" fmla="*/ 60 h 97"/>
                <a:gd name="T62" fmla="*/ 63 w 96"/>
                <a:gd name="T63" fmla="*/ 43 h 97"/>
                <a:gd name="T64" fmla="*/ 53 w 96"/>
                <a:gd name="T65" fmla="*/ 31 h 97"/>
                <a:gd name="T66" fmla="*/ 45 w 96"/>
                <a:gd name="T67" fmla="*/ 2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6" h="97">
                  <a:moveTo>
                    <a:pt x="53" y="97"/>
                  </a:moveTo>
                  <a:cubicBezTo>
                    <a:pt x="46" y="97"/>
                    <a:pt x="39" y="96"/>
                    <a:pt x="33" y="92"/>
                  </a:cubicBezTo>
                  <a:cubicBezTo>
                    <a:pt x="22" y="86"/>
                    <a:pt x="14" y="76"/>
                    <a:pt x="9" y="64"/>
                  </a:cubicBezTo>
                  <a:cubicBezTo>
                    <a:pt x="0" y="39"/>
                    <a:pt x="9" y="12"/>
                    <a:pt x="30" y="4"/>
                  </a:cubicBezTo>
                  <a:cubicBezTo>
                    <a:pt x="40" y="0"/>
                    <a:pt x="52" y="1"/>
                    <a:pt x="63" y="7"/>
                  </a:cubicBezTo>
                  <a:cubicBezTo>
                    <a:pt x="73" y="13"/>
                    <a:pt x="81" y="23"/>
                    <a:pt x="86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96" y="60"/>
                    <a:pt x="86" y="87"/>
                    <a:pt x="65" y="95"/>
                  </a:cubicBezTo>
                  <a:cubicBezTo>
                    <a:pt x="61" y="97"/>
                    <a:pt x="57" y="97"/>
                    <a:pt x="53" y="97"/>
                  </a:cubicBezTo>
                  <a:close/>
                  <a:moveTo>
                    <a:pt x="43" y="11"/>
                  </a:moveTo>
                  <a:cubicBezTo>
                    <a:pt x="40" y="11"/>
                    <a:pt x="36" y="11"/>
                    <a:pt x="33" y="12"/>
                  </a:cubicBezTo>
                  <a:cubicBezTo>
                    <a:pt x="17" y="19"/>
                    <a:pt x="10" y="40"/>
                    <a:pt x="18" y="61"/>
                  </a:cubicBezTo>
                  <a:cubicBezTo>
                    <a:pt x="22" y="71"/>
                    <a:pt x="29" y="79"/>
                    <a:pt x="37" y="84"/>
                  </a:cubicBezTo>
                  <a:cubicBezTo>
                    <a:pt x="45" y="89"/>
                    <a:pt x="54" y="89"/>
                    <a:pt x="62" y="86"/>
                  </a:cubicBezTo>
                  <a:cubicBezTo>
                    <a:pt x="78" y="80"/>
                    <a:pt x="85" y="58"/>
                    <a:pt x="77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73" y="28"/>
                    <a:pt x="67" y="20"/>
                    <a:pt x="58" y="15"/>
                  </a:cubicBezTo>
                  <a:cubicBezTo>
                    <a:pt x="53" y="12"/>
                    <a:pt x="48" y="11"/>
                    <a:pt x="43" y="11"/>
                  </a:cubicBezTo>
                  <a:close/>
                  <a:moveTo>
                    <a:pt x="51" y="79"/>
                  </a:moveTo>
                  <a:cubicBezTo>
                    <a:pt x="39" y="79"/>
                    <a:pt x="28" y="71"/>
                    <a:pt x="24" y="59"/>
                  </a:cubicBezTo>
                  <a:cubicBezTo>
                    <a:pt x="18" y="43"/>
                    <a:pt x="23" y="26"/>
                    <a:pt x="37" y="21"/>
                  </a:cubicBezTo>
                  <a:cubicBezTo>
                    <a:pt x="43" y="19"/>
                    <a:pt x="51" y="19"/>
                    <a:pt x="57" y="23"/>
                  </a:cubicBezTo>
                  <a:cubicBezTo>
                    <a:pt x="64" y="27"/>
                    <a:pt x="69" y="33"/>
                    <a:pt x="72" y="40"/>
                  </a:cubicBezTo>
                  <a:cubicBezTo>
                    <a:pt x="75" y="48"/>
                    <a:pt x="75" y="56"/>
                    <a:pt x="72" y="63"/>
                  </a:cubicBezTo>
                  <a:cubicBezTo>
                    <a:pt x="70" y="70"/>
                    <a:pt x="65" y="75"/>
                    <a:pt x="58" y="78"/>
                  </a:cubicBezTo>
                  <a:cubicBezTo>
                    <a:pt x="56" y="79"/>
                    <a:pt x="53" y="79"/>
                    <a:pt x="51" y="79"/>
                  </a:cubicBezTo>
                  <a:close/>
                  <a:moveTo>
                    <a:pt x="45" y="29"/>
                  </a:moveTo>
                  <a:cubicBezTo>
                    <a:pt x="43" y="29"/>
                    <a:pt x="42" y="29"/>
                    <a:pt x="40" y="30"/>
                  </a:cubicBezTo>
                  <a:cubicBezTo>
                    <a:pt x="32" y="33"/>
                    <a:pt x="28" y="44"/>
                    <a:pt x="32" y="55"/>
                  </a:cubicBezTo>
                  <a:cubicBezTo>
                    <a:pt x="36" y="66"/>
                    <a:pt x="47" y="72"/>
                    <a:pt x="55" y="69"/>
                  </a:cubicBezTo>
                  <a:cubicBezTo>
                    <a:pt x="59" y="68"/>
                    <a:pt x="62" y="64"/>
                    <a:pt x="64" y="60"/>
                  </a:cubicBezTo>
                  <a:cubicBezTo>
                    <a:pt x="65" y="55"/>
                    <a:pt x="65" y="49"/>
                    <a:pt x="63" y="43"/>
                  </a:cubicBezTo>
                  <a:cubicBezTo>
                    <a:pt x="61" y="38"/>
                    <a:pt x="57" y="34"/>
                    <a:pt x="53" y="31"/>
                  </a:cubicBezTo>
                  <a:cubicBezTo>
                    <a:pt x="50" y="30"/>
                    <a:pt x="47" y="29"/>
                    <a:pt x="45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130"/>
            <p:cNvSpPr>
              <a:spLocks noEditPoints="1"/>
            </p:cNvSpPr>
            <p:nvPr/>
          </p:nvSpPr>
          <p:spPr bwMode="auto">
            <a:xfrm>
              <a:off x="3184525" y="3575050"/>
              <a:ext cx="244475" cy="273050"/>
            </a:xfrm>
            <a:custGeom>
              <a:avLst/>
              <a:gdLst>
                <a:gd name="T0" fmla="*/ 38 w 87"/>
                <a:gd name="T1" fmla="*/ 97 h 97"/>
                <a:gd name="T2" fmla="*/ 26 w 87"/>
                <a:gd name="T3" fmla="*/ 95 h 97"/>
                <a:gd name="T4" fmla="*/ 26 w 87"/>
                <a:gd name="T5" fmla="*/ 95 h 97"/>
                <a:gd name="T6" fmla="*/ 4 w 87"/>
                <a:gd name="T7" fmla="*/ 71 h 97"/>
                <a:gd name="T8" fmla="*/ 5 w 87"/>
                <a:gd name="T9" fmla="*/ 35 h 97"/>
                <a:gd name="T10" fmla="*/ 28 w 87"/>
                <a:gd name="T11" fmla="*/ 7 h 97"/>
                <a:gd name="T12" fmla="*/ 61 w 87"/>
                <a:gd name="T13" fmla="*/ 4 h 97"/>
                <a:gd name="T14" fmla="*/ 83 w 87"/>
                <a:gd name="T15" fmla="*/ 28 h 97"/>
                <a:gd name="T16" fmla="*/ 82 w 87"/>
                <a:gd name="T17" fmla="*/ 64 h 97"/>
                <a:gd name="T18" fmla="*/ 58 w 87"/>
                <a:gd name="T19" fmla="*/ 92 h 97"/>
                <a:gd name="T20" fmla="*/ 38 w 87"/>
                <a:gd name="T21" fmla="*/ 97 h 97"/>
                <a:gd name="T22" fmla="*/ 48 w 87"/>
                <a:gd name="T23" fmla="*/ 11 h 97"/>
                <a:gd name="T24" fmla="*/ 33 w 87"/>
                <a:gd name="T25" fmla="*/ 15 h 97"/>
                <a:gd name="T26" fmla="*/ 14 w 87"/>
                <a:gd name="T27" fmla="*/ 38 h 97"/>
                <a:gd name="T28" fmla="*/ 12 w 87"/>
                <a:gd name="T29" fmla="*/ 68 h 97"/>
                <a:gd name="T30" fmla="*/ 29 w 87"/>
                <a:gd name="T31" fmla="*/ 86 h 97"/>
                <a:gd name="T32" fmla="*/ 29 w 87"/>
                <a:gd name="T33" fmla="*/ 86 h 97"/>
                <a:gd name="T34" fmla="*/ 54 w 87"/>
                <a:gd name="T35" fmla="*/ 84 h 97"/>
                <a:gd name="T36" fmla="*/ 73 w 87"/>
                <a:gd name="T37" fmla="*/ 61 h 97"/>
                <a:gd name="T38" fmla="*/ 74 w 87"/>
                <a:gd name="T39" fmla="*/ 31 h 97"/>
                <a:gd name="T40" fmla="*/ 57 w 87"/>
                <a:gd name="T41" fmla="*/ 12 h 97"/>
                <a:gd name="T42" fmla="*/ 48 w 87"/>
                <a:gd name="T43" fmla="*/ 11 h 97"/>
                <a:gd name="T44" fmla="*/ 40 w 87"/>
                <a:gd name="T45" fmla="*/ 79 h 97"/>
                <a:gd name="T46" fmla="*/ 32 w 87"/>
                <a:gd name="T47" fmla="*/ 78 h 97"/>
                <a:gd name="T48" fmla="*/ 19 w 87"/>
                <a:gd name="T49" fmla="*/ 40 h 97"/>
                <a:gd name="T50" fmla="*/ 19 w 87"/>
                <a:gd name="T51" fmla="*/ 40 h 97"/>
                <a:gd name="T52" fmla="*/ 34 w 87"/>
                <a:gd name="T53" fmla="*/ 23 h 97"/>
                <a:gd name="T54" fmla="*/ 54 w 87"/>
                <a:gd name="T55" fmla="*/ 21 h 97"/>
                <a:gd name="T56" fmla="*/ 67 w 87"/>
                <a:gd name="T57" fmla="*/ 59 h 97"/>
                <a:gd name="T58" fmla="*/ 53 w 87"/>
                <a:gd name="T59" fmla="*/ 76 h 97"/>
                <a:gd name="T60" fmla="*/ 40 w 87"/>
                <a:gd name="T61" fmla="*/ 79 h 97"/>
                <a:gd name="T62" fmla="*/ 28 w 87"/>
                <a:gd name="T63" fmla="*/ 43 h 97"/>
                <a:gd name="T64" fmla="*/ 36 w 87"/>
                <a:gd name="T65" fmla="*/ 69 h 97"/>
                <a:gd name="T66" fmla="*/ 48 w 87"/>
                <a:gd name="T67" fmla="*/ 68 h 97"/>
                <a:gd name="T68" fmla="*/ 59 w 87"/>
                <a:gd name="T69" fmla="*/ 55 h 97"/>
                <a:gd name="T70" fmla="*/ 51 w 87"/>
                <a:gd name="T71" fmla="*/ 30 h 97"/>
                <a:gd name="T72" fmla="*/ 38 w 87"/>
                <a:gd name="T73" fmla="*/ 31 h 97"/>
                <a:gd name="T74" fmla="*/ 28 w 87"/>
                <a:gd name="T75" fmla="*/ 4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97">
                  <a:moveTo>
                    <a:pt x="38" y="97"/>
                  </a:moveTo>
                  <a:cubicBezTo>
                    <a:pt x="34" y="97"/>
                    <a:pt x="30" y="97"/>
                    <a:pt x="26" y="95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15" y="91"/>
                    <a:pt x="8" y="83"/>
                    <a:pt x="4" y="71"/>
                  </a:cubicBezTo>
                  <a:cubicBezTo>
                    <a:pt x="0" y="60"/>
                    <a:pt x="0" y="47"/>
                    <a:pt x="5" y="35"/>
                  </a:cubicBezTo>
                  <a:cubicBezTo>
                    <a:pt x="10" y="23"/>
                    <a:pt x="18" y="13"/>
                    <a:pt x="28" y="7"/>
                  </a:cubicBezTo>
                  <a:cubicBezTo>
                    <a:pt x="39" y="1"/>
                    <a:pt x="50" y="0"/>
                    <a:pt x="61" y="4"/>
                  </a:cubicBezTo>
                  <a:cubicBezTo>
                    <a:pt x="71" y="8"/>
                    <a:pt x="79" y="16"/>
                    <a:pt x="83" y="28"/>
                  </a:cubicBezTo>
                  <a:cubicBezTo>
                    <a:pt x="87" y="39"/>
                    <a:pt x="86" y="52"/>
                    <a:pt x="82" y="64"/>
                  </a:cubicBezTo>
                  <a:cubicBezTo>
                    <a:pt x="77" y="76"/>
                    <a:pt x="69" y="86"/>
                    <a:pt x="58" y="92"/>
                  </a:cubicBezTo>
                  <a:cubicBezTo>
                    <a:pt x="52" y="96"/>
                    <a:pt x="45" y="97"/>
                    <a:pt x="38" y="97"/>
                  </a:cubicBezTo>
                  <a:close/>
                  <a:moveTo>
                    <a:pt x="48" y="11"/>
                  </a:moveTo>
                  <a:cubicBezTo>
                    <a:pt x="43" y="11"/>
                    <a:pt x="38" y="12"/>
                    <a:pt x="33" y="15"/>
                  </a:cubicBezTo>
                  <a:cubicBezTo>
                    <a:pt x="24" y="20"/>
                    <a:pt x="17" y="28"/>
                    <a:pt x="14" y="38"/>
                  </a:cubicBezTo>
                  <a:cubicBezTo>
                    <a:pt x="10" y="48"/>
                    <a:pt x="9" y="59"/>
                    <a:pt x="12" y="68"/>
                  </a:cubicBezTo>
                  <a:cubicBezTo>
                    <a:pt x="15" y="77"/>
                    <a:pt x="21" y="84"/>
                    <a:pt x="29" y="86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37" y="89"/>
                    <a:pt x="46" y="89"/>
                    <a:pt x="54" y="84"/>
                  </a:cubicBezTo>
                  <a:cubicBezTo>
                    <a:pt x="62" y="79"/>
                    <a:pt x="69" y="71"/>
                    <a:pt x="73" y="61"/>
                  </a:cubicBezTo>
                  <a:cubicBezTo>
                    <a:pt x="77" y="51"/>
                    <a:pt x="77" y="40"/>
                    <a:pt x="74" y="31"/>
                  </a:cubicBezTo>
                  <a:cubicBezTo>
                    <a:pt x="71" y="22"/>
                    <a:pt x="65" y="15"/>
                    <a:pt x="57" y="12"/>
                  </a:cubicBezTo>
                  <a:cubicBezTo>
                    <a:pt x="55" y="11"/>
                    <a:pt x="51" y="11"/>
                    <a:pt x="48" y="11"/>
                  </a:cubicBezTo>
                  <a:close/>
                  <a:moveTo>
                    <a:pt x="40" y="79"/>
                  </a:moveTo>
                  <a:cubicBezTo>
                    <a:pt x="38" y="79"/>
                    <a:pt x="35" y="79"/>
                    <a:pt x="32" y="78"/>
                  </a:cubicBezTo>
                  <a:cubicBezTo>
                    <a:pt x="19" y="73"/>
                    <a:pt x="13" y="56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22" y="33"/>
                    <a:pt x="27" y="27"/>
                    <a:pt x="34" y="23"/>
                  </a:cubicBezTo>
                  <a:cubicBezTo>
                    <a:pt x="40" y="19"/>
                    <a:pt x="48" y="19"/>
                    <a:pt x="54" y="21"/>
                  </a:cubicBezTo>
                  <a:cubicBezTo>
                    <a:pt x="67" y="26"/>
                    <a:pt x="73" y="43"/>
                    <a:pt x="67" y="59"/>
                  </a:cubicBezTo>
                  <a:cubicBezTo>
                    <a:pt x="64" y="66"/>
                    <a:pt x="59" y="72"/>
                    <a:pt x="53" y="76"/>
                  </a:cubicBezTo>
                  <a:cubicBezTo>
                    <a:pt x="49" y="78"/>
                    <a:pt x="45" y="79"/>
                    <a:pt x="40" y="79"/>
                  </a:cubicBezTo>
                  <a:close/>
                  <a:moveTo>
                    <a:pt x="28" y="43"/>
                  </a:moveTo>
                  <a:cubicBezTo>
                    <a:pt x="24" y="54"/>
                    <a:pt x="27" y="66"/>
                    <a:pt x="36" y="69"/>
                  </a:cubicBezTo>
                  <a:cubicBezTo>
                    <a:pt x="40" y="71"/>
                    <a:pt x="44" y="70"/>
                    <a:pt x="48" y="68"/>
                  </a:cubicBezTo>
                  <a:cubicBezTo>
                    <a:pt x="53" y="65"/>
                    <a:pt x="57" y="61"/>
                    <a:pt x="59" y="55"/>
                  </a:cubicBezTo>
                  <a:cubicBezTo>
                    <a:pt x="63" y="44"/>
                    <a:pt x="59" y="33"/>
                    <a:pt x="51" y="30"/>
                  </a:cubicBezTo>
                  <a:cubicBezTo>
                    <a:pt x="47" y="28"/>
                    <a:pt x="42" y="29"/>
                    <a:pt x="38" y="31"/>
                  </a:cubicBezTo>
                  <a:cubicBezTo>
                    <a:pt x="34" y="34"/>
                    <a:pt x="30" y="38"/>
                    <a:pt x="28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1" name="Freeform 131"/>
            <p:cNvSpPr/>
            <p:nvPr/>
          </p:nvSpPr>
          <p:spPr bwMode="auto">
            <a:xfrm>
              <a:off x="2711450" y="3367088"/>
              <a:ext cx="223838" cy="306387"/>
            </a:xfrm>
            <a:custGeom>
              <a:avLst/>
              <a:gdLst>
                <a:gd name="T0" fmla="*/ 23 w 80"/>
                <a:gd name="T1" fmla="*/ 109 h 109"/>
                <a:gd name="T2" fmla="*/ 21 w 80"/>
                <a:gd name="T3" fmla="*/ 108 h 109"/>
                <a:gd name="T4" fmla="*/ 2 w 80"/>
                <a:gd name="T5" fmla="*/ 83 h 109"/>
                <a:gd name="T6" fmla="*/ 72 w 80"/>
                <a:gd name="T7" fmla="*/ 2 h 109"/>
                <a:gd name="T8" fmla="*/ 79 w 80"/>
                <a:gd name="T9" fmla="*/ 3 h 109"/>
                <a:gd name="T10" fmla="*/ 77 w 80"/>
                <a:gd name="T11" fmla="*/ 10 h 109"/>
                <a:gd name="T12" fmla="*/ 11 w 80"/>
                <a:gd name="T13" fmla="*/ 83 h 109"/>
                <a:gd name="T14" fmla="*/ 25 w 80"/>
                <a:gd name="T15" fmla="*/ 100 h 109"/>
                <a:gd name="T16" fmla="*/ 27 w 80"/>
                <a:gd name="T17" fmla="*/ 106 h 109"/>
                <a:gd name="T18" fmla="*/ 23 w 80"/>
                <a:gd name="T19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109">
                  <a:moveTo>
                    <a:pt x="23" y="109"/>
                  </a:moveTo>
                  <a:cubicBezTo>
                    <a:pt x="22" y="109"/>
                    <a:pt x="22" y="109"/>
                    <a:pt x="21" y="108"/>
                  </a:cubicBezTo>
                  <a:cubicBezTo>
                    <a:pt x="9" y="102"/>
                    <a:pt x="2" y="94"/>
                    <a:pt x="2" y="83"/>
                  </a:cubicBezTo>
                  <a:cubicBezTo>
                    <a:pt x="0" y="48"/>
                    <a:pt x="70" y="4"/>
                    <a:pt x="72" y="2"/>
                  </a:cubicBezTo>
                  <a:cubicBezTo>
                    <a:pt x="75" y="0"/>
                    <a:pt x="77" y="1"/>
                    <a:pt x="79" y="3"/>
                  </a:cubicBezTo>
                  <a:cubicBezTo>
                    <a:pt x="80" y="5"/>
                    <a:pt x="80" y="8"/>
                    <a:pt x="77" y="10"/>
                  </a:cubicBezTo>
                  <a:cubicBezTo>
                    <a:pt x="59" y="22"/>
                    <a:pt x="10" y="58"/>
                    <a:pt x="11" y="83"/>
                  </a:cubicBezTo>
                  <a:cubicBezTo>
                    <a:pt x="11" y="90"/>
                    <a:pt x="16" y="96"/>
                    <a:pt x="25" y="100"/>
                  </a:cubicBezTo>
                  <a:cubicBezTo>
                    <a:pt x="27" y="101"/>
                    <a:pt x="28" y="104"/>
                    <a:pt x="27" y="106"/>
                  </a:cubicBezTo>
                  <a:cubicBezTo>
                    <a:pt x="26" y="108"/>
                    <a:pt x="25" y="109"/>
                    <a:pt x="23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2" name="Freeform 132"/>
            <p:cNvSpPr/>
            <p:nvPr/>
          </p:nvSpPr>
          <p:spPr bwMode="auto">
            <a:xfrm>
              <a:off x="3252788" y="3367088"/>
              <a:ext cx="223838" cy="306387"/>
            </a:xfrm>
            <a:custGeom>
              <a:avLst/>
              <a:gdLst>
                <a:gd name="T0" fmla="*/ 57 w 80"/>
                <a:gd name="T1" fmla="*/ 109 h 109"/>
                <a:gd name="T2" fmla="*/ 53 w 80"/>
                <a:gd name="T3" fmla="*/ 106 h 109"/>
                <a:gd name="T4" fmla="*/ 55 w 80"/>
                <a:gd name="T5" fmla="*/ 100 h 109"/>
                <a:gd name="T6" fmla="*/ 69 w 80"/>
                <a:gd name="T7" fmla="*/ 83 h 109"/>
                <a:gd name="T8" fmla="*/ 3 w 80"/>
                <a:gd name="T9" fmla="*/ 10 h 109"/>
                <a:gd name="T10" fmla="*/ 1 w 80"/>
                <a:gd name="T11" fmla="*/ 3 h 109"/>
                <a:gd name="T12" fmla="*/ 8 w 80"/>
                <a:gd name="T13" fmla="*/ 2 h 109"/>
                <a:gd name="T14" fmla="*/ 78 w 80"/>
                <a:gd name="T15" fmla="*/ 83 h 109"/>
                <a:gd name="T16" fmla="*/ 59 w 80"/>
                <a:gd name="T17" fmla="*/ 108 h 109"/>
                <a:gd name="T18" fmla="*/ 57 w 80"/>
                <a:gd name="T19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109">
                  <a:moveTo>
                    <a:pt x="57" y="109"/>
                  </a:moveTo>
                  <a:cubicBezTo>
                    <a:pt x="55" y="109"/>
                    <a:pt x="54" y="108"/>
                    <a:pt x="53" y="106"/>
                  </a:cubicBezTo>
                  <a:cubicBezTo>
                    <a:pt x="52" y="104"/>
                    <a:pt x="53" y="101"/>
                    <a:pt x="55" y="100"/>
                  </a:cubicBezTo>
                  <a:cubicBezTo>
                    <a:pt x="64" y="96"/>
                    <a:pt x="69" y="90"/>
                    <a:pt x="69" y="83"/>
                  </a:cubicBezTo>
                  <a:cubicBezTo>
                    <a:pt x="70" y="58"/>
                    <a:pt x="21" y="22"/>
                    <a:pt x="3" y="10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3" y="1"/>
                    <a:pt x="5" y="0"/>
                    <a:pt x="8" y="2"/>
                  </a:cubicBezTo>
                  <a:cubicBezTo>
                    <a:pt x="11" y="4"/>
                    <a:pt x="80" y="48"/>
                    <a:pt x="78" y="83"/>
                  </a:cubicBezTo>
                  <a:cubicBezTo>
                    <a:pt x="78" y="94"/>
                    <a:pt x="71" y="102"/>
                    <a:pt x="59" y="108"/>
                  </a:cubicBezTo>
                  <a:cubicBezTo>
                    <a:pt x="58" y="109"/>
                    <a:pt x="58" y="109"/>
                    <a:pt x="57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43" name="Freeform 133"/>
          <p:cNvSpPr>
            <a:spLocks noEditPoints="1"/>
          </p:cNvSpPr>
          <p:nvPr/>
        </p:nvSpPr>
        <p:spPr bwMode="auto">
          <a:xfrm>
            <a:off x="3898010" y="3577887"/>
            <a:ext cx="864116" cy="864117"/>
          </a:xfrm>
          <a:custGeom>
            <a:avLst/>
            <a:gdLst>
              <a:gd name="T0" fmla="*/ 229 w 457"/>
              <a:gd name="T1" fmla="*/ 457 h 457"/>
              <a:gd name="T2" fmla="*/ 0 w 457"/>
              <a:gd name="T3" fmla="*/ 228 h 457"/>
              <a:gd name="T4" fmla="*/ 229 w 457"/>
              <a:gd name="T5" fmla="*/ 0 h 457"/>
              <a:gd name="T6" fmla="*/ 457 w 457"/>
              <a:gd name="T7" fmla="*/ 228 h 457"/>
              <a:gd name="T8" fmla="*/ 229 w 457"/>
              <a:gd name="T9" fmla="*/ 457 h 457"/>
              <a:gd name="T10" fmla="*/ 229 w 457"/>
              <a:gd name="T11" fmla="*/ 9 h 457"/>
              <a:gd name="T12" fmla="*/ 9 w 457"/>
              <a:gd name="T13" fmla="*/ 228 h 457"/>
              <a:gd name="T14" fmla="*/ 229 w 457"/>
              <a:gd name="T15" fmla="*/ 448 h 457"/>
              <a:gd name="T16" fmla="*/ 448 w 457"/>
              <a:gd name="T17" fmla="*/ 228 h 457"/>
              <a:gd name="T18" fmla="*/ 229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9" y="457"/>
                </a:moveTo>
                <a:cubicBezTo>
                  <a:pt x="102" y="457"/>
                  <a:pt x="0" y="354"/>
                  <a:pt x="0" y="228"/>
                </a:cubicBezTo>
                <a:cubicBezTo>
                  <a:pt x="0" y="102"/>
                  <a:pt x="102" y="0"/>
                  <a:pt x="229" y="0"/>
                </a:cubicBezTo>
                <a:cubicBezTo>
                  <a:pt x="355" y="0"/>
                  <a:pt x="457" y="102"/>
                  <a:pt x="457" y="228"/>
                </a:cubicBezTo>
                <a:cubicBezTo>
                  <a:pt x="457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9" y="107"/>
                  <a:pt x="9" y="228"/>
                </a:cubicBezTo>
                <a:cubicBezTo>
                  <a:pt x="9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44" name="组合 243"/>
          <p:cNvGrpSpPr/>
          <p:nvPr/>
        </p:nvGrpSpPr>
        <p:grpSpPr>
          <a:xfrm>
            <a:off x="5289366" y="3695527"/>
            <a:ext cx="517615" cy="602102"/>
            <a:chOff x="4518025" y="2933700"/>
            <a:chExt cx="768350" cy="893763"/>
          </a:xfrm>
          <a:solidFill>
            <a:srgbClr val="FC621E"/>
          </a:solidFill>
        </p:grpSpPr>
        <p:sp>
          <p:nvSpPr>
            <p:cNvPr id="245" name="Freeform 134"/>
            <p:cNvSpPr>
              <a:spLocks noEditPoints="1"/>
            </p:cNvSpPr>
            <p:nvPr/>
          </p:nvSpPr>
          <p:spPr bwMode="auto">
            <a:xfrm>
              <a:off x="4548188" y="3246438"/>
              <a:ext cx="606425" cy="250825"/>
            </a:xfrm>
            <a:custGeom>
              <a:avLst/>
              <a:gdLst>
                <a:gd name="T0" fmla="*/ 194 w 216"/>
                <a:gd name="T1" fmla="*/ 89 h 89"/>
                <a:gd name="T2" fmla="*/ 22 w 216"/>
                <a:gd name="T3" fmla="*/ 89 h 89"/>
                <a:gd name="T4" fmla="*/ 0 w 216"/>
                <a:gd name="T5" fmla="*/ 67 h 89"/>
                <a:gd name="T6" fmla="*/ 0 w 216"/>
                <a:gd name="T7" fmla="*/ 5 h 89"/>
                <a:gd name="T8" fmla="*/ 5 w 216"/>
                <a:gd name="T9" fmla="*/ 0 h 89"/>
                <a:gd name="T10" fmla="*/ 211 w 216"/>
                <a:gd name="T11" fmla="*/ 0 h 89"/>
                <a:gd name="T12" fmla="*/ 216 w 216"/>
                <a:gd name="T13" fmla="*/ 5 h 89"/>
                <a:gd name="T14" fmla="*/ 216 w 216"/>
                <a:gd name="T15" fmla="*/ 67 h 89"/>
                <a:gd name="T16" fmla="*/ 194 w 216"/>
                <a:gd name="T17" fmla="*/ 89 h 89"/>
                <a:gd name="T18" fmla="*/ 9 w 216"/>
                <a:gd name="T19" fmla="*/ 9 h 89"/>
                <a:gd name="T20" fmla="*/ 9 w 216"/>
                <a:gd name="T21" fmla="*/ 67 h 89"/>
                <a:gd name="T22" fmla="*/ 22 w 216"/>
                <a:gd name="T23" fmla="*/ 80 h 89"/>
                <a:gd name="T24" fmla="*/ 194 w 216"/>
                <a:gd name="T25" fmla="*/ 80 h 89"/>
                <a:gd name="T26" fmla="*/ 206 w 216"/>
                <a:gd name="T27" fmla="*/ 67 h 89"/>
                <a:gd name="T28" fmla="*/ 206 w 216"/>
                <a:gd name="T29" fmla="*/ 9 h 89"/>
                <a:gd name="T30" fmla="*/ 9 w 216"/>
                <a:gd name="T31" fmla="*/ 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6" h="89">
                  <a:moveTo>
                    <a:pt x="194" y="89"/>
                  </a:moveTo>
                  <a:cubicBezTo>
                    <a:pt x="22" y="89"/>
                    <a:pt x="22" y="89"/>
                    <a:pt x="22" y="89"/>
                  </a:cubicBezTo>
                  <a:cubicBezTo>
                    <a:pt x="10" y="89"/>
                    <a:pt x="0" y="79"/>
                    <a:pt x="0" y="6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3" y="0"/>
                    <a:pt x="216" y="2"/>
                    <a:pt x="216" y="5"/>
                  </a:cubicBezTo>
                  <a:cubicBezTo>
                    <a:pt x="216" y="67"/>
                    <a:pt x="216" y="67"/>
                    <a:pt x="216" y="67"/>
                  </a:cubicBezTo>
                  <a:cubicBezTo>
                    <a:pt x="216" y="79"/>
                    <a:pt x="206" y="89"/>
                    <a:pt x="194" y="89"/>
                  </a:cubicBezTo>
                  <a:close/>
                  <a:moveTo>
                    <a:pt x="9" y="9"/>
                  </a:moveTo>
                  <a:cubicBezTo>
                    <a:pt x="9" y="67"/>
                    <a:pt x="9" y="67"/>
                    <a:pt x="9" y="67"/>
                  </a:cubicBezTo>
                  <a:cubicBezTo>
                    <a:pt x="9" y="74"/>
                    <a:pt x="15" y="80"/>
                    <a:pt x="22" y="80"/>
                  </a:cubicBezTo>
                  <a:cubicBezTo>
                    <a:pt x="194" y="80"/>
                    <a:pt x="194" y="80"/>
                    <a:pt x="194" y="80"/>
                  </a:cubicBezTo>
                  <a:cubicBezTo>
                    <a:pt x="201" y="80"/>
                    <a:pt x="206" y="74"/>
                    <a:pt x="206" y="67"/>
                  </a:cubicBezTo>
                  <a:cubicBezTo>
                    <a:pt x="206" y="9"/>
                    <a:pt x="206" y="9"/>
                    <a:pt x="206" y="9"/>
                  </a:cubicBezTo>
                  <a:lnTo>
                    <a:pt x="9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6" name="Freeform 135"/>
            <p:cNvSpPr>
              <a:spLocks noEditPoints="1"/>
            </p:cNvSpPr>
            <p:nvPr/>
          </p:nvSpPr>
          <p:spPr bwMode="auto">
            <a:xfrm>
              <a:off x="4541838" y="2933700"/>
              <a:ext cx="323850" cy="341312"/>
            </a:xfrm>
            <a:custGeom>
              <a:avLst/>
              <a:gdLst>
                <a:gd name="T0" fmla="*/ 7 w 115"/>
                <a:gd name="T1" fmla="*/ 121 h 122"/>
                <a:gd name="T2" fmla="*/ 2 w 115"/>
                <a:gd name="T3" fmla="*/ 117 h 122"/>
                <a:gd name="T4" fmla="*/ 27 w 115"/>
                <a:gd name="T5" fmla="*/ 34 h 122"/>
                <a:gd name="T6" fmla="*/ 110 w 115"/>
                <a:gd name="T7" fmla="*/ 0 h 122"/>
                <a:gd name="T8" fmla="*/ 115 w 115"/>
                <a:gd name="T9" fmla="*/ 5 h 122"/>
                <a:gd name="T10" fmla="*/ 115 w 115"/>
                <a:gd name="T11" fmla="*/ 117 h 122"/>
                <a:gd name="T12" fmla="*/ 112 w 115"/>
                <a:gd name="T13" fmla="*/ 121 h 122"/>
                <a:gd name="T14" fmla="*/ 108 w 115"/>
                <a:gd name="T15" fmla="*/ 121 h 122"/>
                <a:gd name="T16" fmla="*/ 17 w 115"/>
                <a:gd name="T17" fmla="*/ 70 h 122"/>
                <a:gd name="T18" fmla="*/ 11 w 115"/>
                <a:gd name="T19" fmla="*/ 116 h 122"/>
                <a:gd name="T20" fmla="*/ 7 w 115"/>
                <a:gd name="T21" fmla="*/ 121 h 122"/>
                <a:gd name="T22" fmla="*/ 7 w 115"/>
                <a:gd name="T23" fmla="*/ 121 h 122"/>
                <a:gd name="T24" fmla="*/ 20 w 115"/>
                <a:gd name="T25" fmla="*/ 62 h 122"/>
                <a:gd name="T26" fmla="*/ 105 w 115"/>
                <a:gd name="T27" fmla="*/ 109 h 122"/>
                <a:gd name="T28" fmla="*/ 105 w 115"/>
                <a:gd name="T29" fmla="*/ 9 h 122"/>
                <a:gd name="T30" fmla="*/ 34 w 115"/>
                <a:gd name="T31" fmla="*/ 40 h 122"/>
                <a:gd name="T32" fmla="*/ 20 w 115"/>
                <a:gd name="T33" fmla="*/ 6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5" h="122">
                  <a:moveTo>
                    <a:pt x="7" y="121"/>
                  </a:moveTo>
                  <a:cubicBezTo>
                    <a:pt x="4" y="121"/>
                    <a:pt x="2" y="119"/>
                    <a:pt x="2" y="117"/>
                  </a:cubicBezTo>
                  <a:cubicBezTo>
                    <a:pt x="0" y="82"/>
                    <a:pt x="8" y="54"/>
                    <a:pt x="27" y="34"/>
                  </a:cubicBezTo>
                  <a:cubicBezTo>
                    <a:pt x="59" y="0"/>
                    <a:pt x="108" y="0"/>
                    <a:pt x="110" y="0"/>
                  </a:cubicBezTo>
                  <a:cubicBezTo>
                    <a:pt x="112" y="0"/>
                    <a:pt x="115" y="2"/>
                    <a:pt x="115" y="5"/>
                  </a:cubicBezTo>
                  <a:cubicBezTo>
                    <a:pt x="115" y="117"/>
                    <a:pt x="115" y="117"/>
                    <a:pt x="115" y="117"/>
                  </a:cubicBezTo>
                  <a:cubicBezTo>
                    <a:pt x="115" y="118"/>
                    <a:pt x="114" y="120"/>
                    <a:pt x="112" y="121"/>
                  </a:cubicBezTo>
                  <a:cubicBezTo>
                    <a:pt x="111" y="121"/>
                    <a:pt x="109" y="122"/>
                    <a:pt x="108" y="121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2" y="84"/>
                    <a:pt x="10" y="99"/>
                    <a:pt x="11" y="116"/>
                  </a:cubicBezTo>
                  <a:cubicBezTo>
                    <a:pt x="12" y="119"/>
                    <a:pt x="10" y="121"/>
                    <a:pt x="7" y="121"/>
                  </a:cubicBezTo>
                  <a:cubicBezTo>
                    <a:pt x="7" y="121"/>
                    <a:pt x="7" y="121"/>
                    <a:pt x="7" y="121"/>
                  </a:cubicBezTo>
                  <a:close/>
                  <a:moveTo>
                    <a:pt x="20" y="62"/>
                  </a:moveTo>
                  <a:cubicBezTo>
                    <a:pt x="105" y="109"/>
                    <a:pt x="105" y="109"/>
                    <a:pt x="105" y="10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3" y="10"/>
                    <a:pt x="58" y="15"/>
                    <a:pt x="34" y="40"/>
                  </a:cubicBezTo>
                  <a:cubicBezTo>
                    <a:pt x="28" y="47"/>
                    <a:pt x="24" y="54"/>
                    <a:pt x="20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7" name="Freeform 136"/>
            <p:cNvSpPr/>
            <p:nvPr/>
          </p:nvSpPr>
          <p:spPr bwMode="auto">
            <a:xfrm>
              <a:off x="4697413" y="2970213"/>
              <a:ext cx="168275" cy="301625"/>
            </a:xfrm>
            <a:custGeom>
              <a:avLst/>
              <a:gdLst>
                <a:gd name="T0" fmla="*/ 55 w 60"/>
                <a:gd name="T1" fmla="*/ 108 h 108"/>
                <a:gd name="T2" fmla="*/ 51 w 60"/>
                <a:gd name="T3" fmla="*/ 106 h 108"/>
                <a:gd name="T4" fmla="*/ 1 w 60"/>
                <a:gd name="T5" fmla="*/ 7 h 108"/>
                <a:gd name="T6" fmla="*/ 4 w 60"/>
                <a:gd name="T7" fmla="*/ 1 h 108"/>
                <a:gd name="T8" fmla="*/ 10 w 60"/>
                <a:gd name="T9" fmla="*/ 3 h 108"/>
                <a:gd name="T10" fmla="*/ 59 w 60"/>
                <a:gd name="T11" fmla="*/ 102 h 108"/>
                <a:gd name="T12" fmla="*/ 57 w 60"/>
                <a:gd name="T13" fmla="*/ 108 h 108"/>
                <a:gd name="T14" fmla="*/ 55 w 60"/>
                <a:gd name="T1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108">
                  <a:moveTo>
                    <a:pt x="55" y="108"/>
                  </a:moveTo>
                  <a:cubicBezTo>
                    <a:pt x="53" y="108"/>
                    <a:pt x="52" y="107"/>
                    <a:pt x="51" y="10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60" y="104"/>
                    <a:pt x="59" y="107"/>
                    <a:pt x="57" y="108"/>
                  </a:cubicBezTo>
                  <a:cubicBezTo>
                    <a:pt x="56" y="108"/>
                    <a:pt x="56" y="108"/>
                    <a:pt x="55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8" name="Freeform 137"/>
            <p:cNvSpPr>
              <a:spLocks noEditPoints="1"/>
            </p:cNvSpPr>
            <p:nvPr/>
          </p:nvSpPr>
          <p:spPr bwMode="auto">
            <a:xfrm>
              <a:off x="4518025" y="3614738"/>
              <a:ext cx="212725" cy="212725"/>
            </a:xfrm>
            <a:custGeom>
              <a:avLst/>
              <a:gdLst>
                <a:gd name="T0" fmla="*/ 38 w 76"/>
                <a:gd name="T1" fmla="*/ 76 h 76"/>
                <a:gd name="T2" fmla="*/ 0 w 76"/>
                <a:gd name="T3" fmla="*/ 38 h 76"/>
                <a:gd name="T4" fmla="*/ 38 w 76"/>
                <a:gd name="T5" fmla="*/ 0 h 76"/>
                <a:gd name="T6" fmla="*/ 76 w 76"/>
                <a:gd name="T7" fmla="*/ 38 h 76"/>
                <a:gd name="T8" fmla="*/ 38 w 76"/>
                <a:gd name="T9" fmla="*/ 76 h 76"/>
                <a:gd name="T10" fmla="*/ 38 w 76"/>
                <a:gd name="T11" fmla="*/ 9 h 76"/>
                <a:gd name="T12" fmla="*/ 9 w 76"/>
                <a:gd name="T13" fmla="*/ 38 h 76"/>
                <a:gd name="T14" fmla="*/ 38 w 76"/>
                <a:gd name="T15" fmla="*/ 67 h 76"/>
                <a:gd name="T16" fmla="*/ 67 w 76"/>
                <a:gd name="T17" fmla="*/ 38 h 76"/>
                <a:gd name="T18" fmla="*/ 38 w 76"/>
                <a:gd name="T19" fmla="*/ 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76">
                  <a:moveTo>
                    <a:pt x="38" y="76"/>
                  </a:moveTo>
                  <a:cubicBezTo>
                    <a:pt x="17" y="76"/>
                    <a:pt x="0" y="59"/>
                    <a:pt x="0" y="38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59" y="0"/>
                    <a:pt x="76" y="17"/>
                    <a:pt x="76" y="38"/>
                  </a:cubicBezTo>
                  <a:cubicBezTo>
                    <a:pt x="76" y="59"/>
                    <a:pt x="59" y="76"/>
                    <a:pt x="38" y="76"/>
                  </a:cubicBezTo>
                  <a:close/>
                  <a:moveTo>
                    <a:pt x="38" y="9"/>
                  </a:moveTo>
                  <a:cubicBezTo>
                    <a:pt x="22" y="9"/>
                    <a:pt x="9" y="22"/>
                    <a:pt x="9" y="38"/>
                  </a:cubicBezTo>
                  <a:cubicBezTo>
                    <a:pt x="9" y="54"/>
                    <a:pt x="22" y="67"/>
                    <a:pt x="38" y="67"/>
                  </a:cubicBezTo>
                  <a:cubicBezTo>
                    <a:pt x="54" y="67"/>
                    <a:pt x="67" y="54"/>
                    <a:pt x="67" y="38"/>
                  </a:cubicBezTo>
                  <a:cubicBezTo>
                    <a:pt x="67" y="22"/>
                    <a:pt x="54" y="9"/>
                    <a:pt x="3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9" name="Freeform 138"/>
            <p:cNvSpPr>
              <a:spLocks noEditPoints="1"/>
            </p:cNvSpPr>
            <p:nvPr/>
          </p:nvSpPr>
          <p:spPr bwMode="auto">
            <a:xfrm>
              <a:off x="4565650" y="3665538"/>
              <a:ext cx="117475" cy="114300"/>
            </a:xfrm>
            <a:custGeom>
              <a:avLst/>
              <a:gdLst>
                <a:gd name="T0" fmla="*/ 21 w 42"/>
                <a:gd name="T1" fmla="*/ 41 h 41"/>
                <a:gd name="T2" fmla="*/ 0 w 42"/>
                <a:gd name="T3" fmla="*/ 20 h 41"/>
                <a:gd name="T4" fmla="*/ 21 w 42"/>
                <a:gd name="T5" fmla="*/ 0 h 41"/>
                <a:gd name="T6" fmla="*/ 42 w 42"/>
                <a:gd name="T7" fmla="*/ 20 h 41"/>
                <a:gd name="T8" fmla="*/ 21 w 42"/>
                <a:gd name="T9" fmla="*/ 41 h 41"/>
                <a:gd name="T10" fmla="*/ 21 w 42"/>
                <a:gd name="T11" fmla="*/ 9 h 41"/>
                <a:gd name="T12" fmla="*/ 9 w 42"/>
                <a:gd name="T13" fmla="*/ 20 h 41"/>
                <a:gd name="T14" fmla="*/ 21 w 42"/>
                <a:gd name="T15" fmla="*/ 32 h 41"/>
                <a:gd name="T16" fmla="*/ 32 w 42"/>
                <a:gd name="T17" fmla="*/ 20 h 41"/>
                <a:gd name="T18" fmla="*/ 21 w 42"/>
                <a:gd name="T19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1">
                  <a:moveTo>
                    <a:pt x="21" y="41"/>
                  </a:moveTo>
                  <a:cubicBezTo>
                    <a:pt x="9" y="41"/>
                    <a:pt x="0" y="32"/>
                    <a:pt x="0" y="20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32" y="0"/>
                    <a:pt x="42" y="9"/>
                    <a:pt x="42" y="20"/>
                  </a:cubicBezTo>
                  <a:cubicBezTo>
                    <a:pt x="42" y="32"/>
                    <a:pt x="32" y="41"/>
                    <a:pt x="21" y="41"/>
                  </a:cubicBezTo>
                  <a:close/>
                  <a:moveTo>
                    <a:pt x="21" y="9"/>
                  </a:moveTo>
                  <a:cubicBezTo>
                    <a:pt x="14" y="9"/>
                    <a:pt x="9" y="14"/>
                    <a:pt x="9" y="20"/>
                  </a:cubicBezTo>
                  <a:cubicBezTo>
                    <a:pt x="9" y="27"/>
                    <a:pt x="14" y="32"/>
                    <a:pt x="21" y="32"/>
                  </a:cubicBezTo>
                  <a:cubicBezTo>
                    <a:pt x="27" y="32"/>
                    <a:pt x="32" y="27"/>
                    <a:pt x="32" y="20"/>
                  </a:cubicBezTo>
                  <a:cubicBezTo>
                    <a:pt x="32" y="14"/>
                    <a:pt x="27" y="9"/>
                    <a:pt x="2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0" name="Freeform 139"/>
            <p:cNvSpPr>
              <a:spLocks noEditPoints="1"/>
            </p:cNvSpPr>
            <p:nvPr/>
          </p:nvSpPr>
          <p:spPr bwMode="auto">
            <a:xfrm>
              <a:off x="5019675" y="3665538"/>
              <a:ext cx="117475" cy="114300"/>
            </a:xfrm>
            <a:custGeom>
              <a:avLst/>
              <a:gdLst>
                <a:gd name="T0" fmla="*/ 21 w 42"/>
                <a:gd name="T1" fmla="*/ 41 h 41"/>
                <a:gd name="T2" fmla="*/ 0 w 42"/>
                <a:gd name="T3" fmla="*/ 20 h 41"/>
                <a:gd name="T4" fmla="*/ 21 w 42"/>
                <a:gd name="T5" fmla="*/ 0 h 41"/>
                <a:gd name="T6" fmla="*/ 42 w 42"/>
                <a:gd name="T7" fmla="*/ 20 h 41"/>
                <a:gd name="T8" fmla="*/ 21 w 42"/>
                <a:gd name="T9" fmla="*/ 41 h 41"/>
                <a:gd name="T10" fmla="*/ 21 w 42"/>
                <a:gd name="T11" fmla="*/ 9 h 41"/>
                <a:gd name="T12" fmla="*/ 9 w 42"/>
                <a:gd name="T13" fmla="*/ 20 h 41"/>
                <a:gd name="T14" fmla="*/ 21 w 42"/>
                <a:gd name="T15" fmla="*/ 32 h 41"/>
                <a:gd name="T16" fmla="*/ 33 w 42"/>
                <a:gd name="T17" fmla="*/ 20 h 41"/>
                <a:gd name="T18" fmla="*/ 21 w 42"/>
                <a:gd name="T19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1">
                  <a:moveTo>
                    <a:pt x="21" y="41"/>
                  </a:moveTo>
                  <a:cubicBezTo>
                    <a:pt x="9" y="41"/>
                    <a:pt x="0" y="32"/>
                    <a:pt x="0" y="20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32" y="0"/>
                    <a:pt x="42" y="9"/>
                    <a:pt x="42" y="20"/>
                  </a:cubicBezTo>
                  <a:cubicBezTo>
                    <a:pt x="42" y="32"/>
                    <a:pt x="32" y="41"/>
                    <a:pt x="21" y="41"/>
                  </a:cubicBezTo>
                  <a:close/>
                  <a:moveTo>
                    <a:pt x="21" y="9"/>
                  </a:moveTo>
                  <a:cubicBezTo>
                    <a:pt x="15" y="9"/>
                    <a:pt x="9" y="14"/>
                    <a:pt x="9" y="20"/>
                  </a:cubicBezTo>
                  <a:cubicBezTo>
                    <a:pt x="9" y="27"/>
                    <a:pt x="15" y="32"/>
                    <a:pt x="21" y="32"/>
                  </a:cubicBezTo>
                  <a:cubicBezTo>
                    <a:pt x="27" y="32"/>
                    <a:pt x="33" y="27"/>
                    <a:pt x="33" y="20"/>
                  </a:cubicBezTo>
                  <a:cubicBezTo>
                    <a:pt x="33" y="14"/>
                    <a:pt x="27" y="9"/>
                    <a:pt x="2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1" name="Freeform 140"/>
            <p:cNvSpPr>
              <a:spLocks noEditPoints="1"/>
            </p:cNvSpPr>
            <p:nvPr/>
          </p:nvSpPr>
          <p:spPr bwMode="auto">
            <a:xfrm>
              <a:off x="4972050" y="3614738"/>
              <a:ext cx="212725" cy="212725"/>
            </a:xfrm>
            <a:custGeom>
              <a:avLst/>
              <a:gdLst>
                <a:gd name="T0" fmla="*/ 38 w 76"/>
                <a:gd name="T1" fmla="*/ 76 h 76"/>
                <a:gd name="T2" fmla="*/ 0 w 76"/>
                <a:gd name="T3" fmla="*/ 38 h 76"/>
                <a:gd name="T4" fmla="*/ 38 w 76"/>
                <a:gd name="T5" fmla="*/ 0 h 76"/>
                <a:gd name="T6" fmla="*/ 76 w 76"/>
                <a:gd name="T7" fmla="*/ 38 h 76"/>
                <a:gd name="T8" fmla="*/ 38 w 76"/>
                <a:gd name="T9" fmla="*/ 76 h 76"/>
                <a:gd name="T10" fmla="*/ 38 w 76"/>
                <a:gd name="T11" fmla="*/ 9 h 76"/>
                <a:gd name="T12" fmla="*/ 9 w 76"/>
                <a:gd name="T13" fmla="*/ 38 h 76"/>
                <a:gd name="T14" fmla="*/ 38 w 76"/>
                <a:gd name="T15" fmla="*/ 67 h 76"/>
                <a:gd name="T16" fmla="*/ 67 w 76"/>
                <a:gd name="T17" fmla="*/ 38 h 76"/>
                <a:gd name="T18" fmla="*/ 38 w 76"/>
                <a:gd name="T19" fmla="*/ 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76">
                  <a:moveTo>
                    <a:pt x="38" y="76"/>
                  </a:moveTo>
                  <a:cubicBezTo>
                    <a:pt x="17" y="76"/>
                    <a:pt x="0" y="59"/>
                    <a:pt x="0" y="38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59" y="0"/>
                    <a:pt x="76" y="17"/>
                    <a:pt x="76" y="38"/>
                  </a:cubicBezTo>
                  <a:cubicBezTo>
                    <a:pt x="76" y="59"/>
                    <a:pt x="59" y="76"/>
                    <a:pt x="38" y="76"/>
                  </a:cubicBezTo>
                  <a:close/>
                  <a:moveTo>
                    <a:pt x="38" y="9"/>
                  </a:moveTo>
                  <a:cubicBezTo>
                    <a:pt x="22" y="9"/>
                    <a:pt x="9" y="22"/>
                    <a:pt x="9" y="38"/>
                  </a:cubicBezTo>
                  <a:cubicBezTo>
                    <a:pt x="9" y="54"/>
                    <a:pt x="22" y="67"/>
                    <a:pt x="38" y="67"/>
                  </a:cubicBezTo>
                  <a:cubicBezTo>
                    <a:pt x="54" y="67"/>
                    <a:pt x="67" y="54"/>
                    <a:pt x="67" y="38"/>
                  </a:cubicBezTo>
                  <a:cubicBezTo>
                    <a:pt x="67" y="22"/>
                    <a:pt x="54" y="9"/>
                    <a:pt x="3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2" name="Freeform 141"/>
            <p:cNvSpPr/>
            <p:nvPr/>
          </p:nvSpPr>
          <p:spPr bwMode="auto">
            <a:xfrm>
              <a:off x="4705350" y="3709988"/>
              <a:ext cx="292100" cy="25400"/>
            </a:xfrm>
            <a:custGeom>
              <a:avLst/>
              <a:gdLst>
                <a:gd name="T0" fmla="*/ 99 w 104"/>
                <a:gd name="T1" fmla="*/ 9 h 9"/>
                <a:gd name="T2" fmla="*/ 4 w 104"/>
                <a:gd name="T3" fmla="*/ 9 h 9"/>
                <a:gd name="T4" fmla="*/ 0 w 104"/>
                <a:gd name="T5" fmla="*/ 4 h 9"/>
                <a:gd name="T6" fmla="*/ 4 w 104"/>
                <a:gd name="T7" fmla="*/ 0 h 9"/>
                <a:gd name="T8" fmla="*/ 99 w 104"/>
                <a:gd name="T9" fmla="*/ 0 h 9"/>
                <a:gd name="T10" fmla="*/ 104 w 104"/>
                <a:gd name="T11" fmla="*/ 4 h 9"/>
                <a:gd name="T12" fmla="*/ 99 w 10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9">
                  <a:moveTo>
                    <a:pt x="99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2" y="0"/>
                    <a:pt x="104" y="2"/>
                    <a:pt x="104" y="4"/>
                  </a:cubicBezTo>
                  <a:cubicBezTo>
                    <a:pt x="104" y="7"/>
                    <a:pt x="102" y="9"/>
                    <a:pt x="9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3" name="Freeform 142"/>
            <p:cNvSpPr/>
            <p:nvPr/>
          </p:nvSpPr>
          <p:spPr bwMode="auto">
            <a:xfrm>
              <a:off x="4610100" y="3468688"/>
              <a:ext cx="414338" cy="266700"/>
            </a:xfrm>
            <a:custGeom>
              <a:avLst/>
              <a:gdLst>
                <a:gd name="T0" fmla="*/ 5 w 148"/>
                <a:gd name="T1" fmla="*/ 95 h 95"/>
                <a:gd name="T2" fmla="*/ 1 w 148"/>
                <a:gd name="T3" fmla="*/ 93 h 95"/>
                <a:gd name="T4" fmla="*/ 2 w 148"/>
                <a:gd name="T5" fmla="*/ 86 h 95"/>
                <a:gd name="T6" fmla="*/ 140 w 148"/>
                <a:gd name="T7" fmla="*/ 1 h 95"/>
                <a:gd name="T8" fmla="*/ 147 w 148"/>
                <a:gd name="T9" fmla="*/ 3 h 95"/>
                <a:gd name="T10" fmla="*/ 145 w 148"/>
                <a:gd name="T11" fmla="*/ 9 h 95"/>
                <a:gd name="T12" fmla="*/ 7 w 148"/>
                <a:gd name="T13" fmla="*/ 94 h 95"/>
                <a:gd name="T14" fmla="*/ 5 w 148"/>
                <a:gd name="T15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5">
                  <a:moveTo>
                    <a:pt x="5" y="95"/>
                  </a:moveTo>
                  <a:cubicBezTo>
                    <a:pt x="3" y="95"/>
                    <a:pt x="2" y="94"/>
                    <a:pt x="1" y="93"/>
                  </a:cubicBezTo>
                  <a:cubicBezTo>
                    <a:pt x="0" y="91"/>
                    <a:pt x="0" y="88"/>
                    <a:pt x="2" y="86"/>
                  </a:cubicBezTo>
                  <a:cubicBezTo>
                    <a:pt x="140" y="1"/>
                    <a:pt x="140" y="1"/>
                    <a:pt x="140" y="1"/>
                  </a:cubicBezTo>
                  <a:cubicBezTo>
                    <a:pt x="143" y="0"/>
                    <a:pt x="145" y="1"/>
                    <a:pt x="147" y="3"/>
                  </a:cubicBezTo>
                  <a:cubicBezTo>
                    <a:pt x="148" y="5"/>
                    <a:pt x="147" y="8"/>
                    <a:pt x="145" y="9"/>
                  </a:cubicBezTo>
                  <a:cubicBezTo>
                    <a:pt x="7" y="94"/>
                    <a:pt x="7" y="94"/>
                    <a:pt x="7" y="94"/>
                  </a:cubicBezTo>
                  <a:cubicBezTo>
                    <a:pt x="7" y="95"/>
                    <a:pt x="6" y="95"/>
                    <a:pt x="5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4" name="Freeform 143"/>
            <p:cNvSpPr/>
            <p:nvPr/>
          </p:nvSpPr>
          <p:spPr bwMode="auto">
            <a:xfrm>
              <a:off x="4676775" y="3468688"/>
              <a:ext cx="415925" cy="266700"/>
            </a:xfrm>
            <a:custGeom>
              <a:avLst/>
              <a:gdLst>
                <a:gd name="T0" fmla="*/ 143 w 148"/>
                <a:gd name="T1" fmla="*/ 95 h 95"/>
                <a:gd name="T2" fmla="*/ 141 w 148"/>
                <a:gd name="T3" fmla="*/ 94 h 95"/>
                <a:gd name="T4" fmla="*/ 3 w 148"/>
                <a:gd name="T5" fmla="*/ 9 h 95"/>
                <a:gd name="T6" fmla="*/ 1 w 148"/>
                <a:gd name="T7" fmla="*/ 3 h 95"/>
                <a:gd name="T8" fmla="*/ 7 w 148"/>
                <a:gd name="T9" fmla="*/ 1 h 95"/>
                <a:gd name="T10" fmla="*/ 145 w 148"/>
                <a:gd name="T11" fmla="*/ 86 h 95"/>
                <a:gd name="T12" fmla="*/ 147 w 148"/>
                <a:gd name="T13" fmla="*/ 93 h 95"/>
                <a:gd name="T14" fmla="*/ 143 w 148"/>
                <a:gd name="T15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5">
                  <a:moveTo>
                    <a:pt x="143" y="95"/>
                  </a:moveTo>
                  <a:cubicBezTo>
                    <a:pt x="142" y="95"/>
                    <a:pt x="141" y="95"/>
                    <a:pt x="141" y="94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2" y="1"/>
                    <a:pt x="5" y="0"/>
                    <a:pt x="7" y="1"/>
                  </a:cubicBezTo>
                  <a:cubicBezTo>
                    <a:pt x="145" y="86"/>
                    <a:pt x="145" y="86"/>
                    <a:pt x="145" y="86"/>
                  </a:cubicBezTo>
                  <a:cubicBezTo>
                    <a:pt x="148" y="88"/>
                    <a:pt x="148" y="91"/>
                    <a:pt x="147" y="93"/>
                  </a:cubicBezTo>
                  <a:cubicBezTo>
                    <a:pt x="146" y="94"/>
                    <a:pt x="145" y="95"/>
                    <a:pt x="143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5" name="Freeform 144"/>
            <p:cNvSpPr/>
            <p:nvPr/>
          </p:nvSpPr>
          <p:spPr bwMode="auto">
            <a:xfrm>
              <a:off x="5019675" y="3076575"/>
              <a:ext cx="209550" cy="314325"/>
            </a:xfrm>
            <a:custGeom>
              <a:avLst/>
              <a:gdLst>
                <a:gd name="T0" fmla="*/ 5 w 75"/>
                <a:gd name="T1" fmla="*/ 112 h 112"/>
                <a:gd name="T2" fmla="*/ 3 w 75"/>
                <a:gd name="T3" fmla="*/ 111 h 112"/>
                <a:gd name="T4" fmla="*/ 0 w 75"/>
                <a:gd name="T5" fmla="*/ 106 h 112"/>
                <a:gd name="T6" fmla="*/ 26 w 75"/>
                <a:gd name="T7" fmla="*/ 25 h 112"/>
                <a:gd name="T8" fmla="*/ 28 w 75"/>
                <a:gd name="T9" fmla="*/ 22 h 112"/>
                <a:gd name="T10" fmla="*/ 68 w 75"/>
                <a:gd name="T11" fmla="*/ 1 h 112"/>
                <a:gd name="T12" fmla="*/ 74 w 75"/>
                <a:gd name="T13" fmla="*/ 3 h 112"/>
                <a:gd name="T14" fmla="*/ 72 w 75"/>
                <a:gd name="T15" fmla="*/ 9 h 112"/>
                <a:gd name="T16" fmla="*/ 34 w 75"/>
                <a:gd name="T17" fmla="*/ 30 h 112"/>
                <a:gd name="T18" fmla="*/ 9 w 75"/>
                <a:gd name="T19" fmla="*/ 108 h 112"/>
                <a:gd name="T20" fmla="*/ 5 w 75"/>
                <a:gd name="T21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12">
                  <a:moveTo>
                    <a:pt x="5" y="112"/>
                  </a:moveTo>
                  <a:cubicBezTo>
                    <a:pt x="4" y="112"/>
                    <a:pt x="4" y="112"/>
                    <a:pt x="3" y="111"/>
                  </a:cubicBezTo>
                  <a:cubicBezTo>
                    <a:pt x="1" y="111"/>
                    <a:pt x="0" y="108"/>
                    <a:pt x="0" y="10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4"/>
                    <a:pt x="27" y="23"/>
                    <a:pt x="28" y="22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70" y="0"/>
                    <a:pt x="73" y="0"/>
                    <a:pt x="74" y="3"/>
                  </a:cubicBezTo>
                  <a:cubicBezTo>
                    <a:pt x="75" y="5"/>
                    <a:pt x="74" y="8"/>
                    <a:pt x="72" y="9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9" y="108"/>
                    <a:pt x="9" y="108"/>
                    <a:pt x="9" y="108"/>
                  </a:cubicBezTo>
                  <a:cubicBezTo>
                    <a:pt x="9" y="110"/>
                    <a:pt x="7" y="112"/>
                    <a:pt x="5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6" name="Freeform 145"/>
            <p:cNvSpPr>
              <a:spLocks noEditPoints="1"/>
            </p:cNvSpPr>
            <p:nvPr/>
          </p:nvSpPr>
          <p:spPr bwMode="auto">
            <a:xfrm>
              <a:off x="5207000" y="3033713"/>
              <a:ext cx="79375" cy="79375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10 h 28"/>
                <a:gd name="T12" fmla="*/ 9 w 28"/>
                <a:gd name="T13" fmla="*/ 14 h 28"/>
                <a:gd name="T14" fmla="*/ 14 w 28"/>
                <a:gd name="T15" fmla="*/ 19 h 28"/>
                <a:gd name="T16" fmla="*/ 18 w 28"/>
                <a:gd name="T17" fmla="*/ 14 h 28"/>
                <a:gd name="T18" fmla="*/ 14 w 28"/>
                <a:gd name="T19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1" y="0"/>
                    <a:pt x="28" y="7"/>
                    <a:pt x="28" y="14"/>
                  </a:cubicBezTo>
                  <a:cubicBezTo>
                    <a:pt x="28" y="22"/>
                    <a:pt x="21" y="28"/>
                    <a:pt x="14" y="28"/>
                  </a:cubicBezTo>
                  <a:close/>
                  <a:moveTo>
                    <a:pt x="14" y="10"/>
                  </a:moveTo>
                  <a:cubicBezTo>
                    <a:pt x="11" y="10"/>
                    <a:pt x="9" y="12"/>
                    <a:pt x="9" y="14"/>
                  </a:cubicBezTo>
                  <a:cubicBezTo>
                    <a:pt x="9" y="17"/>
                    <a:pt x="11" y="19"/>
                    <a:pt x="14" y="19"/>
                  </a:cubicBezTo>
                  <a:cubicBezTo>
                    <a:pt x="16" y="19"/>
                    <a:pt x="18" y="17"/>
                    <a:pt x="18" y="14"/>
                  </a:cubicBezTo>
                  <a:cubicBezTo>
                    <a:pt x="18" y="12"/>
                    <a:pt x="16" y="10"/>
                    <a:pt x="1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57" name="Freeform 146"/>
          <p:cNvSpPr>
            <a:spLocks noEditPoints="1"/>
          </p:cNvSpPr>
          <p:nvPr/>
        </p:nvSpPr>
        <p:spPr bwMode="auto">
          <a:xfrm>
            <a:off x="5095796" y="3577887"/>
            <a:ext cx="864116" cy="864117"/>
          </a:xfrm>
          <a:custGeom>
            <a:avLst/>
            <a:gdLst>
              <a:gd name="T0" fmla="*/ 229 w 457"/>
              <a:gd name="T1" fmla="*/ 457 h 457"/>
              <a:gd name="T2" fmla="*/ 0 w 457"/>
              <a:gd name="T3" fmla="*/ 228 h 457"/>
              <a:gd name="T4" fmla="*/ 229 w 457"/>
              <a:gd name="T5" fmla="*/ 0 h 457"/>
              <a:gd name="T6" fmla="*/ 457 w 457"/>
              <a:gd name="T7" fmla="*/ 228 h 457"/>
              <a:gd name="T8" fmla="*/ 229 w 457"/>
              <a:gd name="T9" fmla="*/ 457 h 457"/>
              <a:gd name="T10" fmla="*/ 229 w 457"/>
              <a:gd name="T11" fmla="*/ 9 h 457"/>
              <a:gd name="T12" fmla="*/ 9 w 457"/>
              <a:gd name="T13" fmla="*/ 228 h 457"/>
              <a:gd name="T14" fmla="*/ 229 w 457"/>
              <a:gd name="T15" fmla="*/ 448 h 457"/>
              <a:gd name="T16" fmla="*/ 448 w 457"/>
              <a:gd name="T17" fmla="*/ 228 h 457"/>
              <a:gd name="T18" fmla="*/ 229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7" y="102"/>
                  <a:pt x="457" y="228"/>
                </a:cubicBezTo>
                <a:cubicBezTo>
                  <a:pt x="457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9" y="107"/>
                  <a:pt x="9" y="228"/>
                </a:cubicBezTo>
                <a:cubicBezTo>
                  <a:pt x="9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58" name="组合 257"/>
          <p:cNvGrpSpPr/>
          <p:nvPr/>
        </p:nvGrpSpPr>
        <p:grpSpPr>
          <a:xfrm>
            <a:off x="6502123" y="3683763"/>
            <a:ext cx="393559" cy="665199"/>
            <a:chOff x="6318250" y="2916238"/>
            <a:chExt cx="584200" cy="987425"/>
          </a:xfrm>
          <a:solidFill>
            <a:srgbClr val="FC621E"/>
          </a:solidFill>
        </p:grpSpPr>
        <p:sp>
          <p:nvSpPr>
            <p:cNvPr id="259" name="Freeform 147"/>
            <p:cNvSpPr>
              <a:spLocks noEditPoints="1"/>
            </p:cNvSpPr>
            <p:nvPr/>
          </p:nvSpPr>
          <p:spPr bwMode="auto">
            <a:xfrm>
              <a:off x="6430963" y="3028950"/>
              <a:ext cx="358775" cy="358775"/>
            </a:xfrm>
            <a:custGeom>
              <a:avLst/>
              <a:gdLst>
                <a:gd name="T0" fmla="*/ 64 w 128"/>
                <a:gd name="T1" fmla="*/ 128 h 128"/>
                <a:gd name="T2" fmla="*/ 0 w 128"/>
                <a:gd name="T3" fmla="*/ 64 h 128"/>
                <a:gd name="T4" fmla="*/ 64 w 128"/>
                <a:gd name="T5" fmla="*/ 0 h 128"/>
                <a:gd name="T6" fmla="*/ 128 w 128"/>
                <a:gd name="T7" fmla="*/ 64 h 128"/>
                <a:gd name="T8" fmla="*/ 64 w 128"/>
                <a:gd name="T9" fmla="*/ 128 h 128"/>
                <a:gd name="T10" fmla="*/ 64 w 128"/>
                <a:gd name="T11" fmla="*/ 9 h 128"/>
                <a:gd name="T12" fmla="*/ 9 w 128"/>
                <a:gd name="T13" fmla="*/ 64 h 128"/>
                <a:gd name="T14" fmla="*/ 64 w 128"/>
                <a:gd name="T15" fmla="*/ 118 h 128"/>
                <a:gd name="T16" fmla="*/ 119 w 128"/>
                <a:gd name="T17" fmla="*/ 64 h 128"/>
                <a:gd name="T18" fmla="*/ 64 w 128"/>
                <a:gd name="T19" fmla="*/ 9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8">
                  <a:moveTo>
                    <a:pt x="64" y="128"/>
                  </a:moveTo>
                  <a:cubicBezTo>
                    <a:pt x="29" y="128"/>
                    <a:pt x="0" y="99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99" y="0"/>
                    <a:pt x="128" y="29"/>
                    <a:pt x="128" y="64"/>
                  </a:cubicBezTo>
                  <a:cubicBezTo>
                    <a:pt x="128" y="99"/>
                    <a:pt x="99" y="128"/>
                    <a:pt x="64" y="128"/>
                  </a:cubicBezTo>
                  <a:close/>
                  <a:moveTo>
                    <a:pt x="64" y="9"/>
                  </a:moveTo>
                  <a:cubicBezTo>
                    <a:pt x="34" y="9"/>
                    <a:pt x="9" y="34"/>
                    <a:pt x="9" y="64"/>
                  </a:cubicBezTo>
                  <a:cubicBezTo>
                    <a:pt x="9" y="94"/>
                    <a:pt x="34" y="118"/>
                    <a:pt x="64" y="118"/>
                  </a:cubicBezTo>
                  <a:cubicBezTo>
                    <a:pt x="94" y="118"/>
                    <a:pt x="119" y="94"/>
                    <a:pt x="119" y="64"/>
                  </a:cubicBezTo>
                  <a:cubicBezTo>
                    <a:pt x="119" y="34"/>
                    <a:pt x="94" y="9"/>
                    <a:pt x="6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0" name="Freeform 148"/>
            <p:cNvSpPr>
              <a:spLocks noEditPoints="1"/>
            </p:cNvSpPr>
            <p:nvPr/>
          </p:nvSpPr>
          <p:spPr bwMode="auto">
            <a:xfrm>
              <a:off x="6318250" y="2916238"/>
              <a:ext cx="584200" cy="987425"/>
            </a:xfrm>
            <a:custGeom>
              <a:avLst/>
              <a:gdLst>
                <a:gd name="T0" fmla="*/ 72 w 208"/>
                <a:gd name="T1" fmla="*/ 319 h 352"/>
                <a:gd name="T2" fmla="*/ 86 w 208"/>
                <a:gd name="T3" fmla="*/ 203 h 352"/>
                <a:gd name="T4" fmla="*/ 31 w 208"/>
                <a:gd name="T5" fmla="*/ 177 h 352"/>
                <a:gd name="T6" fmla="*/ 0 w 208"/>
                <a:gd name="T7" fmla="*/ 104 h 352"/>
                <a:gd name="T8" fmla="*/ 31 w 208"/>
                <a:gd name="T9" fmla="*/ 30 h 352"/>
                <a:gd name="T10" fmla="*/ 104 w 208"/>
                <a:gd name="T11" fmla="*/ 0 h 352"/>
                <a:gd name="T12" fmla="*/ 177 w 208"/>
                <a:gd name="T13" fmla="*/ 30 h 352"/>
                <a:gd name="T14" fmla="*/ 208 w 208"/>
                <a:gd name="T15" fmla="*/ 104 h 352"/>
                <a:gd name="T16" fmla="*/ 177 w 208"/>
                <a:gd name="T17" fmla="*/ 177 h 352"/>
                <a:gd name="T18" fmla="*/ 122 w 208"/>
                <a:gd name="T19" fmla="*/ 203 h 352"/>
                <a:gd name="T20" fmla="*/ 136 w 208"/>
                <a:gd name="T21" fmla="*/ 319 h 352"/>
                <a:gd name="T22" fmla="*/ 78 w 208"/>
                <a:gd name="T23" fmla="*/ 180 h 352"/>
                <a:gd name="T24" fmla="*/ 96 w 208"/>
                <a:gd name="T25" fmla="*/ 200 h 352"/>
                <a:gd name="T26" fmla="*/ 95 w 208"/>
                <a:gd name="T27" fmla="*/ 286 h 352"/>
                <a:gd name="T28" fmla="*/ 104 w 208"/>
                <a:gd name="T29" fmla="*/ 343 h 352"/>
                <a:gd name="T30" fmla="*/ 113 w 208"/>
                <a:gd name="T31" fmla="*/ 286 h 352"/>
                <a:gd name="T32" fmla="*/ 112 w 208"/>
                <a:gd name="T33" fmla="*/ 200 h 352"/>
                <a:gd name="T34" fmla="*/ 130 w 208"/>
                <a:gd name="T35" fmla="*/ 180 h 352"/>
                <a:gd name="T36" fmla="*/ 78 w 208"/>
                <a:gd name="T37" fmla="*/ 180 h 352"/>
                <a:gd name="T38" fmla="*/ 171 w 208"/>
                <a:gd name="T39" fmla="*/ 171 h 352"/>
                <a:gd name="T40" fmla="*/ 139 w 208"/>
                <a:gd name="T41" fmla="*/ 176 h 352"/>
                <a:gd name="T42" fmla="*/ 37 w 208"/>
                <a:gd name="T43" fmla="*/ 171 h 352"/>
                <a:gd name="T44" fmla="*/ 32 w 208"/>
                <a:gd name="T45" fmla="*/ 139 h 352"/>
                <a:gd name="T46" fmla="*/ 33 w 208"/>
                <a:gd name="T47" fmla="*/ 104 h 352"/>
                <a:gd name="T48" fmla="*/ 175 w 208"/>
                <a:gd name="T49" fmla="*/ 104 h 352"/>
                <a:gd name="T50" fmla="*/ 180 w 208"/>
                <a:gd name="T51" fmla="*/ 78 h 352"/>
                <a:gd name="T52" fmla="*/ 180 w 208"/>
                <a:gd name="T53" fmla="*/ 130 h 352"/>
                <a:gd name="T54" fmla="*/ 180 w 208"/>
                <a:gd name="T55" fmla="*/ 78 h 352"/>
                <a:gd name="T56" fmla="*/ 9 w 208"/>
                <a:gd name="T57" fmla="*/ 104 h 352"/>
                <a:gd name="T58" fmla="*/ 24 w 208"/>
                <a:gd name="T59" fmla="*/ 104 h 352"/>
                <a:gd name="T60" fmla="*/ 139 w 208"/>
                <a:gd name="T61" fmla="*/ 32 h 352"/>
                <a:gd name="T62" fmla="*/ 171 w 208"/>
                <a:gd name="T63" fmla="*/ 37 h 352"/>
                <a:gd name="T64" fmla="*/ 56 w 208"/>
                <a:gd name="T65" fmla="*/ 29 h 352"/>
                <a:gd name="T66" fmla="*/ 32 w 208"/>
                <a:gd name="T67" fmla="*/ 69 h 352"/>
                <a:gd name="T68" fmla="*/ 56 w 208"/>
                <a:gd name="T69" fmla="*/ 29 h 352"/>
                <a:gd name="T70" fmla="*/ 130 w 208"/>
                <a:gd name="T71" fmla="*/ 28 h 352"/>
                <a:gd name="T72" fmla="*/ 78 w 208"/>
                <a:gd name="T73" fmla="*/ 28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8" h="352">
                  <a:moveTo>
                    <a:pt x="104" y="352"/>
                  </a:moveTo>
                  <a:cubicBezTo>
                    <a:pt x="83" y="352"/>
                    <a:pt x="72" y="340"/>
                    <a:pt x="72" y="319"/>
                  </a:cubicBezTo>
                  <a:cubicBezTo>
                    <a:pt x="72" y="310"/>
                    <a:pt x="77" y="297"/>
                    <a:pt x="86" y="282"/>
                  </a:cubicBezTo>
                  <a:cubicBezTo>
                    <a:pt x="86" y="203"/>
                    <a:pt x="86" y="203"/>
                    <a:pt x="86" y="203"/>
                  </a:cubicBezTo>
                  <a:cubicBezTo>
                    <a:pt x="79" y="199"/>
                    <a:pt x="73" y="193"/>
                    <a:pt x="70" y="185"/>
                  </a:cubicBezTo>
                  <a:cubicBezTo>
                    <a:pt x="57" y="191"/>
                    <a:pt x="41" y="188"/>
                    <a:pt x="31" y="177"/>
                  </a:cubicBezTo>
                  <a:cubicBezTo>
                    <a:pt x="20" y="167"/>
                    <a:pt x="17" y="151"/>
                    <a:pt x="23" y="137"/>
                  </a:cubicBezTo>
                  <a:cubicBezTo>
                    <a:pt x="9" y="132"/>
                    <a:pt x="0" y="119"/>
                    <a:pt x="0" y="104"/>
                  </a:cubicBezTo>
                  <a:cubicBezTo>
                    <a:pt x="0" y="89"/>
                    <a:pt x="9" y="76"/>
                    <a:pt x="23" y="70"/>
                  </a:cubicBezTo>
                  <a:cubicBezTo>
                    <a:pt x="17" y="57"/>
                    <a:pt x="20" y="41"/>
                    <a:pt x="31" y="30"/>
                  </a:cubicBezTo>
                  <a:cubicBezTo>
                    <a:pt x="41" y="20"/>
                    <a:pt x="57" y="17"/>
                    <a:pt x="70" y="23"/>
                  </a:cubicBezTo>
                  <a:cubicBezTo>
                    <a:pt x="76" y="9"/>
                    <a:pt x="89" y="0"/>
                    <a:pt x="104" y="0"/>
                  </a:cubicBezTo>
                  <a:cubicBezTo>
                    <a:pt x="119" y="0"/>
                    <a:pt x="132" y="9"/>
                    <a:pt x="138" y="23"/>
                  </a:cubicBezTo>
                  <a:cubicBezTo>
                    <a:pt x="151" y="17"/>
                    <a:pt x="167" y="20"/>
                    <a:pt x="177" y="30"/>
                  </a:cubicBezTo>
                  <a:cubicBezTo>
                    <a:pt x="188" y="41"/>
                    <a:pt x="191" y="57"/>
                    <a:pt x="185" y="70"/>
                  </a:cubicBezTo>
                  <a:cubicBezTo>
                    <a:pt x="199" y="76"/>
                    <a:pt x="208" y="89"/>
                    <a:pt x="208" y="104"/>
                  </a:cubicBezTo>
                  <a:cubicBezTo>
                    <a:pt x="208" y="119"/>
                    <a:pt x="199" y="132"/>
                    <a:pt x="185" y="137"/>
                  </a:cubicBezTo>
                  <a:cubicBezTo>
                    <a:pt x="191" y="151"/>
                    <a:pt x="188" y="167"/>
                    <a:pt x="177" y="177"/>
                  </a:cubicBezTo>
                  <a:cubicBezTo>
                    <a:pt x="167" y="188"/>
                    <a:pt x="151" y="191"/>
                    <a:pt x="138" y="185"/>
                  </a:cubicBezTo>
                  <a:cubicBezTo>
                    <a:pt x="135" y="193"/>
                    <a:pt x="129" y="199"/>
                    <a:pt x="122" y="203"/>
                  </a:cubicBezTo>
                  <a:cubicBezTo>
                    <a:pt x="122" y="282"/>
                    <a:pt x="122" y="282"/>
                    <a:pt x="122" y="282"/>
                  </a:cubicBezTo>
                  <a:cubicBezTo>
                    <a:pt x="131" y="297"/>
                    <a:pt x="136" y="310"/>
                    <a:pt x="136" y="319"/>
                  </a:cubicBezTo>
                  <a:cubicBezTo>
                    <a:pt x="136" y="340"/>
                    <a:pt x="125" y="352"/>
                    <a:pt x="104" y="352"/>
                  </a:cubicBezTo>
                  <a:close/>
                  <a:moveTo>
                    <a:pt x="78" y="180"/>
                  </a:moveTo>
                  <a:cubicBezTo>
                    <a:pt x="80" y="187"/>
                    <a:pt x="86" y="193"/>
                    <a:pt x="93" y="196"/>
                  </a:cubicBezTo>
                  <a:cubicBezTo>
                    <a:pt x="95" y="197"/>
                    <a:pt x="96" y="199"/>
                    <a:pt x="96" y="200"/>
                  </a:cubicBezTo>
                  <a:cubicBezTo>
                    <a:pt x="96" y="284"/>
                    <a:pt x="96" y="284"/>
                    <a:pt x="96" y="284"/>
                  </a:cubicBezTo>
                  <a:cubicBezTo>
                    <a:pt x="96" y="284"/>
                    <a:pt x="95" y="285"/>
                    <a:pt x="95" y="286"/>
                  </a:cubicBezTo>
                  <a:cubicBezTo>
                    <a:pt x="86" y="300"/>
                    <a:pt x="81" y="311"/>
                    <a:pt x="81" y="319"/>
                  </a:cubicBezTo>
                  <a:cubicBezTo>
                    <a:pt x="81" y="335"/>
                    <a:pt x="88" y="343"/>
                    <a:pt x="104" y="343"/>
                  </a:cubicBezTo>
                  <a:cubicBezTo>
                    <a:pt x="120" y="343"/>
                    <a:pt x="127" y="335"/>
                    <a:pt x="127" y="319"/>
                  </a:cubicBezTo>
                  <a:cubicBezTo>
                    <a:pt x="127" y="311"/>
                    <a:pt x="122" y="300"/>
                    <a:pt x="113" y="286"/>
                  </a:cubicBezTo>
                  <a:cubicBezTo>
                    <a:pt x="113" y="285"/>
                    <a:pt x="112" y="284"/>
                    <a:pt x="112" y="284"/>
                  </a:cubicBezTo>
                  <a:cubicBezTo>
                    <a:pt x="112" y="200"/>
                    <a:pt x="112" y="200"/>
                    <a:pt x="112" y="200"/>
                  </a:cubicBezTo>
                  <a:cubicBezTo>
                    <a:pt x="112" y="199"/>
                    <a:pt x="113" y="197"/>
                    <a:pt x="115" y="196"/>
                  </a:cubicBezTo>
                  <a:cubicBezTo>
                    <a:pt x="122" y="193"/>
                    <a:pt x="128" y="187"/>
                    <a:pt x="130" y="180"/>
                  </a:cubicBezTo>
                  <a:cubicBezTo>
                    <a:pt x="122" y="182"/>
                    <a:pt x="113" y="184"/>
                    <a:pt x="104" y="184"/>
                  </a:cubicBezTo>
                  <a:cubicBezTo>
                    <a:pt x="95" y="184"/>
                    <a:pt x="86" y="182"/>
                    <a:pt x="78" y="180"/>
                  </a:cubicBezTo>
                  <a:close/>
                  <a:moveTo>
                    <a:pt x="139" y="176"/>
                  </a:moveTo>
                  <a:cubicBezTo>
                    <a:pt x="150" y="181"/>
                    <a:pt x="162" y="179"/>
                    <a:pt x="171" y="171"/>
                  </a:cubicBezTo>
                  <a:cubicBezTo>
                    <a:pt x="179" y="162"/>
                    <a:pt x="181" y="150"/>
                    <a:pt x="176" y="139"/>
                  </a:cubicBezTo>
                  <a:cubicBezTo>
                    <a:pt x="168" y="155"/>
                    <a:pt x="155" y="168"/>
                    <a:pt x="139" y="176"/>
                  </a:cubicBezTo>
                  <a:close/>
                  <a:moveTo>
                    <a:pt x="32" y="139"/>
                  </a:moveTo>
                  <a:cubicBezTo>
                    <a:pt x="27" y="150"/>
                    <a:pt x="29" y="162"/>
                    <a:pt x="37" y="171"/>
                  </a:cubicBezTo>
                  <a:cubicBezTo>
                    <a:pt x="46" y="179"/>
                    <a:pt x="58" y="181"/>
                    <a:pt x="69" y="176"/>
                  </a:cubicBezTo>
                  <a:cubicBezTo>
                    <a:pt x="53" y="168"/>
                    <a:pt x="40" y="155"/>
                    <a:pt x="32" y="139"/>
                  </a:cubicBezTo>
                  <a:close/>
                  <a:moveTo>
                    <a:pt x="104" y="33"/>
                  </a:moveTo>
                  <a:cubicBezTo>
                    <a:pt x="65" y="33"/>
                    <a:pt x="33" y="65"/>
                    <a:pt x="33" y="104"/>
                  </a:cubicBezTo>
                  <a:cubicBezTo>
                    <a:pt x="33" y="143"/>
                    <a:pt x="65" y="175"/>
                    <a:pt x="104" y="175"/>
                  </a:cubicBezTo>
                  <a:cubicBezTo>
                    <a:pt x="143" y="175"/>
                    <a:pt x="175" y="143"/>
                    <a:pt x="175" y="104"/>
                  </a:cubicBezTo>
                  <a:cubicBezTo>
                    <a:pt x="175" y="65"/>
                    <a:pt x="143" y="33"/>
                    <a:pt x="104" y="33"/>
                  </a:cubicBezTo>
                  <a:close/>
                  <a:moveTo>
                    <a:pt x="180" y="78"/>
                  </a:moveTo>
                  <a:cubicBezTo>
                    <a:pt x="183" y="86"/>
                    <a:pt x="184" y="95"/>
                    <a:pt x="184" y="104"/>
                  </a:cubicBezTo>
                  <a:cubicBezTo>
                    <a:pt x="184" y="113"/>
                    <a:pt x="183" y="122"/>
                    <a:pt x="180" y="130"/>
                  </a:cubicBezTo>
                  <a:cubicBezTo>
                    <a:pt x="191" y="126"/>
                    <a:pt x="199" y="116"/>
                    <a:pt x="199" y="104"/>
                  </a:cubicBezTo>
                  <a:cubicBezTo>
                    <a:pt x="199" y="92"/>
                    <a:pt x="191" y="82"/>
                    <a:pt x="180" y="78"/>
                  </a:cubicBezTo>
                  <a:close/>
                  <a:moveTo>
                    <a:pt x="28" y="78"/>
                  </a:moveTo>
                  <a:cubicBezTo>
                    <a:pt x="17" y="82"/>
                    <a:pt x="9" y="92"/>
                    <a:pt x="9" y="104"/>
                  </a:cubicBezTo>
                  <a:cubicBezTo>
                    <a:pt x="9" y="116"/>
                    <a:pt x="17" y="126"/>
                    <a:pt x="28" y="130"/>
                  </a:cubicBezTo>
                  <a:cubicBezTo>
                    <a:pt x="25" y="122"/>
                    <a:pt x="24" y="113"/>
                    <a:pt x="24" y="104"/>
                  </a:cubicBezTo>
                  <a:cubicBezTo>
                    <a:pt x="24" y="95"/>
                    <a:pt x="25" y="86"/>
                    <a:pt x="28" y="78"/>
                  </a:cubicBezTo>
                  <a:close/>
                  <a:moveTo>
                    <a:pt x="139" y="32"/>
                  </a:moveTo>
                  <a:cubicBezTo>
                    <a:pt x="155" y="40"/>
                    <a:pt x="168" y="53"/>
                    <a:pt x="176" y="69"/>
                  </a:cubicBezTo>
                  <a:cubicBezTo>
                    <a:pt x="181" y="58"/>
                    <a:pt x="179" y="45"/>
                    <a:pt x="171" y="37"/>
                  </a:cubicBezTo>
                  <a:cubicBezTo>
                    <a:pt x="162" y="28"/>
                    <a:pt x="150" y="27"/>
                    <a:pt x="139" y="32"/>
                  </a:cubicBezTo>
                  <a:close/>
                  <a:moveTo>
                    <a:pt x="56" y="29"/>
                  </a:moveTo>
                  <a:cubicBezTo>
                    <a:pt x="49" y="29"/>
                    <a:pt x="42" y="32"/>
                    <a:pt x="37" y="37"/>
                  </a:cubicBezTo>
                  <a:cubicBezTo>
                    <a:pt x="29" y="45"/>
                    <a:pt x="27" y="58"/>
                    <a:pt x="32" y="69"/>
                  </a:cubicBezTo>
                  <a:cubicBezTo>
                    <a:pt x="40" y="53"/>
                    <a:pt x="53" y="40"/>
                    <a:pt x="69" y="32"/>
                  </a:cubicBezTo>
                  <a:cubicBezTo>
                    <a:pt x="65" y="30"/>
                    <a:pt x="60" y="29"/>
                    <a:pt x="56" y="29"/>
                  </a:cubicBezTo>
                  <a:close/>
                  <a:moveTo>
                    <a:pt x="104" y="24"/>
                  </a:moveTo>
                  <a:cubicBezTo>
                    <a:pt x="113" y="24"/>
                    <a:pt x="122" y="25"/>
                    <a:pt x="130" y="28"/>
                  </a:cubicBezTo>
                  <a:cubicBezTo>
                    <a:pt x="126" y="17"/>
                    <a:pt x="116" y="9"/>
                    <a:pt x="104" y="9"/>
                  </a:cubicBezTo>
                  <a:cubicBezTo>
                    <a:pt x="92" y="9"/>
                    <a:pt x="82" y="17"/>
                    <a:pt x="78" y="28"/>
                  </a:cubicBezTo>
                  <a:cubicBezTo>
                    <a:pt x="86" y="25"/>
                    <a:pt x="95" y="24"/>
                    <a:pt x="104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1" name="Freeform 149"/>
            <p:cNvSpPr/>
            <p:nvPr/>
          </p:nvSpPr>
          <p:spPr bwMode="auto">
            <a:xfrm>
              <a:off x="6442075" y="3132138"/>
              <a:ext cx="336550" cy="25400"/>
            </a:xfrm>
            <a:custGeom>
              <a:avLst/>
              <a:gdLst>
                <a:gd name="T0" fmla="*/ 115 w 120"/>
                <a:gd name="T1" fmla="*/ 9 h 9"/>
                <a:gd name="T2" fmla="*/ 5 w 120"/>
                <a:gd name="T3" fmla="*/ 9 h 9"/>
                <a:gd name="T4" fmla="*/ 0 w 120"/>
                <a:gd name="T5" fmla="*/ 5 h 9"/>
                <a:gd name="T6" fmla="*/ 5 w 120"/>
                <a:gd name="T7" fmla="*/ 0 h 9"/>
                <a:gd name="T8" fmla="*/ 115 w 120"/>
                <a:gd name="T9" fmla="*/ 0 h 9"/>
                <a:gd name="T10" fmla="*/ 120 w 120"/>
                <a:gd name="T11" fmla="*/ 5 h 9"/>
                <a:gd name="T12" fmla="*/ 115 w 120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9">
                  <a:moveTo>
                    <a:pt x="115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8" y="0"/>
                    <a:pt x="120" y="2"/>
                    <a:pt x="120" y="5"/>
                  </a:cubicBezTo>
                  <a:cubicBezTo>
                    <a:pt x="120" y="7"/>
                    <a:pt x="118" y="9"/>
                    <a:pt x="11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2" name="Freeform 150"/>
            <p:cNvSpPr/>
            <p:nvPr/>
          </p:nvSpPr>
          <p:spPr bwMode="auto">
            <a:xfrm>
              <a:off x="6442075" y="3246438"/>
              <a:ext cx="336550" cy="28575"/>
            </a:xfrm>
            <a:custGeom>
              <a:avLst/>
              <a:gdLst>
                <a:gd name="T0" fmla="*/ 115 w 120"/>
                <a:gd name="T1" fmla="*/ 10 h 10"/>
                <a:gd name="T2" fmla="*/ 5 w 120"/>
                <a:gd name="T3" fmla="*/ 10 h 10"/>
                <a:gd name="T4" fmla="*/ 0 w 120"/>
                <a:gd name="T5" fmla="*/ 5 h 10"/>
                <a:gd name="T6" fmla="*/ 5 w 120"/>
                <a:gd name="T7" fmla="*/ 0 h 10"/>
                <a:gd name="T8" fmla="*/ 115 w 120"/>
                <a:gd name="T9" fmla="*/ 0 h 10"/>
                <a:gd name="T10" fmla="*/ 120 w 120"/>
                <a:gd name="T11" fmla="*/ 5 h 10"/>
                <a:gd name="T12" fmla="*/ 115 w 120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0">
                  <a:moveTo>
                    <a:pt x="11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8" y="0"/>
                    <a:pt x="120" y="2"/>
                    <a:pt x="120" y="5"/>
                  </a:cubicBezTo>
                  <a:cubicBezTo>
                    <a:pt x="120" y="8"/>
                    <a:pt x="118" y="10"/>
                    <a:pt x="11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63" name="Freeform 151"/>
          <p:cNvSpPr>
            <a:spLocks noEditPoints="1"/>
          </p:cNvSpPr>
          <p:nvPr/>
        </p:nvSpPr>
        <p:spPr bwMode="auto">
          <a:xfrm>
            <a:off x="6265775" y="3577887"/>
            <a:ext cx="865187" cy="864117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64" name="组合 263"/>
          <p:cNvGrpSpPr/>
          <p:nvPr/>
        </p:nvGrpSpPr>
        <p:grpSpPr>
          <a:xfrm>
            <a:off x="7576922" y="3704082"/>
            <a:ext cx="633115" cy="617074"/>
            <a:chOff x="7913688" y="2946400"/>
            <a:chExt cx="939800" cy="915987"/>
          </a:xfrm>
          <a:solidFill>
            <a:srgbClr val="FC621E"/>
          </a:solidFill>
        </p:grpSpPr>
        <p:sp>
          <p:nvSpPr>
            <p:cNvPr id="265" name="Freeform 152"/>
            <p:cNvSpPr>
              <a:spLocks noEditPoints="1"/>
            </p:cNvSpPr>
            <p:nvPr/>
          </p:nvSpPr>
          <p:spPr bwMode="auto">
            <a:xfrm>
              <a:off x="8237538" y="3505200"/>
              <a:ext cx="293688" cy="152400"/>
            </a:xfrm>
            <a:custGeom>
              <a:avLst/>
              <a:gdLst>
                <a:gd name="T0" fmla="*/ 52 w 105"/>
                <a:gd name="T1" fmla="*/ 54 h 54"/>
                <a:gd name="T2" fmla="*/ 0 w 105"/>
                <a:gd name="T3" fmla="*/ 5 h 54"/>
                <a:gd name="T4" fmla="*/ 1 w 105"/>
                <a:gd name="T5" fmla="*/ 2 h 54"/>
                <a:gd name="T6" fmla="*/ 5 w 105"/>
                <a:gd name="T7" fmla="*/ 0 h 54"/>
                <a:gd name="T8" fmla="*/ 100 w 105"/>
                <a:gd name="T9" fmla="*/ 0 h 54"/>
                <a:gd name="T10" fmla="*/ 103 w 105"/>
                <a:gd name="T11" fmla="*/ 2 h 54"/>
                <a:gd name="T12" fmla="*/ 105 w 105"/>
                <a:gd name="T13" fmla="*/ 5 h 54"/>
                <a:gd name="T14" fmla="*/ 52 w 105"/>
                <a:gd name="T15" fmla="*/ 54 h 54"/>
                <a:gd name="T16" fmla="*/ 10 w 105"/>
                <a:gd name="T17" fmla="*/ 9 h 54"/>
                <a:gd name="T18" fmla="*/ 52 w 105"/>
                <a:gd name="T19" fmla="*/ 45 h 54"/>
                <a:gd name="T20" fmla="*/ 95 w 105"/>
                <a:gd name="T21" fmla="*/ 9 h 54"/>
                <a:gd name="T22" fmla="*/ 10 w 105"/>
                <a:gd name="T23" fmla="*/ 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5" h="54">
                  <a:moveTo>
                    <a:pt x="52" y="54"/>
                  </a:moveTo>
                  <a:cubicBezTo>
                    <a:pt x="25" y="54"/>
                    <a:pt x="2" y="33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1" y="0"/>
                    <a:pt x="102" y="1"/>
                    <a:pt x="103" y="2"/>
                  </a:cubicBezTo>
                  <a:cubicBezTo>
                    <a:pt x="104" y="3"/>
                    <a:pt x="105" y="4"/>
                    <a:pt x="105" y="5"/>
                  </a:cubicBezTo>
                  <a:cubicBezTo>
                    <a:pt x="103" y="33"/>
                    <a:pt x="80" y="54"/>
                    <a:pt x="52" y="54"/>
                  </a:cubicBezTo>
                  <a:close/>
                  <a:moveTo>
                    <a:pt x="10" y="9"/>
                  </a:moveTo>
                  <a:cubicBezTo>
                    <a:pt x="13" y="30"/>
                    <a:pt x="31" y="45"/>
                    <a:pt x="52" y="45"/>
                  </a:cubicBezTo>
                  <a:cubicBezTo>
                    <a:pt x="73" y="45"/>
                    <a:pt x="91" y="30"/>
                    <a:pt x="95" y="9"/>
                  </a:cubicBezTo>
                  <a:lnTo>
                    <a:pt x="1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6" name="Freeform 153"/>
            <p:cNvSpPr>
              <a:spLocks noEditPoints="1"/>
            </p:cNvSpPr>
            <p:nvPr/>
          </p:nvSpPr>
          <p:spPr bwMode="auto">
            <a:xfrm>
              <a:off x="8220075" y="3581400"/>
              <a:ext cx="325438" cy="280987"/>
            </a:xfrm>
            <a:custGeom>
              <a:avLst/>
              <a:gdLst>
                <a:gd name="T0" fmla="*/ 58 w 116"/>
                <a:gd name="T1" fmla="*/ 100 h 100"/>
                <a:gd name="T2" fmla="*/ 0 w 116"/>
                <a:gd name="T3" fmla="*/ 42 h 100"/>
                <a:gd name="T4" fmla="*/ 18 w 116"/>
                <a:gd name="T5" fmla="*/ 1 h 100"/>
                <a:gd name="T6" fmla="*/ 21 w 116"/>
                <a:gd name="T7" fmla="*/ 0 h 100"/>
                <a:gd name="T8" fmla="*/ 24 w 116"/>
                <a:gd name="T9" fmla="*/ 2 h 100"/>
                <a:gd name="T10" fmla="*/ 35 w 116"/>
                <a:gd name="T11" fmla="*/ 11 h 100"/>
                <a:gd name="T12" fmla="*/ 37 w 116"/>
                <a:gd name="T13" fmla="*/ 15 h 100"/>
                <a:gd name="T14" fmla="*/ 36 w 116"/>
                <a:gd name="T15" fmla="*/ 18 h 100"/>
                <a:gd name="T16" fmla="*/ 25 w 116"/>
                <a:gd name="T17" fmla="*/ 42 h 100"/>
                <a:gd name="T18" fmla="*/ 58 w 116"/>
                <a:gd name="T19" fmla="*/ 75 h 100"/>
                <a:gd name="T20" fmla="*/ 91 w 116"/>
                <a:gd name="T21" fmla="*/ 42 h 100"/>
                <a:gd name="T22" fmla="*/ 81 w 116"/>
                <a:gd name="T23" fmla="*/ 18 h 100"/>
                <a:gd name="T24" fmla="*/ 79 w 116"/>
                <a:gd name="T25" fmla="*/ 15 h 100"/>
                <a:gd name="T26" fmla="*/ 82 w 116"/>
                <a:gd name="T27" fmla="*/ 11 h 100"/>
                <a:gd name="T28" fmla="*/ 92 w 116"/>
                <a:gd name="T29" fmla="*/ 2 h 100"/>
                <a:gd name="T30" fmla="*/ 95 w 116"/>
                <a:gd name="T31" fmla="*/ 0 h 100"/>
                <a:gd name="T32" fmla="*/ 99 w 116"/>
                <a:gd name="T33" fmla="*/ 1 h 100"/>
                <a:gd name="T34" fmla="*/ 116 w 116"/>
                <a:gd name="T35" fmla="*/ 42 h 100"/>
                <a:gd name="T36" fmla="*/ 58 w 116"/>
                <a:gd name="T37" fmla="*/ 100 h 100"/>
                <a:gd name="T38" fmla="*/ 21 w 116"/>
                <a:gd name="T39" fmla="*/ 11 h 100"/>
                <a:gd name="T40" fmla="*/ 10 w 116"/>
                <a:gd name="T41" fmla="*/ 42 h 100"/>
                <a:gd name="T42" fmla="*/ 58 w 116"/>
                <a:gd name="T43" fmla="*/ 91 h 100"/>
                <a:gd name="T44" fmla="*/ 107 w 116"/>
                <a:gd name="T45" fmla="*/ 42 h 100"/>
                <a:gd name="T46" fmla="*/ 96 w 116"/>
                <a:gd name="T47" fmla="*/ 11 h 100"/>
                <a:gd name="T48" fmla="*/ 91 w 116"/>
                <a:gd name="T49" fmla="*/ 16 h 100"/>
                <a:gd name="T50" fmla="*/ 100 w 116"/>
                <a:gd name="T51" fmla="*/ 42 h 100"/>
                <a:gd name="T52" fmla="*/ 58 w 116"/>
                <a:gd name="T53" fmla="*/ 85 h 100"/>
                <a:gd name="T54" fmla="*/ 16 w 116"/>
                <a:gd name="T55" fmla="*/ 42 h 100"/>
                <a:gd name="T56" fmla="*/ 26 w 116"/>
                <a:gd name="T57" fmla="*/ 16 h 100"/>
                <a:gd name="T58" fmla="*/ 21 w 116"/>
                <a:gd name="T59" fmla="*/ 1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6" h="100">
                  <a:moveTo>
                    <a:pt x="58" y="100"/>
                  </a:moveTo>
                  <a:cubicBezTo>
                    <a:pt x="26" y="100"/>
                    <a:pt x="0" y="74"/>
                    <a:pt x="0" y="42"/>
                  </a:cubicBezTo>
                  <a:cubicBezTo>
                    <a:pt x="0" y="27"/>
                    <a:pt x="6" y="12"/>
                    <a:pt x="18" y="1"/>
                  </a:cubicBezTo>
                  <a:cubicBezTo>
                    <a:pt x="19" y="0"/>
                    <a:pt x="20" y="0"/>
                    <a:pt x="21" y="0"/>
                  </a:cubicBezTo>
                  <a:cubicBezTo>
                    <a:pt x="22" y="0"/>
                    <a:pt x="24" y="1"/>
                    <a:pt x="24" y="2"/>
                  </a:cubicBezTo>
                  <a:cubicBezTo>
                    <a:pt x="27" y="5"/>
                    <a:pt x="31" y="9"/>
                    <a:pt x="35" y="11"/>
                  </a:cubicBezTo>
                  <a:cubicBezTo>
                    <a:pt x="36" y="12"/>
                    <a:pt x="37" y="13"/>
                    <a:pt x="37" y="15"/>
                  </a:cubicBezTo>
                  <a:cubicBezTo>
                    <a:pt x="37" y="16"/>
                    <a:pt x="37" y="17"/>
                    <a:pt x="36" y="18"/>
                  </a:cubicBezTo>
                  <a:cubicBezTo>
                    <a:pt x="29" y="25"/>
                    <a:pt x="25" y="33"/>
                    <a:pt x="25" y="42"/>
                  </a:cubicBezTo>
                  <a:cubicBezTo>
                    <a:pt x="25" y="61"/>
                    <a:pt x="40" y="75"/>
                    <a:pt x="58" y="75"/>
                  </a:cubicBezTo>
                  <a:cubicBezTo>
                    <a:pt x="76" y="75"/>
                    <a:pt x="91" y="61"/>
                    <a:pt x="91" y="42"/>
                  </a:cubicBezTo>
                  <a:cubicBezTo>
                    <a:pt x="91" y="33"/>
                    <a:pt x="88" y="25"/>
                    <a:pt x="81" y="18"/>
                  </a:cubicBezTo>
                  <a:cubicBezTo>
                    <a:pt x="80" y="17"/>
                    <a:pt x="79" y="16"/>
                    <a:pt x="79" y="15"/>
                  </a:cubicBezTo>
                  <a:cubicBezTo>
                    <a:pt x="80" y="13"/>
                    <a:pt x="80" y="12"/>
                    <a:pt x="82" y="11"/>
                  </a:cubicBezTo>
                  <a:cubicBezTo>
                    <a:pt x="85" y="9"/>
                    <a:pt x="89" y="5"/>
                    <a:pt x="92" y="2"/>
                  </a:cubicBezTo>
                  <a:cubicBezTo>
                    <a:pt x="93" y="1"/>
                    <a:pt x="94" y="0"/>
                    <a:pt x="95" y="0"/>
                  </a:cubicBezTo>
                  <a:cubicBezTo>
                    <a:pt x="97" y="0"/>
                    <a:pt x="98" y="0"/>
                    <a:pt x="99" y="1"/>
                  </a:cubicBezTo>
                  <a:cubicBezTo>
                    <a:pt x="110" y="12"/>
                    <a:pt x="116" y="27"/>
                    <a:pt x="116" y="42"/>
                  </a:cubicBezTo>
                  <a:cubicBezTo>
                    <a:pt x="116" y="74"/>
                    <a:pt x="90" y="100"/>
                    <a:pt x="58" y="100"/>
                  </a:cubicBezTo>
                  <a:close/>
                  <a:moveTo>
                    <a:pt x="21" y="11"/>
                  </a:moveTo>
                  <a:cubicBezTo>
                    <a:pt x="14" y="20"/>
                    <a:pt x="10" y="31"/>
                    <a:pt x="10" y="42"/>
                  </a:cubicBezTo>
                  <a:cubicBezTo>
                    <a:pt x="10" y="69"/>
                    <a:pt x="31" y="91"/>
                    <a:pt x="58" y="91"/>
                  </a:cubicBezTo>
                  <a:cubicBezTo>
                    <a:pt x="85" y="91"/>
                    <a:pt x="107" y="69"/>
                    <a:pt x="107" y="42"/>
                  </a:cubicBezTo>
                  <a:cubicBezTo>
                    <a:pt x="107" y="31"/>
                    <a:pt x="103" y="20"/>
                    <a:pt x="96" y="11"/>
                  </a:cubicBezTo>
                  <a:cubicBezTo>
                    <a:pt x="94" y="13"/>
                    <a:pt x="93" y="14"/>
                    <a:pt x="91" y="16"/>
                  </a:cubicBezTo>
                  <a:cubicBezTo>
                    <a:pt x="97" y="23"/>
                    <a:pt x="100" y="33"/>
                    <a:pt x="100" y="42"/>
                  </a:cubicBezTo>
                  <a:cubicBezTo>
                    <a:pt x="100" y="66"/>
                    <a:pt x="81" y="85"/>
                    <a:pt x="58" y="85"/>
                  </a:cubicBezTo>
                  <a:cubicBezTo>
                    <a:pt x="35" y="85"/>
                    <a:pt x="16" y="66"/>
                    <a:pt x="16" y="42"/>
                  </a:cubicBezTo>
                  <a:cubicBezTo>
                    <a:pt x="16" y="33"/>
                    <a:pt x="20" y="23"/>
                    <a:pt x="26" y="16"/>
                  </a:cubicBezTo>
                  <a:cubicBezTo>
                    <a:pt x="24" y="14"/>
                    <a:pt x="22" y="13"/>
                    <a:pt x="2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7" name="Freeform 154"/>
            <p:cNvSpPr/>
            <p:nvPr/>
          </p:nvSpPr>
          <p:spPr bwMode="auto">
            <a:xfrm>
              <a:off x="8237538" y="3505200"/>
              <a:ext cx="293688" cy="152400"/>
            </a:xfrm>
            <a:custGeom>
              <a:avLst/>
              <a:gdLst>
                <a:gd name="T0" fmla="*/ 52 w 105"/>
                <a:gd name="T1" fmla="*/ 54 h 54"/>
                <a:gd name="T2" fmla="*/ 0 w 105"/>
                <a:gd name="T3" fmla="*/ 5 h 54"/>
                <a:gd name="T4" fmla="*/ 4 w 105"/>
                <a:gd name="T5" fmla="*/ 0 h 54"/>
                <a:gd name="T6" fmla="*/ 9 w 105"/>
                <a:gd name="T7" fmla="*/ 5 h 54"/>
                <a:gd name="T8" fmla="*/ 52 w 105"/>
                <a:gd name="T9" fmla="*/ 45 h 54"/>
                <a:gd name="T10" fmla="*/ 95 w 105"/>
                <a:gd name="T11" fmla="*/ 5 h 54"/>
                <a:gd name="T12" fmla="*/ 100 w 105"/>
                <a:gd name="T13" fmla="*/ 0 h 54"/>
                <a:gd name="T14" fmla="*/ 105 w 105"/>
                <a:gd name="T15" fmla="*/ 5 h 54"/>
                <a:gd name="T16" fmla="*/ 52 w 105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54">
                  <a:moveTo>
                    <a:pt x="52" y="54"/>
                  </a:moveTo>
                  <a:cubicBezTo>
                    <a:pt x="25" y="54"/>
                    <a:pt x="2" y="33"/>
                    <a:pt x="0" y="5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11" y="27"/>
                    <a:pt x="30" y="45"/>
                    <a:pt x="52" y="45"/>
                  </a:cubicBezTo>
                  <a:cubicBezTo>
                    <a:pt x="75" y="45"/>
                    <a:pt x="94" y="27"/>
                    <a:pt x="95" y="5"/>
                  </a:cubicBezTo>
                  <a:cubicBezTo>
                    <a:pt x="96" y="2"/>
                    <a:pt x="98" y="0"/>
                    <a:pt x="100" y="0"/>
                  </a:cubicBezTo>
                  <a:cubicBezTo>
                    <a:pt x="103" y="0"/>
                    <a:pt x="105" y="3"/>
                    <a:pt x="105" y="5"/>
                  </a:cubicBezTo>
                  <a:cubicBezTo>
                    <a:pt x="103" y="33"/>
                    <a:pt x="80" y="54"/>
                    <a:pt x="5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8" name="Freeform 155"/>
            <p:cNvSpPr>
              <a:spLocks noEditPoints="1"/>
            </p:cNvSpPr>
            <p:nvPr/>
          </p:nvSpPr>
          <p:spPr bwMode="auto">
            <a:xfrm>
              <a:off x="8220075" y="3581400"/>
              <a:ext cx="325438" cy="280987"/>
            </a:xfrm>
            <a:custGeom>
              <a:avLst/>
              <a:gdLst>
                <a:gd name="T0" fmla="*/ 58 w 116"/>
                <a:gd name="T1" fmla="*/ 100 h 100"/>
                <a:gd name="T2" fmla="*/ 0 w 116"/>
                <a:gd name="T3" fmla="*/ 42 h 100"/>
                <a:gd name="T4" fmla="*/ 18 w 116"/>
                <a:gd name="T5" fmla="*/ 1 h 100"/>
                <a:gd name="T6" fmla="*/ 21 w 116"/>
                <a:gd name="T7" fmla="*/ 0 h 100"/>
                <a:gd name="T8" fmla="*/ 24 w 116"/>
                <a:gd name="T9" fmla="*/ 2 h 100"/>
                <a:gd name="T10" fmla="*/ 35 w 116"/>
                <a:gd name="T11" fmla="*/ 11 h 100"/>
                <a:gd name="T12" fmla="*/ 37 w 116"/>
                <a:gd name="T13" fmla="*/ 15 h 100"/>
                <a:gd name="T14" fmla="*/ 36 w 116"/>
                <a:gd name="T15" fmla="*/ 18 h 100"/>
                <a:gd name="T16" fmla="*/ 25 w 116"/>
                <a:gd name="T17" fmla="*/ 42 h 100"/>
                <a:gd name="T18" fmla="*/ 58 w 116"/>
                <a:gd name="T19" fmla="*/ 75 h 100"/>
                <a:gd name="T20" fmla="*/ 91 w 116"/>
                <a:gd name="T21" fmla="*/ 42 h 100"/>
                <a:gd name="T22" fmla="*/ 81 w 116"/>
                <a:gd name="T23" fmla="*/ 18 h 100"/>
                <a:gd name="T24" fmla="*/ 79 w 116"/>
                <a:gd name="T25" fmla="*/ 15 h 100"/>
                <a:gd name="T26" fmla="*/ 82 w 116"/>
                <a:gd name="T27" fmla="*/ 11 h 100"/>
                <a:gd name="T28" fmla="*/ 92 w 116"/>
                <a:gd name="T29" fmla="*/ 2 h 100"/>
                <a:gd name="T30" fmla="*/ 95 w 116"/>
                <a:gd name="T31" fmla="*/ 0 h 100"/>
                <a:gd name="T32" fmla="*/ 99 w 116"/>
                <a:gd name="T33" fmla="*/ 1 h 100"/>
                <a:gd name="T34" fmla="*/ 116 w 116"/>
                <a:gd name="T35" fmla="*/ 42 h 100"/>
                <a:gd name="T36" fmla="*/ 58 w 116"/>
                <a:gd name="T37" fmla="*/ 100 h 100"/>
                <a:gd name="T38" fmla="*/ 21 w 116"/>
                <a:gd name="T39" fmla="*/ 11 h 100"/>
                <a:gd name="T40" fmla="*/ 10 w 116"/>
                <a:gd name="T41" fmla="*/ 42 h 100"/>
                <a:gd name="T42" fmla="*/ 58 w 116"/>
                <a:gd name="T43" fmla="*/ 91 h 100"/>
                <a:gd name="T44" fmla="*/ 107 w 116"/>
                <a:gd name="T45" fmla="*/ 42 h 100"/>
                <a:gd name="T46" fmla="*/ 96 w 116"/>
                <a:gd name="T47" fmla="*/ 11 h 100"/>
                <a:gd name="T48" fmla="*/ 91 w 116"/>
                <a:gd name="T49" fmla="*/ 16 h 100"/>
                <a:gd name="T50" fmla="*/ 100 w 116"/>
                <a:gd name="T51" fmla="*/ 42 h 100"/>
                <a:gd name="T52" fmla="*/ 58 w 116"/>
                <a:gd name="T53" fmla="*/ 85 h 100"/>
                <a:gd name="T54" fmla="*/ 16 w 116"/>
                <a:gd name="T55" fmla="*/ 42 h 100"/>
                <a:gd name="T56" fmla="*/ 26 w 116"/>
                <a:gd name="T57" fmla="*/ 16 h 100"/>
                <a:gd name="T58" fmla="*/ 21 w 116"/>
                <a:gd name="T59" fmla="*/ 1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6" h="100">
                  <a:moveTo>
                    <a:pt x="58" y="100"/>
                  </a:moveTo>
                  <a:cubicBezTo>
                    <a:pt x="26" y="100"/>
                    <a:pt x="0" y="74"/>
                    <a:pt x="0" y="42"/>
                  </a:cubicBezTo>
                  <a:cubicBezTo>
                    <a:pt x="0" y="27"/>
                    <a:pt x="6" y="12"/>
                    <a:pt x="18" y="1"/>
                  </a:cubicBezTo>
                  <a:cubicBezTo>
                    <a:pt x="19" y="0"/>
                    <a:pt x="20" y="0"/>
                    <a:pt x="21" y="0"/>
                  </a:cubicBezTo>
                  <a:cubicBezTo>
                    <a:pt x="22" y="0"/>
                    <a:pt x="24" y="1"/>
                    <a:pt x="24" y="2"/>
                  </a:cubicBezTo>
                  <a:cubicBezTo>
                    <a:pt x="27" y="5"/>
                    <a:pt x="31" y="9"/>
                    <a:pt x="35" y="11"/>
                  </a:cubicBezTo>
                  <a:cubicBezTo>
                    <a:pt x="36" y="12"/>
                    <a:pt x="37" y="13"/>
                    <a:pt x="37" y="15"/>
                  </a:cubicBezTo>
                  <a:cubicBezTo>
                    <a:pt x="37" y="16"/>
                    <a:pt x="37" y="17"/>
                    <a:pt x="36" y="18"/>
                  </a:cubicBezTo>
                  <a:cubicBezTo>
                    <a:pt x="29" y="25"/>
                    <a:pt x="25" y="33"/>
                    <a:pt x="25" y="42"/>
                  </a:cubicBezTo>
                  <a:cubicBezTo>
                    <a:pt x="25" y="61"/>
                    <a:pt x="40" y="75"/>
                    <a:pt x="58" y="75"/>
                  </a:cubicBezTo>
                  <a:cubicBezTo>
                    <a:pt x="76" y="75"/>
                    <a:pt x="91" y="61"/>
                    <a:pt x="91" y="42"/>
                  </a:cubicBezTo>
                  <a:cubicBezTo>
                    <a:pt x="91" y="33"/>
                    <a:pt x="88" y="25"/>
                    <a:pt x="81" y="18"/>
                  </a:cubicBezTo>
                  <a:cubicBezTo>
                    <a:pt x="80" y="17"/>
                    <a:pt x="79" y="16"/>
                    <a:pt x="79" y="15"/>
                  </a:cubicBezTo>
                  <a:cubicBezTo>
                    <a:pt x="80" y="13"/>
                    <a:pt x="80" y="12"/>
                    <a:pt x="82" y="11"/>
                  </a:cubicBezTo>
                  <a:cubicBezTo>
                    <a:pt x="85" y="9"/>
                    <a:pt x="89" y="5"/>
                    <a:pt x="92" y="2"/>
                  </a:cubicBezTo>
                  <a:cubicBezTo>
                    <a:pt x="93" y="1"/>
                    <a:pt x="94" y="0"/>
                    <a:pt x="95" y="0"/>
                  </a:cubicBezTo>
                  <a:cubicBezTo>
                    <a:pt x="97" y="0"/>
                    <a:pt x="98" y="0"/>
                    <a:pt x="99" y="1"/>
                  </a:cubicBezTo>
                  <a:cubicBezTo>
                    <a:pt x="110" y="12"/>
                    <a:pt x="116" y="27"/>
                    <a:pt x="116" y="42"/>
                  </a:cubicBezTo>
                  <a:cubicBezTo>
                    <a:pt x="116" y="74"/>
                    <a:pt x="90" y="100"/>
                    <a:pt x="58" y="100"/>
                  </a:cubicBezTo>
                  <a:close/>
                  <a:moveTo>
                    <a:pt x="21" y="11"/>
                  </a:moveTo>
                  <a:cubicBezTo>
                    <a:pt x="14" y="20"/>
                    <a:pt x="10" y="31"/>
                    <a:pt x="10" y="42"/>
                  </a:cubicBezTo>
                  <a:cubicBezTo>
                    <a:pt x="10" y="69"/>
                    <a:pt x="31" y="91"/>
                    <a:pt x="58" y="91"/>
                  </a:cubicBezTo>
                  <a:cubicBezTo>
                    <a:pt x="85" y="91"/>
                    <a:pt x="107" y="69"/>
                    <a:pt x="107" y="42"/>
                  </a:cubicBezTo>
                  <a:cubicBezTo>
                    <a:pt x="107" y="31"/>
                    <a:pt x="103" y="20"/>
                    <a:pt x="96" y="11"/>
                  </a:cubicBezTo>
                  <a:cubicBezTo>
                    <a:pt x="94" y="13"/>
                    <a:pt x="93" y="14"/>
                    <a:pt x="91" y="16"/>
                  </a:cubicBezTo>
                  <a:cubicBezTo>
                    <a:pt x="97" y="23"/>
                    <a:pt x="100" y="33"/>
                    <a:pt x="100" y="42"/>
                  </a:cubicBezTo>
                  <a:cubicBezTo>
                    <a:pt x="100" y="66"/>
                    <a:pt x="81" y="85"/>
                    <a:pt x="58" y="85"/>
                  </a:cubicBezTo>
                  <a:cubicBezTo>
                    <a:pt x="35" y="85"/>
                    <a:pt x="16" y="66"/>
                    <a:pt x="16" y="42"/>
                  </a:cubicBezTo>
                  <a:cubicBezTo>
                    <a:pt x="16" y="33"/>
                    <a:pt x="20" y="23"/>
                    <a:pt x="26" y="16"/>
                  </a:cubicBezTo>
                  <a:cubicBezTo>
                    <a:pt x="24" y="14"/>
                    <a:pt x="22" y="13"/>
                    <a:pt x="2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9" name="Freeform 156"/>
            <p:cNvSpPr/>
            <p:nvPr/>
          </p:nvSpPr>
          <p:spPr bwMode="auto">
            <a:xfrm>
              <a:off x="8186738" y="2946400"/>
              <a:ext cx="392113" cy="511175"/>
            </a:xfrm>
            <a:custGeom>
              <a:avLst/>
              <a:gdLst>
                <a:gd name="T0" fmla="*/ 136 w 140"/>
                <a:gd name="T1" fmla="*/ 182 h 182"/>
                <a:gd name="T2" fmla="*/ 131 w 140"/>
                <a:gd name="T3" fmla="*/ 177 h 182"/>
                <a:gd name="T4" fmla="*/ 128 w 140"/>
                <a:gd name="T5" fmla="*/ 174 h 182"/>
                <a:gd name="T6" fmla="*/ 118 w 140"/>
                <a:gd name="T7" fmla="*/ 174 h 182"/>
                <a:gd name="T8" fmla="*/ 114 w 140"/>
                <a:gd name="T9" fmla="*/ 172 h 182"/>
                <a:gd name="T10" fmla="*/ 102 w 140"/>
                <a:gd name="T11" fmla="*/ 128 h 182"/>
                <a:gd name="T12" fmla="*/ 115 w 140"/>
                <a:gd name="T13" fmla="*/ 98 h 182"/>
                <a:gd name="T14" fmla="*/ 118 w 140"/>
                <a:gd name="T15" fmla="*/ 93 h 182"/>
                <a:gd name="T16" fmla="*/ 126 w 140"/>
                <a:gd name="T17" fmla="*/ 65 h 182"/>
                <a:gd name="T18" fmla="*/ 70 w 140"/>
                <a:gd name="T19" fmla="*/ 10 h 182"/>
                <a:gd name="T20" fmla="*/ 15 w 140"/>
                <a:gd name="T21" fmla="*/ 65 h 182"/>
                <a:gd name="T22" fmla="*/ 22 w 140"/>
                <a:gd name="T23" fmla="*/ 93 h 182"/>
                <a:gd name="T24" fmla="*/ 25 w 140"/>
                <a:gd name="T25" fmla="*/ 98 h 182"/>
                <a:gd name="T26" fmla="*/ 39 w 140"/>
                <a:gd name="T27" fmla="*/ 128 h 182"/>
                <a:gd name="T28" fmla="*/ 27 w 140"/>
                <a:gd name="T29" fmla="*/ 172 h 182"/>
                <a:gd name="T30" fmla="*/ 23 w 140"/>
                <a:gd name="T31" fmla="*/ 174 h 182"/>
                <a:gd name="T32" fmla="*/ 13 w 140"/>
                <a:gd name="T33" fmla="*/ 174 h 182"/>
                <a:gd name="T34" fmla="*/ 9 w 140"/>
                <a:gd name="T35" fmla="*/ 177 h 182"/>
                <a:gd name="T36" fmla="*/ 5 w 140"/>
                <a:gd name="T37" fmla="*/ 182 h 182"/>
                <a:gd name="T38" fmla="*/ 0 w 140"/>
                <a:gd name="T39" fmla="*/ 177 h 182"/>
                <a:gd name="T40" fmla="*/ 13 w 140"/>
                <a:gd name="T41" fmla="*/ 165 h 182"/>
                <a:gd name="T42" fmla="*/ 20 w 140"/>
                <a:gd name="T43" fmla="*/ 165 h 182"/>
                <a:gd name="T44" fmla="*/ 30 w 140"/>
                <a:gd name="T45" fmla="*/ 130 h 182"/>
                <a:gd name="T46" fmla="*/ 17 w 140"/>
                <a:gd name="T47" fmla="*/ 103 h 182"/>
                <a:gd name="T48" fmla="*/ 14 w 140"/>
                <a:gd name="T49" fmla="*/ 97 h 182"/>
                <a:gd name="T50" fmla="*/ 6 w 140"/>
                <a:gd name="T51" fmla="*/ 65 h 182"/>
                <a:gd name="T52" fmla="*/ 70 w 140"/>
                <a:gd name="T53" fmla="*/ 0 h 182"/>
                <a:gd name="T54" fmla="*/ 70 w 140"/>
                <a:gd name="T55" fmla="*/ 0 h 182"/>
                <a:gd name="T56" fmla="*/ 71 w 140"/>
                <a:gd name="T57" fmla="*/ 0 h 182"/>
                <a:gd name="T58" fmla="*/ 135 w 140"/>
                <a:gd name="T59" fmla="*/ 65 h 182"/>
                <a:gd name="T60" fmla="*/ 126 w 140"/>
                <a:gd name="T61" fmla="*/ 97 h 182"/>
                <a:gd name="T62" fmla="*/ 123 w 140"/>
                <a:gd name="T63" fmla="*/ 103 h 182"/>
                <a:gd name="T64" fmla="*/ 111 w 140"/>
                <a:gd name="T65" fmla="*/ 130 h 182"/>
                <a:gd name="T66" fmla="*/ 120 w 140"/>
                <a:gd name="T67" fmla="*/ 165 h 182"/>
                <a:gd name="T68" fmla="*/ 128 w 140"/>
                <a:gd name="T69" fmla="*/ 165 h 182"/>
                <a:gd name="T70" fmla="*/ 140 w 140"/>
                <a:gd name="T71" fmla="*/ 177 h 182"/>
                <a:gd name="T72" fmla="*/ 136 w 140"/>
                <a:gd name="T73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0" h="182">
                  <a:moveTo>
                    <a:pt x="136" y="182"/>
                  </a:moveTo>
                  <a:cubicBezTo>
                    <a:pt x="133" y="182"/>
                    <a:pt x="131" y="180"/>
                    <a:pt x="131" y="177"/>
                  </a:cubicBezTo>
                  <a:cubicBezTo>
                    <a:pt x="131" y="176"/>
                    <a:pt x="130" y="174"/>
                    <a:pt x="128" y="174"/>
                  </a:cubicBezTo>
                  <a:cubicBezTo>
                    <a:pt x="118" y="174"/>
                    <a:pt x="118" y="174"/>
                    <a:pt x="118" y="174"/>
                  </a:cubicBezTo>
                  <a:cubicBezTo>
                    <a:pt x="116" y="174"/>
                    <a:pt x="114" y="173"/>
                    <a:pt x="114" y="172"/>
                  </a:cubicBezTo>
                  <a:cubicBezTo>
                    <a:pt x="107" y="160"/>
                    <a:pt x="99" y="144"/>
                    <a:pt x="102" y="128"/>
                  </a:cubicBezTo>
                  <a:cubicBezTo>
                    <a:pt x="104" y="117"/>
                    <a:pt x="110" y="107"/>
                    <a:pt x="115" y="98"/>
                  </a:cubicBezTo>
                  <a:cubicBezTo>
                    <a:pt x="116" y="96"/>
                    <a:pt x="117" y="95"/>
                    <a:pt x="118" y="93"/>
                  </a:cubicBezTo>
                  <a:cubicBezTo>
                    <a:pt x="123" y="85"/>
                    <a:pt x="126" y="75"/>
                    <a:pt x="126" y="65"/>
                  </a:cubicBezTo>
                  <a:cubicBezTo>
                    <a:pt x="126" y="35"/>
                    <a:pt x="101" y="10"/>
                    <a:pt x="70" y="10"/>
                  </a:cubicBezTo>
                  <a:cubicBezTo>
                    <a:pt x="40" y="10"/>
                    <a:pt x="15" y="35"/>
                    <a:pt x="15" y="65"/>
                  </a:cubicBezTo>
                  <a:cubicBezTo>
                    <a:pt x="15" y="75"/>
                    <a:pt x="18" y="85"/>
                    <a:pt x="22" y="93"/>
                  </a:cubicBezTo>
                  <a:cubicBezTo>
                    <a:pt x="23" y="94"/>
                    <a:pt x="24" y="96"/>
                    <a:pt x="25" y="98"/>
                  </a:cubicBezTo>
                  <a:cubicBezTo>
                    <a:pt x="31" y="107"/>
                    <a:pt x="37" y="117"/>
                    <a:pt x="39" y="128"/>
                  </a:cubicBezTo>
                  <a:cubicBezTo>
                    <a:pt x="41" y="144"/>
                    <a:pt x="33" y="160"/>
                    <a:pt x="27" y="172"/>
                  </a:cubicBezTo>
                  <a:cubicBezTo>
                    <a:pt x="26" y="173"/>
                    <a:pt x="25" y="174"/>
                    <a:pt x="23" y="174"/>
                  </a:cubicBezTo>
                  <a:cubicBezTo>
                    <a:pt x="13" y="174"/>
                    <a:pt x="13" y="174"/>
                    <a:pt x="13" y="174"/>
                  </a:cubicBezTo>
                  <a:cubicBezTo>
                    <a:pt x="11" y="174"/>
                    <a:pt x="9" y="176"/>
                    <a:pt x="9" y="177"/>
                  </a:cubicBezTo>
                  <a:cubicBezTo>
                    <a:pt x="9" y="180"/>
                    <a:pt x="7" y="182"/>
                    <a:pt x="5" y="182"/>
                  </a:cubicBezTo>
                  <a:cubicBezTo>
                    <a:pt x="2" y="182"/>
                    <a:pt x="0" y="180"/>
                    <a:pt x="0" y="177"/>
                  </a:cubicBezTo>
                  <a:cubicBezTo>
                    <a:pt x="0" y="171"/>
                    <a:pt x="6" y="165"/>
                    <a:pt x="13" y="165"/>
                  </a:cubicBezTo>
                  <a:cubicBezTo>
                    <a:pt x="20" y="165"/>
                    <a:pt x="20" y="165"/>
                    <a:pt x="20" y="165"/>
                  </a:cubicBezTo>
                  <a:cubicBezTo>
                    <a:pt x="26" y="154"/>
                    <a:pt x="32" y="142"/>
                    <a:pt x="30" y="130"/>
                  </a:cubicBezTo>
                  <a:cubicBezTo>
                    <a:pt x="28" y="120"/>
                    <a:pt x="23" y="111"/>
                    <a:pt x="17" y="103"/>
                  </a:cubicBezTo>
                  <a:cubicBezTo>
                    <a:pt x="16" y="101"/>
                    <a:pt x="15" y="99"/>
                    <a:pt x="14" y="97"/>
                  </a:cubicBezTo>
                  <a:cubicBezTo>
                    <a:pt x="9" y="88"/>
                    <a:pt x="6" y="77"/>
                    <a:pt x="6" y="65"/>
                  </a:cubicBezTo>
                  <a:cubicBezTo>
                    <a:pt x="6" y="30"/>
                    <a:pt x="35" y="1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70" y="0"/>
                    <a:pt x="71" y="0"/>
                  </a:cubicBezTo>
                  <a:cubicBezTo>
                    <a:pt x="106" y="1"/>
                    <a:pt x="135" y="30"/>
                    <a:pt x="135" y="65"/>
                  </a:cubicBezTo>
                  <a:cubicBezTo>
                    <a:pt x="135" y="77"/>
                    <a:pt x="132" y="88"/>
                    <a:pt x="126" y="97"/>
                  </a:cubicBezTo>
                  <a:cubicBezTo>
                    <a:pt x="125" y="99"/>
                    <a:pt x="124" y="101"/>
                    <a:pt x="123" y="103"/>
                  </a:cubicBezTo>
                  <a:cubicBezTo>
                    <a:pt x="118" y="111"/>
                    <a:pt x="113" y="120"/>
                    <a:pt x="111" y="130"/>
                  </a:cubicBezTo>
                  <a:cubicBezTo>
                    <a:pt x="109" y="142"/>
                    <a:pt x="115" y="154"/>
                    <a:pt x="120" y="165"/>
                  </a:cubicBezTo>
                  <a:cubicBezTo>
                    <a:pt x="128" y="165"/>
                    <a:pt x="128" y="165"/>
                    <a:pt x="128" y="165"/>
                  </a:cubicBezTo>
                  <a:cubicBezTo>
                    <a:pt x="135" y="165"/>
                    <a:pt x="140" y="171"/>
                    <a:pt x="140" y="177"/>
                  </a:cubicBezTo>
                  <a:cubicBezTo>
                    <a:pt x="140" y="180"/>
                    <a:pt x="138" y="182"/>
                    <a:pt x="136" y="1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0" name="Freeform 157"/>
            <p:cNvSpPr/>
            <p:nvPr/>
          </p:nvSpPr>
          <p:spPr bwMode="auto">
            <a:xfrm>
              <a:off x="8370888" y="2997200"/>
              <a:ext cx="68263" cy="33337"/>
            </a:xfrm>
            <a:custGeom>
              <a:avLst/>
              <a:gdLst>
                <a:gd name="T0" fmla="*/ 19 w 24"/>
                <a:gd name="T1" fmla="*/ 12 h 12"/>
                <a:gd name="T2" fmla="*/ 18 w 24"/>
                <a:gd name="T3" fmla="*/ 12 h 12"/>
                <a:gd name="T4" fmla="*/ 4 w 24"/>
                <a:gd name="T5" fmla="*/ 10 h 12"/>
                <a:gd name="T6" fmla="*/ 4 w 24"/>
                <a:gd name="T7" fmla="*/ 10 h 12"/>
                <a:gd name="T8" fmla="*/ 4 w 24"/>
                <a:gd name="T9" fmla="*/ 10 h 12"/>
                <a:gd name="T10" fmla="*/ 0 w 24"/>
                <a:gd name="T11" fmla="*/ 5 h 12"/>
                <a:gd name="T12" fmla="*/ 4 w 24"/>
                <a:gd name="T13" fmla="*/ 0 h 12"/>
                <a:gd name="T14" fmla="*/ 4 w 24"/>
                <a:gd name="T15" fmla="*/ 0 h 12"/>
                <a:gd name="T16" fmla="*/ 21 w 24"/>
                <a:gd name="T17" fmla="*/ 3 h 12"/>
                <a:gd name="T18" fmla="*/ 24 w 24"/>
                <a:gd name="T19" fmla="*/ 9 h 12"/>
                <a:gd name="T20" fmla="*/ 19 w 2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12">
                  <a:moveTo>
                    <a:pt x="19" y="12"/>
                  </a:moveTo>
                  <a:cubicBezTo>
                    <a:pt x="19" y="12"/>
                    <a:pt x="18" y="12"/>
                    <a:pt x="18" y="12"/>
                  </a:cubicBezTo>
                  <a:cubicBezTo>
                    <a:pt x="13" y="10"/>
                    <a:pt x="9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0" y="0"/>
                    <a:pt x="15" y="1"/>
                    <a:pt x="21" y="3"/>
                  </a:cubicBezTo>
                  <a:cubicBezTo>
                    <a:pt x="23" y="4"/>
                    <a:pt x="24" y="7"/>
                    <a:pt x="24" y="9"/>
                  </a:cubicBezTo>
                  <a:cubicBezTo>
                    <a:pt x="23" y="11"/>
                    <a:pt x="21" y="12"/>
                    <a:pt x="1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1" name="Freeform 158"/>
            <p:cNvSpPr/>
            <p:nvPr/>
          </p:nvSpPr>
          <p:spPr bwMode="auto">
            <a:xfrm>
              <a:off x="8458200" y="3033713"/>
              <a:ext cx="73025" cy="157162"/>
            </a:xfrm>
            <a:custGeom>
              <a:avLst/>
              <a:gdLst>
                <a:gd name="T0" fmla="*/ 13 w 26"/>
                <a:gd name="T1" fmla="*/ 56 h 56"/>
                <a:gd name="T2" fmla="*/ 11 w 26"/>
                <a:gd name="T3" fmla="*/ 56 h 56"/>
                <a:gd name="T4" fmla="*/ 9 w 26"/>
                <a:gd name="T5" fmla="*/ 50 h 56"/>
                <a:gd name="T6" fmla="*/ 2 w 26"/>
                <a:gd name="T7" fmla="*/ 9 h 56"/>
                <a:gd name="T8" fmla="*/ 2 w 26"/>
                <a:gd name="T9" fmla="*/ 2 h 56"/>
                <a:gd name="T10" fmla="*/ 8 w 26"/>
                <a:gd name="T11" fmla="*/ 2 h 56"/>
                <a:gd name="T12" fmla="*/ 17 w 26"/>
                <a:gd name="T13" fmla="*/ 54 h 56"/>
                <a:gd name="T14" fmla="*/ 13 w 26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56">
                  <a:moveTo>
                    <a:pt x="13" y="56"/>
                  </a:moveTo>
                  <a:cubicBezTo>
                    <a:pt x="12" y="56"/>
                    <a:pt x="12" y="56"/>
                    <a:pt x="11" y="56"/>
                  </a:cubicBezTo>
                  <a:cubicBezTo>
                    <a:pt x="9" y="55"/>
                    <a:pt x="8" y="52"/>
                    <a:pt x="9" y="50"/>
                  </a:cubicBezTo>
                  <a:cubicBezTo>
                    <a:pt x="16" y="36"/>
                    <a:pt x="13" y="20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1"/>
                    <a:pt x="6" y="0"/>
                    <a:pt x="8" y="2"/>
                  </a:cubicBezTo>
                  <a:cubicBezTo>
                    <a:pt x="23" y="16"/>
                    <a:pt x="26" y="37"/>
                    <a:pt x="17" y="54"/>
                  </a:cubicBezTo>
                  <a:cubicBezTo>
                    <a:pt x="16" y="55"/>
                    <a:pt x="15" y="56"/>
                    <a:pt x="13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2" name="Freeform 159"/>
            <p:cNvSpPr>
              <a:spLocks noEditPoints="1"/>
            </p:cNvSpPr>
            <p:nvPr/>
          </p:nvSpPr>
          <p:spPr bwMode="auto">
            <a:xfrm>
              <a:off x="7913688" y="3387725"/>
              <a:ext cx="939800" cy="142875"/>
            </a:xfrm>
            <a:custGeom>
              <a:avLst/>
              <a:gdLst>
                <a:gd name="T0" fmla="*/ 167 w 335"/>
                <a:gd name="T1" fmla="*/ 51 h 51"/>
                <a:gd name="T2" fmla="*/ 10 w 335"/>
                <a:gd name="T3" fmla="*/ 28 h 51"/>
                <a:gd name="T4" fmla="*/ 3 w 335"/>
                <a:gd name="T5" fmla="*/ 9 h 51"/>
                <a:gd name="T6" fmla="*/ 10 w 335"/>
                <a:gd name="T7" fmla="*/ 2 h 51"/>
                <a:gd name="T8" fmla="*/ 21 w 335"/>
                <a:gd name="T9" fmla="*/ 2 h 51"/>
                <a:gd name="T10" fmla="*/ 167 w 335"/>
                <a:gd name="T11" fmla="*/ 23 h 51"/>
                <a:gd name="T12" fmla="*/ 313 w 335"/>
                <a:gd name="T13" fmla="*/ 2 h 51"/>
                <a:gd name="T14" fmla="*/ 324 w 335"/>
                <a:gd name="T15" fmla="*/ 2 h 51"/>
                <a:gd name="T16" fmla="*/ 332 w 335"/>
                <a:gd name="T17" fmla="*/ 9 h 51"/>
                <a:gd name="T18" fmla="*/ 324 w 335"/>
                <a:gd name="T19" fmla="*/ 28 h 51"/>
                <a:gd name="T20" fmla="*/ 167 w 335"/>
                <a:gd name="T21" fmla="*/ 51 h 51"/>
                <a:gd name="T22" fmla="*/ 16 w 335"/>
                <a:gd name="T23" fmla="*/ 10 h 51"/>
                <a:gd name="T24" fmla="*/ 14 w 335"/>
                <a:gd name="T25" fmla="*/ 10 h 51"/>
                <a:gd name="T26" fmla="*/ 11 w 335"/>
                <a:gd name="T27" fmla="*/ 13 h 51"/>
                <a:gd name="T28" fmla="*/ 14 w 335"/>
                <a:gd name="T29" fmla="*/ 20 h 51"/>
                <a:gd name="T30" fmla="*/ 167 w 335"/>
                <a:gd name="T31" fmla="*/ 42 h 51"/>
                <a:gd name="T32" fmla="*/ 321 w 335"/>
                <a:gd name="T33" fmla="*/ 20 h 51"/>
                <a:gd name="T34" fmla="*/ 323 w 335"/>
                <a:gd name="T35" fmla="*/ 13 h 51"/>
                <a:gd name="T36" fmla="*/ 321 w 335"/>
                <a:gd name="T37" fmla="*/ 10 h 51"/>
                <a:gd name="T38" fmla="*/ 317 w 335"/>
                <a:gd name="T39" fmla="*/ 10 h 51"/>
                <a:gd name="T40" fmla="*/ 167 w 335"/>
                <a:gd name="T41" fmla="*/ 32 h 51"/>
                <a:gd name="T42" fmla="*/ 18 w 335"/>
                <a:gd name="T43" fmla="*/ 10 h 51"/>
                <a:gd name="T44" fmla="*/ 16 w 335"/>
                <a:gd name="T45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5" h="51">
                  <a:moveTo>
                    <a:pt x="167" y="51"/>
                  </a:moveTo>
                  <a:cubicBezTo>
                    <a:pt x="67" y="51"/>
                    <a:pt x="13" y="29"/>
                    <a:pt x="10" y="28"/>
                  </a:cubicBezTo>
                  <a:cubicBezTo>
                    <a:pt x="3" y="25"/>
                    <a:pt x="0" y="17"/>
                    <a:pt x="3" y="9"/>
                  </a:cubicBezTo>
                  <a:cubicBezTo>
                    <a:pt x="4" y="6"/>
                    <a:pt x="7" y="3"/>
                    <a:pt x="10" y="2"/>
                  </a:cubicBezTo>
                  <a:cubicBezTo>
                    <a:pt x="14" y="0"/>
                    <a:pt x="18" y="0"/>
                    <a:pt x="21" y="2"/>
                  </a:cubicBezTo>
                  <a:cubicBezTo>
                    <a:pt x="22" y="2"/>
                    <a:pt x="73" y="23"/>
                    <a:pt x="167" y="23"/>
                  </a:cubicBezTo>
                  <a:cubicBezTo>
                    <a:pt x="262" y="23"/>
                    <a:pt x="313" y="2"/>
                    <a:pt x="313" y="2"/>
                  </a:cubicBezTo>
                  <a:cubicBezTo>
                    <a:pt x="317" y="0"/>
                    <a:pt x="321" y="0"/>
                    <a:pt x="324" y="2"/>
                  </a:cubicBezTo>
                  <a:cubicBezTo>
                    <a:pt x="328" y="3"/>
                    <a:pt x="330" y="6"/>
                    <a:pt x="332" y="9"/>
                  </a:cubicBezTo>
                  <a:cubicBezTo>
                    <a:pt x="335" y="17"/>
                    <a:pt x="332" y="25"/>
                    <a:pt x="324" y="28"/>
                  </a:cubicBezTo>
                  <a:cubicBezTo>
                    <a:pt x="322" y="29"/>
                    <a:pt x="268" y="51"/>
                    <a:pt x="167" y="51"/>
                  </a:cubicBezTo>
                  <a:close/>
                  <a:moveTo>
                    <a:pt x="16" y="10"/>
                  </a:moveTo>
                  <a:cubicBezTo>
                    <a:pt x="15" y="10"/>
                    <a:pt x="15" y="10"/>
                    <a:pt x="14" y="10"/>
                  </a:cubicBezTo>
                  <a:cubicBezTo>
                    <a:pt x="13" y="11"/>
                    <a:pt x="12" y="12"/>
                    <a:pt x="11" y="13"/>
                  </a:cubicBezTo>
                  <a:cubicBezTo>
                    <a:pt x="10" y="16"/>
                    <a:pt x="11" y="19"/>
                    <a:pt x="14" y="20"/>
                  </a:cubicBezTo>
                  <a:cubicBezTo>
                    <a:pt x="16" y="21"/>
                    <a:pt x="68" y="42"/>
                    <a:pt x="167" y="42"/>
                  </a:cubicBezTo>
                  <a:cubicBezTo>
                    <a:pt x="266" y="42"/>
                    <a:pt x="319" y="21"/>
                    <a:pt x="321" y="20"/>
                  </a:cubicBezTo>
                  <a:cubicBezTo>
                    <a:pt x="323" y="19"/>
                    <a:pt x="324" y="16"/>
                    <a:pt x="323" y="13"/>
                  </a:cubicBezTo>
                  <a:cubicBezTo>
                    <a:pt x="323" y="12"/>
                    <a:pt x="322" y="11"/>
                    <a:pt x="321" y="10"/>
                  </a:cubicBezTo>
                  <a:cubicBezTo>
                    <a:pt x="319" y="10"/>
                    <a:pt x="318" y="10"/>
                    <a:pt x="317" y="10"/>
                  </a:cubicBezTo>
                  <a:cubicBezTo>
                    <a:pt x="316" y="10"/>
                    <a:pt x="264" y="32"/>
                    <a:pt x="167" y="32"/>
                  </a:cubicBezTo>
                  <a:cubicBezTo>
                    <a:pt x="71" y="32"/>
                    <a:pt x="18" y="10"/>
                    <a:pt x="18" y="10"/>
                  </a:cubicBezTo>
                  <a:cubicBezTo>
                    <a:pt x="17" y="10"/>
                    <a:pt x="16" y="10"/>
                    <a:pt x="1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73" name="Freeform 160"/>
          <p:cNvSpPr>
            <a:spLocks noEditPoints="1"/>
          </p:cNvSpPr>
          <p:nvPr/>
        </p:nvSpPr>
        <p:spPr bwMode="auto">
          <a:xfrm>
            <a:off x="7462491" y="3577887"/>
            <a:ext cx="863048" cy="864117"/>
          </a:xfrm>
          <a:custGeom>
            <a:avLst/>
            <a:gdLst>
              <a:gd name="T0" fmla="*/ 228 w 457"/>
              <a:gd name="T1" fmla="*/ 457 h 457"/>
              <a:gd name="T2" fmla="*/ 0 w 457"/>
              <a:gd name="T3" fmla="*/ 228 h 457"/>
              <a:gd name="T4" fmla="*/ 228 w 457"/>
              <a:gd name="T5" fmla="*/ 0 h 457"/>
              <a:gd name="T6" fmla="*/ 457 w 457"/>
              <a:gd name="T7" fmla="*/ 228 h 457"/>
              <a:gd name="T8" fmla="*/ 228 w 457"/>
              <a:gd name="T9" fmla="*/ 457 h 457"/>
              <a:gd name="T10" fmla="*/ 228 w 457"/>
              <a:gd name="T11" fmla="*/ 9 h 457"/>
              <a:gd name="T12" fmla="*/ 9 w 457"/>
              <a:gd name="T13" fmla="*/ 228 h 457"/>
              <a:gd name="T14" fmla="*/ 228 w 457"/>
              <a:gd name="T15" fmla="*/ 448 h 457"/>
              <a:gd name="T16" fmla="*/ 448 w 457"/>
              <a:gd name="T17" fmla="*/ 228 h 457"/>
              <a:gd name="T18" fmla="*/ 228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8" y="457"/>
                </a:moveTo>
                <a:cubicBezTo>
                  <a:pt x="102" y="457"/>
                  <a:pt x="0" y="354"/>
                  <a:pt x="0" y="228"/>
                </a:cubicBezTo>
                <a:cubicBezTo>
                  <a:pt x="0" y="102"/>
                  <a:pt x="102" y="0"/>
                  <a:pt x="228" y="0"/>
                </a:cubicBezTo>
                <a:cubicBezTo>
                  <a:pt x="354" y="0"/>
                  <a:pt x="457" y="102"/>
                  <a:pt x="457" y="228"/>
                </a:cubicBezTo>
                <a:cubicBezTo>
                  <a:pt x="457" y="354"/>
                  <a:pt x="354" y="457"/>
                  <a:pt x="228" y="457"/>
                </a:cubicBezTo>
                <a:close/>
                <a:moveTo>
                  <a:pt x="228" y="9"/>
                </a:moveTo>
                <a:cubicBezTo>
                  <a:pt x="107" y="9"/>
                  <a:pt x="9" y="107"/>
                  <a:pt x="9" y="228"/>
                </a:cubicBezTo>
                <a:cubicBezTo>
                  <a:pt x="9" y="349"/>
                  <a:pt x="107" y="448"/>
                  <a:pt x="228" y="448"/>
                </a:cubicBezTo>
                <a:cubicBezTo>
                  <a:pt x="349" y="448"/>
                  <a:pt x="448" y="349"/>
                  <a:pt x="448" y="228"/>
                </a:cubicBezTo>
                <a:cubicBezTo>
                  <a:pt x="448" y="107"/>
                  <a:pt x="349" y="9"/>
                  <a:pt x="228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8764014" y="3686971"/>
            <a:ext cx="566809" cy="617074"/>
            <a:chOff x="9675813" y="2921000"/>
            <a:chExt cx="841375" cy="915987"/>
          </a:xfrm>
          <a:solidFill>
            <a:srgbClr val="FC621E"/>
          </a:solidFill>
        </p:grpSpPr>
        <p:sp>
          <p:nvSpPr>
            <p:cNvPr id="275" name="Freeform 161"/>
            <p:cNvSpPr>
              <a:spLocks noEditPoints="1"/>
            </p:cNvSpPr>
            <p:nvPr/>
          </p:nvSpPr>
          <p:spPr bwMode="auto">
            <a:xfrm>
              <a:off x="9740900" y="3463925"/>
              <a:ext cx="692150" cy="201612"/>
            </a:xfrm>
            <a:custGeom>
              <a:avLst/>
              <a:gdLst>
                <a:gd name="T0" fmla="*/ 243 w 247"/>
                <a:gd name="T1" fmla="*/ 72 h 72"/>
                <a:gd name="T2" fmla="*/ 5 w 247"/>
                <a:gd name="T3" fmla="*/ 72 h 72"/>
                <a:gd name="T4" fmla="*/ 0 w 247"/>
                <a:gd name="T5" fmla="*/ 67 h 72"/>
                <a:gd name="T6" fmla="*/ 0 w 247"/>
                <a:gd name="T7" fmla="*/ 5 h 72"/>
                <a:gd name="T8" fmla="*/ 5 w 247"/>
                <a:gd name="T9" fmla="*/ 0 h 72"/>
                <a:gd name="T10" fmla="*/ 243 w 247"/>
                <a:gd name="T11" fmla="*/ 0 h 72"/>
                <a:gd name="T12" fmla="*/ 247 w 247"/>
                <a:gd name="T13" fmla="*/ 5 h 72"/>
                <a:gd name="T14" fmla="*/ 247 w 247"/>
                <a:gd name="T15" fmla="*/ 67 h 72"/>
                <a:gd name="T16" fmla="*/ 243 w 247"/>
                <a:gd name="T17" fmla="*/ 72 h 72"/>
                <a:gd name="T18" fmla="*/ 10 w 247"/>
                <a:gd name="T19" fmla="*/ 63 h 72"/>
                <a:gd name="T20" fmla="*/ 238 w 247"/>
                <a:gd name="T21" fmla="*/ 63 h 72"/>
                <a:gd name="T22" fmla="*/ 238 w 247"/>
                <a:gd name="T23" fmla="*/ 9 h 72"/>
                <a:gd name="T24" fmla="*/ 10 w 247"/>
                <a:gd name="T25" fmla="*/ 9 h 72"/>
                <a:gd name="T26" fmla="*/ 10 w 247"/>
                <a:gd name="T27" fmla="*/ 6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7" h="72">
                  <a:moveTo>
                    <a:pt x="243" y="72"/>
                  </a:move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5" y="0"/>
                    <a:pt x="247" y="2"/>
                    <a:pt x="247" y="5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70"/>
                    <a:pt x="245" y="72"/>
                    <a:pt x="243" y="72"/>
                  </a:cubicBezTo>
                  <a:close/>
                  <a:moveTo>
                    <a:pt x="10" y="63"/>
                  </a:moveTo>
                  <a:cubicBezTo>
                    <a:pt x="238" y="63"/>
                    <a:pt x="238" y="63"/>
                    <a:pt x="238" y="63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10" y="9"/>
                    <a:pt x="10" y="9"/>
                    <a:pt x="10" y="9"/>
                  </a:cubicBezTo>
                  <a:lnTo>
                    <a:pt x="10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6" name="Freeform 162"/>
            <p:cNvSpPr>
              <a:spLocks noEditPoints="1"/>
            </p:cNvSpPr>
            <p:nvPr/>
          </p:nvSpPr>
          <p:spPr bwMode="auto">
            <a:xfrm>
              <a:off x="9804400" y="3138488"/>
              <a:ext cx="87313" cy="349250"/>
            </a:xfrm>
            <a:custGeom>
              <a:avLst/>
              <a:gdLst>
                <a:gd name="T0" fmla="*/ 27 w 31"/>
                <a:gd name="T1" fmla="*/ 125 h 125"/>
                <a:gd name="T2" fmla="*/ 4 w 31"/>
                <a:gd name="T3" fmla="*/ 125 h 125"/>
                <a:gd name="T4" fmla="*/ 0 w 31"/>
                <a:gd name="T5" fmla="*/ 121 h 125"/>
                <a:gd name="T6" fmla="*/ 0 w 31"/>
                <a:gd name="T7" fmla="*/ 5 h 125"/>
                <a:gd name="T8" fmla="*/ 4 w 31"/>
                <a:gd name="T9" fmla="*/ 0 h 125"/>
                <a:gd name="T10" fmla="*/ 27 w 31"/>
                <a:gd name="T11" fmla="*/ 0 h 125"/>
                <a:gd name="T12" fmla="*/ 31 w 31"/>
                <a:gd name="T13" fmla="*/ 5 h 125"/>
                <a:gd name="T14" fmla="*/ 31 w 31"/>
                <a:gd name="T15" fmla="*/ 121 h 125"/>
                <a:gd name="T16" fmla="*/ 27 w 31"/>
                <a:gd name="T17" fmla="*/ 125 h 125"/>
                <a:gd name="T18" fmla="*/ 9 w 31"/>
                <a:gd name="T19" fmla="*/ 116 h 125"/>
                <a:gd name="T20" fmla="*/ 22 w 31"/>
                <a:gd name="T21" fmla="*/ 116 h 125"/>
                <a:gd name="T22" fmla="*/ 22 w 31"/>
                <a:gd name="T23" fmla="*/ 9 h 125"/>
                <a:gd name="T24" fmla="*/ 9 w 31"/>
                <a:gd name="T25" fmla="*/ 9 h 125"/>
                <a:gd name="T26" fmla="*/ 9 w 31"/>
                <a:gd name="T27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125">
                  <a:moveTo>
                    <a:pt x="27" y="125"/>
                  </a:moveTo>
                  <a:cubicBezTo>
                    <a:pt x="4" y="125"/>
                    <a:pt x="4" y="125"/>
                    <a:pt x="4" y="125"/>
                  </a:cubicBezTo>
                  <a:cubicBezTo>
                    <a:pt x="2" y="125"/>
                    <a:pt x="0" y="123"/>
                    <a:pt x="0" y="12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9" y="0"/>
                    <a:pt x="31" y="2"/>
                    <a:pt x="31" y="5"/>
                  </a:cubicBezTo>
                  <a:cubicBezTo>
                    <a:pt x="31" y="121"/>
                    <a:pt x="31" y="121"/>
                    <a:pt x="31" y="121"/>
                  </a:cubicBezTo>
                  <a:cubicBezTo>
                    <a:pt x="31" y="123"/>
                    <a:pt x="29" y="125"/>
                    <a:pt x="27" y="125"/>
                  </a:cubicBezTo>
                  <a:close/>
                  <a:moveTo>
                    <a:pt x="9" y="116"/>
                  </a:moveTo>
                  <a:cubicBezTo>
                    <a:pt x="22" y="116"/>
                    <a:pt x="22" y="116"/>
                    <a:pt x="22" y="116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9" y="9"/>
                    <a:pt x="9" y="9"/>
                    <a:pt x="9" y="9"/>
                  </a:cubicBezTo>
                  <a:lnTo>
                    <a:pt x="9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7" name="Freeform 163"/>
            <p:cNvSpPr>
              <a:spLocks noEditPoints="1"/>
            </p:cNvSpPr>
            <p:nvPr/>
          </p:nvSpPr>
          <p:spPr bwMode="auto">
            <a:xfrm>
              <a:off x="9961563" y="3138488"/>
              <a:ext cx="90488" cy="349250"/>
            </a:xfrm>
            <a:custGeom>
              <a:avLst/>
              <a:gdLst>
                <a:gd name="T0" fmla="*/ 28 w 32"/>
                <a:gd name="T1" fmla="*/ 125 h 125"/>
                <a:gd name="T2" fmla="*/ 5 w 32"/>
                <a:gd name="T3" fmla="*/ 125 h 125"/>
                <a:gd name="T4" fmla="*/ 0 w 32"/>
                <a:gd name="T5" fmla="*/ 121 h 125"/>
                <a:gd name="T6" fmla="*/ 0 w 32"/>
                <a:gd name="T7" fmla="*/ 5 h 125"/>
                <a:gd name="T8" fmla="*/ 5 w 32"/>
                <a:gd name="T9" fmla="*/ 0 h 125"/>
                <a:gd name="T10" fmla="*/ 28 w 32"/>
                <a:gd name="T11" fmla="*/ 0 h 125"/>
                <a:gd name="T12" fmla="*/ 32 w 32"/>
                <a:gd name="T13" fmla="*/ 5 h 125"/>
                <a:gd name="T14" fmla="*/ 32 w 32"/>
                <a:gd name="T15" fmla="*/ 121 h 125"/>
                <a:gd name="T16" fmla="*/ 28 w 32"/>
                <a:gd name="T17" fmla="*/ 125 h 125"/>
                <a:gd name="T18" fmla="*/ 10 w 32"/>
                <a:gd name="T19" fmla="*/ 116 h 125"/>
                <a:gd name="T20" fmla="*/ 23 w 32"/>
                <a:gd name="T21" fmla="*/ 116 h 125"/>
                <a:gd name="T22" fmla="*/ 23 w 32"/>
                <a:gd name="T23" fmla="*/ 9 h 125"/>
                <a:gd name="T24" fmla="*/ 10 w 32"/>
                <a:gd name="T25" fmla="*/ 9 h 125"/>
                <a:gd name="T26" fmla="*/ 10 w 32"/>
                <a:gd name="T27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25">
                  <a:moveTo>
                    <a:pt x="28" y="125"/>
                  </a:moveTo>
                  <a:cubicBezTo>
                    <a:pt x="5" y="125"/>
                    <a:pt x="5" y="125"/>
                    <a:pt x="5" y="125"/>
                  </a:cubicBezTo>
                  <a:cubicBezTo>
                    <a:pt x="3" y="125"/>
                    <a:pt x="0" y="123"/>
                    <a:pt x="0" y="12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2" y="2"/>
                    <a:pt x="32" y="5"/>
                  </a:cubicBezTo>
                  <a:cubicBezTo>
                    <a:pt x="32" y="121"/>
                    <a:pt x="32" y="121"/>
                    <a:pt x="32" y="121"/>
                  </a:cubicBezTo>
                  <a:cubicBezTo>
                    <a:pt x="32" y="123"/>
                    <a:pt x="30" y="125"/>
                    <a:pt x="28" y="125"/>
                  </a:cubicBezTo>
                  <a:close/>
                  <a:moveTo>
                    <a:pt x="10" y="116"/>
                  </a:moveTo>
                  <a:cubicBezTo>
                    <a:pt x="23" y="116"/>
                    <a:pt x="23" y="116"/>
                    <a:pt x="23" y="116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10" y="9"/>
                    <a:pt x="10" y="9"/>
                    <a:pt x="10" y="9"/>
                  </a:cubicBezTo>
                  <a:lnTo>
                    <a:pt x="10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8" name="Freeform 164"/>
            <p:cNvSpPr>
              <a:spLocks noEditPoints="1"/>
            </p:cNvSpPr>
            <p:nvPr/>
          </p:nvSpPr>
          <p:spPr bwMode="auto">
            <a:xfrm>
              <a:off x="10121900" y="3138488"/>
              <a:ext cx="90488" cy="349250"/>
            </a:xfrm>
            <a:custGeom>
              <a:avLst/>
              <a:gdLst>
                <a:gd name="T0" fmla="*/ 27 w 32"/>
                <a:gd name="T1" fmla="*/ 125 h 125"/>
                <a:gd name="T2" fmla="*/ 5 w 32"/>
                <a:gd name="T3" fmla="*/ 125 h 125"/>
                <a:gd name="T4" fmla="*/ 0 w 32"/>
                <a:gd name="T5" fmla="*/ 121 h 125"/>
                <a:gd name="T6" fmla="*/ 0 w 32"/>
                <a:gd name="T7" fmla="*/ 5 h 125"/>
                <a:gd name="T8" fmla="*/ 5 w 32"/>
                <a:gd name="T9" fmla="*/ 0 h 125"/>
                <a:gd name="T10" fmla="*/ 27 w 32"/>
                <a:gd name="T11" fmla="*/ 0 h 125"/>
                <a:gd name="T12" fmla="*/ 32 w 32"/>
                <a:gd name="T13" fmla="*/ 5 h 125"/>
                <a:gd name="T14" fmla="*/ 32 w 32"/>
                <a:gd name="T15" fmla="*/ 121 h 125"/>
                <a:gd name="T16" fmla="*/ 27 w 32"/>
                <a:gd name="T17" fmla="*/ 125 h 125"/>
                <a:gd name="T18" fmla="*/ 10 w 32"/>
                <a:gd name="T19" fmla="*/ 116 h 125"/>
                <a:gd name="T20" fmla="*/ 23 w 32"/>
                <a:gd name="T21" fmla="*/ 116 h 125"/>
                <a:gd name="T22" fmla="*/ 23 w 32"/>
                <a:gd name="T23" fmla="*/ 9 h 125"/>
                <a:gd name="T24" fmla="*/ 10 w 32"/>
                <a:gd name="T25" fmla="*/ 9 h 125"/>
                <a:gd name="T26" fmla="*/ 10 w 32"/>
                <a:gd name="T27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25">
                  <a:moveTo>
                    <a:pt x="27" y="125"/>
                  </a:moveTo>
                  <a:cubicBezTo>
                    <a:pt x="5" y="125"/>
                    <a:pt x="5" y="125"/>
                    <a:pt x="5" y="125"/>
                  </a:cubicBezTo>
                  <a:cubicBezTo>
                    <a:pt x="2" y="125"/>
                    <a:pt x="0" y="123"/>
                    <a:pt x="0" y="12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0" y="0"/>
                    <a:pt x="32" y="2"/>
                    <a:pt x="32" y="5"/>
                  </a:cubicBezTo>
                  <a:cubicBezTo>
                    <a:pt x="32" y="121"/>
                    <a:pt x="32" y="121"/>
                    <a:pt x="32" y="121"/>
                  </a:cubicBezTo>
                  <a:cubicBezTo>
                    <a:pt x="32" y="123"/>
                    <a:pt x="30" y="125"/>
                    <a:pt x="27" y="125"/>
                  </a:cubicBezTo>
                  <a:close/>
                  <a:moveTo>
                    <a:pt x="10" y="116"/>
                  </a:moveTo>
                  <a:cubicBezTo>
                    <a:pt x="23" y="116"/>
                    <a:pt x="23" y="116"/>
                    <a:pt x="23" y="116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10" y="9"/>
                    <a:pt x="10" y="9"/>
                    <a:pt x="10" y="9"/>
                  </a:cubicBezTo>
                  <a:lnTo>
                    <a:pt x="10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9" name="Freeform 165"/>
            <p:cNvSpPr>
              <a:spLocks noEditPoints="1"/>
            </p:cNvSpPr>
            <p:nvPr/>
          </p:nvSpPr>
          <p:spPr bwMode="auto">
            <a:xfrm>
              <a:off x="10282238" y="3138488"/>
              <a:ext cx="88900" cy="349250"/>
            </a:xfrm>
            <a:custGeom>
              <a:avLst/>
              <a:gdLst>
                <a:gd name="T0" fmla="*/ 27 w 32"/>
                <a:gd name="T1" fmla="*/ 125 h 125"/>
                <a:gd name="T2" fmla="*/ 5 w 32"/>
                <a:gd name="T3" fmla="*/ 125 h 125"/>
                <a:gd name="T4" fmla="*/ 0 w 32"/>
                <a:gd name="T5" fmla="*/ 121 h 125"/>
                <a:gd name="T6" fmla="*/ 0 w 32"/>
                <a:gd name="T7" fmla="*/ 5 h 125"/>
                <a:gd name="T8" fmla="*/ 5 w 32"/>
                <a:gd name="T9" fmla="*/ 0 h 125"/>
                <a:gd name="T10" fmla="*/ 27 w 32"/>
                <a:gd name="T11" fmla="*/ 0 h 125"/>
                <a:gd name="T12" fmla="*/ 32 w 32"/>
                <a:gd name="T13" fmla="*/ 5 h 125"/>
                <a:gd name="T14" fmla="*/ 32 w 32"/>
                <a:gd name="T15" fmla="*/ 121 h 125"/>
                <a:gd name="T16" fmla="*/ 27 w 32"/>
                <a:gd name="T17" fmla="*/ 125 h 125"/>
                <a:gd name="T18" fmla="*/ 9 w 32"/>
                <a:gd name="T19" fmla="*/ 116 h 125"/>
                <a:gd name="T20" fmla="*/ 23 w 32"/>
                <a:gd name="T21" fmla="*/ 116 h 125"/>
                <a:gd name="T22" fmla="*/ 23 w 32"/>
                <a:gd name="T23" fmla="*/ 9 h 125"/>
                <a:gd name="T24" fmla="*/ 9 w 32"/>
                <a:gd name="T25" fmla="*/ 9 h 125"/>
                <a:gd name="T26" fmla="*/ 9 w 32"/>
                <a:gd name="T27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25">
                  <a:moveTo>
                    <a:pt x="27" y="125"/>
                  </a:moveTo>
                  <a:cubicBezTo>
                    <a:pt x="5" y="125"/>
                    <a:pt x="5" y="125"/>
                    <a:pt x="5" y="125"/>
                  </a:cubicBezTo>
                  <a:cubicBezTo>
                    <a:pt x="2" y="125"/>
                    <a:pt x="0" y="123"/>
                    <a:pt x="0" y="12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0" y="0"/>
                    <a:pt x="32" y="2"/>
                    <a:pt x="32" y="5"/>
                  </a:cubicBezTo>
                  <a:cubicBezTo>
                    <a:pt x="32" y="121"/>
                    <a:pt x="32" y="121"/>
                    <a:pt x="32" y="121"/>
                  </a:cubicBezTo>
                  <a:cubicBezTo>
                    <a:pt x="32" y="123"/>
                    <a:pt x="30" y="125"/>
                    <a:pt x="27" y="125"/>
                  </a:cubicBezTo>
                  <a:close/>
                  <a:moveTo>
                    <a:pt x="9" y="116"/>
                  </a:moveTo>
                  <a:cubicBezTo>
                    <a:pt x="23" y="116"/>
                    <a:pt x="23" y="116"/>
                    <a:pt x="23" y="116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9" y="9"/>
                    <a:pt x="9" y="9"/>
                    <a:pt x="9" y="9"/>
                  </a:cubicBezTo>
                  <a:lnTo>
                    <a:pt x="9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0" name="Freeform 166"/>
            <p:cNvSpPr/>
            <p:nvPr/>
          </p:nvSpPr>
          <p:spPr bwMode="auto">
            <a:xfrm>
              <a:off x="9804400" y="3640138"/>
              <a:ext cx="87313" cy="117475"/>
            </a:xfrm>
            <a:custGeom>
              <a:avLst/>
              <a:gdLst>
                <a:gd name="T0" fmla="*/ 27 w 31"/>
                <a:gd name="T1" fmla="*/ 42 h 42"/>
                <a:gd name="T2" fmla="*/ 22 w 31"/>
                <a:gd name="T3" fmla="*/ 38 h 42"/>
                <a:gd name="T4" fmla="*/ 22 w 31"/>
                <a:gd name="T5" fmla="*/ 9 h 42"/>
                <a:gd name="T6" fmla="*/ 9 w 31"/>
                <a:gd name="T7" fmla="*/ 9 h 42"/>
                <a:gd name="T8" fmla="*/ 9 w 31"/>
                <a:gd name="T9" fmla="*/ 34 h 42"/>
                <a:gd name="T10" fmla="*/ 4 w 31"/>
                <a:gd name="T11" fmla="*/ 39 h 42"/>
                <a:gd name="T12" fmla="*/ 0 w 31"/>
                <a:gd name="T13" fmla="*/ 34 h 42"/>
                <a:gd name="T14" fmla="*/ 0 w 31"/>
                <a:gd name="T15" fmla="*/ 4 h 42"/>
                <a:gd name="T16" fmla="*/ 4 w 31"/>
                <a:gd name="T17" fmla="*/ 0 h 42"/>
                <a:gd name="T18" fmla="*/ 27 w 31"/>
                <a:gd name="T19" fmla="*/ 0 h 42"/>
                <a:gd name="T20" fmla="*/ 31 w 31"/>
                <a:gd name="T21" fmla="*/ 4 h 42"/>
                <a:gd name="T22" fmla="*/ 31 w 31"/>
                <a:gd name="T23" fmla="*/ 38 h 42"/>
                <a:gd name="T24" fmla="*/ 27 w 31"/>
                <a:gd name="T2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42">
                  <a:moveTo>
                    <a:pt x="27" y="42"/>
                  </a:moveTo>
                  <a:cubicBezTo>
                    <a:pt x="24" y="42"/>
                    <a:pt x="22" y="40"/>
                    <a:pt x="22" y="3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7"/>
                    <a:pt x="7" y="39"/>
                    <a:pt x="4" y="39"/>
                  </a:cubicBezTo>
                  <a:cubicBezTo>
                    <a:pt x="2" y="39"/>
                    <a:pt x="0" y="37"/>
                    <a:pt x="0" y="3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9" y="0"/>
                    <a:pt x="31" y="2"/>
                    <a:pt x="31" y="4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40"/>
                    <a:pt x="29" y="42"/>
                    <a:pt x="27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1" name="Freeform 167"/>
            <p:cNvSpPr/>
            <p:nvPr/>
          </p:nvSpPr>
          <p:spPr bwMode="auto">
            <a:xfrm>
              <a:off x="10282238" y="3640138"/>
              <a:ext cx="88900" cy="117475"/>
            </a:xfrm>
            <a:custGeom>
              <a:avLst/>
              <a:gdLst>
                <a:gd name="T0" fmla="*/ 5 w 32"/>
                <a:gd name="T1" fmla="*/ 42 h 42"/>
                <a:gd name="T2" fmla="*/ 0 w 32"/>
                <a:gd name="T3" fmla="*/ 38 h 42"/>
                <a:gd name="T4" fmla="*/ 0 w 32"/>
                <a:gd name="T5" fmla="*/ 4 h 42"/>
                <a:gd name="T6" fmla="*/ 5 w 32"/>
                <a:gd name="T7" fmla="*/ 0 h 42"/>
                <a:gd name="T8" fmla="*/ 27 w 32"/>
                <a:gd name="T9" fmla="*/ 0 h 42"/>
                <a:gd name="T10" fmla="*/ 32 w 32"/>
                <a:gd name="T11" fmla="*/ 4 h 42"/>
                <a:gd name="T12" fmla="*/ 32 w 32"/>
                <a:gd name="T13" fmla="*/ 36 h 42"/>
                <a:gd name="T14" fmla="*/ 27 w 32"/>
                <a:gd name="T15" fmla="*/ 41 h 42"/>
                <a:gd name="T16" fmla="*/ 23 w 32"/>
                <a:gd name="T17" fmla="*/ 36 h 42"/>
                <a:gd name="T18" fmla="*/ 23 w 32"/>
                <a:gd name="T19" fmla="*/ 9 h 42"/>
                <a:gd name="T20" fmla="*/ 9 w 32"/>
                <a:gd name="T21" fmla="*/ 9 h 42"/>
                <a:gd name="T22" fmla="*/ 9 w 32"/>
                <a:gd name="T23" fmla="*/ 38 h 42"/>
                <a:gd name="T24" fmla="*/ 5 w 32"/>
                <a:gd name="T2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42">
                  <a:moveTo>
                    <a:pt x="5" y="42"/>
                  </a:moveTo>
                  <a:cubicBezTo>
                    <a:pt x="2" y="42"/>
                    <a:pt x="0" y="40"/>
                    <a:pt x="0" y="3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0" y="0"/>
                    <a:pt x="32" y="2"/>
                    <a:pt x="32" y="4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9"/>
                    <a:pt x="30" y="41"/>
                    <a:pt x="27" y="41"/>
                  </a:cubicBezTo>
                  <a:cubicBezTo>
                    <a:pt x="25" y="41"/>
                    <a:pt x="23" y="39"/>
                    <a:pt x="23" y="36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40"/>
                    <a:pt x="7" y="42"/>
                    <a:pt x="5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2" name="Freeform 168"/>
            <p:cNvSpPr>
              <a:spLocks noEditPoints="1"/>
            </p:cNvSpPr>
            <p:nvPr/>
          </p:nvSpPr>
          <p:spPr bwMode="auto">
            <a:xfrm>
              <a:off x="9675813" y="3679825"/>
              <a:ext cx="841375" cy="157162"/>
            </a:xfrm>
            <a:custGeom>
              <a:avLst/>
              <a:gdLst>
                <a:gd name="T0" fmla="*/ 147 w 300"/>
                <a:gd name="T1" fmla="*/ 56 h 56"/>
                <a:gd name="T2" fmla="*/ 2 w 300"/>
                <a:gd name="T3" fmla="*/ 28 h 56"/>
                <a:gd name="T4" fmla="*/ 0 w 300"/>
                <a:gd name="T5" fmla="*/ 24 h 56"/>
                <a:gd name="T6" fmla="*/ 0 w 300"/>
                <a:gd name="T7" fmla="*/ 5 h 56"/>
                <a:gd name="T8" fmla="*/ 2 w 300"/>
                <a:gd name="T9" fmla="*/ 1 h 56"/>
                <a:gd name="T10" fmla="*/ 7 w 300"/>
                <a:gd name="T11" fmla="*/ 1 h 56"/>
                <a:gd name="T12" fmla="*/ 147 w 300"/>
                <a:gd name="T13" fmla="*/ 28 h 56"/>
                <a:gd name="T14" fmla="*/ 293 w 300"/>
                <a:gd name="T15" fmla="*/ 1 h 56"/>
                <a:gd name="T16" fmla="*/ 298 w 300"/>
                <a:gd name="T17" fmla="*/ 1 h 56"/>
                <a:gd name="T18" fmla="*/ 300 w 300"/>
                <a:gd name="T19" fmla="*/ 5 h 56"/>
                <a:gd name="T20" fmla="*/ 300 w 300"/>
                <a:gd name="T21" fmla="*/ 24 h 56"/>
                <a:gd name="T22" fmla="*/ 298 w 300"/>
                <a:gd name="T23" fmla="*/ 28 h 56"/>
                <a:gd name="T24" fmla="*/ 147 w 300"/>
                <a:gd name="T25" fmla="*/ 56 h 56"/>
                <a:gd name="T26" fmla="*/ 9 w 300"/>
                <a:gd name="T27" fmla="*/ 21 h 56"/>
                <a:gd name="T28" fmla="*/ 147 w 300"/>
                <a:gd name="T29" fmla="*/ 47 h 56"/>
                <a:gd name="T30" fmla="*/ 291 w 300"/>
                <a:gd name="T31" fmla="*/ 21 h 56"/>
                <a:gd name="T32" fmla="*/ 291 w 300"/>
                <a:gd name="T33" fmla="*/ 12 h 56"/>
                <a:gd name="T34" fmla="*/ 147 w 300"/>
                <a:gd name="T35" fmla="*/ 38 h 56"/>
                <a:gd name="T36" fmla="*/ 9 w 300"/>
                <a:gd name="T37" fmla="*/ 13 h 56"/>
                <a:gd name="T38" fmla="*/ 9 w 300"/>
                <a:gd name="T39" fmla="*/ 21 h 56"/>
                <a:gd name="T40" fmla="*/ 296 w 300"/>
                <a:gd name="T41" fmla="*/ 24 h 56"/>
                <a:gd name="T42" fmla="*/ 296 w 300"/>
                <a:gd name="T43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0" h="56">
                  <a:moveTo>
                    <a:pt x="147" y="56"/>
                  </a:moveTo>
                  <a:cubicBezTo>
                    <a:pt x="51" y="56"/>
                    <a:pt x="4" y="29"/>
                    <a:pt x="2" y="28"/>
                  </a:cubicBezTo>
                  <a:cubicBezTo>
                    <a:pt x="1" y="27"/>
                    <a:pt x="0" y="25"/>
                    <a:pt x="0" y="2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4" y="0"/>
                    <a:pt x="5" y="0"/>
                    <a:pt x="7" y="1"/>
                  </a:cubicBezTo>
                  <a:cubicBezTo>
                    <a:pt x="7" y="1"/>
                    <a:pt x="53" y="28"/>
                    <a:pt x="147" y="28"/>
                  </a:cubicBezTo>
                  <a:cubicBezTo>
                    <a:pt x="240" y="28"/>
                    <a:pt x="293" y="1"/>
                    <a:pt x="293" y="1"/>
                  </a:cubicBezTo>
                  <a:cubicBezTo>
                    <a:pt x="295" y="0"/>
                    <a:pt x="297" y="0"/>
                    <a:pt x="298" y="1"/>
                  </a:cubicBezTo>
                  <a:cubicBezTo>
                    <a:pt x="299" y="2"/>
                    <a:pt x="300" y="3"/>
                    <a:pt x="300" y="5"/>
                  </a:cubicBezTo>
                  <a:cubicBezTo>
                    <a:pt x="300" y="24"/>
                    <a:pt x="300" y="24"/>
                    <a:pt x="300" y="24"/>
                  </a:cubicBezTo>
                  <a:cubicBezTo>
                    <a:pt x="300" y="25"/>
                    <a:pt x="299" y="27"/>
                    <a:pt x="298" y="28"/>
                  </a:cubicBezTo>
                  <a:cubicBezTo>
                    <a:pt x="296" y="29"/>
                    <a:pt x="243" y="56"/>
                    <a:pt x="147" y="56"/>
                  </a:cubicBezTo>
                  <a:close/>
                  <a:moveTo>
                    <a:pt x="9" y="21"/>
                  </a:moveTo>
                  <a:cubicBezTo>
                    <a:pt x="19" y="26"/>
                    <a:pt x="65" y="47"/>
                    <a:pt x="147" y="47"/>
                  </a:cubicBezTo>
                  <a:cubicBezTo>
                    <a:pt x="229" y="47"/>
                    <a:pt x="280" y="26"/>
                    <a:pt x="291" y="21"/>
                  </a:cubicBezTo>
                  <a:cubicBezTo>
                    <a:pt x="291" y="12"/>
                    <a:pt x="291" y="12"/>
                    <a:pt x="291" y="12"/>
                  </a:cubicBezTo>
                  <a:cubicBezTo>
                    <a:pt x="274" y="20"/>
                    <a:pt x="224" y="38"/>
                    <a:pt x="147" y="38"/>
                  </a:cubicBezTo>
                  <a:cubicBezTo>
                    <a:pt x="70" y="38"/>
                    <a:pt x="25" y="20"/>
                    <a:pt x="9" y="13"/>
                  </a:cubicBezTo>
                  <a:lnTo>
                    <a:pt x="9" y="21"/>
                  </a:lnTo>
                  <a:close/>
                  <a:moveTo>
                    <a:pt x="296" y="24"/>
                  </a:moveTo>
                  <a:cubicBezTo>
                    <a:pt x="296" y="24"/>
                    <a:pt x="296" y="24"/>
                    <a:pt x="29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3" name="Freeform 169"/>
            <p:cNvSpPr>
              <a:spLocks noEditPoints="1"/>
            </p:cNvSpPr>
            <p:nvPr/>
          </p:nvSpPr>
          <p:spPr bwMode="auto">
            <a:xfrm>
              <a:off x="9740900" y="2921000"/>
              <a:ext cx="692150" cy="241300"/>
            </a:xfrm>
            <a:custGeom>
              <a:avLst/>
              <a:gdLst>
                <a:gd name="T0" fmla="*/ 243 w 247"/>
                <a:gd name="T1" fmla="*/ 86 h 86"/>
                <a:gd name="T2" fmla="*/ 5 w 247"/>
                <a:gd name="T3" fmla="*/ 86 h 86"/>
                <a:gd name="T4" fmla="*/ 0 w 247"/>
                <a:gd name="T5" fmla="*/ 82 h 86"/>
                <a:gd name="T6" fmla="*/ 0 w 247"/>
                <a:gd name="T7" fmla="*/ 33 h 86"/>
                <a:gd name="T8" fmla="*/ 5 w 247"/>
                <a:gd name="T9" fmla="*/ 28 h 86"/>
                <a:gd name="T10" fmla="*/ 30 w 247"/>
                <a:gd name="T11" fmla="*/ 28 h 86"/>
                <a:gd name="T12" fmla="*/ 124 w 247"/>
                <a:gd name="T13" fmla="*/ 0 h 86"/>
                <a:gd name="T14" fmla="*/ 217 w 247"/>
                <a:gd name="T15" fmla="*/ 28 h 86"/>
                <a:gd name="T16" fmla="*/ 243 w 247"/>
                <a:gd name="T17" fmla="*/ 28 h 86"/>
                <a:gd name="T18" fmla="*/ 247 w 247"/>
                <a:gd name="T19" fmla="*/ 33 h 86"/>
                <a:gd name="T20" fmla="*/ 247 w 247"/>
                <a:gd name="T21" fmla="*/ 82 h 86"/>
                <a:gd name="T22" fmla="*/ 243 w 247"/>
                <a:gd name="T23" fmla="*/ 86 h 86"/>
                <a:gd name="T24" fmla="*/ 10 w 247"/>
                <a:gd name="T25" fmla="*/ 77 h 86"/>
                <a:gd name="T26" fmla="*/ 238 w 247"/>
                <a:gd name="T27" fmla="*/ 77 h 86"/>
                <a:gd name="T28" fmla="*/ 238 w 247"/>
                <a:gd name="T29" fmla="*/ 37 h 86"/>
                <a:gd name="T30" fmla="*/ 216 w 247"/>
                <a:gd name="T31" fmla="*/ 37 h 86"/>
                <a:gd name="T32" fmla="*/ 213 w 247"/>
                <a:gd name="T33" fmla="*/ 36 h 86"/>
                <a:gd name="T34" fmla="*/ 124 w 247"/>
                <a:gd name="T35" fmla="*/ 9 h 86"/>
                <a:gd name="T36" fmla="*/ 35 w 247"/>
                <a:gd name="T37" fmla="*/ 36 h 86"/>
                <a:gd name="T38" fmla="*/ 32 w 247"/>
                <a:gd name="T39" fmla="*/ 37 h 86"/>
                <a:gd name="T40" fmla="*/ 10 w 247"/>
                <a:gd name="T41" fmla="*/ 37 h 86"/>
                <a:gd name="T42" fmla="*/ 10 w 247"/>
                <a:gd name="T43" fmla="*/ 77 h 86"/>
                <a:gd name="T44" fmla="*/ 126 w 247"/>
                <a:gd name="T45" fmla="*/ 69 h 86"/>
                <a:gd name="T46" fmla="*/ 124 w 247"/>
                <a:gd name="T47" fmla="*/ 69 h 86"/>
                <a:gd name="T48" fmla="*/ 95 w 247"/>
                <a:gd name="T49" fmla="*/ 39 h 86"/>
                <a:gd name="T50" fmla="*/ 113 w 247"/>
                <a:gd name="T51" fmla="*/ 21 h 86"/>
                <a:gd name="T52" fmla="*/ 126 w 247"/>
                <a:gd name="T53" fmla="*/ 26 h 86"/>
                <a:gd name="T54" fmla="*/ 138 w 247"/>
                <a:gd name="T55" fmla="*/ 21 h 86"/>
                <a:gd name="T56" fmla="*/ 157 w 247"/>
                <a:gd name="T57" fmla="*/ 39 h 86"/>
                <a:gd name="T58" fmla="*/ 128 w 247"/>
                <a:gd name="T59" fmla="*/ 69 h 86"/>
                <a:gd name="T60" fmla="*/ 126 w 247"/>
                <a:gd name="T61" fmla="*/ 69 h 86"/>
                <a:gd name="T62" fmla="*/ 113 w 247"/>
                <a:gd name="T63" fmla="*/ 30 h 86"/>
                <a:gd name="T64" fmla="*/ 104 w 247"/>
                <a:gd name="T65" fmla="*/ 39 h 86"/>
                <a:gd name="T66" fmla="*/ 126 w 247"/>
                <a:gd name="T67" fmla="*/ 59 h 86"/>
                <a:gd name="T68" fmla="*/ 148 w 247"/>
                <a:gd name="T69" fmla="*/ 39 h 86"/>
                <a:gd name="T70" fmla="*/ 138 w 247"/>
                <a:gd name="T71" fmla="*/ 30 h 86"/>
                <a:gd name="T72" fmla="*/ 130 w 247"/>
                <a:gd name="T73" fmla="*/ 36 h 86"/>
                <a:gd name="T74" fmla="*/ 126 w 247"/>
                <a:gd name="T75" fmla="*/ 38 h 86"/>
                <a:gd name="T76" fmla="*/ 126 w 247"/>
                <a:gd name="T77" fmla="*/ 38 h 86"/>
                <a:gd name="T78" fmla="*/ 122 w 247"/>
                <a:gd name="T79" fmla="*/ 36 h 86"/>
                <a:gd name="T80" fmla="*/ 113 w 247"/>
                <a:gd name="T81" fmla="*/ 3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7" h="86">
                  <a:moveTo>
                    <a:pt x="243" y="86"/>
                  </a:moveTo>
                  <a:cubicBezTo>
                    <a:pt x="5" y="86"/>
                    <a:pt x="5" y="86"/>
                    <a:pt x="5" y="86"/>
                  </a:cubicBezTo>
                  <a:cubicBezTo>
                    <a:pt x="2" y="86"/>
                    <a:pt x="0" y="84"/>
                    <a:pt x="0" y="8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0"/>
                    <a:pt x="2" y="28"/>
                    <a:pt x="5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54" y="10"/>
                    <a:pt x="88" y="0"/>
                    <a:pt x="124" y="0"/>
                  </a:cubicBezTo>
                  <a:cubicBezTo>
                    <a:pt x="160" y="0"/>
                    <a:pt x="194" y="10"/>
                    <a:pt x="217" y="28"/>
                  </a:cubicBezTo>
                  <a:cubicBezTo>
                    <a:pt x="243" y="28"/>
                    <a:pt x="243" y="28"/>
                    <a:pt x="243" y="28"/>
                  </a:cubicBezTo>
                  <a:cubicBezTo>
                    <a:pt x="245" y="28"/>
                    <a:pt x="247" y="30"/>
                    <a:pt x="247" y="33"/>
                  </a:cubicBezTo>
                  <a:cubicBezTo>
                    <a:pt x="247" y="82"/>
                    <a:pt x="247" y="82"/>
                    <a:pt x="247" y="82"/>
                  </a:cubicBezTo>
                  <a:cubicBezTo>
                    <a:pt x="247" y="84"/>
                    <a:pt x="245" y="86"/>
                    <a:pt x="243" y="86"/>
                  </a:cubicBezTo>
                  <a:close/>
                  <a:moveTo>
                    <a:pt x="10" y="77"/>
                  </a:moveTo>
                  <a:cubicBezTo>
                    <a:pt x="238" y="77"/>
                    <a:pt x="238" y="77"/>
                    <a:pt x="238" y="77"/>
                  </a:cubicBezTo>
                  <a:cubicBezTo>
                    <a:pt x="238" y="37"/>
                    <a:pt x="238" y="37"/>
                    <a:pt x="238" y="37"/>
                  </a:cubicBezTo>
                  <a:cubicBezTo>
                    <a:pt x="216" y="37"/>
                    <a:pt x="216" y="37"/>
                    <a:pt x="216" y="37"/>
                  </a:cubicBezTo>
                  <a:cubicBezTo>
                    <a:pt x="215" y="37"/>
                    <a:pt x="214" y="37"/>
                    <a:pt x="213" y="36"/>
                  </a:cubicBezTo>
                  <a:cubicBezTo>
                    <a:pt x="191" y="19"/>
                    <a:pt x="158" y="9"/>
                    <a:pt x="124" y="9"/>
                  </a:cubicBezTo>
                  <a:cubicBezTo>
                    <a:pt x="89" y="9"/>
                    <a:pt x="57" y="19"/>
                    <a:pt x="35" y="36"/>
                  </a:cubicBezTo>
                  <a:cubicBezTo>
                    <a:pt x="34" y="37"/>
                    <a:pt x="33" y="37"/>
                    <a:pt x="32" y="37"/>
                  </a:cubicBezTo>
                  <a:cubicBezTo>
                    <a:pt x="10" y="37"/>
                    <a:pt x="10" y="37"/>
                    <a:pt x="10" y="37"/>
                  </a:cubicBezTo>
                  <a:lnTo>
                    <a:pt x="10" y="77"/>
                  </a:lnTo>
                  <a:close/>
                  <a:moveTo>
                    <a:pt x="126" y="69"/>
                  </a:moveTo>
                  <a:cubicBezTo>
                    <a:pt x="125" y="69"/>
                    <a:pt x="124" y="69"/>
                    <a:pt x="124" y="69"/>
                  </a:cubicBezTo>
                  <a:cubicBezTo>
                    <a:pt x="121" y="67"/>
                    <a:pt x="95" y="55"/>
                    <a:pt x="95" y="39"/>
                  </a:cubicBezTo>
                  <a:cubicBezTo>
                    <a:pt x="95" y="29"/>
                    <a:pt x="103" y="21"/>
                    <a:pt x="113" y="21"/>
                  </a:cubicBezTo>
                  <a:cubicBezTo>
                    <a:pt x="118" y="21"/>
                    <a:pt x="122" y="23"/>
                    <a:pt x="126" y="26"/>
                  </a:cubicBezTo>
                  <a:cubicBezTo>
                    <a:pt x="129" y="23"/>
                    <a:pt x="134" y="21"/>
                    <a:pt x="138" y="21"/>
                  </a:cubicBezTo>
                  <a:cubicBezTo>
                    <a:pt x="149" y="21"/>
                    <a:pt x="157" y="29"/>
                    <a:pt x="157" y="39"/>
                  </a:cubicBezTo>
                  <a:cubicBezTo>
                    <a:pt x="157" y="56"/>
                    <a:pt x="131" y="67"/>
                    <a:pt x="128" y="69"/>
                  </a:cubicBezTo>
                  <a:cubicBezTo>
                    <a:pt x="127" y="69"/>
                    <a:pt x="126" y="69"/>
                    <a:pt x="126" y="69"/>
                  </a:cubicBezTo>
                  <a:close/>
                  <a:moveTo>
                    <a:pt x="113" y="30"/>
                  </a:moveTo>
                  <a:cubicBezTo>
                    <a:pt x="108" y="30"/>
                    <a:pt x="104" y="34"/>
                    <a:pt x="104" y="39"/>
                  </a:cubicBezTo>
                  <a:cubicBezTo>
                    <a:pt x="104" y="46"/>
                    <a:pt x="116" y="55"/>
                    <a:pt x="126" y="59"/>
                  </a:cubicBezTo>
                  <a:cubicBezTo>
                    <a:pt x="135" y="55"/>
                    <a:pt x="148" y="47"/>
                    <a:pt x="148" y="39"/>
                  </a:cubicBezTo>
                  <a:cubicBezTo>
                    <a:pt x="148" y="34"/>
                    <a:pt x="144" y="30"/>
                    <a:pt x="138" y="30"/>
                  </a:cubicBezTo>
                  <a:cubicBezTo>
                    <a:pt x="135" y="30"/>
                    <a:pt x="131" y="32"/>
                    <a:pt x="130" y="36"/>
                  </a:cubicBezTo>
                  <a:cubicBezTo>
                    <a:pt x="129" y="37"/>
                    <a:pt x="128" y="38"/>
                    <a:pt x="126" y="38"/>
                  </a:cubicBezTo>
                  <a:cubicBezTo>
                    <a:pt x="126" y="38"/>
                    <a:pt x="126" y="38"/>
                    <a:pt x="126" y="38"/>
                  </a:cubicBezTo>
                  <a:cubicBezTo>
                    <a:pt x="124" y="38"/>
                    <a:pt x="122" y="37"/>
                    <a:pt x="122" y="36"/>
                  </a:cubicBezTo>
                  <a:cubicBezTo>
                    <a:pt x="120" y="32"/>
                    <a:pt x="117" y="30"/>
                    <a:pt x="11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84" name="Freeform 170"/>
          <p:cNvSpPr>
            <a:spLocks noEditPoints="1"/>
          </p:cNvSpPr>
          <p:nvPr/>
        </p:nvSpPr>
        <p:spPr bwMode="auto">
          <a:xfrm>
            <a:off x="8615360" y="3577887"/>
            <a:ext cx="865187" cy="864117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85" name="组合 284"/>
          <p:cNvGrpSpPr/>
          <p:nvPr/>
        </p:nvGrpSpPr>
        <p:grpSpPr>
          <a:xfrm>
            <a:off x="3023198" y="4979764"/>
            <a:ext cx="298377" cy="602102"/>
            <a:chOff x="1154113" y="4670425"/>
            <a:chExt cx="442913" cy="893762"/>
          </a:xfrm>
          <a:solidFill>
            <a:srgbClr val="FC621E"/>
          </a:solidFill>
        </p:grpSpPr>
        <p:sp>
          <p:nvSpPr>
            <p:cNvPr id="286" name="Freeform 171"/>
            <p:cNvSpPr>
              <a:spLocks noEditPoints="1"/>
            </p:cNvSpPr>
            <p:nvPr/>
          </p:nvSpPr>
          <p:spPr bwMode="auto">
            <a:xfrm>
              <a:off x="1154113" y="4959350"/>
              <a:ext cx="442913" cy="604837"/>
            </a:xfrm>
            <a:custGeom>
              <a:avLst/>
              <a:gdLst>
                <a:gd name="T0" fmla="*/ 129 w 158"/>
                <a:gd name="T1" fmla="*/ 216 h 216"/>
                <a:gd name="T2" fmla="*/ 29 w 158"/>
                <a:gd name="T3" fmla="*/ 216 h 216"/>
                <a:gd name="T4" fmla="*/ 0 w 158"/>
                <a:gd name="T5" fmla="*/ 187 h 216"/>
                <a:gd name="T6" fmla="*/ 0 w 158"/>
                <a:gd name="T7" fmla="*/ 29 h 216"/>
                <a:gd name="T8" fmla="*/ 29 w 158"/>
                <a:gd name="T9" fmla="*/ 0 h 216"/>
                <a:gd name="T10" fmla="*/ 129 w 158"/>
                <a:gd name="T11" fmla="*/ 0 h 216"/>
                <a:gd name="T12" fmla="*/ 158 w 158"/>
                <a:gd name="T13" fmla="*/ 29 h 216"/>
                <a:gd name="T14" fmla="*/ 158 w 158"/>
                <a:gd name="T15" fmla="*/ 187 h 216"/>
                <a:gd name="T16" fmla="*/ 129 w 158"/>
                <a:gd name="T17" fmla="*/ 216 h 216"/>
                <a:gd name="T18" fmla="*/ 29 w 158"/>
                <a:gd name="T19" fmla="*/ 10 h 216"/>
                <a:gd name="T20" fmla="*/ 9 w 158"/>
                <a:gd name="T21" fmla="*/ 29 h 216"/>
                <a:gd name="T22" fmla="*/ 9 w 158"/>
                <a:gd name="T23" fmla="*/ 187 h 216"/>
                <a:gd name="T24" fmla="*/ 29 w 158"/>
                <a:gd name="T25" fmla="*/ 207 h 216"/>
                <a:gd name="T26" fmla="*/ 129 w 158"/>
                <a:gd name="T27" fmla="*/ 207 h 216"/>
                <a:gd name="T28" fmla="*/ 149 w 158"/>
                <a:gd name="T29" fmla="*/ 187 h 216"/>
                <a:gd name="T30" fmla="*/ 149 w 158"/>
                <a:gd name="T31" fmla="*/ 29 h 216"/>
                <a:gd name="T32" fmla="*/ 129 w 158"/>
                <a:gd name="T33" fmla="*/ 10 h 216"/>
                <a:gd name="T34" fmla="*/ 29 w 158"/>
                <a:gd name="T35" fmla="*/ 1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8" h="216">
                  <a:moveTo>
                    <a:pt x="129" y="216"/>
                  </a:moveTo>
                  <a:cubicBezTo>
                    <a:pt x="29" y="216"/>
                    <a:pt x="29" y="216"/>
                    <a:pt x="29" y="216"/>
                  </a:cubicBezTo>
                  <a:cubicBezTo>
                    <a:pt x="13" y="216"/>
                    <a:pt x="0" y="203"/>
                    <a:pt x="0" y="18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45" y="0"/>
                    <a:pt x="158" y="13"/>
                    <a:pt x="158" y="29"/>
                  </a:cubicBezTo>
                  <a:cubicBezTo>
                    <a:pt x="158" y="187"/>
                    <a:pt x="158" y="187"/>
                    <a:pt x="158" y="187"/>
                  </a:cubicBezTo>
                  <a:cubicBezTo>
                    <a:pt x="158" y="203"/>
                    <a:pt x="145" y="216"/>
                    <a:pt x="129" y="216"/>
                  </a:cubicBezTo>
                  <a:close/>
                  <a:moveTo>
                    <a:pt x="29" y="10"/>
                  </a:moveTo>
                  <a:cubicBezTo>
                    <a:pt x="18" y="10"/>
                    <a:pt x="9" y="18"/>
                    <a:pt x="9" y="29"/>
                  </a:cubicBezTo>
                  <a:cubicBezTo>
                    <a:pt x="9" y="187"/>
                    <a:pt x="9" y="187"/>
                    <a:pt x="9" y="187"/>
                  </a:cubicBezTo>
                  <a:cubicBezTo>
                    <a:pt x="9" y="198"/>
                    <a:pt x="18" y="207"/>
                    <a:pt x="29" y="207"/>
                  </a:cubicBezTo>
                  <a:cubicBezTo>
                    <a:pt x="129" y="207"/>
                    <a:pt x="129" y="207"/>
                    <a:pt x="129" y="207"/>
                  </a:cubicBezTo>
                  <a:cubicBezTo>
                    <a:pt x="140" y="207"/>
                    <a:pt x="149" y="198"/>
                    <a:pt x="149" y="187"/>
                  </a:cubicBezTo>
                  <a:cubicBezTo>
                    <a:pt x="149" y="29"/>
                    <a:pt x="149" y="29"/>
                    <a:pt x="149" y="29"/>
                  </a:cubicBezTo>
                  <a:cubicBezTo>
                    <a:pt x="149" y="18"/>
                    <a:pt x="140" y="10"/>
                    <a:pt x="129" y="10"/>
                  </a:cubicBezTo>
                  <a:lnTo>
                    <a:pt x="29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7" name="Freeform 172"/>
            <p:cNvSpPr>
              <a:spLocks noEditPoints="1"/>
            </p:cNvSpPr>
            <p:nvPr/>
          </p:nvSpPr>
          <p:spPr bwMode="auto">
            <a:xfrm>
              <a:off x="1198563" y="4860925"/>
              <a:ext cx="354013" cy="125412"/>
            </a:xfrm>
            <a:custGeom>
              <a:avLst/>
              <a:gdLst>
                <a:gd name="T0" fmla="*/ 104 w 126"/>
                <a:gd name="T1" fmla="*/ 45 h 45"/>
                <a:gd name="T2" fmla="*/ 22 w 126"/>
                <a:gd name="T3" fmla="*/ 45 h 45"/>
                <a:gd name="T4" fmla="*/ 0 w 126"/>
                <a:gd name="T5" fmla="*/ 22 h 45"/>
                <a:gd name="T6" fmla="*/ 22 w 126"/>
                <a:gd name="T7" fmla="*/ 0 h 45"/>
                <a:gd name="T8" fmla="*/ 104 w 126"/>
                <a:gd name="T9" fmla="*/ 0 h 45"/>
                <a:gd name="T10" fmla="*/ 126 w 126"/>
                <a:gd name="T11" fmla="*/ 22 h 45"/>
                <a:gd name="T12" fmla="*/ 104 w 126"/>
                <a:gd name="T13" fmla="*/ 45 h 45"/>
                <a:gd name="T14" fmla="*/ 22 w 126"/>
                <a:gd name="T15" fmla="*/ 9 h 45"/>
                <a:gd name="T16" fmla="*/ 9 w 126"/>
                <a:gd name="T17" fmla="*/ 22 h 45"/>
                <a:gd name="T18" fmla="*/ 22 w 126"/>
                <a:gd name="T19" fmla="*/ 35 h 45"/>
                <a:gd name="T20" fmla="*/ 104 w 126"/>
                <a:gd name="T21" fmla="*/ 35 h 45"/>
                <a:gd name="T22" fmla="*/ 117 w 126"/>
                <a:gd name="T23" fmla="*/ 22 h 45"/>
                <a:gd name="T24" fmla="*/ 104 w 126"/>
                <a:gd name="T25" fmla="*/ 9 h 45"/>
                <a:gd name="T26" fmla="*/ 22 w 126"/>
                <a:gd name="T27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" h="45">
                  <a:moveTo>
                    <a:pt x="104" y="45"/>
                  </a:moveTo>
                  <a:cubicBezTo>
                    <a:pt x="22" y="45"/>
                    <a:pt x="22" y="45"/>
                    <a:pt x="22" y="45"/>
                  </a:cubicBezTo>
                  <a:cubicBezTo>
                    <a:pt x="10" y="45"/>
                    <a:pt x="0" y="35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6" y="0"/>
                    <a:pt x="126" y="10"/>
                    <a:pt x="126" y="22"/>
                  </a:cubicBezTo>
                  <a:cubicBezTo>
                    <a:pt x="126" y="35"/>
                    <a:pt x="116" y="45"/>
                    <a:pt x="104" y="45"/>
                  </a:cubicBezTo>
                  <a:close/>
                  <a:moveTo>
                    <a:pt x="22" y="9"/>
                  </a:moveTo>
                  <a:cubicBezTo>
                    <a:pt x="15" y="9"/>
                    <a:pt x="9" y="15"/>
                    <a:pt x="9" y="22"/>
                  </a:cubicBezTo>
                  <a:cubicBezTo>
                    <a:pt x="9" y="29"/>
                    <a:pt x="15" y="35"/>
                    <a:pt x="22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11" y="35"/>
                    <a:pt x="117" y="29"/>
                    <a:pt x="117" y="22"/>
                  </a:cubicBezTo>
                  <a:cubicBezTo>
                    <a:pt x="117" y="15"/>
                    <a:pt x="111" y="9"/>
                    <a:pt x="104" y="9"/>
                  </a:cubicBezTo>
                  <a:lnTo>
                    <a:pt x="2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8" name="Freeform 173"/>
            <p:cNvSpPr>
              <a:spLocks noEditPoints="1"/>
            </p:cNvSpPr>
            <p:nvPr/>
          </p:nvSpPr>
          <p:spPr bwMode="auto">
            <a:xfrm>
              <a:off x="1263650" y="4670425"/>
              <a:ext cx="223838" cy="215900"/>
            </a:xfrm>
            <a:custGeom>
              <a:avLst/>
              <a:gdLst>
                <a:gd name="T0" fmla="*/ 75 w 80"/>
                <a:gd name="T1" fmla="*/ 77 h 77"/>
                <a:gd name="T2" fmla="*/ 5 w 80"/>
                <a:gd name="T3" fmla="*/ 77 h 77"/>
                <a:gd name="T4" fmla="*/ 1 w 80"/>
                <a:gd name="T5" fmla="*/ 73 h 77"/>
                <a:gd name="T6" fmla="*/ 3 w 80"/>
                <a:gd name="T7" fmla="*/ 68 h 77"/>
                <a:gd name="T8" fmla="*/ 14 w 80"/>
                <a:gd name="T9" fmla="*/ 38 h 77"/>
                <a:gd name="T10" fmla="*/ 13 w 80"/>
                <a:gd name="T11" fmla="*/ 37 h 77"/>
                <a:gd name="T12" fmla="*/ 12 w 80"/>
                <a:gd name="T13" fmla="*/ 28 h 77"/>
                <a:gd name="T14" fmla="*/ 40 w 80"/>
                <a:gd name="T15" fmla="*/ 0 h 77"/>
                <a:gd name="T16" fmla="*/ 68 w 80"/>
                <a:gd name="T17" fmla="*/ 28 h 77"/>
                <a:gd name="T18" fmla="*/ 67 w 80"/>
                <a:gd name="T19" fmla="*/ 37 h 77"/>
                <a:gd name="T20" fmla="*/ 67 w 80"/>
                <a:gd name="T21" fmla="*/ 38 h 77"/>
                <a:gd name="T22" fmla="*/ 77 w 80"/>
                <a:gd name="T23" fmla="*/ 68 h 77"/>
                <a:gd name="T24" fmla="*/ 80 w 80"/>
                <a:gd name="T25" fmla="*/ 73 h 77"/>
                <a:gd name="T26" fmla="*/ 75 w 80"/>
                <a:gd name="T27" fmla="*/ 77 h 77"/>
                <a:gd name="T28" fmla="*/ 19 w 80"/>
                <a:gd name="T29" fmla="*/ 68 h 77"/>
                <a:gd name="T30" fmla="*/ 62 w 80"/>
                <a:gd name="T31" fmla="*/ 68 h 77"/>
                <a:gd name="T32" fmla="*/ 58 w 80"/>
                <a:gd name="T33" fmla="*/ 35 h 77"/>
                <a:gd name="T34" fmla="*/ 59 w 80"/>
                <a:gd name="T35" fmla="*/ 28 h 77"/>
                <a:gd name="T36" fmla="*/ 40 w 80"/>
                <a:gd name="T37" fmla="*/ 9 h 77"/>
                <a:gd name="T38" fmla="*/ 22 w 80"/>
                <a:gd name="T39" fmla="*/ 28 h 77"/>
                <a:gd name="T40" fmla="*/ 22 w 80"/>
                <a:gd name="T41" fmla="*/ 35 h 77"/>
                <a:gd name="T42" fmla="*/ 19 w 80"/>
                <a:gd name="T43" fmla="*/ 68 h 77"/>
                <a:gd name="T44" fmla="*/ 63 w 80"/>
                <a:gd name="T45" fmla="*/ 36 h 77"/>
                <a:gd name="T46" fmla="*/ 63 w 80"/>
                <a:gd name="T47" fmla="*/ 3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0" h="77">
                  <a:moveTo>
                    <a:pt x="75" y="77"/>
                  </a:moveTo>
                  <a:cubicBezTo>
                    <a:pt x="5" y="77"/>
                    <a:pt x="5" y="77"/>
                    <a:pt x="5" y="77"/>
                  </a:cubicBezTo>
                  <a:cubicBezTo>
                    <a:pt x="3" y="77"/>
                    <a:pt x="1" y="76"/>
                    <a:pt x="1" y="73"/>
                  </a:cubicBezTo>
                  <a:cubicBezTo>
                    <a:pt x="0" y="71"/>
                    <a:pt x="1" y="69"/>
                    <a:pt x="3" y="68"/>
                  </a:cubicBezTo>
                  <a:cubicBezTo>
                    <a:pt x="5" y="68"/>
                    <a:pt x="22" y="60"/>
                    <a:pt x="14" y="38"/>
                  </a:cubicBezTo>
                  <a:cubicBezTo>
                    <a:pt x="14" y="37"/>
                    <a:pt x="14" y="37"/>
                    <a:pt x="13" y="37"/>
                  </a:cubicBezTo>
                  <a:cubicBezTo>
                    <a:pt x="13" y="36"/>
                    <a:pt x="12" y="31"/>
                    <a:pt x="12" y="28"/>
                  </a:cubicBezTo>
                  <a:cubicBezTo>
                    <a:pt x="12" y="13"/>
                    <a:pt x="25" y="0"/>
                    <a:pt x="40" y="0"/>
                  </a:cubicBezTo>
                  <a:cubicBezTo>
                    <a:pt x="56" y="0"/>
                    <a:pt x="68" y="13"/>
                    <a:pt x="68" y="28"/>
                  </a:cubicBezTo>
                  <a:cubicBezTo>
                    <a:pt x="68" y="31"/>
                    <a:pt x="67" y="36"/>
                    <a:pt x="67" y="37"/>
                  </a:cubicBezTo>
                  <a:cubicBezTo>
                    <a:pt x="67" y="37"/>
                    <a:pt x="67" y="37"/>
                    <a:pt x="67" y="38"/>
                  </a:cubicBezTo>
                  <a:cubicBezTo>
                    <a:pt x="58" y="61"/>
                    <a:pt x="76" y="68"/>
                    <a:pt x="77" y="68"/>
                  </a:cubicBezTo>
                  <a:cubicBezTo>
                    <a:pt x="79" y="69"/>
                    <a:pt x="80" y="71"/>
                    <a:pt x="80" y="73"/>
                  </a:cubicBezTo>
                  <a:cubicBezTo>
                    <a:pt x="80" y="76"/>
                    <a:pt x="78" y="77"/>
                    <a:pt x="75" y="77"/>
                  </a:cubicBezTo>
                  <a:close/>
                  <a:moveTo>
                    <a:pt x="19" y="68"/>
                  </a:moveTo>
                  <a:cubicBezTo>
                    <a:pt x="62" y="68"/>
                    <a:pt x="62" y="68"/>
                    <a:pt x="62" y="68"/>
                  </a:cubicBezTo>
                  <a:cubicBezTo>
                    <a:pt x="56" y="61"/>
                    <a:pt x="53" y="50"/>
                    <a:pt x="58" y="35"/>
                  </a:cubicBezTo>
                  <a:cubicBezTo>
                    <a:pt x="58" y="33"/>
                    <a:pt x="59" y="30"/>
                    <a:pt x="59" y="28"/>
                  </a:cubicBezTo>
                  <a:cubicBezTo>
                    <a:pt x="59" y="18"/>
                    <a:pt x="51" y="9"/>
                    <a:pt x="40" y="9"/>
                  </a:cubicBezTo>
                  <a:cubicBezTo>
                    <a:pt x="30" y="9"/>
                    <a:pt x="22" y="18"/>
                    <a:pt x="22" y="28"/>
                  </a:cubicBezTo>
                  <a:cubicBezTo>
                    <a:pt x="22" y="30"/>
                    <a:pt x="22" y="33"/>
                    <a:pt x="22" y="35"/>
                  </a:cubicBezTo>
                  <a:cubicBezTo>
                    <a:pt x="28" y="50"/>
                    <a:pt x="25" y="61"/>
                    <a:pt x="19" y="68"/>
                  </a:cubicBezTo>
                  <a:close/>
                  <a:moveTo>
                    <a:pt x="63" y="36"/>
                  </a:moveTo>
                  <a:cubicBezTo>
                    <a:pt x="63" y="36"/>
                    <a:pt x="63" y="36"/>
                    <a:pt x="63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9" name="Freeform 174"/>
            <p:cNvSpPr/>
            <p:nvPr/>
          </p:nvSpPr>
          <p:spPr bwMode="auto">
            <a:xfrm>
              <a:off x="1154113" y="5059363"/>
              <a:ext cx="234950" cy="28575"/>
            </a:xfrm>
            <a:custGeom>
              <a:avLst/>
              <a:gdLst>
                <a:gd name="T0" fmla="*/ 79 w 84"/>
                <a:gd name="T1" fmla="*/ 10 h 10"/>
                <a:gd name="T2" fmla="*/ 5 w 84"/>
                <a:gd name="T3" fmla="*/ 10 h 10"/>
                <a:gd name="T4" fmla="*/ 0 w 84"/>
                <a:gd name="T5" fmla="*/ 5 h 10"/>
                <a:gd name="T6" fmla="*/ 5 w 84"/>
                <a:gd name="T7" fmla="*/ 0 h 10"/>
                <a:gd name="T8" fmla="*/ 79 w 84"/>
                <a:gd name="T9" fmla="*/ 0 h 10"/>
                <a:gd name="T10" fmla="*/ 84 w 84"/>
                <a:gd name="T11" fmla="*/ 5 h 10"/>
                <a:gd name="T12" fmla="*/ 79 w 84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0">
                  <a:moveTo>
                    <a:pt x="79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2" y="0"/>
                    <a:pt x="84" y="3"/>
                    <a:pt x="84" y="5"/>
                  </a:cubicBezTo>
                  <a:cubicBezTo>
                    <a:pt x="84" y="8"/>
                    <a:pt x="82" y="10"/>
                    <a:pt x="7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0" name="Freeform 175"/>
            <p:cNvSpPr/>
            <p:nvPr/>
          </p:nvSpPr>
          <p:spPr bwMode="auto">
            <a:xfrm>
              <a:off x="1154113" y="5197475"/>
              <a:ext cx="234950" cy="25400"/>
            </a:xfrm>
            <a:custGeom>
              <a:avLst/>
              <a:gdLst>
                <a:gd name="T0" fmla="*/ 79 w 84"/>
                <a:gd name="T1" fmla="*/ 9 h 9"/>
                <a:gd name="T2" fmla="*/ 5 w 84"/>
                <a:gd name="T3" fmla="*/ 9 h 9"/>
                <a:gd name="T4" fmla="*/ 0 w 84"/>
                <a:gd name="T5" fmla="*/ 5 h 9"/>
                <a:gd name="T6" fmla="*/ 5 w 84"/>
                <a:gd name="T7" fmla="*/ 0 h 9"/>
                <a:gd name="T8" fmla="*/ 79 w 84"/>
                <a:gd name="T9" fmla="*/ 0 h 9"/>
                <a:gd name="T10" fmla="*/ 84 w 84"/>
                <a:gd name="T11" fmla="*/ 5 h 9"/>
                <a:gd name="T12" fmla="*/ 79 w 8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9">
                  <a:moveTo>
                    <a:pt x="79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2" y="0"/>
                    <a:pt x="84" y="2"/>
                    <a:pt x="84" y="5"/>
                  </a:cubicBezTo>
                  <a:cubicBezTo>
                    <a:pt x="84" y="7"/>
                    <a:pt x="82" y="9"/>
                    <a:pt x="7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1" name="Freeform 176"/>
            <p:cNvSpPr/>
            <p:nvPr/>
          </p:nvSpPr>
          <p:spPr bwMode="auto">
            <a:xfrm>
              <a:off x="1154113" y="5334000"/>
              <a:ext cx="234950" cy="25400"/>
            </a:xfrm>
            <a:custGeom>
              <a:avLst/>
              <a:gdLst>
                <a:gd name="T0" fmla="*/ 79 w 84"/>
                <a:gd name="T1" fmla="*/ 9 h 9"/>
                <a:gd name="T2" fmla="*/ 5 w 84"/>
                <a:gd name="T3" fmla="*/ 9 h 9"/>
                <a:gd name="T4" fmla="*/ 0 w 84"/>
                <a:gd name="T5" fmla="*/ 4 h 9"/>
                <a:gd name="T6" fmla="*/ 5 w 84"/>
                <a:gd name="T7" fmla="*/ 0 h 9"/>
                <a:gd name="T8" fmla="*/ 79 w 84"/>
                <a:gd name="T9" fmla="*/ 0 h 9"/>
                <a:gd name="T10" fmla="*/ 84 w 84"/>
                <a:gd name="T11" fmla="*/ 4 h 9"/>
                <a:gd name="T12" fmla="*/ 79 w 8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9">
                  <a:moveTo>
                    <a:pt x="79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2" y="0"/>
                    <a:pt x="84" y="2"/>
                    <a:pt x="84" y="4"/>
                  </a:cubicBezTo>
                  <a:cubicBezTo>
                    <a:pt x="84" y="7"/>
                    <a:pt x="82" y="9"/>
                    <a:pt x="7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2" name="Freeform 177"/>
            <p:cNvSpPr/>
            <p:nvPr/>
          </p:nvSpPr>
          <p:spPr bwMode="auto">
            <a:xfrm>
              <a:off x="1154113" y="5468938"/>
              <a:ext cx="234950" cy="28575"/>
            </a:xfrm>
            <a:custGeom>
              <a:avLst/>
              <a:gdLst>
                <a:gd name="T0" fmla="*/ 79 w 84"/>
                <a:gd name="T1" fmla="*/ 10 h 10"/>
                <a:gd name="T2" fmla="*/ 5 w 84"/>
                <a:gd name="T3" fmla="*/ 10 h 10"/>
                <a:gd name="T4" fmla="*/ 0 w 84"/>
                <a:gd name="T5" fmla="*/ 5 h 10"/>
                <a:gd name="T6" fmla="*/ 5 w 84"/>
                <a:gd name="T7" fmla="*/ 0 h 10"/>
                <a:gd name="T8" fmla="*/ 79 w 84"/>
                <a:gd name="T9" fmla="*/ 0 h 10"/>
                <a:gd name="T10" fmla="*/ 84 w 84"/>
                <a:gd name="T11" fmla="*/ 5 h 10"/>
                <a:gd name="T12" fmla="*/ 79 w 84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0">
                  <a:moveTo>
                    <a:pt x="79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2" y="0"/>
                    <a:pt x="84" y="2"/>
                    <a:pt x="84" y="5"/>
                  </a:cubicBezTo>
                  <a:cubicBezTo>
                    <a:pt x="84" y="8"/>
                    <a:pt x="82" y="10"/>
                    <a:pt x="7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3" name="Freeform 178"/>
            <p:cNvSpPr/>
            <p:nvPr/>
          </p:nvSpPr>
          <p:spPr bwMode="auto">
            <a:xfrm>
              <a:off x="1154113" y="5127625"/>
              <a:ext cx="117475" cy="25400"/>
            </a:xfrm>
            <a:custGeom>
              <a:avLst/>
              <a:gdLst>
                <a:gd name="T0" fmla="*/ 37 w 42"/>
                <a:gd name="T1" fmla="*/ 9 h 9"/>
                <a:gd name="T2" fmla="*/ 5 w 42"/>
                <a:gd name="T3" fmla="*/ 9 h 9"/>
                <a:gd name="T4" fmla="*/ 0 w 42"/>
                <a:gd name="T5" fmla="*/ 5 h 9"/>
                <a:gd name="T6" fmla="*/ 5 w 42"/>
                <a:gd name="T7" fmla="*/ 0 h 9"/>
                <a:gd name="T8" fmla="*/ 37 w 42"/>
                <a:gd name="T9" fmla="*/ 0 h 9"/>
                <a:gd name="T10" fmla="*/ 42 w 42"/>
                <a:gd name="T11" fmla="*/ 5 h 9"/>
                <a:gd name="T12" fmla="*/ 37 w 4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9">
                  <a:moveTo>
                    <a:pt x="37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0" y="0"/>
                    <a:pt x="42" y="2"/>
                    <a:pt x="42" y="5"/>
                  </a:cubicBezTo>
                  <a:cubicBezTo>
                    <a:pt x="42" y="7"/>
                    <a:pt x="40" y="9"/>
                    <a:pt x="3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4" name="Freeform 179"/>
            <p:cNvSpPr/>
            <p:nvPr/>
          </p:nvSpPr>
          <p:spPr bwMode="auto">
            <a:xfrm>
              <a:off x="1154113" y="5264150"/>
              <a:ext cx="117475" cy="25400"/>
            </a:xfrm>
            <a:custGeom>
              <a:avLst/>
              <a:gdLst>
                <a:gd name="T0" fmla="*/ 37 w 42"/>
                <a:gd name="T1" fmla="*/ 9 h 9"/>
                <a:gd name="T2" fmla="*/ 5 w 42"/>
                <a:gd name="T3" fmla="*/ 9 h 9"/>
                <a:gd name="T4" fmla="*/ 0 w 42"/>
                <a:gd name="T5" fmla="*/ 5 h 9"/>
                <a:gd name="T6" fmla="*/ 5 w 42"/>
                <a:gd name="T7" fmla="*/ 0 h 9"/>
                <a:gd name="T8" fmla="*/ 37 w 42"/>
                <a:gd name="T9" fmla="*/ 0 h 9"/>
                <a:gd name="T10" fmla="*/ 42 w 42"/>
                <a:gd name="T11" fmla="*/ 5 h 9"/>
                <a:gd name="T12" fmla="*/ 37 w 4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9">
                  <a:moveTo>
                    <a:pt x="37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0" y="0"/>
                    <a:pt x="42" y="2"/>
                    <a:pt x="42" y="5"/>
                  </a:cubicBezTo>
                  <a:cubicBezTo>
                    <a:pt x="42" y="7"/>
                    <a:pt x="40" y="9"/>
                    <a:pt x="3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5" name="Freeform 180"/>
            <p:cNvSpPr/>
            <p:nvPr/>
          </p:nvSpPr>
          <p:spPr bwMode="auto">
            <a:xfrm>
              <a:off x="1154113" y="5402263"/>
              <a:ext cx="117475" cy="25400"/>
            </a:xfrm>
            <a:custGeom>
              <a:avLst/>
              <a:gdLst>
                <a:gd name="T0" fmla="*/ 37 w 42"/>
                <a:gd name="T1" fmla="*/ 9 h 9"/>
                <a:gd name="T2" fmla="*/ 5 w 42"/>
                <a:gd name="T3" fmla="*/ 9 h 9"/>
                <a:gd name="T4" fmla="*/ 0 w 42"/>
                <a:gd name="T5" fmla="*/ 4 h 9"/>
                <a:gd name="T6" fmla="*/ 5 w 42"/>
                <a:gd name="T7" fmla="*/ 0 h 9"/>
                <a:gd name="T8" fmla="*/ 37 w 42"/>
                <a:gd name="T9" fmla="*/ 0 h 9"/>
                <a:gd name="T10" fmla="*/ 42 w 42"/>
                <a:gd name="T11" fmla="*/ 4 h 9"/>
                <a:gd name="T12" fmla="*/ 37 w 4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9">
                  <a:moveTo>
                    <a:pt x="37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0" y="0"/>
                    <a:pt x="42" y="2"/>
                    <a:pt x="42" y="4"/>
                  </a:cubicBezTo>
                  <a:cubicBezTo>
                    <a:pt x="42" y="7"/>
                    <a:pt x="40" y="9"/>
                    <a:pt x="3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96" name="Freeform 181"/>
          <p:cNvSpPr>
            <a:spLocks noEditPoints="1"/>
          </p:cNvSpPr>
          <p:nvPr/>
        </p:nvSpPr>
        <p:spPr bwMode="auto">
          <a:xfrm>
            <a:off x="2739793" y="4877098"/>
            <a:ext cx="865187" cy="866255"/>
          </a:xfrm>
          <a:custGeom>
            <a:avLst/>
            <a:gdLst>
              <a:gd name="T0" fmla="*/ 229 w 458"/>
              <a:gd name="T1" fmla="*/ 458 h 458"/>
              <a:gd name="T2" fmla="*/ 0 w 458"/>
              <a:gd name="T3" fmla="*/ 229 h 458"/>
              <a:gd name="T4" fmla="*/ 229 w 458"/>
              <a:gd name="T5" fmla="*/ 0 h 458"/>
              <a:gd name="T6" fmla="*/ 458 w 458"/>
              <a:gd name="T7" fmla="*/ 229 h 458"/>
              <a:gd name="T8" fmla="*/ 229 w 458"/>
              <a:gd name="T9" fmla="*/ 458 h 458"/>
              <a:gd name="T10" fmla="*/ 229 w 458"/>
              <a:gd name="T11" fmla="*/ 10 h 458"/>
              <a:gd name="T12" fmla="*/ 10 w 458"/>
              <a:gd name="T13" fmla="*/ 229 h 458"/>
              <a:gd name="T14" fmla="*/ 229 w 458"/>
              <a:gd name="T15" fmla="*/ 448 h 458"/>
              <a:gd name="T16" fmla="*/ 448 w 458"/>
              <a:gd name="T17" fmla="*/ 229 h 458"/>
              <a:gd name="T18" fmla="*/ 229 w 458"/>
              <a:gd name="T19" fmla="*/ 1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8">
                <a:moveTo>
                  <a:pt x="229" y="458"/>
                </a:moveTo>
                <a:cubicBezTo>
                  <a:pt x="103" y="458"/>
                  <a:pt x="0" y="355"/>
                  <a:pt x="0" y="229"/>
                </a:cubicBezTo>
                <a:cubicBezTo>
                  <a:pt x="0" y="103"/>
                  <a:pt x="103" y="0"/>
                  <a:pt x="229" y="0"/>
                </a:cubicBezTo>
                <a:cubicBezTo>
                  <a:pt x="355" y="0"/>
                  <a:pt x="458" y="103"/>
                  <a:pt x="458" y="229"/>
                </a:cubicBezTo>
                <a:cubicBezTo>
                  <a:pt x="458" y="355"/>
                  <a:pt x="355" y="458"/>
                  <a:pt x="229" y="458"/>
                </a:cubicBezTo>
                <a:close/>
                <a:moveTo>
                  <a:pt x="229" y="10"/>
                </a:moveTo>
                <a:cubicBezTo>
                  <a:pt x="108" y="10"/>
                  <a:pt x="10" y="108"/>
                  <a:pt x="10" y="229"/>
                </a:cubicBezTo>
                <a:cubicBezTo>
                  <a:pt x="10" y="350"/>
                  <a:pt x="108" y="448"/>
                  <a:pt x="229" y="448"/>
                </a:cubicBezTo>
                <a:cubicBezTo>
                  <a:pt x="350" y="448"/>
                  <a:pt x="448" y="350"/>
                  <a:pt x="448" y="229"/>
                </a:cubicBezTo>
                <a:cubicBezTo>
                  <a:pt x="448" y="108"/>
                  <a:pt x="350" y="10"/>
                  <a:pt x="229" y="1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97" name="组合 296"/>
          <p:cNvGrpSpPr/>
          <p:nvPr/>
        </p:nvGrpSpPr>
        <p:grpSpPr>
          <a:xfrm>
            <a:off x="4079817" y="5009710"/>
            <a:ext cx="500503" cy="603170"/>
            <a:chOff x="2722563" y="4714875"/>
            <a:chExt cx="742950" cy="895350"/>
          </a:xfrm>
          <a:solidFill>
            <a:srgbClr val="FC621E"/>
          </a:solidFill>
        </p:grpSpPr>
        <p:sp>
          <p:nvSpPr>
            <p:cNvPr id="298" name="Freeform 182"/>
            <p:cNvSpPr>
              <a:spLocks noEditPoints="1"/>
            </p:cNvSpPr>
            <p:nvPr/>
          </p:nvSpPr>
          <p:spPr bwMode="auto">
            <a:xfrm>
              <a:off x="2847975" y="4714875"/>
              <a:ext cx="617538" cy="895350"/>
            </a:xfrm>
            <a:custGeom>
              <a:avLst/>
              <a:gdLst>
                <a:gd name="T0" fmla="*/ 191 w 220"/>
                <a:gd name="T1" fmla="*/ 319 h 319"/>
                <a:gd name="T2" fmla="*/ 28 w 220"/>
                <a:gd name="T3" fmla="*/ 319 h 319"/>
                <a:gd name="T4" fmla="*/ 0 w 220"/>
                <a:gd name="T5" fmla="*/ 290 h 319"/>
                <a:gd name="T6" fmla="*/ 0 w 220"/>
                <a:gd name="T7" fmla="*/ 28 h 319"/>
                <a:gd name="T8" fmla="*/ 28 w 220"/>
                <a:gd name="T9" fmla="*/ 0 h 319"/>
                <a:gd name="T10" fmla="*/ 191 w 220"/>
                <a:gd name="T11" fmla="*/ 0 h 319"/>
                <a:gd name="T12" fmla="*/ 220 w 220"/>
                <a:gd name="T13" fmla="*/ 28 h 319"/>
                <a:gd name="T14" fmla="*/ 220 w 220"/>
                <a:gd name="T15" fmla="*/ 290 h 319"/>
                <a:gd name="T16" fmla="*/ 191 w 220"/>
                <a:gd name="T17" fmla="*/ 319 h 319"/>
                <a:gd name="T18" fmla="*/ 28 w 220"/>
                <a:gd name="T19" fmla="*/ 9 h 319"/>
                <a:gd name="T20" fmla="*/ 9 w 220"/>
                <a:gd name="T21" fmla="*/ 28 h 319"/>
                <a:gd name="T22" fmla="*/ 9 w 220"/>
                <a:gd name="T23" fmla="*/ 290 h 319"/>
                <a:gd name="T24" fmla="*/ 28 w 220"/>
                <a:gd name="T25" fmla="*/ 309 h 319"/>
                <a:gd name="T26" fmla="*/ 191 w 220"/>
                <a:gd name="T27" fmla="*/ 309 h 319"/>
                <a:gd name="T28" fmla="*/ 211 w 220"/>
                <a:gd name="T29" fmla="*/ 290 h 319"/>
                <a:gd name="T30" fmla="*/ 211 w 220"/>
                <a:gd name="T31" fmla="*/ 28 h 319"/>
                <a:gd name="T32" fmla="*/ 191 w 220"/>
                <a:gd name="T33" fmla="*/ 9 h 319"/>
                <a:gd name="T34" fmla="*/ 28 w 220"/>
                <a:gd name="T35" fmla="*/ 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0" h="319">
                  <a:moveTo>
                    <a:pt x="191" y="319"/>
                  </a:moveTo>
                  <a:cubicBezTo>
                    <a:pt x="28" y="319"/>
                    <a:pt x="28" y="319"/>
                    <a:pt x="28" y="319"/>
                  </a:cubicBezTo>
                  <a:cubicBezTo>
                    <a:pt x="13" y="319"/>
                    <a:pt x="0" y="306"/>
                    <a:pt x="0" y="29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3" y="0"/>
                    <a:pt x="28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207" y="0"/>
                    <a:pt x="220" y="12"/>
                    <a:pt x="220" y="28"/>
                  </a:cubicBezTo>
                  <a:cubicBezTo>
                    <a:pt x="220" y="290"/>
                    <a:pt x="220" y="290"/>
                    <a:pt x="220" y="290"/>
                  </a:cubicBezTo>
                  <a:cubicBezTo>
                    <a:pt x="220" y="306"/>
                    <a:pt x="207" y="319"/>
                    <a:pt x="191" y="319"/>
                  </a:cubicBezTo>
                  <a:close/>
                  <a:moveTo>
                    <a:pt x="28" y="9"/>
                  </a:moveTo>
                  <a:cubicBezTo>
                    <a:pt x="18" y="9"/>
                    <a:pt x="9" y="17"/>
                    <a:pt x="9" y="28"/>
                  </a:cubicBezTo>
                  <a:cubicBezTo>
                    <a:pt x="9" y="290"/>
                    <a:pt x="9" y="290"/>
                    <a:pt x="9" y="290"/>
                  </a:cubicBezTo>
                  <a:cubicBezTo>
                    <a:pt x="9" y="301"/>
                    <a:pt x="18" y="309"/>
                    <a:pt x="28" y="309"/>
                  </a:cubicBezTo>
                  <a:cubicBezTo>
                    <a:pt x="191" y="309"/>
                    <a:pt x="191" y="309"/>
                    <a:pt x="191" y="309"/>
                  </a:cubicBezTo>
                  <a:cubicBezTo>
                    <a:pt x="202" y="309"/>
                    <a:pt x="211" y="301"/>
                    <a:pt x="211" y="290"/>
                  </a:cubicBezTo>
                  <a:cubicBezTo>
                    <a:pt x="211" y="28"/>
                    <a:pt x="211" y="28"/>
                    <a:pt x="211" y="28"/>
                  </a:cubicBezTo>
                  <a:cubicBezTo>
                    <a:pt x="211" y="17"/>
                    <a:pt x="202" y="9"/>
                    <a:pt x="191" y="9"/>
                  </a:cubicBezTo>
                  <a:lnTo>
                    <a:pt x="2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9" name="Freeform 183"/>
            <p:cNvSpPr/>
            <p:nvPr/>
          </p:nvSpPr>
          <p:spPr bwMode="auto">
            <a:xfrm>
              <a:off x="2722563" y="4714875"/>
              <a:ext cx="201613" cy="895350"/>
            </a:xfrm>
            <a:custGeom>
              <a:avLst/>
              <a:gdLst>
                <a:gd name="T0" fmla="*/ 68 w 72"/>
                <a:gd name="T1" fmla="*/ 319 h 319"/>
                <a:gd name="T2" fmla="*/ 22 w 72"/>
                <a:gd name="T3" fmla="*/ 319 h 319"/>
                <a:gd name="T4" fmla="*/ 0 w 72"/>
                <a:gd name="T5" fmla="*/ 296 h 319"/>
                <a:gd name="T6" fmla="*/ 0 w 72"/>
                <a:gd name="T7" fmla="*/ 22 h 319"/>
                <a:gd name="T8" fmla="*/ 22 w 72"/>
                <a:gd name="T9" fmla="*/ 0 h 319"/>
                <a:gd name="T10" fmla="*/ 68 w 72"/>
                <a:gd name="T11" fmla="*/ 0 h 319"/>
                <a:gd name="T12" fmla="*/ 72 w 72"/>
                <a:gd name="T13" fmla="*/ 4 h 319"/>
                <a:gd name="T14" fmla="*/ 68 w 72"/>
                <a:gd name="T15" fmla="*/ 9 h 319"/>
                <a:gd name="T16" fmla="*/ 22 w 72"/>
                <a:gd name="T17" fmla="*/ 9 h 319"/>
                <a:gd name="T18" fmla="*/ 9 w 72"/>
                <a:gd name="T19" fmla="*/ 22 h 319"/>
                <a:gd name="T20" fmla="*/ 9 w 72"/>
                <a:gd name="T21" fmla="*/ 296 h 319"/>
                <a:gd name="T22" fmla="*/ 22 w 72"/>
                <a:gd name="T23" fmla="*/ 309 h 319"/>
                <a:gd name="T24" fmla="*/ 68 w 72"/>
                <a:gd name="T25" fmla="*/ 309 h 319"/>
                <a:gd name="T26" fmla="*/ 72 w 72"/>
                <a:gd name="T27" fmla="*/ 314 h 319"/>
                <a:gd name="T28" fmla="*/ 68 w 72"/>
                <a:gd name="T29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319">
                  <a:moveTo>
                    <a:pt x="68" y="319"/>
                  </a:moveTo>
                  <a:cubicBezTo>
                    <a:pt x="22" y="319"/>
                    <a:pt x="22" y="319"/>
                    <a:pt x="22" y="319"/>
                  </a:cubicBezTo>
                  <a:cubicBezTo>
                    <a:pt x="10" y="319"/>
                    <a:pt x="0" y="309"/>
                    <a:pt x="0" y="296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0" y="0"/>
                    <a:pt x="72" y="2"/>
                    <a:pt x="72" y="4"/>
                  </a:cubicBezTo>
                  <a:cubicBezTo>
                    <a:pt x="72" y="7"/>
                    <a:pt x="70" y="9"/>
                    <a:pt x="68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15" y="9"/>
                    <a:pt x="9" y="15"/>
                    <a:pt x="9" y="22"/>
                  </a:cubicBezTo>
                  <a:cubicBezTo>
                    <a:pt x="9" y="296"/>
                    <a:pt x="9" y="296"/>
                    <a:pt x="9" y="296"/>
                  </a:cubicBezTo>
                  <a:cubicBezTo>
                    <a:pt x="9" y="303"/>
                    <a:pt x="15" y="309"/>
                    <a:pt x="22" y="309"/>
                  </a:cubicBezTo>
                  <a:cubicBezTo>
                    <a:pt x="68" y="309"/>
                    <a:pt x="68" y="309"/>
                    <a:pt x="68" y="309"/>
                  </a:cubicBezTo>
                  <a:cubicBezTo>
                    <a:pt x="70" y="309"/>
                    <a:pt x="72" y="311"/>
                    <a:pt x="72" y="314"/>
                  </a:cubicBezTo>
                  <a:cubicBezTo>
                    <a:pt x="72" y="317"/>
                    <a:pt x="70" y="319"/>
                    <a:pt x="68" y="3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0" name="Freeform 184"/>
            <p:cNvSpPr/>
            <p:nvPr/>
          </p:nvSpPr>
          <p:spPr bwMode="auto">
            <a:xfrm>
              <a:off x="2722563" y="4824413"/>
              <a:ext cx="150813" cy="25400"/>
            </a:xfrm>
            <a:custGeom>
              <a:avLst/>
              <a:gdLst>
                <a:gd name="T0" fmla="*/ 49 w 54"/>
                <a:gd name="T1" fmla="*/ 9 h 9"/>
                <a:gd name="T2" fmla="*/ 5 w 54"/>
                <a:gd name="T3" fmla="*/ 9 h 9"/>
                <a:gd name="T4" fmla="*/ 0 w 54"/>
                <a:gd name="T5" fmla="*/ 5 h 9"/>
                <a:gd name="T6" fmla="*/ 5 w 54"/>
                <a:gd name="T7" fmla="*/ 0 h 9"/>
                <a:gd name="T8" fmla="*/ 49 w 54"/>
                <a:gd name="T9" fmla="*/ 0 h 9"/>
                <a:gd name="T10" fmla="*/ 54 w 54"/>
                <a:gd name="T11" fmla="*/ 5 h 9"/>
                <a:gd name="T12" fmla="*/ 49 w 5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9">
                  <a:moveTo>
                    <a:pt x="49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2" y="0"/>
                    <a:pt x="54" y="2"/>
                    <a:pt x="54" y="5"/>
                  </a:cubicBezTo>
                  <a:cubicBezTo>
                    <a:pt x="54" y="7"/>
                    <a:pt x="52" y="9"/>
                    <a:pt x="4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1" name="Freeform 185"/>
            <p:cNvSpPr/>
            <p:nvPr/>
          </p:nvSpPr>
          <p:spPr bwMode="auto">
            <a:xfrm>
              <a:off x="2722563" y="4902200"/>
              <a:ext cx="150813" cy="28575"/>
            </a:xfrm>
            <a:custGeom>
              <a:avLst/>
              <a:gdLst>
                <a:gd name="T0" fmla="*/ 49 w 54"/>
                <a:gd name="T1" fmla="*/ 10 h 10"/>
                <a:gd name="T2" fmla="*/ 5 w 54"/>
                <a:gd name="T3" fmla="*/ 10 h 10"/>
                <a:gd name="T4" fmla="*/ 0 w 54"/>
                <a:gd name="T5" fmla="*/ 5 h 10"/>
                <a:gd name="T6" fmla="*/ 5 w 54"/>
                <a:gd name="T7" fmla="*/ 0 h 10"/>
                <a:gd name="T8" fmla="*/ 49 w 54"/>
                <a:gd name="T9" fmla="*/ 0 h 10"/>
                <a:gd name="T10" fmla="*/ 54 w 54"/>
                <a:gd name="T11" fmla="*/ 5 h 10"/>
                <a:gd name="T12" fmla="*/ 49 w 54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0">
                  <a:moveTo>
                    <a:pt x="49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2" y="0"/>
                    <a:pt x="54" y="3"/>
                    <a:pt x="54" y="5"/>
                  </a:cubicBezTo>
                  <a:cubicBezTo>
                    <a:pt x="54" y="8"/>
                    <a:pt x="52" y="10"/>
                    <a:pt x="4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2" name="Freeform 186"/>
            <p:cNvSpPr/>
            <p:nvPr/>
          </p:nvSpPr>
          <p:spPr bwMode="auto">
            <a:xfrm>
              <a:off x="2722563" y="5407025"/>
              <a:ext cx="150813" cy="25400"/>
            </a:xfrm>
            <a:custGeom>
              <a:avLst/>
              <a:gdLst>
                <a:gd name="T0" fmla="*/ 49 w 54"/>
                <a:gd name="T1" fmla="*/ 9 h 9"/>
                <a:gd name="T2" fmla="*/ 5 w 54"/>
                <a:gd name="T3" fmla="*/ 9 h 9"/>
                <a:gd name="T4" fmla="*/ 0 w 54"/>
                <a:gd name="T5" fmla="*/ 4 h 9"/>
                <a:gd name="T6" fmla="*/ 5 w 54"/>
                <a:gd name="T7" fmla="*/ 0 h 9"/>
                <a:gd name="T8" fmla="*/ 49 w 54"/>
                <a:gd name="T9" fmla="*/ 0 h 9"/>
                <a:gd name="T10" fmla="*/ 54 w 54"/>
                <a:gd name="T11" fmla="*/ 4 h 9"/>
                <a:gd name="T12" fmla="*/ 49 w 5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9">
                  <a:moveTo>
                    <a:pt x="49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2" y="0"/>
                    <a:pt x="54" y="2"/>
                    <a:pt x="54" y="4"/>
                  </a:cubicBezTo>
                  <a:cubicBezTo>
                    <a:pt x="54" y="7"/>
                    <a:pt x="52" y="9"/>
                    <a:pt x="4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3" name="Freeform 187"/>
            <p:cNvSpPr/>
            <p:nvPr/>
          </p:nvSpPr>
          <p:spPr bwMode="auto">
            <a:xfrm>
              <a:off x="2722563" y="5486400"/>
              <a:ext cx="150813" cy="28575"/>
            </a:xfrm>
            <a:custGeom>
              <a:avLst/>
              <a:gdLst>
                <a:gd name="T0" fmla="*/ 49 w 54"/>
                <a:gd name="T1" fmla="*/ 10 h 10"/>
                <a:gd name="T2" fmla="*/ 5 w 54"/>
                <a:gd name="T3" fmla="*/ 10 h 10"/>
                <a:gd name="T4" fmla="*/ 0 w 54"/>
                <a:gd name="T5" fmla="*/ 5 h 10"/>
                <a:gd name="T6" fmla="*/ 5 w 54"/>
                <a:gd name="T7" fmla="*/ 0 h 10"/>
                <a:gd name="T8" fmla="*/ 49 w 54"/>
                <a:gd name="T9" fmla="*/ 0 h 10"/>
                <a:gd name="T10" fmla="*/ 54 w 54"/>
                <a:gd name="T11" fmla="*/ 5 h 10"/>
                <a:gd name="T12" fmla="*/ 49 w 54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0">
                  <a:moveTo>
                    <a:pt x="49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2" y="0"/>
                    <a:pt x="54" y="2"/>
                    <a:pt x="54" y="5"/>
                  </a:cubicBezTo>
                  <a:cubicBezTo>
                    <a:pt x="54" y="7"/>
                    <a:pt x="52" y="10"/>
                    <a:pt x="4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4" name="Freeform 188"/>
            <p:cNvSpPr>
              <a:spLocks noEditPoints="1"/>
            </p:cNvSpPr>
            <p:nvPr/>
          </p:nvSpPr>
          <p:spPr bwMode="auto">
            <a:xfrm>
              <a:off x="3084513" y="4919663"/>
              <a:ext cx="128588" cy="153987"/>
            </a:xfrm>
            <a:custGeom>
              <a:avLst/>
              <a:gdLst>
                <a:gd name="T0" fmla="*/ 46 w 46"/>
                <a:gd name="T1" fmla="*/ 49 h 55"/>
                <a:gd name="T2" fmla="*/ 44 w 46"/>
                <a:gd name="T3" fmla="*/ 54 h 55"/>
                <a:gd name="T4" fmla="*/ 39 w 46"/>
                <a:gd name="T5" fmla="*/ 52 h 55"/>
                <a:gd name="T6" fmla="*/ 34 w 46"/>
                <a:gd name="T7" fmla="*/ 40 h 55"/>
                <a:gd name="T8" fmla="*/ 12 w 46"/>
                <a:gd name="T9" fmla="*/ 40 h 55"/>
                <a:gd name="T10" fmla="*/ 7 w 46"/>
                <a:gd name="T11" fmla="*/ 52 h 55"/>
                <a:gd name="T12" fmla="*/ 2 w 46"/>
                <a:gd name="T13" fmla="*/ 54 h 55"/>
                <a:gd name="T14" fmla="*/ 0 w 46"/>
                <a:gd name="T15" fmla="*/ 49 h 55"/>
                <a:gd name="T16" fmla="*/ 18 w 46"/>
                <a:gd name="T17" fmla="*/ 3 h 55"/>
                <a:gd name="T18" fmla="*/ 23 w 46"/>
                <a:gd name="T19" fmla="*/ 0 h 55"/>
                <a:gd name="T20" fmla="*/ 23 w 46"/>
                <a:gd name="T21" fmla="*/ 0 h 55"/>
                <a:gd name="T22" fmla="*/ 28 w 46"/>
                <a:gd name="T23" fmla="*/ 3 h 55"/>
                <a:gd name="T24" fmla="*/ 46 w 46"/>
                <a:gd name="T25" fmla="*/ 49 h 55"/>
                <a:gd name="T26" fmla="*/ 32 w 46"/>
                <a:gd name="T27" fmla="*/ 34 h 55"/>
                <a:gd name="T28" fmla="*/ 23 w 46"/>
                <a:gd name="T29" fmla="*/ 8 h 55"/>
                <a:gd name="T30" fmla="*/ 14 w 46"/>
                <a:gd name="T31" fmla="*/ 34 h 55"/>
                <a:gd name="T32" fmla="*/ 32 w 46"/>
                <a:gd name="T33" fmla="*/ 3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55">
                  <a:moveTo>
                    <a:pt x="46" y="49"/>
                  </a:moveTo>
                  <a:cubicBezTo>
                    <a:pt x="46" y="51"/>
                    <a:pt x="46" y="53"/>
                    <a:pt x="44" y="54"/>
                  </a:cubicBezTo>
                  <a:cubicBezTo>
                    <a:pt x="42" y="55"/>
                    <a:pt x="40" y="54"/>
                    <a:pt x="39" y="52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6" y="54"/>
                    <a:pt x="4" y="55"/>
                    <a:pt x="2" y="54"/>
                  </a:cubicBezTo>
                  <a:cubicBezTo>
                    <a:pt x="0" y="53"/>
                    <a:pt x="0" y="51"/>
                    <a:pt x="0" y="49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1"/>
                    <a:pt x="2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6" y="0"/>
                    <a:pt x="27" y="1"/>
                    <a:pt x="28" y="3"/>
                  </a:cubicBezTo>
                  <a:lnTo>
                    <a:pt x="46" y="49"/>
                  </a:lnTo>
                  <a:close/>
                  <a:moveTo>
                    <a:pt x="32" y="34"/>
                  </a:moveTo>
                  <a:cubicBezTo>
                    <a:pt x="23" y="8"/>
                    <a:pt x="23" y="8"/>
                    <a:pt x="23" y="8"/>
                  </a:cubicBezTo>
                  <a:cubicBezTo>
                    <a:pt x="14" y="34"/>
                    <a:pt x="14" y="34"/>
                    <a:pt x="14" y="34"/>
                  </a:cubicBezTo>
                  <a:lnTo>
                    <a:pt x="32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5" name="Freeform 189"/>
            <p:cNvSpPr>
              <a:spLocks noEditPoints="1"/>
            </p:cNvSpPr>
            <p:nvPr/>
          </p:nvSpPr>
          <p:spPr bwMode="auto">
            <a:xfrm>
              <a:off x="3078163" y="4913313"/>
              <a:ext cx="139700" cy="166687"/>
            </a:xfrm>
            <a:custGeom>
              <a:avLst/>
              <a:gdLst>
                <a:gd name="T0" fmla="*/ 6 w 50"/>
                <a:gd name="T1" fmla="*/ 58 h 59"/>
                <a:gd name="T2" fmla="*/ 4 w 50"/>
                <a:gd name="T3" fmla="*/ 58 h 59"/>
                <a:gd name="T4" fmla="*/ 1 w 50"/>
                <a:gd name="T5" fmla="*/ 50 h 59"/>
                <a:gd name="T6" fmla="*/ 18 w 50"/>
                <a:gd name="T7" fmla="*/ 4 h 59"/>
                <a:gd name="T8" fmla="*/ 25 w 50"/>
                <a:gd name="T9" fmla="*/ 0 h 59"/>
                <a:gd name="T10" fmla="*/ 25 w 50"/>
                <a:gd name="T11" fmla="*/ 0 h 59"/>
                <a:gd name="T12" fmla="*/ 32 w 50"/>
                <a:gd name="T13" fmla="*/ 4 h 59"/>
                <a:gd name="T14" fmla="*/ 49 w 50"/>
                <a:gd name="T15" fmla="*/ 50 h 59"/>
                <a:gd name="T16" fmla="*/ 46 w 50"/>
                <a:gd name="T17" fmla="*/ 58 h 59"/>
                <a:gd name="T18" fmla="*/ 39 w 50"/>
                <a:gd name="T19" fmla="*/ 54 h 59"/>
                <a:gd name="T20" fmla="*/ 35 w 50"/>
                <a:gd name="T21" fmla="*/ 44 h 59"/>
                <a:gd name="T22" fmla="*/ 15 w 50"/>
                <a:gd name="T23" fmla="*/ 44 h 59"/>
                <a:gd name="T24" fmla="*/ 11 w 50"/>
                <a:gd name="T25" fmla="*/ 54 h 59"/>
                <a:gd name="T26" fmla="*/ 6 w 50"/>
                <a:gd name="T27" fmla="*/ 58 h 59"/>
                <a:gd name="T28" fmla="*/ 25 w 50"/>
                <a:gd name="T29" fmla="*/ 3 h 59"/>
                <a:gd name="T30" fmla="*/ 21 w 50"/>
                <a:gd name="T31" fmla="*/ 6 h 59"/>
                <a:gd name="T32" fmla="*/ 4 w 50"/>
                <a:gd name="T33" fmla="*/ 52 h 59"/>
                <a:gd name="T34" fmla="*/ 5 w 50"/>
                <a:gd name="T35" fmla="*/ 54 h 59"/>
                <a:gd name="T36" fmla="*/ 7 w 50"/>
                <a:gd name="T37" fmla="*/ 53 h 59"/>
                <a:gd name="T38" fmla="*/ 12 w 50"/>
                <a:gd name="T39" fmla="*/ 40 h 59"/>
                <a:gd name="T40" fmla="*/ 38 w 50"/>
                <a:gd name="T41" fmla="*/ 40 h 59"/>
                <a:gd name="T42" fmla="*/ 43 w 50"/>
                <a:gd name="T43" fmla="*/ 53 h 59"/>
                <a:gd name="T44" fmla="*/ 45 w 50"/>
                <a:gd name="T45" fmla="*/ 54 h 59"/>
                <a:gd name="T46" fmla="*/ 46 w 50"/>
                <a:gd name="T47" fmla="*/ 53 h 59"/>
                <a:gd name="T48" fmla="*/ 46 w 50"/>
                <a:gd name="T49" fmla="*/ 52 h 59"/>
                <a:gd name="T50" fmla="*/ 46 w 50"/>
                <a:gd name="T51" fmla="*/ 52 h 59"/>
                <a:gd name="T52" fmla="*/ 28 w 50"/>
                <a:gd name="T53" fmla="*/ 6 h 59"/>
                <a:gd name="T54" fmla="*/ 25 w 50"/>
                <a:gd name="T55" fmla="*/ 3 h 59"/>
                <a:gd name="T56" fmla="*/ 36 w 50"/>
                <a:gd name="T57" fmla="*/ 37 h 59"/>
                <a:gd name="T58" fmla="*/ 14 w 50"/>
                <a:gd name="T59" fmla="*/ 37 h 59"/>
                <a:gd name="T60" fmla="*/ 25 w 50"/>
                <a:gd name="T61" fmla="*/ 5 h 59"/>
                <a:gd name="T62" fmla="*/ 36 w 50"/>
                <a:gd name="T63" fmla="*/ 37 h 59"/>
                <a:gd name="T64" fmla="*/ 19 w 50"/>
                <a:gd name="T65" fmla="*/ 34 h 59"/>
                <a:gd name="T66" fmla="*/ 31 w 50"/>
                <a:gd name="T67" fmla="*/ 34 h 59"/>
                <a:gd name="T68" fmla="*/ 25 w 50"/>
                <a:gd name="T69" fmla="*/ 16 h 59"/>
                <a:gd name="T70" fmla="*/ 19 w 50"/>
                <a:gd name="T71" fmla="*/ 3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0" h="59">
                  <a:moveTo>
                    <a:pt x="6" y="58"/>
                  </a:moveTo>
                  <a:cubicBezTo>
                    <a:pt x="5" y="58"/>
                    <a:pt x="4" y="58"/>
                    <a:pt x="4" y="58"/>
                  </a:cubicBezTo>
                  <a:cubicBezTo>
                    <a:pt x="1" y="56"/>
                    <a:pt x="0" y="53"/>
                    <a:pt x="1" y="5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0" y="1"/>
                    <a:pt x="22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31" y="1"/>
                    <a:pt x="32" y="4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50" y="53"/>
                    <a:pt x="49" y="56"/>
                    <a:pt x="46" y="58"/>
                  </a:cubicBezTo>
                  <a:cubicBezTo>
                    <a:pt x="43" y="59"/>
                    <a:pt x="40" y="57"/>
                    <a:pt x="39" y="5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0" y="57"/>
                    <a:pt x="8" y="58"/>
                    <a:pt x="6" y="58"/>
                  </a:cubicBezTo>
                  <a:close/>
                  <a:moveTo>
                    <a:pt x="25" y="3"/>
                  </a:moveTo>
                  <a:cubicBezTo>
                    <a:pt x="23" y="3"/>
                    <a:pt x="22" y="4"/>
                    <a:pt x="21" y="6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3"/>
                    <a:pt x="4" y="54"/>
                    <a:pt x="5" y="54"/>
                  </a:cubicBezTo>
                  <a:cubicBezTo>
                    <a:pt x="6" y="55"/>
                    <a:pt x="7" y="54"/>
                    <a:pt x="7" y="53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3" y="54"/>
                    <a:pt x="44" y="55"/>
                    <a:pt x="45" y="54"/>
                  </a:cubicBezTo>
                  <a:cubicBezTo>
                    <a:pt x="45" y="54"/>
                    <a:pt x="46" y="54"/>
                    <a:pt x="46" y="53"/>
                  </a:cubicBezTo>
                  <a:cubicBezTo>
                    <a:pt x="46" y="53"/>
                    <a:pt x="46" y="52"/>
                    <a:pt x="46" y="52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4"/>
                    <a:pt x="27" y="3"/>
                    <a:pt x="25" y="3"/>
                  </a:cubicBezTo>
                  <a:close/>
                  <a:moveTo>
                    <a:pt x="36" y="37"/>
                  </a:moveTo>
                  <a:cubicBezTo>
                    <a:pt x="14" y="37"/>
                    <a:pt x="14" y="37"/>
                    <a:pt x="14" y="37"/>
                  </a:cubicBezTo>
                  <a:cubicBezTo>
                    <a:pt x="25" y="5"/>
                    <a:pt x="25" y="5"/>
                    <a:pt x="25" y="5"/>
                  </a:cubicBezTo>
                  <a:lnTo>
                    <a:pt x="36" y="37"/>
                  </a:lnTo>
                  <a:close/>
                  <a:moveTo>
                    <a:pt x="19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5" y="16"/>
                    <a:pt x="25" y="16"/>
                    <a:pt x="25" y="16"/>
                  </a:cubicBezTo>
                  <a:lnTo>
                    <a:pt x="19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6" name="Freeform 190"/>
            <p:cNvSpPr>
              <a:spLocks noEditPoints="1"/>
            </p:cNvSpPr>
            <p:nvPr/>
          </p:nvSpPr>
          <p:spPr bwMode="auto">
            <a:xfrm>
              <a:off x="3022600" y="5095875"/>
              <a:ext cx="103188" cy="152400"/>
            </a:xfrm>
            <a:custGeom>
              <a:avLst/>
              <a:gdLst>
                <a:gd name="T0" fmla="*/ 3 w 37"/>
                <a:gd name="T1" fmla="*/ 54 h 54"/>
                <a:gd name="T2" fmla="*/ 0 w 37"/>
                <a:gd name="T3" fmla="*/ 51 h 54"/>
                <a:gd name="T4" fmla="*/ 0 w 37"/>
                <a:gd name="T5" fmla="*/ 3 h 54"/>
                <a:gd name="T6" fmla="*/ 3 w 37"/>
                <a:gd name="T7" fmla="*/ 0 h 54"/>
                <a:gd name="T8" fmla="*/ 20 w 37"/>
                <a:gd name="T9" fmla="*/ 0 h 54"/>
                <a:gd name="T10" fmla="*/ 34 w 37"/>
                <a:gd name="T11" fmla="*/ 14 h 54"/>
                <a:gd name="T12" fmla="*/ 28 w 37"/>
                <a:gd name="T13" fmla="*/ 25 h 54"/>
                <a:gd name="T14" fmla="*/ 37 w 37"/>
                <a:gd name="T15" fmla="*/ 38 h 54"/>
                <a:gd name="T16" fmla="*/ 22 w 37"/>
                <a:gd name="T17" fmla="*/ 54 h 54"/>
                <a:gd name="T18" fmla="*/ 3 w 37"/>
                <a:gd name="T19" fmla="*/ 54 h 54"/>
                <a:gd name="T20" fmla="*/ 20 w 37"/>
                <a:gd name="T21" fmla="*/ 22 h 54"/>
                <a:gd name="T22" fmla="*/ 27 w 37"/>
                <a:gd name="T23" fmla="*/ 14 h 54"/>
                <a:gd name="T24" fmla="*/ 19 w 37"/>
                <a:gd name="T25" fmla="*/ 7 h 54"/>
                <a:gd name="T26" fmla="*/ 7 w 37"/>
                <a:gd name="T27" fmla="*/ 7 h 54"/>
                <a:gd name="T28" fmla="*/ 7 w 37"/>
                <a:gd name="T29" fmla="*/ 22 h 54"/>
                <a:gd name="T30" fmla="*/ 20 w 37"/>
                <a:gd name="T31" fmla="*/ 22 h 54"/>
                <a:gd name="T32" fmla="*/ 7 w 37"/>
                <a:gd name="T33" fmla="*/ 29 h 54"/>
                <a:gd name="T34" fmla="*/ 7 w 37"/>
                <a:gd name="T35" fmla="*/ 47 h 54"/>
                <a:gd name="T36" fmla="*/ 21 w 37"/>
                <a:gd name="T37" fmla="*/ 47 h 54"/>
                <a:gd name="T38" fmla="*/ 30 w 37"/>
                <a:gd name="T39" fmla="*/ 38 h 54"/>
                <a:gd name="T40" fmla="*/ 21 w 37"/>
                <a:gd name="T41" fmla="*/ 29 h 54"/>
                <a:gd name="T42" fmla="*/ 7 w 37"/>
                <a:gd name="T43" fmla="*/ 2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54">
                  <a:moveTo>
                    <a:pt x="3" y="54"/>
                  </a:moveTo>
                  <a:cubicBezTo>
                    <a:pt x="1" y="54"/>
                    <a:pt x="0" y="52"/>
                    <a:pt x="0" y="5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9" y="0"/>
                    <a:pt x="34" y="5"/>
                    <a:pt x="34" y="14"/>
                  </a:cubicBezTo>
                  <a:cubicBezTo>
                    <a:pt x="34" y="18"/>
                    <a:pt x="33" y="23"/>
                    <a:pt x="28" y="25"/>
                  </a:cubicBezTo>
                  <a:cubicBezTo>
                    <a:pt x="34" y="26"/>
                    <a:pt x="37" y="33"/>
                    <a:pt x="37" y="38"/>
                  </a:cubicBezTo>
                  <a:cubicBezTo>
                    <a:pt x="37" y="46"/>
                    <a:pt x="32" y="54"/>
                    <a:pt x="22" y="54"/>
                  </a:cubicBezTo>
                  <a:lnTo>
                    <a:pt x="3" y="54"/>
                  </a:lnTo>
                  <a:close/>
                  <a:moveTo>
                    <a:pt x="20" y="22"/>
                  </a:moveTo>
                  <a:cubicBezTo>
                    <a:pt x="25" y="22"/>
                    <a:pt x="27" y="18"/>
                    <a:pt x="27" y="14"/>
                  </a:cubicBezTo>
                  <a:cubicBezTo>
                    <a:pt x="27" y="9"/>
                    <a:pt x="24" y="7"/>
                    <a:pt x="19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22"/>
                    <a:pt x="7" y="22"/>
                    <a:pt x="7" y="22"/>
                  </a:cubicBezTo>
                  <a:lnTo>
                    <a:pt x="20" y="22"/>
                  </a:lnTo>
                  <a:close/>
                  <a:moveTo>
                    <a:pt x="7" y="29"/>
                  </a:moveTo>
                  <a:cubicBezTo>
                    <a:pt x="7" y="47"/>
                    <a:pt x="7" y="47"/>
                    <a:pt x="7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7" y="47"/>
                    <a:pt x="30" y="43"/>
                    <a:pt x="30" y="38"/>
                  </a:cubicBezTo>
                  <a:cubicBezTo>
                    <a:pt x="30" y="34"/>
                    <a:pt x="27" y="29"/>
                    <a:pt x="21" y="29"/>
                  </a:cubicBezTo>
                  <a:lnTo>
                    <a:pt x="7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7" name="Freeform 191"/>
            <p:cNvSpPr>
              <a:spLocks noEditPoints="1"/>
            </p:cNvSpPr>
            <p:nvPr/>
          </p:nvSpPr>
          <p:spPr bwMode="auto">
            <a:xfrm>
              <a:off x="3016250" y="5091113"/>
              <a:ext cx="115888" cy="158750"/>
            </a:xfrm>
            <a:custGeom>
              <a:avLst/>
              <a:gdLst>
                <a:gd name="T0" fmla="*/ 24 w 41"/>
                <a:gd name="T1" fmla="*/ 57 h 57"/>
                <a:gd name="T2" fmla="*/ 5 w 41"/>
                <a:gd name="T3" fmla="*/ 57 h 57"/>
                <a:gd name="T4" fmla="*/ 0 w 41"/>
                <a:gd name="T5" fmla="*/ 53 h 57"/>
                <a:gd name="T6" fmla="*/ 0 w 41"/>
                <a:gd name="T7" fmla="*/ 5 h 57"/>
                <a:gd name="T8" fmla="*/ 5 w 41"/>
                <a:gd name="T9" fmla="*/ 0 h 57"/>
                <a:gd name="T10" fmla="*/ 22 w 41"/>
                <a:gd name="T11" fmla="*/ 0 h 57"/>
                <a:gd name="T12" fmla="*/ 38 w 41"/>
                <a:gd name="T13" fmla="*/ 16 h 57"/>
                <a:gd name="T14" fmla="*/ 34 w 41"/>
                <a:gd name="T15" fmla="*/ 27 h 57"/>
                <a:gd name="T16" fmla="*/ 41 w 41"/>
                <a:gd name="T17" fmla="*/ 40 h 57"/>
                <a:gd name="T18" fmla="*/ 24 w 41"/>
                <a:gd name="T19" fmla="*/ 57 h 57"/>
                <a:gd name="T20" fmla="*/ 5 w 41"/>
                <a:gd name="T21" fmla="*/ 4 h 57"/>
                <a:gd name="T22" fmla="*/ 3 w 41"/>
                <a:gd name="T23" fmla="*/ 5 h 57"/>
                <a:gd name="T24" fmla="*/ 3 w 41"/>
                <a:gd name="T25" fmla="*/ 53 h 57"/>
                <a:gd name="T26" fmla="*/ 5 w 41"/>
                <a:gd name="T27" fmla="*/ 54 h 57"/>
                <a:gd name="T28" fmla="*/ 24 w 41"/>
                <a:gd name="T29" fmla="*/ 54 h 57"/>
                <a:gd name="T30" fmla="*/ 38 w 41"/>
                <a:gd name="T31" fmla="*/ 40 h 57"/>
                <a:gd name="T32" fmla="*/ 29 w 41"/>
                <a:gd name="T33" fmla="*/ 29 h 57"/>
                <a:gd name="T34" fmla="*/ 24 w 41"/>
                <a:gd name="T35" fmla="*/ 28 h 57"/>
                <a:gd name="T36" fmla="*/ 29 w 41"/>
                <a:gd name="T37" fmla="*/ 25 h 57"/>
                <a:gd name="T38" fmla="*/ 35 w 41"/>
                <a:gd name="T39" fmla="*/ 16 h 57"/>
                <a:gd name="T40" fmla="*/ 22 w 41"/>
                <a:gd name="T41" fmla="*/ 4 h 57"/>
                <a:gd name="T42" fmla="*/ 5 w 41"/>
                <a:gd name="T43" fmla="*/ 4 h 57"/>
                <a:gd name="T44" fmla="*/ 23 w 41"/>
                <a:gd name="T45" fmla="*/ 51 h 57"/>
                <a:gd name="T46" fmla="*/ 7 w 41"/>
                <a:gd name="T47" fmla="*/ 51 h 57"/>
                <a:gd name="T48" fmla="*/ 7 w 41"/>
                <a:gd name="T49" fmla="*/ 29 h 57"/>
                <a:gd name="T50" fmla="*/ 23 w 41"/>
                <a:gd name="T51" fmla="*/ 29 h 57"/>
                <a:gd name="T52" fmla="*/ 34 w 41"/>
                <a:gd name="T53" fmla="*/ 40 h 57"/>
                <a:gd name="T54" fmla="*/ 23 w 41"/>
                <a:gd name="T55" fmla="*/ 51 h 57"/>
                <a:gd name="T56" fmla="*/ 11 w 41"/>
                <a:gd name="T57" fmla="*/ 47 h 57"/>
                <a:gd name="T58" fmla="*/ 23 w 41"/>
                <a:gd name="T59" fmla="*/ 47 h 57"/>
                <a:gd name="T60" fmla="*/ 30 w 41"/>
                <a:gd name="T61" fmla="*/ 40 h 57"/>
                <a:gd name="T62" fmla="*/ 23 w 41"/>
                <a:gd name="T63" fmla="*/ 32 h 57"/>
                <a:gd name="T64" fmla="*/ 11 w 41"/>
                <a:gd name="T65" fmla="*/ 32 h 57"/>
                <a:gd name="T66" fmla="*/ 11 w 41"/>
                <a:gd name="T67" fmla="*/ 47 h 57"/>
                <a:gd name="T68" fmla="*/ 22 w 41"/>
                <a:gd name="T69" fmla="*/ 26 h 57"/>
                <a:gd name="T70" fmla="*/ 7 w 41"/>
                <a:gd name="T71" fmla="*/ 26 h 57"/>
                <a:gd name="T72" fmla="*/ 7 w 41"/>
                <a:gd name="T73" fmla="*/ 7 h 57"/>
                <a:gd name="T74" fmla="*/ 21 w 41"/>
                <a:gd name="T75" fmla="*/ 7 h 57"/>
                <a:gd name="T76" fmla="*/ 31 w 41"/>
                <a:gd name="T77" fmla="*/ 16 h 57"/>
                <a:gd name="T78" fmla="*/ 22 w 41"/>
                <a:gd name="T79" fmla="*/ 26 h 57"/>
                <a:gd name="T80" fmla="*/ 11 w 41"/>
                <a:gd name="T81" fmla="*/ 22 h 57"/>
                <a:gd name="T82" fmla="*/ 22 w 41"/>
                <a:gd name="T83" fmla="*/ 22 h 57"/>
                <a:gd name="T84" fmla="*/ 27 w 41"/>
                <a:gd name="T85" fmla="*/ 16 h 57"/>
                <a:gd name="T86" fmla="*/ 21 w 41"/>
                <a:gd name="T87" fmla="*/ 10 h 57"/>
                <a:gd name="T88" fmla="*/ 11 w 41"/>
                <a:gd name="T89" fmla="*/ 10 h 57"/>
                <a:gd name="T90" fmla="*/ 11 w 41"/>
                <a:gd name="T91" fmla="*/ 2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" h="57">
                  <a:moveTo>
                    <a:pt x="24" y="57"/>
                  </a:moveTo>
                  <a:cubicBezTo>
                    <a:pt x="5" y="57"/>
                    <a:pt x="5" y="57"/>
                    <a:pt x="5" y="57"/>
                  </a:cubicBezTo>
                  <a:cubicBezTo>
                    <a:pt x="2" y="57"/>
                    <a:pt x="0" y="55"/>
                    <a:pt x="0" y="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2" y="0"/>
                    <a:pt x="38" y="6"/>
                    <a:pt x="38" y="16"/>
                  </a:cubicBezTo>
                  <a:cubicBezTo>
                    <a:pt x="38" y="20"/>
                    <a:pt x="37" y="24"/>
                    <a:pt x="34" y="27"/>
                  </a:cubicBezTo>
                  <a:cubicBezTo>
                    <a:pt x="38" y="29"/>
                    <a:pt x="41" y="35"/>
                    <a:pt x="41" y="40"/>
                  </a:cubicBezTo>
                  <a:cubicBezTo>
                    <a:pt x="41" y="50"/>
                    <a:pt x="34" y="57"/>
                    <a:pt x="24" y="57"/>
                  </a:cubicBezTo>
                  <a:close/>
                  <a:moveTo>
                    <a:pt x="5" y="4"/>
                  </a:moveTo>
                  <a:cubicBezTo>
                    <a:pt x="4" y="4"/>
                    <a:pt x="3" y="4"/>
                    <a:pt x="3" y="5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" y="53"/>
                    <a:pt x="4" y="54"/>
                    <a:pt x="5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33" y="54"/>
                    <a:pt x="38" y="47"/>
                    <a:pt x="38" y="40"/>
                  </a:cubicBezTo>
                  <a:cubicBezTo>
                    <a:pt x="38" y="35"/>
                    <a:pt x="34" y="30"/>
                    <a:pt x="29" y="29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4" y="23"/>
                    <a:pt x="35" y="19"/>
                    <a:pt x="35" y="16"/>
                  </a:cubicBezTo>
                  <a:cubicBezTo>
                    <a:pt x="35" y="8"/>
                    <a:pt x="30" y="4"/>
                    <a:pt x="22" y="4"/>
                  </a:cubicBezTo>
                  <a:lnTo>
                    <a:pt x="5" y="4"/>
                  </a:lnTo>
                  <a:close/>
                  <a:moveTo>
                    <a:pt x="23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9" y="29"/>
                    <a:pt x="34" y="35"/>
                    <a:pt x="34" y="40"/>
                  </a:cubicBezTo>
                  <a:cubicBezTo>
                    <a:pt x="34" y="45"/>
                    <a:pt x="30" y="51"/>
                    <a:pt x="23" y="51"/>
                  </a:cubicBezTo>
                  <a:close/>
                  <a:moveTo>
                    <a:pt x="11" y="47"/>
                  </a:moveTo>
                  <a:cubicBezTo>
                    <a:pt x="23" y="47"/>
                    <a:pt x="23" y="47"/>
                    <a:pt x="23" y="47"/>
                  </a:cubicBezTo>
                  <a:cubicBezTo>
                    <a:pt x="28" y="47"/>
                    <a:pt x="30" y="43"/>
                    <a:pt x="30" y="40"/>
                  </a:cubicBezTo>
                  <a:cubicBezTo>
                    <a:pt x="30" y="37"/>
                    <a:pt x="28" y="32"/>
                    <a:pt x="23" y="32"/>
                  </a:cubicBezTo>
                  <a:cubicBezTo>
                    <a:pt x="11" y="32"/>
                    <a:pt x="11" y="32"/>
                    <a:pt x="11" y="32"/>
                  </a:cubicBezTo>
                  <a:lnTo>
                    <a:pt x="11" y="47"/>
                  </a:lnTo>
                  <a:close/>
                  <a:moveTo>
                    <a:pt x="22" y="26"/>
                  </a:moveTo>
                  <a:cubicBezTo>
                    <a:pt x="7" y="26"/>
                    <a:pt x="7" y="26"/>
                    <a:pt x="7" y="2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7" y="7"/>
                    <a:pt x="31" y="10"/>
                    <a:pt x="31" y="16"/>
                  </a:cubicBezTo>
                  <a:cubicBezTo>
                    <a:pt x="31" y="22"/>
                    <a:pt x="27" y="26"/>
                    <a:pt x="22" y="26"/>
                  </a:cubicBezTo>
                  <a:close/>
                  <a:moveTo>
                    <a:pt x="11" y="22"/>
                  </a:moveTo>
                  <a:cubicBezTo>
                    <a:pt x="22" y="22"/>
                    <a:pt x="22" y="22"/>
                    <a:pt x="22" y="22"/>
                  </a:cubicBezTo>
                  <a:cubicBezTo>
                    <a:pt x="26" y="22"/>
                    <a:pt x="27" y="19"/>
                    <a:pt x="27" y="16"/>
                  </a:cubicBezTo>
                  <a:cubicBezTo>
                    <a:pt x="27" y="12"/>
                    <a:pt x="25" y="10"/>
                    <a:pt x="21" y="10"/>
                  </a:cubicBezTo>
                  <a:cubicBezTo>
                    <a:pt x="11" y="10"/>
                    <a:pt x="11" y="10"/>
                    <a:pt x="11" y="10"/>
                  </a:cubicBezTo>
                  <a:lnTo>
                    <a:pt x="11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8" name="Freeform 192"/>
            <p:cNvSpPr/>
            <p:nvPr/>
          </p:nvSpPr>
          <p:spPr bwMode="auto">
            <a:xfrm>
              <a:off x="3148013" y="5092700"/>
              <a:ext cx="131763" cy="155575"/>
            </a:xfrm>
            <a:custGeom>
              <a:avLst/>
              <a:gdLst>
                <a:gd name="T0" fmla="*/ 27 w 47"/>
                <a:gd name="T1" fmla="*/ 0 h 55"/>
                <a:gd name="T2" fmla="*/ 45 w 47"/>
                <a:gd name="T3" fmla="*/ 7 h 55"/>
                <a:gd name="T4" fmla="*/ 46 w 47"/>
                <a:gd name="T5" fmla="*/ 12 h 55"/>
                <a:gd name="T6" fmla="*/ 40 w 47"/>
                <a:gd name="T7" fmla="*/ 12 h 55"/>
                <a:gd name="T8" fmla="*/ 27 w 47"/>
                <a:gd name="T9" fmla="*/ 7 h 55"/>
                <a:gd name="T10" fmla="*/ 7 w 47"/>
                <a:gd name="T11" fmla="*/ 28 h 55"/>
                <a:gd name="T12" fmla="*/ 27 w 47"/>
                <a:gd name="T13" fmla="*/ 48 h 55"/>
                <a:gd name="T14" fmla="*/ 40 w 47"/>
                <a:gd name="T15" fmla="*/ 43 h 55"/>
                <a:gd name="T16" fmla="*/ 46 w 47"/>
                <a:gd name="T17" fmla="*/ 44 h 55"/>
                <a:gd name="T18" fmla="*/ 45 w 47"/>
                <a:gd name="T19" fmla="*/ 49 h 55"/>
                <a:gd name="T20" fmla="*/ 27 w 47"/>
                <a:gd name="T21" fmla="*/ 55 h 55"/>
                <a:gd name="T22" fmla="*/ 0 w 47"/>
                <a:gd name="T23" fmla="*/ 28 h 55"/>
                <a:gd name="T24" fmla="*/ 27 w 47"/>
                <a:gd name="T2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55">
                  <a:moveTo>
                    <a:pt x="27" y="0"/>
                  </a:moveTo>
                  <a:cubicBezTo>
                    <a:pt x="34" y="0"/>
                    <a:pt x="41" y="3"/>
                    <a:pt x="45" y="7"/>
                  </a:cubicBezTo>
                  <a:cubicBezTo>
                    <a:pt x="47" y="8"/>
                    <a:pt x="47" y="10"/>
                    <a:pt x="46" y="12"/>
                  </a:cubicBezTo>
                  <a:cubicBezTo>
                    <a:pt x="44" y="14"/>
                    <a:pt x="42" y="14"/>
                    <a:pt x="40" y="12"/>
                  </a:cubicBezTo>
                  <a:cubicBezTo>
                    <a:pt x="37" y="9"/>
                    <a:pt x="32" y="7"/>
                    <a:pt x="27" y="7"/>
                  </a:cubicBezTo>
                  <a:cubicBezTo>
                    <a:pt x="16" y="7"/>
                    <a:pt x="7" y="17"/>
                    <a:pt x="7" y="28"/>
                  </a:cubicBezTo>
                  <a:cubicBezTo>
                    <a:pt x="7" y="39"/>
                    <a:pt x="16" y="48"/>
                    <a:pt x="27" y="48"/>
                  </a:cubicBezTo>
                  <a:cubicBezTo>
                    <a:pt x="32" y="48"/>
                    <a:pt x="37" y="46"/>
                    <a:pt x="40" y="43"/>
                  </a:cubicBezTo>
                  <a:cubicBezTo>
                    <a:pt x="42" y="42"/>
                    <a:pt x="44" y="42"/>
                    <a:pt x="46" y="44"/>
                  </a:cubicBezTo>
                  <a:cubicBezTo>
                    <a:pt x="47" y="45"/>
                    <a:pt x="47" y="47"/>
                    <a:pt x="45" y="49"/>
                  </a:cubicBezTo>
                  <a:cubicBezTo>
                    <a:pt x="41" y="53"/>
                    <a:pt x="34" y="55"/>
                    <a:pt x="27" y="55"/>
                  </a:cubicBezTo>
                  <a:cubicBezTo>
                    <a:pt x="12" y="55"/>
                    <a:pt x="0" y="43"/>
                    <a:pt x="0" y="28"/>
                  </a:cubicBezTo>
                  <a:cubicBezTo>
                    <a:pt x="0" y="13"/>
                    <a:pt x="12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9" name="Freeform 193"/>
            <p:cNvSpPr>
              <a:spLocks noEditPoints="1"/>
            </p:cNvSpPr>
            <p:nvPr/>
          </p:nvSpPr>
          <p:spPr bwMode="auto">
            <a:xfrm>
              <a:off x="3143250" y="5091113"/>
              <a:ext cx="142875" cy="161925"/>
            </a:xfrm>
            <a:custGeom>
              <a:avLst/>
              <a:gdLst>
                <a:gd name="T0" fmla="*/ 29 w 51"/>
                <a:gd name="T1" fmla="*/ 58 h 58"/>
                <a:gd name="T2" fmla="*/ 0 w 51"/>
                <a:gd name="T3" fmla="*/ 29 h 58"/>
                <a:gd name="T4" fmla="*/ 29 w 51"/>
                <a:gd name="T5" fmla="*/ 0 h 58"/>
                <a:gd name="T6" fmla="*/ 48 w 51"/>
                <a:gd name="T7" fmla="*/ 7 h 58"/>
                <a:gd name="T8" fmla="*/ 49 w 51"/>
                <a:gd name="T9" fmla="*/ 14 h 58"/>
                <a:gd name="T10" fmla="*/ 41 w 51"/>
                <a:gd name="T11" fmla="*/ 15 h 58"/>
                <a:gd name="T12" fmla="*/ 29 w 51"/>
                <a:gd name="T13" fmla="*/ 10 h 58"/>
                <a:gd name="T14" fmla="*/ 11 w 51"/>
                <a:gd name="T15" fmla="*/ 29 h 58"/>
                <a:gd name="T16" fmla="*/ 29 w 51"/>
                <a:gd name="T17" fmla="*/ 48 h 58"/>
                <a:gd name="T18" fmla="*/ 41 w 51"/>
                <a:gd name="T19" fmla="*/ 43 h 58"/>
                <a:gd name="T20" fmla="*/ 49 w 51"/>
                <a:gd name="T21" fmla="*/ 43 h 58"/>
                <a:gd name="T22" fmla="*/ 48 w 51"/>
                <a:gd name="T23" fmla="*/ 51 h 58"/>
                <a:gd name="T24" fmla="*/ 29 w 51"/>
                <a:gd name="T25" fmla="*/ 58 h 58"/>
                <a:gd name="T26" fmla="*/ 29 w 51"/>
                <a:gd name="T27" fmla="*/ 3 h 58"/>
                <a:gd name="T28" fmla="*/ 4 w 51"/>
                <a:gd name="T29" fmla="*/ 29 h 58"/>
                <a:gd name="T30" fmla="*/ 29 w 51"/>
                <a:gd name="T31" fmla="*/ 55 h 58"/>
                <a:gd name="T32" fmla="*/ 46 w 51"/>
                <a:gd name="T33" fmla="*/ 48 h 58"/>
                <a:gd name="T34" fmla="*/ 46 w 51"/>
                <a:gd name="T35" fmla="*/ 46 h 58"/>
                <a:gd name="T36" fmla="*/ 43 w 51"/>
                <a:gd name="T37" fmla="*/ 46 h 58"/>
                <a:gd name="T38" fmla="*/ 29 w 51"/>
                <a:gd name="T39" fmla="*/ 51 h 58"/>
                <a:gd name="T40" fmla="*/ 8 w 51"/>
                <a:gd name="T41" fmla="*/ 29 h 58"/>
                <a:gd name="T42" fmla="*/ 29 w 51"/>
                <a:gd name="T43" fmla="*/ 7 h 58"/>
                <a:gd name="T44" fmla="*/ 44 w 51"/>
                <a:gd name="T45" fmla="*/ 12 h 58"/>
                <a:gd name="T46" fmla="*/ 46 w 51"/>
                <a:gd name="T47" fmla="*/ 12 h 58"/>
                <a:gd name="T48" fmla="*/ 46 w 51"/>
                <a:gd name="T49" fmla="*/ 9 h 58"/>
                <a:gd name="T50" fmla="*/ 29 w 51"/>
                <a:gd name="T51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58">
                  <a:moveTo>
                    <a:pt x="29" y="58"/>
                  </a:moveTo>
                  <a:cubicBezTo>
                    <a:pt x="13" y="58"/>
                    <a:pt x="0" y="45"/>
                    <a:pt x="0" y="29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36" y="0"/>
                    <a:pt x="43" y="2"/>
                    <a:pt x="48" y="7"/>
                  </a:cubicBezTo>
                  <a:cubicBezTo>
                    <a:pt x="50" y="9"/>
                    <a:pt x="51" y="12"/>
                    <a:pt x="49" y="14"/>
                  </a:cubicBezTo>
                  <a:cubicBezTo>
                    <a:pt x="47" y="16"/>
                    <a:pt x="43" y="17"/>
                    <a:pt x="41" y="15"/>
                  </a:cubicBezTo>
                  <a:cubicBezTo>
                    <a:pt x="38" y="12"/>
                    <a:pt x="34" y="10"/>
                    <a:pt x="29" y="10"/>
                  </a:cubicBezTo>
                  <a:cubicBezTo>
                    <a:pt x="19" y="10"/>
                    <a:pt x="11" y="18"/>
                    <a:pt x="11" y="29"/>
                  </a:cubicBezTo>
                  <a:cubicBezTo>
                    <a:pt x="11" y="39"/>
                    <a:pt x="19" y="48"/>
                    <a:pt x="29" y="48"/>
                  </a:cubicBezTo>
                  <a:cubicBezTo>
                    <a:pt x="34" y="48"/>
                    <a:pt x="38" y="46"/>
                    <a:pt x="41" y="43"/>
                  </a:cubicBezTo>
                  <a:cubicBezTo>
                    <a:pt x="43" y="41"/>
                    <a:pt x="47" y="41"/>
                    <a:pt x="49" y="43"/>
                  </a:cubicBezTo>
                  <a:cubicBezTo>
                    <a:pt x="51" y="46"/>
                    <a:pt x="50" y="49"/>
                    <a:pt x="48" y="51"/>
                  </a:cubicBezTo>
                  <a:cubicBezTo>
                    <a:pt x="43" y="56"/>
                    <a:pt x="36" y="58"/>
                    <a:pt x="29" y="58"/>
                  </a:cubicBezTo>
                  <a:close/>
                  <a:moveTo>
                    <a:pt x="29" y="3"/>
                  </a:moveTo>
                  <a:cubicBezTo>
                    <a:pt x="15" y="3"/>
                    <a:pt x="4" y="14"/>
                    <a:pt x="4" y="29"/>
                  </a:cubicBezTo>
                  <a:cubicBezTo>
                    <a:pt x="4" y="43"/>
                    <a:pt x="15" y="55"/>
                    <a:pt x="29" y="55"/>
                  </a:cubicBezTo>
                  <a:cubicBezTo>
                    <a:pt x="36" y="55"/>
                    <a:pt x="42" y="52"/>
                    <a:pt x="46" y="48"/>
                  </a:cubicBezTo>
                  <a:cubicBezTo>
                    <a:pt x="47" y="48"/>
                    <a:pt x="47" y="47"/>
                    <a:pt x="46" y="46"/>
                  </a:cubicBezTo>
                  <a:cubicBezTo>
                    <a:pt x="45" y="45"/>
                    <a:pt x="44" y="45"/>
                    <a:pt x="43" y="46"/>
                  </a:cubicBezTo>
                  <a:cubicBezTo>
                    <a:pt x="39" y="49"/>
                    <a:pt x="34" y="51"/>
                    <a:pt x="29" y="51"/>
                  </a:cubicBezTo>
                  <a:cubicBezTo>
                    <a:pt x="17" y="51"/>
                    <a:pt x="8" y="41"/>
                    <a:pt x="8" y="29"/>
                  </a:cubicBezTo>
                  <a:cubicBezTo>
                    <a:pt x="8" y="16"/>
                    <a:pt x="17" y="7"/>
                    <a:pt x="29" y="7"/>
                  </a:cubicBezTo>
                  <a:cubicBezTo>
                    <a:pt x="34" y="7"/>
                    <a:pt x="39" y="8"/>
                    <a:pt x="44" y="12"/>
                  </a:cubicBezTo>
                  <a:cubicBezTo>
                    <a:pt x="44" y="13"/>
                    <a:pt x="45" y="13"/>
                    <a:pt x="46" y="12"/>
                  </a:cubicBezTo>
                  <a:cubicBezTo>
                    <a:pt x="47" y="11"/>
                    <a:pt x="47" y="10"/>
                    <a:pt x="46" y="9"/>
                  </a:cubicBezTo>
                  <a:cubicBezTo>
                    <a:pt x="42" y="5"/>
                    <a:pt x="36" y="3"/>
                    <a:pt x="2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0" name="Freeform 194"/>
            <p:cNvSpPr>
              <a:spLocks noEditPoints="1"/>
            </p:cNvSpPr>
            <p:nvPr/>
          </p:nvSpPr>
          <p:spPr bwMode="auto">
            <a:xfrm>
              <a:off x="2916238" y="4854575"/>
              <a:ext cx="473075" cy="460375"/>
            </a:xfrm>
            <a:custGeom>
              <a:avLst/>
              <a:gdLst>
                <a:gd name="T0" fmla="*/ 140 w 169"/>
                <a:gd name="T1" fmla="*/ 164 h 164"/>
                <a:gd name="T2" fmla="*/ 28 w 169"/>
                <a:gd name="T3" fmla="*/ 164 h 164"/>
                <a:gd name="T4" fmla="*/ 0 w 169"/>
                <a:gd name="T5" fmla="*/ 136 h 164"/>
                <a:gd name="T6" fmla="*/ 0 w 169"/>
                <a:gd name="T7" fmla="*/ 28 h 164"/>
                <a:gd name="T8" fmla="*/ 28 w 169"/>
                <a:gd name="T9" fmla="*/ 0 h 164"/>
                <a:gd name="T10" fmla="*/ 140 w 169"/>
                <a:gd name="T11" fmla="*/ 0 h 164"/>
                <a:gd name="T12" fmla="*/ 169 w 169"/>
                <a:gd name="T13" fmla="*/ 28 h 164"/>
                <a:gd name="T14" fmla="*/ 169 w 169"/>
                <a:gd name="T15" fmla="*/ 136 h 164"/>
                <a:gd name="T16" fmla="*/ 140 w 169"/>
                <a:gd name="T17" fmla="*/ 164 h 164"/>
                <a:gd name="T18" fmla="*/ 28 w 169"/>
                <a:gd name="T19" fmla="*/ 9 h 164"/>
                <a:gd name="T20" fmla="*/ 9 w 169"/>
                <a:gd name="T21" fmla="*/ 28 h 164"/>
                <a:gd name="T22" fmla="*/ 9 w 169"/>
                <a:gd name="T23" fmla="*/ 136 h 164"/>
                <a:gd name="T24" fmla="*/ 28 w 169"/>
                <a:gd name="T25" fmla="*/ 155 h 164"/>
                <a:gd name="T26" fmla="*/ 140 w 169"/>
                <a:gd name="T27" fmla="*/ 155 h 164"/>
                <a:gd name="T28" fmla="*/ 160 w 169"/>
                <a:gd name="T29" fmla="*/ 136 h 164"/>
                <a:gd name="T30" fmla="*/ 160 w 169"/>
                <a:gd name="T31" fmla="*/ 28 h 164"/>
                <a:gd name="T32" fmla="*/ 140 w 169"/>
                <a:gd name="T33" fmla="*/ 9 h 164"/>
                <a:gd name="T34" fmla="*/ 28 w 169"/>
                <a:gd name="T35" fmla="*/ 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9" h="164">
                  <a:moveTo>
                    <a:pt x="140" y="164"/>
                  </a:moveTo>
                  <a:cubicBezTo>
                    <a:pt x="28" y="164"/>
                    <a:pt x="28" y="164"/>
                    <a:pt x="28" y="164"/>
                  </a:cubicBezTo>
                  <a:cubicBezTo>
                    <a:pt x="12" y="164"/>
                    <a:pt x="0" y="151"/>
                    <a:pt x="0" y="13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56" y="0"/>
                    <a:pt x="169" y="13"/>
                    <a:pt x="169" y="28"/>
                  </a:cubicBezTo>
                  <a:cubicBezTo>
                    <a:pt x="169" y="136"/>
                    <a:pt x="169" y="136"/>
                    <a:pt x="169" y="136"/>
                  </a:cubicBezTo>
                  <a:cubicBezTo>
                    <a:pt x="169" y="151"/>
                    <a:pt x="156" y="164"/>
                    <a:pt x="140" y="164"/>
                  </a:cubicBezTo>
                  <a:close/>
                  <a:moveTo>
                    <a:pt x="28" y="9"/>
                  </a:moveTo>
                  <a:cubicBezTo>
                    <a:pt x="18" y="9"/>
                    <a:pt x="9" y="18"/>
                    <a:pt x="9" y="28"/>
                  </a:cubicBezTo>
                  <a:cubicBezTo>
                    <a:pt x="9" y="136"/>
                    <a:pt x="9" y="136"/>
                    <a:pt x="9" y="136"/>
                  </a:cubicBezTo>
                  <a:cubicBezTo>
                    <a:pt x="9" y="146"/>
                    <a:pt x="18" y="155"/>
                    <a:pt x="28" y="155"/>
                  </a:cubicBezTo>
                  <a:cubicBezTo>
                    <a:pt x="140" y="155"/>
                    <a:pt x="140" y="155"/>
                    <a:pt x="140" y="155"/>
                  </a:cubicBezTo>
                  <a:cubicBezTo>
                    <a:pt x="151" y="155"/>
                    <a:pt x="160" y="146"/>
                    <a:pt x="160" y="136"/>
                  </a:cubicBezTo>
                  <a:cubicBezTo>
                    <a:pt x="160" y="28"/>
                    <a:pt x="160" y="28"/>
                    <a:pt x="160" y="28"/>
                  </a:cubicBezTo>
                  <a:cubicBezTo>
                    <a:pt x="160" y="18"/>
                    <a:pt x="151" y="9"/>
                    <a:pt x="140" y="9"/>
                  </a:cubicBezTo>
                  <a:lnTo>
                    <a:pt x="2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11" name="Freeform 195"/>
          <p:cNvSpPr>
            <a:spLocks noEditPoints="1"/>
          </p:cNvSpPr>
          <p:nvPr/>
        </p:nvSpPr>
        <p:spPr bwMode="auto">
          <a:xfrm>
            <a:off x="3898010" y="4877098"/>
            <a:ext cx="864116" cy="866255"/>
          </a:xfrm>
          <a:custGeom>
            <a:avLst/>
            <a:gdLst>
              <a:gd name="T0" fmla="*/ 229 w 457"/>
              <a:gd name="T1" fmla="*/ 458 h 458"/>
              <a:gd name="T2" fmla="*/ 0 w 457"/>
              <a:gd name="T3" fmla="*/ 229 h 458"/>
              <a:gd name="T4" fmla="*/ 229 w 457"/>
              <a:gd name="T5" fmla="*/ 0 h 458"/>
              <a:gd name="T6" fmla="*/ 457 w 457"/>
              <a:gd name="T7" fmla="*/ 229 h 458"/>
              <a:gd name="T8" fmla="*/ 229 w 457"/>
              <a:gd name="T9" fmla="*/ 458 h 458"/>
              <a:gd name="T10" fmla="*/ 229 w 457"/>
              <a:gd name="T11" fmla="*/ 10 h 458"/>
              <a:gd name="T12" fmla="*/ 9 w 457"/>
              <a:gd name="T13" fmla="*/ 229 h 458"/>
              <a:gd name="T14" fmla="*/ 229 w 457"/>
              <a:gd name="T15" fmla="*/ 448 h 458"/>
              <a:gd name="T16" fmla="*/ 448 w 457"/>
              <a:gd name="T17" fmla="*/ 229 h 458"/>
              <a:gd name="T18" fmla="*/ 229 w 457"/>
              <a:gd name="T19" fmla="*/ 1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8">
                <a:moveTo>
                  <a:pt x="229" y="458"/>
                </a:moveTo>
                <a:cubicBezTo>
                  <a:pt x="102" y="458"/>
                  <a:pt x="0" y="355"/>
                  <a:pt x="0" y="229"/>
                </a:cubicBezTo>
                <a:cubicBezTo>
                  <a:pt x="0" y="103"/>
                  <a:pt x="102" y="0"/>
                  <a:pt x="229" y="0"/>
                </a:cubicBezTo>
                <a:cubicBezTo>
                  <a:pt x="355" y="0"/>
                  <a:pt x="457" y="103"/>
                  <a:pt x="457" y="229"/>
                </a:cubicBezTo>
                <a:cubicBezTo>
                  <a:pt x="457" y="355"/>
                  <a:pt x="355" y="458"/>
                  <a:pt x="229" y="458"/>
                </a:cubicBezTo>
                <a:close/>
                <a:moveTo>
                  <a:pt x="229" y="10"/>
                </a:moveTo>
                <a:cubicBezTo>
                  <a:pt x="108" y="10"/>
                  <a:pt x="9" y="108"/>
                  <a:pt x="9" y="229"/>
                </a:cubicBezTo>
                <a:cubicBezTo>
                  <a:pt x="9" y="350"/>
                  <a:pt x="108" y="448"/>
                  <a:pt x="229" y="448"/>
                </a:cubicBezTo>
                <a:cubicBezTo>
                  <a:pt x="350" y="448"/>
                  <a:pt x="448" y="350"/>
                  <a:pt x="448" y="229"/>
                </a:cubicBezTo>
                <a:cubicBezTo>
                  <a:pt x="448" y="108"/>
                  <a:pt x="350" y="10"/>
                  <a:pt x="229" y="1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12" name="组合 311"/>
          <p:cNvGrpSpPr/>
          <p:nvPr/>
        </p:nvGrpSpPr>
        <p:grpSpPr>
          <a:xfrm>
            <a:off x="5343908" y="5009710"/>
            <a:ext cx="367891" cy="603170"/>
            <a:chOff x="4598988" y="4714875"/>
            <a:chExt cx="546100" cy="895350"/>
          </a:xfrm>
          <a:solidFill>
            <a:srgbClr val="FC621E"/>
          </a:solidFill>
        </p:grpSpPr>
        <p:sp>
          <p:nvSpPr>
            <p:cNvPr id="313" name="Freeform 196"/>
            <p:cNvSpPr>
              <a:spLocks noEditPoints="1"/>
            </p:cNvSpPr>
            <p:nvPr/>
          </p:nvSpPr>
          <p:spPr bwMode="auto">
            <a:xfrm>
              <a:off x="4702175" y="4714875"/>
              <a:ext cx="339725" cy="336550"/>
            </a:xfrm>
            <a:custGeom>
              <a:avLst/>
              <a:gdLst>
                <a:gd name="T0" fmla="*/ 61 w 121"/>
                <a:gd name="T1" fmla="*/ 120 h 120"/>
                <a:gd name="T2" fmla="*/ 0 w 121"/>
                <a:gd name="T3" fmla="*/ 60 h 120"/>
                <a:gd name="T4" fmla="*/ 61 w 121"/>
                <a:gd name="T5" fmla="*/ 0 h 120"/>
                <a:gd name="T6" fmla="*/ 121 w 121"/>
                <a:gd name="T7" fmla="*/ 60 h 120"/>
                <a:gd name="T8" fmla="*/ 61 w 121"/>
                <a:gd name="T9" fmla="*/ 120 h 120"/>
                <a:gd name="T10" fmla="*/ 61 w 121"/>
                <a:gd name="T11" fmla="*/ 9 h 120"/>
                <a:gd name="T12" fmla="*/ 9 w 121"/>
                <a:gd name="T13" fmla="*/ 60 h 120"/>
                <a:gd name="T14" fmla="*/ 61 w 121"/>
                <a:gd name="T15" fmla="*/ 111 h 120"/>
                <a:gd name="T16" fmla="*/ 112 w 121"/>
                <a:gd name="T17" fmla="*/ 60 h 120"/>
                <a:gd name="T18" fmla="*/ 61 w 121"/>
                <a:gd name="T19" fmla="*/ 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0">
                  <a:moveTo>
                    <a:pt x="61" y="120"/>
                  </a:moveTo>
                  <a:cubicBezTo>
                    <a:pt x="27" y="120"/>
                    <a:pt x="0" y="93"/>
                    <a:pt x="0" y="60"/>
                  </a:cubicBezTo>
                  <a:cubicBezTo>
                    <a:pt x="0" y="27"/>
                    <a:pt x="27" y="0"/>
                    <a:pt x="61" y="0"/>
                  </a:cubicBezTo>
                  <a:cubicBezTo>
                    <a:pt x="94" y="0"/>
                    <a:pt x="121" y="27"/>
                    <a:pt x="121" y="60"/>
                  </a:cubicBezTo>
                  <a:cubicBezTo>
                    <a:pt x="121" y="93"/>
                    <a:pt x="94" y="120"/>
                    <a:pt x="61" y="120"/>
                  </a:cubicBezTo>
                  <a:close/>
                  <a:moveTo>
                    <a:pt x="61" y="9"/>
                  </a:moveTo>
                  <a:cubicBezTo>
                    <a:pt x="32" y="9"/>
                    <a:pt x="9" y="32"/>
                    <a:pt x="9" y="60"/>
                  </a:cubicBezTo>
                  <a:cubicBezTo>
                    <a:pt x="9" y="88"/>
                    <a:pt x="32" y="111"/>
                    <a:pt x="61" y="111"/>
                  </a:cubicBezTo>
                  <a:cubicBezTo>
                    <a:pt x="89" y="111"/>
                    <a:pt x="112" y="88"/>
                    <a:pt x="112" y="60"/>
                  </a:cubicBezTo>
                  <a:cubicBezTo>
                    <a:pt x="112" y="32"/>
                    <a:pt x="89" y="9"/>
                    <a:pt x="6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4" name="Freeform 197"/>
            <p:cNvSpPr>
              <a:spLocks noEditPoints="1"/>
            </p:cNvSpPr>
            <p:nvPr/>
          </p:nvSpPr>
          <p:spPr bwMode="auto">
            <a:xfrm>
              <a:off x="4702175" y="4714875"/>
              <a:ext cx="339725" cy="182562"/>
            </a:xfrm>
            <a:custGeom>
              <a:avLst/>
              <a:gdLst>
                <a:gd name="T0" fmla="*/ 116 w 121"/>
                <a:gd name="T1" fmla="*/ 65 h 65"/>
                <a:gd name="T2" fmla="*/ 61 w 121"/>
                <a:gd name="T3" fmla="*/ 33 h 65"/>
                <a:gd name="T4" fmla="*/ 5 w 121"/>
                <a:gd name="T5" fmla="*/ 65 h 65"/>
                <a:gd name="T6" fmla="*/ 0 w 121"/>
                <a:gd name="T7" fmla="*/ 60 h 65"/>
                <a:gd name="T8" fmla="*/ 61 w 121"/>
                <a:gd name="T9" fmla="*/ 0 h 65"/>
                <a:gd name="T10" fmla="*/ 121 w 121"/>
                <a:gd name="T11" fmla="*/ 60 h 65"/>
                <a:gd name="T12" fmla="*/ 116 w 121"/>
                <a:gd name="T13" fmla="*/ 65 h 65"/>
                <a:gd name="T14" fmla="*/ 61 w 121"/>
                <a:gd name="T15" fmla="*/ 9 h 65"/>
                <a:gd name="T16" fmla="*/ 10 w 121"/>
                <a:gd name="T17" fmla="*/ 55 h 65"/>
                <a:gd name="T18" fmla="*/ 57 w 121"/>
                <a:gd name="T19" fmla="*/ 23 h 65"/>
                <a:gd name="T20" fmla="*/ 61 w 121"/>
                <a:gd name="T21" fmla="*/ 21 h 65"/>
                <a:gd name="T22" fmla="*/ 64 w 121"/>
                <a:gd name="T23" fmla="*/ 23 h 65"/>
                <a:gd name="T24" fmla="*/ 112 w 121"/>
                <a:gd name="T25" fmla="*/ 55 h 65"/>
                <a:gd name="T26" fmla="*/ 61 w 121"/>
                <a:gd name="T27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65">
                  <a:moveTo>
                    <a:pt x="116" y="65"/>
                  </a:moveTo>
                  <a:cubicBezTo>
                    <a:pt x="90" y="65"/>
                    <a:pt x="69" y="43"/>
                    <a:pt x="61" y="33"/>
                  </a:cubicBezTo>
                  <a:cubicBezTo>
                    <a:pt x="53" y="43"/>
                    <a:pt x="32" y="65"/>
                    <a:pt x="5" y="65"/>
                  </a:cubicBezTo>
                  <a:cubicBezTo>
                    <a:pt x="2" y="65"/>
                    <a:pt x="0" y="63"/>
                    <a:pt x="0" y="60"/>
                  </a:cubicBezTo>
                  <a:cubicBezTo>
                    <a:pt x="0" y="27"/>
                    <a:pt x="27" y="0"/>
                    <a:pt x="61" y="0"/>
                  </a:cubicBezTo>
                  <a:cubicBezTo>
                    <a:pt x="94" y="0"/>
                    <a:pt x="121" y="27"/>
                    <a:pt x="121" y="60"/>
                  </a:cubicBezTo>
                  <a:cubicBezTo>
                    <a:pt x="121" y="63"/>
                    <a:pt x="119" y="65"/>
                    <a:pt x="116" y="65"/>
                  </a:cubicBezTo>
                  <a:close/>
                  <a:moveTo>
                    <a:pt x="61" y="9"/>
                  </a:moveTo>
                  <a:cubicBezTo>
                    <a:pt x="34" y="9"/>
                    <a:pt x="12" y="29"/>
                    <a:pt x="10" y="55"/>
                  </a:cubicBezTo>
                  <a:cubicBezTo>
                    <a:pt x="37" y="52"/>
                    <a:pt x="57" y="23"/>
                    <a:pt x="57" y="23"/>
                  </a:cubicBezTo>
                  <a:cubicBezTo>
                    <a:pt x="58" y="22"/>
                    <a:pt x="59" y="21"/>
                    <a:pt x="61" y="21"/>
                  </a:cubicBezTo>
                  <a:cubicBezTo>
                    <a:pt x="62" y="21"/>
                    <a:pt x="64" y="22"/>
                    <a:pt x="64" y="23"/>
                  </a:cubicBezTo>
                  <a:cubicBezTo>
                    <a:pt x="65" y="23"/>
                    <a:pt x="85" y="52"/>
                    <a:pt x="112" y="55"/>
                  </a:cubicBezTo>
                  <a:cubicBezTo>
                    <a:pt x="109" y="29"/>
                    <a:pt x="87" y="9"/>
                    <a:pt x="6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5" name="Freeform 198"/>
            <p:cNvSpPr/>
            <p:nvPr/>
          </p:nvSpPr>
          <p:spPr bwMode="auto">
            <a:xfrm>
              <a:off x="4702175" y="5006975"/>
              <a:ext cx="339725" cy="355600"/>
            </a:xfrm>
            <a:custGeom>
              <a:avLst/>
              <a:gdLst>
                <a:gd name="T0" fmla="*/ 57 w 121"/>
                <a:gd name="T1" fmla="*/ 127 h 127"/>
                <a:gd name="T2" fmla="*/ 45 w 121"/>
                <a:gd name="T3" fmla="*/ 127 h 127"/>
                <a:gd name="T4" fmla="*/ 0 w 121"/>
                <a:gd name="T5" fmla="*/ 106 h 127"/>
                <a:gd name="T6" fmla="*/ 0 w 121"/>
                <a:gd name="T7" fmla="*/ 105 h 127"/>
                <a:gd name="T8" fmla="*/ 30 w 121"/>
                <a:gd name="T9" fmla="*/ 2 h 127"/>
                <a:gd name="T10" fmla="*/ 37 w 121"/>
                <a:gd name="T11" fmla="*/ 1 h 127"/>
                <a:gd name="T12" fmla="*/ 37 w 121"/>
                <a:gd name="T13" fmla="*/ 8 h 127"/>
                <a:gd name="T14" fmla="*/ 9 w 121"/>
                <a:gd name="T15" fmla="*/ 104 h 127"/>
                <a:gd name="T16" fmla="*/ 45 w 121"/>
                <a:gd name="T17" fmla="*/ 118 h 127"/>
                <a:gd name="T18" fmla="*/ 112 w 121"/>
                <a:gd name="T19" fmla="*/ 104 h 127"/>
                <a:gd name="T20" fmla="*/ 84 w 121"/>
                <a:gd name="T21" fmla="*/ 8 h 127"/>
                <a:gd name="T22" fmla="*/ 85 w 121"/>
                <a:gd name="T23" fmla="*/ 1 h 127"/>
                <a:gd name="T24" fmla="*/ 91 w 121"/>
                <a:gd name="T25" fmla="*/ 2 h 127"/>
                <a:gd name="T26" fmla="*/ 121 w 121"/>
                <a:gd name="T27" fmla="*/ 105 h 127"/>
                <a:gd name="T28" fmla="*/ 121 w 121"/>
                <a:gd name="T29" fmla="*/ 106 h 127"/>
                <a:gd name="T30" fmla="*/ 57 w 121"/>
                <a:gd name="T31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1" h="127">
                  <a:moveTo>
                    <a:pt x="57" y="127"/>
                  </a:moveTo>
                  <a:cubicBezTo>
                    <a:pt x="53" y="127"/>
                    <a:pt x="49" y="127"/>
                    <a:pt x="45" y="127"/>
                  </a:cubicBezTo>
                  <a:cubicBezTo>
                    <a:pt x="29" y="126"/>
                    <a:pt x="3" y="122"/>
                    <a:pt x="0" y="106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62"/>
                    <a:pt x="12" y="23"/>
                    <a:pt x="30" y="2"/>
                  </a:cubicBezTo>
                  <a:cubicBezTo>
                    <a:pt x="32" y="0"/>
                    <a:pt x="35" y="0"/>
                    <a:pt x="37" y="1"/>
                  </a:cubicBezTo>
                  <a:cubicBezTo>
                    <a:pt x="38" y="3"/>
                    <a:pt x="39" y="6"/>
                    <a:pt x="37" y="8"/>
                  </a:cubicBezTo>
                  <a:cubicBezTo>
                    <a:pt x="20" y="27"/>
                    <a:pt x="9" y="64"/>
                    <a:pt x="9" y="104"/>
                  </a:cubicBezTo>
                  <a:cubicBezTo>
                    <a:pt x="11" y="111"/>
                    <a:pt x="25" y="116"/>
                    <a:pt x="45" y="118"/>
                  </a:cubicBezTo>
                  <a:cubicBezTo>
                    <a:pt x="75" y="120"/>
                    <a:pt x="108" y="113"/>
                    <a:pt x="112" y="104"/>
                  </a:cubicBezTo>
                  <a:cubicBezTo>
                    <a:pt x="112" y="64"/>
                    <a:pt x="101" y="27"/>
                    <a:pt x="84" y="8"/>
                  </a:cubicBezTo>
                  <a:cubicBezTo>
                    <a:pt x="83" y="6"/>
                    <a:pt x="83" y="3"/>
                    <a:pt x="85" y="1"/>
                  </a:cubicBezTo>
                  <a:cubicBezTo>
                    <a:pt x="87" y="0"/>
                    <a:pt x="89" y="0"/>
                    <a:pt x="91" y="2"/>
                  </a:cubicBezTo>
                  <a:cubicBezTo>
                    <a:pt x="110" y="23"/>
                    <a:pt x="121" y="62"/>
                    <a:pt x="121" y="105"/>
                  </a:cubicBezTo>
                  <a:cubicBezTo>
                    <a:pt x="121" y="105"/>
                    <a:pt x="121" y="106"/>
                    <a:pt x="121" y="106"/>
                  </a:cubicBezTo>
                  <a:cubicBezTo>
                    <a:pt x="116" y="122"/>
                    <a:pt x="84" y="127"/>
                    <a:pt x="57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6" name="Freeform 199"/>
            <p:cNvSpPr/>
            <p:nvPr/>
          </p:nvSpPr>
          <p:spPr bwMode="auto">
            <a:xfrm>
              <a:off x="4829175" y="5337175"/>
              <a:ext cx="25400" cy="233362"/>
            </a:xfrm>
            <a:custGeom>
              <a:avLst/>
              <a:gdLst>
                <a:gd name="T0" fmla="*/ 5 w 9"/>
                <a:gd name="T1" fmla="*/ 83 h 83"/>
                <a:gd name="T2" fmla="*/ 0 w 9"/>
                <a:gd name="T3" fmla="*/ 78 h 83"/>
                <a:gd name="T4" fmla="*/ 0 w 9"/>
                <a:gd name="T5" fmla="*/ 5 h 83"/>
                <a:gd name="T6" fmla="*/ 5 w 9"/>
                <a:gd name="T7" fmla="*/ 0 h 83"/>
                <a:gd name="T8" fmla="*/ 9 w 9"/>
                <a:gd name="T9" fmla="*/ 5 h 83"/>
                <a:gd name="T10" fmla="*/ 9 w 9"/>
                <a:gd name="T11" fmla="*/ 78 h 83"/>
                <a:gd name="T12" fmla="*/ 5 w 9"/>
                <a:gd name="T1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3">
                  <a:moveTo>
                    <a:pt x="5" y="83"/>
                  </a:moveTo>
                  <a:cubicBezTo>
                    <a:pt x="2" y="83"/>
                    <a:pt x="0" y="81"/>
                    <a:pt x="0" y="7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9" y="81"/>
                    <a:pt x="7" y="83"/>
                    <a:pt x="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7" name="Freeform 200"/>
            <p:cNvSpPr>
              <a:spLocks noEditPoints="1"/>
            </p:cNvSpPr>
            <p:nvPr/>
          </p:nvSpPr>
          <p:spPr bwMode="auto">
            <a:xfrm>
              <a:off x="4598988" y="4868863"/>
              <a:ext cx="131763" cy="182562"/>
            </a:xfrm>
            <a:custGeom>
              <a:avLst/>
              <a:gdLst>
                <a:gd name="T0" fmla="*/ 23 w 47"/>
                <a:gd name="T1" fmla="*/ 65 h 65"/>
                <a:gd name="T2" fmla="*/ 21 w 47"/>
                <a:gd name="T3" fmla="*/ 65 h 65"/>
                <a:gd name="T4" fmla="*/ 1 w 47"/>
                <a:gd name="T5" fmla="*/ 58 h 65"/>
                <a:gd name="T6" fmla="*/ 0 w 47"/>
                <a:gd name="T7" fmla="*/ 55 h 65"/>
                <a:gd name="T8" fmla="*/ 40 w 47"/>
                <a:gd name="T9" fmla="*/ 1 h 65"/>
                <a:gd name="T10" fmla="*/ 45 w 47"/>
                <a:gd name="T11" fmla="*/ 2 h 65"/>
                <a:gd name="T12" fmla="*/ 46 w 47"/>
                <a:gd name="T13" fmla="*/ 7 h 65"/>
                <a:gd name="T14" fmla="*/ 46 w 47"/>
                <a:gd name="T15" fmla="*/ 53 h 65"/>
                <a:gd name="T16" fmla="*/ 45 w 47"/>
                <a:gd name="T17" fmla="*/ 58 h 65"/>
                <a:gd name="T18" fmla="*/ 23 w 47"/>
                <a:gd name="T19" fmla="*/ 65 h 65"/>
                <a:gd name="T20" fmla="*/ 9 w 47"/>
                <a:gd name="T21" fmla="*/ 54 h 65"/>
                <a:gd name="T22" fmla="*/ 21 w 47"/>
                <a:gd name="T23" fmla="*/ 56 h 65"/>
                <a:gd name="T24" fmla="*/ 36 w 47"/>
                <a:gd name="T25" fmla="*/ 54 h 65"/>
                <a:gd name="T26" fmla="*/ 34 w 47"/>
                <a:gd name="T27" fmla="*/ 16 h 65"/>
                <a:gd name="T28" fmla="*/ 9 w 47"/>
                <a:gd name="T29" fmla="*/ 5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65">
                  <a:moveTo>
                    <a:pt x="23" y="65"/>
                  </a:moveTo>
                  <a:cubicBezTo>
                    <a:pt x="22" y="65"/>
                    <a:pt x="21" y="65"/>
                    <a:pt x="21" y="65"/>
                  </a:cubicBezTo>
                  <a:cubicBezTo>
                    <a:pt x="15" y="65"/>
                    <a:pt x="5" y="64"/>
                    <a:pt x="1" y="58"/>
                  </a:cubicBezTo>
                  <a:cubicBezTo>
                    <a:pt x="0" y="57"/>
                    <a:pt x="0" y="56"/>
                    <a:pt x="0" y="55"/>
                  </a:cubicBezTo>
                  <a:cubicBezTo>
                    <a:pt x="0" y="22"/>
                    <a:pt x="38" y="2"/>
                    <a:pt x="40" y="1"/>
                  </a:cubicBezTo>
                  <a:cubicBezTo>
                    <a:pt x="41" y="0"/>
                    <a:pt x="43" y="0"/>
                    <a:pt x="45" y="2"/>
                  </a:cubicBezTo>
                  <a:cubicBezTo>
                    <a:pt x="46" y="3"/>
                    <a:pt x="47" y="5"/>
                    <a:pt x="46" y="7"/>
                  </a:cubicBezTo>
                  <a:cubicBezTo>
                    <a:pt x="46" y="7"/>
                    <a:pt x="34" y="35"/>
                    <a:pt x="46" y="53"/>
                  </a:cubicBezTo>
                  <a:cubicBezTo>
                    <a:pt x="47" y="55"/>
                    <a:pt x="46" y="57"/>
                    <a:pt x="45" y="58"/>
                  </a:cubicBezTo>
                  <a:cubicBezTo>
                    <a:pt x="41" y="64"/>
                    <a:pt x="31" y="65"/>
                    <a:pt x="23" y="65"/>
                  </a:cubicBezTo>
                  <a:close/>
                  <a:moveTo>
                    <a:pt x="9" y="54"/>
                  </a:moveTo>
                  <a:cubicBezTo>
                    <a:pt x="11" y="55"/>
                    <a:pt x="15" y="56"/>
                    <a:pt x="21" y="56"/>
                  </a:cubicBezTo>
                  <a:cubicBezTo>
                    <a:pt x="27" y="56"/>
                    <a:pt x="33" y="55"/>
                    <a:pt x="36" y="54"/>
                  </a:cubicBezTo>
                  <a:cubicBezTo>
                    <a:pt x="30" y="41"/>
                    <a:pt x="31" y="26"/>
                    <a:pt x="34" y="16"/>
                  </a:cubicBezTo>
                  <a:cubicBezTo>
                    <a:pt x="24" y="23"/>
                    <a:pt x="10" y="37"/>
                    <a:pt x="9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8" name="Freeform 201"/>
            <p:cNvSpPr>
              <a:spLocks noEditPoints="1"/>
            </p:cNvSpPr>
            <p:nvPr/>
          </p:nvSpPr>
          <p:spPr bwMode="auto">
            <a:xfrm>
              <a:off x="5013325" y="4868863"/>
              <a:ext cx="131763" cy="182562"/>
            </a:xfrm>
            <a:custGeom>
              <a:avLst/>
              <a:gdLst>
                <a:gd name="T0" fmla="*/ 24 w 47"/>
                <a:gd name="T1" fmla="*/ 65 h 65"/>
                <a:gd name="T2" fmla="*/ 2 w 47"/>
                <a:gd name="T3" fmla="*/ 58 h 65"/>
                <a:gd name="T4" fmla="*/ 2 w 47"/>
                <a:gd name="T5" fmla="*/ 53 h 65"/>
                <a:gd name="T6" fmla="*/ 1 w 47"/>
                <a:gd name="T7" fmla="*/ 7 h 65"/>
                <a:gd name="T8" fmla="*/ 2 w 47"/>
                <a:gd name="T9" fmla="*/ 2 h 65"/>
                <a:gd name="T10" fmla="*/ 8 w 47"/>
                <a:gd name="T11" fmla="*/ 1 h 65"/>
                <a:gd name="T12" fmla="*/ 47 w 47"/>
                <a:gd name="T13" fmla="*/ 55 h 65"/>
                <a:gd name="T14" fmla="*/ 46 w 47"/>
                <a:gd name="T15" fmla="*/ 58 h 65"/>
                <a:gd name="T16" fmla="*/ 27 w 47"/>
                <a:gd name="T17" fmla="*/ 65 h 65"/>
                <a:gd name="T18" fmla="*/ 24 w 47"/>
                <a:gd name="T19" fmla="*/ 65 h 65"/>
                <a:gd name="T20" fmla="*/ 12 w 47"/>
                <a:gd name="T21" fmla="*/ 54 h 65"/>
                <a:gd name="T22" fmla="*/ 26 w 47"/>
                <a:gd name="T23" fmla="*/ 56 h 65"/>
                <a:gd name="T24" fmla="*/ 38 w 47"/>
                <a:gd name="T25" fmla="*/ 54 h 65"/>
                <a:gd name="T26" fmla="*/ 14 w 47"/>
                <a:gd name="T27" fmla="*/ 16 h 65"/>
                <a:gd name="T28" fmla="*/ 12 w 47"/>
                <a:gd name="T29" fmla="*/ 5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65">
                  <a:moveTo>
                    <a:pt x="24" y="65"/>
                  </a:moveTo>
                  <a:cubicBezTo>
                    <a:pt x="16" y="65"/>
                    <a:pt x="6" y="64"/>
                    <a:pt x="2" y="58"/>
                  </a:cubicBezTo>
                  <a:cubicBezTo>
                    <a:pt x="1" y="57"/>
                    <a:pt x="1" y="55"/>
                    <a:pt x="2" y="53"/>
                  </a:cubicBezTo>
                  <a:cubicBezTo>
                    <a:pt x="13" y="35"/>
                    <a:pt x="1" y="7"/>
                    <a:pt x="1" y="7"/>
                  </a:cubicBezTo>
                  <a:cubicBezTo>
                    <a:pt x="0" y="5"/>
                    <a:pt x="1" y="3"/>
                    <a:pt x="2" y="2"/>
                  </a:cubicBezTo>
                  <a:cubicBezTo>
                    <a:pt x="4" y="0"/>
                    <a:pt x="6" y="0"/>
                    <a:pt x="8" y="1"/>
                  </a:cubicBezTo>
                  <a:cubicBezTo>
                    <a:pt x="9" y="2"/>
                    <a:pt x="47" y="22"/>
                    <a:pt x="47" y="55"/>
                  </a:cubicBezTo>
                  <a:cubicBezTo>
                    <a:pt x="47" y="56"/>
                    <a:pt x="47" y="57"/>
                    <a:pt x="46" y="58"/>
                  </a:cubicBezTo>
                  <a:cubicBezTo>
                    <a:pt x="42" y="64"/>
                    <a:pt x="32" y="65"/>
                    <a:pt x="27" y="65"/>
                  </a:cubicBezTo>
                  <a:cubicBezTo>
                    <a:pt x="26" y="65"/>
                    <a:pt x="25" y="65"/>
                    <a:pt x="24" y="65"/>
                  </a:cubicBezTo>
                  <a:close/>
                  <a:moveTo>
                    <a:pt x="12" y="54"/>
                  </a:moveTo>
                  <a:cubicBezTo>
                    <a:pt x="14" y="55"/>
                    <a:pt x="20" y="56"/>
                    <a:pt x="26" y="56"/>
                  </a:cubicBezTo>
                  <a:cubicBezTo>
                    <a:pt x="32" y="56"/>
                    <a:pt x="36" y="55"/>
                    <a:pt x="38" y="54"/>
                  </a:cubicBezTo>
                  <a:cubicBezTo>
                    <a:pt x="37" y="37"/>
                    <a:pt x="23" y="23"/>
                    <a:pt x="14" y="16"/>
                  </a:cubicBezTo>
                  <a:cubicBezTo>
                    <a:pt x="16" y="26"/>
                    <a:pt x="18" y="41"/>
                    <a:pt x="1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9" name="Freeform 202"/>
            <p:cNvSpPr/>
            <p:nvPr/>
          </p:nvSpPr>
          <p:spPr bwMode="auto">
            <a:xfrm>
              <a:off x="4843463" y="4956175"/>
              <a:ext cx="58738" cy="36512"/>
            </a:xfrm>
            <a:custGeom>
              <a:avLst/>
              <a:gdLst>
                <a:gd name="T0" fmla="*/ 11 w 21"/>
                <a:gd name="T1" fmla="*/ 13 h 13"/>
                <a:gd name="T2" fmla="*/ 1 w 21"/>
                <a:gd name="T3" fmla="*/ 8 h 13"/>
                <a:gd name="T4" fmla="*/ 3 w 21"/>
                <a:gd name="T5" fmla="*/ 2 h 13"/>
                <a:gd name="T6" fmla="*/ 9 w 21"/>
                <a:gd name="T7" fmla="*/ 4 h 13"/>
                <a:gd name="T8" fmla="*/ 11 w 21"/>
                <a:gd name="T9" fmla="*/ 4 h 13"/>
                <a:gd name="T10" fmla="*/ 12 w 21"/>
                <a:gd name="T11" fmla="*/ 4 h 13"/>
                <a:gd name="T12" fmla="*/ 18 w 21"/>
                <a:gd name="T13" fmla="*/ 2 h 13"/>
                <a:gd name="T14" fmla="*/ 20 w 21"/>
                <a:gd name="T15" fmla="*/ 8 h 13"/>
                <a:gd name="T16" fmla="*/ 11 w 21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3">
                  <a:moveTo>
                    <a:pt x="11" y="13"/>
                  </a:moveTo>
                  <a:cubicBezTo>
                    <a:pt x="7" y="13"/>
                    <a:pt x="3" y="11"/>
                    <a:pt x="1" y="8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5" y="0"/>
                    <a:pt x="8" y="1"/>
                    <a:pt x="9" y="4"/>
                  </a:cubicBezTo>
                  <a:cubicBezTo>
                    <a:pt x="10" y="4"/>
                    <a:pt x="10" y="4"/>
                    <a:pt x="11" y="4"/>
                  </a:cubicBezTo>
                  <a:cubicBezTo>
                    <a:pt x="11" y="4"/>
                    <a:pt x="12" y="4"/>
                    <a:pt x="12" y="4"/>
                  </a:cubicBezTo>
                  <a:cubicBezTo>
                    <a:pt x="13" y="1"/>
                    <a:pt x="16" y="0"/>
                    <a:pt x="18" y="2"/>
                  </a:cubicBezTo>
                  <a:cubicBezTo>
                    <a:pt x="20" y="3"/>
                    <a:pt x="21" y="5"/>
                    <a:pt x="20" y="8"/>
                  </a:cubicBezTo>
                  <a:cubicBezTo>
                    <a:pt x="18" y="11"/>
                    <a:pt x="15" y="13"/>
                    <a:pt x="1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0" name="Freeform 203"/>
            <p:cNvSpPr>
              <a:spLocks noEditPoints="1"/>
            </p:cNvSpPr>
            <p:nvPr/>
          </p:nvSpPr>
          <p:spPr bwMode="auto">
            <a:xfrm>
              <a:off x="4716463" y="5527675"/>
              <a:ext cx="146050" cy="82550"/>
            </a:xfrm>
            <a:custGeom>
              <a:avLst/>
              <a:gdLst>
                <a:gd name="T0" fmla="*/ 26 w 52"/>
                <a:gd name="T1" fmla="*/ 29 h 29"/>
                <a:gd name="T2" fmla="*/ 10 w 52"/>
                <a:gd name="T3" fmla="*/ 27 h 29"/>
                <a:gd name="T4" fmla="*/ 0 w 52"/>
                <a:gd name="T5" fmla="*/ 18 h 29"/>
                <a:gd name="T6" fmla="*/ 26 w 52"/>
                <a:gd name="T7" fmla="*/ 0 h 29"/>
                <a:gd name="T8" fmla="*/ 52 w 52"/>
                <a:gd name="T9" fmla="*/ 18 h 29"/>
                <a:gd name="T10" fmla="*/ 26 w 52"/>
                <a:gd name="T11" fmla="*/ 29 h 29"/>
                <a:gd name="T12" fmla="*/ 9 w 52"/>
                <a:gd name="T13" fmla="*/ 17 h 29"/>
                <a:gd name="T14" fmla="*/ 43 w 52"/>
                <a:gd name="T15" fmla="*/ 17 h 29"/>
                <a:gd name="T16" fmla="*/ 26 w 52"/>
                <a:gd name="T17" fmla="*/ 9 h 29"/>
                <a:gd name="T18" fmla="*/ 9 w 52"/>
                <a:gd name="T19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9">
                  <a:moveTo>
                    <a:pt x="26" y="29"/>
                  </a:moveTo>
                  <a:cubicBezTo>
                    <a:pt x="20" y="29"/>
                    <a:pt x="14" y="28"/>
                    <a:pt x="10" y="27"/>
                  </a:cubicBezTo>
                  <a:cubicBezTo>
                    <a:pt x="3" y="25"/>
                    <a:pt x="0" y="22"/>
                    <a:pt x="0" y="18"/>
                  </a:cubicBezTo>
                  <a:cubicBezTo>
                    <a:pt x="0" y="8"/>
                    <a:pt x="11" y="0"/>
                    <a:pt x="26" y="0"/>
                  </a:cubicBezTo>
                  <a:cubicBezTo>
                    <a:pt x="41" y="0"/>
                    <a:pt x="52" y="8"/>
                    <a:pt x="52" y="18"/>
                  </a:cubicBezTo>
                  <a:cubicBezTo>
                    <a:pt x="52" y="27"/>
                    <a:pt x="38" y="29"/>
                    <a:pt x="26" y="29"/>
                  </a:cubicBezTo>
                  <a:close/>
                  <a:moveTo>
                    <a:pt x="9" y="17"/>
                  </a:moveTo>
                  <a:cubicBezTo>
                    <a:pt x="14" y="20"/>
                    <a:pt x="38" y="20"/>
                    <a:pt x="43" y="17"/>
                  </a:cubicBezTo>
                  <a:cubicBezTo>
                    <a:pt x="42" y="13"/>
                    <a:pt x="35" y="9"/>
                    <a:pt x="26" y="9"/>
                  </a:cubicBezTo>
                  <a:cubicBezTo>
                    <a:pt x="17" y="9"/>
                    <a:pt x="10" y="13"/>
                    <a:pt x="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1" name="Freeform 204"/>
            <p:cNvSpPr/>
            <p:nvPr/>
          </p:nvSpPr>
          <p:spPr bwMode="auto">
            <a:xfrm>
              <a:off x="4891088" y="5337175"/>
              <a:ext cx="23813" cy="233362"/>
            </a:xfrm>
            <a:custGeom>
              <a:avLst/>
              <a:gdLst>
                <a:gd name="T0" fmla="*/ 5 w 9"/>
                <a:gd name="T1" fmla="*/ 83 h 83"/>
                <a:gd name="T2" fmla="*/ 0 w 9"/>
                <a:gd name="T3" fmla="*/ 78 h 83"/>
                <a:gd name="T4" fmla="*/ 0 w 9"/>
                <a:gd name="T5" fmla="*/ 5 h 83"/>
                <a:gd name="T6" fmla="*/ 5 w 9"/>
                <a:gd name="T7" fmla="*/ 0 h 83"/>
                <a:gd name="T8" fmla="*/ 9 w 9"/>
                <a:gd name="T9" fmla="*/ 5 h 83"/>
                <a:gd name="T10" fmla="*/ 9 w 9"/>
                <a:gd name="T11" fmla="*/ 78 h 83"/>
                <a:gd name="T12" fmla="*/ 5 w 9"/>
                <a:gd name="T1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3">
                  <a:moveTo>
                    <a:pt x="5" y="83"/>
                  </a:moveTo>
                  <a:cubicBezTo>
                    <a:pt x="2" y="83"/>
                    <a:pt x="0" y="81"/>
                    <a:pt x="0" y="7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9" y="81"/>
                    <a:pt x="7" y="83"/>
                    <a:pt x="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2" name="Freeform 205"/>
            <p:cNvSpPr>
              <a:spLocks noEditPoints="1"/>
            </p:cNvSpPr>
            <p:nvPr/>
          </p:nvSpPr>
          <p:spPr bwMode="auto">
            <a:xfrm>
              <a:off x="4881563" y="5527675"/>
              <a:ext cx="149225" cy="82550"/>
            </a:xfrm>
            <a:custGeom>
              <a:avLst/>
              <a:gdLst>
                <a:gd name="T0" fmla="*/ 26 w 53"/>
                <a:gd name="T1" fmla="*/ 29 h 29"/>
                <a:gd name="T2" fmla="*/ 10 w 53"/>
                <a:gd name="T3" fmla="*/ 27 h 29"/>
                <a:gd name="T4" fmla="*/ 0 w 53"/>
                <a:gd name="T5" fmla="*/ 18 h 29"/>
                <a:gd name="T6" fmla="*/ 26 w 53"/>
                <a:gd name="T7" fmla="*/ 0 h 29"/>
                <a:gd name="T8" fmla="*/ 53 w 53"/>
                <a:gd name="T9" fmla="*/ 18 h 29"/>
                <a:gd name="T10" fmla="*/ 26 w 53"/>
                <a:gd name="T11" fmla="*/ 29 h 29"/>
                <a:gd name="T12" fmla="*/ 9 w 53"/>
                <a:gd name="T13" fmla="*/ 17 h 29"/>
                <a:gd name="T14" fmla="*/ 43 w 53"/>
                <a:gd name="T15" fmla="*/ 17 h 29"/>
                <a:gd name="T16" fmla="*/ 26 w 53"/>
                <a:gd name="T17" fmla="*/ 9 h 29"/>
                <a:gd name="T18" fmla="*/ 9 w 53"/>
                <a:gd name="T19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9">
                  <a:moveTo>
                    <a:pt x="26" y="29"/>
                  </a:moveTo>
                  <a:cubicBezTo>
                    <a:pt x="20" y="29"/>
                    <a:pt x="14" y="28"/>
                    <a:pt x="10" y="27"/>
                  </a:cubicBezTo>
                  <a:cubicBezTo>
                    <a:pt x="3" y="25"/>
                    <a:pt x="0" y="22"/>
                    <a:pt x="0" y="18"/>
                  </a:cubicBezTo>
                  <a:cubicBezTo>
                    <a:pt x="0" y="8"/>
                    <a:pt x="11" y="0"/>
                    <a:pt x="26" y="0"/>
                  </a:cubicBezTo>
                  <a:cubicBezTo>
                    <a:pt x="41" y="0"/>
                    <a:pt x="53" y="8"/>
                    <a:pt x="53" y="18"/>
                  </a:cubicBezTo>
                  <a:cubicBezTo>
                    <a:pt x="53" y="27"/>
                    <a:pt x="38" y="29"/>
                    <a:pt x="26" y="29"/>
                  </a:cubicBezTo>
                  <a:close/>
                  <a:moveTo>
                    <a:pt x="9" y="17"/>
                  </a:moveTo>
                  <a:cubicBezTo>
                    <a:pt x="15" y="20"/>
                    <a:pt x="38" y="20"/>
                    <a:pt x="43" y="17"/>
                  </a:cubicBezTo>
                  <a:cubicBezTo>
                    <a:pt x="42" y="13"/>
                    <a:pt x="36" y="9"/>
                    <a:pt x="26" y="9"/>
                  </a:cubicBezTo>
                  <a:cubicBezTo>
                    <a:pt x="17" y="9"/>
                    <a:pt x="10" y="13"/>
                    <a:pt x="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3" name="Freeform 206"/>
            <p:cNvSpPr/>
            <p:nvPr/>
          </p:nvSpPr>
          <p:spPr bwMode="auto">
            <a:xfrm>
              <a:off x="4943475" y="5014913"/>
              <a:ext cx="171450" cy="342900"/>
            </a:xfrm>
            <a:custGeom>
              <a:avLst/>
              <a:gdLst>
                <a:gd name="T0" fmla="*/ 44 w 61"/>
                <a:gd name="T1" fmla="*/ 122 h 122"/>
                <a:gd name="T2" fmla="*/ 43 w 61"/>
                <a:gd name="T3" fmla="*/ 122 h 122"/>
                <a:gd name="T4" fmla="*/ 40 w 61"/>
                <a:gd name="T5" fmla="*/ 116 h 122"/>
                <a:gd name="T6" fmla="*/ 1 w 61"/>
                <a:gd name="T7" fmla="*/ 8 h 122"/>
                <a:gd name="T8" fmla="*/ 2 w 61"/>
                <a:gd name="T9" fmla="*/ 2 h 122"/>
                <a:gd name="T10" fmla="*/ 9 w 61"/>
                <a:gd name="T11" fmla="*/ 2 h 122"/>
                <a:gd name="T12" fmla="*/ 49 w 61"/>
                <a:gd name="T13" fmla="*/ 118 h 122"/>
                <a:gd name="T14" fmla="*/ 44 w 61"/>
                <a:gd name="T1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122">
                  <a:moveTo>
                    <a:pt x="44" y="122"/>
                  </a:moveTo>
                  <a:cubicBezTo>
                    <a:pt x="44" y="122"/>
                    <a:pt x="44" y="122"/>
                    <a:pt x="43" y="122"/>
                  </a:cubicBezTo>
                  <a:cubicBezTo>
                    <a:pt x="41" y="121"/>
                    <a:pt x="39" y="118"/>
                    <a:pt x="40" y="116"/>
                  </a:cubicBezTo>
                  <a:cubicBezTo>
                    <a:pt x="40" y="116"/>
                    <a:pt x="51" y="72"/>
                    <a:pt x="1" y="8"/>
                  </a:cubicBezTo>
                  <a:cubicBezTo>
                    <a:pt x="0" y="6"/>
                    <a:pt x="0" y="3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61" y="70"/>
                    <a:pt x="49" y="116"/>
                    <a:pt x="49" y="118"/>
                  </a:cubicBezTo>
                  <a:cubicBezTo>
                    <a:pt x="48" y="120"/>
                    <a:pt x="46" y="122"/>
                    <a:pt x="44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4" name="Freeform 207"/>
            <p:cNvSpPr/>
            <p:nvPr/>
          </p:nvSpPr>
          <p:spPr bwMode="auto">
            <a:xfrm>
              <a:off x="4625975" y="5014913"/>
              <a:ext cx="174625" cy="342900"/>
            </a:xfrm>
            <a:custGeom>
              <a:avLst/>
              <a:gdLst>
                <a:gd name="T0" fmla="*/ 17 w 62"/>
                <a:gd name="T1" fmla="*/ 122 h 122"/>
                <a:gd name="T2" fmla="*/ 13 w 62"/>
                <a:gd name="T3" fmla="*/ 118 h 122"/>
                <a:gd name="T4" fmla="*/ 53 w 62"/>
                <a:gd name="T5" fmla="*/ 2 h 122"/>
                <a:gd name="T6" fmla="*/ 59 w 62"/>
                <a:gd name="T7" fmla="*/ 2 h 122"/>
                <a:gd name="T8" fmla="*/ 60 w 62"/>
                <a:gd name="T9" fmla="*/ 8 h 122"/>
                <a:gd name="T10" fmla="*/ 22 w 62"/>
                <a:gd name="T11" fmla="*/ 116 h 122"/>
                <a:gd name="T12" fmla="*/ 18 w 62"/>
                <a:gd name="T13" fmla="*/ 122 h 122"/>
                <a:gd name="T14" fmla="*/ 17 w 62"/>
                <a:gd name="T1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122">
                  <a:moveTo>
                    <a:pt x="17" y="122"/>
                  </a:moveTo>
                  <a:cubicBezTo>
                    <a:pt x="15" y="122"/>
                    <a:pt x="13" y="120"/>
                    <a:pt x="13" y="118"/>
                  </a:cubicBezTo>
                  <a:cubicBezTo>
                    <a:pt x="12" y="116"/>
                    <a:pt x="0" y="70"/>
                    <a:pt x="53" y="2"/>
                  </a:cubicBezTo>
                  <a:cubicBezTo>
                    <a:pt x="54" y="0"/>
                    <a:pt x="57" y="0"/>
                    <a:pt x="59" y="2"/>
                  </a:cubicBezTo>
                  <a:cubicBezTo>
                    <a:pt x="61" y="3"/>
                    <a:pt x="62" y="6"/>
                    <a:pt x="60" y="8"/>
                  </a:cubicBezTo>
                  <a:cubicBezTo>
                    <a:pt x="11" y="72"/>
                    <a:pt x="21" y="116"/>
                    <a:pt x="22" y="116"/>
                  </a:cubicBezTo>
                  <a:cubicBezTo>
                    <a:pt x="22" y="118"/>
                    <a:pt x="21" y="121"/>
                    <a:pt x="18" y="122"/>
                  </a:cubicBezTo>
                  <a:cubicBezTo>
                    <a:pt x="18" y="122"/>
                    <a:pt x="18" y="122"/>
                    <a:pt x="17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5" name="Freeform 208"/>
            <p:cNvSpPr>
              <a:spLocks noEditPoints="1"/>
            </p:cNvSpPr>
            <p:nvPr/>
          </p:nvSpPr>
          <p:spPr bwMode="auto">
            <a:xfrm>
              <a:off x="4649788" y="5326063"/>
              <a:ext cx="80963" cy="76200"/>
            </a:xfrm>
            <a:custGeom>
              <a:avLst/>
              <a:gdLst>
                <a:gd name="T0" fmla="*/ 10 w 29"/>
                <a:gd name="T1" fmla="*/ 27 h 27"/>
                <a:gd name="T2" fmla="*/ 3 w 29"/>
                <a:gd name="T3" fmla="*/ 23 h 27"/>
                <a:gd name="T4" fmla="*/ 1 w 29"/>
                <a:gd name="T5" fmla="*/ 12 h 27"/>
                <a:gd name="T6" fmla="*/ 7 w 29"/>
                <a:gd name="T7" fmla="*/ 3 h 27"/>
                <a:gd name="T8" fmla="*/ 26 w 29"/>
                <a:gd name="T9" fmla="*/ 10 h 27"/>
                <a:gd name="T10" fmla="*/ 26 w 29"/>
                <a:gd name="T11" fmla="*/ 10 h 27"/>
                <a:gd name="T12" fmla="*/ 19 w 29"/>
                <a:gd name="T13" fmla="*/ 24 h 27"/>
                <a:gd name="T14" fmla="*/ 10 w 29"/>
                <a:gd name="T15" fmla="*/ 27 h 27"/>
                <a:gd name="T16" fmla="*/ 13 w 29"/>
                <a:gd name="T17" fmla="*/ 11 h 27"/>
                <a:gd name="T18" fmla="*/ 12 w 29"/>
                <a:gd name="T19" fmla="*/ 11 h 27"/>
                <a:gd name="T20" fmla="*/ 10 w 29"/>
                <a:gd name="T21" fmla="*/ 14 h 27"/>
                <a:gd name="T22" fmla="*/ 11 w 29"/>
                <a:gd name="T23" fmla="*/ 18 h 27"/>
                <a:gd name="T24" fmla="*/ 18 w 29"/>
                <a:gd name="T25" fmla="*/ 14 h 27"/>
                <a:gd name="T26" fmla="*/ 13 w 29"/>
                <a:gd name="T27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27">
                  <a:moveTo>
                    <a:pt x="10" y="27"/>
                  </a:moveTo>
                  <a:cubicBezTo>
                    <a:pt x="7" y="27"/>
                    <a:pt x="4" y="25"/>
                    <a:pt x="3" y="23"/>
                  </a:cubicBezTo>
                  <a:cubicBezTo>
                    <a:pt x="1" y="19"/>
                    <a:pt x="0" y="16"/>
                    <a:pt x="1" y="12"/>
                  </a:cubicBezTo>
                  <a:cubicBezTo>
                    <a:pt x="2" y="8"/>
                    <a:pt x="4" y="5"/>
                    <a:pt x="7" y="3"/>
                  </a:cubicBezTo>
                  <a:cubicBezTo>
                    <a:pt x="14" y="0"/>
                    <a:pt x="22" y="3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9" y="15"/>
                    <a:pt x="26" y="21"/>
                    <a:pt x="19" y="24"/>
                  </a:cubicBezTo>
                  <a:cubicBezTo>
                    <a:pt x="16" y="26"/>
                    <a:pt x="13" y="27"/>
                    <a:pt x="10" y="27"/>
                  </a:cubicBezTo>
                  <a:close/>
                  <a:moveTo>
                    <a:pt x="13" y="11"/>
                  </a:moveTo>
                  <a:cubicBezTo>
                    <a:pt x="13" y="11"/>
                    <a:pt x="12" y="11"/>
                    <a:pt x="12" y="11"/>
                  </a:cubicBezTo>
                  <a:cubicBezTo>
                    <a:pt x="11" y="12"/>
                    <a:pt x="10" y="13"/>
                    <a:pt x="10" y="14"/>
                  </a:cubicBezTo>
                  <a:cubicBezTo>
                    <a:pt x="10" y="15"/>
                    <a:pt x="10" y="16"/>
                    <a:pt x="11" y="18"/>
                  </a:cubicBezTo>
                  <a:cubicBezTo>
                    <a:pt x="13" y="18"/>
                    <a:pt x="17" y="15"/>
                    <a:pt x="18" y="14"/>
                  </a:cubicBezTo>
                  <a:cubicBezTo>
                    <a:pt x="16" y="12"/>
                    <a:pt x="15" y="11"/>
                    <a:pt x="1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6" name="Freeform 209"/>
            <p:cNvSpPr>
              <a:spLocks noEditPoints="1"/>
            </p:cNvSpPr>
            <p:nvPr/>
          </p:nvSpPr>
          <p:spPr bwMode="auto">
            <a:xfrm>
              <a:off x="5011738" y="5326063"/>
              <a:ext cx="84138" cy="76200"/>
            </a:xfrm>
            <a:custGeom>
              <a:avLst/>
              <a:gdLst>
                <a:gd name="T0" fmla="*/ 19 w 30"/>
                <a:gd name="T1" fmla="*/ 27 h 27"/>
                <a:gd name="T2" fmla="*/ 10 w 30"/>
                <a:gd name="T3" fmla="*/ 24 h 27"/>
                <a:gd name="T4" fmla="*/ 3 w 30"/>
                <a:gd name="T5" fmla="*/ 10 h 27"/>
                <a:gd name="T6" fmla="*/ 3 w 30"/>
                <a:gd name="T7" fmla="*/ 10 h 27"/>
                <a:gd name="T8" fmla="*/ 22 w 30"/>
                <a:gd name="T9" fmla="*/ 3 h 27"/>
                <a:gd name="T10" fmla="*/ 26 w 30"/>
                <a:gd name="T11" fmla="*/ 23 h 27"/>
                <a:gd name="T12" fmla="*/ 19 w 30"/>
                <a:gd name="T13" fmla="*/ 27 h 27"/>
                <a:gd name="T14" fmla="*/ 11 w 30"/>
                <a:gd name="T15" fmla="*/ 14 h 27"/>
                <a:gd name="T16" fmla="*/ 18 w 30"/>
                <a:gd name="T17" fmla="*/ 18 h 27"/>
                <a:gd name="T18" fmla="*/ 17 w 30"/>
                <a:gd name="T19" fmla="*/ 11 h 27"/>
                <a:gd name="T20" fmla="*/ 11 w 30"/>
                <a:gd name="T21" fmla="*/ 14 h 27"/>
                <a:gd name="T22" fmla="*/ 11 w 30"/>
                <a:gd name="T23" fmla="*/ 15 h 27"/>
                <a:gd name="T24" fmla="*/ 11 w 30"/>
                <a:gd name="T25" fmla="*/ 15 h 27"/>
                <a:gd name="T26" fmla="*/ 11 w 30"/>
                <a:gd name="T27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27">
                  <a:moveTo>
                    <a:pt x="19" y="27"/>
                  </a:moveTo>
                  <a:cubicBezTo>
                    <a:pt x="16" y="27"/>
                    <a:pt x="13" y="26"/>
                    <a:pt x="10" y="24"/>
                  </a:cubicBezTo>
                  <a:cubicBezTo>
                    <a:pt x="3" y="21"/>
                    <a:pt x="0" y="15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7" y="3"/>
                    <a:pt x="15" y="0"/>
                    <a:pt x="22" y="3"/>
                  </a:cubicBezTo>
                  <a:cubicBezTo>
                    <a:pt x="28" y="7"/>
                    <a:pt x="30" y="15"/>
                    <a:pt x="26" y="23"/>
                  </a:cubicBezTo>
                  <a:cubicBezTo>
                    <a:pt x="25" y="25"/>
                    <a:pt x="22" y="27"/>
                    <a:pt x="19" y="27"/>
                  </a:cubicBezTo>
                  <a:close/>
                  <a:moveTo>
                    <a:pt x="11" y="14"/>
                  </a:moveTo>
                  <a:cubicBezTo>
                    <a:pt x="12" y="15"/>
                    <a:pt x="16" y="18"/>
                    <a:pt x="18" y="18"/>
                  </a:cubicBezTo>
                  <a:cubicBezTo>
                    <a:pt x="20" y="15"/>
                    <a:pt x="19" y="12"/>
                    <a:pt x="17" y="11"/>
                  </a:cubicBezTo>
                  <a:cubicBezTo>
                    <a:pt x="16" y="10"/>
                    <a:pt x="13" y="11"/>
                    <a:pt x="11" y="14"/>
                  </a:cubicBezTo>
                  <a:close/>
                  <a:moveTo>
                    <a:pt x="11" y="15"/>
                  </a:move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7" name="Freeform 210"/>
            <p:cNvSpPr>
              <a:spLocks noEditPoints="1"/>
            </p:cNvSpPr>
            <p:nvPr/>
          </p:nvSpPr>
          <p:spPr bwMode="auto">
            <a:xfrm>
              <a:off x="4783138" y="5113338"/>
              <a:ext cx="177800" cy="134937"/>
            </a:xfrm>
            <a:custGeom>
              <a:avLst/>
              <a:gdLst>
                <a:gd name="T0" fmla="*/ 32 w 63"/>
                <a:gd name="T1" fmla="*/ 48 h 48"/>
                <a:gd name="T2" fmla="*/ 30 w 63"/>
                <a:gd name="T3" fmla="*/ 47 h 48"/>
                <a:gd name="T4" fmla="*/ 0 w 63"/>
                <a:gd name="T5" fmla="*/ 18 h 48"/>
                <a:gd name="T6" fmla="*/ 19 w 63"/>
                <a:gd name="T7" fmla="*/ 0 h 48"/>
                <a:gd name="T8" fmla="*/ 32 w 63"/>
                <a:gd name="T9" fmla="*/ 5 h 48"/>
                <a:gd name="T10" fmla="*/ 44 w 63"/>
                <a:gd name="T11" fmla="*/ 0 h 48"/>
                <a:gd name="T12" fmla="*/ 63 w 63"/>
                <a:gd name="T13" fmla="*/ 18 h 48"/>
                <a:gd name="T14" fmla="*/ 33 w 63"/>
                <a:gd name="T15" fmla="*/ 47 h 48"/>
                <a:gd name="T16" fmla="*/ 32 w 63"/>
                <a:gd name="T17" fmla="*/ 48 h 48"/>
                <a:gd name="T18" fmla="*/ 19 w 63"/>
                <a:gd name="T19" fmla="*/ 9 h 48"/>
                <a:gd name="T20" fmla="*/ 10 w 63"/>
                <a:gd name="T21" fmla="*/ 18 h 48"/>
                <a:gd name="T22" fmla="*/ 32 w 63"/>
                <a:gd name="T23" fmla="*/ 38 h 48"/>
                <a:gd name="T24" fmla="*/ 54 w 63"/>
                <a:gd name="T25" fmla="*/ 18 h 48"/>
                <a:gd name="T26" fmla="*/ 44 w 63"/>
                <a:gd name="T27" fmla="*/ 9 h 48"/>
                <a:gd name="T28" fmla="*/ 36 w 63"/>
                <a:gd name="T29" fmla="*/ 14 h 48"/>
                <a:gd name="T30" fmla="*/ 32 w 63"/>
                <a:gd name="T31" fmla="*/ 17 h 48"/>
                <a:gd name="T32" fmla="*/ 27 w 63"/>
                <a:gd name="T33" fmla="*/ 14 h 48"/>
                <a:gd name="T34" fmla="*/ 19 w 63"/>
                <a:gd name="T35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3" h="48">
                  <a:moveTo>
                    <a:pt x="32" y="48"/>
                  </a:moveTo>
                  <a:cubicBezTo>
                    <a:pt x="31" y="48"/>
                    <a:pt x="30" y="47"/>
                    <a:pt x="30" y="47"/>
                  </a:cubicBezTo>
                  <a:cubicBezTo>
                    <a:pt x="27" y="46"/>
                    <a:pt x="0" y="34"/>
                    <a:pt x="0" y="18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24" y="0"/>
                    <a:pt x="28" y="1"/>
                    <a:pt x="32" y="5"/>
                  </a:cubicBezTo>
                  <a:cubicBezTo>
                    <a:pt x="35" y="1"/>
                    <a:pt x="39" y="0"/>
                    <a:pt x="44" y="0"/>
                  </a:cubicBezTo>
                  <a:cubicBezTo>
                    <a:pt x="54" y="0"/>
                    <a:pt x="63" y="8"/>
                    <a:pt x="63" y="18"/>
                  </a:cubicBezTo>
                  <a:cubicBezTo>
                    <a:pt x="63" y="35"/>
                    <a:pt x="36" y="46"/>
                    <a:pt x="33" y="47"/>
                  </a:cubicBezTo>
                  <a:cubicBezTo>
                    <a:pt x="33" y="47"/>
                    <a:pt x="32" y="48"/>
                    <a:pt x="32" y="48"/>
                  </a:cubicBezTo>
                  <a:close/>
                  <a:moveTo>
                    <a:pt x="19" y="9"/>
                  </a:moveTo>
                  <a:cubicBezTo>
                    <a:pt x="14" y="9"/>
                    <a:pt x="10" y="13"/>
                    <a:pt x="10" y="18"/>
                  </a:cubicBezTo>
                  <a:cubicBezTo>
                    <a:pt x="10" y="25"/>
                    <a:pt x="22" y="33"/>
                    <a:pt x="32" y="38"/>
                  </a:cubicBezTo>
                  <a:cubicBezTo>
                    <a:pt x="41" y="34"/>
                    <a:pt x="54" y="25"/>
                    <a:pt x="54" y="18"/>
                  </a:cubicBezTo>
                  <a:cubicBezTo>
                    <a:pt x="54" y="13"/>
                    <a:pt x="49" y="9"/>
                    <a:pt x="44" y="9"/>
                  </a:cubicBezTo>
                  <a:cubicBezTo>
                    <a:pt x="41" y="9"/>
                    <a:pt x="37" y="11"/>
                    <a:pt x="36" y="14"/>
                  </a:cubicBezTo>
                  <a:cubicBezTo>
                    <a:pt x="35" y="16"/>
                    <a:pt x="33" y="17"/>
                    <a:pt x="32" y="17"/>
                  </a:cubicBezTo>
                  <a:cubicBezTo>
                    <a:pt x="30" y="17"/>
                    <a:pt x="28" y="16"/>
                    <a:pt x="27" y="14"/>
                  </a:cubicBezTo>
                  <a:cubicBezTo>
                    <a:pt x="26" y="11"/>
                    <a:pt x="23" y="9"/>
                    <a:pt x="1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8" name="Oval 211"/>
            <p:cNvSpPr>
              <a:spLocks noChangeArrowheads="1"/>
            </p:cNvSpPr>
            <p:nvPr/>
          </p:nvSpPr>
          <p:spPr bwMode="auto">
            <a:xfrm>
              <a:off x="4786313" y="4899025"/>
              <a:ext cx="28575" cy="285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9" name="Oval 212"/>
            <p:cNvSpPr>
              <a:spLocks noChangeArrowheads="1"/>
            </p:cNvSpPr>
            <p:nvPr/>
          </p:nvSpPr>
          <p:spPr bwMode="auto">
            <a:xfrm>
              <a:off x="4929188" y="4899025"/>
              <a:ext cx="31750" cy="285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30" name="Freeform 213"/>
          <p:cNvSpPr>
            <a:spLocks noEditPoints="1"/>
          </p:cNvSpPr>
          <p:nvPr/>
        </p:nvSpPr>
        <p:spPr bwMode="auto">
          <a:xfrm>
            <a:off x="5095796" y="4877098"/>
            <a:ext cx="864116" cy="866255"/>
          </a:xfrm>
          <a:custGeom>
            <a:avLst/>
            <a:gdLst>
              <a:gd name="T0" fmla="*/ 229 w 457"/>
              <a:gd name="T1" fmla="*/ 458 h 458"/>
              <a:gd name="T2" fmla="*/ 0 w 457"/>
              <a:gd name="T3" fmla="*/ 229 h 458"/>
              <a:gd name="T4" fmla="*/ 229 w 457"/>
              <a:gd name="T5" fmla="*/ 0 h 458"/>
              <a:gd name="T6" fmla="*/ 457 w 457"/>
              <a:gd name="T7" fmla="*/ 229 h 458"/>
              <a:gd name="T8" fmla="*/ 229 w 457"/>
              <a:gd name="T9" fmla="*/ 458 h 458"/>
              <a:gd name="T10" fmla="*/ 229 w 457"/>
              <a:gd name="T11" fmla="*/ 10 h 458"/>
              <a:gd name="T12" fmla="*/ 9 w 457"/>
              <a:gd name="T13" fmla="*/ 229 h 458"/>
              <a:gd name="T14" fmla="*/ 229 w 457"/>
              <a:gd name="T15" fmla="*/ 448 h 458"/>
              <a:gd name="T16" fmla="*/ 448 w 457"/>
              <a:gd name="T17" fmla="*/ 229 h 458"/>
              <a:gd name="T18" fmla="*/ 229 w 457"/>
              <a:gd name="T19" fmla="*/ 1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8">
                <a:moveTo>
                  <a:pt x="229" y="458"/>
                </a:moveTo>
                <a:cubicBezTo>
                  <a:pt x="103" y="458"/>
                  <a:pt x="0" y="355"/>
                  <a:pt x="0" y="229"/>
                </a:cubicBezTo>
                <a:cubicBezTo>
                  <a:pt x="0" y="103"/>
                  <a:pt x="103" y="0"/>
                  <a:pt x="229" y="0"/>
                </a:cubicBezTo>
                <a:cubicBezTo>
                  <a:pt x="355" y="0"/>
                  <a:pt x="457" y="103"/>
                  <a:pt x="457" y="229"/>
                </a:cubicBezTo>
                <a:cubicBezTo>
                  <a:pt x="457" y="355"/>
                  <a:pt x="355" y="458"/>
                  <a:pt x="229" y="458"/>
                </a:cubicBezTo>
                <a:close/>
                <a:moveTo>
                  <a:pt x="229" y="10"/>
                </a:moveTo>
                <a:cubicBezTo>
                  <a:pt x="108" y="10"/>
                  <a:pt x="9" y="108"/>
                  <a:pt x="9" y="229"/>
                </a:cubicBezTo>
                <a:cubicBezTo>
                  <a:pt x="9" y="350"/>
                  <a:pt x="108" y="448"/>
                  <a:pt x="229" y="448"/>
                </a:cubicBezTo>
                <a:cubicBezTo>
                  <a:pt x="350" y="448"/>
                  <a:pt x="448" y="350"/>
                  <a:pt x="448" y="229"/>
                </a:cubicBezTo>
                <a:cubicBezTo>
                  <a:pt x="448" y="108"/>
                  <a:pt x="350" y="10"/>
                  <a:pt x="229" y="1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31" name="组合 330"/>
          <p:cNvGrpSpPr/>
          <p:nvPr/>
        </p:nvGrpSpPr>
        <p:grpSpPr>
          <a:xfrm>
            <a:off x="6356677" y="5030029"/>
            <a:ext cx="684450" cy="559323"/>
            <a:chOff x="6102350" y="4745038"/>
            <a:chExt cx="1016001" cy="830262"/>
          </a:xfrm>
          <a:solidFill>
            <a:srgbClr val="FC621E"/>
          </a:solidFill>
        </p:grpSpPr>
        <p:sp>
          <p:nvSpPr>
            <p:cNvPr id="332" name="Freeform 214"/>
            <p:cNvSpPr>
              <a:spLocks noEditPoints="1"/>
            </p:cNvSpPr>
            <p:nvPr/>
          </p:nvSpPr>
          <p:spPr bwMode="auto">
            <a:xfrm>
              <a:off x="6973888" y="5211763"/>
              <a:ext cx="144463" cy="125412"/>
            </a:xfrm>
            <a:custGeom>
              <a:avLst/>
              <a:gdLst>
                <a:gd name="T0" fmla="*/ 37 w 51"/>
                <a:gd name="T1" fmla="*/ 45 h 45"/>
                <a:gd name="T2" fmla="*/ 14 w 51"/>
                <a:gd name="T3" fmla="*/ 45 h 45"/>
                <a:gd name="T4" fmla="*/ 0 w 51"/>
                <a:gd name="T5" fmla="*/ 32 h 45"/>
                <a:gd name="T6" fmla="*/ 0 w 51"/>
                <a:gd name="T7" fmla="*/ 13 h 45"/>
                <a:gd name="T8" fmla="*/ 14 w 51"/>
                <a:gd name="T9" fmla="*/ 0 h 45"/>
                <a:gd name="T10" fmla="*/ 37 w 51"/>
                <a:gd name="T11" fmla="*/ 0 h 45"/>
                <a:gd name="T12" fmla="*/ 51 w 51"/>
                <a:gd name="T13" fmla="*/ 13 h 45"/>
                <a:gd name="T14" fmla="*/ 51 w 51"/>
                <a:gd name="T15" fmla="*/ 32 h 45"/>
                <a:gd name="T16" fmla="*/ 37 w 51"/>
                <a:gd name="T17" fmla="*/ 45 h 45"/>
                <a:gd name="T18" fmla="*/ 14 w 51"/>
                <a:gd name="T19" fmla="*/ 9 h 45"/>
                <a:gd name="T20" fmla="*/ 10 w 51"/>
                <a:gd name="T21" fmla="*/ 13 h 45"/>
                <a:gd name="T22" fmla="*/ 10 w 51"/>
                <a:gd name="T23" fmla="*/ 32 h 45"/>
                <a:gd name="T24" fmla="*/ 14 w 51"/>
                <a:gd name="T25" fmla="*/ 36 h 45"/>
                <a:gd name="T26" fmla="*/ 37 w 51"/>
                <a:gd name="T27" fmla="*/ 36 h 45"/>
                <a:gd name="T28" fmla="*/ 41 w 51"/>
                <a:gd name="T29" fmla="*/ 32 h 45"/>
                <a:gd name="T30" fmla="*/ 41 w 51"/>
                <a:gd name="T31" fmla="*/ 13 h 45"/>
                <a:gd name="T32" fmla="*/ 37 w 51"/>
                <a:gd name="T33" fmla="*/ 9 h 45"/>
                <a:gd name="T34" fmla="*/ 14 w 51"/>
                <a:gd name="T35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" h="45">
                  <a:moveTo>
                    <a:pt x="37" y="45"/>
                  </a:moveTo>
                  <a:cubicBezTo>
                    <a:pt x="14" y="45"/>
                    <a:pt x="14" y="45"/>
                    <a:pt x="14" y="45"/>
                  </a:cubicBezTo>
                  <a:cubicBezTo>
                    <a:pt x="6" y="45"/>
                    <a:pt x="0" y="39"/>
                    <a:pt x="0" y="3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5" y="0"/>
                    <a:pt x="51" y="6"/>
                    <a:pt x="51" y="13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9"/>
                    <a:pt x="45" y="45"/>
                    <a:pt x="37" y="45"/>
                  </a:cubicBezTo>
                  <a:close/>
                  <a:moveTo>
                    <a:pt x="14" y="9"/>
                  </a:moveTo>
                  <a:cubicBezTo>
                    <a:pt x="11" y="9"/>
                    <a:pt x="10" y="11"/>
                    <a:pt x="10" y="13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4"/>
                    <a:pt x="11" y="36"/>
                    <a:pt x="1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4"/>
                    <a:pt x="41" y="3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11"/>
                    <a:pt x="39" y="9"/>
                    <a:pt x="37" y="9"/>
                  </a:cubicBezTo>
                  <a:lnTo>
                    <a:pt x="14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3" name="Freeform 215"/>
            <p:cNvSpPr/>
            <p:nvPr/>
          </p:nvSpPr>
          <p:spPr bwMode="auto">
            <a:xfrm>
              <a:off x="6918325" y="5311775"/>
              <a:ext cx="117475" cy="25400"/>
            </a:xfrm>
            <a:custGeom>
              <a:avLst/>
              <a:gdLst>
                <a:gd name="T0" fmla="*/ 37 w 42"/>
                <a:gd name="T1" fmla="*/ 9 h 9"/>
                <a:gd name="T2" fmla="*/ 5 w 42"/>
                <a:gd name="T3" fmla="*/ 9 h 9"/>
                <a:gd name="T4" fmla="*/ 0 w 42"/>
                <a:gd name="T5" fmla="*/ 4 h 9"/>
                <a:gd name="T6" fmla="*/ 5 w 42"/>
                <a:gd name="T7" fmla="*/ 0 h 9"/>
                <a:gd name="T8" fmla="*/ 37 w 42"/>
                <a:gd name="T9" fmla="*/ 0 h 9"/>
                <a:gd name="T10" fmla="*/ 42 w 42"/>
                <a:gd name="T11" fmla="*/ 4 h 9"/>
                <a:gd name="T12" fmla="*/ 37 w 4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9">
                  <a:moveTo>
                    <a:pt x="37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0" y="0"/>
                    <a:pt x="42" y="2"/>
                    <a:pt x="42" y="4"/>
                  </a:cubicBezTo>
                  <a:cubicBezTo>
                    <a:pt x="42" y="7"/>
                    <a:pt x="40" y="9"/>
                    <a:pt x="3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4" name="Freeform 216"/>
            <p:cNvSpPr/>
            <p:nvPr/>
          </p:nvSpPr>
          <p:spPr bwMode="auto">
            <a:xfrm>
              <a:off x="6600825" y="5311775"/>
              <a:ext cx="119063" cy="25400"/>
            </a:xfrm>
            <a:custGeom>
              <a:avLst/>
              <a:gdLst>
                <a:gd name="T0" fmla="*/ 37 w 42"/>
                <a:gd name="T1" fmla="*/ 9 h 9"/>
                <a:gd name="T2" fmla="*/ 5 w 42"/>
                <a:gd name="T3" fmla="*/ 9 h 9"/>
                <a:gd name="T4" fmla="*/ 0 w 42"/>
                <a:gd name="T5" fmla="*/ 4 h 9"/>
                <a:gd name="T6" fmla="*/ 5 w 42"/>
                <a:gd name="T7" fmla="*/ 0 h 9"/>
                <a:gd name="T8" fmla="*/ 37 w 42"/>
                <a:gd name="T9" fmla="*/ 0 h 9"/>
                <a:gd name="T10" fmla="*/ 42 w 42"/>
                <a:gd name="T11" fmla="*/ 4 h 9"/>
                <a:gd name="T12" fmla="*/ 37 w 4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9">
                  <a:moveTo>
                    <a:pt x="37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0" y="0"/>
                    <a:pt x="42" y="2"/>
                    <a:pt x="42" y="4"/>
                  </a:cubicBezTo>
                  <a:cubicBezTo>
                    <a:pt x="42" y="7"/>
                    <a:pt x="40" y="9"/>
                    <a:pt x="3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5" name="Freeform 217"/>
            <p:cNvSpPr/>
            <p:nvPr/>
          </p:nvSpPr>
          <p:spPr bwMode="auto">
            <a:xfrm>
              <a:off x="6208713" y="4857750"/>
              <a:ext cx="858838" cy="479425"/>
            </a:xfrm>
            <a:custGeom>
              <a:avLst/>
              <a:gdLst>
                <a:gd name="T0" fmla="*/ 34 w 306"/>
                <a:gd name="T1" fmla="*/ 171 h 171"/>
                <a:gd name="T2" fmla="*/ 5 w 306"/>
                <a:gd name="T3" fmla="*/ 171 h 171"/>
                <a:gd name="T4" fmla="*/ 0 w 306"/>
                <a:gd name="T5" fmla="*/ 166 h 171"/>
                <a:gd name="T6" fmla="*/ 0 w 306"/>
                <a:gd name="T7" fmla="*/ 114 h 171"/>
                <a:gd name="T8" fmla="*/ 5 w 306"/>
                <a:gd name="T9" fmla="*/ 110 h 171"/>
                <a:gd name="T10" fmla="*/ 140 w 306"/>
                <a:gd name="T11" fmla="*/ 110 h 171"/>
                <a:gd name="T12" fmla="*/ 145 w 306"/>
                <a:gd name="T13" fmla="*/ 94 h 171"/>
                <a:gd name="T14" fmla="*/ 144 w 306"/>
                <a:gd name="T15" fmla="*/ 4 h 171"/>
                <a:gd name="T16" fmla="*/ 146 w 306"/>
                <a:gd name="T17" fmla="*/ 1 h 171"/>
                <a:gd name="T18" fmla="*/ 149 w 306"/>
                <a:gd name="T19" fmla="*/ 0 h 171"/>
                <a:gd name="T20" fmla="*/ 149 w 306"/>
                <a:gd name="T21" fmla="*/ 0 h 171"/>
                <a:gd name="T22" fmla="*/ 224 w 306"/>
                <a:gd name="T23" fmla="*/ 0 h 171"/>
                <a:gd name="T24" fmla="*/ 229 w 306"/>
                <a:gd name="T25" fmla="*/ 3 h 171"/>
                <a:gd name="T26" fmla="*/ 257 w 306"/>
                <a:gd name="T27" fmla="*/ 68 h 171"/>
                <a:gd name="T28" fmla="*/ 303 w 306"/>
                <a:gd name="T29" fmla="*/ 86 h 171"/>
                <a:gd name="T30" fmla="*/ 306 w 306"/>
                <a:gd name="T31" fmla="*/ 90 h 171"/>
                <a:gd name="T32" fmla="*/ 306 w 306"/>
                <a:gd name="T33" fmla="*/ 131 h 171"/>
                <a:gd name="T34" fmla="*/ 302 w 306"/>
                <a:gd name="T35" fmla="*/ 135 h 171"/>
                <a:gd name="T36" fmla="*/ 297 w 306"/>
                <a:gd name="T37" fmla="*/ 131 h 171"/>
                <a:gd name="T38" fmla="*/ 297 w 306"/>
                <a:gd name="T39" fmla="*/ 93 h 171"/>
                <a:gd name="T40" fmla="*/ 252 w 306"/>
                <a:gd name="T41" fmla="*/ 76 h 171"/>
                <a:gd name="T42" fmla="*/ 249 w 306"/>
                <a:gd name="T43" fmla="*/ 74 h 171"/>
                <a:gd name="T44" fmla="*/ 221 w 306"/>
                <a:gd name="T45" fmla="*/ 9 h 171"/>
                <a:gd name="T46" fmla="*/ 154 w 306"/>
                <a:gd name="T47" fmla="*/ 9 h 171"/>
                <a:gd name="T48" fmla="*/ 154 w 306"/>
                <a:gd name="T49" fmla="*/ 94 h 171"/>
                <a:gd name="T50" fmla="*/ 154 w 306"/>
                <a:gd name="T51" fmla="*/ 96 h 171"/>
                <a:gd name="T52" fmla="*/ 147 w 306"/>
                <a:gd name="T53" fmla="*/ 116 h 171"/>
                <a:gd name="T54" fmla="*/ 143 w 306"/>
                <a:gd name="T55" fmla="*/ 119 h 171"/>
                <a:gd name="T56" fmla="*/ 9 w 306"/>
                <a:gd name="T57" fmla="*/ 119 h 171"/>
                <a:gd name="T58" fmla="*/ 9 w 306"/>
                <a:gd name="T59" fmla="*/ 162 h 171"/>
                <a:gd name="T60" fmla="*/ 34 w 306"/>
                <a:gd name="T61" fmla="*/ 162 h 171"/>
                <a:gd name="T62" fmla="*/ 38 w 306"/>
                <a:gd name="T63" fmla="*/ 166 h 171"/>
                <a:gd name="T64" fmla="*/ 34 w 306"/>
                <a:gd name="T6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6" h="171">
                  <a:moveTo>
                    <a:pt x="34" y="171"/>
                  </a:moveTo>
                  <a:cubicBezTo>
                    <a:pt x="5" y="171"/>
                    <a:pt x="5" y="171"/>
                    <a:pt x="5" y="171"/>
                  </a:cubicBezTo>
                  <a:cubicBezTo>
                    <a:pt x="2" y="171"/>
                    <a:pt x="0" y="169"/>
                    <a:pt x="0" y="166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2"/>
                    <a:pt x="2" y="110"/>
                    <a:pt x="5" y="110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45" y="94"/>
                    <a:pt x="145" y="94"/>
                    <a:pt x="145" y="94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144" y="3"/>
                    <a:pt x="145" y="2"/>
                    <a:pt x="146" y="1"/>
                  </a:cubicBezTo>
                  <a:cubicBezTo>
                    <a:pt x="147" y="0"/>
                    <a:pt x="148" y="0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26" y="0"/>
                    <a:pt x="228" y="1"/>
                    <a:pt x="229" y="3"/>
                  </a:cubicBezTo>
                  <a:cubicBezTo>
                    <a:pt x="257" y="68"/>
                    <a:pt x="257" y="68"/>
                    <a:pt x="257" y="68"/>
                  </a:cubicBezTo>
                  <a:cubicBezTo>
                    <a:pt x="303" y="86"/>
                    <a:pt x="303" y="86"/>
                    <a:pt x="303" y="86"/>
                  </a:cubicBezTo>
                  <a:cubicBezTo>
                    <a:pt x="305" y="86"/>
                    <a:pt x="306" y="88"/>
                    <a:pt x="306" y="90"/>
                  </a:cubicBezTo>
                  <a:cubicBezTo>
                    <a:pt x="306" y="131"/>
                    <a:pt x="306" y="131"/>
                    <a:pt x="306" y="131"/>
                  </a:cubicBezTo>
                  <a:cubicBezTo>
                    <a:pt x="306" y="133"/>
                    <a:pt x="304" y="135"/>
                    <a:pt x="302" y="135"/>
                  </a:cubicBezTo>
                  <a:cubicBezTo>
                    <a:pt x="299" y="135"/>
                    <a:pt x="297" y="133"/>
                    <a:pt x="297" y="131"/>
                  </a:cubicBezTo>
                  <a:cubicBezTo>
                    <a:pt x="297" y="93"/>
                    <a:pt x="297" y="93"/>
                    <a:pt x="297" y="93"/>
                  </a:cubicBezTo>
                  <a:cubicBezTo>
                    <a:pt x="252" y="76"/>
                    <a:pt x="252" y="76"/>
                    <a:pt x="252" y="76"/>
                  </a:cubicBezTo>
                  <a:cubicBezTo>
                    <a:pt x="251" y="76"/>
                    <a:pt x="250" y="75"/>
                    <a:pt x="249" y="74"/>
                  </a:cubicBezTo>
                  <a:cubicBezTo>
                    <a:pt x="221" y="9"/>
                    <a:pt x="221" y="9"/>
                    <a:pt x="221" y="9"/>
                  </a:cubicBezTo>
                  <a:cubicBezTo>
                    <a:pt x="154" y="9"/>
                    <a:pt x="154" y="9"/>
                    <a:pt x="154" y="9"/>
                  </a:cubicBezTo>
                  <a:cubicBezTo>
                    <a:pt x="154" y="94"/>
                    <a:pt x="154" y="94"/>
                    <a:pt x="154" y="94"/>
                  </a:cubicBezTo>
                  <a:cubicBezTo>
                    <a:pt x="154" y="95"/>
                    <a:pt x="154" y="95"/>
                    <a:pt x="154" y="96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7" y="117"/>
                    <a:pt x="145" y="119"/>
                    <a:pt x="143" y="119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9" y="162"/>
                    <a:pt x="9" y="162"/>
                    <a:pt x="9" y="162"/>
                  </a:cubicBezTo>
                  <a:cubicBezTo>
                    <a:pt x="34" y="162"/>
                    <a:pt x="34" y="162"/>
                    <a:pt x="34" y="162"/>
                  </a:cubicBezTo>
                  <a:cubicBezTo>
                    <a:pt x="36" y="162"/>
                    <a:pt x="38" y="164"/>
                    <a:pt x="38" y="166"/>
                  </a:cubicBezTo>
                  <a:cubicBezTo>
                    <a:pt x="38" y="169"/>
                    <a:pt x="36" y="171"/>
                    <a:pt x="34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6" name="Freeform 218"/>
            <p:cNvSpPr>
              <a:spLocks noEditPoints="1"/>
            </p:cNvSpPr>
            <p:nvPr/>
          </p:nvSpPr>
          <p:spPr bwMode="auto">
            <a:xfrm>
              <a:off x="6665913" y="5264150"/>
              <a:ext cx="307975" cy="311150"/>
            </a:xfrm>
            <a:custGeom>
              <a:avLst/>
              <a:gdLst>
                <a:gd name="T0" fmla="*/ 55 w 110"/>
                <a:gd name="T1" fmla="*/ 111 h 111"/>
                <a:gd name="T2" fmla="*/ 0 w 110"/>
                <a:gd name="T3" fmla="*/ 55 h 111"/>
                <a:gd name="T4" fmla="*/ 55 w 110"/>
                <a:gd name="T5" fmla="*/ 0 h 111"/>
                <a:gd name="T6" fmla="*/ 110 w 110"/>
                <a:gd name="T7" fmla="*/ 55 h 111"/>
                <a:gd name="T8" fmla="*/ 55 w 110"/>
                <a:gd name="T9" fmla="*/ 111 h 111"/>
                <a:gd name="T10" fmla="*/ 55 w 110"/>
                <a:gd name="T11" fmla="*/ 9 h 111"/>
                <a:gd name="T12" fmla="*/ 9 w 110"/>
                <a:gd name="T13" fmla="*/ 55 h 111"/>
                <a:gd name="T14" fmla="*/ 55 w 110"/>
                <a:gd name="T15" fmla="*/ 102 h 111"/>
                <a:gd name="T16" fmla="*/ 100 w 110"/>
                <a:gd name="T17" fmla="*/ 55 h 111"/>
                <a:gd name="T18" fmla="*/ 55 w 110"/>
                <a:gd name="T19" fmla="*/ 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11">
                  <a:moveTo>
                    <a:pt x="55" y="111"/>
                  </a:moveTo>
                  <a:cubicBezTo>
                    <a:pt x="24" y="111"/>
                    <a:pt x="0" y="86"/>
                    <a:pt x="0" y="55"/>
                  </a:cubicBezTo>
                  <a:cubicBezTo>
                    <a:pt x="0" y="25"/>
                    <a:pt x="24" y="0"/>
                    <a:pt x="55" y="0"/>
                  </a:cubicBezTo>
                  <a:cubicBezTo>
                    <a:pt x="85" y="0"/>
                    <a:pt x="110" y="25"/>
                    <a:pt x="110" y="55"/>
                  </a:cubicBezTo>
                  <a:cubicBezTo>
                    <a:pt x="110" y="86"/>
                    <a:pt x="85" y="111"/>
                    <a:pt x="55" y="111"/>
                  </a:cubicBezTo>
                  <a:close/>
                  <a:moveTo>
                    <a:pt x="55" y="9"/>
                  </a:moveTo>
                  <a:cubicBezTo>
                    <a:pt x="30" y="9"/>
                    <a:pt x="9" y="30"/>
                    <a:pt x="9" y="55"/>
                  </a:cubicBezTo>
                  <a:cubicBezTo>
                    <a:pt x="9" y="81"/>
                    <a:pt x="30" y="102"/>
                    <a:pt x="55" y="102"/>
                  </a:cubicBezTo>
                  <a:cubicBezTo>
                    <a:pt x="80" y="102"/>
                    <a:pt x="100" y="81"/>
                    <a:pt x="100" y="55"/>
                  </a:cubicBezTo>
                  <a:cubicBezTo>
                    <a:pt x="100" y="30"/>
                    <a:pt x="80" y="9"/>
                    <a:pt x="5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7" name="Freeform 219"/>
            <p:cNvSpPr>
              <a:spLocks noEditPoints="1"/>
            </p:cNvSpPr>
            <p:nvPr/>
          </p:nvSpPr>
          <p:spPr bwMode="auto">
            <a:xfrm>
              <a:off x="6713538" y="5311775"/>
              <a:ext cx="212725" cy="215900"/>
            </a:xfrm>
            <a:custGeom>
              <a:avLst/>
              <a:gdLst>
                <a:gd name="T0" fmla="*/ 38 w 76"/>
                <a:gd name="T1" fmla="*/ 77 h 77"/>
                <a:gd name="T2" fmla="*/ 0 w 76"/>
                <a:gd name="T3" fmla="*/ 38 h 77"/>
                <a:gd name="T4" fmla="*/ 38 w 76"/>
                <a:gd name="T5" fmla="*/ 0 h 77"/>
                <a:gd name="T6" fmla="*/ 76 w 76"/>
                <a:gd name="T7" fmla="*/ 38 h 77"/>
                <a:gd name="T8" fmla="*/ 38 w 76"/>
                <a:gd name="T9" fmla="*/ 77 h 77"/>
                <a:gd name="T10" fmla="*/ 38 w 76"/>
                <a:gd name="T11" fmla="*/ 9 h 77"/>
                <a:gd name="T12" fmla="*/ 9 w 76"/>
                <a:gd name="T13" fmla="*/ 38 h 77"/>
                <a:gd name="T14" fmla="*/ 38 w 76"/>
                <a:gd name="T15" fmla="*/ 68 h 77"/>
                <a:gd name="T16" fmla="*/ 67 w 76"/>
                <a:gd name="T17" fmla="*/ 38 h 77"/>
                <a:gd name="T18" fmla="*/ 38 w 76"/>
                <a:gd name="T19" fmla="*/ 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77">
                  <a:moveTo>
                    <a:pt x="38" y="77"/>
                  </a:moveTo>
                  <a:cubicBezTo>
                    <a:pt x="17" y="77"/>
                    <a:pt x="0" y="60"/>
                    <a:pt x="0" y="38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59" y="0"/>
                    <a:pt x="76" y="17"/>
                    <a:pt x="76" y="38"/>
                  </a:cubicBezTo>
                  <a:cubicBezTo>
                    <a:pt x="76" y="60"/>
                    <a:pt x="59" y="77"/>
                    <a:pt x="38" y="77"/>
                  </a:cubicBezTo>
                  <a:close/>
                  <a:moveTo>
                    <a:pt x="38" y="9"/>
                  </a:moveTo>
                  <a:cubicBezTo>
                    <a:pt x="22" y="9"/>
                    <a:pt x="9" y="22"/>
                    <a:pt x="9" y="38"/>
                  </a:cubicBezTo>
                  <a:cubicBezTo>
                    <a:pt x="9" y="54"/>
                    <a:pt x="22" y="68"/>
                    <a:pt x="38" y="68"/>
                  </a:cubicBezTo>
                  <a:cubicBezTo>
                    <a:pt x="54" y="68"/>
                    <a:pt x="67" y="54"/>
                    <a:pt x="67" y="38"/>
                  </a:cubicBezTo>
                  <a:cubicBezTo>
                    <a:pt x="67" y="22"/>
                    <a:pt x="54" y="9"/>
                    <a:pt x="3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8" name="Freeform 220"/>
            <p:cNvSpPr>
              <a:spLocks noEditPoints="1"/>
            </p:cNvSpPr>
            <p:nvPr/>
          </p:nvSpPr>
          <p:spPr bwMode="auto">
            <a:xfrm>
              <a:off x="6278563" y="5211763"/>
              <a:ext cx="358775" cy="363537"/>
            </a:xfrm>
            <a:custGeom>
              <a:avLst/>
              <a:gdLst>
                <a:gd name="T0" fmla="*/ 64 w 128"/>
                <a:gd name="T1" fmla="*/ 130 h 130"/>
                <a:gd name="T2" fmla="*/ 0 w 128"/>
                <a:gd name="T3" fmla="*/ 65 h 130"/>
                <a:gd name="T4" fmla="*/ 64 w 128"/>
                <a:gd name="T5" fmla="*/ 0 h 130"/>
                <a:gd name="T6" fmla="*/ 128 w 128"/>
                <a:gd name="T7" fmla="*/ 65 h 130"/>
                <a:gd name="T8" fmla="*/ 64 w 128"/>
                <a:gd name="T9" fmla="*/ 130 h 130"/>
                <a:gd name="T10" fmla="*/ 64 w 128"/>
                <a:gd name="T11" fmla="*/ 9 h 130"/>
                <a:gd name="T12" fmla="*/ 9 w 128"/>
                <a:gd name="T13" fmla="*/ 65 h 130"/>
                <a:gd name="T14" fmla="*/ 64 w 128"/>
                <a:gd name="T15" fmla="*/ 121 h 130"/>
                <a:gd name="T16" fmla="*/ 119 w 128"/>
                <a:gd name="T17" fmla="*/ 65 h 130"/>
                <a:gd name="T18" fmla="*/ 64 w 128"/>
                <a:gd name="T19" fmla="*/ 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30">
                  <a:moveTo>
                    <a:pt x="64" y="130"/>
                  </a:moveTo>
                  <a:cubicBezTo>
                    <a:pt x="29" y="130"/>
                    <a:pt x="0" y="101"/>
                    <a:pt x="0" y="65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100" y="0"/>
                    <a:pt x="128" y="29"/>
                    <a:pt x="128" y="65"/>
                  </a:cubicBezTo>
                  <a:cubicBezTo>
                    <a:pt x="128" y="101"/>
                    <a:pt x="100" y="130"/>
                    <a:pt x="64" y="130"/>
                  </a:cubicBezTo>
                  <a:close/>
                  <a:moveTo>
                    <a:pt x="64" y="9"/>
                  </a:moveTo>
                  <a:cubicBezTo>
                    <a:pt x="34" y="9"/>
                    <a:pt x="9" y="34"/>
                    <a:pt x="9" y="65"/>
                  </a:cubicBezTo>
                  <a:cubicBezTo>
                    <a:pt x="9" y="96"/>
                    <a:pt x="34" y="121"/>
                    <a:pt x="64" y="121"/>
                  </a:cubicBezTo>
                  <a:cubicBezTo>
                    <a:pt x="95" y="121"/>
                    <a:pt x="119" y="96"/>
                    <a:pt x="119" y="65"/>
                  </a:cubicBezTo>
                  <a:cubicBezTo>
                    <a:pt x="119" y="34"/>
                    <a:pt x="95" y="9"/>
                    <a:pt x="6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9" name="Freeform 221"/>
            <p:cNvSpPr>
              <a:spLocks noEditPoints="1"/>
            </p:cNvSpPr>
            <p:nvPr/>
          </p:nvSpPr>
          <p:spPr bwMode="auto">
            <a:xfrm>
              <a:off x="6329363" y="5260975"/>
              <a:ext cx="258763" cy="261937"/>
            </a:xfrm>
            <a:custGeom>
              <a:avLst/>
              <a:gdLst>
                <a:gd name="T0" fmla="*/ 46 w 92"/>
                <a:gd name="T1" fmla="*/ 93 h 93"/>
                <a:gd name="T2" fmla="*/ 0 w 92"/>
                <a:gd name="T3" fmla="*/ 47 h 93"/>
                <a:gd name="T4" fmla="*/ 46 w 92"/>
                <a:gd name="T5" fmla="*/ 0 h 93"/>
                <a:gd name="T6" fmla="*/ 92 w 92"/>
                <a:gd name="T7" fmla="*/ 47 h 93"/>
                <a:gd name="T8" fmla="*/ 46 w 92"/>
                <a:gd name="T9" fmla="*/ 93 h 93"/>
                <a:gd name="T10" fmla="*/ 46 w 92"/>
                <a:gd name="T11" fmla="*/ 10 h 93"/>
                <a:gd name="T12" fmla="*/ 10 w 92"/>
                <a:gd name="T13" fmla="*/ 47 h 93"/>
                <a:gd name="T14" fmla="*/ 46 w 92"/>
                <a:gd name="T15" fmla="*/ 84 h 93"/>
                <a:gd name="T16" fmla="*/ 83 w 92"/>
                <a:gd name="T17" fmla="*/ 47 h 93"/>
                <a:gd name="T18" fmla="*/ 46 w 92"/>
                <a:gd name="T19" fmla="*/ 1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93">
                  <a:moveTo>
                    <a:pt x="46" y="93"/>
                  </a:moveTo>
                  <a:cubicBezTo>
                    <a:pt x="21" y="93"/>
                    <a:pt x="0" y="72"/>
                    <a:pt x="0" y="47"/>
                  </a:cubicBezTo>
                  <a:cubicBezTo>
                    <a:pt x="0" y="21"/>
                    <a:pt x="21" y="0"/>
                    <a:pt x="46" y="0"/>
                  </a:cubicBezTo>
                  <a:cubicBezTo>
                    <a:pt x="72" y="0"/>
                    <a:pt x="92" y="21"/>
                    <a:pt x="92" y="47"/>
                  </a:cubicBezTo>
                  <a:cubicBezTo>
                    <a:pt x="92" y="72"/>
                    <a:pt x="72" y="93"/>
                    <a:pt x="46" y="93"/>
                  </a:cubicBezTo>
                  <a:close/>
                  <a:moveTo>
                    <a:pt x="46" y="10"/>
                  </a:moveTo>
                  <a:cubicBezTo>
                    <a:pt x="26" y="10"/>
                    <a:pt x="10" y="26"/>
                    <a:pt x="10" y="47"/>
                  </a:cubicBezTo>
                  <a:cubicBezTo>
                    <a:pt x="10" y="67"/>
                    <a:pt x="26" y="84"/>
                    <a:pt x="46" y="84"/>
                  </a:cubicBezTo>
                  <a:cubicBezTo>
                    <a:pt x="67" y="84"/>
                    <a:pt x="83" y="67"/>
                    <a:pt x="83" y="47"/>
                  </a:cubicBezTo>
                  <a:cubicBezTo>
                    <a:pt x="83" y="26"/>
                    <a:pt x="67" y="10"/>
                    <a:pt x="4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0" name="Freeform 222"/>
            <p:cNvSpPr>
              <a:spLocks noEditPoints="1"/>
            </p:cNvSpPr>
            <p:nvPr/>
          </p:nvSpPr>
          <p:spPr bwMode="auto">
            <a:xfrm>
              <a:off x="6413500" y="5337175"/>
              <a:ext cx="92075" cy="98425"/>
            </a:xfrm>
            <a:custGeom>
              <a:avLst/>
              <a:gdLst>
                <a:gd name="T0" fmla="*/ 16 w 33"/>
                <a:gd name="T1" fmla="*/ 35 h 35"/>
                <a:gd name="T2" fmla="*/ 0 w 33"/>
                <a:gd name="T3" fmla="*/ 18 h 35"/>
                <a:gd name="T4" fmla="*/ 16 w 33"/>
                <a:gd name="T5" fmla="*/ 0 h 35"/>
                <a:gd name="T6" fmla="*/ 33 w 33"/>
                <a:gd name="T7" fmla="*/ 18 h 35"/>
                <a:gd name="T8" fmla="*/ 16 w 33"/>
                <a:gd name="T9" fmla="*/ 35 h 35"/>
                <a:gd name="T10" fmla="*/ 16 w 33"/>
                <a:gd name="T11" fmla="*/ 10 h 35"/>
                <a:gd name="T12" fmla="*/ 9 w 33"/>
                <a:gd name="T13" fmla="*/ 18 h 35"/>
                <a:gd name="T14" fmla="*/ 16 w 33"/>
                <a:gd name="T15" fmla="*/ 25 h 35"/>
                <a:gd name="T16" fmla="*/ 24 w 33"/>
                <a:gd name="T17" fmla="*/ 18 h 35"/>
                <a:gd name="T18" fmla="*/ 16 w 33"/>
                <a:gd name="T1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5">
                  <a:moveTo>
                    <a:pt x="16" y="35"/>
                  </a:moveTo>
                  <a:cubicBezTo>
                    <a:pt x="7" y="35"/>
                    <a:pt x="0" y="27"/>
                    <a:pt x="0" y="18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5" y="0"/>
                    <a:pt x="33" y="8"/>
                    <a:pt x="33" y="18"/>
                  </a:cubicBezTo>
                  <a:cubicBezTo>
                    <a:pt x="33" y="27"/>
                    <a:pt x="25" y="35"/>
                    <a:pt x="16" y="35"/>
                  </a:cubicBezTo>
                  <a:close/>
                  <a:moveTo>
                    <a:pt x="16" y="10"/>
                  </a:moveTo>
                  <a:cubicBezTo>
                    <a:pt x="12" y="10"/>
                    <a:pt x="9" y="13"/>
                    <a:pt x="9" y="18"/>
                  </a:cubicBezTo>
                  <a:cubicBezTo>
                    <a:pt x="9" y="22"/>
                    <a:pt x="12" y="25"/>
                    <a:pt x="16" y="25"/>
                  </a:cubicBezTo>
                  <a:cubicBezTo>
                    <a:pt x="20" y="25"/>
                    <a:pt x="24" y="22"/>
                    <a:pt x="24" y="18"/>
                  </a:cubicBezTo>
                  <a:cubicBezTo>
                    <a:pt x="24" y="13"/>
                    <a:pt x="20" y="10"/>
                    <a:pt x="1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1" name="Freeform 223"/>
            <p:cNvSpPr>
              <a:spLocks noEditPoints="1"/>
            </p:cNvSpPr>
            <p:nvPr/>
          </p:nvSpPr>
          <p:spPr bwMode="auto">
            <a:xfrm>
              <a:off x="6772275" y="5373688"/>
              <a:ext cx="93663" cy="92075"/>
            </a:xfrm>
            <a:custGeom>
              <a:avLst/>
              <a:gdLst>
                <a:gd name="T0" fmla="*/ 17 w 33"/>
                <a:gd name="T1" fmla="*/ 33 h 33"/>
                <a:gd name="T2" fmla="*/ 0 w 33"/>
                <a:gd name="T3" fmla="*/ 16 h 33"/>
                <a:gd name="T4" fmla="*/ 17 w 33"/>
                <a:gd name="T5" fmla="*/ 0 h 33"/>
                <a:gd name="T6" fmla="*/ 33 w 33"/>
                <a:gd name="T7" fmla="*/ 16 h 33"/>
                <a:gd name="T8" fmla="*/ 17 w 33"/>
                <a:gd name="T9" fmla="*/ 33 h 33"/>
                <a:gd name="T10" fmla="*/ 17 w 33"/>
                <a:gd name="T11" fmla="*/ 9 h 33"/>
                <a:gd name="T12" fmla="*/ 9 w 33"/>
                <a:gd name="T13" fmla="*/ 16 h 33"/>
                <a:gd name="T14" fmla="*/ 17 w 33"/>
                <a:gd name="T15" fmla="*/ 24 h 33"/>
                <a:gd name="T16" fmla="*/ 24 w 33"/>
                <a:gd name="T17" fmla="*/ 16 h 33"/>
                <a:gd name="T18" fmla="*/ 17 w 33"/>
                <a:gd name="T19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9"/>
                  </a:moveTo>
                  <a:cubicBezTo>
                    <a:pt x="13" y="9"/>
                    <a:pt x="9" y="12"/>
                    <a:pt x="9" y="16"/>
                  </a:cubicBezTo>
                  <a:cubicBezTo>
                    <a:pt x="9" y="20"/>
                    <a:pt x="13" y="24"/>
                    <a:pt x="17" y="24"/>
                  </a:cubicBezTo>
                  <a:cubicBezTo>
                    <a:pt x="21" y="24"/>
                    <a:pt x="24" y="20"/>
                    <a:pt x="24" y="16"/>
                  </a:cubicBezTo>
                  <a:cubicBezTo>
                    <a:pt x="24" y="12"/>
                    <a:pt x="21" y="9"/>
                    <a:pt x="1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2" name="Freeform 224"/>
            <p:cNvSpPr>
              <a:spLocks noEditPoints="1"/>
            </p:cNvSpPr>
            <p:nvPr/>
          </p:nvSpPr>
          <p:spPr bwMode="auto">
            <a:xfrm>
              <a:off x="6665913" y="4899025"/>
              <a:ext cx="201613" cy="177800"/>
            </a:xfrm>
            <a:custGeom>
              <a:avLst/>
              <a:gdLst>
                <a:gd name="T0" fmla="*/ 68 w 72"/>
                <a:gd name="T1" fmla="*/ 63 h 63"/>
                <a:gd name="T2" fmla="*/ 4 w 72"/>
                <a:gd name="T3" fmla="*/ 63 h 63"/>
                <a:gd name="T4" fmla="*/ 0 w 72"/>
                <a:gd name="T5" fmla="*/ 59 h 63"/>
                <a:gd name="T6" fmla="*/ 0 w 72"/>
                <a:gd name="T7" fmla="*/ 5 h 63"/>
                <a:gd name="T8" fmla="*/ 4 w 72"/>
                <a:gd name="T9" fmla="*/ 0 h 63"/>
                <a:gd name="T10" fmla="*/ 49 w 72"/>
                <a:gd name="T11" fmla="*/ 0 h 63"/>
                <a:gd name="T12" fmla="*/ 53 w 72"/>
                <a:gd name="T13" fmla="*/ 3 h 63"/>
                <a:gd name="T14" fmla="*/ 72 w 72"/>
                <a:gd name="T15" fmla="*/ 57 h 63"/>
                <a:gd name="T16" fmla="*/ 71 w 72"/>
                <a:gd name="T17" fmla="*/ 62 h 63"/>
                <a:gd name="T18" fmla="*/ 68 w 72"/>
                <a:gd name="T19" fmla="*/ 63 h 63"/>
                <a:gd name="T20" fmla="*/ 9 w 72"/>
                <a:gd name="T21" fmla="*/ 54 h 63"/>
                <a:gd name="T22" fmla="*/ 61 w 72"/>
                <a:gd name="T23" fmla="*/ 54 h 63"/>
                <a:gd name="T24" fmla="*/ 45 w 72"/>
                <a:gd name="T25" fmla="*/ 10 h 63"/>
                <a:gd name="T26" fmla="*/ 9 w 72"/>
                <a:gd name="T27" fmla="*/ 10 h 63"/>
                <a:gd name="T28" fmla="*/ 9 w 72"/>
                <a:gd name="T29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63">
                  <a:moveTo>
                    <a:pt x="68" y="63"/>
                  </a:moveTo>
                  <a:cubicBezTo>
                    <a:pt x="4" y="63"/>
                    <a:pt x="4" y="63"/>
                    <a:pt x="4" y="63"/>
                  </a:cubicBezTo>
                  <a:cubicBezTo>
                    <a:pt x="2" y="63"/>
                    <a:pt x="0" y="61"/>
                    <a:pt x="0" y="5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1" y="0"/>
                    <a:pt x="52" y="2"/>
                    <a:pt x="53" y="3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2" y="59"/>
                    <a:pt x="72" y="60"/>
                    <a:pt x="71" y="62"/>
                  </a:cubicBezTo>
                  <a:cubicBezTo>
                    <a:pt x="71" y="63"/>
                    <a:pt x="69" y="63"/>
                    <a:pt x="68" y="63"/>
                  </a:cubicBezTo>
                  <a:close/>
                  <a:moveTo>
                    <a:pt x="9" y="54"/>
                  </a:moveTo>
                  <a:cubicBezTo>
                    <a:pt x="61" y="54"/>
                    <a:pt x="61" y="54"/>
                    <a:pt x="61" y="5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9" y="10"/>
                    <a:pt x="9" y="10"/>
                    <a:pt x="9" y="10"/>
                  </a:cubicBezTo>
                  <a:lnTo>
                    <a:pt x="9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3" name="Freeform 225"/>
            <p:cNvSpPr>
              <a:spLocks noEditPoints="1"/>
            </p:cNvSpPr>
            <p:nvPr/>
          </p:nvSpPr>
          <p:spPr bwMode="auto">
            <a:xfrm>
              <a:off x="6102350" y="4745038"/>
              <a:ext cx="617538" cy="404812"/>
            </a:xfrm>
            <a:custGeom>
              <a:avLst/>
              <a:gdLst>
                <a:gd name="T0" fmla="*/ 168 w 220"/>
                <a:gd name="T1" fmla="*/ 144 h 144"/>
                <a:gd name="T2" fmla="*/ 32 w 220"/>
                <a:gd name="T3" fmla="*/ 144 h 144"/>
                <a:gd name="T4" fmla="*/ 28 w 220"/>
                <a:gd name="T5" fmla="*/ 141 h 144"/>
                <a:gd name="T6" fmla="*/ 15 w 220"/>
                <a:gd name="T7" fmla="*/ 108 h 144"/>
                <a:gd name="T8" fmla="*/ 1 w 220"/>
                <a:gd name="T9" fmla="*/ 90 h 144"/>
                <a:gd name="T10" fmla="*/ 1 w 220"/>
                <a:gd name="T11" fmla="*/ 85 h 144"/>
                <a:gd name="T12" fmla="*/ 12 w 220"/>
                <a:gd name="T13" fmla="*/ 57 h 144"/>
                <a:gd name="T14" fmla="*/ 14 w 220"/>
                <a:gd name="T15" fmla="*/ 54 h 144"/>
                <a:gd name="T16" fmla="*/ 157 w 220"/>
                <a:gd name="T17" fmla="*/ 1 h 144"/>
                <a:gd name="T18" fmla="*/ 158 w 220"/>
                <a:gd name="T19" fmla="*/ 0 h 144"/>
                <a:gd name="T20" fmla="*/ 215 w 220"/>
                <a:gd name="T21" fmla="*/ 0 h 144"/>
                <a:gd name="T22" fmla="*/ 220 w 220"/>
                <a:gd name="T23" fmla="*/ 5 h 144"/>
                <a:gd name="T24" fmla="*/ 220 w 220"/>
                <a:gd name="T25" fmla="*/ 24 h 144"/>
                <a:gd name="T26" fmla="*/ 215 w 220"/>
                <a:gd name="T27" fmla="*/ 28 h 144"/>
                <a:gd name="T28" fmla="*/ 173 w 220"/>
                <a:gd name="T29" fmla="*/ 28 h 144"/>
                <a:gd name="T30" fmla="*/ 173 w 220"/>
                <a:gd name="T31" fmla="*/ 139 h 144"/>
                <a:gd name="T32" fmla="*/ 168 w 220"/>
                <a:gd name="T33" fmla="*/ 144 h 144"/>
                <a:gd name="T34" fmla="*/ 35 w 220"/>
                <a:gd name="T35" fmla="*/ 135 h 144"/>
                <a:gd name="T36" fmla="*/ 164 w 220"/>
                <a:gd name="T37" fmla="*/ 135 h 144"/>
                <a:gd name="T38" fmla="*/ 164 w 220"/>
                <a:gd name="T39" fmla="*/ 24 h 144"/>
                <a:gd name="T40" fmla="*/ 169 w 220"/>
                <a:gd name="T41" fmla="*/ 19 h 144"/>
                <a:gd name="T42" fmla="*/ 211 w 220"/>
                <a:gd name="T43" fmla="*/ 19 h 144"/>
                <a:gd name="T44" fmla="*/ 211 w 220"/>
                <a:gd name="T45" fmla="*/ 10 h 144"/>
                <a:gd name="T46" fmla="*/ 159 w 220"/>
                <a:gd name="T47" fmla="*/ 10 h 144"/>
                <a:gd name="T48" fmla="*/ 19 w 220"/>
                <a:gd name="T49" fmla="*/ 62 h 144"/>
                <a:gd name="T50" fmla="*/ 10 w 220"/>
                <a:gd name="T51" fmla="*/ 86 h 144"/>
                <a:gd name="T52" fmla="*/ 23 w 220"/>
                <a:gd name="T53" fmla="*/ 103 h 144"/>
                <a:gd name="T54" fmla="*/ 23 w 220"/>
                <a:gd name="T55" fmla="*/ 104 h 144"/>
                <a:gd name="T56" fmla="*/ 35 w 220"/>
                <a:gd name="T57" fmla="*/ 13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0" h="144">
                  <a:moveTo>
                    <a:pt x="168" y="144"/>
                  </a:moveTo>
                  <a:cubicBezTo>
                    <a:pt x="32" y="144"/>
                    <a:pt x="32" y="144"/>
                    <a:pt x="32" y="144"/>
                  </a:cubicBezTo>
                  <a:cubicBezTo>
                    <a:pt x="30" y="144"/>
                    <a:pt x="29" y="143"/>
                    <a:pt x="28" y="141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88"/>
                    <a:pt x="0" y="87"/>
                    <a:pt x="1" y="85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6"/>
                    <a:pt x="13" y="55"/>
                    <a:pt x="14" y="54"/>
                  </a:cubicBezTo>
                  <a:cubicBezTo>
                    <a:pt x="157" y="1"/>
                    <a:pt x="157" y="1"/>
                    <a:pt x="157" y="1"/>
                  </a:cubicBezTo>
                  <a:cubicBezTo>
                    <a:pt x="157" y="0"/>
                    <a:pt x="158" y="0"/>
                    <a:pt x="158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18" y="0"/>
                    <a:pt x="220" y="2"/>
                    <a:pt x="220" y="5"/>
                  </a:cubicBezTo>
                  <a:cubicBezTo>
                    <a:pt x="220" y="24"/>
                    <a:pt x="220" y="24"/>
                    <a:pt x="220" y="24"/>
                  </a:cubicBezTo>
                  <a:cubicBezTo>
                    <a:pt x="220" y="26"/>
                    <a:pt x="218" y="28"/>
                    <a:pt x="215" y="28"/>
                  </a:cubicBezTo>
                  <a:cubicBezTo>
                    <a:pt x="173" y="28"/>
                    <a:pt x="173" y="28"/>
                    <a:pt x="173" y="28"/>
                  </a:cubicBezTo>
                  <a:cubicBezTo>
                    <a:pt x="173" y="139"/>
                    <a:pt x="173" y="139"/>
                    <a:pt x="173" y="139"/>
                  </a:cubicBezTo>
                  <a:cubicBezTo>
                    <a:pt x="173" y="142"/>
                    <a:pt x="171" y="144"/>
                    <a:pt x="168" y="144"/>
                  </a:cubicBezTo>
                  <a:close/>
                  <a:moveTo>
                    <a:pt x="35" y="135"/>
                  </a:moveTo>
                  <a:cubicBezTo>
                    <a:pt x="164" y="135"/>
                    <a:pt x="164" y="135"/>
                    <a:pt x="164" y="135"/>
                  </a:cubicBezTo>
                  <a:cubicBezTo>
                    <a:pt x="164" y="24"/>
                    <a:pt x="164" y="24"/>
                    <a:pt x="164" y="24"/>
                  </a:cubicBezTo>
                  <a:cubicBezTo>
                    <a:pt x="164" y="21"/>
                    <a:pt x="166" y="19"/>
                    <a:pt x="169" y="19"/>
                  </a:cubicBezTo>
                  <a:cubicBezTo>
                    <a:pt x="211" y="19"/>
                    <a:pt x="211" y="19"/>
                    <a:pt x="211" y="19"/>
                  </a:cubicBezTo>
                  <a:cubicBezTo>
                    <a:pt x="211" y="10"/>
                    <a:pt x="211" y="10"/>
                    <a:pt x="211" y="10"/>
                  </a:cubicBezTo>
                  <a:cubicBezTo>
                    <a:pt x="159" y="10"/>
                    <a:pt x="159" y="10"/>
                    <a:pt x="159" y="10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23" y="103"/>
                    <a:pt x="23" y="103"/>
                    <a:pt x="23" y="103"/>
                  </a:cubicBezTo>
                  <a:cubicBezTo>
                    <a:pt x="23" y="104"/>
                    <a:pt x="23" y="104"/>
                    <a:pt x="23" y="104"/>
                  </a:cubicBezTo>
                  <a:lnTo>
                    <a:pt x="35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4" name="Freeform 227"/>
            <p:cNvSpPr/>
            <p:nvPr/>
          </p:nvSpPr>
          <p:spPr bwMode="auto">
            <a:xfrm>
              <a:off x="6665913" y="5099050"/>
              <a:ext cx="80963" cy="25400"/>
            </a:xfrm>
            <a:custGeom>
              <a:avLst/>
              <a:gdLst>
                <a:gd name="T0" fmla="*/ 25 w 29"/>
                <a:gd name="T1" fmla="*/ 9 h 9"/>
                <a:gd name="T2" fmla="*/ 4 w 29"/>
                <a:gd name="T3" fmla="*/ 9 h 9"/>
                <a:gd name="T4" fmla="*/ 0 w 29"/>
                <a:gd name="T5" fmla="*/ 5 h 9"/>
                <a:gd name="T6" fmla="*/ 4 w 29"/>
                <a:gd name="T7" fmla="*/ 0 h 9"/>
                <a:gd name="T8" fmla="*/ 25 w 29"/>
                <a:gd name="T9" fmla="*/ 0 h 9"/>
                <a:gd name="T10" fmla="*/ 29 w 29"/>
                <a:gd name="T11" fmla="*/ 5 h 9"/>
                <a:gd name="T12" fmla="*/ 25 w 29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25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5"/>
                  </a:cubicBezTo>
                  <a:cubicBezTo>
                    <a:pt x="29" y="7"/>
                    <a:pt x="27" y="9"/>
                    <a:pt x="2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5" name="Freeform 228"/>
            <p:cNvSpPr/>
            <p:nvPr/>
          </p:nvSpPr>
          <p:spPr bwMode="auto">
            <a:xfrm>
              <a:off x="6142038" y="4795838"/>
              <a:ext cx="447675" cy="260350"/>
            </a:xfrm>
            <a:custGeom>
              <a:avLst/>
              <a:gdLst>
                <a:gd name="T0" fmla="*/ 5 w 160"/>
                <a:gd name="T1" fmla="*/ 93 h 93"/>
                <a:gd name="T2" fmla="*/ 3 w 160"/>
                <a:gd name="T3" fmla="*/ 92 h 93"/>
                <a:gd name="T4" fmla="*/ 0 w 160"/>
                <a:gd name="T5" fmla="*/ 87 h 93"/>
                <a:gd name="T6" fmla="*/ 11 w 160"/>
                <a:gd name="T7" fmla="*/ 53 h 93"/>
                <a:gd name="T8" fmla="*/ 14 w 160"/>
                <a:gd name="T9" fmla="*/ 50 h 93"/>
                <a:gd name="T10" fmla="*/ 153 w 160"/>
                <a:gd name="T11" fmla="*/ 1 h 93"/>
                <a:gd name="T12" fmla="*/ 159 w 160"/>
                <a:gd name="T13" fmla="*/ 4 h 93"/>
                <a:gd name="T14" fmla="*/ 156 w 160"/>
                <a:gd name="T15" fmla="*/ 10 h 93"/>
                <a:gd name="T16" fmla="*/ 19 w 160"/>
                <a:gd name="T17" fmla="*/ 58 h 93"/>
                <a:gd name="T18" fmla="*/ 9 w 160"/>
                <a:gd name="T19" fmla="*/ 89 h 93"/>
                <a:gd name="T20" fmla="*/ 5 w 160"/>
                <a:gd name="T21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0" h="93">
                  <a:moveTo>
                    <a:pt x="5" y="93"/>
                  </a:moveTo>
                  <a:cubicBezTo>
                    <a:pt x="4" y="93"/>
                    <a:pt x="4" y="93"/>
                    <a:pt x="3" y="92"/>
                  </a:cubicBezTo>
                  <a:cubicBezTo>
                    <a:pt x="1" y="92"/>
                    <a:pt x="0" y="89"/>
                    <a:pt x="0" y="87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2" y="51"/>
                    <a:pt x="13" y="50"/>
                    <a:pt x="14" y="50"/>
                  </a:cubicBezTo>
                  <a:cubicBezTo>
                    <a:pt x="153" y="1"/>
                    <a:pt x="153" y="1"/>
                    <a:pt x="153" y="1"/>
                  </a:cubicBezTo>
                  <a:cubicBezTo>
                    <a:pt x="156" y="0"/>
                    <a:pt x="158" y="2"/>
                    <a:pt x="159" y="4"/>
                  </a:cubicBezTo>
                  <a:cubicBezTo>
                    <a:pt x="160" y="6"/>
                    <a:pt x="159" y="9"/>
                    <a:pt x="156" y="10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9" y="89"/>
                    <a:pt x="9" y="89"/>
                    <a:pt x="9" y="89"/>
                  </a:cubicBezTo>
                  <a:cubicBezTo>
                    <a:pt x="9" y="91"/>
                    <a:pt x="7" y="93"/>
                    <a:pt x="5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6" name="Freeform 229"/>
            <p:cNvSpPr>
              <a:spLocks noEditPoints="1"/>
            </p:cNvSpPr>
            <p:nvPr/>
          </p:nvSpPr>
          <p:spPr bwMode="auto">
            <a:xfrm>
              <a:off x="6200775" y="4949825"/>
              <a:ext cx="98425" cy="152400"/>
            </a:xfrm>
            <a:custGeom>
              <a:avLst/>
              <a:gdLst>
                <a:gd name="T0" fmla="*/ 30 w 35"/>
                <a:gd name="T1" fmla="*/ 54 h 54"/>
                <a:gd name="T2" fmla="*/ 12 w 35"/>
                <a:gd name="T3" fmla="*/ 54 h 54"/>
                <a:gd name="T4" fmla="*/ 7 w 35"/>
                <a:gd name="T5" fmla="*/ 50 h 54"/>
                <a:gd name="T6" fmla="*/ 1 w 35"/>
                <a:gd name="T7" fmla="*/ 14 h 54"/>
                <a:gd name="T8" fmla="*/ 4 w 35"/>
                <a:gd name="T9" fmla="*/ 8 h 54"/>
                <a:gd name="T10" fmla="*/ 29 w 35"/>
                <a:gd name="T11" fmla="*/ 1 h 54"/>
                <a:gd name="T12" fmla="*/ 33 w 35"/>
                <a:gd name="T13" fmla="*/ 1 h 54"/>
                <a:gd name="T14" fmla="*/ 35 w 35"/>
                <a:gd name="T15" fmla="*/ 5 h 54"/>
                <a:gd name="T16" fmla="*/ 35 w 35"/>
                <a:gd name="T17" fmla="*/ 49 h 54"/>
                <a:gd name="T18" fmla="*/ 30 w 35"/>
                <a:gd name="T19" fmla="*/ 54 h 54"/>
                <a:gd name="T20" fmla="*/ 16 w 35"/>
                <a:gd name="T21" fmla="*/ 44 h 54"/>
                <a:gd name="T22" fmla="*/ 26 w 35"/>
                <a:gd name="T23" fmla="*/ 44 h 54"/>
                <a:gd name="T24" fmla="*/ 26 w 35"/>
                <a:gd name="T25" fmla="*/ 11 h 54"/>
                <a:gd name="T26" fmla="*/ 11 w 35"/>
                <a:gd name="T27" fmla="*/ 16 h 54"/>
                <a:gd name="T28" fmla="*/ 16 w 35"/>
                <a:gd name="T29" fmla="*/ 4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4">
                  <a:moveTo>
                    <a:pt x="30" y="54"/>
                  </a:moveTo>
                  <a:cubicBezTo>
                    <a:pt x="12" y="54"/>
                    <a:pt x="12" y="54"/>
                    <a:pt x="12" y="54"/>
                  </a:cubicBezTo>
                  <a:cubicBezTo>
                    <a:pt x="9" y="54"/>
                    <a:pt x="8" y="52"/>
                    <a:pt x="7" y="50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1"/>
                    <a:pt x="2" y="9"/>
                    <a:pt x="4" y="8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0" y="0"/>
                    <a:pt x="32" y="0"/>
                    <a:pt x="33" y="1"/>
                  </a:cubicBezTo>
                  <a:cubicBezTo>
                    <a:pt x="34" y="2"/>
                    <a:pt x="35" y="4"/>
                    <a:pt x="35" y="5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5" y="52"/>
                    <a:pt x="33" y="54"/>
                    <a:pt x="30" y="54"/>
                  </a:cubicBezTo>
                  <a:close/>
                  <a:moveTo>
                    <a:pt x="16" y="44"/>
                  </a:moveTo>
                  <a:cubicBezTo>
                    <a:pt x="26" y="44"/>
                    <a:pt x="26" y="44"/>
                    <a:pt x="26" y="44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11" y="16"/>
                    <a:pt x="11" y="16"/>
                    <a:pt x="11" y="16"/>
                  </a:cubicBezTo>
                  <a:lnTo>
                    <a:pt x="16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7" name="Freeform 230"/>
            <p:cNvSpPr>
              <a:spLocks noEditPoints="1"/>
            </p:cNvSpPr>
            <p:nvPr/>
          </p:nvSpPr>
          <p:spPr bwMode="auto">
            <a:xfrm>
              <a:off x="6326188" y="4913313"/>
              <a:ext cx="95250" cy="188913"/>
            </a:xfrm>
            <a:custGeom>
              <a:avLst/>
              <a:gdLst>
                <a:gd name="T0" fmla="*/ 28 w 34"/>
                <a:gd name="T1" fmla="*/ 67 h 67"/>
                <a:gd name="T2" fmla="*/ 6 w 34"/>
                <a:gd name="T3" fmla="*/ 67 h 67"/>
                <a:gd name="T4" fmla="*/ 2 w 34"/>
                <a:gd name="T5" fmla="*/ 62 h 67"/>
                <a:gd name="T6" fmla="*/ 0 w 34"/>
                <a:gd name="T7" fmla="*/ 13 h 67"/>
                <a:gd name="T8" fmla="*/ 3 w 34"/>
                <a:gd name="T9" fmla="*/ 8 h 67"/>
                <a:gd name="T10" fmla="*/ 28 w 34"/>
                <a:gd name="T11" fmla="*/ 0 h 67"/>
                <a:gd name="T12" fmla="*/ 32 w 34"/>
                <a:gd name="T13" fmla="*/ 1 h 67"/>
                <a:gd name="T14" fmla="*/ 34 w 34"/>
                <a:gd name="T15" fmla="*/ 5 h 67"/>
                <a:gd name="T16" fmla="*/ 32 w 34"/>
                <a:gd name="T17" fmla="*/ 62 h 67"/>
                <a:gd name="T18" fmla="*/ 28 w 34"/>
                <a:gd name="T19" fmla="*/ 67 h 67"/>
                <a:gd name="T20" fmla="*/ 11 w 34"/>
                <a:gd name="T21" fmla="*/ 57 h 67"/>
                <a:gd name="T22" fmla="*/ 23 w 34"/>
                <a:gd name="T23" fmla="*/ 57 h 67"/>
                <a:gd name="T24" fmla="*/ 25 w 34"/>
                <a:gd name="T25" fmla="*/ 11 h 67"/>
                <a:gd name="T26" fmla="*/ 9 w 34"/>
                <a:gd name="T27" fmla="*/ 16 h 67"/>
                <a:gd name="T28" fmla="*/ 11 w 34"/>
                <a:gd name="T29" fmla="*/ 5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67">
                  <a:moveTo>
                    <a:pt x="28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4" y="67"/>
                    <a:pt x="2" y="65"/>
                    <a:pt x="2" y="6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9"/>
                    <a:pt x="3" y="8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1" y="0"/>
                    <a:pt x="32" y="1"/>
                  </a:cubicBezTo>
                  <a:cubicBezTo>
                    <a:pt x="33" y="2"/>
                    <a:pt x="34" y="3"/>
                    <a:pt x="34" y="5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2" y="65"/>
                    <a:pt x="30" y="67"/>
                    <a:pt x="28" y="67"/>
                  </a:cubicBezTo>
                  <a:close/>
                  <a:moveTo>
                    <a:pt x="11" y="57"/>
                  </a:moveTo>
                  <a:cubicBezTo>
                    <a:pt x="23" y="57"/>
                    <a:pt x="23" y="57"/>
                    <a:pt x="23" y="5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9" y="16"/>
                    <a:pt x="9" y="16"/>
                    <a:pt x="9" y="16"/>
                  </a:cubicBezTo>
                  <a:lnTo>
                    <a:pt x="11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8" name="Freeform 231"/>
            <p:cNvSpPr>
              <a:spLocks noEditPoints="1"/>
            </p:cNvSpPr>
            <p:nvPr/>
          </p:nvSpPr>
          <p:spPr bwMode="auto">
            <a:xfrm>
              <a:off x="6446838" y="4879975"/>
              <a:ext cx="90488" cy="222250"/>
            </a:xfrm>
            <a:custGeom>
              <a:avLst/>
              <a:gdLst>
                <a:gd name="T0" fmla="*/ 27 w 32"/>
                <a:gd name="T1" fmla="*/ 79 h 79"/>
                <a:gd name="T2" fmla="*/ 9 w 32"/>
                <a:gd name="T3" fmla="*/ 79 h 79"/>
                <a:gd name="T4" fmla="*/ 4 w 32"/>
                <a:gd name="T5" fmla="*/ 74 h 79"/>
                <a:gd name="T6" fmla="*/ 0 w 32"/>
                <a:gd name="T7" fmla="*/ 13 h 79"/>
                <a:gd name="T8" fmla="*/ 3 w 32"/>
                <a:gd name="T9" fmla="*/ 8 h 79"/>
                <a:gd name="T10" fmla="*/ 26 w 32"/>
                <a:gd name="T11" fmla="*/ 0 h 79"/>
                <a:gd name="T12" fmla="*/ 30 w 32"/>
                <a:gd name="T13" fmla="*/ 1 h 79"/>
                <a:gd name="T14" fmla="*/ 32 w 32"/>
                <a:gd name="T15" fmla="*/ 4 h 79"/>
                <a:gd name="T16" fmla="*/ 32 w 32"/>
                <a:gd name="T17" fmla="*/ 74 h 79"/>
                <a:gd name="T18" fmla="*/ 27 w 32"/>
                <a:gd name="T19" fmla="*/ 79 h 79"/>
                <a:gd name="T20" fmla="*/ 13 w 32"/>
                <a:gd name="T21" fmla="*/ 69 h 79"/>
                <a:gd name="T22" fmla="*/ 23 w 32"/>
                <a:gd name="T23" fmla="*/ 69 h 79"/>
                <a:gd name="T24" fmla="*/ 23 w 32"/>
                <a:gd name="T25" fmla="*/ 11 h 79"/>
                <a:gd name="T26" fmla="*/ 9 w 32"/>
                <a:gd name="T27" fmla="*/ 15 h 79"/>
                <a:gd name="T28" fmla="*/ 13 w 32"/>
                <a:gd name="T2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79">
                  <a:moveTo>
                    <a:pt x="27" y="79"/>
                  </a:moveTo>
                  <a:cubicBezTo>
                    <a:pt x="9" y="79"/>
                    <a:pt x="9" y="79"/>
                    <a:pt x="9" y="79"/>
                  </a:cubicBezTo>
                  <a:cubicBezTo>
                    <a:pt x="7" y="79"/>
                    <a:pt x="5" y="77"/>
                    <a:pt x="4" y="7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9"/>
                    <a:pt x="3" y="8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9" y="0"/>
                    <a:pt x="30" y="1"/>
                  </a:cubicBezTo>
                  <a:cubicBezTo>
                    <a:pt x="31" y="2"/>
                    <a:pt x="32" y="3"/>
                    <a:pt x="32" y="4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2" y="77"/>
                    <a:pt x="30" y="79"/>
                    <a:pt x="27" y="79"/>
                  </a:cubicBezTo>
                  <a:close/>
                  <a:moveTo>
                    <a:pt x="13" y="69"/>
                  </a:moveTo>
                  <a:cubicBezTo>
                    <a:pt x="23" y="69"/>
                    <a:pt x="23" y="69"/>
                    <a:pt x="23" y="69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9" y="15"/>
                    <a:pt x="9" y="15"/>
                    <a:pt x="9" y="15"/>
                  </a:cubicBezTo>
                  <a:lnTo>
                    <a:pt x="1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49" name="Freeform 232"/>
          <p:cNvSpPr>
            <a:spLocks noEditPoints="1"/>
          </p:cNvSpPr>
          <p:nvPr/>
        </p:nvSpPr>
        <p:spPr bwMode="auto">
          <a:xfrm>
            <a:off x="6265775" y="4877098"/>
            <a:ext cx="865187" cy="866255"/>
          </a:xfrm>
          <a:custGeom>
            <a:avLst/>
            <a:gdLst>
              <a:gd name="T0" fmla="*/ 229 w 458"/>
              <a:gd name="T1" fmla="*/ 458 h 458"/>
              <a:gd name="T2" fmla="*/ 0 w 458"/>
              <a:gd name="T3" fmla="*/ 229 h 458"/>
              <a:gd name="T4" fmla="*/ 229 w 458"/>
              <a:gd name="T5" fmla="*/ 0 h 458"/>
              <a:gd name="T6" fmla="*/ 458 w 458"/>
              <a:gd name="T7" fmla="*/ 229 h 458"/>
              <a:gd name="T8" fmla="*/ 229 w 458"/>
              <a:gd name="T9" fmla="*/ 458 h 458"/>
              <a:gd name="T10" fmla="*/ 229 w 458"/>
              <a:gd name="T11" fmla="*/ 10 h 458"/>
              <a:gd name="T12" fmla="*/ 10 w 458"/>
              <a:gd name="T13" fmla="*/ 229 h 458"/>
              <a:gd name="T14" fmla="*/ 229 w 458"/>
              <a:gd name="T15" fmla="*/ 448 h 458"/>
              <a:gd name="T16" fmla="*/ 448 w 458"/>
              <a:gd name="T17" fmla="*/ 229 h 458"/>
              <a:gd name="T18" fmla="*/ 229 w 458"/>
              <a:gd name="T19" fmla="*/ 1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8">
                <a:moveTo>
                  <a:pt x="229" y="458"/>
                </a:moveTo>
                <a:cubicBezTo>
                  <a:pt x="103" y="458"/>
                  <a:pt x="0" y="355"/>
                  <a:pt x="0" y="229"/>
                </a:cubicBezTo>
                <a:cubicBezTo>
                  <a:pt x="0" y="103"/>
                  <a:pt x="103" y="0"/>
                  <a:pt x="229" y="0"/>
                </a:cubicBezTo>
                <a:cubicBezTo>
                  <a:pt x="355" y="0"/>
                  <a:pt x="458" y="103"/>
                  <a:pt x="458" y="229"/>
                </a:cubicBezTo>
                <a:cubicBezTo>
                  <a:pt x="458" y="355"/>
                  <a:pt x="355" y="458"/>
                  <a:pt x="229" y="458"/>
                </a:cubicBezTo>
                <a:close/>
                <a:moveTo>
                  <a:pt x="229" y="10"/>
                </a:moveTo>
                <a:cubicBezTo>
                  <a:pt x="108" y="10"/>
                  <a:pt x="10" y="108"/>
                  <a:pt x="10" y="229"/>
                </a:cubicBezTo>
                <a:cubicBezTo>
                  <a:pt x="10" y="350"/>
                  <a:pt x="108" y="448"/>
                  <a:pt x="229" y="448"/>
                </a:cubicBezTo>
                <a:cubicBezTo>
                  <a:pt x="350" y="448"/>
                  <a:pt x="448" y="350"/>
                  <a:pt x="448" y="229"/>
                </a:cubicBezTo>
                <a:cubicBezTo>
                  <a:pt x="448" y="108"/>
                  <a:pt x="350" y="10"/>
                  <a:pt x="229" y="1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50" name="组合 349"/>
          <p:cNvGrpSpPr/>
          <p:nvPr/>
        </p:nvGrpSpPr>
        <p:grpSpPr>
          <a:xfrm>
            <a:off x="7576923" y="4982974"/>
            <a:ext cx="637393" cy="613865"/>
            <a:chOff x="7913688" y="4675188"/>
            <a:chExt cx="946150" cy="911225"/>
          </a:xfrm>
          <a:solidFill>
            <a:srgbClr val="FC621E"/>
          </a:solidFill>
        </p:grpSpPr>
        <p:sp>
          <p:nvSpPr>
            <p:cNvPr id="351" name="Freeform 233"/>
            <p:cNvSpPr>
              <a:spLocks noEditPoints="1"/>
            </p:cNvSpPr>
            <p:nvPr/>
          </p:nvSpPr>
          <p:spPr bwMode="auto">
            <a:xfrm>
              <a:off x="7913688" y="5073650"/>
              <a:ext cx="511175" cy="512763"/>
            </a:xfrm>
            <a:custGeom>
              <a:avLst/>
              <a:gdLst>
                <a:gd name="T0" fmla="*/ 91 w 182"/>
                <a:gd name="T1" fmla="*/ 183 h 183"/>
                <a:gd name="T2" fmla="*/ 0 w 182"/>
                <a:gd name="T3" fmla="*/ 92 h 183"/>
                <a:gd name="T4" fmla="*/ 91 w 182"/>
                <a:gd name="T5" fmla="*/ 0 h 183"/>
                <a:gd name="T6" fmla="*/ 182 w 182"/>
                <a:gd name="T7" fmla="*/ 92 h 183"/>
                <a:gd name="T8" fmla="*/ 91 w 182"/>
                <a:gd name="T9" fmla="*/ 183 h 183"/>
                <a:gd name="T10" fmla="*/ 91 w 182"/>
                <a:gd name="T11" fmla="*/ 10 h 183"/>
                <a:gd name="T12" fmla="*/ 9 w 182"/>
                <a:gd name="T13" fmla="*/ 92 h 183"/>
                <a:gd name="T14" fmla="*/ 91 w 182"/>
                <a:gd name="T15" fmla="*/ 173 h 183"/>
                <a:gd name="T16" fmla="*/ 172 w 182"/>
                <a:gd name="T17" fmla="*/ 92 h 183"/>
                <a:gd name="T18" fmla="*/ 91 w 182"/>
                <a:gd name="T19" fmla="*/ 1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2" h="183">
                  <a:moveTo>
                    <a:pt x="91" y="183"/>
                  </a:moveTo>
                  <a:cubicBezTo>
                    <a:pt x="40" y="183"/>
                    <a:pt x="0" y="142"/>
                    <a:pt x="0" y="92"/>
                  </a:cubicBezTo>
                  <a:cubicBezTo>
                    <a:pt x="0" y="41"/>
                    <a:pt x="40" y="0"/>
                    <a:pt x="91" y="0"/>
                  </a:cubicBezTo>
                  <a:cubicBezTo>
                    <a:pt x="141" y="0"/>
                    <a:pt x="182" y="41"/>
                    <a:pt x="182" y="92"/>
                  </a:cubicBezTo>
                  <a:cubicBezTo>
                    <a:pt x="182" y="142"/>
                    <a:pt x="141" y="183"/>
                    <a:pt x="91" y="183"/>
                  </a:cubicBezTo>
                  <a:close/>
                  <a:moveTo>
                    <a:pt x="91" y="10"/>
                  </a:moveTo>
                  <a:cubicBezTo>
                    <a:pt x="46" y="10"/>
                    <a:pt x="9" y="46"/>
                    <a:pt x="9" y="92"/>
                  </a:cubicBezTo>
                  <a:cubicBezTo>
                    <a:pt x="9" y="137"/>
                    <a:pt x="46" y="173"/>
                    <a:pt x="91" y="173"/>
                  </a:cubicBezTo>
                  <a:cubicBezTo>
                    <a:pt x="136" y="173"/>
                    <a:pt x="172" y="137"/>
                    <a:pt x="172" y="92"/>
                  </a:cubicBezTo>
                  <a:cubicBezTo>
                    <a:pt x="172" y="46"/>
                    <a:pt x="136" y="10"/>
                    <a:pt x="9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2" name="Freeform 234"/>
            <p:cNvSpPr>
              <a:spLocks noEditPoints="1"/>
            </p:cNvSpPr>
            <p:nvPr/>
          </p:nvSpPr>
          <p:spPr bwMode="auto">
            <a:xfrm>
              <a:off x="8045450" y="5172075"/>
              <a:ext cx="101600" cy="98425"/>
            </a:xfrm>
            <a:custGeom>
              <a:avLst/>
              <a:gdLst>
                <a:gd name="T0" fmla="*/ 18 w 36"/>
                <a:gd name="T1" fmla="*/ 35 h 35"/>
                <a:gd name="T2" fmla="*/ 0 w 36"/>
                <a:gd name="T3" fmla="*/ 18 h 35"/>
                <a:gd name="T4" fmla="*/ 18 w 36"/>
                <a:gd name="T5" fmla="*/ 0 h 35"/>
                <a:gd name="T6" fmla="*/ 36 w 36"/>
                <a:gd name="T7" fmla="*/ 18 h 35"/>
                <a:gd name="T8" fmla="*/ 18 w 36"/>
                <a:gd name="T9" fmla="*/ 35 h 35"/>
                <a:gd name="T10" fmla="*/ 18 w 36"/>
                <a:gd name="T11" fmla="*/ 9 h 35"/>
                <a:gd name="T12" fmla="*/ 10 w 36"/>
                <a:gd name="T13" fmla="*/ 18 h 35"/>
                <a:gd name="T14" fmla="*/ 18 w 36"/>
                <a:gd name="T15" fmla="*/ 26 h 35"/>
                <a:gd name="T16" fmla="*/ 26 w 36"/>
                <a:gd name="T17" fmla="*/ 18 h 35"/>
                <a:gd name="T18" fmla="*/ 18 w 36"/>
                <a:gd name="T19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35"/>
                  </a:moveTo>
                  <a:cubicBezTo>
                    <a:pt x="8" y="35"/>
                    <a:pt x="0" y="27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7"/>
                    <a:pt x="28" y="35"/>
                    <a:pt x="18" y="35"/>
                  </a:cubicBezTo>
                  <a:close/>
                  <a:moveTo>
                    <a:pt x="18" y="9"/>
                  </a:moveTo>
                  <a:cubicBezTo>
                    <a:pt x="13" y="9"/>
                    <a:pt x="10" y="13"/>
                    <a:pt x="10" y="18"/>
                  </a:cubicBezTo>
                  <a:cubicBezTo>
                    <a:pt x="10" y="22"/>
                    <a:pt x="13" y="26"/>
                    <a:pt x="18" y="26"/>
                  </a:cubicBezTo>
                  <a:cubicBezTo>
                    <a:pt x="23" y="26"/>
                    <a:pt x="26" y="22"/>
                    <a:pt x="26" y="18"/>
                  </a:cubicBezTo>
                  <a:cubicBezTo>
                    <a:pt x="26" y="13"/>
                    <a:pt x="23" y="9"/>
                    <a:pt x="1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3" name="Freeform 235"/>
            <p:cNvSpPr/>
            <p:nvPr/>
          </p:nvSpPr>
          <p:spPr bwMode="auto">
            <a:xfrm>
              <a:off x="8118475" y="5208588"/>
              <a:ext cx="306388" cy="125413"/>
            </a:xfrm>
            <a:custGeom>
              <a:avLst/>
              <a:gdLst>
                <a:gd name="T0" fmla="*/ 104 w 109"/>
                <a:gd name="T1" fmla="*/ 45 h 45"/>
                <a:gd name="T2" fmla="*/ 101 w 109"/>
                <a:gd name="T3" fmla="*/ 44 h 45"/>
                <a:gd name="T4" fmla="*/ 5 w 109"/>
                <a:gd name="T5" fmla="*/ 9 h 45"/>
                <a:gd name="T6" fmla="*/ 0 w 109"/>
                <a:gd name="T7" fmla="*/ 5 h 45"/>
                <a:gd name="T8" fmla="*/ 5 w 109"/>
                <a:gd name="T9" fmla="*/ 0 h 45"/>
                <a:gd name="T10" fmla="*/ 107 w 109"/>
                <a:gd name="T11" fmla="*/ 37 h 45"/>
                <a:gd name="T12" fmla="*/ 108 w 109"/>
                <a:gd name="T13" fmla="*/ 43 h 45"/>
                <a:gd name="T14" fmla="*/ 104 w 109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45">
                  <a:moveTo>
                    <a:pt x="104" y="45"/>
                  </a:moveTo>
                  <a:cubicBezTo>
                    <a:pt x="103" y="45"/>
                    <a:pt x="102" y="44"/>
                    <a:pt x="101" y="44"/>
                  </a:cubicBezTo>
                  <a:cubicBezTo>
                    <a:pt x="60" y="10"/>
                    <a:pt x="6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64" y="0"/>
                    <a:pt x="107" y="37"/>
                  </a:cubicBezTo>
                  <a:cubicBezTo>
                    <a:pt x="109" y="38"/>
                    <a:pt x="109" y="41"/>
                    <a:pt x="108" y="43"/>
                  </a:cubicBezTo>
                  <a:cubicBezTo>
                    <a:pt x="107" y="44"/>
                    <a:pt x="105" y="45"/>
                    <a:pt x="104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4" name="Freeform 236"/>
            <p:cNvSpPr/>
            <p:nvPr/>
          </p:nvSpPr>
          <p:spPr bwMode="auto">
            <a:xfrm>
              <a:off x="8099425" y="5084763"/>
              <a:ext cx="157163" cy="117475"/>
            </a:xfrm>
            <a:custGeom>
              <a:avLst/>
              <a:gdLst>
                <a:gd name="T0" fmla="*/ 5 w 56"/>
                <a:gd name="T1" fmla="*/ 42 h 42"/>
                <a:gd name="T2" fmla="*/ 3 w 56"/>
                <a:gd name="T3" fmla="*/ 41 h 42"/>
                <a:gd name="T4" fmla="*/ 1 w 56"/>
                <a:gd name="T5" fmla="*/ 35 h 42"/>
                <a:gd name="T6" fmla="*/ 50 w 56"/>
                <a:gd name="T7" fmla="*/ 1 h 42"/>
                <a:gd name="T8" fmla="*/ 56 w 56"/>
                <a:gd name="T9" fmla="*/ 4 h 42"/>
                <a:gd name="T10" fmla="*/ 52 w 56"/>
                <a:gd name="T11" fmla="*/ 10 h 42"/>
                <a:gd name="T12" fmla="*/ 9 w 56"/>
                <a:gd name="T13" fmla="*/ 40 h 42"/>
                <a:gd name="T14" fmla="*/ 5 w 56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42">
                  <a:moveTo>
                    <a:pt x="5" y="42"/>
                  </a:moveTo>
                  <a:cubicBezTo>
                    <a:pt x="4" y="42"/>
                    <a:pt x="3" y="42"/>
                    <a:pt x="3" y="41"/>
                  </a:cubicBezTo>
                  <a:cubicBezTo>
                    <a:pt x="1" y="40"/>
                    <a:pt x="0" y="37"/>
                    <a:pt x="1" y="35"/>
                  </a:cubicBezTo>
                  <a:cubicBezTo>
                    <a:pt x="2" y="33"/>
                    <a:pt x="22" y="5"/>
                    <a:pt x="50" y="1"/>
                  </a:cubicBezTo>
                  <a:cubicBezTo>
                    <a:pt x="53" y="0"/>
                    <a:pt x="55" y="2"/>
                    <a:pt x="56" y="4"/>
                  </a:cubicBezTo>
                  <a:cubicBezTo>
                    <a:pt x="56" y="7"/>
                    <a:pt x="54" y="9"/>
                    <a:pt x="52" y="10"/>
                  </a:cubicBezTo>
                  <a:cubicBezTo>
                    <a:pt x="27" y="14"/>
                    <a:pt x="9" y="40"/>
                    <a:pt x="9" y="40"/>
                  </a:cubicBezTo>
                  <a:cubicBezTo>
                    <a:pt x="8" y="41"/>
                    <a:pt x="7" y="42"/>
                    <a:pt x="5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5" name="Freeform 237"/>
            <p:cNvSpPr/>
            <p:nvPr/>
          </p:nvSpPr>
          <p:spPr bwMode="auto">
            <a:xfrm>
              <a:off x="8037513" y="5095875"/>
              <a:ext cx="58738" cy="104775"/>
            </a:xfrm>
            <a:custGeom>
              <a:avLst/>
              <a:gdLst>
                <a:gd name="T0" fmla="*/ 16 w 21"/>
                <a:gd name="T1" fmla="*/ 37 h 37"/>
                <a:gd name="T2" fmla="*/ 12 w 21"/>
                <a:gd name="T3" fmla="*/ 35 h 37"/>
                <a:gd name="T4" fmla="*/ 7 w 21"/>
                <a:gd name="T5" fmla="*/ 2 h 37"/>
                <a:gd name="T6" fmla="*/ 13 w 21"/>
                <a:gd name="T7" fmla="*/ 3 h 37"/>
                <a:gd name="T8" fmla="*/ 13 w 21"/>
                <a:gd name="T9" fmla="*/ 9 h 37"/>
                <a:gd name="T10" fmla="*/ 20 w 21"/>
                <a:gd name="T11" fmla="*/ 31 h 37"/>
                <a:gd name="T12" fmla="*/ 18 w 21"/>
                <a:gd name="T13" fmla="*/ 37 h 37"/>
                <a:gd name="T14" fmla="*/ 16 w 21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37">
                  <a:moveTo>
                    <a:pt x="16" y="37"/>
                  </a:moveTo>
                  <a:cubicBezTo>
                    <a:pt x="14" y="37"/>
                    <a:pt x="13" y="36"/>
                    <a:pt x="12" y="35"/>
                  </a:cubicBezTo>
                  <a:cubicBezTo>
                    <a:pt x="6" y="23"/>
                    <a:pt x="0" y="7"/>
                    <a:pt x="7" y="2"/>
                  </a:cubicBezTo>
                  <a:cubicBezTo>
                    <a:pt x="9" y="0"/>
                    <a:pt x="12" y="1"/>
                    <a:pt x="13" y="3"/>
                  </a:cubicBezTo>
                  <a:cubicBezTo>
                    <a:pt x="15" y="4"/>
                    <a:pt x="14" y="7"/>
                    <a:pt x="13" y="9"/>
                  </a:cubicBezTo>
                  <a:cubicBezTo>
                    <a:pt x="12" y="11"/>
                    <a:pt x="15" y="22"/>
                    <a:pt x="20" y="31"/>
                  </a:cubicBezTo>
                  <a:cubicBezTo>
                    <a:pt x="21" y="33"/>
                    <a:pt x="20" y="36"/>
                    <a:pt x="18" y="37"/>
                  </a:cubicBezTo>
                  <a:cubicBezTo>
                    <a:pt x="17" y="37"/>
                    <a:pt x="17" y="37"/>
                    <a:pt x="16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6" name="Freeform 238"/>
            <p:cNvSpPr/>
            <p:nvPr/>
          </p:nvSpPr>
          <p:spPr bwMode="auto">
            <a:xfrm>
              <a:off x="7920038" y="5208588"/>
              <a:ext cx="153988" cy="66675"/>
            </a:xfrm>
            <a:custGeom>
              <a:avLst/>
              <a:gdLst>
                <a:gd name="T0" fmla="*/ 6 w 55"/>
                <a:gd name="T1" fmla="*/ 24 h 24"/>
                <a:gd name="T2" fmla="*/ 2 w 55"/>
                <a:gd name="T3" fmla="*/ 22 h 24"/>
                <a:gd name="T4" fmla="*/ 3 w 55"/>
                <a:gd name="T5" fmla="*/ 16 h 24"/>
                <a:gd name="T6" fmla="*/ 50 w 55"/>
                <a:gd name="T7" fmla="*/ 0 h 24"/>
                <a:gd name="T8" fmla="*/ 55 w 55"/>
                <a:gd name="T9" fmla="*/ 5 h 24"/>
                <a:gd name="T10" fmla="*/ 50 w 55"/>
                <a:gd name="T11" fmla="*/ 9 h 24"/>
                <a:gd name="T12" fmla="*/ 8 w 55"/>
                <a:gd name="T13" fmla="*/ 23 h 24"/>
                <a:gd name="T14" fmla="*/ 6 w 55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24">
                  <a:moveTo>
                    <a:pt x="6" y="24"/>
                  </a:moveTo>
                  <a:cubicBezTo>
                    <a:pt x="4" y="24"/>
                    <a:pt x="3" y="23"/>
                    <a:pt x="2" y="22"/>
                  </a:cubicBezTo>
                  <a:cubicBezTo>
                    <a:pt x="0" y="20"/>
                    <a:pt x="1" y="17"/>
                    <a:pt x="3" y="16"/>
                  </a:cubicBezTo>
                  <a:cubicBezTo>
                    <a:pt x="23" y="0"/>
                    <a:pt x="49" y="0"/>
                    <a:pt x="50" y="0"/>
                  </a:cubicBezTo>
                  <a:cubicBezTo>
                    <a:pt x="52" y="0"/>
                    <a:pt x="55" y="2"/>
                    <a:pt x="55" y="5"/>
                  </a:cubicBezTo>
                  <a:cubicBezTo>
                    <a:pt x="55" y="7"/>
                    <a:pt x="52" y="9"/>
                    <a:pt x="50" y="9"/>
                  </a:cubicBezTo>
                  <a:cubicBezTo>
                    <a:pt x="50" y="9"/>
                    <a:pt x="26" y="9"/>
                    <a:pt x="8" y="23"/>
                  </a:cubicBezTo>
                  <a:cubicBezTo>
                    <a:pt x="8" y="23"/>
                    <a:pt x="7" y="24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7" name="Freeform 239"/>
            <p:cNvSpPr/>
            <p:nvPr/>
          </p:nvSpPr>
          <p:spPr bwMode="auto">
            <a:xfrm>
              <a:off x="7953375" y="5233988"/>
              <a:ext cx="134938" cy="311150"/>
            </a:xfrm>
            <a:custGeom>
              <a:avLst/>
              <a:gdLst>
                <a:gd name="T0" fmla="*/ 28 w 48"/>
                <a:gd name="T1" fmla="*/ 111 h 111"/>
                <a:gd name="T2" fmla="*/ 24 w 48"/>
                <a:gd name="T3" fmla="*/ 109 h 111"/>
                <a:gd name="T4" fmla="*/ 39 w 48"/>
                <a:gd name="T5" fmla="*/ 3 h 111"/>
                <a:gd name="T6" fmla="*/ 45 w 48"/>
                <a:gd name="T7" fmla="*/ 2 h 111"/>
                <a:gd name="T8" fmla="*/ 47 w 48"/>
                <a:gd name="T9" fmla="*/ 8 h 111"/>
                <a:gd name="T10" fmla="*/ 32 w 48"/>
                <a:gd name="T11" fmla="*/ 104 h 111"/>
                <a:gd name="T12" fmla="*/ 31 w 48"/>
                <a:gd name="T13" fmla="*/ 110 h 111"/>
                <a:gd name="T14" fmla="*/ 28 w 48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111">
                  <a:moveTo>
                    <a:pt x="28" y="111"/>
                  </a:moveTo>
                  <a:cubicBezTo>
                    <a:pt x="27" y="111"/>
                    <a:pt x="25" y="110"/>
                    <a:pt x="24" y="109"/>
                  </a:cubicBezTo>
                  <a:cubicBezTo>
                    <a:pt x="0" y="65"/>
                    <a:pt x="37" y="6"/>
                    <a:pt x="39" y="3"/>
                  </a:cubicBezTo>
                  <a:cubicBezTo>
                    <a:pt x="40" y="1"/>
                    <a:pt x="43" y="0"/>
                    <a:pt x="45" y="2"/>
                  </a:cubicBezTo>
                  <a:cubicBezTo>
                    <a:pt x="47" y="3"/>
                    <a:pt x="48" y="6"/>
                    <a:pt x="47" y="8"/>
                  </a:cubicBezTo>
                  <a:cubicBezTo>
                    <a:pt x="46" y="9"/>
                    <a:pt x="11" y="65"/>
                    <a:pt x="32" y="104"/>
                  </a:cubicBezTo>
                  <a:cubicBezTo>
                    <a:pt x="34" y="106"/>
                    <a:pt x="33" y="109"/>
                    <a:pt x="31" y="110"/>
                  </a:cubicBezTo>
                  <a:cubicBezTo>
                    <a:pt x="30" y="111"/>
                    <a:pt x="29" y="111"/>
                    <a:pt x="28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8" name="Freeform 240"/>
            <p:cNvSpPr/>
            <p:nvPr/>
          </p:nvSpPr>
          <p:spPr bwMode="auto">
            <a:xfrm>
              <a:off x="8094663" y="5241925"/>
              <a:ext cx="198438" cy="317500"/>
            </a:xfrm>
            <a:custGeom>
              <a:avLst/>
              <a:gdLst>
                <a:gd name="T0" fmla="*/ 66 w 71"/>
                <a:gd name="T1" fmla="*/ 113 h 113"/>
                <a:gd name="T2" fmla="*/ 62 w 71"/>
                <a:gd name="T3" fmla="*/ 112 h 113"/>
                <a:gd name="T4" fmla="*/ 1 w 71"/>
                <a:gd name="T5" fmla="*/ 6 h 113"/>
                <a:gd name="T6" fmla="*/ 4 w 71"/>
                <a:gd name="T7" fmla="*/ 0 h 113"/>
                <a:gd name="T8" fmla="*/ 10 w 71"/>
                <a:gd name="T9" fmla="*/ 4 h 113"/>
                <a:gd name="T10" fmla="*/ 69 w 71"/>
                <a:gd name="T11" fmla="*/ 105 h 113"/>
                <a:gd name="T12" fmla="*/ 69 w 71"/>
                <a:gd name="T13" fmla="*/ 112 h 113"/>
                <a:gd name="T14" fmla="*/ 66 w 71"/>
                <a:gd name="T1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113">
                  <a:moveTo>
                    <a:pt x="66" y="113"/>
                  </a:moveTo>
                  <a:cubicBezTo>
                    <a:pt x="65" y="113"/>
                    <a:pt x="63" y="113"/>
                    <a:pt x="62" y="112"/>
                  </a:cubicBezTo>
                  <a:cubicBezTo>
                    <a:pt x="18" y="68"/>
                    <a:pt x="2" y="9"/>
                    <a:pt x="1" y="6"/>
                  </a:cubicBezTo>
                  <a:cubicBezTo>
                    <a:pt x="0" y="4"/>
                    <a:pt x="2" y="1"/>
                    <a:pt x="4" y="0"/>
                  </a:cubicBezTo>
                  <a:cubicBezTo>
                    <a:pt x="7" y="0"/>
                    <a:pt x="9" y="1"/>
                    <a:pt x="10" y="4"/>
                  </a:cubicBezTo>
                  <a:cubicBezTo>
                    <a:pt x="10" y="4"/>
                    <a:pt x="27" y="63"/>
                    <a:pt x="69" y="105"/>
                  </a:cubicBezTo>
                  <a:cubicBezTo>
                    <a:pt x="71" y="107"/>
                    <a:pt x="71" y="110"/>
                    <a:pt x="69" y="112"/>
                  </a:cubicBezTo>
                  <a:cubicBezTo>
                    <a:pt x="68" y="113"/>
                    <a:pt x="67" y="113"/>
                    <a:pt x="66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9" name="Freeform 241"/>
            <p:cNvSpPr/>
            <p:nvPr/>
          </p:nvSpPr>
          <p:spPr bwMode="auto">
            <a:xfrm>
              <a:off x="8321675" y="4675188"/>
              <a:ext cx="428625" cy="549275"/>
            </a:xfrm>
            <a:custGeom>
              <a:avLst/>
              <a:gdLst>
                <a:gd name="T0" fmla="*/ 80 w 153"/>
                <a:gd name="T1" fmla="*/ 196 h 196"/>
                <a:gd name="T2" fmla="*/ 74 w 153"/>
                <a:gd name="T3" fmla="*/ 195 h 196"/>
                <a:gd name="T4" fmla="*/ 53 w 153"/>
                <a:gd name="T5" fmla="*/ 168 h 196"/>
                <a:gd name="T6" fmla="*/ 56 w 153"/>
                <a:gd name="T7" fmla="*/ 102 h 196"/>
                <a:gd name="T8" fmla="*/ 57 w 153"/>
                <a:gd name="T9" fmla="*/ 97 h 196"/>
                <a:gd name="T10" fmla="*/ 63 w 153"/>
                <a:gd name="T11" fmla="*/ 36 h 196"/>
                <a:gd name="T12" fmla="*/ 46 w 153"/>
                <a:gd name="T13" fmla="*/ 13 h 196"/>
                <a:gd name="T14" fmla="*/ 23 w 153"/>
                <a:gd name="T15" fmla="*/ 14 h 196"/>
                <a:gd name="T16" fmla="*/ 13 w 153"/>
                <a:gd name="T17" fmla="*/ 37 h 196"/>
                <a:gd name="T18" fmla="*/ 20 w 153"/>
                <a:gd name="T19" fmla="*/ 71 h 196"/>
                <a:gd name="T20" fmla="*/ 28 w 153"/>
                <a:gd name="T21" fmla="*/ 85 h 196"/>
                <a:gd name="T22" fmla="*/ 37 w 153"/>
                <a:gd name="T23" fmla="*/ 100 h 196"/>
                <a:gd name="T24" fmla="*/ 44 w 153"/>
                <a:gd name="T25" fmla="*/ 132 h 196"/>
                <a:gd name="T26" fmla="*/ 29 w 153"/>
                <a:gd name="T27" fmla="*/ 159 h 196"/>
                <a:gd name="T28" fmla="*/ 12 w 153"/>
                <a:gd name="T29" fmla="*/ 157 h 196"/>
                <a:gd name="T30" fmla="*/ 1 w 153"/>
                <a:gd name="T31" fmla="*/ 139 h 196"/>
                <a:gd name="T32" fmla="*/ 5 w 153"/>
                <a:gd name="T33" fmla="*/ 134 h 196"/>
                <a:gd name="T34" fmla="*/ 10 w 153"/>
                <a:gd name="T35" fmla="*/ 138 h 196"/>
                <a:gd name="T36" fmla="*/ 17 w 153"/>
                <a:gd name="T37" fmla="*/ 149 h 196"/>
                <a:gd name="T38" fmla="*/ 26 w 153"/>
                <a:gd name="T39" fmla="*/ 151 h 196"/>
                <a:gd name="T40" fmla="*/ 35 w 153"/>
                <a:gd name="T41" fmla="*/ 132 h 196"/>
                <a:gd name="T42" fmla="*/ 28 w 153"/>
                <a:gd name="T43" fmla="*/ 104 h 196"/>
                <a:gd name="T44" fmla="*/ 20 w 153"/>
                <a:gd name="T45" fmla="*/ 90 h 196"/>
                <a:gd name="T46" fmla="*/ 12 w 153"/>
                <a:gd name="T47" fmla="*/ 75 h 196"/>
                <a:gd name="T48" fmla="*/ 4 w 153"/>
                <a:gd name="T49" fmla="*/ 37 h 196"/>
                <a:gd name="T50" fmla="*/ 19 w 153"/>
                <a:gd name="T51" fmla="*/ 6 h 196"/>
                <a:gd name="T52" fmla="*/ 50 w 153"/>
                <a:gd name="T53" fmla="*/ 5 h 196"/>
                <a:gd name="T54" fmla="*/ 72 w 153"/>
                <a:gd name="T55" fmla="*/ 35 h 196"/>
                <a:gd name="T56" fmla="*/ 66 w 153"/>
                <a:gd name="T57" fmla="*/ 99 h 196"/>
                <a:gd name="T58" fmla="*/ 65 w 153"/>
                <a:gd name="T59" fmla="*/ 104 h 196"/>
                <a:gd name="T60" fmla="*/ 62 w 153"/>
                <a:gd name="T61" fmla="*/ 166 h 196"/>
                <a:gd name="T62" fmla="*/ 77 w 153"/>
                <a:gd name="T63" fmla="*/ 187 h 196"/>
                <a:gd name="T64" fmla="*/ 94 w 153"/>
                <a:gd name="T65" fmla="*/ 180 h 196"/>
                <a:gd name="T66" fmla="*/ 92 w 153"/>
                <a:gd name="T67" fmla="*/ 114 h 196"/>
                <a:gd name="T68" fmla="*/ 83 w 153"/>
                <a:gd name="T69" fmla="*/ 75 h 196"/>
                <a:gd name="T70" fmla="*/ 106 w 153"/>
                <a:gd name="T71" fmla="*/ 44 h 196"/>
                <a:gd name="T72" fmla="*/ 132 w 153"/>
                <a:gd name="T73" fmla="*/ 67 h 196"/>
                <a:gd name="T74" fmla="*/ 133 w 153"/>
                <a:gd name="T75" fmla="*/ 98 h 196"/>
                <a:gd name="T76" fmla="*/ 131 w 153"/>
                <a:gd name="T77" fmla="*/ 104 h 196"/>
                <a:gd name="T78" fmla="*/ 129 w 153"/>
                <a:gd name="T79" fmla="*/ 115 h 196"/>
                <a:gd name="T80" fmla="*/ 133 w 153"/>
                <a:gd name="T81" fmla="*/ 127 h 196"/>
                <a:gd name="T82" fmla="*/ 145 w 153"/>
                <a:gd name="T83" fmla="*/ 127 h 196"/>
                <a:gd name="T84" fmla="*/ 152 w 153"/>
                <a:gd name="T85" fmla="*/ 127 h 196"/>
                <a:gd name="T86" fmla="*/ 151 w 153"/>
                <a:gd name="T87" fmla="*/ 134 h 196"/>
                <a:gd name="T88" fmla="*/ 128 w 153"/>
                <a:gd name="T89" fmla="*/ 135 h 196"/>
                <a:gd name="T90" fmla="*/ 119 w 153"/>
                <a:gd name="T91" fmla="*/ 114 h 196"/>
                <a:gd name="T92" fmla="*/ 122 w 153"/>
                <a:gd name="T93" fmla="*/ 102 h 196"/>
                <a:gd name="T94" fmla="*/ 124 w 153"/>
                <a:gd name="T95" fmla="*/ 96 h 196"/>
                <a:gd name="T96" fmla="*/ 124 w 153"/>
                <a:gd name="T97" fmla="*/ 69 h 196"/>
                <a:gd name="T98" fmla="*/ 107 w 153"/>
                <a:gd name="T99" fmla="*/ 53 h 196"/>
                <a:gd name="T100" fmla="*/ 92 w 153"/>
                <a:gd name="T101" fmla="*/ 75 h 196"/>
                <a:gd name="T102" fmla="*/ 100 w 153"/>
                <a:gd name="T103" fmla="*/ 112 h 196"/>
                <a:gd name="T104" fmla="*/ 101 w 153"/>
                <a:gd name="T105" fmla="*/ 185 h 196"/>
                <a:gd name="T106" fmla="*/ 80 w 153"/>
                <a:gd name="T107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3" h="196">
                  <a:moveTo>
                    <a:pt x="80" y="196"/>
                  </a:moveTo>
                  <a:cubicBezTo>
                    <a:pt x="78" y="196"/>
                    <a:pt x="76" y="196"/>
                    <a:pt x="74" y="195"/>
                  </a:cubicBezTo>
                  <a:cubicBezTo>
                    <a:pt x="67" y="193"/>
                    <a:pt x="57" y="187"/>
                    <a:pt x="53" y="168"/>
                  </a:cubicBezTo>
                  <a:cubicBezTo>
                    <a:pt x="48" y="145"/>
                    <a:pt x="52" y="123"/>
                    <a:pt x="56" y="102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62" y="77"/>
                    <a:pt x="66" y="56"/>
                    <a:pt x="63" y="36"/>
                  </a:cubicBezTo>
                  <a:cubicBezTo>
                    <a:pt x="61" y="26"/>
                    <a:pt x="55" y="17"/>
                    <a:pt x="46" y="13"/>
                  </a:cubicBezTo>
                  <a:cubicBezTo>
                    <a:pt x="39" y="10"/>
                    <a:pt x="31" y="10"/>
                    <a:pt x="23" y="14"/>
                  </a:cubicBezTo>
                  <a:cubicBezTo>
                    <a:pt x="15" y="19"/>
                    <a:pt x="13" y="29"/>
                    <a:pt x="13" y="37"/>
                  </a:cubicBezTo>
                  <a:cubicBezTo>
                    <a:pt x="13" y="49"/>
                    <a:pt x="15" y="60"/>
                    <a:pt x="20" y="71"/>
                  </a:cubicBezTo>
                  <a:cubicBezTo>
                    <a:pt x="22" y="76"/>
                    <a:pt x="25" y="80"/>
                    <a:pt x="28" y="85"/>
                  </a:cubicBezTo>
                  <a:cubicBezTo>
                    <a:pt x="31" y="90"/>
                    <a:pt x="34" y="95"/>
                    <a:pt x="37" y="100"/>
                  </a:cubicBezTo>
                  <a:cubicBezTo>
                    <a:pt x="41" y="110"/>
                    <a:pt x="44" y="121"/>
                    <a:pt x="44" y="132"/>
                  </a:cubicBezTo>
                  <a:cubicBezTo>
                    <a:pt x="44" y="143"/>
                    <a:pt x="41" y="156"/>
                    <a:pt x="29" y="159"/>
                  </a:cubicBezTo>
                  <a:cubicBezTo>
                    <a:pt x="23" y="161"/>
                    <a:pt x="17" y="160"/>
                    <a:pt x="12" y="157"/>
                  </a:cubicBezTo>
                  <a:cubicBezTo>
                    <a:pt x="5" y="153"/>
                    <a:pt x="1" y="146"/>
                    <a:pt x="1" y="139"/>
                  </a:cubicBezTo>
                  <a:cubicBezTo>
                    <a:pt x="0" y="137"/>
                    <a:pt x="2" y="134"/>
                    <a:pt x="5" y="134"/>
                  </a:cubicBezTo>
                  <a:cubicBezTo>
                    <a:pt x="7" y="134"/>
                    <a:pt x="9" y="136"/>
                    <a:pt x="10" y="138"/>
                  </a:cubicBezTo>
                  <a:cubicBezTo>
                    <a:pt x="10" y="142"/>
                    <a:pt x="13" y="146"/>
                    <a:pt x="17" y="149"/>
                  </a:cubicBezTo>
                  <a:cubicBezTo>
                    <a:pt x="18" y="150"/>
                    <a:pt x="22" y="152"/>
                    <a:pt x="26" y="151"/>
                  </a:cubicBezTo>
                  <a:cubicBezTo>
                    <a:pt x="33" y="148"/>
                    <a:pt x="35" y="140"/>
                    <a:pt x="35" y="132"/>
                  </a:cubicBezTo>
                  <a:cubicBezTo>
                    <a:pt x="35" y="123"/>
                    <a:pt x="32" y="113"/>
                    <a:pt x="28" y="104"/>
                  </a:cubicBezTo>
                  <a:cubicBezTo>
                    <a:pt x="26" y="99"/>
                    <a:pt x="23" y="95"/>
                    <a:pt x="20" y="90"/>
                  </a:cubicBezTo>
                  <a:cubicBezTo>
                    <a:pt x="17" y="85"/>
                    <a:pt x="14" y="80"/>
                    <a:pt x="12" y="75"/>
                  </a:cubicBezTo>
                  <a:cubicBezTo>
                    <a:pt x="6" y="63"/>
                    <a:pt x="3" y="50"/>
                    <a:pt x="4" y="37"/>
                  </a:cubicBezTo>
                  <a:cubicBezTo>
                    <a:pt x="4" y="22"/>
                    <a:pt x="9" y="11"/>
                    <a:pt x="19" y="6"/>
                  </a:cubicBezTo>
                  <a:cubicBezTo>
                    <a:pt x="29" y="1"/>
                    <a:pt x="40" y="0"/>
                    <a:pt x="50" y="5"/>
                  </a:cubicBezTo>
                  <a:cubicBezTo>
                    <a:pt x="62" y="10"/>
                    <a:pt x="69" y="21"/>
                    <a:pt x="72" y="35"/>
                  </a:cubicBezTo>
                  <a:cubicBezTo>
                    <a:pt x="76" y="57"/>
                    <a:pt x="71" y="78"/>
                    <a:pt x="66" y="99"/>
                  </a:cubicBezTo>
                  <a:cubicBezTo>
                    <a:pt x="65" y="104"/>
                    <a:pt x="65" y="104"/>
                    <a:pt x="65" y="104"/>
                  </a:cubicBezTo>
                  <a:cubicBezTo>
                    <a:pt x="61" y="124"/>
                    <a:pt x="57" y="144"/>
                    <a:pt x="62" y="166"/>
                  </a:cubicBezTo>
                  <a:cubicBezTo>
                    <a:pt x="65" y="178"/>
                    <a:pt x="70" y="185"/>
                    <a:pt x="77" y="187"/>
                  </a:cubicBezTo>
                  <a:cubicBezTo>
                    <a:pt x="83" y="188"/>
                    <a:pt x="89" y="185"/>
                    <a:pt x="94" y="180"/>
                  </a:cubicBezTo>
                  <a:cubicBezTo>
                    <a:pt x="106" y="163"/>
                    <a:pt x="99" y="138"/>
                    <a:pt x="92" y="114"/>
                  </a:cubicBezTo>
                  <a:cubicBezTo>
                    <a:pt x="87" y="100"/>
                    <a:pt x="83" y="87"/>
                    <a:pt x="83" y="75"/>
                  </a:cubicBezTo>
                  <a:cubicBezTo>
                    <a:pt x="83" y="60"/>
                    <a:pt x="91" y="44"/>
                    <a:pt x="106" y="44"/>
                  </a:cubicBezTo>
                  <a:cubicBezTo>
                    <a:pt x="120" y="43"/>
                    <a:pt x="129" y="55"/>
                    <a:pt x="132" y="67"/>
                  </a:cubicBezTo>
                  <a:cubicBezTo>
                    <a:pt x="135" y="77"/>
                    <a:pt x="135" y="88"/>
                    <a:pt x="133" y="98"/>
                  </a:cubicBezTo>
                  <a:cubicBezTo>
                    <a:pt x="132" y="100"/>
                    <a:pt x="132" y="102"/>
                    <a:pt x="131" y="104"/>
                  </a:cubicBezTo>
                  <a:cubicBezTo>
                    <a:pt x="130" y="108"/>
                    <a:pt x="129" y="112"/>
                    <a:pt x="129" y="115"/>
                  </a:cubicBezTo>
                  <a:cubicBezTo>
                    <a:pt x="128" y="117"/>
                    <a:pt x="128" y="124"/>
                    <a:pt x="133" y="127"/>
                  </a:cubicBezTo>
                  <a:cubicBezTo>
                    <a:pt x="136" y="129"/>
                    <a:pt x="142" y="129"/>
                    <a:pt x="145" y="127"/>
                  </a:cubicBezTo>
                  <a:cubicBezTo>
                    <a:pt x="147" y="125"/>
                    <a:pt x="150" y="125"/>
                    <a:pt x="152" y="127"/>
                  </a:cubicBezTo>
                  <a:cubicBezTo>
                    <a:pt x="153" y="129"/>
                    <a:pt x="153" y="132"/>
                    <a:pt x="151" y="134"/>
                  </a:cubicBezTo>
                  <a:cubicBezTo>
                    <a:pt x="144" y="139"/>
                    <a:pt x="135" y="139"/>
                    <a:pt x="128" y="135"/>
                  </a:cubicBezTo>
                  <a:cubicBezTo>
                    <a:pt x="122" y="130"/>
                    <a:pt x="119" y="123"/>
                    <a:pt x="119" y="114"/>
                  </a:cubicBezTo>
                  <a:cubicBezTo>
                    <a:pt x="120" y="110"/>
                    <a:pt x="121" y="106"/>
                    <a:pt x="122" y="102"/>
                  </a:cubicBezTo>
                  <a:cubicBezTo>
                    <a:pt x="123" y="100"/>
                    <a:pt x="123" y="98"/>
                    <a:pt x="124" y="96"/>
                  </a:cubicBezTo>
                  <a:cubicBezTo>
                    <a:pt x="126" y="87"/>
                    <a:pt x="126" y="78"/>
                    <a:pt x="124" y="69"/>
                  </a:cubicBezTo>
                  <a:cubicBezTo>
                    <a:pt x="121" y="61"/>
                    <a:pt x="115" y="52"/>
                    <a:pt x="107" y="53"/>
                  </a:cubicBezTo>
                  <a:cubicBezTo>
                    <a:pt x="97" y="53"/>
                    <a:pt x="92" y="66"/>
                    <a:pt x="92" y="75"/>
                  </a:cubicBezTo>
                  <a:cubicBezTo>
                    <a:pt x="92" y="86"/>
                    <a:pt x="96" y="98"/>
                    <a:pt x="100" y="112"/>
                  </a:cubicBezTo>
                  <a:cubicBezTo>
                    <a:pt x="108" y="137"/>
                    <a:pt x="116" y="165"/>
                    <a:pt x="101" y="185"/>
                  </a:cubicBezTo>
                  <a:cubicBezTo>
                    <a:pt x="96" y="192"/>
                    <a:pt x="88" y="196"/>
                    <a:pt x="80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0" name="Freeform 242"/>
            <p:cNvSpPr>
              <a:spLocks noEditPoints="1"/>
            </p:cNvSpPr>
            <p:nvPr/>
          </p:nvSpPr>
          <p:spPr bwMode="auto">
            <a:xfrm>
              <a:off x="8253413" y="4919663"/>
              <a:ext cx="112713" cy="161925"/>
            </a:xfrm>
            <a:custGeom>
              <a:avLst/>
              <a:gdLst>
                <a:gd name="T0" fmla="*/ 24 w 40"/>
                <a:gd name="T1" fmla="*/ 58 h 58"/>
                <a:gd name="T2" fmla="*/ 16 w 40"/>
                <a:gd name="T3" fmla="*/ 56 h 58"/>
                <a:gd name="T4" fmla="*/ 8 w 40"/>
                <a:gd name="T5" fmla="*/ 46 h 58"/>
                <a:gd name="T6" fmla="*/ 1 w 40"/>
                <a:gd name="T7" fmla="*/ 21 h 58"/>
                <a:gd name="T8" fmla="*/ 2 w 40"/>
                <a:gd name="T9" fmla="*/ 9 h 58"/>
                <a:gd name="T10" fmla="*/ 12 w 40"/>
                <a:gd name="T11" fmla="*/ 2 h 58"/>
                <a:gd name="T12" fmla="*/ 24 w 40"/>
                <a:gd name="T13" fmla="*/ 3 h 58"/>
                <a:gd name="T14" fmla="*/ 32 w 40"/>
                <a:gd name="T15" fmla="*/ 12 h 58"/>
                <a:gd name="T16" fmla="*/ 39 w 40"/>
                <a:gd name="T17" fmla="*/ 37 h 58"/>
                <a:gd name="T18" fmla="*/ 38 w 40"/>
                <a:gd name="T19" fmla="*/ 49 h 58"/>
                <a:gd name="T20" fmla="*/ 28 w 40"/>
                <a:gd name="T21" fmla="*/ 57 h 58"/>
                <a:gd name="T22" fmla="*/ 24 w 40"/>
                <a:gd name="T23" fmla="*/ 58 h 58"/>
                <a:gd name="T24" fmla="*/ 16 w 40"/>
                <a:gd name="T25" fmla="*/ 10 h 58"/>
                <a:gd name="T26" fmla="*/ 14 w 40"/>
                <a:gd name="T27" fmla="*/ 10 h 58"/>
                <a:gd name="T28" fmla="*/ 10 w 40"/>
                <a:gd name="T29" fmla="*/ 14 h 58"/>
                <a:gd name="T30" fmla="*/ 10 w 40"/>
                <a:gd name="T31" fmla="*/ 19 h 58"/>
                <a:gd name="T32" fmla="*/ 17 w 40"/>
                <a:gd name="T33" fmla="*/ 44 h 58"/>
                <a:gd name="T34" fmla="*/ 20 w 40"/>
                <a:gd name="T35" fmla="*/ 48 h 58"/>
                <a:gd name="T36" fmla="*/ 26 w 40"/>
                <a:gd name="T37" fmla="*/ 48 h 58"/>
                <a:gd name="T38" fmla="*/ 26 w 40"/>
                <a:gd name="T39" fmla="*/ 48 h 58"/>
                <a:gd name="T40" fmla="*/ 30 w 40"/>
                <a:gd name="T41" fmla="*/ 45 h 58"/>
                <a:gd name="T42" fmla="*/ 30 w 40"/>
                <a:gd name="T43" fmla="*/ 40 h 58"/>
                <a:gd name="T44" fmla="*/ 23 w 40"/>
                <a:gd name="T45" fmla="*/ 15 h 58"/>
                <a:gd name="T46" fmla="*/ 20 w 40"/>
                <a:gd name="T47" fmla="*/ 11 h 58"/>
                <a:gd name="T48" fmla="*/ 16 w 40"/>
                <a:gd name="T49" fmla="*/ 1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58">
                  <a:moveTo>
                    <a:pt x="24" y="58"/>
                  </a:moveTo>
                  <a:cubicBezTo>
                    <a:pt x="21" y="58"/>
                    <a:pt x="18" y="57"/>
                    <a:pt x="16" y="56"/>
                  </a:cubicBezTo>
                  <a:cubicBezTo>
                    <a:pt x="12" y="54"/>
                    <a:pt x="10" y="50"/>
                    <a:pt x="8" y="46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17"/>
                    <a:pt x="0" y="13"/>
                    <a:pt x="2" y="9"/>
                  </a:cubicBezTo>
                  <a:cubicBezTo>
                    <a:pt x="4" y="6"/>
                    <a:pt x="8" y="3"/>
                    <a:pt x="12" y="2"/>
                  </a:cubicBezTo>
                  <a:cubicBezTo>
                    <a:pt x="16" y="0"/>
                    <a:pt x="20" y="1"/>
                    <a:pt x="24" y="3"/>
                  </a:cubicBezTo>
                  <a:cubicBezTo>
                    <a:pt x="28" y="5"/>
                    <a:pt x="31" y="8"/>
                    <a:pt x="32" y="12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40" y="41"/>
                    <a:pt x="40" y="46"/>
                    <a:pt x="38" y="49"/>
                  </a:cubicBezTo>
                  <a:cubicBezTo>
                    <a:pt x="36" y="53"/>
                    <a:pt x="32" y="56"/>
                    <a:pt x="28" y="57"/>
                  </a:cubicBezTo>
                  <a:cubicBezTo>
                    <a:pt x="27" y="58"/>
                    <a:pt x="25" y="58"/>
                    <a:pt x="24" y="58"/>
                  </a:cubicBezTo>
                  <a:close/>
                  <a:moveTo>
                    <a:pt x="16" y="10"/>
                  </a:moveTo>
                  <a:cubicBezTo>
                    <a:pt x="16" y="10"/>
                    <a:pt x="15" y="10"/>
                    <a:pt x="14" y="10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10" y="15"/>
                    <a:pt x="9" y="17"/>
                    <a:pt x="10" y="19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8" y="45"/>
                    <a:pt x="19" y="47"/>
                    <a:pt x="20" y="48"/>
                  </a:cubicBezTo>
                  <a:cubicBezTo>
                    <a:pt x="22" y="49"/>
                    <a:pt x="24" y="49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7" y="48"/>
                    <a:pt x="29" y="47"/>
                    <a:pt x="30" y="45"/>
                  </a:cubicBezTo>
                  <a:cubicBezTo>
                    <a:pt x="30" y="43"/>
                    <a:pt x="31" y="42"/>
                    <a:pt x="30" y="40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2" y="13"/>
                    <a:pt x="21" y="12"/>
                    <a:pt x="20" y="11"/>
                  </a:cubicBezTo>
                  <a:cubicBezTo>
                    <a:pt x="19" y="10"/>
                    <a:pt x="17" y="10"/>
                    <a:pt x="1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1" name="Freeform 243"/>
            <p:cNvSpPr>
              <a:spLocks noEditPoints="1"/>
            </p:cNvSpPr>
            <p:nvPr/>
          </p:nvSpPr>
          <p:spPr bwMode="auto">
            <a:xfrm>
              <a:off x="8713788" y="4916488"/>
              <a:ext cx="146050" cy="142875"/>
            </a:xfrm>
            <a:custGeom>
              <a:avLst/>
              <a:gdLst>
                <a:gd name="T0" fmla="*/ 17 w 52"/>
                <a:gd name="T1" fmla="*/ 51 h 51"/>
                <a:gd name="T2" fmla="*/ 6 w 52"/>
                <a:gd name="T3" fmla="*/ 47 h 51"/>
                <a:gd name="T4" fmla="*/ 1 w 52"/>
                <a:gd name="T5" fmla="*/ 36 h 51"/>
                <a:gd name="T6" fmla="*/ 5 w 52"/>
                <a:gd name="T7" fmla="*/ 24 h 51"/>
                <a:gd name="T8" fmla="*/ 22 w 52"/>
                <a:gd name="T9" fmla="*/ 5 h 51"/>
                <a:gd name="T10" fmla="*/ 33 w 52"/>
                <a:gd name="T11" fmla="*/ 0 h 51"/>
                <a:gd name="T12" fmla="*/ 45 w 52"/>
                <a:gd name="T13" fmla="*/ 4 h 51"/>
                <a:gd name="T14" fmla="*/ 46 w 52"/>
                <a:gd name="T15" fmla="*/ 26 h 51"/>
                <a:gd name="T16" fmla="*/ 28 w 52"/>
                <a:gd name="T17" fmla="*/ 46 h 51"/>
                <a:gd name="T18" fmla="*/ 17 w 52"/>
                <a:gd name="T19" fmla="*/ 51 h 51"/>
                <a:gd name="T20" fmla="*/ 17 w 52"/>
                <a:gd name="T21" fmla="*/ 51 h 51"/>
                <a:gd name="T22" fmla="*/ 34 w 52"/>
                <a:gd name="T23" fmla="*/ 9 h 51"/>
                <a:gd name="T24" fmla="*/ 29 w 52"/>
                <a:gd name="T25" fmla="*/ 11 h 51"/>
                <a:gd name="T26" fmla="*/ 12 w 52"/>
                <a:gd name="T27" fmla="*/ 30 h 51"/>
                <a:gd name="T28" fmla="*/ 10 w 52"/>
                <a:gd name="T29" fmla="*/ 35 h 51"/>
                <a:gd name="T30" fmla="*/ 12 w 52"/>
                <a:gd name="T31" fmla="*/ 40 h 51"/>
                <a:gd name="T32" fmla="*/ 12 w 52"/>
                <a:gd name="T33" fmla="*/ 40 h 51"/>
                <a:gd name="T34" fmla="*/ 22 w 52"/>
                <a:gd name="T35" fmla="*/ 39 h 51"/>
                <a:gd name="T36" fmla="*/ 39 w 52"/>
                <a:gd name="T37" fmla="*/ 20 h 51"/>
                <a:gd name="T38" fmla="*/ 39 w 52"/>
                <a:gd name="T39" fmla="*/ 11 h 51"/>
                <a:gd name="T40" fmla="*/ 34 w 52"/>
                <a:gd name="T41" fmla="*/ 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51">
                  <a:moveTo>
                    <a:pt x="17" y="51"/>
                  </a:moveTo>
                  <a:cubicBezTo>
                    <a:pt x="13" y="51"/>
                    <a:pt x="9" y="49"/>
                    <a:pt x="6" y="47"/>
                  </a:cubicBezTo>
                  <a:cubicBezTo>
                    <a:pt x="3" y="44"/>
                    <a:pt x="1" y="40"/>
                    <a:pt x="1" y="36"/>
                  </a:cubicBezTo>
                  <a:cubicBezTo>
                    <a:pt x="0" y="31"/>
                    <a:pt x="2" y="27"/>
                    <a:pt x="5" y="24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5" y="2"/>
                    <a:pt x="29" y="0"/>
                    <a:pt x="33" y="0"/>
                  </a:cubicBezTo>
                  <a:cubicBezTo>
                    <a:pt x="38" y="0"/>
                    <a:pt x="42" y="1"/>
                    <a:pt x="45" y="4"/>
                  </a:cubicBezTo>
                  <a:cubicBezTo>
                    <a:pt x="51" y="10"/>
                    <a:pt x="52" y="20"/>
                    <a:pt x="46" y="2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6" y="49"/>
                    <a:pt x="22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lose/>
                  <a:moveTo>
                    <a:pt x="34" y="9"/>
                  </a:moveTo>
                  <a:cubicBezTo>
                    <a:pt x="32" y="9"/>
                    <a:pt x="30" y="10"/>
                    <a:pt x="29" y="11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0" y="32"/>
                    <a:pt x="10" y="33"/>
                    <a:pt x="10" y="35"/>
                  </a:cubicBezTo>
                  <a:cubicBezTo>
                    <a:pt x="10" y="37"/>
                    <a:pt x="11" y="39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5" y="42"/>
                    <a:pt x="19" y="42"/>
                    <a:pt x="22" y="39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42" y="17"/>
                    <a:pt x="41" y="13"/>
                    <a:pt x="39" y="11"/>
                  </a:cubicBezTo>
                  <a:cubicBezTo>
                    <a:pt x="37" y="10"/>
                    <a:pt x="36" y="9"/>
                    <a:pt x="3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62" name="Freeform 244"/>
          <p:cNvSpPr>
            <a:spLocks noEditPoints="1"/>
          </p:cNvSpPr>
          <p:nvPr/>
        </p:nvSpPr>
        <p:spPr bwMode="auto">
          <a:xfrm>
            <a:off x="7462491" y="4877098"/>
            <a:ext cx="863048" cy="866255"/>
          </a:xfrm>
          <a:custGeom>
            <a:avLst/>
            <a:gdLst>
              <a:gd name="T0" fmla="*/ 228 w 457"/>
              <a:gd name="T1" fmla="*/ 458 h 458"/>
              <a:gd name="T2" fmla="*/ 0 w 457"/>
              <a:gd name="T3" fmla="*/ 229 h 458"/>
              <a:gd name="T4" fmla="*/ 228 w 457"/>
              <a:gd name="T5" fmla="*/ 0 h 458"/>
              <a:gd name="T6" fmla="*/ 457 w 457"/>
              <a:gd name="T7" fmla="*/ 229 h 458"/>
              <a:gd name="T8" fmla="*/ 228 w 457"/>
              <a:gd name="T9" fmla="*/ 458 h 458"/>
              <a:gd name="T10" fmla="*/ 228 w 457"/>
              <a:gd name="T11" fmla="*/ 10 h 458"/>
              <a:gd name="T12" fmla="*/ 9 w 457"/>
              <a:gd name="T13" fmla="*/ 229 h 458"/>
              <a:gd name="T14" fmla="*/ 228 w 457"/>
              <a:gd name="T15" fmla="*/ 448 h 458"/>
              <a:gd name="T16" fmla="*/ 448 w 457"/>
              <a:gd name="T17" fmla="*/ 229 h 458"/>
              <a:gd name="T18" fmla="*/ 228 w 457"/>
              <a:gd name="T19" fmla="*/ 1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8">
                <a:moveTo>
                  <a:pt x="228" y="458"/>
                </a:moveTo>
                <a:cubicBezTo>
                  <a:pt x="102" y="458"/>
                  <a:pt x="0" y="355"/>
                  <a:pt x="0" y="229"/>
                </a:cubicBezTo>
                <a:cubicBezTo>
                  <a:pt x="0" y="103"/>
                  <a:pt x="102" y="0"/>
                  <a:pt x="228" y="0"/>
                </a:cubicBezTo>
                <a:cubicBezTo>
                  <a:pt x="354" y="0"/>
                  <a:pt x="457" y="103"/>
                  <a:pt x="457" y="229"/>
                </a:cubicBezTo>
                <a:cubicBezTo>
                  <a:pt x="457" y="355"/>
                  <a:pt x="354" y="458"/>
                  <a:pt x="228" y="458"/>
                </a:cubicBezTo>
                <a:close/>
                <a:moveTo>
                  <a:pt x="228" y="10"/>
                </a:moveTo>
                <a:cubicBezTo>
                  <a:pt x="107" y="10"/>
                  <a:pt x="9" y="108"/>
                  <a:pt x="9" y="229"/>
                </a:cubicBezTo>
                <a:cubicBezTo>
                  <a:pt x="9" y="350"/>
                  <a:pt x="107" y="448"/>
                  <a:pt x="228" y="448"/>
                </a:cubicBezTo>
                <a:cubicBezTo>
                  <a:pt x="349" y="448"/>
                  <a:pt x="448" y="350"/>
                  <a:pt x="448" y="229"/>
                </a:cubicBezTo>
                <a:cubicBezTo>
                  <a:pt x="448" y="108"/>
                  <a:pt x="349" y="10"/>
                  <a:pt x="228" y="1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63" name="组合 362"/>
          <p:cNvGrpSpPr/>
          <p:nvPr/>
        </p:nvGrpSpPr>
        <p:grpSpPr>
          <a:xfrm>
            <a:off x="8766154" y="4985113"/>
            <a:ext cx="562532" cy="604240"/>
            <a:chOff x="9678988" y="4678363"/>
            <a:chExt cx="835025" cy="896938"/>
          </a:xfrm>
          <a:solidFill>
            <a:srgbClr val="FC621E"/>
          </a:solidFill>
        </p:grpSpPr>
        <p:sp>
          <p:nvSpPr>
            <p:cNvPr id="364" name="Freeform 245"/>
            <p:cNvSpPr>
              <a:spLocks noEditPoints="1"/>
            </p:cNvSpPr>
            <p:nvPr/>
          </p:nvSpPr>
          <p:spPr bwMode="auto">
            <a:xfrm>
              <a:off x="9734550" y="4927600"/>
              <a:ext cx="712788" cy="595313"/>
            </a:xfrm>
            <a:custGeom>
              <a:avLst/>
              <a:gdLst>
                <a:gd name="T0" fmla="*/ 127 w 254"/>
                <a:gd name="T1" fmla="*/ 212 h 212"/>
                <a:gd name="T2" fmla="*/ 0 w 254"/>
                <a:gd name="T3" fmla="*/ 87 h 212"/>
                <a:gd name="T4" fmla="*/ 43 w 254"/>
                <a:gd name="T5" fmla="*/ 1 h 212"/>
                <a:gd name="T6" fmla="*/ 48 w 254"/>
                <a:gd name="T7" fmla="*/ 1 h 212"/>
                <a:gd name="T8" fmla="*/ 50 w 254"/>
                <a:gd name="T9" fmla="*/ 5 h 212"/>
                <a:gd name="T10" fmla="*/ 50 w 254"/>
                <a:gd name="T11" fmla="*/ 11 h 212"/>
                <a:gd name="T12" fmla="*/ 127 w 254"/>
                <a:gd name="T13" fmla="*/ 82 h 212"/>
                <a:gd name="T14" fmla="*/ 205 w 254"/>
                <a:gd name="T15" fmla="*/ 11 h 212"/>
                <a:gd name="T16" fmla="*/ 204 w 254"/>
                <a:gd name="T17" fmla="*/ 5 h 212"/>
                <a:gd name="T18" fmla="*/ 207 w 254"/>
                <a:gd name="T19" fmla="*/ 1 h 212"/>
                <a:gd name="T20" fmla="*/ 212 w 254"/>
                <a:gd name="T21" fmla="*/ 1 h 212"/>
                <a:gd name="T22" fmla="*/ 254 w 254"/>
                <a:gd name="T23" fmla="*/ 87 h 212"/>
                <a:gd name="T24" fmla="*/ 127 w 254"/>
                <a:gd name="T25" fmla="*/ 212 h 212"/>
                <a:gd name="T26" fmla="*/ 41 w 254"/>
                <a:gd name="T27" fmla="*/ 15 h 212"/>
                <a:gd name="T28" fmla="*/ 10 w 254"/>
                <a:gd name="T29" fmla="*/ 87 h 212"/>
                <a:gd name="T30" fmla="*/ 127 w 254"/>
                <a:gd name="T31" fmla="*/ 203 h 212"/>
                <a:gd name="T32" fmla="*/ 245 w 254"/>
                <a:gd name="T33" fmla="*/ 87 h 212"/>
                <a:gd name="T34" fmla="*/ 214 w 254"/>
                <a:gd name="T35" fmla="*/ 15 h 212"/>
                <a:gd name="T36" fmla="*/ 127 w 254"/>
                <a:gd name="T37" fmla="*/ 91 h 212"/>
                <a:gd name="T38" fmla="*/ 41 w 254"/>
                <a:gd name="T39" fmla="*/ 1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4" h="212">
                  <a:moveTo>
                    <a:pt x="127" y="212"/>
                  </a:moveTo>
                  <a:cubicBezTo>
                    <a:pt x="57" y="212"/>
                    <a:pt x="0" y="156"/>
                    <a:pt x="0" y="87"/>
                  </a:cubicBezTo>
                  <a:cubicBezTo>
                    <a:pt x="0" y="52"/>
                    <a:pt x="15" y="21"/>
                    <a:pt x="43" y="1"/>
                  </a:cubicBezTo>
                  <a:cubicBezTo>
                    <a:pt x="44" y="0"/>
                    <a:pt x="46" y="0"/>
                    <a:pt x="48" y="1"/>
                  </a:cubicBezTo>
                  <a:cubicBezTo>
                    <a:pt x="49" y="2"/>
                    <a:pt x="50" y="3"/>
                    <a:pt x="50" y="5"/>
                  </a:cubicBezTo>
                  <a:cubicBezTo>
                    <a:pt x="50" y="7"/>
                    <a:pt x="50" y="9"/>
                    <a:pt x="50" y="11"/>
                  </a:cubicBezTo>
                  <a:cubicBezTo>
                    <a:pt x="50" y="50"/>
                    <a:pt x="84" y="82"/>
                    <a:pt x="127" y="82"/>
                  </a:cubicBezTo>
                  <a:cubicBezTo>
                    <a:pt x="170" y="82"/>
                    <a:pt x="205" y="50"/>
                    <a:pt x="205" y="11"/>
                  </a:cubicBezTo>
                  <a:cubicBezTo>
                    <a:pt x="205" y="9"/>
                    <a:pt x="204" y="7"/>
                    <a:pt x="204" y="5"/>
                  </a:cubicBezTo>
                  <a:cubicBezTo>
                    <a:pt x="204" y="3"/>
                    <a:pt x="205" y="2"/>
                    <a:pt x="207" y="1"/>
                  </a:cubicBezTo>
                  <a:cubicBezTo>
                    <a:pt x="208" y="0"/>
                    <a:pt x="210" y="0"/>
                    <a:pt x="212" y="1"/>
                  </a:cubicBezTo>
                  <a:cubicBezTo>
                    <a:pt x="239" y="21"/>
                    <a:pt x="254" y="52"/>
                    <a:pt x="254" y="87"/>
                  </a:cubicBezTo>
                  <a:cubicBezTo>
                    <a:pt x="254" y="156"/>
                    <a:pt x="197" y="212"/>
                    <a:pt x="127" y="212"/>
                  </a:cubicBezTo>
                  <a:close/>
                  <a:moveTo>
                    <a:pt x="41" y="15"/>
                  </a:moveTo>
                  <a:cubicBezTo>
                    <a:pt x="20" y="33"/>
                    <a:pt x="10" y="58"/>
                    <a:pt x="10" y="87"/>
                  </a:cubicBezTo>
                  <a:cubicBezTo>
                    <a:pt x="10" y="151"/>
                    <a:pt x="62" y="203"/>
                    <a:pt x="127" y="203"/>
                  </a:cubicBezTo>
                  <a:cubicBezTo>
                    <a:pt x="192" y="203"/>
                    <a:pt x="245" y="151"/>
                    <a:pt x="245" y="87"/>
                  </a:cubicBezTo>
                  <a:cubicBezTo>
                    <a:pt x="245" y="58"/>
                    <a:pt x="234" y="33"/>
                    <a:pt x="214" y="15"/>
                  </a:cubicBezTo>
                  <a:cubicBezTo>
                    <a:pt x="212" y="57"/>
                    <a:pt x="174" y="91"/>
                    <a:pt x="127" y="91"/>
                  </a:cubicBezTo>
                  <a:cubicBezTo>
                    <a:pt x="81" y="91"/>
                    <a:pt x="43" y="57"/>
                    <a:pt x="4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5" name="Freeform 246"/>
            <p:cNvSpPr/>
            <p:nvPr/>
          </p:nvSpPr>
          <p:spPr bwMode="auto">
            <a:xfrm>
              <a:off x="9847263" y="4787900"/>
              <a:ext cx="487363" cy="171450"/>
            </a:xfrm>
            <a:custGeom>
              <a:avLst/>
              <a:gdLst>
                <a:gd name="T0" fmla="*/ 169 w 174"/>
                <a:gd name="T1" fmla="*/ 60 h 61"/>
                <a:gd name="T2" fmla="*/ 165 w 174"/>
                <a:gd name="T3" fmla="*/ 58 h 61"/>
                <a:gd name="T4" fmla="*/ 87 w 174"/>
                <a:gd name="T5" fmla="*/ 9 h 61"/>
                <a:gd name="T6" fmla="*/ 9 w 174"/>
                <a:gd name="T7" fmla="*/ 58 h 61"/>
                <a:gd name="T8" fmla="*/ 3 w 174"/>
                <a:gd name="T9" fmla="*/ 59 h 61"/>
                <a:gd name="T10" fmla="*/ 2 w 174"/>
                <a:gd name="T11" fmla="*/ 53 h 61"/>
                <a:gd name="T12" fmla="*/ 87 w 174"/>
                <a:gd name="T13" fmla="*/ 0 h 61"/>
                <a:gd name="T14" fmla="*/ 173 w 174"/>
                <a:gd name="T15" fmla="*/ 53 h 61"/>
                <a:gd name="T16" fmla="*/ 172 w 174"/>
                <a:gd name="T17" fmla="*/ 59 h 61"/>
                <a:gd name="T18" fmla="*/ 169 w 174"/>
                <a:gd name="T19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4" h="61">
                  <a:moveTo>
                    <a:pt x="169" y="60"/>
                  </a:moveTo>
                  <a:cubicBezTo>
                    <a:pt x="167" y="60"/>
                    <a:pt x="166" y="59"/>
                    <a:pt x="165" y="58"/>
                  </a:cubicBezTo>
                  <a:cubicBezTo>
                    <a:pt x="165" y="58"/>
                    <a:pt x="128" y="9"/>
                    <a:pt x="87" y="9"/>
                  </a:cubicBezTo>
                  <a:cubicBezTo>
                    <a:pt x="47" y="9"/>
                    <a:pt x="10" y="58"/>
                    <a:pt x="9" y="58"/>
                  </a:cubicBezTo>
                  <a:cubicBezTo>
                    <a:pt x="8" y="60"/>
                    <a:pt x="5" y="61"/>
                    <a:pt x="3" y="59"/>
                  </a:cubicBezTo>
                  <a:cubicBezTo>
                    <a:pt x="1" y="58"/>
                    <a:pt x="0" y="55"/>
                    <a:pt x="2" y="53"/>
                  </a:cubicBezTo>
                  <a:cubicBezTo>
                    <a:pt x="3" y="51"/>
                    <a:pt x="42" y="0"/>
                    <a:pt x="87" y="0"/>
                  </a:cubicBezTo>
                  <a:cubicBezTo>
                    <a:pt x="132" y="0"/>
                    <a:pt x="171" y="51"/>
                    <a:pt x="173" y="53"/>
                  </a:cubicBezTo>
                  <a:cubicBezTo>
                    <a:pt x="174" y="55"/>
                    <a:pt x="174" y="58"/>
                    <a:pt x="172" y="59"/>
                  </a:cubicBezTo>
                  <a:cubicBezTo>
                    <a:pt x="171" y="60"/>
                    <a:pt x="170" y="60"/>
                    <a:pt x="169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6" name="Freeform 247"/>
            <p:cNvSpPr>
              <a:spLocks noEditPoints="1"/>
            </p:cNvSpPr>
            <p:nvPr/>
          </p:nvSpPr>
          <p:spPr bwMode="auto">
            <a:xfrm>
              <a:off x="10012363" y="4678363"/>
              <a:ext cx="149225" cy="131763"/>
            </a:xfrm>
            <a:custGeom>
              <a:avLst/>
              <a:gdLst>
                <a:gd name="T0" fmla="*/ 29 w 53"/>
                <a:gd name="T1" fmla="*/ 47 h 47"/>
                <a:gd name="T2" fmla="*/ 26 w 53"/>
                <a:gd name="T3" fmla="*/ 47 h 47"/>
                <a:gd name="T4" fmla="*/ 24 w 53"/>
                <a:gd name="T5" fmla="*/ 47 h 47"/>
                <a:gd name="T6" fmla="*/ 22 w 53"/>
                <a:gd name="T7" fmla="*/ 46 h 47"/>
                <a:gd name="T8" fmla="*/ 21 w 53"/>
                <a:gd name="T9" fmla="*/ 47 h 47"/>
                <a:gd name="T10" fmla="*/ 11 w 53"/>
                <a:gd name="T11" fmla="*/ 37 h 47"/>
                <a:gd name="T12" fmla="*/ 10 w 53"/>
                <a:gd name="T13" fmla="*/ 36 h 47"/>
                <a:gd name="T14" fmla="*/ 1 w 53"/>
                <a:gd name="T15" fmla="*/ 17 h 47"/>
                <a:gd name="T16" fmla="*/ 6 w 53"/>
                <a:gd name="T17" fmla="*/ 4 h 47"/>
                <a:gd name="T18" fmla="*/ 19 w 53"/>
                <a:gd name="T19" fmla="*/ 4 h 47"/>
                <a:gd name="T20" fmla="*/ 26 w 53"/>
                <a:gd name="T21" fmla="*/ 14 h 47"/>
                <a:gd name="T22" fmla="*/ 28 w 53"/>
                <a:gd name="T23" fmla="*/ 11 h 47"/>
                <a:gd name="T24" fmla="*/ 37 w 53"/>
                <a:gd name="T25" fmla="*/ 1 h 47"/>
                <a:gd name="T26" fmla="*/ 46 w 53"/>
                <a:gd name="T27" fmla="*/ 2 h 47"/>
                <a:gd name="T28" fmla="*/ 52 w 53"/>
                <a:gd name="T29" fmla="*/ 10 h 47"/>
                <a:gd name="T30" fmla="*/ 50 w 53"/>
                <a:gd name="T31" fmla="*/ 24 h 47"/>
                <a:gd name="T32" fmla="*/ 32 w 53"/>
                <a:gd name="T33" fmla="*/ 46 h 47"/>
                <a:gd name="T34" fmla="*/ 29 w 53"/>
                <a:gd name="T35" fmla="*/ 47 h 47"/>
                <a:gd name="T36" fmla="*/ 19 w 53"/>
                <a:gd name="T37" fmla="*/ 38 h 47"/>
                <a:gd name="T38" fmla="*/ 19 w 53"/>
                <a:gd name="T39" fmla="*/ 38 h 47"/>
                <a:gd name="T40" fmla="*/ 19 w 53"/>
                <a:gd name="T41" fmla="*/ 38 h 47"/>
                <a:gd name="T42" fmla="*/ 19 w 53"/>
                <a:gd name="T43" fmla="*/ 38 h 47"/>
                <a:gd name="T44" fmla="*/ 19 w 53"/>
                <a:gd name="T45" fmla="*/ 38 h 47"/>
                <a:gd name="T46" fmla="*/ 19 w 53"/>
                <a:gd name="T47" fmla="*/ 38 h 47"/>
                <a:gd name="T48" fmla="*/ 19 w 53"/>
                <a:gd name="T49" fmla="*/ 38 h 47"/>
                <a:gd name="T50" fmla="*/ 19 w 53"/>
                <a:gd name="T51" fmla="*/ 38 h 47"/>
                <a:gd name="T52" fmla="*/ 19 w 53"/>
                <a:gd name="T53" fmla="*/ 38 h 47"/>
                <a:gd name="T54" fmla="*/ 40 w 53"/>
                <a:gd name="T55" fmla="*/ 10 h 47"/>
                <a:gd name="T56" fmla="*/ 40 w 53"/>
                <a:gd name="T57" fmla="*/ 10 h 47"/>
                <a:gd name="T58" fmla="*/ 36 w 53"/>
                <a:gd name="T59" fmla="*/ 15 h 47"/>
                <a:gd name="T60" fmla="*/ 30 w 53"/>
                <a:gd name="T61" fmla="*/ 36 h 47"/>
                <a:gd name="T62" fmla="*/ 42 w 53"/>
                <a:gd name="T63" fmla="*/ 20 h 47"/>
                <a:gd name="T64" fmla="*/ 43 w 53"/>
                <a:gd name="T65" fmla="*/ 12 h 47"/>
                <a:gd name="T66" fmla="*/ 41 w 53"/>
                <a:gd name="T67" fmla="*/ 10 h 47"/>
                <a:gd name="T68" fmla="*/ 40 w 53"/>
                <a:gd name="T69" fmla="*/ 10 h 47"/>
                <a:gd name="T70" fmla="*/ 12 w 53"/>
                <a:gd name="T71" fmla="*/ 12 h 47"/>
                <a:gd name="T72" fmla="*/ 11 w 53"/>
                <a:gd name="T73" fmla="*/ 12 h 47"/>
                <a:gd name="T74" fmla="*/ 10 w 53"/>
                <a:gd name="T75" fmla="*/ 16 h 47"/>
                <a:gd name="T76" fmla="*/ 17 w 53"/>
                <a:gd name="T77" fmla="*/ 30 h 47"/>
                <a:gd name="T78" fmla="*/ 18 w 53"/>
                <a:gd name="T79" fmla="*/ 31 h 47"/>
                <a:gd name="T80" fmla="*/ 20 w 53"/>
                <a:gd name="T81" fmla="*/ 34 h 47"/>
                <a:gd name="T82" fmla="*/ 20 w 53"/>
                <a:gd name="T83" fmla="*/ 26 h 47"/>
                <a:gd name="T84" fmla="*/ 14 w 53"/>
                <a:gd name="T85" fmla="*/ 12 h 47"/>
                <a:gd name="T86" fmla="*/ 12 w 53"/>
                <a:gd name="T87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3" h="47">
                  <a:moveTo>
                    <a:pt x="29" y="47"/>
                  </a:moveTo>
                  <a:cubicBezTo>
                    <a:pt x="28" y="47"/>
                    <a:pt x="27" y="47"/>
                    <a:pt x="26" y="47"/>
                  </a:cubicBezTo>
                  <a:cubicBezTo>
                    <a:pt x="26" y="47"/>
                    <a:pt x="25" y="47"/>
                    <a:pt x="24" y="47"/>
                  </a:cubicBezTo>
                  <a:cubicBezTo>
                    <a:pt x="23" y="47"/>
                    <a:pt x="23" y="47"/>
                    <a:pt x="22" y="46"/>
                  </a:cubicBezTo>
                  <a:cubicBezTo>
                    <a:pt x="22" y="47"/>
                    <a:pt x="21" y="47"/>
                    <a:pt x="21" y="47"/>
                  </a:cubicBezTo>
                  <a:cubicBezTo>
                    <a:pt x="18" y="46"/>
                    <a:pt x="16" y="44"/>
                    <a:pt x="11" y="37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7" y="32"/>
                    <a:pt x="2" y="25"/>
                    <a:pt x="1" y="17"/>
                  </a:cubicBezTo>
                  <a:cubicBezTo>
                    <a:pt x="0" y="12"/>
                    <a:pt x="2" y="7"/>
                    <a:pt x="6" y="4"/>
                  </a:cubicBezTo>
                  <a:cubicBezTo>
                    <a:pt x="10" y="2"/>
                    <a:pt x="15" y="2"/>
                    <a:pt x="19" y="4"/>
                  </a:cubicBezTo>
                  <a:cubicBezTo>
                    <a:pt x="23" y="7"/>
                    <a:pt x="25" y="10"/>
                    <a:pt x="26" y="14"/>
                  </a:cubicBezTo>
                  <a:cubicBezTo>
                    <a:pt x="27" y="13"/>
                    <a:pt x="27" y="12"/>
                    <a:pt x="28" y="11"/>
                  </a:cubicBezTo>
                  <a:cubicBezTo>
                    <a:pt x="30" y="6"/>
                    <a:pt x="33" y="2"/>
                    <a:pt x="37" y="1"/>
                  </a:cubicBezTo>
                  <a:cubicBezTo>
                    <a:pt x="40" y="0"/>
                    <a:pt x="43" y="0"/>
                    <a:pt x="46" y="2"/>
                  </a:cubicBezTo>
                  <a:cubicBezTo>
                    <a:pt x="49" y="3"/>
                    <a:pt x="51" y="6"/>
                    <a:pt x="52" y="10"/>
                  </a:cubicBezTo>
                  <a:cubicBezTo>
                    <a:pt x="53" y="14"/>
                    <a:pt x="53" y="20"/>
                    <a:pt x="50" y="24"/>
                  </a:cubicBezTo>
                  <a:cubicBezTo>
                    <a:pt x="45" y="33"/>
                    <a:pt x="39" y="41"/>
                    <a:pt x="32" y="46"/>
                  </a:cubicBezTo>
                  <a:cubicBezTo>
                    <a:pt x="31" y="47"/>
                    <a:pt x="30" y="47"/>
                    <a:pt x="29" y="47"/>
                  </a:cubicBezTo>
                  <a:close/>
                  <a:moveTo>
                    <a:pt x="19" y="38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lose/>
                  <a:moveTo>
                    <a:pt x="19" y="38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lose/>
                  <a:moveTo>
                    <a:pt x="19" y="38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lose/>
                  <a:moveTo>
                    <a:pt x="40" y="10"/>
                  </a:moveTo>
                  <a:cubicBezTo>
                    <a:pt x="40" y="10"/>
                    <a:pt x="40" y="10"/>
                    <a:pt x="40" y="10"/>
                  </a:cubicBezTo>
                  <a:cubicBezTo>
                    <a:pt x="39" y="10"/>
                    <a:pt x="37" y="12"/>
                    <a:pt x="36" y="15"/>
                  </a:cubicBezTo>
                  <a:cubicBezTo>
                    <a:pt x="33" y="21"/>
                    <a:pt x="31" y="28"/>
                    <a:pt x="30" y="36"/>
                  </a:cubicBezTo>
                  <a:cubicBezTo>
                    <a:pt x="34" y="31"/>
                    <a:pt x="39" y="26"/>
                    <a:pt x="42" y="20"/>
                  </a:cubicBezTo>
                  <a:cubicBezTo>
                    <a:pt x="43" y="17"/>
                    <a:pt x="44" y="15"/>
                    <a:pt x="43" y="12"/>
                  </a:cubicBezTo>
                  <a:cubicBezTo>
                    <a:pt x="43" y="11"/>
                    <a:pt x="42" y="10"/>
                    <a:pt x="41" y="10"/>
                  </a:cubicBezTo>
                  <a:cubicBezTo>
                    <a:pt x="41" y="10"/>
                    <a:pt x="41" y="10"/>
                    <a:pt x="40" y="10"/>
                  </a:cubicBezTo>
                  <a:close/>
                  <a:moveTo>
                    <a:pt x="12" y="12"/>
                  </a:moveTo>
                  <a:cubicBezTo>
                    <a:pt x="12" y="12"/>
                    <a:pt x="12" y="12"/>
                    <a:pt x="11" y="12"/>
                  </a:cubicBezTo>
                  <a:cubicBezTo>
                    <a:pt x="10" y="13"/>
                    <a:pt x="10" y="14"/>
                    <a:pt x="10" y="16"/>
                  </a:cubicBezTo>
                  <a:cubicBezTo>
                    <a:pt x="11" y="21"/>
                    <a:pt x="14" y="26"/>
                    <a:pt x="17" y="30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9" y="32"/>
                    <a:pt x="20" y="33"/>
                    <a:pt x="20" y="34"/>
                  </a:cubicBezTo>
                  <a:cubicBezTo>
                    <a:pt x="20" y="31"/>
                    <a:pt x="20" y="29"/>
                    <a:pt x="20" y="26"/>
                  </a:cubicBezTo>
                  <a:cubicBezTo>
                    <a:pt x="18" y="17"/>
                    <a:pt x="16" y="13"/>
                    <a:pt x="14" y="12"/>
                  </a:cubicBezTo>
                  <a:cubicBezTo>
                    <a:pt x="14" y="12"/>
                    <a:pt x="13" y="12"/>
                    <a:pt x="1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7" name="Freeform 248"/>
            <p:cNvSpPr/>
            <p:nvPr/>
          </p:nvSpPr>
          <p:spPr bwMode="auto">
            <a:xfrm>
              <a:off x="10023475" y="4781550"/>
              <a:ext cx="79375" cy="134938"/>
            </a:xfrm>
            <a:custGeom>
              <a:avLst/>
              <a:gdLst>
                <a:gd name="T0" fmla="*/ 5 w 28"/>
                <a:gd name="T1" fmla="*/ 48 h 48"/>
                <a:gd name="T2" fmla="*/ 1 w 28"/>
                <a:gd name="T3" fmla="*/ 45 h 48"/>
                <a:gd name="T4" fmla="*/ 3 w 28"/>
                <a:gd name="T5" fmla="*/ 39 h 48"/>
                <a:gd name="T6" fmla="*/ 9 w 28"/>
                <a:gd name="T7" fmla="*/ 33 h 48"/>
                <a:gd name="T8" fmla="*/ 11 w 28"/>
                <a:gd name="T9" fmla="*/ 21 h 48"/>
                <a:gd name="T10" fmla="*/ 11 w 28"/>
                <a:gd name="T11" fmla="*/ 20 h 48"/>
                <a:gd name="T12" fmla="*/ 12 w 28"/>
                <a:gd name="T13" fmla="*/ 11 h 48"/>
                <a:gd name="T14" fmla="*/ 21 w 28"/>
                <a:gd name="T15" fmla="*/ 1 h 48"/>
                <a:gd name="T16" fmla="*/ 27 w 28"/>
                <a:gd name="T17" fmla="*/ 4 h 48"/>
                <a:gd name="T18" fmla="*/ 24 w 28"/>
                <a:gd name="T19" fmla="*/ 10 h 48"/>
                <a:gd name="T20" fmla="*/ 20 w 28"/>
                <a:gd name="T21" fmla="*/ 14 h 48"/>
                <a:gd name="T22" fmla="*/ 20 w 28"/>
                <a:gd name="T23" fmla="*/ 20 h 48"/>
                <a:gd name="T24" fmla="*/ 20 w 28"/>
                <a:gd name="T25" fmla="*/ 22 h 48"/>
                <a:gd name="T26" fmla="*/ 17 w 28"/>
                <a:gd name="T27" fmla="*/ 36 h 48"/>
                <a:gd name="T28" fmla="*/ 6 w 28"/>
                <a:gd name="T29" fmla="*/ 48 h 48"/>
                <a:gd name="T30" fmla="*/ 5 w 28"/>
                <a:gd name="T3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48">
                  <a:moveTo>
                    <a:pt x="5" y="48"/>
                  </a:moveTo>
                  <a:cubicBezTo>
                    <a:pt x="3" y="48"/>
                    <a:pt x="1" y="47"/>
                    <a:pt x="1" y="45"/>
                  </a:cubicBezTo>
                  <a:cubicBezTo>
                    <a:pt x="0" y="43"/>
                    <a:pt x="1" y="40"/>
                    <a:pt x="3" y="39"/>
                  </a:cubicBezTo>
                  <a:cubicBezTo>
                    <a:pt x="5" y="39"/>
                    <a:pt x="7" y="36"/>
                    <a:pt x="9" y="33"/>
                  </a:cubicBezTo>
                  <a:cubicBezTo>
                    <a:pt x="10" y="29"/>
                    <a:pt x="10" y="25"/>
                    <a:pt x="11" y="2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18"/>
                    <a:pt x="11" y="14"/>
                    <a:pt x="12" y="11"/>
                  </a:cubicBezTo>
                  <a:cubicBezTo>
                    <a:pt x="13" y="6"/>
                    <a:pt x="17" y="2"/>
                    <a:pt x="21" y="1"/>
                  </a:cubicBezTo>
                  <a:cubicBezTo>
                    <a:pt x="24" y="0"/>
                    <a:pt x="26" y="1"/>
                    <a:pt x="27" y="4"/>
                  </a:cubicBezTo>
                  <a:cubicBezTo>
                    <a:pt x="28" y="6"/>
                    <a:pt x="27" y="9"/>
                    <a:pt x="24" y="10"/>
                  </a:cubicBezTo>
                  <a:cubicBezTo>
                    <a:pt x="23" y="10"/>
                    <a:pt x="21" y="12"/>
                    <a:pt x="20" y="14"/>
                  </a:cubicBezTo>
                  <a:cubicBezTo>
                    <a:pt x="20" y="16"/>
                    <a:pt x="20" y="18"/>
                    <a:pt x="20" y="20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6"/>
                    <a:pt x="19" y="31"/>
                    <a:pt x="17" y="36"/>
                  </a:cubicBezTo>
                  <a:cubicBezTo>
                    <a:pt x="15" y="42"/>
                    <a:pt x="11" y="47"/>
                    <a:pt x="6" y="48"/>
                  </a:cubicBezTo>
                  <a:cubicBezTo>
                    <a:pt x="6" y="48"/>
                    <a:pt x="5" y="48"/>
                    <a:pt x="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8" name="Freeform 249"/>
            <p:cNvSpPr/>
            <p:nvPr/>
          </p:nvSpPr>
          <p:spPr bwMode="auto">
            <a:xfrm>
              <a:off x="10071100" y="4781550"/>
              <a:ext cx="82550" cy="177800"/>
            </a:xfrm>
            <a:custGeom>
              <a:avLst/>
              <a:gdLst>
                <a:gd name="T0" fmla="*/ 23 w 29"/>
                <a:gd name="T1" fmla="*/ 63 h 63"/>
                <a:gd name="T2" fmla="*/ 21 w 29"/>
                <a:gd name="T3" fmla="*/ 63 h 63"/>
                <a:gd name="T4" fmla="*/ 11 w 29"/>
                <a:gd name="T5" fmla="*/ 48 h 63"/>
                <a:gd name="T6" fmla="*/ 9 w 29"/>
                <a:gd name="T7" fmla="*/ 28 h 63"/>
                <a:gd name="T8" fmla="*/ 9 w 29"/>
                <a:gd name="T9" fmla="*/ 26 h 63"/>
                <a:gd name="T10" fmla="*/ 8 w 29"/>
                <a:gd name="T11" fmla="*/ 17 h 63"/>
                <a:gd name="T12" fmla="*/ 4 w 29"/>
                <a:gd name="T13" fmla="*/ 9 h 63"/>
                <a:gd name="T14" fmla="*/ 1 w 29"/>
                <a:gd name="T15" fmla="*/ 3 h 63"/>
                <a:gd name="T16" fmla="*/ 8 w 29"/>
                <a:gd name="T17" fmla="*/ 1 h 63"/>
                <a:gd name="T18" fmla="*/ 17 w 29"/>
                <a:gd name="T19" fmla="*/ 15 h 63"/>
                <a:gd name="T20" fmla="*/ 18 w 29"/>
                <a:gd name="T21" fmla="*/ 26 h 63"/>
                <a:gd name="T22" fmla="*/ 18 w 29"/>
                <a:gd name="T23" fmla="*/ 28 h 63"/>
                <a:gd name="T24" fmla="*/ 20 w 29"/>
                <a:gd name="T25" fmla="*/ 45 h 63"/>
                <a:gd name="T26" fmla="*/ 25 w 29"/>
                <a:gd name="T27" fmla="*/ 54 h 63"/>
                <a:gd name="T28" fmla="*/ 28 w 29"/>
                <a:gd name="T29" fmla="*/ 61 h 63"/>
                <a:gd name="T30" fmla="*/ 23 w 29"/>
                <a:gd name="T3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63">
                  <a:moveTo>
                    <a:pt x="23" y="63"/>
                  </a:moveTo>
                  <a:cubicBezTo>
                    <a:pt x="23" y="63"/>
                    <a:pt x="22" y="63"/>
                    <a:pt x="21" y="63"/>
                  </a:cubicBezTo>
                  <a:cubicBezTo>
                    <a:pt x="15" y="60"/>
                    <a:pt x="12" y="52"/>
                    <a:pt x="11" y="48"/>
                  </a:cubicBezTo>
                  <a:cubicBezTo>
                    <a:pt x="9" y="41"/>
                    <a:pt x="9" y="33"/>
                    <a:pt x="9" y="28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3"/>
                    <a:pt x="8" y="20"/>
                    <a:pt x="8" y="17"/>
                  </a:cubicBezTo>
                  <a:cubicBezTo>
                    <a:pt x="7" y="13"/>
                    <a:pt x="5" y="10"/>
                    <a:pt x="4" y="9"/>
                  </a:cubicBezTo>
                  <a:cubicBezTo>
                    <a:pt x="1" y="8"/>
                    <a:pt x="0" y="6"/>
                    <a:pt x="1" y="3"/>
                  </a:cubicBezTo>
                  <a:cubicBezTo>
                    <a:pt x="3" y="1"/>
                    <a:pt x="5" y="0"/>
                    <a:pt x="8" y="1"/>
                  </a:cubicBezTo>
                  <a:cubicBezTo>
                    <a:pt x="12" y="3"/>
                    <a:pt x="15" y="8"/>
                    <a:pt x="17" y="15"/>
                  </a:cubicBezTo>
                  <a:cubicBezTo>
                    <a:pt x="18" y="18"/>
                    <a:pt x="18" y="22"/>
                    <a:pt x="18" y="26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32"/>
                    <a:pt x="18" y="39"/>
                    <a:pt x="20" y="45"/>
                  </a:cubicBezTo>
                  <a:cubicBezTo>
                    <a:pt x="21" y="50"/>
                    <a:pt x="24" y="54"/>
                    <a:pt x="25" y="54"/>
                  </a:cubicBezTo>
                  <a:cubicBezTo>
                    <a:pt x="28" y="56"/>
                    <a:pt x="29" y="58"/>
                    <a:pt x="28" y="61"/>
                  </a:cubicBezTo>
                  <a:cubicBezTo>
                    <a:pt x="27" y="62"/>
                    <a:pt x="25" y="63"/>
                    <a:pt x="23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" name="Freeform 250"/>
            <p:cNvSpPr>
              <a:spLocks noEditPoints="1"/>
            </p:cNvSpPr>
            <p:nvPr/>
          </p:nvSpPr>
          <p:spPr bwMode="auto">
            <a:xfrm>
              <a:off x="9726613" y="4933950"/>
              <a:ext cx="128588" cy="139700"/>
            </a:xfrm>
            <a:custGeom>
              <a:avLst/>
              <a:gdLst>
                <a:gd name="T0" fmla="*/ 15 w 46"/>
                <a:gd name="T1" fmla="*/ 50 h 50"/>
                <a:gd name="T2" fmla="*/ 13 w 46"/>
                <a:gd name="T3" fmla="*/ 50 h 50"/>
                <a:gd name="T4" fmla="*/ 0 w 46"/>
                <a:gd name="T5" fmla="*/ 27 h 50"/>
                <a:gd name="T6" fmla="*/ 28 w 46"/>
                <a:gd name="T7" fmla="*/ 0 h 50"/>
                <a:gd name="T8" fmla="*/ 44 w 46"/>
                <a:gd name="T9" fmla="*/ 5 h 50"/>
                <a:gd name="T10" fmla="*/ 46 w 46"/>
                <a:gd name="T11" fmla="*/ 8 h 50"/>
                <a:gd name="T12" fmla="*/ 44 w 46"/>
                <a:gd name="T13" fmla="*/ 12 h 50"/>
                <a:gd name="T14" fmla="*/ 20 w 46"/>
                <a:gd name="T15" fmla="*/ 47 h 50"/>
                <a:gd name="T16" fmla="*/ 17 w 46"/>
                <a:gd name="T17" fmla="*/ 50 h 50"/>
                <a:gd name="T18" fmla="*/ 15 w 46"/>
                <a:gd name="T19" fmla="*/ 50 h 50"/>
                <a:gd name="T20" fmla="*/ 28 w 46"/>
                <a:gd name="T21" fmla="*/ 9 h 50"/>
                <a:gd name="T22" fmla="*/ 9 w 46"/>
                <a:gd name="T23" fmla="*/ 27 h 50"/>
                <a:gd name="T24" fmla="*/ 13 w 46"/>
                <a:gd name="T25" fmla="*/ 38 h 50"/>
                <a:gd name="T26" fmla="*/ 33 w 46"/>
                <a:gd name="T27" fmla="*/ 10 h 50"/>
                <a:gd name="T28" fmla="*/ 28 w 46"/>
                <a:gd name="T2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50">
                  <a:moveTo>
                    <a:pt x="15" y="50"/>
                  </a:moveTo>
                  <a:cubicBezTo>
                    <a:pt x="14" y="50"/>
                    <a:pt x="14" y="50"/>
                    <a:pt x="13" y="50"/>
                  </a:cubicBezTo>
                  <a:cubicBezTo>
                    <a:pt x="5" y="45"/>
                    <a:pt x="0" y="36"/>
                    <a:pt x="0" y="27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34" y="0"/>
                    <a:pt x="39" y="2"/>
                    <a:pt x="44" y="5"/>
                  </a:cubicBezTo>
                  <a:cubicBezTo>
                    <a:pt x="45" y="6"/>
                    <a:pt x="46" y="7"/>
                    <a:pt x="46" y="8"/>
                  </a:cubicBezTo>
                  <a:cubicBezTo>
                    <a:pt x="46" y="10"/>
                    <a:pt x="45" y="11"/>
                    <a:pt x="44" y="12"/>
                  </a:cubicBezTo>
                  <a:cubicBezTo>
                    <a:pt x="33" y="22"/>
                    <a:pt x="25" y="34"/>
                    <a:pt x="20" y="47"/>
                  </a:cubicBezTo>
                  <a:cubicBezTo>
                    <a:pt x="19" y="49"/>
                    <a:pt x="18" y="50"/>
                    <a:pt x="17" y="50"/>
                  </a:cubicBezTo>
                  <a:cubicBezTo>
                    <a:pt x="16" y="50"/>
                    <a:pt x="16" y="50"/>
                    <a:pt x="15" y="50"/>
                  </a:cubicBezTo>
                  <a:close/>
                  <a:moveTo>
                    <a:pt x="28" y="9"/>
                  </a:moveTo>
                  <a:cubicBezTo>
                    <a:pt x="18" y="9"/>
                    <a:pt x="9" y="17"/>
                    <a:pt x="9" y="27"/>
                  </a:cubicBezTo>
                  <a:cubicBezTo>
                    <a:pt x="9" y="31"/>
                    <a:pt x="11" y="35"/>
                    <a:pt x="13" y="38"/>
                  </a:cubicBezTo>
                  <a:cubicBezTo>
                    <a:pt x="18" y="28"/>
                    <a:pt x="25" y="18"/>
                    <a:pt x="33" y="10"/>
                  </a:cubicBezTo>
                  <a:cubicBezTo>
                    <a:pt x="31" y="9"/>
                    <a:pt x="30" y="9"/>
                    <a:pt x="2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0" name="Freeform 251"/>
            <p:cNvSpPr>
              <a:spLocks noEditPoints="1"/>
            </p:cNvSpPr>
            <p:nvPr/>
          </p:nvSpPr>
          <p:spPr bwMode="auto">
            <a:xfrm>
              <a:off x="9678988" y="5048250"/>
              <a:ext cx="103188" cy="152400"/>
            </a:xfrm>
            <a:custGeom>
              <a:avLst/>
              <a:gdLst>
                <a:gd name="T0" fmla="*/ 25 w 37"/>
                <a:gd name="T1" fmla="*/ 54 h 54"/>
                <a:gd name="T2" fmla="*/ 25 w 37"/>
                <a:gd name="T3" fmla="*/ 54 h 54"/>
                <a:gd name="T4" fmla="*/ 0 w 37"/>
                <a:gd name="T5" fmla="*/ 27 h 54"/>
                <a:gd name="T6" fmla="*/ 27 w 37"/>
                <a:gd name="T7" fmla="*/ 0 h 54"/>
                <a:gd name="T8" fmla="*/ 33 w 37"/>
                <a:gd name="T9" fmla="*/ 0 h 54"/>
                <a:gd name="T10" fmla="*/ 36 w 37"/>
                <a:gd name="T11" fmla="*/ 3 h 54"/>
                <a:gd name="T12" fmla="*/ 36 w 37"/>
                <a:gd name="T13" fmla="*/ 7 h 54"/>
                <a:gd name="T14" fmla="*/ 30 w 37"/>
                <a:gd name="T15" fmla="*/ 44 h 54"/>
                <a:gd name="T16" fmla="*/ 30 w 37"/>
                <a:gd name="T17" fmla="*/ 49 h 54"/>
                <a:gd name="T18" fmla="*/ 28 w 37"/>
                <a:gd name="T19" fmla="*/ 52 h 54"/>
                <a:gd name="T20" fmla="*/ 25 w 37"/>
                <a:gd name="T21" fmla="*/ 54 h 54"/>
                <a:gd name="T22" fmla="*/ 26 w 37"/>
                <a:gd name="T23" fmla="*/ 9 h 54"/>
                <a:gd name="T24" fmla="*/ 9 w 37"/>
                <a:gd name="T25" fmla="*/ 27 h 54"/>
                <a:gd name="T26" fmla="*/ 20 w 37"/>
                <a:gd name="T27" fmla="*/ 43 h 54"/>
                <a:gd name="T28" fmla="*/ 26 w 37"/>
                <a:gd name="T29" fmla="*/ 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54">
                  <a:moveTo>
                    <a:pt x="25" y="54"/>
                  </a:moveTo>
                  <a:cubicBezTo>
                    <a:pt x="25" y="54"/>
                    <a:pt x="25" y="54"/>
                    <a:pt x="25" y="54"/>
                  </a:cubicBezTo>
                  <a:cubicBezTo>
                    <a:pt x="10" y="52"/>
                    <a:pt x="0" y="41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29" y="0"/>
                    <a:pt x="31" y="0"/>
                    <a:pt x="33" y="0"/>
                  </a:cubicBezTo>
                  <a:cubicBezTo>
                    <a:pt x="34" y="1"/>
                    <a:pt x="35" y="2"/>
                    <a:pt x="36" y="3"/>
                  </a:cubicBezTo>
                  <a:cubicBezTo>
                    <a:pt x="37" y="4"/>
                    <a:pt x="37" y="5"/>
                    <a:pt x="36" y="7"/>
                  </a:cubicBezTo>
                  <a:cubicBezTo>
                    <a:pt x="32" y="18"/>
                    <a:pt x="30" y="31"/>
                    <a:pt x="30" y="44"/>
                  </a:cubicBezTo>
                  <a:cubicBezTo>
                    <a:pt x="30" y="45"/>
                    <a:pt x="30" y="47"/>
                    <a:pt x="30" y="49"/>
                  </a:cubicBezTo>
                  <a:cubicBezTo>
                    <a:pt x="30" y="50"/>
                    <a:pt x="29" y="52"/>
                    <a:pt x="28" y="52"/>
                  </a:cubicBezTo>
                  <a:cubicBezTo>
                    <a:pt x="27" y="53"/>
                    <a:pt x="26" y="54"/>
                    <a:pt x="25" y="54"/>
                  </a:cubicBezTo>
                  <a:close/>
                  <a:moveTo>
                    <a:pt x="26" y="9"/>
                  </a:moveTo>
                  <a:cubicBezTo>
                    <a:pt x="16" y="10"/>
                    <a:pt x="9" y="18"/>
                    <a:pt x="9" y="27"/>
                  </a:cubicBezTo>
                  <a:cubicBezTo>
                    <a:pt x="9" y="34"/>
                    <a:pt x="14" y="41"/>
                    <a:pt x="20" y="43"/>
                  </a:cubicBezTo>
                  <a:cubicBezTo>
                    <a:pt x="20" y="31"/>
                    <a:pt x="22" y="20"/>
                    <a:pt x="2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1" name="Freeform 252"/>
            <p:cNvSpPr>
              <a:spLocks noEditPoints="1"/>
            </p:cNvSpPr>
            <p:nvPr/>
          </p:nvSpPr>
          <p:spPr bwMode="auto">
            <a:xfrm>
              <a:off x="9682163" y="5175250"/>
              <a:ext cx="111125" cy="147638"/>
            </a:xfrm>
            <a:custGeom>
              <a:avLst/>
              <a:gdLst>
                <a:gd name="T0" fmla="*/ 28 w 40"/>
                <a:gd name="T1" fmla="*/ 53 h 53"/>
                <a:gd name="T2" fmla="*/ 0 w 40"/>
                <a:gd name="T3" fmla="*/ 27 h 53"/>
                <a:gd name="T4" fmla="*/ 23 w 40"/>
                <a:gd name="T5" fmla="*/ 0 h 53"/>
                <a:gd name="T6" fmla="*/ 27 w 40"/>
                <a:gd name="T7" fmla="*/ 1 h 53"/>
                <a:gd name="T8" fmla="*/ 29 w 40"/>
                <a:gd name="T9" fmla="*/ 4 h 53"/>
                <a:gd name="T10" fmla="*/ 39 w 40"/>
                <a:gd name="T11" fmla="*/ 46 h 53"/>
                <a:gd name="T12" fmla="*/ 37 w 40"/>
                <a:gd name="T13" fmla="*/ 52 h 53"/>
                <a:gd name="T14" fmla="*/ 36 w 40"/>
                <a:gd name="T15" fmla="*/ 52 h 53"/>
                <a:gd name="T16" fmla="*/ 36 w 40"/>
                <a:gd name="T17" fmla="*/ 52 h 53"/>
                <a:gd name="T18" fmla="*/ 28 w 40"/>
                <a:gd name="T19" fmla="*/ 53 h 53"/>
                <a:gd name="T20" fmla="*/ 20 w 40"/>
                <a:gd name="T21" fmla="*/ 11 h 53"/>
                <a:gd name="T22" fmla="*/ 10 w 40"/>
                <a:gd name="T23" fmla="*/ 27 h 53"/>
                <a:gd name="T24" fmla="*/ 28 w 40"/>
                <a:gd name="T25" fmla="*/ 44 h 53"/>
                <a:gd name="T26" fmla="*/ 20 w 40"/>
                <a:gd name="T27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53">
                  <a:moveTo>
                    <a:pt x="28" y="53"/>
                  </a:moveTo>
                  <a:cubicBezTo>
                    <a:pt x="13" y="53"/>
                    <a:pt x="0" y="41"/>
                    <a:pt x="0" y="27"/>
                  </a:cubicBezTo>
                  <a:cubicBezTo>
                    <a:pt x="0" y="13"/>
                    <a:pt x="10" y="2"/>
                    <a:pt x="23" y="0"/>
                  </a:cubicBezTo>
                  <a:cubicBezTo>
                    <a:pt x="25" y="0"/>
                    <a:pt x="26" y="0"/>
                    <a:pt x="27" y="1"/>
                  </a:cubicBezTo>
                  <a:cubicBezTo>
                    <a:pt x="28" y="2"/>
                    <a:pt x="29" y="3"/>
                    <a:pt x="29" y="4"/>
                  </a:cubicBezTo>
                  <a:cubicBezTo>
                    <a:pt x="29" y="19"/>
                    <a:pt x="33" y="33"/>
                    <a:pt x="39" y="46"/>
                  </a:cubicBezTo>
                  <a:cubicBezTo>
                    <a:pt x="40" y="48"/>
                    <a:pt x="39" y="51"/>
                    <a:pt x="37" y="52"/>
                  </a:cubicBezTo>
                  <a:cubicBezTo>
                    <a:pt x="37" y="52"/>
                    <a:pt x="37" y="52"/>
                    <a:pt x="36" y="52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3" y="53"/>
                    <a:pt x="31" y="53"/>
                    <a:pt x="28" y="53"/>
                  </a:cubicBezTo>
                  <a:close/>
                  <a:moveTo>
                    <a:pt x="20" y="11"/>
                  </a:moveTo>
                  <a:cubicBezTo>
                    <a:pt x="14" y="14"/>
                    <a:pt x="10" y="20"/>
                    <a:pt x="10" y="27"/>
                  </a:cubicBezTo>
                  <a:cubicBezTo>
                    <a:pt x="10" y="36"/>
                    <a:pt x="18" y="44"/>
                    <a:pt x="28" y="44"/>
                  </a:cubicBezTo>
                  <a:cubicBezTo>
                    <a:pt x="24" y="33"/>
                    <a:pt x="21" y="22"/>
                    <a:pt x="2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2" name="Freeform 253"/>
            <p:cNvSpPr>
              <a:spLocks noEditPoints="1"/>
            </p:cNvSpPr>
            <p:nvPr/>
          </p:nvSpPr>
          <p:spPr bwMode="auto">
            <a:xfrm>
              <a:off x="9731375" y="5295900"/>
              <a:ext cx="133350" cy="146050"/>
            </a:xfrm>
            <a:custGeom>
              <a:avLst/>
              <a:gdLst>
                <a:gd name="T0" fmla="*/ 28 w 47"/>
                <a:gd name="T1" fmla="*/ 52 h 52"/>
                <a:gd name="T2" fmla="*/ 0 w 47"/>
                <a:gd name="T3" fmla="*/ 25 h 52"/>
                <a:gd name="T4" fmla="*/ 15 w 47"/>
                <a:gd name="T5" fmla="*/ 1 h 52"/>
                <a:gd name="T6" fmla="*/ 16 w 47"/>
                <a:gd name="T7" fmla="*/ 1 h 52"/>
                <a:gd name="T8" fmla="*/ 21 w 47"/>
                <a:gd name="T9" fmla="*/ 3 h 52"/>
                <a:gd name="T10" fmla="*/ 46 w 47"/>
                <a:gd name="T11" fmla="*/ 38 h 52"/>
                <a:gd name="T12" fmla="*/ 47 w 47"/>
                <a:gd name="T13" fmla="*/ 42 h 52"/>
                <a:gd name="T14" fmla="*/ 46 w 47"/>
                <a:gd name="T15" fmla="*/ 45 h 52"/>
                <a:gd name="T16" fmla="*/ 28 w 47"/>
                <a:gd name="T17" fmla="*/ 52 h 52"/>
                <a:gd name="T18" fmla="*/ 15 w 47"/>
                <a:gd name="T19" fmla="*/ 12 h 52"/>
                <a:gd name="T20" fmla="*/ 9 w 47"/>
                <a:gd name="T21" fmla="*/ 25 h 52"/>
                <a:gd name="T22" fmla="*/ 28 w 47"/>
                <a:gd name="T23" fmla="*/ 42 h 52"/>
                <a:gd name="T24" fmla="*/ 35 w 47"/>
                <a:gd name="T25" fmla="*/ 41 h 52"/>
                <a:gd name="T26" fmla="*/ 15 w 47"/>
                <a:gd name="T27" fmla="*/ 12 h 52"/>
                <a:gd name="T28" fmla="*/ 17 w 47"/>
                <a:gd name="T29" fmla="*/ 5 h 52"/>
                <a:gd name="T30" fmla="*/ 17 w 47"/>
                <a:gd name="T31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52">
                  <a:moveTo>
                    <a:pt x="28" y="52"/>
                  </a:moveTo>
                  <a:cubicBezTo>
                    <a:pt x="12" y="52"/>
                    <a:pt x="0" y="39"/>
                    <a:pt x="0" y="25"/>
                  </a:cubicBezTo>
                  <a:cubicBezTo>
                    <a:pt x="0" y="15"/>
                    <a:pt x="6" y="6"/>
                    <a:pt x="15" y="1"/>
                  </a:cubicBezTo>
                  <a:cubicBezTo>
                    <a:pt x="15" y="1"/>
                    <a:pt x="15" y="1"/>
                    <a:pt x="16" y="1"/>
                  </a:cubicBezTo>
                  <a:cubicBezTo>
                    <a:pt x="18" y="0"/>
                    <a:pt x="20" y="1"/>
                    <a:pt x="21" y="3"/>
                  </a:cubicBezTo>
                  <a:cubicBezTo>
                    <a:pt x="27" y="16"/>
                    <a:pt x="35" y="28"/>
                    <a:pt x="46" y="38"/>
                  </a:cubicBezTo>
                  <a:cubicBezTo>
                    <a:pt x="47" y="39"/>
                    <a:pt x="47" y="41"/>
                    <a:pt x="47" y="42"/>
                  </a:cubicBezTo>
                  <a:cubicBezTo>
                    <a:pt x="47" y="43"/>
                    <a:pt x="47" y="44"/>
                    <a:pt x="46" y="45"/>
                  </a:cubicBezTo>
                  <a:cubicBezTo>
                    <a:pt x="41" y="49"/>
                    <a:pt x="34" y="52"/>
                    <a:pt x="28" y="52"/>
                  </a:cubicBezTo>
                  <a:close/>
                  <a:moveTo>
                    <a:pt x="15" y="12"/>
                  </a:moveTo>
                  <a:cubicBezTo>
                    <a:pt x="11" y="15"/>
                    <a:pt x="9" y="20"/>
                    <a:pt x="9" y="25"/>
                  </a:cubicBezTo>
                  <a:cubicBezTo>
                    <a:pt x="9" y="34"/>
                    <a:pt x="17" y="42"/>
                    <a:pt x="28" y="42"/>
                  </a:cubicBezTo>
                  <a:cubicBezTo>
                    <a:pt x="30" y="42"/>
                    <a:pt x="33" y="42"/>
                    <a:pt x="35" y="41"/>
                  </a:cubicBezTo>
                  <a:cubicBezTo>
                    <a:pt x="27" y="32"/>
                    <a:pt x="20" y="22"/>
                    <a:pt x="15" y="12"/>
                  </a:cubicBezTo>
                  <a:close/>
                  <a:moveTo>
                    <a:pt x="17" y="5"/>
                  </a:moveTo>
                  <a:cubicBezTo>
                    <a:pt x="17" y="5"/>
                    <a:pt x="17" y="5"/>
                    <a:pt x="1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3" name="Freeform 254"/>
            <p:cNvSpPr>
              <a:spLocks noEditPoints="1"/>
            </p:cNvSpPr>
            <p:nvPr/>
          </p:nvSpPr>
          <p:spPr bwMode="auto">
            <a:xfrm>
              <a:off x="9766300" y="5295900"/>
              <a:ext cx="25400" cy="26988"/>
            </a:xfrm>
            <a:custGeom>
              <a:avLst/>
              <a:gdLst>
                <a:gd name="T0" fmla="*/ 5 w 9"/>
                <a:gd name="T1" fmla="*/ 10 h 10"/>
                <a:gd name="T2" fmla="*/ 0 w 9"/>
                <a:gd name="T3" fmla="*/ 6 h 10"/>
                <a:gd name="T4" fmla="*/ 3 w 9"/>
                <a:gd name="T5" fmla="*/ 1 h 10"/>
                <a:gd name="T6" fmla="*/ 6 w 9"/>
                <a:gd name="T7" fmla="*/ 1 h 10"/>
                <a:gd name="T8" fmla="*/ 9 w 9"/>
                <a:gd name="T9" fmla="*/ 3 h 10"/>
                <a:gd name="T10" fmla="*/ 9 w 9"/>
                <a:gd name="T11" fmla="*/ 5 h 10"/>
                <a:gd name="T12" fmla="*/ 6 w 9"/>
                <a:gd name="T13" fmla="*/ 9 h 10"/>
                <a:gd name="T14" fmla="*/ 5 w 9"/>
                <a:gd name="T15" fmla="*/ 10 h 10"/>
                <a:gd name="T16" fmla="*/ 5 w 9"/>
                <a:gd name="T17" fmla="*/ 10 h 10"/>
                <a:gd name="T18" fmla="*/ 5 w 9"/>
                <a:gd name="T19" fmla="*/ 5 h 10"/>
                <a:gd name="T20" fmla="*/ 5 w 9"/>
                <a:gd name="T21" fmla="*/ 5 h 10"/>
                <a:gd name="T22" fmla="*/ 5 w 9"/>
                <a:gd name="T23" fmla="*/ 5 h 10"/>
                <a:gd name="T24" fmla="*/ 5 w 9"/>
                <a:gd name="T25" fmla="*/ 5 h 10"/>
                <a:gd name="T26" fmla="*/ 0 w 9"/>
                <a:gd name="T27" fmla="*/ 5 h 10"/>
                <a:gd name="T28" fmla="*/ 5 w 9"/>
                <a:gd name="T29" fmla="*/ 5 h 10"/>
                <a:gd name="T30" fmla="*/ 0 w 9"/>
                <a:gd name="T31" fmla="*/ 5 h 10"/>
                <a:gd name="T32" fmla="*/ 5 w 9"/>
                <a:gd name="T33" fmla="*/ 5 h 10"/>
                <a:gd name="T34" fmla="*/ 4 w 9"/>
                <a:gd name="T35" fmla="*/ 0 h 10"/>
                <a:gd name="T36" fmla="*/ 5 w 9"/>
                <a:gd name="T37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" h="10">
                  <a:moveTo>
                    <a:pt x="5" y="10"/>
                  </a:moveTo>
                  <a:cubicBezTo>
                    <a:pt x="3" y="10"/>
                    <a:pt x="1" y="8"/>
                    <a:pt x="0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7" y="1"/>
                    <a:pt x="8" y="2"/>
                    <a:pt x="9" y="3"/>
                  </a:cubicBezTo>
                  <a:cubicBezTo>
                    <a:pt x="9" y="3"/>
                    <a:pt x="9" y="4"/>
                    <a:pt x="9" y="5"/>
                  </a:cubicBezTo>
                  <a:cubicBezTo>
                    <a:pt x="9" y="7"/>
                    <a:pt x="8" y="9"/>
                    <a:pt x="6" y="9"/>
                  </a:cubicBezTo>
                  <a:cubicBezTo>
                    <a:pt x="6" y="9"/>
                    <a:pt x="6" y="9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lose/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lose/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lose/>
                  <a:moveTo>
                    <a:pt x="0" y="5"/>
                  </a:moveTo>
                  <a:cubicBezTo>
                    <a:pt x="5" y="5"/>
                    <a:pt x="5" y="5"/>
                    <a:pt x="5" y="5"/>
                  </a:cubicBezTo>
                  <a:lnTo>
                    <a:pt x="0" y="5"/>
                  </a:lnTo>
                  <a:close/>
                  <a:moveTo>
                    <a:pt x="5" y="5"/>
                  </a:moveTo>
                  <a:cubicBezTo>
                    <a:pt x="4" y="0"/>
                    <a:pt x="4" y="0"/>
                    <a:pt x="4" y="0"/>
                  </a:cubicBez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4" name="Freeform 255"/>
            <p:cNvSpPr>
              <a:spLocks noEditPoints="1"/>
            </p:cNvSpPr>
            <p:nvPr/>
          </p:nvSpPr>
          <p:spPr bwMode="auto">
            <a:xfrm>
              <a:off x="9829800" y="5402263"/>
              <a:ext cx="149225" cy="125413"/>
            </a:xfrm>
            <a:custGeom>
              <a:avLst/>
              <a:gdLst>
                <a:gd name="T0" fmla="*/ 28 w 53"/>
                <a:gd name="T1" fmla="*/ 45 h 45"/>
                <a:gd name="T2" fmla="*/ 0 w 53"/>
                <a:gd name="T3" fmla="*/ 18 h 45"/>
                <a:gd name="T4" fmla="*/ 5 w 53"/>
                <a:gd name="T5" fmla="*/ 2 h 45"/>
                <a:gd name="T6" fmla="*/ 9 w 53"/>
                <a:gd name="T7" fmla="*/ 1 h 45"/>
                <a:gd name="T8" fmla="*/ 12 w 53"/>
                <a:gd name="T9" fmla="*/ 2 h 45"/>
                <a:gd name="T10" fmla="*/ 50 w 53"/>
                <a:gd name="T11" fmla="*/ 25 h 45"/>
                <a:gd name="T12" fmla="*/ 52 w 53"/>
                <a:gd name="T13" fmla="*/ 28 h 45"/>
                <a:gd name="T14" fmla="*/ 52 w 53"/>
                <a:gd name="T15" fmla="*/ 32 h 45"/>
                <a:gd name="T16" fmla="*/ 28 w 53"/>
                <a:gd name="T17" fmla="*/ 45 h 45"/>
                <a:gd name="T18" fmla="*/ 11 w 53"/>
                <a:gd name="T19" fmla="*/ 12 h 45"/>
                <a:gd name="T20" fmla="*/ 10 w 53"/>
                <a:gd name="T21" fmla="*/ 18 h 45"/>
                <a:gd name="T22" fmla="*/ 28 w 53"/>
                <a:gd name="T23" fmla="*/ 36 h 45"/>
                <a:gd name="T24" fmla="*/ 40 w 53"/>
                <a:gd name="T25" fmla="*/ 31 h 45"/>
                <a:gd name="T26" fmla="*/ 11 w 53"/>
                <a:gd name="T27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45">
                  <a:moveTo>
                    <a:pt x="28" y="45"/>
                  </a:moveTo>
                  <a:cubicBezTo>
                    <a:pt x="13" y="45"/>
                    <a:pt x="0" y="33"/>
                    <a:pt x="0" y="18"/>
                  </a:cubicBezTo>
                  <a:cubicBezTo>
                    <a:pt x="0" y="12"/>
                    <a:pt x="2" y="7"/>
                    <a:pt x="5" y="2"/>
                  </a:cubicBezTo>
                  <a:cubicBezTo>
                    <a:pt x="6" y="1"/>
                    <a:pt x="7" y="1"/>
                    <a:pt x="9" y="1"/>
                  </a:cubicBezTo>
                  <a:cubicBezTo>
                    <a:pt x="10" y="0"/>
                    <a:pt x="11" y="1"/>
                    <a:pt x="12" y="2"/>
                  </a:cubicBezTo>
                  <a:cubicBezTo>
                    <a:pt x="23" y="12"/>
                    <a:pt x="36" y="20"/>
                    <a:pt x="50" y="25"/>
                  </a:cubicBezTo>
                  <a:cubicBezTo>
                    <a:pt x="51" y="26"/>
                    <a:pt x="52" y="27"/>
                    <a:pt x="52" y="28"/>
                  </a:cubicBezTo>
                  <a:cubicBezTo>
                    <a:pt x="53" y="30"/>
                    <a:pt x="53" y="31"/>
                    <a:pt x="52" y="32"/>
                  </a:cubicBezTo>
                  <a:cubicBezTo>
                    <a:pt x="47" y="40"/>
                    <a:pt x="38" y="45"/>
                    <a:pt x="28" y="45"/>
                  </a:cubicBezTo>
                  <a:close/>
                  <a:moveTo>
                    <a:pt x="11" y="12"/>
                  </a:moveTo>
                  <a:cubicBezTo>
                    <a:pt x="10" y="14"/>
                    <a:pt x="10" y="16"/>
                    <a:pt x="10" y="18"/>
                  </a:cubicBezTo>
                  <a:cubicBezTo>
                    <a:pt x="10" y="28"/>
                    <a:pt x="18" y="36"/>
                    <a:pt x="28" y="36"/>
                  </a:cubicBezTo>
                  <a:cubicBezTo>
                    <a:pt x="33" y="36"/>
                    <a:pt x="37" y="34"/>
                    <a:pt x="40" y="31"/>
                  </a:cubicBezTo>
                  <a:cubicBezTo>
                    <a:pt x="30" y="26"/>
                    <a:pt x="20" y="20"/>
                    <a:pt x="1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5" name="Freeform 256"/>
            <p:cNvSpPr>
              <a:spLocks noEditPoints="1"/>
            </p:cNvSpPr>
            <p:nvPr/>
          </p:nvSpPr>
          <p:spPr bwMode="auto">
            <a:xfrm>
              <a:off x="9953625" y="5472113"/>
              <a:ext cx="157163" cy="103188"/>
            </a:xfrm>
            <a:custGeom>
              <a:avLst/>
              <a:gdLst>
                <a:gd name="T0" fmla="*/ 28 w 56"/>
                <a:gd name="T1" fmla="*/ 37 h 37"/>
                <a:gd name="T2" fmla="*/ 0 w 56"/>
                <a:gd name="T3" fmla="*/ 10 h 37"/>
                <a:gd name="T4" fmla="*/ 1 w 56"/>
                <a:gd name="T5" fmla="*/ 4 h 37"/>
                <a:gd name="T6" fmla="*/ 3 w 56"/>
                <a:gd name="T7" fmla="*/ 1 h 37"/>
                <a:gd name="T8" fmla="*/ 7 w 56"/>
                <a:gd name="T9" fmla="*/ 1 h 37"/>
                <a:gd name="T10" fmla="*/ 49 w 56"/>
                <a:gd name="T11" fmla="*/ 9 h 37"/>
                <a:gd name="T12" fmla="*/ 51 w 56"/>
                <a:gd name="T13" fmla="*/ 9 h 37"/>
                <a:gd name="T14" fmla="*/ 51 w 56"/>
                <a:gd name="T15" fmla="*/ 9 h 37"/>
                <a:gd name="T16" fmla="*/ 54 w 56"/>
                <a:gd name="T17" fmla="*/ 10 h 37"/>
                <a:gd name="T18" fmla="*/ 55 w 56"/>
                <a:gd name="T19" fmla="*/ 14 h 37"/>
                <a:gd name="T20" fmla="*/ 28 w 56"/>
                <a:gd name="T21" fmla="*/ 37 h 37"/>
                <a:gd name="T22" fmla="*/ 9 w 56"/>
                <a:gd name="T23" fmla="*/ 11 h 37"/>
                <a:gd name="T24" fmla="*/ 28 w 56"/>
                <a:gd name="T25" fmla="*/ 28 h 37"/>
                <a:gd name="T26" fmla="*/ 44 w 56"/>
                <a:gd name="T27" fmla="*/ 18 h 37"/>
                <a:gd name="T28" fmla="*/ 9 w 56"/>
                <a:gd name="T29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37">
                  <a:moveTo>
                    <a:pt x="28" y="37"/>
                  </a:moveTo>
                  <a:cubicBezTo>
                    <a:pt x="12" y="37"/>
                    <a:pt x="0" y="25"/>
                    <a:pt x="0" y="10"/>
                  </a:cubicBezTo>
                  <a:cubicBezTo>
                    <a:pt x="0" y="8"/>
                    <a:pt x="0" y="6"/>
                    <a:pt x="1" y="4"/>
                  </a:cubicBezTo>
                  <a:cubicBezTo>
                    <a:pt x="1" y="3"/>
                    <a:pt x="2" y="2"/>
                    <a:pt x="3" y="1"/>
                  </a:cubicBezTo>
                  <a:cubicBezTo>
                    <a:pt x="4" y="0"/>
                    <a:pt x="5" y="0"/>
                    <a:pt x="7" y="1"/>
                  </a:cubicBezTo>
                  <a:cubicBezTo>
                    <a:pt x="20" y="6"/>
                    <a:pt x="35" y="9"/>
                    <a:pt x="49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2" y="9"/>
                    <a:pt x="53" y="9"/>
                    <a:pt x="54" y="10"/>
                  </a:cubicBezTo>
                  <a:cubicBezTo>
                    <a:pt x="55" y="11"/>
                    <a:pt x="56" y="12"/>
                    <a:pt x="55" y="14"/>
                  </a:cubicBezTo>
                  <a:cubicBezTo>
                    <a:pt x="53" y="27"/>
                    <a:pt x="41" y="37"/>
                    <a:pt x="28" y="37"/>
                  </a:cubicBezTo>
                  <a:close/>
                  <a:moveTo>
                    <a:pt x="9" y="11"/>
                  </a:moveTo>
                  <a:cubicBezTo>
                    <a:pt x="10" y="20"/>
                    <a:pt x="18" y="28"/>
                    <a:pt x="28" y="28"/>
                  </a:cubicBezTo>
                  <a:cubicBezTo>
                    <a:pt x="35" y="28"/>
                    <a:pt x="41" y="24"/>
                    <a:pt x="44" y="18"/>
                  </a:cubicBezTo>
                  <a:cubicBezTo>
                    <a:pt x="32" y="17"/>
                    <a:pt x="21" y="15"/>
                    <a:pt x="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6" name="Freeform 257"/>
            <p:cNvSpPr>
              <a:spLocks noEditPoints="1"/>
            </p:cNvSpPr>
            <p:nvPr/>
          </p:nvSpPr>
          <p:spPr bwMode="auto">
            <a:xfrm>
              <a:off x="10333038" y="4933950"/>
              <a:ext cx="133350" cy="146050"/>
            </a:xfrm>
            <a:custGeom>
              <a:avLst/>
              <a:gdLst>
                <a:gd name="T0" fmla="*/ 30 w 48"/>
                <a:gd name="T1" fmla="*/ 52 h 52"/>
                <a:gd name="T2" fmla="*/ 25 w 48"/>
                <a:gd name="T3" fmla="*/ 49 h 52"/>
                <a:gd name="T4" fmla="*/ 2 w 48"/>
                <a:gd name="T5" fmla="*/ 14 h 52"/>
                <a:gd name="T6" fmla="*/ 0 w 48"/>
                <a:gd name="T7" fmla="*/ 10 h 52"/>
                <a:gd name="T8" fmla="*/ 2 w 48"/>
                <a:gd name="T9" fmla="*/ 7 h 52"/>
                <a:gd name="T10" fmla="*/ 20 w 48"/>
                <a:gd name="T11" fmla="*/ 0 h 52"/>
                <a:gd name="T12" fmla="*/ 48 w 48"/>
                <a:gd name="T13" fmla="*/ 27 h 52"/>
                <a:gd name="T14" fmla="*/ 34 w 48"/>
                <a:gd name="T15" fmla="*/ 50 h 52"/>
                <a:gd name="T16" fmla="*/ 33 w 48"/>
                <a:gd name="T17" fmla="*/ 51 h 52"/>
                <a:gd name="T18" fmla="*/ 31 w 48"/>
                <a:gd name="T19" fmla="*/ 51 h 52"/>
                <a:gd name="T20" fmla="*/ 30 w 48"/>
                <a:gd name="T21" fmla="*/ 52 h 52"/>
                <a:gd name="T22" fmla="*/ 12 w 48"/>
                <a:gd name="T23" fmla="*/ 11 h 52"/>
                <a:gd name="T24" fmla="*/ 32 w 48"/>
                <a:gd name="T25" fmla="*/ 41 h 52"/>
                <a:gd name="T26" fmla="*/ 39 w 48"/>
                <a:gd name="T27" fmla="*/ 27 h 52"/>
                <a:gd name="T28" fmla="*/ 20 w 48"/>
                <a:gd name="T29" fmla="*/ 9 h 52"/>
                <a:gd name="T30" fmla="*/ 12 w 48"/>
                <a:gd name="T31" fmla="*/ 1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" h="52">
                  <a:moveTo>
                    <a:pt x="30" y="52"/>
                  </a:moveTo>
                  <a:cubicBezTo>
                    <a:pt x="28" y="52"/>
                    <a:pt x="26" y="50"/>
                    <a:pt x="25" y="49"/>
                  </a:cubicBezTo>
                  <a:cubicBezTo>
                    <a:pt x="20" y="35"/>
                    <a:pt x="12" y="23"/>
                    <a:pt x="2" y="14"/>
                  </a:cubicBezTo>
                  <a:cubicBezTo>
                    <a:pt x="1" y="13"/>
                    <a:pt x="0" y="11"/>
                    <a:pt x="0" y="10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7" y="2"/>
                    <a:pt x="14" y="0"/>
                    <a:pt x="20" y="0"/>
                  </a:cubicBezTo>
                  <a:cubicBezTo>
                    <a:pt x="36" y="0"/>
                    <a:pt x="48" y="12"/>
                    <a:pt x="48" y="27"/>
                  </a:cubicBezTo>
                  <a:cubicBezTo>
                    <a:pt x="48" y="37"/>
                    <a:pt x="43" y="45"/>
                    <a:pt x="34" y="50"/>
                  </a:cubicBezTo>
                  <a:cubicBezTo>
                    <a:pt x="34" y="50"/>
                    <a:pt x="33" y="51"/>
                    <a:pt x="33" y="51"/>
                  </a:cubicBezTo>
                  <a:cubicBezTo>
                    <a:pt x="32" y="51"/>
                    <a:pt x="32" y="51"/>
                    <a:pt x="31" y="51"/>
                  </a:cubicBezTo>
                  <a:cubicBezTo>
                    <a:pt x="31" y="51"/>
                    <a:pt x="30" y="52"/>
                    <a:pt x="30" y="52"/>
                  </a:cubicBezTo>
                  <a:close/>
                  <a:moveTo>
                    <a:pt x="12" y="11"/>
                  </a:moveTo>
                  <a:cubicBezTo>
                    <a:pt x="21" y="20"/>
                    <a:pt x="27" y="30"/>
                    <a:pt x="32" y="41"/>
                  </a:cubicBezTo>
                  <a:cubicBezTo>
                    <a:pt x="36" y="37"/>
                    <a:pt x="39" y="32"/>
                    <a:pt x="39" y="27"/>
                  </a:cubicBezTo>
                  <a:cubicBezTo>
                    <a:pt x="39" y="17"/>
                    <a:pt x="30" y="9"/>
                    <a:pt x="20" y="9"/>
                  </a:cubicBezTo>
                  <a:cubicBezTo>
                    <a:pt x="17" y="9"/>
                    <a:pt x="15" y="10"/>
                    <a:pt x="1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7" name="Freeform 258"/>
            <p:cNvSpPr>
              <a:spLocks noEditPoints="1"/>
            </p:cNvSpPr>
            <p:nvPr/>
          </p:nvSpPr>
          <p:spPr bwMode="auto">
            <a:xfrm>
              <a:off x="10402888" y="5048250"/>
              <a:ext cx="111125" cy="152400"/>
            </a:xfrm>
            <a:custGeom>
              <a:avLst/>
              <a:gdLst>
                <a:gd name="T0" fmla="*/ 13 w 40"/>
                <a:gd name="T1" fmla="*/ 54 h 54"/>
                <a:gd name="T2" fmla="*/ 11 w 40"/>
                <a:gd name="T3" fmla="*/ 54 h 54"/>
                <a:gd name="T4" fmla="*/ 7 w 40"/>
                <a:gd name="T5" fmla="*/ 49 h 54"/>
                <a:gd name="T6" fmla="*/ 7 w 40"/>
                <a:gd name="T7" fmla="*/ 44 h 54"/>
                <a:gd name="T8" fmla="*/ 0 w 40"/>
                <a:gd name="T9" fmla="*/ 8 h 54"/>
                <a:gd name="T10" fmla="*/ 3 w 40"/>
                <a:gd name="T11" fmla="*/ 2 h 54"/>
                <a:gd name="T12" fmla="*/ 5 w 40"/>
                <a:gd name="T13" fmla="*/ 1 h 54"/>
                <a:gd name="T14" fmla="*/ 6 w 40"/>
                <a:gd name="T15" fmla="*/ 1 h 54"/>
                <a:gd name="T16" fmla="*/ 13 w 40"/>
                <a:gd name="T17" fmla="*/ 0 h 54"/>
                <a:gd name="T18" fmla="*/ 40 w 40"/>
                <a:gd name="T19" fmla="*/ 27 h 54"/>
                <a:gd name="T20" fmla="*/ 13 w 40"/>
                <a:gd name="T21" fmla="*/ 54 h 54"/>
                <a:gd name="T22" fmla="*/ 11 w 40"/>
                <a:gd name="T23" fmla="*/ 9 h 54"/>
                <a:gd name="T24" fmla="*/ 16 w 40"/>
                <a:gd name="T25" fmla="*/ 44 h 54"/>
                <a:gd name="T26" fmla="*/ 16 w 40"/>
                <a:gd name="T27" fmla="*/ 44 h 54"/>
                <a:gd name="T28" fmla="*/ 31 w 40"/>
                <a:gd name="T29" fmla="*/ 27 h 54"/>
                <a:gd name="T30" fmla="*/ 11 w 40"/>
                <a:gd name="T31" fmla="*/ 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54">
                  <a:moveTo>
                    <a:pt x="13" y="54"/>
                  </a:moveTo>
                  <a:cubicBezTo>
                    <a:pt x="12" y="54"/>
                    <a:pt x="12" y="54"/>
                    <a:pt x="11" y="54"/>
                  </a:cubicBezTo>
                  <a:cubicBezTo>
                    <a:pt x="9" y="54"/>
                    <a:pt x="6" y="51"/>
                    <a:pt x="7" y="49"/>
                  </a:cubicBezTo>
                  <a:cubicBezTo>
                    <a:pt x="7" y="47"/>
                    <a:pt x="7" y="45"/>
                    <a:pt x="7" y="44"/>
                  </a:cubicBezTo>
                  <a:cubicBezTo>
                    <a:pt x="7" y="31"/>
                    <a:pt x="5" y="19"/>
                    <a:pt x="0" y="8"/>
                  </a:cubicBezTo>
                  <a:cubicBezTo>
                    <a:pt x="0" y="6"/>
                    <a:pt x="1" y="3"/>
                    <a:pt x="3" y="2"/>
                  </a:cubicBezTo>
                  <a:cubicBezTo>
                    <a:pt x="3" y="2"/>
                    <a:pt x="4" y="2"/>
                    <a:pt x="5" y="1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8" y="0"/>
                    <a:pt x="10" y="0"/>
                    <a:pt x="13" y="0"/>
                  </a:cubicBezTo>
                  <a:cubicBezTo>
                    <a:pt x="28" y="0"/>
                    <a:pt x="40" y="12"/>
                    <a:pt x="40" y="27"/>
                  </a:cubicBezTo>
                  <a:cubicBezTo>
                    <a:pt x="40" y="42"/>
                    <a:pt x="28" y="54"/>
                    <a:pt x="13" y="54"/>
                  </a:cubicBezTo>
                  <a:close/>
                  <a:moveTo>
                    <a:pt x="11" y="9"/>
                  </a:moveTo>
                  <a:cubicBezTo>
                    <a:pt x="14" y="20"/>
                    <a:pt x="16" y="32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25" y="43"/>
                    <a:pt x="31" y="36"/>
                    <a:pt x="31" y="27"/>
                  </a:cubicBezTo>
                  <a:cubicBezTo>
                    <a:pt x="31" y="17"/>
                    <a:pt x="22" y="8"/>
                    <a:pt x="1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8" name="Freeform 259"/>
            <p:cNvSpPr/>
            <p:nvPr/>
          </p:nvSpPr>
          <p:spPr bwMode="auto">
            <a:xfrm>
              <a:off x="10402888" y="5048250"/>
              <a:ext cx="33338" cy="31750"/>
            </a:xfrm>
            <a:custGeom>
              <a:avLst/>
              <a:gdLst>
                <a:gd name="T0" fmla="*/ 5 w 12"/>
                <a:gd name="T1" fmla="*/ 11 h 11"/>
                <a:gd name="T2" fmla="*/ 3 w 12"/>
                <a:gd name="T3" fmla="*/ 11 h 11"/>
                <a:gd name="T4" fmla="*/ 0 w 12"/>
                <a:gd name="T5" fmla="*/ 8 h 11"/>
                <a:gd name="T6" fmla="*/ 0 w 12"/>
                <a:gd name="T7" fmla="*/ 8 h 11"/>
                <a:gd name="T8" fmla="*/ 0 w 12"/>
                <a:gd name="T9" fmla="*/ 4 h 11"/>
                <a:gd name="T10" fmla="*/ 3 w 12"/>
                <a:gd name="T11" fmla="*/ 2 h 11"/>
                <a:gd name="T12" fmla="*/ 6 w 12"/>
                <a:gd name="T13" fmla="*/ 1 h 11"/>
                <a:gd name="T14" fmla="*/ 11 w 12"/>
                <a:gd name="T15" fmla="*/ 4 h 11"/>
                <a:gd name="T16" fmla="*/ 9 w 12"/>
                <a:gd name="T17" fmla="*/ 9 h 11"/>
                <a:gd name="T18" fmla="*/ 7 w 12"/>
                <a:gd name="T19" fmla="*/ 11 h 11"/>
                <a:gd name="T20" fmla="*/ 5 w 12"/>
                <a:gd name="T2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1">
                  <a:moveTo>
                    <a:pt x="5" y="11"/>
                  </a:moveTo>
                  <a:cubicBezTo>
                    <a:pt x="4" y="11"/>
                    <a:pt x="4" y="11"/>
                    <a:pt x="3" y="11"/>
                  </a:cubicBezTo>
                  <a:cubicBezTo>
                    <a:pt x="2" y="10"/>
                    <a:pt x="1" y="9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2" y="2"/>
                    <a:pt x="3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8" y="0"/>
                    <a:pt x="10" y="1"/>
                    <a:pt x="11" y="4"/>
                  </a:cubicBezTo>
                  <a:cubicBezTo>
                    <a:pt x="12" y="6"/>
                    <a:pt x="11" y="8"/>
                    <a:pt x="9" y="9"/>
                  </a:cubicBezTo>
                  <a:cubicBezTo>
                    <a:pt x="8" y="10"/>
                    <a:pt x="7" y="10"/>
                    <a:pt x="7" y="11"/>
                  </a:cubicBezTo>
                  <a:cubicBezTo>
                    <a:pt x="6" y="11"/>
                    <a:pt x="5" y="11"/>
                    <a:pt x="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9" name="Freeform 260"/>
            <p:cNvSpPr>
              <a:spLocks noEditPoints="1"/>
            </p:cNvSpPr>
            <p:nvPr/>
          </p:nvSpPr>
          <p:spPr bwMode="auto">
            <a:xfrm>
              <a:off x="10391775" y="5175250"/>
              <a:ext cx="120650" cy="147638"/>
            </a:xfrm>
            <a:custGeom>
              <a:avLst/>
              <a:gdLst>
                <a:gd name="T0" fmla="*/ 15 w 43"/>
                <a:gd name="T1" fmla="*/ 53 h 53"/>
                <a:gd name="T2" fmla="*/ 7 w 43"/>
                <a:gd name="T3" fmla="*/ 52 h 53"/>
                <a:gd name="T4" fmla="*/ 6 w 43"/>
                <a:gd name="T5" fmla="*/ 52 h 53"/>
                <a:gd name="T6" fmla="*/ 4 w 43"/>
                <a:gd name="T7" fmla="*/ 51 h 53"/>
                <a:gd name="T8" fmla="*/ 1 w 43"/>
                <a:gd name="T9" fmla="*/ 48 h 53"/>
                <a:gd name="T10" fmla="*/ 1 w 43"/>
                <a:gd name="T11" fmla="*/ 45 h 53"/>
                <a:gd name="T12" fmla="*/ 11 w 43"/>
                <a:gd name="T13" fmla="*/ 4 h 53"/>
                <a:gd name="T14" fmla="*/ 15 w 43"/>
                <a:gd name="T15" fmla="*/ 0 h 53"/>
                <a:gd name="T16" fmla="*/ 15 w 43"/>
                <a:gd name="T17" fmla="*/ 0 h 53"/>
                <a:gd name="T18" fmla="*/ 43 w 43"/>
                <a:gd name="T19" fmla="*/ 27 h 53"/>
                <a:gd name="T20" fmla="*/ 15 w 43"/>
                <a:gd name="T21" fmla="*/ 53 h 53"/>
                <a:gd name="T22" fmla="*/ 11 w 43"/>
                <a:gd name="T23" fmla="*/ 44 h 53"/>
                <a:gd name="T24" fmla="*/ 33 w 43"/>
                <a:gd name="T25" fmla="*/ 27 h 53"/>
                <a:gd name="T26" fmla="*/ 19 w 43"/>
                <a:gd name="T27" fmla="*/ 9 h 53"/>
                <a:gd name="T28" fmla="*/ 11 w 43"/>
                <a:gd name="T29" fmla="*/ 4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53">
                  <a:moveTo>
                    <a:pt x="15" y="53"/>
                  </a:moveTo>
                  <a:cubicBezTo>
                    <a:pt x="12" y="53"/>
                    <a:pt x="10" y="53"/>
                    <a:pt x="7" y="52"/>
                  </a:cubicBezTo>
                  <a:cubicBezTo>
                    <a:pt x="7" y="52"/>
                    <a:pt x="7" y="52"/>
                    <a:pt x="6" y="52"/>
                  </a:cubicBezTo>
                  <a:cubicBezTo>
                    <a:pt x="5" y="52"/>
                    <a:pt x="5" y="51"/>
                    <a:pt x="4" y="51"/>
                  </a:cubicBezTo>
                  <a:cubicBezTo>
                    <a:pt x="2" y="51"/>
                    <a:pt x="2" y="50"/>
                    <a:pt x="1" y="48"/>
                  </a:cubicBezTo>
                  <a:cubicBezTo>
                    <a:pt x="0" y="47"/>
                    <a:pt x="0" y="46"/>
                    <a:pt x="1" y="45"/>
                  </a:cubicBezTo>
                  <a:cubicBezTo>
                    <a:pt x="7" y="32"/>
                    <a:pt x="10" y="18"/>
                    <a:pt x="11" y="4"/>
                  </a:cubicBezTo>
                  <a:cubicBezTo>
                    <a:pt x="11" y="2"/>
                    <a:pt x="13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0" y="0"/>
                    <a:pt x="43" y="12"/>
                    <a:pt x="43" y="27"/>
                  </a:cubicBezTo>
                  <a:cubicBezTo>
                    <a:pt x="43" y="41"/>
                    <a:pt x="30" y="53"/>
                    <a:pt x="15" y="53"/>
                  </a:cubicBezTo>
                  <a:close/>
                  <a:moveTo>
                    <a:pt x="11" y="44"/>
                  </a:moveTo>
                  <a:cubicBezTo>
                    <a:pt x="23" y="46"/>
                    <a:pt x="33" y="37"/>
                    <a:pt x="33" y="27"/>
                  </a:cubicBezTo>
                  <a:cubicBezTo>
                    <a:pt x="33" y="18"/>
                    <a:pt x="27" y="11"/>
                    <a:pt x="19" y="9"/>
                  </a:cubicBezTo>
                  <a:cubicBezTo>
                    <a:pt x="18" y="21"/>
                    <a:pt x="16" y="33"/>
                    <a:pt x="11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0" name="Freeform 261"/>
            <p:cNvSpPr>
              <a:spLocks noEditPoints="1"/>
            </p:cNvSpPr>
            <p:nvPr/>
          </p:nvSpPr>
          <p:spPr bwMode="auto">
            <a:xfrm>
              <a:off x="10321925" y="5292725"/>
              <a:ext cx="139700" cy="149225"/>
            </a:xfrm>
            <a:custGeom>
              <a:avLst/>
              <a:gdLst>
                <a:gd name="T0" fmla="*/ 22 w 50"/>
                <a:gd name="T1" fmla="*/ 53 h 53"/>
                <a:gd name="T2" fmla="*/ 2 w 50"/>
                <a:gd name="T3" fmla="*/ 44 h 53"/>
                <a:gd name="T4" fmla="*/ 2 w 50"/>
                <a:gd name="T5" fmla="*/ 38 h 53"/>
                <a:gd name="T6" fmla="*/ 26 w 50"/>
                <a:gd name="T7" fmla="*/ 3 h 53"/>
                <a:gd name="T8" fmla="*/ 32 w 50"/>
                <a:gd name="T9" fmla="*/ 1 h 53"/>
                <a:gd name="T10" fmla="*/ 35 w 50"/>
                <a:gd name="T11" fmla="*/ 2 h 53"/>
                <a:gd name="T12" fmla="*/ 36 w 50"/>
                <a:gd name="T13" fmla="*/ 2 h 53"/>
                <a:gd name="T14" fmla="*/ 50 w 50"/>
                <a:gd name="T15" fmla="*/ 26 h 53"/>
                <a:gd name="T16" fmla="*/ 22 w 50"/>
                <a:gd name="T17" fmla="*/ 53 h 53"/>
                <a:gd name="T18" fmla="*/ 12 w 50"/>
                <a:gd name="T19" fmla="*/ 41 h 53"/>
                <a:gd name="T20" fmla="*/ 22 w 50"/>
                <a:gd name="T21" fmla="*/ 43 h 53"/>
                <a:gd name="T22" fmla="*/ 41 w 50"/>
                <a:gd name="T23" fmla="*/ 26 h 53"/>
                <a:gd name="T24" fmla="*/ 32 w 50"/>
                <a:gd name="T25" fmla="*/ 11 h 53"/>
                <a:gd name="T26" fmla="*/ 12 w 50"/>
                <a:gd name="T27" fmla="*/ 4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53">
                  <a:moveTo>
                    <a:pt x="22" y="53"/>
                  </a:moveTo>
                  <a:cubicBezTo>
                    <a:pt x="15" y="53"/>
                    <a:pt x="7" y="50"/>
                    <a:pt x="2" y="44"/>
                  </a:cubicBezTo>
                  <a:cubicBezTo>
                    <a:pt x="0" y="42"/>
                    <a:pt x="0" y="40"/>
                    <a:pt x="2" y="38"/>
                  </a:cubicBezTo>
                  <a:cubicBezTo>
                    <a:pt x="12" y="28"/>
                    <a:pt x="20" y="16"/>
                    <a:pt x="26" y="3"/>
                  </a:cubicBezTo>
                  <a:cubicBezTo>
                    <a:pt x="27" y="1"/>
                    <a:pt x="30" y="0"/>
                    <a:pt x="32" y="1"/>
                  </a:cubicBezTo>
                  <a:cubicBezTo>
                    <a:pt x="33" y="1"/>
                    <a:pt x="34" y="1"/>
                    <a:pt x="35" y="2"/>
                  </a:cubicBezTo>
                  <a:cubicBezTo>
                    <a:pt x="35" y="2"/>
                    <a:pt x="35" y="2"/>
                    <a:pt x="36" y="2"/>
                  </a:cubicBezTo>
                  <a:cubicBezTo>
                    <a:pt x="45" y="7"/>
                    <a:pt x="50" y="16"/>
                    <a:pt x="50" y="26"/>
                  </a:cubicBezTo>
                  <a:cubicBezTo>
                    <a:pt x="50" y="40"/>
                    <a:pt x="38" y="53"/>
                    <a:pt x="22" y="53"/>
                  </a:cubicBezTo>
                  <a:close/>
                  <a:moveTo>
                    <a:pt x="12" y="41"/>
                  </a:moveTo>
                  <a:cubicBezTo>
                    <a:pt x="15" y="42"/>
                    <a:pt x="19" y="43"/>
                    <a:pt x="22" y="43"/>
                  </a:cubicBezTo>
                  <a:cubicBezTo>
                    <a:pt x="33" y="43"/>
                    <a:pt x="41" y="35"/>
                    <a:pt x="41" y="26"/>
                  </a:cubicBezTo>
                  <a:cubicBezTo>
                    <a:pt x="41" y="20"/>
                    <a:pt x="38" y="14"/>
                    <a:pt x="32" y="11"/>
                  </a:cubicBezTo>
                  <a:cubicBezTo>
                    <a:pt x="27" y="22"/>
                    <a:pt x="20" y="32"/>
                    <a:pt x="1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1" name="Freeform 262"/>
            <p:cNvSpPr>
              <a:spLocks noEditPoints="1"/>
            </p:cNvSpPr>
            <p:nvPr/>
          </p:nvSpPr>
          <p:spPr bwMode="auto">
            <a:xfrm>
              <a:off x="10391775" y="5292725"/>
              <a:ext cx="38100" cy="30163"/>
            </a:xfrm>
            <a:custGeom>
              <a:avLst/>
              <a:gdLst>
                <a:gd name="T0" fmla="*/ 8 w 14"/>
                <a:gd name="T1" fmla="*/ 11 h 11"/>
                <a:gd name="T2" fmla="*/ 7 w 14"/>
                <a:gd name="T3" fmla="*/ 10 h 11"/>
                <a:gd name="T4" fmla="*/ 3 w 14"/>
                <a:gd name="T5" fmla="*/ 9 h 11"/>
                <a:gd name="T6" fmla="*/ 1 w 14"/>
                <a:gd name="T7" fmla="*/ 7 h 11"/>
                <a:gd name="T8" fmla="*/ 1 w 14"/>
                <a:gd name="T9" fmla="*/ 3 h 11"/>
                <a:gd name="T10" fmla="*/ 1 w 14"/>
                <a:gd name="T11" fmla="*/ 3 h 11"/>
                <a:gd name="T12" fmla="*/ 7 w 14"/>
                <a:gd name="T13" fmla="*/ 0 h 11"/>
                <a:gd name="T14" fmla="*/ 11 w 14"/>
                <a:gd name="T15" fmla="*/ 2 h 11"/>
                <a:gd name="T16" fmla="*/ 13 w 14"/>
                <a:gd name="T17" fmla="*/ 8 h 11"/>
                <a:gd name="T18" fmla="*/ 8 w 14"/>
                <a:gd name="T19" fmla="*/ 11 h 11"/>
                <a:gd name="T20" fmla="*/ 9 w 14"/>
                <a:gd name="T21" fmla="*/ 7 h 11"/>
                <a:gd name="T22" fmla="*/ 9 w 14"/>
                <a:gd name="T23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11">
                  <a:moveTo>
                    <a:pt x="8" y="11"/>
                  </a:moveTo>
                  <a:cubicBezTo>
                    <a:pt x="8" y="11"/>
                    <a:pt x="8" y="11"/>
                    <a:pt x="7" y="10"/>
                  </a:cubicBezTo>
                  <a:cubicBezTo>
                    <a:pt x="6" y="10"/>
                    <a:pt x="5" y="10"/>
                    <a:pt x="3" y="9"/>
                  </a:cubicBezTo>
                  <a:cubicBezTo>
                    <a:pt x="2" y="9"/>
                    <a:pt x="1" y="8"/>
                    <a:pt x="1" y="7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1"/>
                    <a:pt x="5" y="0"/>
                    <a:pt x="7" y="0"/>
                  </a:cubicBezTo>
                  <a:cubicBezTo>
                    <a:pt x="8" y="1"/>
                    <a:pt x="9" y="1"/>
                    <a:pt x="11" y="2"/>
                  </a:cubicBezTo>
                  <a:cubicBezTo>
                    <a:pt x="13" y="3"/>
                    <a:pt x="14" y="6"/>
                    <a:pt x="13" y="8"/>
                  </a:cubicBezTo>
                  <a:cubicBezTo>
                    <a:pt x="12" y="9"/>
                    <a:pt x="10" y="11"/>
                    <a:pt x="8" y="11"/>
                  </a:cubicBezTo>
                  <a:close/>
                  <a:moveTo>
                    <a:pt x="9" y="7"/>
                  </a:moveTo>
                  <a:cubicBezTo>
                    <a:pt x="9" y="7"/>
                    <a:pt x="9" y="7"/>
                    <a:pt x="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2" name="Freeform 263"/>
            <p:cNvSpPr>
              <a:spLocks noEditPoints="1"/>
            </p:cNvSpPr>
            <p:nvPr/>
          </p:nvSpPr>
          <p:spPr bwMode="auto">
            <a:xfrm>
              <a:off x="10213975" y="5399088"/>
              <a:ext cx="149225" cy="128588"/>
            </a:xfrm>
            <a:custGeom>
              <a:avLst/>
              <a:gdLst>
                <a:gd name="T0" fmla="*/ 25 w 53"/>
                <a:gd name="T1" fmla="*/ 46 h 46"/>
                <a:gd name="T2" fmla="*/ 0 w 53"/>
                <a:gd name="T3" fmla="*/ 32 h 46"/>
                <a:gd name="T4" fmla="*/ 0 w 53"/>
                <a:gd name="T5" fmla="*/ 28 h 46"/>
                <a:gd name="T6" fmla="*/ 2 w 53"/>
                <a:gd name="T7" fmla="*/ 25 h 46"/>
                <a:gd name="T8" fmla="*/ 39 w 53"/>
                <a:gd name="T9" fmla="*/ 1 h 46"/>
                <a:gd name="T10" fmla="*/ 42 w 53"/>
                <a:gd name="T11" fmla="*/ 0 h 46"/>
                <a:gd name="T12" fmla="*/ 46 w 53"/>
                <a:gd name="T13" fmla="*/ 1 h 46"/>
                <a:gd name="T14" fmla="*/ 53 w 53"/>
                <a:gd name="T15" fmla="*/ 19 h 46"/>
                <a:gd name="T16" fmla="*/ 25 w 53"/>
                <a:gd name="T17" fmla="*/ 46 h 46"/>
                <a:gd name="T18" fmla="*/ 11 w 53"/>
                <a:gd name="T19" fmla="*/ 31 h 46"/>
                <a:gd name="T20" fmla="*/ 25 w 53"/>
                <a:gd name="T21" fmla="*/ 37 h 46"/>
                <a:gd name="T22" fmla="*/ 43 w 53"/>
                <a:gd name="T23" fmla="*/ 19 h 46"/>
                <a:gd name="T24" fmla="*/ 42 w 53"/>
                <a:gd name="T25" fmla="*/ 11 h 46"/>
                <a:gd name="T26" fmla="*/ 11 w 53"/>
                <a:gd name="T27" fmla="*/ 3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46">
                  <a:moveTo>
                    <a:pt x="25" y="46"/>
                  </a:moveTo>
                  <a:cubicBezTo>
                    <a:pt x="15" y="46"/>
                    <a:pt x="5" y="40"/>
                    <a:pt x="0" y="32"/>
                  </a:cubicBezTo>
                  <a:cubicBezTo>
                    <a:pt x="0" y="31"/>
                    <a:pt x="0" y="29"/>
                    <a:pt x="0" y="28"/>
                  </a:cubicBezTo>
                  <a:cubicBezTo>
                    <a:pt x="0" y="27"/>
                    <a:pt x="1" y="26"/>
                    <a:pt x="2" y="25"/>
                  </a:cubicBezTo>
                  <a:cubicBezTo>
                    <a:pt x="16" y="19"/>
                    <a:pt x="28" y="11"/>
                    <a:pt x="39" y="1"/>
                  </a:cubicBezTo>
                  <a:cubicBezTo>
                    <a:pt x="40" y="0"/>
                    <a:pt x="41" y="0"/>
                    <a:pt x="42" y="0"/>
                  </a:cubicBezTo>
                  <a:cubicBezTo>
                    <a:pt x="44" y="0"/>
                    <a:pt x="45" y="0"/>
                    <a:pt x="46" y="1"/>
                  </a:cubicBezTo>
                  <a:cubicBezTo>
                    <a:pt x="50" y="6"/>
                    <a:pt x="53" y="12"/>
                    <a:pt x="53" y="19"/>
                  </a:cubicBezTo>
                  <a:cubicBezTo>
                    <a:pt x="53" y="34"/>
                    <a:pt x="40" y="46"/>
                    <a:pt x="25" y="46"/>
                  </a:cubicBezTo>
                  <a:close/>
                  <a:moveTo>
                    <a:pt x="11" y="31"/>
                  </a:moveTo>
                  <a:cubicBezTo>
                    <a:pt x="15" y="35"/>
                    <a:pt x="20" y="37"/>
                    <a:pt x="25" y="37"/>
                  </a:cubicBezTo>
                  <a:cubicBezTo>
                    <a:pt x="35" y="37"/>
                    <a:pt x="43" y="29"/>
                    <a:pt x="43" y="19"/>
                  </a:cubicBezTo>
                  <a:cubicBezTo>
                    <a:pt x="43" y="16"/>
                    <a:pt x="43" y="14"/>
                    <a:pt x="42" y="11"/>
                  </a:cubicBezTo>
                  <a:cubicBezTo>
                    <a:pt x="33" y="19"/>
                    <a:pt x="22" y="26"/>
                    <a:pt x="11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3" name="Freeform 264"/>
            <p:cNvSpPr>
              <a:spLocks noEditPoints="1"/>
            </p:cNvSpPr>
            <p:nvPr/>
          </p:nvSpPr>
          <p:spPr bwMode="auto">
            <a:xfrm>
              <a:off x="10085388" y="5468938"/>
              <a:ext cx="153988" cy="106363"/>
            </a:xfrm>
            <a:custGeom>
              <a:avLst/>
              <a:gdLst>
                <a:gd name="T0" fmla="*/ 27 w 55"/>
                <a:gd name="T1" fmla="*/ 38 h 38"/>
                <a:gd name="T2" fmla="*/ 0 w 55"/>
                <a:gd name="T3" fmla="*/ 15 h 38"/>
                <a:gd name="T4" fmla="*/ 1 w 55"/>
                <a:gd name="T5" fmla="*/ 11 h 38"/>
                <a:gd name="T6" fmla="*/ 4 w 55"/>
                <a:gd name="T7" fmla="*/ 10 h 38"/>
                <a:gd name="T8" fmla="*/ 48 w 55"/>
                <a:gd name="T9" fmla="*/ 0 h 38"/>
                <a:gd name="T10" fmla="*/ 52 w 55"/>
                <a:gd name="T11" fmla="*/ 1 h 38"/>
                <a:gd name="T12" fmla="*/ 54 w 55"/>
                <a:gd name="T13" fmla="*/ 3 h 38"/>
                <a:gd name="T14" fmla="*/ 55 w 55"/>
                <a:gd name="T15" fmla="*/ 11 h 38"/>
                <a:gd name="T16" fmla="*/ 27 w 55"/>
                <a:gd name="T17" fmla="*/ 38 h 38"/>
                <a:gd name="T18" fmla="*/ 10 w 55"/>
                <a:gd name="T19" fmla="*/ 18 h 38"/>
                <a:gd name="T20" fmla="*/ 27 w 55"/>
                <a:gd name="T21" fmla="*/ 29 h 38"/>
                <a:gd name="T22" fmla="*/ 46 w 55"/>
                <a:gd name="T23" fmla="*/ 11 h 38"/>
                <a:gd name="T24" fmla="*/ 10 w 55"/>
                <a:gd name="T25" fmla="*/ 1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38">
                  <a:moveTo>
                    <a:pt x="27" y="38"/>
                  </a:moveTo>
                  <a:cubicBezTo>
                    <a:pt x="14" y="38"/>
                    <a:pt x="2" y="28"/>
                    <a:pt x="0" y="15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2" y="10"/>
                    <a:pt x="3" y="10"/>
                    <a:pt x="4" y="10"/>
                  </a:cubicBezTo>
                  <a:cubicBezTo>
                    <a:pt x="19" y="9"/>
                    <a:pt x="34" y="6"/>
                    <a:pt x="48" y="0"/>
                  </a:cubicBezTo>
                  <a:cubicBezTo>
                    <a:pt x="49" y="0"/>
                    <a:pt x="50" y="0"/>
                    <a:pt x="52" y="1"/>
                  </a:cubicBezTo>
                  <a:cubicBezTo>
                    <a:pt x="53" y="1"/>
                    <a:pt x="54" y="2"/>
                    <a:pt x="54" y="3"/>
                  </a:cubicBezTo>
                  <a:cubicBezTo>
                    <a:pt x="55" y="6"/>
                    <a:pt x="55" y="8"/>
                    <a:pt x="55" y="11"/>
                  </a:cubicBezTo>
                  <a:cubicBezTo>
                    <a:pt x="55" y="26"/>
                    <a:pt x="43" y="38"/>
                    <a:pt x="27" y="38"/>
                  </a:cubicBezTo>
                  <a:close/>
                  <a:moveTo>
                    <a:pt x="10" y="18"/>
                  </a:moveTo>
                  <a:cubicBezTo>
                    <a:pt x="14" y="24"/>
                    <a:pt x="20" y="29"/>
                    <a:pt x="27" y="29"/>
                  </a:cubicBezTo>
                  <a:cubicBezTo>
                    <a:pt x="37" y="29"/>
                    <a:pt x="46" y="21"/>
                    <a:pt x="46" y="11"/>
                  </a:cubicBezTo>
                  <a:cubicBezTo>
                    <a:pt x="35" y="15"/>
                    <a:pt x="23" y="18"/>
                    <a:pt x="1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4" name="Freeform 265"/>
            <p:cNvSpPr>
              <a:spLocks noEditPoints="1"/>
            </p:cNvSpPr>
            <p:nvPr/>
          </p:nvSpPr>
          <p:spPr bwMode="auto">
            <a:xfrm>
              <a:off x="9998075" y="5264150"/>
              <a:ext cx="192088" cy="134938"/>
            </a:xfrm>
            <a:custGeom>
              <a:avLst/>
              <a:gdLst>
                <a:gd name="T0" fmla="*/ 34 w 68"/>
                <a:gd name="T1" fmla="*/ 48 h 48"/>
                <a:gd name="T2" fmla="*/ 32 w 68"/>
                <a:gd name="T3" fmla="*/ 48 h 48"/>
                <a:gd name="T4" fmla="*/ 0 w 68"/>
                <a:gd name="T5" fmla="*/ 18 h 48"/>
                <a:gd name="T6" fmla="*/ 20 w 68"/>
                <a:gd name="T7" fmla="*/ 0 h 48"/>
                <a:gd name="T8" fmla="*/ 34 w 68"/>
                <a:gd name="T9" fmla="*/ 5 h 48"/>
                <a:gd name="T10" fmla="*/ 48 w 68"/>
                <a:gd name="T11" fmla="*/ 0 h 48"/>
                <a:gd name="T12" fmla="*/ 48 w 68"/>
                <a:gd name="T13" fmla="*/ 0 h 48"/>
                <a:gd name="T14" fmla="*/ 68 w 68"/>
                <a:gd name="T15" fmla="*/ 18 h 48"/>
                <a:gd name="T16" fmla="*/ 36 w 68"/>
                <a:gd name="T17" fmla="*/ 48 h 48"/>
                <a:gd name="T18" fmla="*/ 34 w 68"/>
                <a:gd name="T19" fmla="*/ 48 h 48"/>
                <a:gd name="T20" fmla="*/ 20 w 68"/>
                <a:gd name="T21" fmla="*/ 9 h 48"/>
                <a:gd name="T22" fmla="*/ 9 w 68"/>
                <a:gd name="T23" fmla="*/ 18 h 48"/>
                <a:gd name="T24" fmla="*/ 34 w 68"/>
                <a:gd name="T25" fmla="*/ 38 h 48"/>
                <a:gd name="T26" fmla="*/ 59 w 68"/>
                <a:gd name="T27" fmla="*/ 18 h 48"/>
                <a:gd name="T28" fmla="*/ 48 w 68"/>
                <a:gd name="T29" fmla="*/ 9 h 48"/>
                <a:gd name="T30" fmla="*/ 38 w 68"/>
                <a:gd name="T31" fmla="*/ 15 h 48"/>
                <a:gd name="T32" fmla="*/ 34 w 68"/>
                <a:gd name="T33" fmla="*/ 17 h 48"/>
                <a:gd name="T34" fmla="*/ 34 w 68"/>
                <a:gd name="T35" fmla="*/ 17 h 48"/>
                <a:gd name="T36" fmla="*/ 30 w 68"/>
                <a:gd name="T37" fmla="*/ 15 h 48"/>
                <a:gd name="T38" fmla="*/ 20 w 68"/>
                <a:gd name="T39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" h="48">
                  <a:moveTo>
                    <a:pt x="34" y="48"/>
                  </a:moveTo>
                  <a:cubicBezTo>
                    <a:pt x="33" y="48"/>
                    <a:pt x="33" y="48"/>
                    <a:pt x="32" y="48"/>
                  </a:cubicBezTo>
                  <a:cubicBezTo>
                    <a:pt x="27" y="45"/>
                    <a:pt x="0" y="34"/>
                    <a:pt x="0" y="18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25" y="0"/>
                    <a:pt x="30" y="2"/>
                    <a:pt x="34" y="5"/>
                  </a:cubicBezTo>
                  <a:cubicBezTo>
                    <a:pt x="38" y="2"/>
                    <a:pt x="43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9" y="0"/>
                    <a:pt x="68" y="8"/>
                    <a:pt x="68" y="18"/>
                  </a:cubicBezTo>
                  <a:cubicBezTo>
                    <a:pt x="68" y="35"/>
                    <a:pt x="39" y="46"/>
                    <a:pt x="36" y="48"/>
                  </a:cubicBezTo>
                  <a:cubicBezTo>
                    <a:pt x="35" y="48"/>
                    <a:pt x="35" y="48"/>
                    <a:pt x="34" y="48"/>
                  </a:cubicBezTo>
                  <a:close/>
                  <a:moveTo>
                    <a:pt x="20" y="9"/>
                  </a:moveTo>
                  <a:cubicBezTo>
                    <a:pt x="14" y="9"/>
                    <a:pt x="9" y="13"/>
                    <a:pt x="9" y="18"/>
                  </a:cubicBezTo>
                  <a:cubicBezTo>
                    <a:pt x="9" y="25"/>
                    <a:pt x="24" y="34"/>
                    <a:pt x="34" y="38"/>
                  </a:cubicBezTo>
                  <a:cubicBezTo>
                    <a:pt x="43" y="35"/>
                    <a:pt x="59" y="26"/>
                    <a:pt x="59" y="18"/>
                  </a:cubicBezTo>
                  <a:cubicBezTo>
                    <a:pt x="59" y="13"/>
                    <a:pt x="54" y="9"/>
                    <a:pt x="48" y="9"/>
                  </a:cubicBezTo>
                  <a:cubicBezTo>
                    <a:pt x="44" y="9"/>
                    <a:pt x="40" y="11"/>
                    <a:pt x="38" y="15"/>
                  </a:cubicBezTo>
                  <a:cubicBezTo>
                    <a:pt x="37" y="16"/>
                    <a:pt x="36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2" y="17"/>
                    <a:pt x="31" y="16"/>
                    <a:pt x="30" y="15"/>
                  </a:cubicBezTo>
                  <a:cubicBezTo>
                    <a:pt x="28" y="11"/>
                    <a:pt x="24" y="9"/>
                    <a:pt x="2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85" name="Freeform 266"/>
          <p:cNvSpPr>
            <a:spLocks noEditPoints="1"/>
          </p:cNvSpPr>
          <p:nvPr/>
        </p:nvSpPr>
        <p:spPr bwMode="auto">
          <a:xfrm>
            <a:off x="8615360" y="4877098"/>
            <a:ext cx="865187" cy="866255"/>
          </a:xfrm>
          <a:custGeom>
            <a:avLst/>
            <a:gdLst>
              <a:gd name="T0" fmla="*/ 229 w 458"/>
              <a:gd name="T1" fmla="*/ 458 h 458"/>
              <a:gd name="T2" fmla="*/ 0 w 458"/>
              <a:gd name="T3" fmla="*/ 229 h 458"/>
              <a:gd name="T4" fmla="*/ 229 w 458"/>
              <a:gd name="T5" fmla="*/ 0 h 458"/>
              <a:gd name="T6" fmla="*/ 458 w 458"/>
              <a:gd name="T7" fmla="*/ 229 h 458"/>
              <a:gd name="T8" fmla="*/ 229 w 458"/>
              <a:gd name="T9" fmla="*/ 458 h 458"/>
              <a:gd name="T10" fmla="*/ 229 w 458"/>
              <a:gd name="T11" fmla="*/ 10 h 458"/>
              <a:gd name="T12" fmla="*/ 10 w 458"/>
              <a:gd name="T13" fmla="*/ 229 h 458"/>
              <a:gd name="T14" fmla="*/ 229 w 458"/>
              <a:gd name="T15" fmla="*/ 448 h 458"/>
              <a:gd name="T16" fmla="*/ 448 w 458"/>
              <a:gd name="T17" fmla="*/ 229 h 458"/>
              <a:gd name="T18" fmla="*/ 229 w 458"/>
              <a:gd name="T19" fmla="*/ 1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8">
                <a:moveTo>
                  <a:pt x="229" y="458"/>
                </a:moveTo>
                <a:cubicBezTo>
                  <a:pt x="103" y="458"/>
                  <a:pt x="0" y="355"/>
                  <a:pt x="0" y="229"/>
                </a:cubicBezTo>
                <a:cubicBezTo>
                  <a:pt x="0" y="103"/>
                  <a:pt x="103" y="0"/>
                  <a:pt x="229" y="0"/>
                </a:cubicBezTo>
                <a:cubicBezTo>
                  <a:pt x="355" y="0"/>
                  <a:pt x="458" y="103"/>
                  <a:pt x="458" y="229"/>
                </a:cubicBezTo>
                <a:cubicBezTo>
                  <a:pt x="458" y="355"/>
                  <a:pt x="355" y="458"/>
                  <a:pt x="229" y="458"/>
                </a:cubicBezTo>
                <a:close/>
                <a:moveTo>
                  <a:pt x="229" y="10"/>
                </a:moveTo>
                <a:cubicBezTo>
                  <a:pt x="108" y="10"/>
                  <a:pt x="10" y="108"/>
                  <a:pt x="10" y="229"/>
                </a:cubicBezTo>
                <a:cubicBezTo>
                  <a:pt x="10" y="350"/>
                  <a:pt x="108" y="448"/>
                  <a:pt x="229" y="448"/>
                </a:cubicBezTo>
                <a:cubicBezTo>
                  <a:pt x="350" y="448"/>
                  <a:pt x="448" y="350"/>
                  <a:pt x="448" y="229"/>
                </a:cubicBezTo>
                <a:cubicBezTo>
                  <a:pt x="448" y="108"/>
                  <a:pt x="350" y="10"/>
                  <a:pt x="229" y="10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6" name="组合 385"/>
          <p:cNvGrpSpPr/>
          <p:nvPr/>
        </p:nvGrpSpPr>
        <p:grpSpPr>
          <a:xfrm>
            <a:off x="9933995" y="4994202"/>
            <a:ext cx="512267" cy="609588"/>
            <a:chOff x="996950" y="6443663"/>
            <a:chExt cx="760413" cy="904875"/>
          </a:xfrm>
          <a:solidFill>
            <a:srgbClr val="FC621E"/>
          </a:solidFill>
        </p:grpSpPr>
        <p:sp>
          <p:nvSpPr>
            <p:cNvPr id="387" name="Freeform 267"/>
            <p:cNvSpPr>
              <a:spLocks noEditPoints="1"/>
            </p:cNvSpPr>
            <p:nvPr/>
          </p:nvSpPr>
          <p:spPr bwMode="auto">
            <a:xfrm>
              <a:off x="996950" y="7054850"/>
              <a:ext cx="757238" cy="293688"/>
            </a:xfrm>
            <a:custGeom>
              <a:avLst/>
              <a:gdLst>
                <a:gd name="T0" fmla="*/ 242 w 270"/>
                <a:gd name="T1" fmla="*/ 105 h 105"/>
                <a:gd name="T2" fmla="*/ 29 w 270"/>
                <a:gd name="T3" fmla="*/ 105 h 105"/>
                <a:gd name="T4" fmla="*/ 0 w 270"/>
                <a:gd name="T5" fmla="*/ 76 h 105"/>
                <a:gd name="T6" fmla="*/ 0 w 270"/>
                <a:gd name="T7" fmla="*/ 28 h 105"/>
                <a:gd name="T8" fmla="*/ 29 w 270"/>
                <a:gd name="T9" fmla="*/ 0 h 105"/>
                <a:gd name="T10" fmla="*/ 242 w 270"/>
                <a:gd name="T11" fmla="*/ 0 h 105"/>
                <a:gd name="T12" fmla="*/ 270 w 270"/>
                <a:gd name="T13" fmla="*/ 28 h 105"/>
                <a:gd name="T14" fmla="*/ 270 w 270"/>
                <a:gd name="T15" fmla="*/ 76 h 105"/>
                <a:gd name="T16" fmla="*/ 242 w 270"/>
                <a:gd name="T17" fmla="*/ 105 h 105"/>
                <a:gd name="T18" fmla="*/ 29 w 270"/>
                <a:gd name="T19" fmla="*/ 9 h 105"/>
                <a:gd name="T20" fmla="*/ 9 w 270"/>
                <a:gd name="T21" fmla="*/ 28 h 105"/>
                <a:gd name="T22" fmla="*/ 9 w 270"/>
                <a:gd name="T23" fmla="*/ 76 h 105"/>
                <a:gd name="T24" fmla="*/ 29 w 270"/>
                <a:gd name="T25" fmla="*/ 96 h 105"/>
                <a:gd name="T26" fmla="*/ 242 w 270"/>
                <a:gd name="T27" fmla="*/ 96 h 105"/>
                <a:gd name="T28" fmla="*/ 261 w 270"/>
                <a:gd name="T29" fmla="*/ 76 h 105"/>
                <a:gd name="T30" fmla="*/ 261 w 270"/>
                <a:gd name="T31" fmla="*/ 28 h 105"/>
                <a:gd name="T32" fmla="*/ 242 w 270"/>
                <a:gd name="T33" fmla="*/ 9 h 105"/>
                <a:gd name="T34" fmla="*/ 29 w 270"/>
                <a:gd name="T35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0" h="105">
                  <a:moveTo>
                    <a:pt x="242" y="105"/>
                  </a:moveTo>
                  <a:cubicBezTo>
                    <a:pt x="29" y="105"/>
                    <a:pt x="29" y="105"/>
                    <a:pt x="29" y="105"/>
                  </a:cubicBezTo>
                  <a:cubicBezTo>
                    <a:pt x="13" y="105"/>
                    <a:pt x="0" y="92"/>
                    <a:pt x="0" y="7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257" y="0"/>
                    <a:pt x="270" y="12"/>
                    <a:pt x="270" y="28"/>
                  </a:cubicBezTo>
                  <a:cubicBezTo>
                    <a:pt x="270" y="76"/>
                    <a:pt x="270" y="76"/>
                    <a:pt x="270" y="76"/>
                  </a:cubicBezTo>
                  <a:cubicBezTo>
                    <a:pt x="270" y="92"/>
                    <a:pt x="257" y="105"/>
                    <a:pt x="242" y="105"/>
                  </a:cubicBezTo>
                  <a:close/>
                  <a:moveTo>
                    <a:pt x="29" y="9"/>
                  </a:moveTo>
                  <a:cubicBezTo>
                    <a:pt x="18" y="9"/>
                    <a:pt x="9" y="17"/>
                    <a:pt x="9" y="28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87"/>
                    <a:pt x="18" y="96"/>
                    <a:pt x="29" y="96"/>
                  </a:cubicBezTo>
                  <a:cubicBezTo>
                    <a:pt x="242" y="96"/>
                    <a:pt x="242" y="96"/>
                    <a:pt x="242" y="96"/>
                  </a:cubicBezTo>
                  <a:cubicBezTo>
                    <a:pt x="252" y="96"/>
                    <a:pt x="261" y="87"/>
                    <a:pt x="261" y="76"/>
                  </a:cubicBezTo>
                  <a:cubicBezTo>
                    <a:pt x="261" y="28"/>
                    <a:pt x="261" y="28"/>
                    <a:pt x="261" y="28"/>
                  </a:cubicBezTo>
                  <a:cubicBezTo>
                    <a:pt x="261" y="17"/>
                    <a:pt x="252" y="9"/>
                    <a:pt x="242" y="9"/>
                  </a:cubicBezTo>
                  <a:lnTo>
                    <a:pt x="29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8" name="Freeform 268"/>
            <p:cNvSpPr>
              <a:spLocks noEditPoints="1"/>
            </p:cNvSpPr>
            <p:nvPr/>
          </p:nvSpPr>
          <p:spPr bwMode="auto">
            <a:xfrm>
              <a:off x="1081088" y="6824663"/>
              <a:ext cx="588963" cy="255588"/>
            </a:xfrm>
            <a:custGeom>
              <a:avLst/>
              <a:gdLst>
                <a:gd name="T0" fmla="*/ 181 w 210"/>
                <a:gd name="T1" fmla="*/ 91 h 91"/>
                <a:gd name="T2" fmla="*/ 29 w 210"/>
                <a:gd name="T3" fmla="*/ 91 h 91"/>
                <a:gd name="T4" fmla="*/ 0 w 210"/>
                <a:gd name="T5" fmla="*/ 62 h 91"/>
                <a:gd name="T6" fmla="*/ 0 w 210"/>
                <a:gd name="T7" fmla="*/ 28 h 91"/>
                <a:gd name="T8" fmla="*/ 29 w 210"/>
                <a:gd name="T9" fmla="*/ 0 h 91"/>
                <a:gd name="T10" fmla="*/ 181 w 210"/>
                <a:gd name="T11" fmla="*/ 0 h 91"/>
                <a:gd name="T12" fmla="*/ 210 w 210"/>
                <a:gd name="T13" fmla="*/ 28 h 91"/>
                <a:gd name="T14" fmla="*/ 210 w 210"/>
                <a:gd name="T15" fmla="*/ 62 h 91"/>
                <a:gd name="T16" fmla="*/ 181 w 210"/>
                <a:gd name="T17" fmla="*/ 91 h 91"/>
                <a:gd name="T18" fmla="*/ 29 w 210"/>
                <a:gd name="T19" fmla="*/ 9 h 91"/>
                <a:gd name="T20" fmla="*/ 9 w 210"/>
                <a:gd name="T21" fmla="*/ 28 h 91"/>
                <a:gd name="T22" fmla="*/ 9 w 210"/>
                <a:gd name="T23" fmla="*/ 62 h 91"/>
                <a:gd name="T24" fmla="*/ 29 w 210"/>
                <a:gd name="T25" fmla="*/ 82 h 91"/>
                <a:gd name="T26" fmla="*/ 181 w 210"/>
                <a:gd name="T27" fmla="*/ 82 h 91"/>
                <a:gd name="T28" fmla="*/ 201 w 210"/>
                <a:gd name="T29" fmla="*/ 62 h 91"/>
                <a:gd name="T30" fmla="*/ 201 w 210"/>
                <a:gd name="T31" fmla="*/ 28 h 91"/>
                <a:gd name="T32" fmla="*/ 181 w 210"/>
                <a:gd name="T33" fmla="*/ 9 h 91"/>
                <a:gd name="T34" fmla="*/ 29 w 210"/>
                <a:gd name="T35" fmla="*/ 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0" h="91">
                  <a:moveTo>
                    <a:pt x="181" y="91"/>
                  </a:moveTo>
                  <a:cubicBezTo>
                    <a:pt x="29" y="91"/>
                    <a:pt x="29" y="91"/>
                    <a:pt x="29" y="91"/>
                  </a:cubicBezTo>
                  <a:cubicBezTo>
                    <a:pt x="13" y="91"/>
                    <a:pt x="0" y="78"/>
                    <a:pt x="0" y="6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97" y="0"/>
                    <a:pt x="210" y="13"/>
                    <a:pt x="210" y="28"/>
                  </a:cubicBezTo>
                  <a:cubicBezTo>
                    <a:pt x="210" y="62"/>
                    <a:pt x="210" y="62"/>
                    <a:pt x="210" y="62"/>
                  </a:cubicBezTo>
                  <a:cubicBezTo>
                    <a:pt x="210" y="78"/>
                    <a:pt x="197" y="91"/>
                    <a:pt x="181" y="91"/>
                  </a:cubicBezTo>
                  <a:close/>
                  <a:moveTo>
                    <a:pt x="29" y="9"/>
                  </a:moveTo>
                  <a:cubicBezTo>
                    <a:pt x="18" y="9"/>
                    <a:pt x="9" y="18"/>
                    <a:pt x="9" y="28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73"/>
                    <a:pt x="18" y="82"/>
                    <a:pt x="29" y="82"/>
                  </a:cubicBezTo>
                  <a:cubicBezTo>
                    <a:pt x="181" y="82"/>
                    <a:pt x="181" y="82"/>
                    <a:pt x="181" y="82"/>
                  </a:cubicBezTo>
                  <a:cubicBezTo>
                    <a:pt x="192" y="82"/>
                    <a:pt x="201" y="73"/>
                    <a:pt x="201" y="62"/>
                  </a:cubicBezTo>
                  <a:cubicBezTo>
                    <a:pt x="201" y="28"/>
                    <a:pt x="201" y="28"/>
                    <a:pt x="201" y="28"/>
                  </a:cubicBezTo>
                  <a:cubicBezTo>
                    <a:pt x="201" y="18"/>
                    <a:pt x="192" y="9"/>
                    <a:pt x="181" y="9"/>
                  </a:cubicBezTo>
                  <a:lnTo>
                    <a:pt x="29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9" name="Freeform 269"/>
            <p:cNvSpPr>
              <a:spLocks noEditPoints="1"/>
            </p:cNvSpPr>
            <p:nvPr/>
          </p:nvSpPr>
          <p:spPr bwMode="auto">
            <a:xfrm>
              <a:off x="1223963" y="6635750"/>
              <a:ext cx="303213" cy="214313"/>
            </a:xfrm>
            <a:custGeom>
              <a:avLst/>
              <a:gdLst>
                <a:gd name="T0" fmla="*/ 79 w 108"/>
                <a:gd name="T1" fmla="*/ 76 h 76"/>
                <a:gd name="T2" fmla="*/ 29 w 108"/>
                <a:gd name="T3" fmla="*/ 76 h 76"/>
                <a:gd name="T4" fmla="*/ 0 w 108"/>
                <a:gd name="T5" fmla="*/ 47 h 76"/>
                <a:gd name="T6" fmla="*/ 0 w 108"/>
                <a:gd name="T7" fmla="*/ 28 h 76"/>
                <a:gd name="T8" fmla="*/ 29 w 108"/>
                <a:gd name="T9" fmla="*/ 0 h 76"/>
                <a:gd name="T10" fmla="*/ 79 w 108"/>
                <a:gd name="T11" fmla="*/ 0 h 76"/>
                <a:gd name="T12" fmla="*/ 108 w 108"/>
                <a:gd name="T13" fmla="*/ 28 h 76"/>
                <a:gd name="T14" fmla="*/ 108 w 108"/>
                <a:gd name="T15" fmla="*/ 47 h 76"/>
                <a:gd name="T16" fmla="*/ 79 w 108"/>
                <a:gd name="T17" fmla="*/ 76 h 76"/>
                <a:gd name="T18" fmla="*/ 29 w 108"/>
                <a:gd name="T19" fmla="*/ 9 h 76"/>
                <a:gd name="T20" fmla="*/ 9 w 108"/>
                <a:gd name="T21" fmla="*/ 28 h 76"/>
                <a:gd name="T22" fmla="*/ 9 w 108"/>
                <a:gd name="T23" fmla="*/ 47 h 76"/>
                <a:gd name="T24" fmla="*/ 29 w 108"/>
                <a:gd name="T25" fmla="*/ 67 h 76"/>
                <a:gd name="T26" fmla="*/ 79 w 108"/>
                <a:gd name="T27" fmla="*/ 67 h 76"/>
                <a:gd name="T28" fmla="*/ 99 w 108"/>
                <a:gd name="T29" fmla="*/ 47 h 76"/>
                <a:gd name="T30" fmla="*/ 99 w 108"/>
                <a:gd name="T31" fmla="*/ 28 h 76"/>
                <a:gd name="T32" fmla="*/ 79 w 108"/>
                <a:gd name="T33" fmla="*/ 9 h 76"/>
                <a:gd name="T34" fmla="*/ 29 w 108"/>
                <a:gd name="T35" fmla="*/ 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8" h="76">
                  <a:moveTo>
                    <a:pt x="79" y="76"/>
                  </a:moveTo>
                  <a:cubicBezTo>
                    <a:pt x="29" y="76"/>
                    <a:pt x="29" y="76"/>
                    <a:pt x="29" y="76"/>
                  </a:cubicBezTo>
                  <a:cubicBezTo>
                    <a:pt x="13" y="76"/>
                    <a:pt x="0" y="63"/>
                    <a:pt x="0" y="4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95" y="0"/>
                    <a:pt x="108" y="12"/>
                    <a:pt x="108" y="28"/>
                  </a:cubicBezTo>
                  <a:cubicBezTo>
                    <a:pt x="108" y="47"/>
                    <a:pt x="108" y="47"/>
                    <a:pt x="108" y="47"/>
                  </a:cubicBezTo>
                  <a:cubicBezTo>
                    <a:pt x="108" y="63"/>
                    <a:pt x="95" y="76"/>
                    <a:pt x="79" y="76"/>
                  </a:cubicBezTo>
                  <a:close/>
                  <a:moveTo>
                    <a:pt x="29" y="9"/>
                  </a:moveTo>
                  <a:cubicBezTo>
                    <a:pt x="18" y="9"/>
                    <a:pt x="9" y="18"/>
                    <a:pt x="9" y="28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58"/>
                    <a:pt x="18" y="67"/>
                    <a:pt x="29" y="67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90" y="67"/>
                    <a:pt x="99" y="58"/>
                    <a:pt x="99" y="47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99" y="18"/>
                    <a:pt x="90" y="9"/>
                    <a:pt x="79" y="9"/>
                  </a:cubicBezTo>
                  <a:lnTo>
                    <a:pt x="29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0" name="Freeform 270"/>
            <p:cNvSpPr>
              <a:spLocks noEditPoints="1"/>
            </p:cNvSpPr>
            <p:nvPr/>
          </p:nvSpPr>
          <p:spPr bwMode="auto">
            <a:xfrm>
              <a:off x="1300163" y="6443663"/>
              <a:ext cx="109538" cy="217488"/>
            </a:xfrm>
            <a:custGeom>
              <a:avLst/>
              <a:gdLst>
                <a:gd name="T0" fmla="*/ 35 w 39"/>
                <a:gd name="T1" fmla="*/ 78 h 78"/>
                <a:gd name="T2" fmla="*/ 19 w 39"/>
                <a:gd name="T3" fmla="*/ 78 h 78"/>
                <a:gd name="T4" fmla="*/ 14 w 39"/>
                <a:gd name="T5" fmla="*/ 74 h 78"/>
                <a:gd name="T6" fmla="*/ 14 w 39"/>
                <a:gd name="T7" fmla="*/ 73 h 78"/>
                <a:gd name="T8" fmla="*/ 14 w 39"/>
                <a:gd name="T9" fmla="*/ 31 h 78"/>
                <a:gd name="T10" fmla="*/ 2 w 39"/>
                <a:gd name="T11" fmla="*/ 25 h 78"/>
                <a:gd name="T12" fmla="*/ 1 w 39"/>
                <a:gd name="T13" fmla="*/ 16 h 78"/>
                <a:gd name="T14" fmla="*/ 6 w 39"/>
                <a:gd name="T15" fmla="*/ 10 h 78"/>
                <a:gd name="T16" fmla="*/ 25 w 39"/>
                <a:gd name="T17" fmla="*/ 1 h 78"/>
                <a:gd name="T18" fmla="*/ 31 w 39"/>
                <a:gd name="T19" fmla="*/ 0 h 78"/>
                <a:gd name="T20" fmla="*/ 39 w 39"/>
                <a:gd name="T21" fmla="*/ 8 h 78"/>
                <a:gd name="T22" fmla="*/ 39 w 39"/>
                <a:gd name="T23" fmla="*/ 73 h 78"/>
                <a:gd name="T24" fmla="*/ 39 w 39"/>
                <a:gd name="T25" fmla="*/ 74 h 78"/>
                <a:gd name="T26" fmla="*/ 35 w 39"/>
                <a:gd name="T27" fmla="*/ 78 h 78"/>
                <a:gd name="T28" fmla="*/ 23 w 39"/>
                <a:gd name="T29" fmla="*/ 69 h 78"/>
                <a:gd name="T30" fmla="*/ 30 w 39"/>
                <a:gd name="T31" fmla="*/ 69 h 78"/>
                <a:gd name="T32" fmla="*/ 30 w 39"/>
                <a:gd name="T33" fmla="*/ 9 h 78"/>
                <a:gd name="T34" fmla="*/ 29 w 39"/>
                <a:gd name="T35" fmla="*/ 10 h 78"/>
                <a:gd name="T36" fmla="*/ 10 w 39"/>
                <a:gd name="T37" fmla="*/ 19 h 78"/>
                <a:gd name="T38" fmla="*/ 10 w 39"/>
                <a:gd name="T39" fmla="*/ 19 h 78"/>
                <a:gd name="T40" fmla="*/ 10 w 39"/>
                <a:gd name="T41" fmla="*/ 21 h 78"/>
                <a:gd name="T42" fmla="*/ 12 w 39"/>
                <a:gd name="T43" fmla="*/ 22 h 78"/>
                <a:gd name="T44" fmla="*/ 12 w 39"/>
                <a:gd name="T45" fmla="*/ 22 h 78"/>
                <a:gd name="T46" fmla="*/ 17 w 39"/>
                <a:gd name="T47" fmla="*/ 19 h 78"/>
                <a:gd name="T48" fmla="*/ 21 w 39"/>
                <a:gd name="T49" fmla="*/ 20 h 78"/>
                <a:gd name="T50" fmla="*/ 23 w 39"/>
                <a:gd name="T51" fmla="*/ 24 h 78"/>
                <a:gd name="T52" fmla="*/ 23 w 39"/>
                <a:gd name="T53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9" h="78">
                  <a:moveTo>
                    <a:pt x="35" y="78"/>
                  </a:moveTo>
                  <a:cubicBezTo>
                    <a:pt x="19" y="78"/>
                    <a:pt x="19" y="78"/>
                    <a:pt x="19" y="78"/>
                  </a:cubicBezTo>
                  <a:cubicBezTo>
                    <a:pt x="17" y="78"/>
                    <a:pt x="15" y="76"/>
                    <a:pt x="14" y="74"/>
                  </a:cubicBezTo>
                  <a:cubicBezTo>
                    <a:pt x="14" y="74"/>
                    <a:pt x="14" y="73"/>
                    <a:pt x="14" y="73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9" y="32"/>
                    <a:pt x="4" y="29"/>
                    <a:pt x="2" y="25"/>
                  </a:cubicBezTo>
                  <a:cubicBezTo>
                    <a:pt x="0" y="22"/>
                    <a:pt x="0" y="19"/>
                    <a:pt x="1" y="16"/>
                  </a:cubicBezTo>
                  <a:cubicBezTo>
                    <a:pt x="2" y="13"/>
                    <a:pt x="4" y="11"/>
                    <a:pt x="6" y="1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8" y="0"/>
                    <a:pt x="30" y="0"/>
                    <a:pt x="31" y="0"/>
                  </a:cubicBezTo>
                  <a:cubicBezTo>
                    <a:pt x="36" y="0"/>
                    <a:pt x="39" y="3"/>
                    <a:pt x="39" y="8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39" y="73"/>
                    <a:pt x="39" y="74"/>
                    <a:pt x="39" y="74"/>
                  </a:cubicBezTo>
                  <a:cubicBezTo>
                    <a:pt x="39" y="76"/>
                    <a:pt x="37" y="78"/>
                    <a:pt x="35" y="78"/>
                  </a:cubicBezTo>
                  <a:close/>
                  <a:moveTo>
                    <a:pt x="23" y="69"/>
                  </a:moveTo>
                  <a:cubicBezTo>
                    <a:pt x="30" y="69"/>
                    <a:pt x="30" y="69"/>
                    <a:pt x="30" y="6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29" y="9"/>
                    <a:pt x="29" y="1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20"/>
                    <a:pt x="10" y="20"/>
                    <a:pt x="10" y="21"/>
                  </a:cubicBezTo>
                  <a:cubicBezTo>
                    <a:pt x="10" y="22"/>
                    <a:pt x="11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9" y="19"/>
                    <a:pt x="20" y="19"/>
                    <a:pt x="21" y="20"/>
                  </a:cubicBezTo>
                  <a:cubicBezTo>
                    <a:pt x="23" y="21"/>
                    <a:pt x="23" y="22"/>
                    <a:pt x="23" y="24"/>
                  </a:cubicBezTo>
                  <a:lnTo>
                    <a:pt x="2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1" name="Freeform 271"/>
            <p:cNvSpPr/>
            <p:nvPr/>
          </p:nvSpPr>
          <p:spPr bwMode="auto">
            <a:xfrm>
              <a:off x="996950" y="7099300"/>
              <a:ext cx="760413" cy="160338"/>
            </a:xfrm>
            <a:custGeom>
              <a:avLst/>
              <a:gdLst>
                <a:gd name="T0" fmla="*/ 108 w 271"/>
                <a:gd name="T1" fmla="*/ 52 h 57"/>
                <a:gd name="T2" fmla="*/ 100 w 271"/>
                <a:gd name="T3" fmla="*/ 13 h 57"/>
                <a:gd name="T4" fmla="*/ 89 w 271"/>
                <a:gd name="T5" fmla="*/ 12 h 57"/>
                <a:gd name="T6" fmla="*/ 88 w 271"/>
                <a:gd name="T7" fmla="*/ 29 h 57"/>
                <a:gd name="T8" fmla="*/ 52 w 271"/>
                <a:gd name="T9" fmla="*/ 20 h 57"/>
                <a:gd name="T10" fmla="*/ 52 w 271"/>
                <a:gd name="T11" fmla="*/ 13 h 57"/>
                <a:gd name="T12" fmla="*/ 43 w 271"/>
                <a:gd name="T13" fmla="*/ 22 h 57"/>
                <a:gd name="T14" fmla="*/ 16 w 271"/>
                <a:gd name="T15" fmla="*/ 40 h 57"/>
                <a:gd name="T16" fmla="*/ 4 w 271"/>
                <a:gd name="T17" fmla="*/ 9 h 57"/>
                <a:gd name="T18" fmla="*/ 19 w 271"/>
                <a:gd name="T19" fmla="*/ 32 h 57"/>
                <a:gd name="T20" fmla="*/ 33 w 271"/>
                <a:gd name="T21" fmla="*/ 22 h 57"/>
                <a:gd name="T22" fmla="*/ 58 w 271"/>
                <a:gd name="T23" fmla="*/ 6 h 57"/>
                <a:gd name="T24" fmla="*/ 61 w 271"/>
                <a:gd name="T25" fmla="*/ 21 h 57"/>
                <a:gd name="T26" fmla="*/ 80 w 271"/>
                <a:gd name="T27" fmla="*/ 25 h 57"/>
                <a:gd name="T28" fmla="*/ 80 w 271"/>
                <a:gd name="T29" fmla="*/ 9 h 57"/>
                <a:gd name="T30" fmla="*/ 107 w 271"/>
                <a:gd name="T31" fmla="*/ 7 h 57"/>
                <a:gd name="T32" fmla="*/ 113 w 271"/>
                <a:gd name="T33" fmla="*/ 45 h 57"/>
                <a:gd name="T34" fmla="*/ 135 w 271"/>
                <a:gd name="T35" fmla="*/ 34 h 57"/>
                <a:gd name="T36" fmla="*/ 136 w 271"/>
                <a:gd name="T37" fmla="*/ 12 h 57"/>
                <a:gd name="T38" fmla="*/ 154 w 271"/>
                <a:gd name="T39" fmla="*/ 8 h 57"/>
                <a:gd name="T40" fmla="*/ 166 w 271"/>
                <a:gd name="T41" fmla="*/ 20 h 57"/>
                <a:gd name="T42" fmla="*/ 170 w 271"/>
                <a:gd name="T43" fmla="*/ 14 h 57"/>
                <a:gd name="T44" fmla="*/ 193 w 271"/>
                <a:gd name="T45" fmla="*/ 4 h 57"/>
                <a:gd name="T46" fmla="*/ 203 w 271"/>
                <a:gd name="T47" fmla="*/ 27 h 57"/>
                <a:gd name="T48" fmla="*/ 222 w 271"/>
                <a:gd name="T49" fmla="*/ 35 h 57"/>
                <a:gd name="T50" fmla="*/ 223 w 271"/>
                <a:gd name="T51" fmla="*/ 22 h 57"/>
                <a:gd name="T52" fmla="*/ 241 w 271"/>
                <a:gd name="T53" fmla="*/ 4 h 57"/>
                <a:gd name="T54" fmla="*/ 254 w 271"/>
                <a:gd name="T55" fmla="*/ 20 h 57"/>
                <a:gd name="T56" fmla="*/ 257 w 271"/>
                <a:gd name="T57" fmla="*/ 26 h 57"/>
                <a:gd name="T58" fmla="*/ 270 w 271"/>
                <a:gd name="T59" fmla="*/ 28 h 57"/>
                <a:gd name="T60" fmla="*/ 253 w 271"/>
                <a:gd name="T61" fmla="*/ 34 h 57"/>
                <a:gd name="T62" fmla="*/ 245 w 271"/>
                <a:gd name="T63" fmla="*/ 21 h 57"/>
                <a:gd name="T64" fmla="*/ 238 w 271"/>
                <a:gd name="T65" fmla="*/ 13 h 57"/>
                <a:gd name="T66" fmla="*/ 231 w 271"/>
                <a:gd name="T67" fmla="*/ 18 h 57"/>
                <a:gd name="T68" fmla="*/ 229 w 271"/>
                <a:gd name="T69" fmla="*/ 40 h 57"/>
                <a:gd name="T70" fmla="*/ 193 w 271"/>
                <a:gd name="T71" fmla="*/ 26 h 57"/>
                <a:gd name="T72" fmla="*/ 188 w 271"/>
                <a:gd name="T73" fmla="*/ 12 h 57"/>
                <a:gd name="T74" fmla="*/ 179 w 271"/>
                <a:gd name="T75" fmla="*/ 15 h 57"/>
                <a:gd name="T76" fmla="*/ 168 w 271"/>
                <a:gd name="T77" fmla="*/ 29 h 57"/>
                <a:gd name="T78" fmla="*/ 149 w 271"/>
                <a:gd name="T79" fmla="*/ 15 h 57"/>
                <a:gd name="T80" fmla="*/ 144 w 271"/>
                <a:gd name="T81" fmla="*/ 17 h 57"/>
                <a:gd name="T82" fmla="*/ 145 w 271"/>
                <a:gd name="T83" fmla="*/ 33 h 57"/>
                <a:gd name="T84" fmla="*/ 123 w 271"/>
                <a:gd name="T8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1" h="57">
                  <a:moveTo>
                    <a:pt x="123" y="57"/>
                  </a:moveTo>
                  <a:cubicBezTo>
                    <a:pt x="117" y="57"/>
                    <a:pt x="112" y="55"/>
                    <a:pt x="108" y="52"/>
                  </a:cubicBezTo>
                  <a:cubicBezTo>
                    <a:pt x="101" y="47"/>
                    <a:pt x="98" y="38"/>
                    <a:pt x="101" y="28"/>
                  </a:cubicBezTo>
                  <a:cubicBezTo>
                    <a:pt x="103" y="19"/>
                    <a:pt x="101" y="15"/>
                    <a:pt x="100" y="13"/>
                  </a:cubicBezTo>
                  <a:cubicBezTo>
                    <a:pt x="98" y="12"/>
                    <a:pt x="95" y="11"/>
                    <a:pt x="91" y="11"/>
                  </a:cubicBezTo>
                  <a:cubicBezTo>
                    <a:pt x="89" y="11"/>
                    <a:pt x="89" y="12"/>
                    <a:pt x="89" y="12"/>
                  </a:cubicBezTo>
                  <a:cubicBezTo>
                    <a:pt x="88" y="14"/>
                    <a:pt x="89" y="16"/>
                    <a:pt x="89" y="19"/>
                  </a:cubicBezTo>
                  <a:cubicBezTo>
                    <a:pt x="89" y="22"/>
                    <a:pt x="89" y="26"/>
                    <a:pt x="88" y="29"/>
                  </a:cubicBezTo>
                  <a:cubicBezTo>
                    <a:pt x="84" y="36"/>
                    <a:pt x="75" y="37"/>
                    <a:pt x="68" y="36"/>
                  </a:cubicBezTo>
                  <a:cubicBezTo>
                    <a:pt x="58" y="34"/>
                    <a:pt x="52" y="28"/>
                    <a:pt x="52" y="20"/>
                  </a:cubicBezTo>
                  <a:cubicBezTo>
                    <a:pt x="52" y="20"/>
                    <a:pt x="52" y="19"/>
                    <a:pt x="52" y="18"/>
                  </a:cubicBezTo>
                  <a:cubicBezTo>
                    <a:pt x="53" y="15"/>
                    <a:pt x="53" y="14"/>
                    <a:pt x="52" y="13"/>
                  </a:cubicBezTo>
                  <a:cubicBezTo>
                    <a:pt x="50" y="12"/>
                    <a:pt x="47" y="12"/>
                    <a:pt x="45" y="13"/>
                  </a:cubicBezTo>
                  <a:cubicBezTo>
                    <a:pt x="43" y="15"/>
                    <a:pt x="42" y="17"/>
                    <a:pt x="43" y="22"/>
                  </a:cubicBezTo>
                  <a:cubicBezTo>
                    <a:pt x="43" y="26"/>
                    <a:pt x="43" y="32"/>
                    <a:pt x="38" y="37"/>
                  </a:cubicBezTo>
                  <a:cubicBezTo>
                    <a:pt x="32" y="42"/>
                    <a:pt x="23" y="43"/>
                    <a:pt x="16" y="40"/>
                  </a:cubicBezTo>
                  <a:cubicBezTo>
                    <a:pt x="3" y="36"/>
                    <a:pt x="1" y="21"/>
                    <a:pt x="0" y="15"/>
                  </a:cubicBezTo>
                  <a:cubicBezTo>
                    <a:pt x="0" y="12"/>
                    <a:pt x="1" y="10"/>
                    <a:pt x="4" y="9"/>
                  </a:cubicBezTo>
                  <a:cubicBezTo>
                    <a:pt x="6" y="9"/>
                    <a:pt x="9" y="11"/>
                    <a:pt x="9" y="13"/>
                  </a:cubicBezTo>
                  <a:cubicBezTo>
                    <a:pt x="10" y="21"/>
                    <a:pt x="12" y="29"/>
                    <a:pt x="19" y="32"/>
                  </a:cubicBezTo>
                  <a:cubicBezTo>
                    <a:pt x="23" y="33"/>
                    <a:pt x="29" y="32"/>
                    <a:pt x="31" y="30"/>
                  </a:cubicBezTo>
                  <a:cubicBezTo>
                    <a:pt x="33" y="28"/>
                    <a:pt x="33" y="26"/>
                    <a:pt x="33" y="22"/>
                  </a:cubicBezTo>
                  <a:cubicBezTo>
                    <a:pt x="33" y="17"/>
                    <a:pt x="33" y="10"/>
                    <a:pt x="40" y="5"/>
                  </a:cubicBezTo>
                  <a:cubicBezTo>
                    <a:pt x="45" y="2"/>
                    <a:pt x="53" y="2"/>
                    <a:pt x="58" y="6"/>
                  </a:cubicBezTo>
                  <a:cubicBezTo>
                    <a:pt x="62" y="10"/>
                    <a:pt x="62" y="15"/>
                    <a:pt x="62" y="19"/>
                  </a:cubicBezTo>
                  <a:cubicBezTo>
                    <a:pt x="61" y="19"/>
                    <a:pt x="61" y="20"/>
                    <a:pt x="61" y="21"/>
                  </a:cubicBezTo>
                  <a:cubicBezTo>
                    <a:pt x="61" y="25"/>
                    <a:pt x="68" y="26"/>
                    <a:pt x="70" y="27"/>
                  </a:cubicBezTo>
                  <a:cubicBezTo>
                    <a:pt x="74" y="27"/>
                    <a:pt x="78" y="27"/>
                    <a:pt x="80" y="25"/>
                  </a:cubicBezTo>
                  <a:cubicBezTo>
                    <a:pt x="80" y="24"/>
                    <a:pt x="80" y="21"/>
                    <a:pt x="80" y="19"/>
                  </a:cubicBezTo>
                  <a:cubicBezTo>
                    <a:pt x="79" y="16"/>
                    <a:pt x="79" y="13"/>
                    <a:pt x="80" y="9"/>
                  </a:cubicBezTo>
                  <a:cubicBezTo>
                    <a:pt x="81" y="7"/>
                    <a:pt x="83" y="2"/>
                    <a:pt x="90" y="2"/>
                  </a:cubicBezTo>
                  <a:cubicBezTo>
                    <a:pt x="98" y="1"/>
                    <a:pt x="103" y="3"/>
                    <a:pt x="107" y="7"/>
                  </a:cubicBezTo>
                  <a:cubicBezTo>
                    <a:pt x="111" y="12"/>
                    <a:pt x="112" y="20"/>
                    <a:pt x="110" y="30"/>
                  </a:cubicBezTo>
                  <a:cubicBezTo>
                    <a:pt x="108" y="37"/>
                    <a:pt x="109" y="42"/>
                    <a:pt x="113" y="45"/>
                  </a:cubicBezTo>
                  <a:cubicBezTo>
                    <a:pt x="118" y="48"/>
                    <a:pt x="125" y="49"/>
                    <a:pt x="130" y="46"/>
                  </a:cubicBezTo>
                  <a:cubicBezTo>
                    <a:pt x="134" y="44"/>
                    <a:pt x="136" y="40"/>
                    <a:pt x="135" y="34"/>
                  </a:cubicBezTo>
                  <a:cubicBezTo>
                    <a:pt x="134" y="25"/>
                    <a:pt x="134" y="25"/>
                    <a:pt x="134" y="25"/>
                  </a:cubicBezTo>
                  <a:cubicBezTo>
                    <a:pt x="134" y="21"/>
                    <a:pt x="133" y="17"/>
                    <a:pt x="136" y="12"/>
                  </a:cubicBezTo>
                  <a:cubicBezTo>
                    <a:pt x="138" y="9"/>
                    <a:pt x="141" y="7"/>
                    <a:pt x="145" y="6"/>
                  </a:cubicBezTo>
                  <a:cubicBezTo>
                    <a:pt x="148" y="5"/>
                    <a:pt x="151" y="6"/>
                    <a:pt x="154" y="8"/>
                  </a:cubicBezTo>
                  <a:cubicBezTo>
                    <a:pt x="157" y="10"/>
                    <a:pt x="158" y="13"/>
                    <a:pt x="160" y="16"/>
                  </a:cubicBezTo>
                  <a:cubicBezTo>
                    <a:pt x="161" y="20"/>
                    <a:pt x="162" y="21"/>
                    <a:pt x="166" y="20"/>
                  </a:cubicBezTo>
                  <a:cubicBezTo>
                    <a:pt x="168" y="19"/>
                    <a:pt x="169" y="18"/>
                    <a:pt x="170" y="16"/>
                  </a:cubicBezTo>
                  <a:cubicBezTo>
                    <a:pt x="170" y="16"/>
                    <a:pt x="170" y="15"/>
                    <a:pt x="170" y="14"/>
                  </a:cubicBezTo>
                  <a:cubicBezTo>
                    <a:pt x="170" y="12"/>
                    <a:pt x="170" y="10"/>
                    <a:pt x="172" y="8"/>
                  </a:cubicBezTo>
                  <a:cubicBezTo>
                    <a:pt x="175" y="1"/>
                    <a:pt x="186" y="0"/>
                    <a:pt x="193" y="4"/>
                  </a:cubicBezTo>
                  <a:cubicBezTo>
                    <a:pt x="198" y="7"/>
                    <a:pt x="202" y="12"/>
                    <a:pt x="203" y="19"/>
                  </a:cubicBezTo>
                  <a:cubicBezTo>
                    <a:pt x="203" y="22"/>
                    <a:pt x="203" y="25"/>
                    <a:pt x="203" y="27"/>
                  </a:cubicBezTo>
                  <a:cubicBezTo>
                    <a:pt x="202" y="36"/>
                    <a:pt x="202" y="39"/>
                    <a:pt x="209" y="40"/>
                  </a:cubicBezTo>
                  <a:cubicBezTo>
                    <a:pt x="214" y="40"/>
                    <a:pt x="219" y="39"/>
                    <a:pt x="222" y="35"/>
                  </a:cubicBezTo>
                  <a:cubicBezTo>
                    <a:pt x="225" y="32"/>
                    <a:pt x="225" y="28"/>
                    <a:pt x="224" y="25"/>
                  </a:cubicBezTo>
                  <a:cubicBezTo>
                    <a:pt x="224" y="24"/>
                    <a:pt x="223" y="23"/>
                    <a:pt x="223" y="22"/>
                  </a:cubicBezTo>
                  <a:cubicBezTo>
                    <a:pt x="221" y="18"/>
                    <a:pt x="218" y="13"/>
                    <a:pt x="222" y="7"/>
                  </a:cubicBezTo>
                  <a:cubicBezTo>
                    <a:pt x="227" y="2"/>
                    <a:pt x="235" y="2"/>
                    <a:pt x="241" y="4"/>
                  </a:cubicBezTo>
                  <a:cubicBezTo>
                    <a:pt x="251" y="7"/>
                    <a:pt x="254" y="13"/>
                    <a:pt x="254" y="17"/>
                  </a:cubicBezTo>
                  <a:cubicBezTo>
                    <a:pt x="254" y="18"/>
                    <a:pt x="254" y="19"/>
                    <a:pt x="254" y="20"/>
                  </a:cubicBezTo>
                  <a:cubicBezTo>
                    <a:pt x="254" y="22"/>
                    <a:pt x="254" y="23"/>
                    <a:pt x="255" y="24"/>
                  </a:cubicBezTo>
                  <a:cubicBezTo>
                    <a:pt x="255" y="24"/>
                    <a:pt x="256" y="25"/>
                    <a:pt x="257" y="26"/>
                  </a:cubicBezTo>
                  <a:cubicBezTo>
                    <a:pt x="259" y="27"/>
                    <a:pt x="262" y="27"/>
                    <a:pt x="263" y="26"/>
                  </a:cubicBezTo>
                  <a:cubicBezTo>
                    <a:pt x="266" y="25"/>
                    <a:pt x="268" y="26"/>
                    <a:pt x="270" y="28"/>
                  </a:cubicBezTo>
                  <a:cubicBezTo>
                    <a:pt x="271" y="30"/>
                    <a:pt x="270" y="33"/>
                    <a:pt x="268" y="34"/>
                  </a:cubicBezTo>
                  <a:cubicBezTo>
                    <a:pt x="263" y="36"/>
                    <a:pt x="258" y="36"/>
                    <a:pt x="253" y="34"/>
                  </a:cubicBezTo>
                  <a:cubicBezTo>
                    <a:pt x="249" y="33"/>
                    <a:pt x="247" y="30"/>
                    <a:pt x="246" y="26"/>
                  </a:cubicBezTo>
                  <a:cubicBezTo>
                    <a:pt x="245" y="24"/>
                    <a:pt x="245" y="22"/>
                    <a:pt x="245" y="21"/>
                  </a:cubicBezTo>
                  <a:cubicBezTo>
                    <a:pt x="245" y="20"/>
                    <a:pt x="245" y="19"/>
                    <a:pt x="245" y="18"/>
                  </a:cubicBezTo>
                  <a:cubicBezTo>
                    <a:pt x="245" y="17"/>
                    <a:pt x="244" y="15"/>
                    <a:pt x="238" y="13"/>
                  </a:cubicBezTo>
                  <a:cubicBezTo>
                    <a:pt x="234" y="11"/>
                    <a:pt x="231" y="12"/>
                    <a:pt x="230" y="13"/>
                  </a:cubicBezTo>
                  <a:cubicBezTo>
                    <a:pt x="229" y="14"/>
                    <a:pt x="230" y="16"/>
                    <a:pt x="231" y="18"/>
                  </a:cubicBezTo>
                  <a:cubicBezTo>
                    <a:pt x="232" y="19"/>
                    <a:pt x="232" y="21"/>
                    <a:pt x="233" y="22"/>
                  </a:cubicBezTo>
                  <a:cubicBezTo>
                    <a:pt x="235" y="28"/>
                    <a:pt x="234" y="35"/>
                    <a:pt x="229" y="40"/>
                  </a:cubicBezTo>
                  <a:cubicBezTo>
                    <a:pt x="224" y="47"/>
                    <a:pt x="216" y="50"/>
                    <a:pt x="207" y="49"/>
                  </a:cubicBezTo>
                  <a:cubicBezTo>
                    <a:pt x="192" y="46"/>
                    <a:pt x="193" y="33"/>
                    <a:pt x="193" y="26"/>
                  </a:cubicBezTo>
                  <a:cubicBezTo>
                    <a:pt x="194" y="24"/>
                    <a:pt x="194" y="22"/>
                    <a:pt x="194" y="20"/>
                  </a:cubicBezTo>
                  <a:cubicBezTo>
                    <a:pt x="193" y="18"/>
                    <a:pt x="192" y="14"/>
                    <a:pt x="188" y="12"/>
                  </a:cubicBezTo>
                  <a:cubicBezTo>
                    <a:pt x="185" y="10"/>
                    <a:pt x="181" y="11"/>
                    <a:pt x="180" y="13"/>
                  </a:cubicBezTo>
                  <a:cubicBezTo>
                    <a:pt x="179" y="13"/>
                    <a:pt x="179" y="14"/>
                    <a:pt x="179" y="15"/>
                  </a:cubicBezTo>
                  <a:cubicBezTo>
                    <a:pt x="179" y="16"/>
                    <a:pt x="179" y="18"/>
                    <a:pt x="178" y="19"/>
                  </a:cubicBezTo>
                  <a:cubicBezTo>
                    <a:pt x="177" y="24"/>
                    <a:pt x="173" y="27"/>
                    <a:pt x="168" y="29"/>
                  </a:cubicBezTo>
                  <a:cubicBezTo>
                    <a:pt x="156" y="31"/>
                    <a:pt x="153" y="24"/>
                    <a:pt x="151" y="20"/>
                  </a:cubicBezTo>
                  <a:cubicBezTo>
                    <a:pt x="150" y="18"/>
                    <a:pt x="150" y="16"/>
                    <a:pt x="149" y="15"/>
                  </a:cubicBezTo>
                  <a:cubicBezTo>
                    <a:pt x="148" y="15"/>
                    <a:pt x="147" y="15"/>
                    <a:pt x="147" y="15"/>
                  </a:cubicBezTo>
                  <a:cubicBezTo>
                    <a:pt x="145" y="15"/>
                    <a:pt x="144" y="16"/>
                    <a:pt x="144" y="17"/>
                  </a:cubicBezTo>
                  <a:cubicBezTo>
                    <a:pt x="143" y="18"/>
                    <a:pt x="143" y="21"/>
                    <a:pt x="143" y="24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5" y="43"/>
                    <a:pt x="142" y="50"/>
                    <a:pt x="134" y="54"/>
                  </a:cubicBezTo>
                  <a:cubicBezTo>
                    <a:pt x="131" y="56"/>
                    <a:pt x="127" y="57"/>
                    <a:pt x="123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2" name="Freeform 272"/>
            <p:cNvSpPr/>
            <p:nvPr/>
          </p:nvSpPr>
          <p:spPr bwMode="auto">
            <a:xfrm>
              <a:off x="1077913" y="6854825"/>
              <a:ext cx="592138" cy="130175"/>
            </a:xfrm>
            <a:custGeom>
              <a:avLst/>
              <a:gdLst>
                <a:gd name="T0" fmla="*/ 109 w 211"/>
                <a:gd name="T1" fmla="*/ 44 h 46"/>
                <a:gd name="T2" fmla="*/ 98 w 211"/>
                <a:gd name="T3" fmla="*/ 15 h 46"/>
                <a:gd name="T4" fmla="*/ 96 w 211"/>
                <a:gd name="T5" fmla="*/ 14 h 46"/>
                <a:gd name="T6" fmla="*/ 80 w 211"/>
                <a:gd name="T7" fmla="*/ 25 h 46"/>
                <a:gd name="T8" fmla="*/ 71 w 211"/>
                <a:gd name="T9" fmla="*/ 14 h 46"/>
                <a:gd name="T10" fmla="*/ 66 w 211"/>
                <a:gd name="T11" fmla="*/ 12 h 46"/>
                <a:gd name="T12" fmla="*/ 62 w 211"/>
                <a:gd name="T13" fmla="*/ 22 h 46"/>
                <a:gd name="T14" fmla="*/ 33 w 211"/>
                <a:gd name="T15" fmla="*/ 34 h 46"/>
                <a:gd name="T16" fmla="*/ 31 w 211"/>
                <a:gd name="T17" fmla="*/ 16 h 46"/>
                <a:gd name="T18" fmla="*/ 27 w 211"/>
                <a:gd name="T19" fmla="*/ 12 h 46"/>
                <a:gd name="T20" fmla="*/ 22 w 211"/>
                <a:gd name="T21" fmla="*/ 18 h 46"/>
                <a:gd name="T22" fmla="*/ 16 w 211"/>
                <a:gd name="T23" fmla="*/ 29 h 46"/>
                <a:gd name="T24" fmla="*/ 2 w 211"/>
                <a:gd name="T25" fmla="*/ 23 h 46"/>
                <a:gd name="T26" fmla="*/ 12 w 211"/>
                <a:gd name="T27" fmla="*/ 21 h 46"/>
                <a:gd name="T28" fmla="*/ 13 w 211"/>
                <a:gd name="T29" fmla="*/ 17 h 46"/>
                <a:gd name="T30" fmla="*/ 24 w 211"/>
                <a:gd name="T31" fmla="*/ 4 h 46"/>
                <a:gd name="T32" fmla="*/ 39 w 211"/>
                <a:gd name="T33" fmla="*/ 19 h 46"/>
                <a:gd name="T34" fmla="*/ 40 w 211"/>
                <a:gd name="T35" fmla="*/ 28 h 46"/>
                <a:gd name="T36" fmla="*/ 53 w 211"/>
                <a:gd name="T37" fmla="*/ 23 h 46"/>
                <a:gd name="T38" fmla="*/ 61 w 211"/>
                <a:gd name="T39" fmla="*/ 4 h 46"/>
                <a:gd name="T40" fmla="*/ 80 w 211"/>
                <a:gd name="T41" fmla="*/ 13 h 46"/>
                <a:gd name="T42" fmla="*/ 83 w 211"/>
                <a:gd name="T43" fmla="*/ 16 h 46"/>
                <a:gd name="T44" fmla="*/ 91 w 211"/>
                <a:gd name="T45" fmla="*/ 7 h 46"/>
                <a:gd name="T46" fmla="*/ 106 w 211"/>
                <a:gd name="T47" fmla="*/ 11 h 46"/>
                <a:gd name="T48" fmla="*/ 113 w 211"/>
                <a:gd name="T49" fmla="*/ 36 h 46"/>
                <a:gd name="T50" fmla="*/ 125 w 211"/>
                <a:gd name="T51" fmla="*/ 30 h 46"/>
                <a:gd name="T52" fmla="*/ 140 w 211"/>
                <a:gd name="T53" fmla="*/ 2 h 46"/>
                <a:gd name="T54" fmla="*/ 150 w 211"/>
                <a:gd name="T55" fmla="*/ 21 h 46"/>
                <a:gd name="T56" fmla="*/ 162 w 211"/>
                <a:gd name="T57" fmla="*/ 18 h 46"/>
                <a:gd name="T58" fmla="*/ 165 w 211"/>
                <a:gd name="T59" fmla="*/ 6 h 46"/>
                <a:gd name="T60" fmla="*/ 185 w 211"/>
                <a:gd name="T61" fmla="*/ 19 h 46"/>
                <a:gd name="T62" fmla="*/ 195 w 211"/>
                <a:gd name="T63" fmla="*/ 25 h 46"/>
                <a:gd name="T64" fmla="*/ 207 w 211"/>
                <a:gd name="T65" fmla="*/ 8 h 46"/>
                <a:gd name="T66" fmla="*/ 198 w 211"/>
                <a:gd name="T67" fmla="*/ 34 h 46"/>
                <a:gd name="T68" fmla="*/ 176 w 211"/>
                <a:gd name="T69" fmla="*/ 18 h 46"/>
                <a:gd name="T70" fmla="*/ 171 w 211"/>
                <a:gd name="T71" fmla="*/ 13 h 46"/>
                <a:gd name="T72" fmla="*/ 171 w 211"/>
                <a:gd name="T73" fmla="*/ 18 h 46"/>
                <a:gd name="T74" fmla="*/ 142 w 211"/>
                <a:gd name="T75" fmla="*/ 25 h 46"/>
                <a:gd name="T76" fmla="*/ 141 w 211"/>
                <a:gd name="T77" fmla="*/ 11 h 46"/>
                <a:gd name="T78" fmla="*/ 135 w 211"/>
                <a:gd name="T79" fmla="*/ 13 h 46"/>
                <a:gd name="T80" fmla="*/ 128 w 211"/>
                <a:gd name="T81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1" h="46">
                  <a:moveTo>
                    <a:pt x="118" y="46"/>
                  </a:moveTo>
                  <a:cubicBezTo>
                    <a:pt x="115" y="46"/>
                    <a:pt x="112" y="46"/>
                    <a:pt x="109" y="44"/>
                  </a:cubicBezTo>
                  <a:cubicBezTo>
                    <a:pt x="105" y="42"/>
                    <a:pt x="98" y="36"/>
                    <a:pt x="98" y="21"/>
                  </a:cubicBezTo>
                  <a:cubicBezTo>
                    <a:pt x="99" y="18"/>
                    <a:pt x="99" y="16"/>
                    <a:pt x="98" y="15"/>
                  </a:cubicBezTo>
                  <a:cubicBezTo>
                    <a:pt x="98" y="15"/>
                    <a:pt x="98" y="14"/>
                    <a:pt x="97" y="14"/>
                  </a:cubicBezTo>
                  <a:cubicBezTo>
                    <a:pt x="97" y="14"/>
                    <a:pt x="96" y="14"/>
                    <a:pt x="96" y="14"/>
                  </a:cubicBezTo>
                  <a:cubicBezTo>
                    <a:pt x="96" y="15"/>
                    <a:pt x="95" y="16"/>
                    <a:pt x="95" y="17"/>
                  </a:cubicBezTo>
                  <a:cubicBezTo>
                    <a:pt x="93" y="21"/>
                    <a:pt x="90" y="27"/>
                    <a:pt x="80" y="25"/>
                  </a:cubicBezTo>
                  <a:cubicBezTo>
                    <a:pt x="76" y="24"/>
                    <a:pt x="73" y="21"/>
                    <a:pt x="72" y="17"/>
                  </a:cubicBezTo>
                  <a:cubicBezTo>
                    <a:pt x="71" y="16"/>
                    <a:pt x="71" y="15"/>
                    <a:pt x="71" y="14"/>
                  </a:cubicBezTo>
                  <a:cubicBezTo>
                    <a:pt x="71" y="13"/>
                    <a:pt x="71" y="12"/>
                    <a:pt x="71" y="12"/>
                  </a:cubicBezTo>
                  <a:cubicBezTo>
                    <a:pt x="70" y="11"/>
                    <a:pt x="68" y="11"/>
                    <a:pt x="66" y="12"/>
                  </a:cubicBezTo>
                  <a:cubicBezTo>
                    <a:pt x="63" y="13"/>
                    <a:pt x="62" y="16"/>
                    <a:pt x="62" y="18"/>
                  </a:cubicBezTo>
                  <a:cubicBezTo>
                    <a:pt x="62" y="19"/>
                    <a:pt x="62" y="20"/>
                    <a:pt x="62" y="22"/>
                  </a:cubicBezTo>
                  <a:cubicBezTo>
                    <a:pt x="63" y="28"/>
                    <a:pt x="64" y="39"/>
                    <a:pt x="50" y="41"/>
                  </a:cubicBezTo>
                  <a:cubicBezTo>
                    <a:pt x="43" y="42"/>
                    <a:pt x="37" y="39"/>
                    <a:pt x="33" y="34"/>
                  </a:cubicBezTo>
                  <a:cubicBezTo>
                    <a:pt x="29" y="30"/>
                    <a:pt x="28" y="24"/>
                    <a:pt x="30" y="18"/>
                  </a:cubicBezTo>
                  <a:cubicBezTo>
                    <a:pt x="30" y="17"/>
                    <a:pt x="31" y="17"/>
                    <a:pt x="31" y="16"/>
                  </a:cubicBezTo>
                  <a:cubicBezTo>
                    <a:pt x="32" y="15"/>
                    <a:pt x="32" y="13"/>
                    <a:pt x="32" y="12"/>
                  </a:cubicBezTo>
                  <a:cubicBezTo>
                    <a:pt x="32" y="12"/>
                    <a:pt x="30" y="11"/>
                    <a:pt x="27" y="12"/>
                  </a:cubicBezTo>
                  <a:cubicBezTo>
                    <a:pt x="23" y="14"/>
                    <a:pt x="23" y="15"/>
                    <a:pt x="23" y="16"/>
                  </a:cubicBezTo>
                  <a:cubicBezTo>
                    <a:pt x="23" y="17"/>
                    <a:pt x="23" y="17"/>
                    <a:pt x="22" y="18"/>
                  </a:cubicBezTo>
                  <a:cubicBezTo>
                    <a:pt x="22" y="19"/>
                    <a:pt x="22" y="21"/>
                    <a:pt x="22" y="22"/>
                  </a:cubicBezTo>
                  <a:cubicBezTo>
                    <a:pt x="21" y="25"/>
                    <a:pt x="19" y="28"/>
                    <a:pt x="16" y="29"/>
                  </a:cubicBezTo>
                  <a:cubicBezTo>
                    <a:pt x="12" y="31"/>
                    <a:pt x="7" y="31"/>
                    <a:pt x="3" y="29"/>
                  </a:cubicBezTo>
                  <a:cubicBezTo>
                    <a:pt x="1" y="28"/>
                    <a:pt x="0" y="25"/>
                    <a:pt x="2" y="23"/>
                  </a:cubicBezTo>
                  <a:cubicBezTo>
                    <a:pt x="3" y="21"/>
                    <a:pt x="6" y="20"/>
                    <a:pt x="8" y="21"/>
                  </a:cubicBezTo>
                  <a:cubicBezTo>
                    <a:pt x="9" y="22"/>
                    <a:pt x="11" y="22"/>
                    <a:pt x="12" y="21"/>
                  </a:cubicBezTo>
                  <a:cubicBezTo>
                    <a:pt x="13" y="21"/>
                    <a:pt x="13" y="20"/>
                    <a:pt x="13" y="20"/>
                  </a:cubicBezTo>
                  <a:cubicBezTo>
                    <a:pt x="13" y="19"/>
                    <a:pt x="13" y="18"/>
                    <a:pt x="13" y="17"/>
                  </a:cubicBezTo>
                  <a:cubicBezTo>
                    <a:pt x="13" y="17"/>
                    <a:pt x="13" y="16"/>
                    <a:pt x="13" y="15"/>
                  </a:cubicBezTo>
                  <a:cubicBezTo>
                    <a:pt x="14" y="11"/>
                    <a:pt x="16" y="6"/>
                    <a:pt x="24" y="4"/>
                  </a:cubicBezTo>
                  <a:cubicBezTo>
                    <a:pt x="29" y="2"/>
                    <a:pt x="36" y="2"/>
                    <a:pt x="40" y="7"/>
                  </a:cubicBezTo>
                  <a:cubicBezTo>
                    <a:pt x="43" y="11"/>
                    <a:pt x="41" y="16"/>
                    <a:pt x="39" y="19"/>
                  </a:cubicBezTo>
                  <a:cubicBezTo>
                    <a:pt x="39" y="20"/>
                    <a:pt x="39" y="21"/>
                    <a:pt x="39" y="21"/>
                  </a:cubicBezTo>
                  <a:cubicBezTo>
                    <a:pt x="38" y="24"/>
                    <a:pt x="38" y="26"/>
                    <a:pt x="40" y="28"/>
                  </a:cubicBezTo>
                  <a:cubicBezTo>
                    <a:pt x="42" y="31"/>
                    <a:pt x="45" y="32"/>
                    <a:pt x="49" y="32"/>
                  </a:cubicBezTo>
                  <a:cubicBezTo>
                    <a:pt x="53" y="31"/>
                    <a:pt x="54" y="30"/>
                    <a:pt x="53" y="23"/>
                  </a:cubicBezTo>
                  <a:cubicBezTo>
                    <a:pt x="53" y="21"/>
                    <a:pt x="53" y="19"/>
                    <a:pt x="53" y="17"/>
                  </a:cubicBezTo>
                  <a:cubicBezTo>
                    <a:pt x="54" y="11"/>
                    <a:pt x="57" y="6"/>
                    <a:pt x="61" y="4"/>
                  </a:cubicBezTo>
                  <a:cubicBezTo>
                    <a:pt x="67" y="0"/>
                    <a:pt x="76" y="2"/>
                    <a:pt x="79" y="8"/>
                  </a:cubicBezTo>
                  <a:cubicBezTo>
                    <a:pt x="80" y="9"/>
                    <a:pt x="80" y="11"/>
                    <a:pt x="80" y="13"/>
                  </a:cubicBezTo>
                  <a:cubicBezTo>
                    <a:pt x="80" y="13"/>
                    <a:pt x="80" y="14"/>
                    <a:pt x="80" y="14"/>
                  </a:cubicBezTo>
                  <a:cubicBezTo>
                    <a:pt x="81" y="15"/>
                    <a:pt x="82" y="16"/>
                    <a:pt x="83" y="16"/>
                  </a:cubicBezTo>
                  <a:cubicBezTo>
                    <a:pt x="85" y="17"/>
                    <a:pt x="85" y="17"/>
                    <a:pt x="86" y="14"/>
                  </a:cubicBezTo>
                  <a:cubicBezTo>
                    <a:pt x="87" y="11"/>
                    <a:pt x="88" y="9"/>
                    <a:pt x="91" y="7"/>
                  </a:cubicBezTo>
                  <a:cubicBezTo>
                    <a:pt x="93" y="5"/>
                    <a:pt x="96" y="5"/>
                    <a:pt x="99" y="5"/>
                  </a:cubicBezTo>
                  <a:cubicBezTo>
                    <a:pt x="102" y="6"/>
                    <a:pt x="105" y="8"/>
                    <a:pt x="106" y="11"/>
                  </a:cubicBezTo>
                  <a:cubicBezTo>
                    <a:pt x="108" y="14"/>
                    <a:pt x="108" y="19"/>
                    <a:pt x="108" y="21"/>
                  </a:cubicBezTo>
                  <a:cubicBezTo>
                    <a:pt x="107" y="28"/>
                    <a:pt x="109" y="34"/>
                    <a:pt x="113" y="36"/>
                  </a:cubicBezTo>
                  <a:cubicBezTo>
                    <a:pt x="116" y="38"/>
                    <a:pt x="120" y="38"/>
                    <a:pt x="123" y="36"/>
                  </a:cubicBezTo>
                  <a:cubicBezTo>
                    <a:pt x="124" y="35"/>
                    <a:pt x="126" y="33"/>
                    <a:pt x="125" y="30"/>
                  </a:cubicBezTo>
                  <a:cubicBezTo>
                    <a:pt x="124" y="24"/>
                    <a:pt x="123" y="13"/>
                    <a:pt x="128" y="7"/>
                  </a:cubicBezTo>
                  <a:cubicBezTo>
                    <a:pt x="130" y="4"/>
                    <a:pt x="134" y="2"/>
                    <a:pt x="140" y="2"/>
                  </a:cubicBezTo>
                  <a:cubicBezTo>
                    <a:pt x="151" y="3"/>
                    <a:pt x="150" y="13"/>
                    <a:pt x="150" y="17"/>
                  </a:cubicBezTo>
                  <a:cubicBezTo>
                    <a:pt x="150" y="18"/>
                    <a:pt x="150" y="20"/>
                    <a:pt x="150" y="21"/>
                  </a:cubicBezTo>
                  <a:cubicBezTo>
                    <a:pt x="150" y="22"/>
                    <a:pt x="153" y="22"/>
                    <a:pt x="156" y="22"/>
                  </a:cubicBezTo>
                  <a:cubicBezTo>
                    <a:pt x="157" y="21"/>
                    <a:pt x="162" y="20"/>
                    <a:pt x="162" y="18"/>
                  </a:cubicBezTo>
                  <a:cubicBezTo>
                    <a:pt x="162" y="17"/>
                    <a:pt x="162" y="17"/>
                    <a:pt x="162" y="16"/>
                  </a:cubicBezTo>
                  <a:cubicBezTo>
                    <a:pt x="161" y="14"/>
                    <a:pt x="161" y="9"/>
                    <a:pt x="165" y="6"/>
                  </a:cubicBezTo>
                  <a:cubicBezTo>
                    <a:pt x="169" y="2"/>
                    <a:pt x="176" y="2"/>
                    <a:pt x="180" y="5"/>
                  </a:cubicBezTo>
                  <a:cubicBezTo>
                    <a:pt x="186" y="9"/>
                    <a:pt x="185" y="15"/>
                    <a:pt x="185" y="19"/>
                  </a:cubicBezTo>
                  <a:cubicBezTo>
                    <a:pt x="185" y="22"/>
                    <a:pt x="185" y="23"/>
                    <a:pt x="187" y="24"/>
                  </a:cubicBezTo>
                  <a:cubicBezTo>
                    <a:pt x="188" y="26"/>
                    <a:pt x="192" y="27"/>
                    <a:pt x="195" y="25"/>
                  </a:cubicBezTo>
                  <a:cubicBezTo>
                    <a:pt x="200" y="24"/>
                    <a:pt x="201" y="17"/>
                    <a:pt x="202" y="12"/>
                  </a:cubicBezTo>
                  <a:cubicBezTo>
                    <a:pt x="202" y="9"/>
                    <a:pt x="205" y="8"/>
                    <a:pt x="207" y="8"/>
                  </a:cubicBezTo>
                  <a:cubicBezTo>
                    <a:pt x="210" y="8"/>
                    <a:pt x="211" y="11"/>
                    <a:pt x="211" y="13"/>
                  </a:cubicBezTo>
                  <a:cubicBezTo>
                    <a:pt x="210" y="19"/>
                    <a:pt x="209" y="30"/>
                    <a:pt x="198" y="34"/>
                  </a:cubicBezTo>
                  <a:cubicBezTo>
                    <a:pt x="192" y="36"/>
                    <a:pt x="185" y="35"/>
                    <a:pt x="180" y="31"/>
                  </a:cubicBezTo>
                  <a:cubicBezTo>
                    <a:pt x="176" y="27"/>
                    <a:pt x="176" y="22"/>
                    <a:pt x="176" y="18"/>
                  </a:cubicBezTo>
                  <a:cubicBezTo>
                    <a:pt x="176" y="15"/>
                    <a:pt x="176" y="14"/>
                    <a:pt x="175" y="13"/>
                  </a:cubicBezTo>
                  <a:cubicBezTo>
                    <a:pt x="174" y="12"/>
                    <a:pt x="172" y="12"/>
                    <a:pt x="171" y="13"/>
                  </a:cubicBezTo>
                  <a:cubicBezTo>
                    <a:pt x="171" y="13"/>
                    <a:pt x="171" y="14"/>
                    <a:pt x="171" y="16"/>
                  </a:cubicBezTo>
                  <a:cubicBezTo>
                    <a:pt x="171" y="16"/>
                    <a:pt x="171" y="17"/>
                    <a:pt x="171" y="18"/>
                  </a:cubicBezTo>
                  <a:cubicBezTo>
                    <a:pt x="171" y="24"/>
                    <a:pt x="166" y="29"/>
                    <a:pt x="158" y="31"/>
                  </a:cubicBezTo>
                  <a:cubicBezTo>
                    <a:pt x="151" y="32"/>
                    <a:pt x="144" y="30"/>
                    <a:pt x="142" y="25"/>
                  </a:cubicBezTo>
                  <a:cubicBezTo>
                    <a:pt x="140" y="22"/>
                    <a:pt x="140" y="19"/>
                    <a:pt x="141" y="16"/>
                  </a:cubicBezTo>
                  <a:cubicBezTo>
                    <a:pt x="141" y="15"/>
                    <a:pt x="141" y="12"/>
                    <a:pt x="141" y="11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37" y="11"/>
                    <a:pt x="136" y="12"/>
                    <a:pt x="135" y="13"/>
                  </a:cubicBezTo>
                  <a:cubicBezTo>
                    <a:pt x="133" y="15"/>
                    <a:pt x="133" y="23"/>
                    <a:pt x="134" y="29"/>
                  </a:cubicBezTo>
                  <a:cubicBezTo>
                    <a:pt x="135" y="34"/>
                    <a:pt x="133" y="40"/>
                    <a:pt x="128" y="43"/>
                  </a:cubicBezTo>
                  <a:cubicBezTo>
                    <a:pt x="125" y="45"/>
                    <a:pt x="122" y="46"/>
                    <a:pt x="118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3" name="Freeform 273"/>
            <p:cNvSpPr/>
            <p:nvPr/>
          </p:nvSpPr>
          <p:spPr bwMode="auto">
            <a:xfrm>
              <a:off x="1223963" y="6670675"/>
              <a:ext cx="306388" cy="84138"/>
            </a:xfrm>
            <a:custGeom>
              <a:avLst/>
              <a:gdLst>
                <a:gd name="T0" fmla="*/ 52 w 109"/>
                <a:gd name="T1" fmla="*/ 30 h 30"/>
                <a:gd name="T2" fmla="*/ 33 w 109"/>
                <a:gd name="T3" fmla="*/ 22 h 30"/>
                <a:gd name="T4" fmla="*/ 33 w 109"/>
                <a:gd name="T5" fmla="*/ 12 h 30"/>
                <a:gd name="T6" fmla="*/ 34 w 109"/>
                <a:gd name="T7" fmla="*/ 10 h 30"/>
                <a:gd name="T8" fmla="*/ 28 w 109"/>
                <a:gd name="T9" fmla="*/ 11 h 30"/>
                <a:gd name="T10" fmla="*/ 23 w 109"/>
                <a:gd name="T11" fmla="*/ 12 h 30"/>
                <a:gd name="T12" fmla="*/ 23 w 109"/>
                <a:gd name="T13" fmla="*/ 12 h 30"/>
                <a:gd name="T14" fmla="*/ 23 w 109"/>
                <a:gd name="T15" fmla="*/ 13 h 30"/>
                <a:gd name="T16" fmla="*/ 22 w 109"/>
                <a:gd name="T17" fmla="*/ 17 h 30"/>
                <a:gd name="T18" fmla="*/ 3 w 109"/>
                <a:gd name="T19" fmla="*/ 22 h 30"/>
                <a:gd name="T20" fmla="*/ 0 w 109"/>
                <a:gd name="T21" fmla="*/ 16 h 30"/>
                <a:gd name="T22" fmla="*/ 6 w 109"/>
                <a:gd name="T23" fmla="*/ 14 h 30"/>
                <a:gd name="T24" fmla="*/ 14 w 109"/>
                <a:gd name="T25" fmla="*/ 13 h 30"/>
                <a:gd name="T26" fmla="*/ 14 w 109"/>
                <a:gd name="T27" fmla="*/ 12 h 30"/>
                <a:gd name="T28" fmla="*/ 14 w 109"/>
                <a:gd name="T29" fmla="*/ 11 h 30"/>
                <a:gd name="T30" fmla="*/ 26 w 109"/>
                <a:gd name="T31" fmla="*/ 2 h 30"/>
                <a:gd name="T32" fmla="*/ 42 w 109"/>
                <a:gd name="T33" fmla="*/ 3 h 30"/>
                <a:gd name="T34" fmla="*/ 42 w 109"/>
                <a:gd name="T35" fmla="*/ 15 h 30"/>
                <a:gd name="T36" fmla="*/ 41 w 109"/>
                <a:gd name="T37" fmla="*/ 17 h 30"/>
                <a:gd name="T38" fmla="*/ 41 w 109"/>
                <a:gd name="T39" fmla="*/ 17 h 30"/>
                <a:gd name="T40" fmla="*/ 54 w 109"/>
                <a:gd name="T41" fmla="*/ 21 h 30"/>
                <a:gd name="T42" fmla="*/ 59 w 109"/>
                <a:gd name="T43" fmla="*/ 20 h 30"/>
                <a:gd name="T44" fmla="*/ 59 w 109"/>
                <a:gd name="T45" fmla="*/ 17 h 30"/>
                <a:gd name="T46" fmla="*/ 58 w 109"/>
                <a:gd name="T47" fmla="*/ 12 h 30"/>
                <a:gd name="T48" fmla="*/ 68 w 109"/>
                <a:gd name="T49" fmla="*/ 1 h 30"/>
                <a:gd name="T50" fmla="*/ 86 w 109"/>
                <a:gd name="T51" fmla="*/ 4 h 30"/>
                <a:gd name="T52" fmla="*/ 88 w 109"/>
                <a:gd name="T53" fmla="*/ 9 h 30"/>
                <a:gd name="T54" fmla="*/ 88 w 109"/>
                <a:gd name="T55" fmla="*/ 9 h 30"/>
                <a:gd name="T56" fmla="*/ 91 w 109"/>
                <a:gd name="T57" fmla="*/ 10 h 30"/>
                <a:gd name="T58" fmla="*/ 99 w 109"/>
                <a:gd name="T59" fmla="*/ 6 h 30"/>
                <a:gd name="T60" fmla="*/ 105 w 109"/>
                <a:gd name="T61" fmla="*/ 4 h 30"/>
                <a:gd name="T62" fmla="*/ 108 w 109"/>
                <a:gd name="T63" fmla="*/ 10 h 30"/>
                <a:gd name="T64" fmla="*/ 89 w 109"/>
                <a:gd name="T65" fmla="*/ 19 h 30"/>
                <a:gd name="T66" fmla="*/ 80 w 109"/>
                <a:gd name="T67" fmla="*/ 13 h 30"/>
                <a:gd name="T68" fmla="*/ 79 w 109"/>
                <a:gd name="T69" fmla="*/ 10 h 30"/>
                <a:gd name="T70" fmla="*/ 79 w 109"/>
                <a:gd name="T71" fmla="*/ 10 h 30"/>
                <a:gd name="T72" fmla="*/ 71 w 109"/>
                <a:gd name="T73" fmla="*/ 10 h 30"/>
                <a:gd name="T74" fmla="*/ 67 w 109"/>
                <a:gd name="T75" fmla="*/ 13 h 30"/>
                <a:gd name="T76" fmla="*/ 68 w 109"/>
                <a:gd name="T77" fmla="*/ 16 h 30"/>
                <a:gd name="T78" fmla="*/ 66 w 109"/>
                <a:gd name="T79" fmla="*/ 26 h 30"/>
                <a:gd name="T80" fmla="*/ 55 w 109"/>
                <a:gd name="T81" fmla="*/ 30 h 30"/>
                <a:gd name="T82" fmla="*/ 52 w 109"/>
                <a:gd name="T8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9" h="30">
                  <a:moveTo>
                    <a:pt x="52" y="30"/>
                  </a:moveTo>
                  <a:cubicBezTo>
                    <a:pt x="43" y="30"/>
                    <a:pt x="36" y="27"/>
                    <a:pt x="33" y="22"/>
                  </a:cubicBezTo>
                  <a:cubicBezTo>
                    <a:pt x="31" y="19"/>
                    <a:pt x="31" y="15"/>
                    <a:pt x="33" y="12"/>
                  </a:cubicBezTo>
                  <a:cubicBezTo>
                    <a:pt x="33" y="11"/>
                    <a:pt x="34" y="11"/>
                    <a:pt x="34" y="10"/>
                  </a:cubicBezTo>
                  <a:cubicBezTo>
                    <a:pt x="33" y="10"/>
                    <a:pt x="30" y="10"/>
                    <a:pt x="28" y="11"/>
                  </a:cubicBezTo>
                  <a:cubicBezTo>
                    <a:pt x="24" y="11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3"/>
                    <a:pt x="23" y="13"/>
                  </a:cubicBezTo>
                  <a:cubicBezTo>
                    <a:pt x="23" y="14"/>
                    <a:pt x="23" y="15"/>
                    <a:pt x="22" y="17"/>
                  </a:cubicBezTo>
                  <a:cubicBezTo>
                    <a:pt x="20" y="23"/>
                    <a:pt x="9" y="24"/>
                    <a:pt x="3" y="22"/>
                  </a:cubicBezTo>
                  <a:cubicBezTo>
                    <a:pt x="1" y="21"/>
                    <a:pt x="0" y="19"/>
                    <a:pt x="0" y="16"/>
                  </a:cubicBezTo>
                  <a:cubicBezTo>
                    <a:pt x="1" y="14"/>
                    <a:pt x="4" y="13"/>
                    <a:pt x="6" y="14"/>
                  </a:cubicBezTo>
                  <a:cubicBezTo>
                    <a:pt x="9" y="14"/>
                    <a:pt x="12" y="14"/>
                    <a:pt x="14" y="13"/>
                  </a:cubicBezTo>
                  <a:cubicBezTo>
                    <a:pt x="14" y="13"/>
                    <a:pt x="14" y="13"/>
                    <a:pt x="14" y="12"/>
                  </a:cubicBezTo>
                  <a:cubicBezTo>
                    <a:pt x="14" y="12"/>
                    <a:pt x="14" y="11"/>
                    <a:pt x="14" y="11"/>
                  </a:cubicBezTo>
                  <a:cubicBezTo>
                    <a:pt x="15" y="6"/>
                    <a:pt x="19" y="3"/>
                    <a:pt x="26" y="2"/>
                  </a:cubicBezTo>
                  <a:cubicBezTo>
                    <a:pt x="28" y="1"/>
                    <a:pt x="37" y="0"/>
                    <a:pt x="42" y="3"/>
                  </a:cubicBezTo>
                  <a:cubicBezTo>
                    <a:pt x="45" y="6"/>
                    <a:pt x="45" y="10"/>
                    <a:pt x="42" y="15"/>
                  </a:cubicBezTo>
                  <a:cubicBezTo>
                    <a:pt x="41" y="16"/>
                    <a:pt x="41" y="16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2" y="19"/>
                    <a:pt x="47" y="22"/>
                    <a:pt x="54" y="21"/>
                  </a:cubicBezTo>
                  <a:cubicBezTo>
                    <a:pt x="58" y="21"/>
                    <a:pt x="59" y="20"/>
                    <a:pt x="59" y="20"/>
                  </a:cubicBezTo>
                  <a:cubicBezTo>
                    <a:pt x="59" y="19"/>
                    <a:pt x="59" y="18"/>
                    <a:pt x="59" y="17"/>
                  </a:cubicBezTo>
                  <a:cubicBezTo>
                    <a:pt x="58" y="15"/>
                    <a:pt x="58" y="13"/>
                    <a:pt x="58" y="12"/>
                  </a:cubicBezTo>
                  <a:cubicBezTo>
                    <a:pt x="59" y="7"/>
                    <a:pt x="63" y="3"/>
                    <a:pt x="68" y="1"/>
                  </a:cubicBezTo>
                  <a:cubicBezTo>
                    <a:pt x="73" y="0"/>
                    <a:pt x="82" y="0"/>
                    <a:pt x="86" y="4"/>
                  </a:cubicBezTo>
                  <a:cubicBezTo>
                    <a:pt x="87" y="6"/>
                    <a:pt x="88" y="8"/>
                    <a:pt x="88" y="9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8" y="9"/>
                    <a:pt x="89" y="10"/>
                    <a:pt x="91" y="10"/>
                  </a:cubicBezTo>
                  <a:cubicBezTo>
                    <a:pt x="97" y="11"/>
                    <a:pt x="99" y="7"/>
                    <a:pt x="99" y="6"/>
                  </a:cubicBezTo>
                  <a:cubicBezTo>
                    <a:pt x="100" y="4"/>
                    <a:pt x="103" y="3"/>
                    <a:pt x="105" y="4"/>
                  </a:cubicBezTo>
                  <a:cubicBezTo>
                    <a:pt x="107" y="5"/>
                    <a:pt x="109" y="7"/>
                    <a:pt x="108" y="10"/>
                  </a:cubicBezTo>
                  <a:cubicBezTo>
                    <a:pt x="106" y="14"/>
                    <a:pt x="100" y="21"/>
                    <a:pt x="89" y="19"/>
                  </a:cubicBezTo>
                  <a:cubicBezTo>
                    <a:pt x="85" y="19"/>
                    <a:pt x="81" y="16"/>
                    <a:pt x="80" y="13"/>
                  </a:cubicBezTo>
                  <a:cubicBezTo>
                    <a:pt x="79" y="12"/>
                    <a:pt x="79" y="11"/>
                    <a:pt x="79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8" y="10"/>
                    <a:pt x="74" y="9"/>
                    <a:pt x="71" y="10"/>
                  </a:cubicBezTo>
                  <a:cubicBezTo>
                    <a:pt x="69" y="11"/>
                    <a:pt x="68" y="12"/>
                    <a:pt x="67" y="13"/>
                  </a:cubicBezTo>
                  <a:cubicBezTo>
                    <a:pt x="67" y="14"/>
                    <a:pt x="68" y="15"/>
                    <a:pt x="68" y="16"/>
                  </a:cubicBezTo>
                  <a:cubicBezTo>
                    <a:pt x="68" y="18"/>
                    <a:pt x="69" y="22"/>
                    <a:pt x="66" y="26"/>
                  </a:cubicBezTo>
                  <a:cubicBezTo>
                    <a:pt x="64" y="28"/>
                    <a:pt x="60" y="30"/>
                    <a:pt x="55" y="30"/>
                  </a:cubicBezTo>
                  <a:cubicBezTo>
                    <a:pt x="54" y="30"/>
                    <a:pt x="53" y="30"/>
                    <a:pt x="52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4" name="Freeform 274"/>
            <p:cNvSpPr>
              <a:spLocks noEditPoints="1"/>
            </p:cNvSpPr>
            <p:nvPr/>
          </p:nvSpPr>
          <p:spPr bwMode="auto">
            <a:xfrm>
              <a:off x="1136650" y="6762750"/>
              <a:ext cx="87313" cy="87313"/>
            </a:xfrm>
            <a:custGeom>
              <a:avLst/>
              <a:gdLst>
                <a:gd name="T0" fmla="*/ 15 w 31"/>
                <a:gd name="T1" fmla="*/ 31 h 31"/>
                <a:gd name="T2" fmla="*/ 0 w 31"/>
                <a:gd name="T3" fmla="*/ 15 h 31"/>
                <a:gd name="T4" fmla="*/ 15 w 31"/>
                <a:gd name="T5" fmla="*/ 0 h 31"/>
                <a:gd name="T6" fmla="*/ 31 w 31"/>
                <a:gd name="T7" fmla="*/ 15 h 31"/>
                <a:gd name="T8" fmla="*/ 15 w 31"/>
                <a:gd name="T9" fmla="*/ 31 h 31"/>
                <a:gd name="T10" fmla="*/ 15 w 31"/>
                <a:gd name="T11" fmla="*/ 9 h 31"/>
                <a:gd name="T12" fmla="*/ 9 w 31"/>
                <a:gd name="T13" fmla="*/ 15 h 31"/>
                <a:gd name="T14" fmla="*/ 15 w 31"/>
                <a:gd name="T15" fmla="*/ 22 h 31"/>
                <a:gd name="T16" fmla="*/ 21 w 31"/>
                <a:gd name="T17" fmla="*/ 15 h 31"/>
                <a:gd name="T18" fmla="*/ 15 w 31"/>
                <a:gd name="T1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5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4" y="0"/>
                    <a:pt x="31" y="7"/>
                    <a:pt x="31" y="15"/>
                  </a:cubicBezTo>
                  <a:cubicBezTo>
                    <a:pt x="31" y="24"/>
                    <a:pt x="24" y="31"/>
                    <a:pt x="15" y="31"/>
                  </a:cubicBezTo>
                  <a:close/>
                  <a:moveTo>
                    <a:pt x="15" y="9"/>
                  </a:moveTo>
                  <a:cubicBezTo>
                    <a:pt x="12" y="9"/>
                    <a:pt x="9" y="12"/>
                    <a:pt x="9" y="15"/>
                  </a:cubicBezTo>
                  <a:cubicBezTo>
                    <a:pt x="9" y="19"/>
                    <a:pt x="12" y="22"/>
                    <a:pt x="15" y="22"/>
                  </a:cubicBezTo>
                  <a:cubicBezTo>
                    <a:pt x="19" y="22"/>
                    <a:pt x="21" y="19"/>
                    <a:pt x="21" y="15"/>
                  </a:cubicBezTo>
                  <a:cubicBezTo>
                    <a:pt x="21" y="12"/>
                    <a:pt x="19" y="9"/>
                    <a:pt x="1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5" name="Freeform 275"/>
            <p:cNvSpPr>
              <a:spLocks noEditPoints="1"/>
            </p:cNvSpPr>
            <p:nvPr/>
          </p:nvSpPr>
          <p:spPr bwMode="auto">
            <a:xfrm>
              <a:off x="1322388" y="6762750"/>
              <a:ext cx="87313" cy="87313"/>
            </a:xfrm>
            <a:custGeom>
              <a:avLst/>
              <a:gdLst>
                <a:gd name="T0" fmla="*/ 16 w 31"/>
                <a:gd name="T1" fmla="*/ 31 h 31"/>
                <a:gd name="T2" fmla="*/ 0 w 31"/>
                <a:gd name="T3" fmla="*/ 15 h 31"/>
                <a:gd name="T4" fmla="*/ 16 w 31"/>
                <a:gd name="T5" fmla="*/ 0 h 31"/>
                <a:gd name="T6" fmla="*/ 31 w 31"/>
                <a:gd name="T7" fmla="*/ 15 h 31"/>
                <a:gd name="T8" fmla="*/ 16 w 31"/>
                <a:gd name="T9" fmla="*/ 31 h 31"/>
                <a:gd name="T10" fmla="*/ 16 w 31"/>
                <a:gd name="T11" fmla="*/ 9 h 31"/>
                <a:gd name="T12" fmla="*/ 10 w 31"/>
                <a:gd name="T13" fmla="*/ 15 h 31"/>
                <a:gd name="T14" fmla="*/ 16 w 31"/>
                <a:gd name="T15" fmla="*/ 22 h 31"/>
                <a:gd name="T16" fmla="*/ 22 w 31"/>
                <a:gd name="T17" fmla="*/ 15 h 31"/>
                <a:gd name="T18" fmla="*/ 16 w 31"/>
                <a:gd name="T1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6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5"/>
                  </a:cubicBezTo>
                  <a:cubicBezTo>
                    <a:pt x="31" y="24"/>
                    <a:pt x="24" y="31"/>
                    <a:pt x="16" y="31"/>
                  </a:cubicBezTo>
                  <a:close/>
                  <a:moveTo>
                    <a:pt x="16" y="9"/>
                  </a:moveTo>
                  <a:cubicBezTo>
                    <a:pt x="12" y="9"/>
                    <a:pt x="10" y="12"/>
                    <a:pt x="10" y="15"/>
                  </a:cubicBezTo>
                  <a:cubicBezTo>
                    <a:pt x="10" y="19"/>
                    <a:pt x="12" y="22"/>
                    <a:pt x="16" y="22"/>
                  </a:cubicBezTo>
                  <a:cubicBezTo>
                    <a:pt x="19" y="22"/>
                    <a:pt x="22" y="19"/>
                    <a:pt x="22" y="15"/>
                  </a:cubicBezTo>
                  <a:cubicBezTo>
                    <a:pt x="22" y="12"/>
                    <a:pt x="19" y="9"/>
                    <a:pt x="1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6" name="Freeform 276"/>
            <p:cNvSpPr>
              <a:spLocks noEditPoints="1"/>
            </p:cNvSpPr>
            <p:nvPr/>
          </p:nvSpPr>
          <p:spPr bwMode="auto">
            <a:xfrm>
              <a:off x="1019175" y="6992938"/>
              <a:ext cx="87313" cy="87313"/>
            </a:xfrm>
            <a:custGeom>
              <a:avLst/>
              <a:gdLst>
                <a:gd name="T0" fmla="*/ 16 w 31"/>
                <a:gd name="T1" fmla="*/ 31 h 31"/>
                <a:gd name="T2" fmla="*/ 0 w 31"/>
                <a:gd name="T3" fmla="*/ 15 h 31"/>
                <a:gd name="T4" fmla="*/ 16 w 31"/>
                <a:gd name="T5" fmla="*/ 0 h 31"/>
                <a:gd name="T6" fmla="*/ 31 w 31"/>
                <a:gd name="T7" fmla="*/ 15 h 31"/>
                <a:gd name="T8" fmla="*/ 16 w 31"/>
                <a:gd name="T9" fmla="*/ 31 h 31"/>
                <a:gd name="T10" fmla="*/ 16 w 31"/>
                <a:gd name="T11" fmla="*/ 9 h 31"/>
                <a:gd name="T12" fmla="*/ 9 w 31"/>
                <a:gd name="T13" fmla="*/ 15 h 31"/>
                <a:gd name="T14" fmla="*/ 16 w 31"/>
                <a:gd name="T15" fmla="*/ 22 h 31"/>
                <a:gd name="T16" fmla="*/ 22 w 31"/>
                <a:gd name="T17" fmla="*/ 15 h 31"/>
                <a:gd name="T18" fmla="*/ 16 w 31"/>
                <a:gd name="T1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6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5"/>
                  </a:cubicBezTo>
                  <a:cubicBezTo>
                    <a:pt x="31" y="24"/>
                    <a:pt x="24" y="31"/>
                    <a:pt x="16" y="31"/>
                  </a:cubicBezTo>
                  <a:close/>
                  <a:moveTo>
                    <a:pt x="16" y="9"/>
                  </a:moveTo>
                  <a:cubicBezTo>
                    <a:pt x="12" y="9"/>
                    <a:pt x="9" y="12"/>
                    <a:pt x="9" y="15"/>
                  </a:cubicBezTo>
                  <a:cubicBezTo>
                    <a:pt x="9" y="19"/>
                    <a:pt x="12" y="22"/>
                    <a:pt x="16" y="22"/>
                  </a:cubicBezTo>
                  <a:cubicBezTo>
                    <a:pt x="19" y="22"/>
                    <a:pt x="22" y="19"/>
                    <a:pt x="22" y="15"/>
                  </a:cubicBezTo>
                  <a:cubicBezTo>
                    <a:pt x="22" y="12"/>
                    <a:pt x="19" y="9"/>
                    <a:pt x="1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7" name="Freeform 277"/>
            <p:cNvSpPr>
              <a:spLocks noEditPoints="1"/>
            </p:cNvSpPr>
            <p:nvPr/>
          </p:nvSpPr>
          <p:spPr bwMode="auto">
            <a:xfrm>
              <a:off x="1176338" y="6992938"/>
              <a:ext cx="87313" cy="87313"/>
            </a:xfrm>
            <a:custGeom>
              <a:avLst/>
              <a:gdLst>
                <a:gd name="T0" fmla="*/ 15 w 31"/>
                <a:gd name="T1" fmla="*/ 31 h 31"/>
                <a:gd name="T2" fmla="*/ 0 w 31"/>
                <a:gd name="T3" fmla="*/ 15 h 31"/>
                <a:gd name="T4" fmla="*/ 15 w 31"/>
                <a:gd name="T5" fmla="*/ 0 h 31"/>
                <a:gd name="T6" fmla="*/ 31 w 31"/>
                <a:gd name="T7" fmla="*/ 15 h 31"/>
                <a:gd name="T8" fmla="*/ 15 w 31"/>
                <a:gd name="T9" fmla="*/ 31 h 31"/>
                <a:gd name="T10" fmla="*/ 15 w 31"/>
                <a:gd name="T11" fmla="*/ 9 h 31"/>
                <a:gd name="T12" fmla="*/ 9 w 31"/>
                <a:gd name="T13" fmla="*/ 15 h 31"/>
                <a:gd name="T14" fmla="*/ 15 w 31"/>
                <a:gd name="T15" fmla="*/ 22 h 31"/>
                <a:gd name="T16" fmla="*/ 22 w 31"/>
                <a:gd name="T17" fmla="*/ 15 h 31"/>
                <a:gd name="T18" fmla="*/ 15 w 31"/>
                <a:gd name="T1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5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4" y="0"/>
                    <a:pt x="31" y="7"/>
                    <a:pt x="31" y="15"/>
                  </a:cubicBezTo>
                  <a:cubicBezTo>
                    <a:pt x="31" y="24"/>
                    <a:pt x="24" y="31"/>
                    <a:pt x="15" y="31"/>
                  </a:cubicBezTo>
                  <a:close/>
                  <a:moveTo>
                    <a:pt x="15" y="9"/>
                  </a:moveTo>
                  <a:cubicBezTo>
                    <a:pt x="12" y="9"/>
                    <a:pt x="9" y="12"/>
                    <a:pt x="9" y="15"/>
                  </a:cubicBezTo>
                  <a:cubicBezTo>
                    <a:pt x="9" y="19"/>
                    <a:pt x="12" y="22"/>
                    <a:pt x="15" y="22"/>
                  </a:cubicBezTo>
                  <a:cubicBezTo>
                    <a:pt x="19" y="22"/>
                    <a:pt x="22" y="19"/>
                    <a:pt x="22" y="15"/>
                  </a:cubicBezTo>
                  <a:cubicBezTo>
                    <a:pt x="22" y="12"/>
                    <a:pt x="19" y="9"/>
                    <a:pt x="1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8" name="Freeform 278"/>
            <p:cNvSpPr>
              <a:spLocks noEditPoints="1"/>
            </p:cNvSpPr>
            <p:nvPr/>
          </p:nvSpPr>
          <p:spPr bwMode="auto">
            <a:xfrm>
              <a:off x="1330325" y="6992938"/>
              <a:ext cx="90488" cy="87313"/>
            </a:xfrm>
            <a:custGeom>
              <a:avLst/>
              <a:gdLst>
                <a:gd name="T0" fmla="*/ 16 w 32"/>
                <a:gd name="T1" fmla="*/ 31 h 31"/>
                <a:gd name="T2" fmla="*/ 0 w 32"/>
                <a:gd name="T3" fmla="*/ 15 h 31"/>
                <a:gd name="T4" fmla="*/ 16 w 32"/>
                <a:gd name="T5" fmla="*/ 0 h 31"/>
                <a:gd name="T6" fmla="*/ 32 w 32"/>
                <a:gd name="T7" fmla="*/ 15 h 31"/>
                <a:gd name="T8" fmla="*/ 16 w 32"/>
                <a:gd name="T9" fmla="*/ 31 h 31"/>
                <a:gd name="T10" fmla="*/ 16 w 32"/>
                <a:gd name="T11" fmla="*/ 9 h 31"/>
                <a:gd name="T12" fmla="*/ 10 w 32"/>
                <a:gd name="T13" fmla="*/ 15 h 31"/>
                <a:gd name="T14" fmla="*/ 16 w 32"/>
                <a:gd name="T15" fmla="*/ 22 h 31"/>
                <a:gd name="T16" fmla="*/ 23 w 32"/>
                <a:gd name="T17" fmla="*/ 15 h 31"/>
                <a:gd name="T18" fmla="*/ 16 w 32"/>
                <a:gd name="T1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1">
                  <a:moveTo>
                    <a:pt x="16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5"/>
                  </a:cubicBezTo>
                  <a:cubicBezTo>
                    <a:pt x="32" y="24"/>
                    <a:pt x="25" y="31"/>
                    <a:pt x="16" y="31"/>
                  </a:cubicBezTo>
                  <a:close/>
                  <a:moveTo>
                    <a:pt x="16" y="9"/>
                  </a:moveTo>
                  <a:cubicBezTo>
                    <a:pt x="12" y="9"/>
                    <a:pt x="10" y="12"/>
                    <a:pt x="10" y="15"/>
                  </a:cubicBezTo>
                  <a:cubicBezTo>
                    <a:pt x="10" y="19"/>
                    <a:pt x="12" y="22"/>
                    <a:pt x="16" y="22"/>
                  </a:cubicBezTo>
                  <a:cubicBezTo>
                    <a:pt x="20" y="22"/>
                    <a:pt x="23" y="19"/>
                    <a:pt x="23" y="15"/>
                  </a:cubicBezTo>
                  <a:cubicBezTo>
                    <a:pt x="23" y="12"/>
                    <a:pt x="20" y="9"/>
                    <a:pt x="1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9" name="Freeform 279"/>
            <p:cNvSpPr>
              <a:spLocks noEditPoints="1"/>
            </p:cNvSpPr>
            <p:nvPr/>
          </p:nvSpPr>
          <p:spPr bwMode="auto">
            <a:xfrm>
              <a:off x="1487488" y="6992938"/>
              <a:ext cx="90488" cy="87313"/>
            </a:xfrm>
            <a:custGeom>
              <a:avLst/>
              <a:gdLst>
                <a:gd name="T0" fmla="*/ 16 w 32"/>
                <a:gd name="T1" fmla="*/ 31 h 31"/>
                <a:gd name="T2" fmla="*/ 0 w 32"/>
                <a:gd name="T3" fmla="*/ 15 h 31"/>
                <a:gd name="T4" fmla="*/ 16 w 32"/>
                <a:gd name="T5" fmla="*/ 0 h 31"/>
                <a:gd name="T6" fmla="*/ 32 w 32"/>
                <a:gd name="T7" fmla="*/ 15 h 31"/>
                <a:gd name="T8" fmla="*/ 16 w 32"/>
                <a:gd name="T9" fmla="*/ 31 h 31"/>
                <a:gd name="T10" fmla="*/ 16 w 32"/>
                <a:gd name="T11" fmla="*/ 9 h 31"/>
                <a:gd name="T12" fmla="*/ 9 w 32"/>
                <a:gd name="T13" fmla="*/ 15 h 31"/>
                <a:gd name="T14" fmla="*/ 16 w 32"/>
                <a:gd name="T15" fmla="*/ 22 h 31"/>
                <a:gd name="T16" fmla="*/ 22 w 32"/>
                <a:gd name="T17" fmla="*/ 15 h 31"/>
                <a:gd name="T18" fmla="*/ 16 w 32"/>
                <a:gd name="T1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1">
                  <a:moveTo>
                    <a:pt x="16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5"/>
                  </a:cubicBezTo>
                  <a:cubicBezTo>
                    <a:pt x="32" y="24"/>
                    <a:pt x="25" y="31"/>
                    <a:pt x="16" y="31"/>
                  </a:cubicBezTo>
                  <a:close/>
                  <a:moveTo>
                    <a:pt x="16" y="9"/>
                  </a:moveTo>
                  <a:cubicBezTo>
                    <a:pt x="12" y="9"/>
                    <a:pt x="9" y="12"/>
                    <a:pt x="9" y="15"/>
                  </a:cubicBezTo>
                  <a:cubicBezTo>
                    <a:pt x="9" y="19"/>
                    <a:pt x="12" y="22"/>
                    <a:pt x="16" y="22"/>
                  </a:cubicBezTo>
                  <a:cubicBezTo>
                    <a:pt x="19" y="22"/>
                    <a:pt x="22" y="19"/>
                    <a:pt x="22" y="15"/>
                  </a:cubicBezTo>
                  <a:cubicBezTo>
                    <a:pt x="22" y="12"/>
                    <a:pt x="19" y="9"/>
                    <a:pt x="1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0" name="Freeform 280"/>
            <p:cNvSpPr>
              <a:spLocks noEditPoints="1"/>
            </p:cNvSpPr>
            <p:nvPr/>
          </p:nvSpPr>
          <p:spPr bwMode="auto">
            <a:xfrm>
              <a:off x="1644650" y="6992938"/>
              <a:ext cx="87313" cy="87313"/>
            </a:xfrm>
            <a:custGeom>
              <a:avLst/>
              <a:gdLst>
                <a:gd name="T0" fmla="*/ 16 w 31"/>
                <a:gd name="T1" fmla="*/ 31 h 31"/>
                <a:gd name="T2" fmla="*/ 0 w 31"/>
                <a:gd name="T3" fmla="*/ 15 h 31"/>
                <a:gd name="T4" fmla="*/ 16 w 31"/>
                <a:gd name="T5" fmla="*/ 0 h 31"/>
                <a:gd name="T6" fmla="*/ 31 w 31"/>
                <a:gd name="T7" fmla="*/ 15 h 31"/>
                <a:gd name="T8" fmla="*/ 16 w 31"/>
                <a:gd name="T9" fmla="*/ 31 h 31"/>
                <a:gd name="T10" fmla="*/ 16 w 31"/>
                <a:gd name="T11" fmla="*/ 9 h 31"/>
                <a:gd name="T12" fmla="*/ 9 w 31"/>
                <a:gd name="T13" fmla="*/ 15 h 31"/>
                <a:gd name="T14" fmla="*/ 16 w 31"/>
                <a:gd name="T15" fmla="*/ 22 h 31"/>
                <a:gd name="T16" fmla="*/ 22 w 31"/>
                <a:gd name="T17" fmla="*/ 15 h 31"/>
                <a:gd name="T18" fmla="*/ 16 w 31"/>
                <a:gd name="T1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6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5"/>
                  </a:cubicBezTo>
                  <a:cubicBezTo>
                    <a:pt x="31" y="24"/>
                    <a:pt x="24" y="31"/>
                    <a:pt x="16" y="31"/>
                  </a:cubicBezTo>
                  <a:close/>
                  <a:moveTo>
                    <a:pt x="16" y="9"/>
                  </a:moveTo>
                  <a:cubicBezTo>
                    <a:pt x="12" y="9"/>
                    <a:pt x="9" y="12"/>
                    <a:pt x="9" y="15"/>
                  </a:cubicBezTo>
                  <a:cubicBezTo>
                    <a:pt x="9" y="19"/>
                    <a:pt x="12" y="22"/>
                    <a:pt x="16" y="22"/>
                  </a:cubicBezTo>
                  <a:cubicBezTo>
                    <a:pt x="19" y="22"/>
                    <a:pt x="22" y="19"/>
                    <a:pt x="22" y="15"/>
                  </a:cubicBezTo>
                  <a:cubicBezTo>
                    <a:pt x="22" y="12"/>
                    <a:pt x="19" y="9"/>
                    <a:pt x="1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1" name="Freeform 281"/>
            <p:cNvSpPr>
              <a:spLocks noEditPoints="1"/>
            </p:cNvSpPr>
            <p:nvPr/>
          </p:nvSpPr>
          <p:spPr bwMode="auto">
            <a:xfrm>
              <a:off x="1535113" y="6762750"/>
              <a:ext cx="84138" cy="87313"/>
            </a:xfrm>
            <a:custGeom>
              <a:avLst/>
              <a:gdLst>
                <a:gd name="T0" fmla="*/ 15 w 30"/>
                <a:gd name="T1" fmla="*/ 31 h 31"/>
                <a:gd name="T2" fmla="*/ 0 w 30"/>
                <a:gd name="T3" fmla="*/ 15 h 31"/>
                <a:gd name="T4" fmla="*/ 15 w 30"/>
                <a:gd name="T5" fmla="*/ 0 h 31"/>
                <a:gd name="T6" fmla="*/ 30 w 30"/>
                <a:gd name="T7" fmla="*/ 15 h 31"/>
                <a:gd name="T8" fmla="*/ 15 w 30"/>
                <a:gd name="T9" fmla="*/ 31 h 31"/>
                <a:gd name="T10" fmla="*/ 15 w 30"/>
                <a:gd name="T11" fmla="*/ 9 h 31"/>
                <a:gd name="T12" fmla="*/ 9 w 30"/>
                <a:gd name="T13" fmla="*/ 15 h 31"/>
                <a:gd name="T14" fmla="*/ 15 w 30"/>
                <a:gd name="T15" fmla="*/ 22 h 31"/>
                <a:gd name="T16" fmla="*/ 21 w 30"/>
                <a:gd name="T17" fmla="*/ 15 h 31"/>
                <a:gd name="T18" fmla="*/ 15 w 30"/>
                <a:gd name="T1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1">
                  <a:moveTo>
                    <a:pt x="15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4" y="0"/>
                    <a:pt x="30" y="7"/>
                    <a:pt x="30" y="15"/>
                  </a:cubicBezTo>
                  <a:cubicBezTo>
                    <a:pt x="30" y="24"/>
                    <a:pt x="24" y="31"/>
                    <a:pt x="15" y="31"/>
                  </a:cubicBezTo>
                  <a:close/>
                  <a:moveTo>
                    <a:pt x="15" y="9"/>
                  </a:moveTo>
                  <a:cubicBezTo>
                    <a:pt x="12" y="9"/>
                    <a:pt x="9" y="12"/>
                    <a:pt x="9" y="15"/>
                  </a:cubicBezTo>
                  <a:cubicBezTo>
                    <a:pt x="9" y="19"/>
                    <a:pt x="12" y="22"/>
                    <a:pt x="15" y="22"/>
                  </a:cubicBezTo>
                  <a:cubicBezTo>
                    <a:pt x="18" y="22"/>
                    <a:pt x="21" y="19"/>
                    <a:pt x="21" y="15"/>
                  </a:cubicBezTo>
                  <a:cubicBezTo>
                    <a:pt x="21" y="12"/>
                    <a:pt x="18" y="9"/>
                    <a:pt x="1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02" name="Freeform 282"/>
          <p:cNvSpPr>
            <a:spLocks noEditPoints="1"/>
          </p:cNvSpPr>
          <p:nvPr/>
        </p:nvSpPr>
        <p:spPr bwMode="auto">
          <a:xfrm>
            <a:off x="9756465" y="4886187"/>
            <a:ext cx="865187" cy="863048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03" name="组合 402"/>
          <p:cNvGrpSpPr/>
          <p:nvPr/>
        </p:nvGrpSpPr>
        <p:grpSpPr>
          <a:xfrm>
            <a:off x="11008793" y="4989925"/>
            <a:ext cx="669477" cy="605310"/>
            <a:chOff x="2592388" y="6437313"/>
            <a:chExt cx="993775" cy="898525"/>
          </a:xfrm>
          <a:solidFill>
            <a:srgbClr val="FC621E"/>
          </a:solidFill>
        </p:grpSpPr>
        <p:sp>
          <p:nvSpPr>
            <p:cNvPr id="404" name="Freeform 283"/>
            <p:cNvSpPr>
              <a:spLocks noEditPoints="1"/>
            </p:cNvSpPr>
            <p:nvPr/>
          </p:nvSpPr>
          <p:spPr bwMode="auto">
            <a:xfrm>
              <a:off x="2592388" y="6773863"/>
              <a:ext cx="993775" cy="200025"/>
            </a:xfrm>
            <a:custGeom>
              <a:avLst/>
              <a:gdLst>
                <a:gd name="T0" fmla="*/ 204 w 354"/>
                <a:gd name="T1" fmla="*/ 71 h 71"/>
                <a:gd name="T2" fmla="*/ 165 w 354"/>
                <a:gd name="T3" fmla="*/ 68 h 71"/>
                <a:gd name="T4" fmla="*/ 94 w 354"/>
                <a:gd name="T5" fmla="*/ 50 h 71"/>
                <a:gd name="T6" fmla="*/ 67 w 354"/>
                <a:gd name="T7" fmla="*/ 41 h 71"/>
                <a:gd name="T8" fmla="*/ 27 w 354"/>
                <a:gd name="T9" fmla="*/ 43 h 71"/>
                <a:gd name="T10" fmla="*/ 15 w 354"/>
                <a:gd name="T11" fmla="*/ 45 h 71"/>
                <a:gd name="T12" fmla="*/ 4 w 354"/>
                <a:gd name="T13" fmla="*/ 36 h 71"/>
                <a:gd name="T14" fmla="*/ 11 w 354"/>
                <a:gd name="T15" fmla="*/ 12 h 71"/>
                <a:gd name="T16" fmla="*/ 76 w 354"/>
                <a:gd name="T17" fmla="*/ 7 h 71"/>
                <a:gd name="T18" fmla="*/ 104 w 354"/>
                <a:gd name="T19" fmla="*/ 15 h 71"/>
                <a:gd name="T20" fmla="*/ 170 w 354"/>
                <a:gd name="T21" fmla="*/ 33 h 71"/>
                <a:gd name="T22" fmla="*/ 257 w 354"/>
                <a:gd name="T23" fmla="*/ 29 h 71"/>
                <a:gd name="T24" fmla="*/ 288 w 354"/>
                <a:gd name="T25" fmla="*/ 20 h 71"/>
                <a:gd name="T26" fmla="*/ 333 w 354"/>
                <a:gd name="T27" fmla="*/ 8 h 71"/>
                <a:gd name="T28" fmla="*/ 349 w 354"/>
                <a:gd name="T29" fmla="*/ 12 h 71"/>
                <a:gd name="T30" fmla="*/ 354 w 354"/>
                <a:gd name="T31" fmla="*/ 22 h 71"/>
                <a:gd name="T32" fmla="*/ 337 w 354"/>
                <a:gd name="T33" fmla="*/ 44 h 71"/>
                <a:gd name="T34" fmla="*/ 298 w 354"/>
                <a:gd name="T35" fmla="*/ 54 h 71"/>
                <a:gd name="T36" fmla="*/ 264 w 354"/>
                <a:gd name="T37" fmla="*/ 64 h 71"/>
                <a:gd name="T38" fmla="*/ 204 w 354"/>
                <a:gd name="T39" fmla="*/ 71 h 71"/>
                <a:gd name="T40" fmla="*/ 47 w 354"/>
                <a:gd name="T41" fmla="*/ 29 h 71"/>
                <a:gd name="T42" fmla="*/ 70 w 354"/>
                <a:gd name="T43" fmla="*/ 32 h 71"/>
                <a:gd name="T44" fmla="*/ 97 w 354"/>
                <a:gd name="T45" fmla="*/ 41 h 71"/>
                <a:gd name="T46" fmla="*/ 167 w 354"/>
                <a:gd name="T47" fmla="*/ 59 h 71"/>
                <a:gd name="T48" fmla="*/ 262 w 354"/>
                <a:gd name="T49" fmla="*/ 55 h 71"/>
                <a:gd name="T50" fmla="*/ 295 w 354"/>
                <a:gd name="T51" fmla="*/ 46 h 71"/>
                <a:gd name="T52" fmla="*/ 335 w 354"/>
                <a:gd name="T53" fmla="*/ 35 h 71"/>
                <a:gd name="T54" fmla="*/ 345 w 354"/>
                <a:gd name="T55" fmla="*/ 23 h 71"/>
                <a:gd name="T56" fmla="*/ 343 w 354"/>
                <a:gd name="T57" fmla="*/ 19 h 71"/>
                <a:gd name="T58" fmla="*/ 334 w 354"/>
                <a:gd name="T59" fmla="*/ 17 h 71"/>
                <a:gd name="T60" fmla="*/ 291 w 354"/>
                <a:gd name="T61" fmla="*/ 29 h 71"/>
                <a:gd name="T62" fmla="*/ 259 w 354"/>
                <a:gd name="T63" fmla="*/ 38 h 71"/>
                <a:gd name="T64" fmla="*/ 168 w 354"/>
                <a:gd name="T65" fmla="*/ 42 h 71"/>
                <a:gd name="T66" fmla="*/ 101 w 354"/>
                <a:gd name="T67" fmla="*/ 24 h 71"/>
                <a:gd name="T68" fmla="*/ 73 w 354"/>
                <a:gd name="T69" fmla="*/ 16 h 71"/>
                <a:gd name="T70" fmla="*/ 16 w 354"/>
                <a:gd name="T71" fmla="*/ 20 h 71"/>
                <a:gd name="T72" fmla="*/ 13 w 354"/>
                <a:gd name="T73" fmla="*/ 32 h 71"/>
                <a:gd name="T74" fmla="*/ 17 w 354"/>
                <a:gd name="T75" fmla="*/ 36 h 71"/>
                <a:gd name="T76" fmla="*/ 23 w 354"/>
                <a:gd name="T77" fmla="*/ 35 h 71"/>
                <a:gd name="T78" fmla="*/ 47 w 354"/>
                <a:gd name="T79" fmla="*/ 2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4" h="71">
                  <a:moveTo>
                    <a:pt x="204" y="71"/>
                  </a:moveTo>
                  <a:cubicBezTo>
                    <a:pt x="191" y="71"/>
                    <a:pt x="178" y="70"/>
                    <a:pt x="165" y="68"/>
                  </a:cubicBezTo>
                  <a:cubicBezTo>
                    <a:pt x="141" y="65"/>
                    <a:pt x="117" y="57"/>
                    <a:pt x="94" y="50"/>
                  </a:cubicBezTo>
                  <a:cubicBezTo>
                    <a:pt x="85" y="47"/>
                    <a:pt x="76" y="44"/>
                    <a:pt x="67" y="41"/>
                  </a:cubicBezTo>
                  <a:cubicBezTo>
                    <a:pt x="56" y="38"/>
                    <a:pt x="40" y="36"/>
                    <a:pt x="27" y="43"/>
                  </a:cubicBezTo>
                  <a:cubicBezTo>
                    <a:pt x="23" y="45"/>
                    <a:pt x="19" y="46"/>
                    <a:pt x="15" y="45"/>
                  </a:cubicBezTo>
                  <a:cubicBezTo>
                    <a:pt x="10" y="43"/>
                    <a:pt x="7" y="40"/>
                    <a:pt x="4" y="36"/>
                  </a:cubicBezTo>
                  <a:cubicBezTo>
                    <a:pt x="0" y="27"/>
                    <a:pt x="3" y="17"/>
                    <a:pt x="11" y="12"/>
                  </a:cubicBezTo>
                  <a:cubicBezTo>
                    <a:pt x="29" y="1"/>
                    <a:pt x="51" y="0"/>
                    <a:pt x="76" y="7"/>
                  </a:cubicBezTo>
                  <a:cubicBezTo>
                    <a:pt x="85" y="10"/>
                    <a:pt x="95" y="13"/>
                    <a:pt x="104" y="15"/>
                  </a:cubicBezTo>
                  <a:cubicBezTo>
                    <a:pt x="126" y="23"/>
                    <a:pt x="147" y="30"/>
                    <a:pt x="170" y="33"/>
                  </a:cubicBezTo>
                  <a:cubicBezTo>
                    <a:pt x="199" y="37"/>
                    <a:pt x="228" y="35"/>
                    <a:pt x="257" y="29"/>
                  </a:cubicBezTo>
                  <a:cubicBezTo>
                    <a:pt x="268" y="27"/>
                    <a:pt x="278" y="24"/>
                    <a:pt x="288" y="20"/>
                  </a:cubicBezTo>
                  <a:cubicBezTo>
                    <a:pt x="303" y="15"/>
                    <a:pt x="317" y="11"/>
                    <a:pt x="333" y="8"/>
                  </a:cubicBezTo>
                  <a:cubicBezTo>
                    <a:pt x="337" y="8"/>
                    <a:pt x="344" y="7"/>
                    <a:pt x="349" y="12"/>
                  </a:cubicBezTo>
                  <a:cubicBezTo>
                    <a:pt x="351" y="13"/>
                    <a:pt x="354" y="17"/>
                    <a:pt x="354" y="22"/>
                  </a:cubicBezTo>
                  <a:cubicBezTo>
                    <a:pt x="354" y="35"/>
                    <a:pt x="348" y="42"/>
                    <a:pt x="337" y="44"/>
                  </a:cubicBezTo>
                  <a:cubicBezTo>
                    <a:pt x="324" y="46"/>
                    <a:pt x="312" y="50"/>
                    <a:pt x="298" y="54"/>
                  </a:cubicBezTo>
                  <a:cubicBezTo>
                    <a:pt x="287" y="58"/>
                    <a:pt x="276" y="62"/>
                    <a:pt x="264" y="64"/>
                  </a:cubicBezTo>
                  <a:cubicBezTo>
                    <a:pt x="244" y="68"/>
                    <a:pt x="224" y="71"/>
                    <a:pt x="204" y="71"/>
                  </a:cubicBezTo>
                  <a:close/>
                  <a:moveTo>
                    <a:pt x="47" y="29"/>
                  </a:moveTo>
                  <a:cubicBezTo>
                    <a:pt x="55" y="29"/>
                    <a:pt x="63" y="31"/>
                    <a:pt x="70" y="32"/>
                  </a:cubicBezTo>
                  <a:cubicBezTo>
                    <a:pt x="79" y="35"/>
                    <a:pt x="88" y="38"/>
                    <a:pt x="97" y="41"/>
                  </a:cubicBezTo>
                  <a:cubicBezTo>
                    <a:pt x="119" y="48"/>
                    <a:pt x="143" y="56"/>
                    <a:pt x="167" y="59"/>
                  </a:cubicBezTo>
                  <a:cubicBezTo>
                    <a:pt x="198" y="63"/>
                    <a:pt x="231" y="62"/>
                    <a:pt x="262" y="55"/>
                  </a:cubicBezTo>
                  <a:cubicBezTo>
                    <a:pt x="273" y="53"/>
                    <a:pt x="285" y="49"/>
                    <a:pt x="295" y="46"/>
                  </a:cubicBezTo>
                  <a:cubicBezTo>
                    <a:pt x="309" y="41"/>
                    <a:pt x="322" y="37"/>
                    <a:pt x="335" y="35"/>
                  </a:cubicBezTo>
                  <a:cubicBezTo>
                    <a:pt x="342" y="34"/>
                    <a:pt x="345" y="30"/>
                    <a:pt x="345" y="23"/>
                  </a:cubicBezTo>
                  <a:cubicBezTo>
                    <a:pt x="345" y="21"/>
                    <a:pt x="344" y="20"/>
                    <a:pt x="343" y="19"/>
                  </a:cubicBezTo>
                  <a:cubicBezTo>
                    <a:pt x="342" y="17"/>
                    <a:pt x="338" y="17"/>
                    <a:pt x="334" y="17"/>
                  </a:cubicBezTo>
                  <a:cubicBezTo>
                    <a:pt x="319" y="20"/>
                    <a:pt x="305" y="24"/>
                    <a:pt x="291" y="29"/>
                  </a:cubicBezTo>
                  <a:cubicBezTo>
                    <a:pt x="280" y="32"/>
                    <a:pt x="270" y="36"/>
                    <a:pt x="259" y="38"/>
                  </a:cubicBezTo>
                  <a:cubicBezTo>
                    <a:pt x="229" y="45"/>
                    <a:pt x="199" y="46"/>
                    <a:pt x="168" y="42"/>
                  </a:cubicBezTo>
                  <a:cubicBezTo>
                    <a:pt x="145" y="39"/>
                    <a:pt x="124" y="32"/>
                    <a:pt x="101" y="24"/>
                  </a:cubicBezTo>
                  <a:cubicBezTo>
                    <a:pt x="92" y="21"/>
                    <a:pt x="83" y="18"/>
                    <a:pt x="73" y="16"/>
                  </a:cubicBezTo>
                  <a:cubicBezTo>
                    <a:pt x="51" y="9"/>
                    <a:pt x="31" y="11"/>
                    <a:pt x="16" y="20"/>
                  </a:cubicBezTo>
                  <a:cubicBezTo>
                    <a:pt x="12" y="22"/>
                    <a:pt x="11" y="28"/>
                    <a:pt x="13" y="32"/>
                  </a:cubicBezTo>
                  <a:cubicBezTo>
                    <a:pt x="14" y="34"/>
                    <a:pt x="15" y="35"/>
                    <a:pt x="17" y="36"/>
                  </a:cubicBezTo>
                  <a:cubicBezTo>
                    <a:pt x="19" y="36"/>
                    <a:pt x="21" y="36"/>
                    <a:pt x="23" y="35"/>
                  </a:cubicBezTo>
                  <a:cubicBezTo>
                    <a:pt x="30" y="31"/>
                    <a:pt x="39" y="29"/>
                    <a:pt x="47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5" name="Freeform 284"/>
            <p:cNvSpPr/>
            <p:nvPr/>
          </p:nvSpPr>
          <p:spPr bwMode="auto">
            <a:xfrm>
              <a:off x="2660650" y="6865938"/>
              <a:ext cx="877888" cy="404813"/>
            </a:xfrm>
            <a:custGeom>
              <a:avLst/>
              <a:gdLst>
                <a:gd name="T0" fmla="*/ 104 w 313"/>
                <a:gd name="T1" fmla="*/ 144 h 144"/>
                <a:gd name="T2" fmla="*/ 38 w 313"/>
                <a:gd name="T3" fmla="*/ 96 h 144"/>
                <a:gd name="T4" fmla="*/ 33 w 313"/>
                <a:gd name="T5" fmla="*/ 64 h 144"/>
                <a:gd name="T6" fmla="*/ 31 w 313"/>
                <a:gd name="T7" fmla="*/ 44 h 144"/>
                <a:gd name="T8" fmla="*/ 23 w 313"/>
                <a:gd name="T9" fmla="*/ 19 h 144"/>
                <a:gd name="T10" fmla="*/ 4 w 313"/>
                <a:gd name="T11" fmla="*/ 10 h 144"/>
                <a:gd name="T12" fmla="*/ 0 w 313"/>
                <a:gd name="T13" fmla="*/ 5 h 144"/>
                <a:gd name="T14" fmla="*/ 5 w 313"/>
                <a:gd name="T15" fmla="*/ 1 h 144"/>
                <a:gd name="T16" fmla="*/ 30 w 313"/>
                <a:gd name="T17" fmla="*/ 14 h 144"/>
                <a:gd name="T18" fmla="*/ 40 w 313"/>
                <a:gd name="T19" fmla="*/ 43 h 144"/>
                <a:gd name="T20" fmla="*/ 42 w 313"/>
                <a:gd name="T21" fmla="*/ 63 h 144"/>
                <a:gd name="T22" fmla="*/ 47 w 313"/>
                <a:gd name="T23" fmla="*/ 94 h 144"/>
                <a:gd name="T24" fmla="*/ 104 w 313"/>
                <a:gd name="T25" fmla="*/ 135 h 144"/>
                <a:gd name="T26" fmla="*/ 217 w 313"/>
                <a:gd name="T27" fmla="*/ 135 h 144"/>
                <a:gd name="T28" fmla="*/ 274 w 313"/>
                <a:gd name="T29" fmla="*/ 94 h 144"/>
                <a:gd name="T30" fmla="*/ 278 w 313"/>
                <a:gd name="T31" fmla="*/ 69 h 144"/>
                <a:gd name="T32" fmla="*/ 305 w 313"/>
                <a:gd name="T33" fmla="*/ 3 h 144"/>
                <a:gd name="T34" fmla="*/ 311 w 313"/>
                <a:gd name="T35" fmla="*/ 5 h 144"/>
                <a:gd name="T36" fmla="*/ 310 w 313"/>
                <a:gd name="T37" fmla="*/ 11 h 144"/>
                <a:gd name="T38" fmla="*/ 288 w 313"/>
                <a:gd name="T39" fmla="*/ 71 h 144"/>
                <a:gd name="T40" fmla="*/ 283 w 313"/>
                <a:gd name="T41" fmla="*/ 96 h 144"/>
                <a:gd name="T42" fmla="*/ 217 w 313"/>
                <a:gd name="T43" fmla="*/ 144 h 144"/>
                <a:gd name="T44" fmla="*/ 104 w 313"/>
                <a:gd name="T45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3" h="144">
                  <a:moveTo>
                    <a:pt x="104" y="144"/>
                  </a:moveTo>
                  <a:cubicBezTo>
                    <a:pt x="77" y="143"/>
                    <a:pt x="49" y="137"/>
                    <a:pt x="38" y="96"/>
                  </a:cubicBezTo>
                  <a:cubicBezTo>
                    <a:pt x="35" y="86"/>
                    <a:pt x="34" y="75"/>
                    <a:pt x="33" y="64"/>
                  </a:cubicBezTo>
                  <a:cubicBezTo>
                    <a:pt x="33" y="57"/>
                    <a:pt x="32" y="51"/>
                    <a:pt x="31" y="44"/>
                  </a:cubicBezTo>
                  <a:cubicBezTo>
                    <a:pt x="30" y="34"/>
                    <a:pt x="27" y="25"/>
                    <a:pt x="23" y="19"/>
                  </a:cubicBezTo>
                  <a:cubicBezTo>
                    <a:pt x="18" y="12"/>
                    <a:pt x="13" y="11"/>
                    <a:pt x="4" y="10"/>
                  </a:cubicBezTo>
                  <a:cubicBezTo>
                    <a:pt x="2" y="10"/>
                    <a:pt x="0" y="7"/>
                    <a:pt x="0" y="5"/>
                  </a:cubicBezTo>
                  <a:cubicBezTo>
                    <a:pt x="0" y="2"/>
                    <a:pt x="2" y="0"/>
                    <a:pt x="5" y="1"/>
                  </a:cubicBezTo>
                  <a:cubicBezTo>
                    <a:pt x="14" y="1"/>
                    <a:pt x="23" y="3"/>
                    <a:pt x="30" y="14"/>
                  </a:cubicBezTo>
                  <a:cubicBezTo>
                    <a:pt x="35" y="21"/>
                    <a:pt x="38" y="31"/>
                    <a:pt x="40" y="43"/>
                  </a:cubicBezTo>
                  <a:cubicBezTo>
                    <a:pt x="41" y="50"/>
                    <a:pt x="42" y="57"/>
                    <a:pt x="42" y="63"/>
                  </a:cubicBezTo>
                  <a:cubicBezTo>
                    <a:pt x="43" y="74"/>
                    <a:pt x="44" y="84"/>
                    <a:pt x="47" y="94"/>
                  </a:cubicBezTo>
                  <a:cubicBezTo>
                    <a:pt x="56" y="129"/>
                    <a:pt x="80" y="134"/>
                    <a:pt x="104" y="135"/>
                  </a:cubicBezTo>
                  <a:cubicBezTo>
                    <a:pt x="217" y="135"/>
                    <a:pt x="217" y="135"/>
                    <a:pt x="217" y="135"/>
                  </a:cubicBezTo>
                  <a:cubicBezTo>
                    <a:pt x="241" y="134"/>
                    <a:pt x="265" y="129"/>
                    <a:pt x="274" y="94"/>
                  </a:cubicBezTo>
                  <a:cubicBezTo>
                    <a:pt x="276" y="87"/>
                    <a:pt x="277" y="79"/>
                    <a:pt x="278" y="69"/>
                  </a:cubicBezTo>
                  <a:cubicBezTo>
                    <a:pt x="282" y="45"/>
                    <a:pt x="286" y="14"/>
                    <a:pt x="305" y="3"/>
                  </a:cubicBezTo>
                  <a:cubicBezTo>
                    <a:pt x="307" y="2"/>
                    <a:pt x="310" y="3"/>
                    <a:pt x="311" y="5"/>
                  </a:cubicBezTo>
                  <a:cubicBezTo>
                    <a:pt x="313" y="7"/>
                    <a:pt x="312" y="10"/>
                    <a:pt x="310" y="11"/>
                  </a:cubicBezTo>
                  <a:cubicBezTo>
                    <a:pt x="294" y="20"/>
                    <a:pt x="290" y="48"/>
                    <a:pt x="288" y="71"/>
                  </a:cubicBezTo>
                  <a:cubicBezTo>
                    <a:pt x="286" y="80"/>
                    <a:pt x="285" y="89"/>
                    <a:pt x="283" y="96"/>
                  </a:cubicBezTo>
                  <a:cubicBezTo>
                    <a:pt x="272" y="137"/>
                    <a:pt x="244" y="143"/>
                    <a:pt x="217" y="144"/>
                  </a:cubicBezTo>
                  <a:lnTo>
                    <a:pt x="104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6" name="Freeform 285"/>
            <p:cNvSpPr/>
            <p:nvPr/>
          </p:nvSpPr>
          <p:spPr bwMode="auto">
            <a:xfrm>
              <a:off x="3228975" y="7237413"/>
              <a:ext cx="107950" cy="98425"/>
            </a:xfrm>
            <a:custGeom>
              <a:avLst/>
              <a:gdLst>
                <a:gd name="T0" fmla="*/ 17 w 38"/>
                <a:gd name="T1" fmla="*/ 35 h 35"/>
                <a:gd name="T2" fmla="*/ 5 w 38"/>
                <a:gd name="T3" fmla="*/ 29 h 35"/>
                <a:gd name="T4" fmla="*/ 1 w 38"/>
                <a:gd name="T5" fmla="*/ 7 h 35"/>
                <a:gd name="T6" fmla="*/ 7 w 38"/>
                <a:gd name="T7" fmla="*/ 3 h 35"/>
                <a:gd name="T8" fmla="*/ 10 w 38"/>
                <a:gd name="T9" fmla="*/ 9 h 35"/>
                <a:gd name="T10" fmla="*/ 12 w 38"/>
                <a:gd name="T11" fmla="*/ 24 h 35"/>
                <a:gd name="T12" fmla="*/ 17 w 38"/>
                <a:gd name="T13" fmla="*/ 25 h 35"/>
                <a:gd name="T14" fmla="*/ 20 w 38"/>
                <a:gd name="T15" fmla="*/ 21 h 35"/>
                <a:gd name="T16" fmla="*/ 30 w 38"/>
                <a:gd name="T17" fmla="*/ 2 h 35"/>
                <a:gd name="T18" fmla="*/ 36 w 38"/>
                <a:gd name="T19" fmla="*/ 2 h 35"/>
                <a:gd name="T20" fmla="*/ 36 w 38"/>
                <a:gd name="T21" fmla="*/ 9 h 35"/>
                <a:gd name="T22" fmla="*/ 29 w 38"/>
                <a:gd name="T23" fmla="*/ 23 h 35"/>
                <a:gd name="T24" fmla="*/ 17 w 38"/>
                <a:gd name="T2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35">
                  <a:moveTo>
                    <a:pt x="17" y="35"/>
                  </a:moveTo>
                  <a:cubicBezTo>
                    <a:pt x="12" y="35"/>
                    <a:pt x="8" y="33"/>
                    <a:pt x="5" y="29"/>
                  </a:cubicBezTo>
                  <a:cubicBezTo>
                    <a:pt x="0" y="23"/>
                    <a:pt x="0" y="13"/>
                    <a:pt x="1" y="7"/>
                  </a:cubicBezTo>
                  <a:cubicBezTo>
                    <a:pt x="2" y="4"/>
                    <a:pt x="4" y="3"/>
                    <a:pt x="7" y="3"/>
                  </a:cubicBezTo>
                  <a:cubicBezTo>
                    <a:pt x="9" y="4"/>
                    <a:pt x="11" y="6"/>
                    <a:pt x="10" y="9"/>
                  </a:cubicBezTo>
                  <a:cubicBezTo>
                    <a:pt x="9" y="14"/>
                    <a:pt x="10" y="20"/>
                    <a:pt x="12" y="24"/>
                  </a:cubicBezTo>
                  <a:cubicBezTo>
                    <a:pt x="13" y="25"/>
                    <a:pt x="15" y="25"/>
                    <a:pt x="17" y="25"/>
                  </a:cubicBezTo>
                  <a:cubicBezTo>
                    <a:pt x="19" y="25"/>
                    <a:pt x="19" y="25"/>
                    <a:pt x="20" y="21"/>
                  </a:cubicBezTo>
                  <a:cubicBezTo>
                    <a:pt x="21" y="16"/>
                    <a:pt x="23" y="9"/>
                    <a:pt x="30" y="2"/>
                  </a:cubicBezTo>
                  <a:cubicBezTo>
                    <a:pt x="32" y="0"/>
                    <a:pt x="35" y="0"/>
                    <a:pt x="36" y="2"/>
                  </a:cubicBezTo>
                  <a:cubicBezTo>
                    <a:pt x="38" y="4"/>
                    <a:pt x="38" y="7"/>
                    <a:pt x="36" y="9"/>
                  </a:cubicBezTo>
                  <a:cubicBezTo>
                    <a:pt x="31" y="14"/>
                    <a:pt x="30" y="19"/>
                    <a:pt x="29" y="23"/>
                  </a:cubicBezTo>
                  <a:cubicBezTo>
                    <a:pt x="28" y="28"/>
                    <a:pt x="27" y="35"/>
                    <a:pt x="17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7" name="Freeform 286"/>
            <p:cNvSpPr/>
            <p:nvPr/>
          </p:nvSpPr>
          <p:spPr bwMode="auto">
            <a:xfrm>
              <a:off x="2884488" y="7237413"/>
              <a:ext cx="106363" cy="98425"/>
            </a:xfrm>
            <a:custGeom>
              <a:avLst/>
              <a:gdLst>
                <a:gd name="T0" fmla="*/ 21 w 38"/>
                <a:gd name="T1" fmla="*/ 35 h 35"/>
                <a:gd name="T2" fmla="*/ 9 w 38"/>
                <a:gd name="T3" fmla="*/ 23 h 35"/>
                <a:gd name="T4" fmla="*/ 2 w 38"/>
                <a:gd name="T5" fmla="*/ 9 h 35"/>
                <a:gd name="T6" fmla="*/ 2 w 38"/>
                <a:gd name="T7" fmla="*/ 2 h 35"/>
                <a:gd name="T8" fmla="*/ 8 w 38"/>
                <a:gd name="T9" fmla="*/ 2 h 35"/>
                <a:gd name="T10" fmla="*/ 18 w 38"/>
                <a:gd name="T11" fmla="*/ 21 h 35"/>
                <a:gd name="T12" fmla="*/ 21 w 38"/>
                <a:gd name="T13" fmla="*/ 25 h 35"/>
                <a:gd name="T14" fmla="*/ 26 w 38"/>
                <a:gd name="T15" fmla="*/ 24 h 35"/>
                <a:gd name="T16" fmla="*/ 28 w 38"/>
                <a:gd name="T17" fmla="*/ 9 h 35"/>
                <a:gd name="T18" fmla="*/ 32 w 38"/>
                <a:gd name="T19" fmla="*/ 3 h 35"/>
                <a:gd name="T20" fmla="*/ 37 w 38"/>
                <a:gd name="T21" fmla="*/ 7 h 35"/>
                <a:gd name="T22" fmla="*/ 33 w 38"/>
                <a:gd name="T23" fmla="*/ 29 h 35"/>
                <a:gd name="T24" fmla="*/ 21 w 38"/>
                <a:gd name="T2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35">
                  <a:moveTo>
                    <a:pt x="21" y="35"/>
                  </a:moveTo>
                  <a:cubicBezTo>
                    <a:pt x="12" y="35"/>
                    <a:pt x="10" y="28"/>
                    <a:pt x="9" y="23"/>
                  </a:cubicBezTo>
                  <a:cubicBezTo>
                    <a:pt x="8" y="19"/>
                    <a:pt x="7" y="14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6" y="0"/>
                    <a:pt x="8" y="2"/>
                  </a:cubicBezTo>
                  <a:cubicBezTo>
                    <a:pt x="15" y="9"/>
                    <a:pt x="17" y="16"/>
                    <a:pt x="18" y="21"/>
                  </a:cubicBezTo>
                  <a:cubicBezTo>
                    <a:pt x="19" y="25"/>
                    <a:pt x="19" y="25"/>
                    <a:pt x="21" y="25"/>
                  </a:cubicBezTo>
                  <a:cubicBezTo>
                    <a:pt x="23" y="25"/>
                    <a:pt x="25" y="25"/>
                    <a:pt x="26" y="24"/>
                  </a:cubicBezTo>
                  <a:cubicBezTo>
                    <a:pt x="29" y="20"/>
                    <a:pt x="29" y="14"/>
                    <a:pt x="28" y="9"/>
                  </a:cubicBezTo>
                  <a:cubicBezTo>
                    <a:pt x="28" y="6"/>
                    <a:pt x="29" y="4"/>
                    <a:pt x="32" y="3"/>
                  </a:cubicBezTo>
                  <a:cubicBezTo>
                    <a:pt x="34" y="3"/>
                    <a:pt x="37" y="4"/>
                    <a:pt x="37" y="7"/>
                  </a:cubicBezTo>
                  <a:cubicBezTo>
                    <a:pt x="38" y="13"/>
                    <a:pt x="38" y="23"/>
                    <a:pt x="33" y="29"/>
                  </a:cubicBezTo>
                  <a:cubicBezTo>
                    <a:pt x="30" y="33"/>
                    <a:pt x="26" y="35"/>
                    <a:pt x="21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8" name="Freeform 287"/>
            <p:cNvSpPr>
              <a:spLocks noEditPoints="1"/>
            </p:cNvSpPr>
            <p:nvPr/>
          </p:nvSpPr>
          <p:spPr bwMode="auto">
            <a:xfrm>
              <a:off x="2965450" y="6437313"/>
              <a:ext cx="95250" cy="98425"/>
            </a:xfrm>
            <a:custGeom>
              <a:avLst/>
              <a:gdLst>
                <a:gd name="T0" fmla="*/ 17 w 34"/>
                <a:gd name="T1" fmla="*/ 35 h 35"/>
                <a:gd name="T2" fmla="*/ 0 w 34"/>
                <a:gd name="T3" fmla="*/ 18 h 35"/>
                <a:gd name="T4" fmla="*/ 17 w 34"/>
                <a:gd name="T5" fmla="*/ 0 h 35"/>
                <a:gd name="T6" fmla="*/ 34 w 34"/>
                <a:gd name="T7" fmla="*/ 18 h 35"/>
                <a:gd name="T8" fmla="*/ 17 w 34"/>
                <a:gd name="T9" fmla="*/ 35 h 35"/>
                <a:gd name="T10" fmla="*/ 17 w 34"/>
                <a:gd name="T11" fmla="*/ 10 h 35"/>
                <a:gd name="T12" fmla="*/ 9 w 34"/>
                <a:gd name="T13" fmla="*/ 18 h 35"/>
                <a:gd name="T14" fmla="*/ 17 w 34"/>
                <a:gd name="T15" fmla="*/ 26 h 35"/>
                <a:gd name="T16" fmla="*/ 25 w 34"/>
                <a:gd name="T17" fmla="*/ 18 h 35"/>
                <a:gd name="T18" fmla="*/ 17 w 34"/>
                <a:gd name="T1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5">
                  <a:moveTo>
                    <a:pt x="17" y="35"/>
                  </a:moveTo>
                  <a:cubicBezTo>
                    <a:pt x="8" y="35"/>
                    <a:pt x="0" y="27"/>
                    <a:pt x="0" y="18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4" y="8"/>
                    <a:pt x="34" y="18"/>
                  </a:cubicBezTo>
                  <a:cubicBezTo>
                    <a:pt x="34" y="27"/>
                    <a:pt x="27" y="35"/>
                    <a:pt x="17" y="35"/>
                  </a:cubicBezTo>
                  <a:close/>
                  <a:moveTo>
                    <a:pt x="17" y="10"/>
                  </a:moveTo>
                  <a:cubicBezTo>
                    <a:pt x="13" y="10"/>
                    <a:pt x="9" y="13"/>
                    <a:pt x="9" y="18"/>
                  </a:cubicBezTo>
                  <a:cubicBezTo>
                    <a:pt x="9" y="22"/>
                    <a:pt x="13" y="26"/>
                    <a:pt x="17" y="26"/>
                  </a:cubicBezTo>
                  <a:cubicBezTo>
                    <a:pt x="22" y="26"/>
                    <a:pt x="25" y="22"/>
                    <a:pt x="25" y="18"/>
                  </a:cubicBezTo>
                  <a:cubicBezTo>
                    <a:pt x="25" y="13"/>
                    <a:pt x="22" y="10"/>
                    <a:pt x="1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9" name="Freeform 288"/>
            <p:cNvSpPr>
              <a:spLocks noEditPoints="1"/>
            </p:cNvSpPr>
            <p:nvPr/>
          </p:nvSpPr>
          <p:spPr bwMode="auto">
            <a:xfrm>
              <a:off x="3024188" y="6623050"/>
              <a:ext cx="98425" cy="98425"/>
            </a:xfrm>
            <a:custGeom>
              <a:avLst/>
              <a:gdLst>
                <a:gd name="T0" fmla="*/ 18 w 35"/>
                <a:gd name="T1" fmla="*/ 35 h 35"/>
                <a:gd name="T2" fmla="*/ 0 w 35"/>
                <a:gd name="T3" fmla="*/ 18 h 35"/>
                <a:gd name="T4" fmla="*/ 18 w 35"/>
                <a:gd name="T5" fmla="*/ 0 h 35"/>
                <a:gd name="T6" fmla="*/ 35 w 35"/>
                <a:gd name="T7" fmla="*/ 18 h 35"/>
                <a:gd name="T8" fmla="*/ 18 w 35"/>
                <a:gd name="T9" fmla="*/ 35 h 35"/>
                <a:gd name="T10" fmla="*/ 18 w 35"/>
                <a:gd name="T11" fmla="*/ 10 h 35"/>
                <a:gd name="T12" fmla="*/ 10 w 35"/>
                <a:gd name="T13" fmla="*/ 18 h 35"/>
                <a:gd name="T14" fmla="*/ 18 w 35"/>
                <a:gd name="T15" fmla="*/ 26 h 35"/>
                <a:gd name="T16" fmla="*/ 26 w 35"/>
                <a:gd name="T17" fmla="*/ 18 h 35"/>
                <a:gd name="T18" fmla="*/ 18 w 35"/>
                <a:gd name="T1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5">
                  <a:moveTo>
                    <a:pt x="18" y="35"/>
                  </a:moveTo>
                  <a:cubicBezTo>
                    <a:pt x="8" y="35"/>
                    <a:pt x="0" y="27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7" y="0"/>
                    <a:pt x="35" y="8"/>
                    <a:pt x="35" y="18"/>
                  </a:cubicBezTo>
                  <a:cubicBezTo>
                    <a:pt x="35" y="27"/>
                    <a:pt x="27" y="35"/>
                    <a:pt x="18" y="35"/>
                  </a:cubicBezTo>
                  <a:close/>
                  <a:moveTo>
                    <a:pt x="18" y="10"/>
                  </a:moveTo>
                  <a:cubicBezTo>
                    <a:pt x="13" y="10"/>
                    <a:pt x="10" y="13"/>
                    <a:pt x="10" y="18"/>
                  </a:cubicBezTo>
                  <a:cubicBezTo>
                    <a:pt x="10" y="22"/>
                    <a:pt x="13" y="26"/>
                    <a:pt x="18" y="26"/>
                  </a:cubicBezTo>
                  <a:cubicBezTo>
                    <a:pt x="22" y="26"/>
                    <a:pt x="26" y="22"/>
                    <a:pt x="26" y="18"/>
                  </a:cubicBezTo>
                  <a:cubicBezTo>
                    <a:pt x="26" y="13"/>
                    <a:pt x="22" y="10"/>
                    <a:pt x="1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0" name="Freeform 289"/>
            <p:cNvSpPr>
              <a:spLocks noEditPoints="1"/>
            </p:cNvSpPr>
            <p:nvPr/>
          </p:nvSpPr>
          <p:spPr bwMode="auto">
            <a:xfrm>
              <a:off x="3165475" y="6550025"/>
              <a:ext cx="77788" cy="77788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9 h 28"/>
                <a:gd name="T12" fmla="*/ 10 w 28"/>
                <a:gd name="T13" fmla="*/ 14 h 28"/>
                <a:gd name="T14" fmla="*/ 14 w 28"/>
                <a:gd name="T15" fmla="*/ 18 h 28"/>
                <a:gd name="T16" fmla="*/ 19 w 28"/>
                <a:gd name="T17" fmla="*/ 14 h 28"/>
                <a:gd name="T18" fmla="*/ 14 w 28"/>
                <a:gd name="T19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7" y="28"/>
                    <a:pt x="0" y="21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1"/>
                    <a:pt x="22" y="28"/>
                    <a:pt x="14" y="28"/>
                  </a:cubicBezTo>
                  <a:close/>
                  <a:moveTo>
                    <a:pt x="14" y="9"/>
                  </a:moveTo>
                  <a:cubicBezTo>
                    <a:pt x="12" y="9"/>
                    <a:pt x="10" y="11"/>
                    <a:pt x="10" y="14"/>
                  </a:cubicBezTo>
                  <a:cubicBezTo>
                    <a:pt x="10" y="16"/>
                    <a:pt x="12" y="18"/>
                    <a:pt x="14" y="18"/>
                  </a:cubicBezTo>
                  <a:cubicBezTo>
                    <a:pt x="17" y="18"/>
                    <a:pt x="19" y="16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1" name="Freeform 290"/>
            <p:cNvSpPr>
              <a:spLocks noEditPoints="1"/>
            </p:cNvSpPr>
            <p:nvPr/>
          </p:nvSpPr>
          <p:spPr bwMode="auto">
            <a:xfrm>
              <a:off x="3205163" y="6715125"/>
              <a:ext cx="128588" cy="127000"/>
            </a:xfrm>
            <a:custGeom>
              <a:avLst/>
              <a:gdLst>
                <a:gd name="T0" fmla="*/ 23 w 46"/>
                <a:gd name="T1" fmla="*/ 45 h 45"/>
                <a:gd name="T2" fmla="*/ 0 w 46"/>
                <a:gd name="T3" fmla="*/ 22 h 45"/>
                <a:gd name="T4" fmla="*/ 23 w 46"/>
                <a:gd name="T5" fmla="*/ 0 h 45"/>
                <a:gd name="T6" fmla="*/ 46 w 46"/>
                <a:gd name="T7" fmla="*/ 22 h 45"/>
                <a:gd name="T8" fmla="*/ 23 w 46"/>
                <a:gd name="T9" fmla="*/ 45 h 45"/>
                <a:gd name="T10" fmla="*/ 23 w 46"/>
                <a:gd name="T11" fmla="*/ 9 h 45"/>
                <a:gd name="T12" fmla="*/ 9 w 46"/>
                <a:gd name="T13" fmla="*/ 22 h 45"/>
                <a:gd name="T14" fmla="*/ 23 w 46"/>
                <a:gd name="T15" fmla="*/ 36 h 45"/>
                <a:gd name="T16" fmla="*/ 36 w 46"/>
                <a:gd name="T17" fmla="*/ 22 h 45"/>
                <a:gd name="T18" fmla="*/ 23 w 46"/>
                <a:gd name="T19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5">
                  <a:moveTo>
                    <a:pt x="23" y="45"/>
                  </a:moveTo>
                  <a:cubicBezTo>
                    <a:pt x="10" y="45"/>
                    <a:pt x="0" y="35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5" y="0"/>
                    <a:pt x="46" y="10"/>
                    <a:pt x="46" y="22"/>
                  </a:cubicBezTo>
                  <a:cubicBezTo>
                    <a:pt x="46" y="35"/>
                    <a:pt x="35" y="45"/>
                    <a:pt x="23" y="45"/>
                  </a:cubicBezTo>
                  <a:close/>
                  <a:moveTo>
                    <a:pt x="23" y="9"/>
                  </a:moveTo>
                  <a:cubicBezTo>
                    <a:pt x="15" y="9"/>
                    <a:pt x="9" y="15"/>
                    <a:pt x="9" y="22"/>
                  </a:cubicBezTo>
                  <a:cubicBezTo>
                    <a:pt x="9" y="30"/>
                    <a:pt x="15" y="36"/>
                    <a:pt x="23" y="36"/>
                  </a:cubicBezTo>
                  <a:cubicBezTo>
                    <a:pt x="30" y="36"/>
                    <a:pt x="36" y="30"/>
                    <a:pt x="36" y="22"/>
                  </a:cubicBezTo>
                  <a:cubicBezTo>
                    <a:pt x="36" y="15"/>
                    <a:pt x="30" y="9"/>
                    <a:pt x="2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2" name="Freeform 291"/>
            <p:cNvSpPr/>
            <p:nvPr/>
          </p:nvSpPr>
          <p:spPr bwMode="auto">
            <a:xfrm>
              <a:off x="3022600" y="6813550"/>
              <a:ext cx="128588" cy="76200"/>
            </a:xfrm>
            <a:custGeom>
              <a:avLst/>
              <a:gdLst>
                <a:gd name="T0" fmla="*/ 41 w 46"/>
                <a:gd name="T1" fmla="*/ 27 h 27"/>
                <a:gd name="T2" fmla="*/ 36 w 46"/>
                <a:gd name="T3" fmla="*/ 23 h 27"/>
                <a:gd name="T4" fmla="*/ 23 w 46"/>
                <a:gd name="T5" fmla="*/ 9 h 27"/>
                <a:gd name="T6" fmla="*/ 9 w 46"/>
                <a:gd name="T7" fmla="*/ 21 h 27"/>
                <a:gd name="T8" fmla="*/ 4 w 46"/>
                <a:gd name="T9" fmla="*/ 26 h 27"/>
                <a:gd name="T10" fmla="*/ 0 w 46"/>
                <a:gd name="T11" fmla="*/ 21 h 27"/>
                <a:gd name="T12" fmla="*/ 23 w 46"/>
                <a:gd name="T13" fmla="*/ 0 h 27"/>
                <a:gd name="T14" fmla="*/ 46 w 46"/>
                <a:gd name="T15" fmla="*/ 23 h 27"/>
                <a:gd name="T16" fmla="*/ 41 w 46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7">
                  <a:moveTo>
                    <a:pt x="41" y="27"/>
                  </a:moveTo>
                  <a:cubicBezTo>
                    <a:pt x="39" y="27"/>
                    <a:pt x="36" y="25"/>
                    <a:pt x="36" y="23"/>
                  </a:cubicBezTo>
                  <a:cubicBezTo>
                    <a:pt x="36" y="15"/>
                    <a:pt x="30" y="9"/>
                    <a:pt x="23" y="9"/>
                  </a:cubicBezTo>
                  <a:cubicBezTo>
                    <a:pt x="16" y="9"/>
                    <a:pt x="10" y="14"/>
                    <a:pt x="9" y="21"/>
                  </a:cubicBezTo>
                  <a:cubicBezTo>
                    <a:pt x="9" y="24"/>
                    <a:pt x="7" y="26"/>
                    <a:pt x="4" y="26"/>
                  </a:cubicBezTo>
                  <a:cubicBezTo>
                    <a:pt x="2" y="26"/>
                    <a:pt x="0" y="23"/>
                    <a:pt x="0" y="21"/>
                  </a:cubicBezTo>
                  <a:cubicBezTo>
                    <a:pt x="1" y="9"/>
                    <a:pt x="11" y="0"/>
                    <a:pt x="23" y="0"/>
                  </a:cubicBezTo>
                  <a:cubicBezTo>
                    <a:pt x="35" y="0"/>
                    <a:pt x="46" y="10"/>
                    <a:pt x="46" y="23"/>
                  </a:cubicBezTo>
                  <a:cubicBezTo>
                    <a:pt x="46" y="25"/>
                    <a:pt x="44" y="27"/>
                    <a:pt x="4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3" name="Freeform 292"/>
            <p:cNvSpPr>
              <a:spLocks noEditPoints="1"/>
            </p:cNvSpPr>
            <p:nvPr/>
          </p:nvSpPr>
          <p:spPr bwMode="auto">
            <a:xfrm>
              <a:off x="2876550" y="6681788"/>
              <a:ext cx="117475" cy="109538"/>
            </a:xfrm>
            <a:custGeom>
              <a:avLst/>
              <a:gdLst>
                <a:gd name="T0" fmla="*/ 22 w 42"/>
                <a:gd name="T1" fmla="*/ 39 h 39"/>
                <a:gd name="T2" fmla="*/ 12 w 42"/>
                <a:gd name="T3" fmla="*/ 36 h 39"/>
                <a:gd name="T4" fmla="*/ 5 w 42"/>
                <a:gd name="T5" fmla="*/ 10 h 39"/>
                <a:gd name="T6" fmla="*/ 17 w 42"/>
                <a:gd name="T7" fmla="*/ 1 h 39"/>
                <a:gd name="T8" fmla="*/ 32 w 42"/>
                <a:gd name="T9" fmla="*/ 3 h 39"/>
                <a:gd name="T10" fmla="*/ 41 w 42"/>
                <a:gd name="T11" fmla="*/ 15 h 39"/>
                <a:gd name="T12" fmla="*/ 39 w 42"/>
                <a:gd name="T13" fmla="*/ 29 h 39"/>
                <a:gd name="T14" fmla="*/ 39 w 42"/>
                <a:gd name="T15" fmla="*/ 29 h 39"/>
                <a:gd name="T16" fmla="*/ 27 w 42"/>
                <a:gd name="T17" fmla="*/ 38 h 39"/>
                <a:gd name="T18" fmla="*/ 22 w 42"/>
                <a:gd name="T19" fmla="*/ 39 h 39"/>
                <a:gd name="T20" fmla="*/ 22 w 42"/>
                <a:gd name="T21" fmla="*/ 10 h 39"/>
                <a:gd name="T22" fmla="*/ 19 w 42"/>
                <a:gd name="T23" fmla="*/ 10 h 39"/>
                <a:gd name="T24" fmla="*/ 13 w 42"/>
                <a:gd name="T25" fmla="*/ 15 h 39"/>
                <a:gd name="T26" fmla="*/ 17 w 42"/>
                <a:gd name="T27" fmla="*/ 28 h 39"/>
                <a:gd name="T28" fmla="*/ 25 w 42"/>
                <a:gd name="T29" fmla="*/ 29 h 39"/>
                <a:gd name="T30" fmla="*/ 31 w 42"/>
                <a:gd name="T31" fmla="*/ 25 h 39"/>
                <a:gd name="T32" fmla="*/ 31 w 42"/>
                <a:gd name="T33" fmla="*/ 25 h 39"/>
                <a:gd name="T34" fmla="*/ 32 w 42"/>
                <a:gd name="T35" fmla="*/ 17 h 39"/>
                <a:gd name="T36" fmla="*/ 27 w 42"/>
                <a:gd name="T37" fmla="*/ 11 h 39"/>
                <a:gd name="T38" fmla="*/ 22 w 42"/>
                <a:gd name="T39" fmla="*/ 1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" h="39">
                  <a:moveTo>
                    <a:pt x="22" y="39"/>
                  </a:moveTo>
                  <a:cubicBezTo>
                    <a:pt x="19" y="39"/>
                    <a:pt x="15" y="38"/>
                    <a:pt x="12" y="36"/>
                  </a:cubicBezTo>
                  <a:cubicBezTo>
                    <a:pt x="3" y="31"/>
                    <a:pt x="0" y="19"/>
                    <a:pt x="5" y="10"/>
                  </a:cubicBezTo>
                  <a:cubicBezTo>
                    <a:pt x="8" y="6"/>
                    <a:pt x="12" y="3"/>
                    <a:pt x="17" y="1"/>
                  </a:cubicBezTo>
                  <a:cubicBezTo>
                    <a:pt x="22" y="0"/>
                    <a:pt x="27" y="1"/>
                    <a:pt x="32" y="3"/>
                  </a:cubicBezTo>
                  <a:cubicBezTo>
                    <a:pt x="36" y="6"/>
                    <a:pt x="39" y="10"/>
                    <a:pt x="41" y="15"/>
                  </a:cubicBezTo>
                  <a:cubicBezTo>
                    <a:pt x="42" y="20"/>
                    <a:pt x="41" y="25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6" y="34"/>
                    <a:pt x="32" y="37"/>
                    <a:pt x="27" y="38"/>
                  </a:cubicBezTo>
                  <a:cubicBezTo>
                    <a:pt x="25" y="39"/>
                    <a:pt x="24" y="39"/>
                    <a:pt x="22" y="39"/>
                  </a:cubicBezTo>
                  <a:close/>
                  <a:moveTo>
                    <a:pt x="22" y="10"/>
                  </a:moveTo>
                  <a:cubicBezTo>
                    <a:pt x="21" y="10"/>
                    <a:pt x="20" y="10"/>
                    <a:pt x="19" y="10"/>
                  </a:cubicBezTo>
                  <a:cubicBezTo>
                    <a:pt x="17" y="11"/>
                    <a:pt x="15" y="12"/>
                    <a:pt x="13" y="15"/>
                  </a:cubicBezTo>
                  <a:cubicBezTo>
                    <a:pt x="11" y="20"/>
                    <a:pt x="12" y="26"/>
                    <a:pt x="17" y="28"/>
                  </a:cubicBezTo>
                  <a:cubicBezTo>
                    <a:pt x="19" y="30"/>
                    <a:pt x="22" y="30"/>
                    <a:pt x="25" y="29"/>
                  </a:cubicBezTo>
                  <a:cubicBezTo>
                    <a:pt x="27" y="29"/>
                    <a:pt x="29" y="27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2" y="22"/>
                    <a:pt x="32" y="20"/>
                    <a:pt x="32" y="17"/>
                  </a:cubicBezTo>
                  <a:cubicBezTo>
                    <a:pt x="31" y="15"/>
                    <a:pt x="29" y="12"/>
                    <a:pt x="27" y="11"/>
                  </a:cubicBezTo>
                  <a:cubicBezTo>
                    <a:pt x="25" y="10"/>
                    <a:pt x="24" y="10"/>
                    <a:pt x="2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14" name="Freeform 293"/>
          <p:cNvSpPr>
            <a:spLocks noEditPoints="1"/>
          </p:cNvSpPr>
          <p:nvPr/>
        </p:nvSpPr>
        <p:spPr bwMode="auto">
          <a:xfrm>
            <a:off x="10914682" y="4886187"/>
            <a:ext cx="864116" cy="863048"/>
          </a:xfrm>
          <a:custGeom>
            <a:avLst/>
            <a:gdLst>
              <a:gd name="T0" fmla="*/ 229 w 457"/>
              <a:gd name="T1" fmla="*/ 457 h 457"/>
              <a:gd name="T2" fmla="*/ 0 w 457"/>
              <a:gd name="T3" fmla="*/ 228 h 457"/>
              <a:gd name="T4" fmla="*/ 229 w 457"/>
              <a:gd name="T5" fmla="*/ 0 h 457"/>
              <a:gd name="T6" fmla="*/ 457 w 457"/>
              <a:gd name="T7" fmla="*/ 228 h 457"/>
              <a:gd name="T8" fmla="*/ 229 w 457"/>
              <a:gd name="T9" fmla="*/ 457 h 457"/>
              <a:gd name="T10" fmla="*/ 229 w 457"/>
              <a:gd name="T11" fmla="*/ 9 h 457"/>
              <a:gd name="T12" fmla="*/ 9 w 457"/>
              <a:gd name="T13" fmla="*/ 228 h 457"/>
              <a:gd name="T14" fmla="*/ 229 w 457"/>
              <a:gd name="T15" fmla="*/ 448 h 457"/>
              <a:gd name="T16" fmla="*/ 448 w 457"/>
              <a:gd name="T17" fmla="*/ 228 h 457"/>
              <a:gd name="T18" fmla="*/ 229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9" y="457"/>
                </a:moveTo>
                <a:cubicBezTo>
                  <a:pt x="102" y="457"/>
                  <a:pt x="0" y="354"/>
                  <a:pt x="0" y="228"/>
                </a:cubicBezTo>
                <a:cubicBezTo>
                  <a:pt x="0" y="102"/>
                  <a:pt x="102" y="0"/>
                  <a:pt x="229" y="0"/>
                </a:cubicBezTo>
                <a:cubicBezTo>
                  <a:pt x="355" y="0"/>
                  <a:pt x="457" y="102"/>
                  <a:pt x="457" y="228"/>
                </a:cubicBezTo>
                <a:cubicBezTo>
                  <a:pt x="457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9" y="107"/>
                  <a:pt x="9" y="228"/>
                </a:cubicBezTo>
                <a:cubicBezTo>
                  <a:pt x="9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15" name="组合 414"/>
          <p:cNvGrpSpPr/>
          <p:nvPr/>
        </p:nvGrpSpPr>
        <p:grpSpPr>
          <a:xfrm>
            <a:off x="602495" y="2391503"/>
            <a:ext cx="483392" cy="601032"/>
            <a:chOff x="4514850" y="6443663"/>
            <a:chExt cx="717550" cy="892175"/>
          </a:xfrm>
          <a:solidFill>
            <a:srgbClr val="FC621E"/>
          </a:solidFill>
        </p:grpSpPr>
        <p:sp>
          <p:nvSpPr>
            <p:cNvPr id="416" name="Freeform 294"/>
            <p:cNvSpPr>
              <a:spLocks noEditPoints="1"/>
            </p:cNvSpPr>
            <p:nvPr/>
          </p:nvSpPr>
          <p:spPr bwMode="auto">
            <a:xfrm>
              <a:off x="4749800" y="6594475"/>
              <a:ext cx="482600" cy="741363"/>
            </a:xfrm>
            <a:custGeom>
              <a:avLst/>
              <a:gdLst>
                <a:gd name="T0" fmla="*/ 137 w 172"/>
                <a:gd name="T1" fmla="*/ 264 h 264"/>
                <a:gd name="T2" fmla="*/ 35 w 172"/>
                <a:gd name="T3" fmla="*/ 264 h 264"/>
                <a:gd name="T4" fmla="*/ 14 w 172"/>
                <a:gd name="T5" fmla="*/ 243 h 264"/>
                <a:gd name="T6" fmla="*/ 14 w 172"/>
                <a:gd name="T7" fmla="*/ 132 h 264"/>
                <a:gd name="T8" fmla="*/ 0 w 172"/>
                <a:gd name="T9" fmla="*/ 86 h 264"/>
                <a:gd name="T10" fmla="*/ 86 w 172"/>
                <a:gd name="T11" fmla="*/ 0 h 264"/>
                <a:gd name="T12" fmla="*/ 172 w 172"/>
                <a:gd name="T13" fmla="*/ 86 h 264"/>
                <a:gd name="T14" fmla="*/ 158 w 172"/>
                <a:gd name="T15" fmla="*/ 132 h 264"/>
                <a:gd name="T16" fmla="*/ 158 w 172"/>
                <a:gd name="T17" fmla="*/ 243 h 264"/>
                <a:gd name="T18" fmla="*/ 137 w 172"/>
                <a:gd name="T19" fmla="*/ 264 h 264"/>
                <a:gd name="T20" fmla="*/ 86 w 172"/>
                <a:gd name="T21" fmla="*/ 9 h 264"/>
                <a:gd name="T22" fmla="*/ 10 w 172"/>
                <a:gd name="T23" fmla="*/ 86 h 264"/>
                <a:gd name="T24" fmla="*/ 22 w 172"/>
                <a:gd name="T25" fmla="*/ 128 h 264"/>
                <a:gd name="T26" fmla="*/ 23 w 172"/>
                <a:gd name="T27" fmla="*/ 131 h 264"/>
                <a:gd name="T28" fmla="*/ 23 w 172"/>
                <a:gd name="T29" fmla="*/ 243 h 264"/>
                <a:gd name="T30" fmla="*/ 35 w 172"/>
                <a:gd name="T31" fmla="*/ 254 h 264"/>
                <a:gd name="T32" fmla="*/ 137 w 172"/>
                <a:gd name="T33" fmla="*/ 254 h 264"/>
                <a:gd name="T34" fmla="*/ 149 w 172"/>
                <a:gd name="T35" fmla="*/ 243 h 264"/>
                <a:gd name="T36" fmla="*/ 149 w 172"/>
                <a:gd name="T37" fmla="*/ 131 h 264"/>
                <a:gd name="T38" fmla="*/ 150 w 172"/>
                <a:gd name="T39" fmla="*/ 128 h 264"/>
                <a:gd name="T40" fmla="*/ 162 w 172"/>
                <a:gd name="T41" fmla="*/ 86 h 264"/>
                <a:gd name="T42" fmla="*/ 86 w 172"/>
                <a:gd name="T43" fmla="*/ 9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2" h="264">
                  <a:moveTo>
                    <a:pt x="137" y="264"/>
                  </a:moveTo>
                  <a:cubicBezTo>
                    <a:pt x="35" y="264"/>
                    <a:pt x="35" y="264"/>
                    <a:pt x="35" y="264"/>
                  </a:cubicBezTo>
                  <a:cubicBezTo>
                    <a:pt x="24" y="264"/>
                    <a:pt x="14" y="254"/>
                    <a:pt x="14" y="243"/>
                  </a:cubicBezTo>
                  <a:cubicBezTo>
                    <a:pt x="14" y="132"/>
                    <a:pt x="14" y="132"/>
                    <a:pt x="14" y="132"/>
                  </a:cubicBezTo>
                  <a:cubicBezTo>
                    <a:pt x="5" y="118"/>
                    <a:pt x="0" y="102"/>
                    <a:pt x="0" y="86"/>
                  </a:cubicBezTo>
                  <a:cubicBezTo>
                    <a:pt x="0" y="38"/>
                    <a:pt x="39" y="0"/>
                    <a:pt x="86" y="0"/>
                  </a:cubicBezTo>
                  <a:cubicBezTo>
                    <a:pt x="133" y="0"/>
                    <a:pt x="172" y="38"/>
                    <a:pt x="172" y="86"/>
                  </a:cubicBezTo>
                  <a:cubicBezTo>
                    <a:pt x="172" y="102"/>
                    <a:pt x="167" y="118"/>
                    <a:pt x="158" y="132"/>
                  </a:cubicBezTo>
                  <a:cubicBezTo>
                    <a:pt x="158" y="243"/>
                    <a:pt x="158" y="243"/>
                    <a:pt x="158" y="243"/>
                  </a:cubicBezTo>
                  <a:cubicBezTo>
                    <a:pt x="158" y="254"/>
                    <a:pt x="149" y="264"/>
                    <a:pt x="137" y="264"/>
                  </a:cubicBezTo>
                  <a:close/>
                  <a:moveTo>
                    <a:pt x="86" y="9"/>
                  </a:moveTo>
                  <a:cubicBezTo>
                    <a:pt x="44" y="9"/>
                    <a:pt x="10" y="44"/>
                    <a:pt x="10" y="86"/>
                  </a:cubicBezTo>
                  <a:cubicBezTo>
                    <a:pt x="10" y="101"/>
                    <a:pt x="14" y="116"/>
                    <a:pt x="22" y="128"/>
                  </a:cubicBezTo>
                  <a:cubicBezTo>
                    <a:pt x="23" y="129"/>
                    <a:pt x="23" y="130"/>
                    <a:pt x="23" y="131"/>
                  </a:cubicBezTo>
                  <a:cubicBezTo>
                    <a:pt x="23" y="243"/>
                    <a:pt x="23" y="243"/>
                    <a:pt x="23" y="243"/>
                  </a:cubicBezTo>
                  <a:cubicBezTo>
                    <a:pt x="23" y="249"/>
                    <a:pt x="29" y="254"/>
                    <a:pt x="35" y="254"/>
                  </a:cubicBezTo>
                  <a:cubicBezTo>
                    <a:pt x="137" y="254"/>
                    <a:pt x="137" y="254"/>
                    <a:pt x="137" y="254"/>
                  </a:cubicBezTo>
                  <a:cubicBezTo>
                    <a:pt x="143" y="254"/>
                    <a:pt x="149" y="249"/>
                    <a:pt x="149" y="243"/>
                  </a:cubicBezTo>
                  <a:cubicBezTo>
                    <a:pt x="149" y="131"/>
                    <a:pt x="149" y="131"/>
                    <a:pt x="149" y="131"/>
                  </a:cubicBezTo>
                  <a:cubicBezTo>
                    <a:pt x="149" y="130"/>
                    <a:pt x="149" y="129"/>
                    <a:pt x="150" y="128"/>
                  </a:cubicBezTo>
                  <a:cubicBezTo>
                    <a:pt x="158" y="116"/>
                    <a:pt x="162" y="101"/>
                    <a:pt x="162" y="86"/>
                  </a:cubicBezTo>
                  <a:cubicBezTo>
                    <a:pt x="162" y="44"/>
                    <a:pt x="128" y="9"/>
                    <a:pt x="8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7" name="Freeform 295"/>
            <p:cNvSpPr/>
            <p:nvPr/>
          </p:nvSpPr>
          <p:spPr bwMode="auto">
            <a:xfrm>
              <a:off x="4859338" y="6981825"/>
              <a:ext cx="269875" cy="69850"/>
            </a:xfrm>
            <a:custGeom>
              <a:avLst/>
              <a:gdLst>
                <a:gd name="T0" fmla="*/ 49 w 96"/>
                <a:gd name="T1" fmla="*/ 25 h 25"/>
                <a:gd name="T2" fmla="*/ 2 w 96"/>
                <a:gd name="T3" fmla="*/ 8 h 25"/>
                <a:gd name="T4" fmla="*/ 2 w 96"/>
                <a:gd name="T5" fmla="*/ 2 h 25"/>
                <a:gd name="T6" fmla="*/ 9 w 96"/>
                <a:gd name="T7" fmla="*/ 2 h 25"/>
                <a:gd name="T8" fmla="*/ 49 w 96"/>
                <a:gd name="T9" fmla="*/ 16 h 25"/>
                <a:gd name="T10" fmla="*/ 88 w 96"/>
                <a:gd name="T11" fmla="*/ 3 h 25"/>
                <a:gd name="T12" fmla="*/ 94 w 96"/>
                <a:gd name="T13" fmla="*/ 3 h 25"/>
                <a:gd name="T14" fmla="*/ 94 w 96"/>
                <a:gd name="T15" fmla="*/ 10 h 25"/>
                <a:gd name="T16" fmla="*/ 49 w 96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25">
                  <a:moveTo>
                    <a:pt x="49" y="25"/>
                  </a:moveTo>
                  <a:cubicBezTo>
                    <a:pt x="30" y="25"/>
                    <a:pt x="13" y="19"/>
                    <a:pt x="2" y="8"/>
                  </a:cubicBezTo>
                  <a:cubicBezTo>
                    <a:pt x="0" y="6"/>
                    <a:pt x="0" y="3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18" y="10"/>
                    <a:pt x="33" y="16"/>
                    <a:pt x="49" y="16"/>
                  </a:cubicBezTo>
                  <a:cubicBezTo>
                    <a:pt x="64" y="16"/>
                    <a:pt x="79" y="11"/>
                    <a:pt x="88" y="3"/>
                  </a:cubicBezTo>
                  <a:cubicBezTo>
                    <a:pt x="90" y="1"/>
                    <a:pt x="93" y="1"/>
                    <a:pt x="94" y="3"/>
                  </a:cubicBezTo>
                  <a:cubicBezTo>
                    <a:pt x="96" y="5"/>
                    <a:pt x="96" y="8"/>
                    <a:pt x="94" y="10"/>
                  </a:cubicBezTo>
                  <a:cubicBezTo>
                    <a:pt x="83" y="19"/>
                    <a:pt x="67" y="25"/>
                    <a:pt x="4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8" name="Freeform 296"/>
            <p:cNvSpPr/>
            <p:nvPr/>
          </p:nvSpPr>
          <p:spPr bwMode="auto">
            <a:xfrm>
              <a:off x="5111750" y="6529388"/>
              <a:ext cx="25400" cy="134938"/>
            </a:xfrm>
            <a:custGeom>
              <a:avLst/>
              <a:gdLst>
                <a:gd name="T0" fmla="*/ 5 w 9"/>
                <a:gd name="T1" fmla="*/ 48 h 48"/>
                <a:gd name="T2" fmla="*/ 0 w 9"/>
                <a:gd name="T3" fmla="*/ 43 h 48"/>
                <a:gd name="T4" fmla="*/ 0 w 9"/>
                <a:gd name="T5" fmla="*/ 4 h 48"/>
                <a:gd name="T6" fmla="*/ 5 w 9"/>
                <a:gd name="T7" fmla="*/ 0 h 48"/>
                <a:gd name="T8" fmla="*/ 9 w 9"/>
                <a:gd name="T9" fmla="*/ 4 h 48"/>
                <a:gd name="T10" fmla="*/ 9 w 9"/>
                <a:gd name="T11" fmla="*/ 43 h 48"/>
                <a:gd name="T12" fmla="*/ 5 w 9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8">
                  <a:moveTo>
                    <a:pt x="5" y="48"/>
                  </a:moveTo>
                  <a:cubicBezTo>
                    <a:pt x="2" y="48"/>
                    <a:pt x="0" y="46"/>
                    <a:pt x="0" y="4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6"/>
                    <a:pt x="7" y="48"/>
                    <a:pt x="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9" name="Freeform 297"/>
            <p:cNvSpPr>
              <a:spLocks noEditPoints="1"/>
            </p:cNvSpPr>
            <p:nvPr/>
          </p:nvSpPr>
          <p:spPr bwMode="auto">
            <a:xfrm>
              <a:off x="4845050" y="6751638"/>
              <a:ext cx="292100" cy="131763"/>
            </a:xfrm>
            <a:custGeom>
              <a:avLst/>
              <a:gdLst>
                <a:gd name="T0" fmla="*/ 94 w 104"/>
                <a:gd name="T1" fmla="*/ 47 h 47"/>
                <a:gd name="T2" fmla="*/ 10 w 104"/>
                <a:gd name="T3" fmla="*/ 47 h 47"/>
                <a:gd name="T4" fmla="*/ 0 w 104"/>
                <a:gd name="T5" fmla="*/ 37 h 47"/>
                <a:gd name="T6" fmla="*/ 0 w 104"/>
                <a:gd name="T7" fmla="*/ 10 h 47"/>
                <a:gd name="T8" fmla="*/ 10 w 104"/>
                <a:gd name="T9" fmla="*/ 0 h 47"/>
                <a:gd name="T10" fmla="*/ 94 w 104"/>
                <a:gd name="T11" fmla="*/ 0 h 47"/>
                <a:gd name="T12" fmla="*/ 104 w 104"/>
                <a:gd name="T13" fmla="*/ 10 h 47"/>
                <a:gd name="T14" fmla="*/ 104 w 104"/>
                <a:gd name="T15" fmla="*/ 37 h 47"/>
                <a:gd name="T16" fmla="*/ 94 w 104"/>
                <a:gd name="T17" fmla="*/ 47 h 47"/>
                <a:gd name="T18" fmla="*/ 10 w 104"/>
                <a:gd name="T19" fmla="*/ 9 h 47"/>
                <a:gd name="T20" fmla="*/ 10 w 104"/>
                <a:gd name="T21" fmla="*/ 10 h 47"/>
                <a:gd name="T22" fmla="*/ 10 w 104"/>
                <a:gd name="T23" fmla="*/ 37 h 47"/>
                <a:gd name="T24" fmla="*/ 10 w 104"/>
                <a:gd name="T25" fmla="*/ 38 h 47"/>
                <a:gd name="T26" fmla="*/ 94 w 104"/>
                <a:gd name="T27" fmla="*/ 38 h 47"/>
                <a:gd name="T28" fmla="*/ 94 w 104"/>
                <a:gd name="T29" fmla="*/ 37 h 47"/>
                <a:gd name="T30" fmla="*/ 94 w 104"/>
                <a:gd name="T31" fmla="*/ 10 h 47"/>
                <a:gd name="T32" fmla="*/ 94 w 104"/>
                <a:gd name="T33" fmla="*/ 9 h 47"/>
                <a:gd name="T34" fmla="*/ 10 w 104"/>
                <a:gd name="T35" fmla="*/ 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" h="47">
                  <a:moveTo>
                    <a:pt x="94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5" y="47"/>
                    <a:pt x="0" y="43"/>
                    <a:pt x="0" y="3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9" y="0"/>
                    <a:pt x="104" y="4"/>
                    <a:pt x="104" y="10"/>
                  </a:cubicBezTo>
                  <a:cubicBezTo>
                    <a:pt x="104" y="37"/>
                    <a:pt x="104" y="37"/>
                    <a:pt x="104" y="37"/>
                  </a:cubicBezTo>
                  <a:cubicBezTo>
                    <a:pt x="104" y="43"/>
                    <a:pt x="99" y="47"/>
                    <a:pt x="94" y="47"/>
                  </a:cubicBezTo>
                  <a:close/>
                  <a:moveTo>
                    <a:pt x="10" y="9"/>
                  </a:moveTo>
                  <a:cubicBezTo>
                    <a:pt x="10" y="9"/>
                    <a:pt x="10" y="9"/>
                    <a:pt x="10" y="10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94" y="38"/>
                    <a:pt x="94" y="38"/>
                    <a:pt x="94" y="38"/>
                  </a:cubicBezTo>
                  <a:cubicBezTo>
                    <a:pt x="94" y="38"/>
                    <a:pt x="94" y="38"/>
                    <a:pt x="94" y="37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4" y="9"/>
                    <a:pt x="94" y="9"/>
                    <a:pt x="94" y="9"/>
                  </a:cubicBezTo>
                  <a:lnTo>
                    <a:pt x="1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0" name="Oval 298"/>
            <p:cNvSpPr>
              <a:spLocks noChangeArrowheads="1"/>
            </p:cNvSpPr>
            <p:nvPr/>
          </p:nvSpPr>
          <p:spPr bwMode="auto">
            <a:xfrm>
              <a:off x="4979988" y="7169150"/>
              <a:ext cx="25400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1" name="Oval 299"/>
            <p:cNvSpPr>
              <a:spLocks noChangeArrowheads="1"/>
            </p:cNvSpPr>
            <p:nvPr/>
          </p:nvSpPr>
          <p:spPr bwMode="auto">
            <a:xfrm>
              <a:off x="4979988" y="7219950"/>
              <a:ext cx="25400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2" name="Oval 300"/>
            <p:cNvSpPr>
              <a:spLocks noChangeArrowheads="1"/>
            </p:cNvSpPr>
            <p:nvPr/>
          </p:nvSpPr>
          <p:spPr bwMode="auto">
            <a:xfrm>
              <a:off x="4979988" y="7118350"/>
              <a:ext cx="25400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3" name="Oval 301"/>
            <p:cNvSpPr>
              <a:spLocks noChangeArrowheads="1"/>
            </p:cNvSpPr>
            <p:nvPr/>
          </p:nvSpPr>
          <p:spPr bwMode="auto">
            <a:xfrm>
              <a:off x="5030788" y="7169150"/>
              <a:ext cx="22225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4" name="Oval 302"/>
            <p:cNvSpPr>
              <a:spLocks noChangeArrowheads="1"/>
            </p:cNvSpPr>
            <p:nvPr/>
          </p:nvSpPr>
          <p:spPr bwMode="auto">
            <a:xfrm>
              <a:off x="4929188" y="7169150"/>
              <a:ext cx="22225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5" name="Freeform 303"/>
            <p:cNvSpPr/>
            <p:nvPr/>
          </p:nvSpPr>
          <p:spPr bwMode="auto">
            <a:xfrm>
              <a:off x="5013325" y="7202488"/>
              <a:ext cx="28575" cy="28575"/>
            </a:xfrm>
            <a:custGeom>
              <a:avLst/>
              <a:gdLst>
                <a:gd name="T0" fmla="*/ 2 w 10"/>
                <a:gd name="T1" fmla="*/ 2 h 10"/>
                <a:gd name="T2" fmla="*/ 2 w 10"/>
                <a:gd name="T3" fmla="*/ 8 h 10"/>
                <a:gd name="T4" fmla="*/ 8 w 10"/>
                <a:gd name="T5" fmla="*/ 8 h 10"/>
                <a:gd name="T6" fmla="*/ 8 w 10"/>
                <a:gd name="T7" fmla="*/ 2 h 10"/>
                <a:gd name="T8" fmla="*/ 2 w 10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2" y="2"/>
                  </a:moveTo>
                  <a:cubicBezTo>
                    <a:pt x="0" y="4"/>
                    <a:pt x="0" y="7"/>
                    <a:pt x="2" y="8"/>
                  </a:cubicBezTo>
                  <a:cubicBezTo>
                    <a:pt x="3" y="10"/>
                    <a:pt x="6" y="10"/>
                    <a:pt x="8" y="8"/>
                  </a:cubicBezTo>
                  <a:cubicBezTo>
                    <a:pt x="10" y="7"/>
                    <a:pt x="10" y="4"/>
                    <a:pt x="8" y="2"/>
                  </a:cubicBezTo>
                  <a:cubicBezTo>
                    <a:pt x="6" y="0"/>
                    <a:pt x="3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6" name="Freeform 304"/>
            <p:cNvSpPr/>
            <p:nvPr/>
          </p:nvSpPr>
          <p:spPr bwMode="auto">
            <a:xfrm>
              <a:off x="4940300" y="7132638"/>
              <a:ext cx="28575" cy="28575"/>
            </a:xfrm>
            <a:custGeom>
              <a:avLst/>
              <a:gdLst>
                <a:gd name="T0" fmla="*/ 2 w 10"/>
                <a:gd name="T1" fmla="*/ 2 h 10"/>
                <a:gd name="T2" fmla="*/ 2 w 10"/>
                <a:gd name="T3" fmla="*/ 8 h 10"/>
                <a:gd name="T4" fmla="*/ 8 w 10"/>
                <a:gd name="T5" fmla="*/ 8 h 10"/>
                <a:gd name="T6" fmla="*/ 9 w 10"/>
                <a:gd name="T7" fmla="*/ 2 h 10"/>
                <a:gd name="T8" fmla="*/ 2 w 10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2" y="2"/>
                  </a:moveTo>
                  <a:cubicBezTo>
                    <a:pt x="0" y="3"/>
                    <a:pt x="0" y="6"/>
                    <a:pt x="2" y="8"/>
                  </a:cubicBezTo>
                  <a:cubicBezTo>
                    <a:pt x="4" y="10"/>
                    <a:pt x="7" y="10"/>
                    <a:pt x="8" y="8"/>
                  </a:cubicBezTo>
                  <a:cubicBezTo>
                    <a:pt x="10" y="6"/>
                    <a:pt x="10" y="3"/>
                    <a:pt x="9" y="2"/>
                  </a:cubicBezTo>
                  <a:cubicBezTo>
                    <a:pt x="7" y="0"/>
                    <a:pt x="4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7" name="Freeform 305"/>
            <p:cNvSpPr/>
            <p:nvPr/>
          </p:nvSpPr>
          <p:spPr bwMode="auto">
            <a:xfrm>
              <a:off x="5013325" y="7132638"/>
              <a:ext cx="28575" cy="28575"/>
            </a:xfrm>
            <a:custGeom>
              <a:avLst/>
              <a:gdLst>
                <a:gd name="T0" fmla="*/ 8 w 10"/>
                <a:gd name="T1" fmla="*/ 8 h 10"/>
                <a:gd name="T2" fmla="*/ 8 w 10"/>
                <a:gd name="T3" fmla="*/ 2 h 10"/>
                <a:gd name="T4" fmla="*/ 2 w 10"/>
                <a:gd name="T5" fmla="*/ 2 h 10"/>
                <a:gd name="T6" fmla="*/ 2 w 10"/>
                <a:gd name="T7" fmla="*/ 8 h 10"/>
                <a:gd name="T8" fmla="*/ 8 w 1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8"/>
                  </a:moveTo>
                  <a:cubicBezTo>
                    <a:pt x="10" y="6"/>
                    <a:pt x="10" y="3"/>
                    <a:pt x="8" y="2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3" y="10"/>
                    <a:pt x="6" y="10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8" name="Freeform 306"/>
            <p:cNvSpPr/>
            <p:nvPr/>
          </p:nvSpPr>
          <p:spPr bwMode="auto">
            <a:xfrm>
              <a:off x="4940300" y="7202488"/>
              <a:ext cx="28575" cy="28575"/>
            </a:xfrm>
            <a:custGeom>
              <a:avLst/>
              <a:gdLst>
                <a:gd name="T0" fmla="*/ 2 w 10"/>
                <a:gd name="T1" fmla="*/ 2 h 10"/>
                <a:gd name="T2" fmla="*/ 2 w 10"/>
                <a:gd name="T3" fmla="*/ 8 h 10"/>
                <a:gd name="T4" fmla="*/ 9 w 10"/>
                <a:gd name="T5" fmla="*/ 8 h 10"/>
                <a:gd name="T6" fmla="*/ 8 w 10"/>
                <a:gd name="T7" fmla="*/ 2 h 10"/>
                <a:gd name="T8" fmla="*/ 2 w 10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2" y="2"/>
                  </a:moveTo>
                  <a:cubicBezTo>
                    <a:pt x="0" y="4"/>
                    <a:pt x="0" y="7"/>
                    <a:pt x="2" y="8"/>
                  </a:cubicBezTo>
                  <a:cubicBezTo>
                    <a:pt x="4" y="10"/>
                    <a:pt x="7" y="10"/>
                    <a:pt x="9" y="8"/>
                  </a:cubicBezTo>
                  <a:cubicBezTo>
                    <a:pt x="10" y="7"/>
                    <a:pt x="10" y="4"/>
                    <a:pt x="8" y="2"/>
                  </a:cubicBezTo>
                  <a:cubicBezTo>
                    <a:pt x="7" y="0"/>
                    <a:pt x="4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9" name="Freeform 307"/>
            <p:cNvSpPr/>
            <p:nvPr/>
          </p:nvSpPr>
          <p:spPr bwMode="auto">
            <a:xfrm>
              <a:off x="5013325" y="7256463"/>
              <a:ext cx="22225" cy="22225"/>
            </a:xfrm>
            <a:custGeom>
              <a:avLst/>
              <a:gdLst>
                <a:gd name="T0" fmla="*/ 4 w 8"/>
                <a:gd name="T1" fmla="*/ 0 h 8"/>
                <a:gd name="T2" fmla="*/ 3 w 8"/>
                <a:gd name="T3" fmla="*/ 0 h 8"/>
                <a:gd name="T4" fmla="*/ 0 w 8"/>
                <a:gd name="T5" fmla="*/ 5 h 8"/>
                <a:gd name="T6" fmla="*/ 2 w 8"/>
                <a:gd name="T7" fmla="*/ 7 h 8"/>
                <a:gd name="T8" fmla="*/ 6 w 8"/>
                <a:gd name="T9" fmla="*/ 7 h 8"/>
                <a:gd name="T10" fmla="*/ 8 w 8"/>
                <a:gd name="T11" fmla="*/ 5 h 8"/>
                <a:gd name="T12" fmla="*/ 8 w 8"/>
                <a:gd name="T13" fmla="*/ 2 h 8"/>
                <a:gd name="T14" fmla="*/ 4 w 8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5" y="8"/>
                    <a:pt x="6" y="7"/>
                  </a:cubicBezTo>
                  <a:cubicBezTo>
                    <a:pt x="7" y="7"/>
                    <a:pt x="7" y="6"/>
                    <a:pt x="8" y="5"/>
                  </a:cubicBezTo>
                  <a:cubicBezTo>
                    <a:pt x="8" y="4"/>
                    <a:pt x="8" y="3"/>
                    <a:pt x="8" y="2"/>
                  </a:cubicBezTo>
                  <a:cubicBezTo>
                    <a:pt x="7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0" name="Freeform 308"/>
            <p:cNvSpPr/>
            <p:nvPr/>
          </p:nvSpPr>
          <p:spPr bwMode="auto">
            <a:xfrm>
              <a:off x="5016500" y="7088188"/>
              <a:ext cx="22225" cy="19050"/>
            </a:xfrm>
            <a:custGeom>
              <a:avLst/>
              <a:gdLst>
                <a:gd name="T0" fmla="*/ 2 w 8"/>
                <a:gd name="T1" fmla="*/ 7 h 7"/>
                <a:gd name="T2" fmla="*/ 6 w 8"/>
                <a:gd name="T3" fmla="*/ 7 h 7"/>
                <a:gd name="T4" fmla="*/ 8 w 8"/>
                <a:gd name="T5" fmla="*/ 5 h 7"/>
                <a:gd name="T6" fmla="*/ 8 w 8"/>
                <a:gd name="T7" fmla="*/ 2 h 7"/>
                <a:gd name="T8" fmla="*/ 5 w 8"/>
                <a:gd name="T9" fmla="*/ 0 h 7"/>
                <a:gd name="T10" fmla="*/ 4 w 8"/>
                <a:gd name="T11" fmla="*/ 0 h 7"/>
                <a:gd name="T12" fmla="*/ 2 w 8"/>
                <a:gd name="T13" fmla="*/ 0 h 7"/>
                <a:gd name="T14" fmla="*/ 0 w 8"/>
                <a:gd name="T15" fmla="*/ 2 h 7"/>
                <a:gd name="T16" fmla="*/ 0 w 8"/>
                <a:gd name="T17" fmla="*/ 5 h 7"/>
                <a:gd name="T18" fmla="*/ 2 w 8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7">
                  <a:moveTo>
                    <a:pt x="2" y="7"/>
                  </a:moveTo>
                  <a:cubicBezTo>
                    <a:pt x="3" y="7"/>
                    <a:pt x="5" y="7"/>
                    <a:pt x="6" y="7"/>
                  </a:cubicBezTo>
                  <a:cubicBezTo>
                    <a:pt x="7" y="7"/>
                    <a:pt x="7" y="6"/>
                    <a:pt x="8" y="5"/>
                  </a:cubicBezTo>
                  <a:cubicBezTo>
                    <a:pt x="8" y="4"/>
                    <a:pt x="8" y="3"/>
                    <a:pt x="8" y="2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1" y="6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1" name="Freeform 309"/>
            <p:cNvSpPr/>
            <p:nvPr/>
          </p:nvSpPr>
          <p:spPr bwMode="auto">
            <a:xfrm>
              <a:off x="5064125" y="7135813"/>
              <a:ext cx="22225" cy="25400"/>
            </a:xfrm>
            <a:custGeom>
              <a:avLst/>
              <a:gdLst>
                <a:gd name="T0" fmla="*/ 1 w 8"/>
                <a:gd name="T1" fmla="*/ 6 h 9"/>
                <a:gd name="T2" fmla="*/ 3 w 8"/>
                <a:gd name="T3" fmla="*/ 8 h 9"/>
                <a:gd name="T4" fmla="*/ 6 w 8"/>
                <a:gd name="T5" fmla="*/ 8 h 9"/>
                <a:gd name="T6" fmla="*/ 8 w 8"/>
                <a:gd name="T7" fmla="*/ 6 h 9"/>
                <a:gd name="T8" fmla="*/ 8 w 8"/>
                <a:gd name="T9" fmla="*/ 3 h 9"/>
                <a:gd name="T10" fmla="*/ 4 w 8"/>
                <a:gd name="T11" fmla="*/ 0 h 9"/>
                <a:gd name="T12" fmla="*/ 3 w 8"/>
                <a:gd name="T13" fmla="*/ 1 h 9"/>
                <a:gd name="T14" fmla="*/ 1 w 8"/>
                <a:gd name="T15" fmla="*/ 3 h 9"/>
                <a:gd name="T16" fmla="*/ 1 w 8"/>
                <a:gd name="T1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9">
                  <a:moveTo>
                    <a:pt x="1" y="6"/>
                  </a:moveTo>
                  <a:cubicBezTo>
                    <a:pt x="1" y="7"/>
                    <a:pt x="2" y="8"/>
                    <a:pt x="3" y="8"/>
                  </a:cubicBezTo>
                  <a:cubicBezTo>
                    <a:pt x="4" y="8"/>
                    <a:pt x="5" y="9"/>
                    <a:pt x="6" y="8"/>
                  </a:cubicBezTo>
                  <a:cubicBezTo>
                    <a:pt x="7" y="8"/>
                    <a:pt x="8" y="7"/>
                    <a:pt x="8" y="6"/>
                  </a:cubicBezTo>
                  <a:cubicBezTo>
                    <a:pt x="8" y="5"/>
                    <a:pt x="8" y="4"/>
                    <a:pt x="8" y="3"/>
                  </a:cubicBezTo>
                  <a:cubicBezTo>
                    <a:pt x="7" y="1"/>
                    <a:pt x="6" y="0"/>
                    <a:pt x="4" y="0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2" name="Freeform 310"/>
            <p:cNvSpPr/>
            <p:nvPr/>
          </p:nvSpPr>
          <p:spPr bwMode="auto">
            <a:xfrm>
              <a:off x="5064125" y="7205663"/>
              <a:ext cx="22225" cy="25400"/>
            </a:xfrm>
            <a:custGeom>
              <a:avLst/>
              <a:gdLst>
                <a:gd name="T0" fmla="*/ 6 w 8"/>
                <a:gd name="T1" fmla="*/ 1 h 9"/>
                <a:gd name="T2" fmla="*/ 4 w 8"/>
                <a:gd name="T3" fmla="*/ 0 h 9"/>
                <a:gd name="T4" fmla="*/ 3 w 8"/>
                <a:gd name="T5" fmla="*/ 1 h 9"/>
                <a:gd name="T6" fmla="*/ 1 w 8"/>
                <a:gd name="T7" fmla="*/ 3 h 9"/>
                <a:gd name="T8" fmla="*/ 2 w 8"/>
                <a:gd name="T9" fmla="*/ 8 h 9"/>
                <a:gd name="T10" fmla="*/ 8 w 8"/>
                <a:gd name="T11" fmla="*/ 6 h 9"/>
                <a:gd name="T12" fmla="*/ 8 w 8"/>
                <a:gd name="T13" fmla="*/ 3 h 9"/>
                <a:gd name="T14" fmla="*/ 6 w 8"/>
                <a:gd name="T1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9">
                  <a:moveTo>
                    <a:pt x="6" y="1"/>
                  </a:move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5"/>
                    <a:pt x="1" y="7"/>
                    <a:pt x="2" y="8"/>
                  </a:cubicBezTo>
                  <a:cubicBezTo>
                    <a:pt x="4" y="9"/>
                    <a:pt x="7" y="8"/>
                    <a:pt x="8" y="6"/>
                  </a:cubicBezTo>
                  <a:cubicBezTo>
                    <a:pt x="8" y="5"/>
                    <a:pt x="8" y="4"/>
                    <a:pt x="8" y="3"/>
                  </a:cubicBezTo>
                  <a:cubicBezTo>
                    <a:pt x="7" y="2"/>
                    <a:pt x="7" y="1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3" name="Freeform 311"/>
            <p:cNvSpPr/>
            <p:nvPr/>
          </p:nvSpPr>
          <p:spPr bwMode="auto">
            <a:xfrm>
              <a:off x="4895850" y="7135813"/>
              <a:ext cx="22225" cy="22225"/>
            </a:xfrm>
            <a:custGeom>
              <a:avLst/>
              <a:gdLst>
                <a:gd name="T0" fmla="*/ 2 w 8"/>
                <a:gd name="T1" fmla="*/ 7 h 8"/>
                <a:gd name="T2" fmla="*/ 5 w 8"/>
                <a:gd name="T3" fmla="*/ 7 h 8"/>
                <a:gd name="T4" fmla="*/ 7 w 8"/>
                <a:gd name="T5" fmla="*/ 5 h 8"/>
                <a:gd name="T6" fmla="*/ 8 w 8"/>
                <a:gd name="T7" fmla="*/ 2 h 8"/>
                <a:gd name="T8" fmla="*/ 6 w 8"/>
                <a:gd name="T9" fmla="*/ 0 h 8"/>
                <a:gd name="T10" fmla="*/ 6 w 8"/>
                <a:gd name="T11" fmla="*/ 0 h 8"/>
                <a:gd name="T12" fmla="*/ 4 w 8"/>
                <a:gd name="T13" fmla="*/ 0 h 8"/>
                <a:gd name="T14" fmla="*/ 3 w 8"/>
                <a:gd name="T15" fmla="*/ 0 h 8"/>
                <a:gd name="T16" fmla="*/ 0 w 8"/>
                <a:gd name="T17" fmla="*/ 2 h 8"/>
                <a:gd name="T18" fmla="*/ 0 w 8"/>
                <a:gd name="T19" fmla="*/ 5 h 8"/>
                <a:gd name="T20" fmla="*/ 2 w 8"/>
                <a:gd name="T2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8">
                  <a:moveTo>
                    <a:pt x="2" y="7"/>
                  </a:moveTo>
                  <a:cubicBezTo>
                    <a:pt x="3" y="8"/>
                    <a:pt x="4" y="8"/>
                    <a:pt x="5" y="7"/>
                  </a:cubicBezTo>
                  <a:cubicBezTo>
                    <a:pt x="6" y="7"/>
                    <a:pt x="7" y="6"/>
                    <a:pt x="7" y="5"/>
                  </a:cubicBezTo>
                  <a:cubicBezTo>
                    <a:pt x="8" y="4"/>
                    <a:pt x="8" y="3"/>
                    <a:pt x="8" y="2"/>
                  </a:cubicBezTo>
                  <a:cubicBezTo>
                    <a:pt x="7" y="1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1" y="7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4" name="Freeform 312"/>
            <p:cNvSpPr/>
            <p:nvPr/>
          </p:nvSpPr>
          <p:spPr bwMode="auto">
            <a:xfrm>
              <a:off x="4895850" y="7205663"/>
              <a:ext cx="22225" cy="22225"/>
            </a:xfrm>
            <a:custGeom>
              <a:avLst/>
              <a:gdLst>
                <a:gd name="T0" fmla="*/ 7 w 8"/>
                <a:gd name="T1" fmla="*/ 2 h 8"/>
                <a:gd name="T2" fmla="*/ 3 w 8"/>
                <a:gd name="T3" fmla="*/ 0 h 8"/>
                <a:gd name="T4" fmla="*/ 2 w 8"/>
                <a:gd name="T5" fmla="*/ 0 h 8"/>
                <a:gd name="T6" fmla="*/ 0 w 8"/>
                <a:gd name="T7" fmla="*/ 2 h 8"/>
                <a:gd name="T8" fmla="*/ 0 w 8"/>
                <a:gd name="T9" fmla="*/ 5 h 8"/>
                <a:gd name="T10" fmla="*/ 2 w 8"/>
                <a:gd name="T11" fmla="*/ 7 h 8"/>
                <a:gd name="T12" fmla="*/ 5 w 8"/>
                <a:gd name="T13" fmla="*/ 7 h 8"/>
                <a:gd name="T14" fmla="*/ 7 w 8"/>
                <a:gd name="T15" fmla="*/ 5 h 8"/>
                <a:gd name="T16" fmla="*/ 7 w 8"/>
                <a:gd name="T1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4" y="8"/>
                    <a:pt x="5" y="7"/>
                  </a:cubicBezTo>
                  <a:cubicBezTo>
                    <a:pt x="6" y="7"/>
                    <a:pt x="7" y="6"/>
                    <a:pt x="7" y="5"/>
                  </a:cubicBezTo>
                  <a:cubicBezTo>
                    <a:pt x="8" y="4"/>
                    <a:pt x="8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5" name="Freeform 313"/>
            <p:cNvSpPr/>
            <p:nvPr/>
          </p:nvSpPr>
          <p:spPr bwMode="auto">
            <a:xfrm>
              <a:off x="4943475" y="7256463"/>
              <a:ext cx="22225" cy="22225"/>
            </a:xfrm>
            <a:custGeom>
              <a:avLst/>
              <a:gdLst>
                <a:gd name="T0" fmla="*/ 6 w 8"/>
                <a:gd name="T1" fmla="*/ 0 h 8"/>
                <a:gd name="T2" fmla="*/ 4 w 8"/>
                <a:gd name="T3" fmla="*/ 0 h 8"/>
                <a:gd name="T4" fmla="*/ 0 w 8"/>
                <a:gd name="T5" fmla="*/ 2 h 8"/>
                <a:gd name="T6" fmla="*/ 3 w 8"/>
                <a:gd name="T7" fmla="*/ 7 h 8"/>
                <a:gd name="T8" fmla="*/ 6 w 8"/>
                <a:gd name="T9" fmla="*/ 7 h 8"/>
                <a:gd name="T10" fmla="*/ 8 w 8"/>
                <a:gd name="T11" fmla="*/ 5 h 8"/>
                <a:gd name="T12" fmla="*/ 8 w 8"/>
                <a:gd name="T13" fmla="*/ 2 h 8"/>
                <a:gd name="T14" fmla="*/ 6 w 8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8">
                  <a:moveTo>
                    <a:pt x="6" y="0"/>
                  </a:moveTo>
                  <a:cubicBezTo>
                    <a:pt x="5" y="0"/>
                    <a:pt x="5" y="0"/>
                    <a:pt x="4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4"/>
                    <a:pt x="1" y="6"/>
                    <a:pt x="3" y="7"/>
                  </a:cubicBezTo>
                  <a:cubicBezTo>
                    <a:pt x="4" y="8"/>
                    <a:pt x="5" y="8"/>
                    <a:pt x="6" y="7"/>
                  </a:cubicBezTo>
                  <a:cubicBezTo>
                    <a:pt x="7" y="7"/>
                    <a:pt x="8" y="6"/>
                    <a:pt x="8" y="5"/>
                  </a:cubicBezTo>
                  <a:cubicBezTo>
                    <a:pt x="8" y="4"/>
                    <a:pt x="8" y="3"/>
                    <a:pt x="8" y="2"/>
                  </a:cubicBezTo>
                  <a:cubicBezTo>
                    <a:pt x="7" y="1"/>
                    <a:pt x="7" y="1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6" name="Freeform 314"/>
            <p:cNvSpPr/>
            <p:nvPr/>
          </p:nvSpPr>
          <p:spPr bwMode="auto">
            <a:xfrm>
              <a:off x="4943475" y="7085013"/>
              <a:ext cx="25400" cy="22225"/>
            </a:xfrm>
            <a:custGeom>
              <a:avLst/>
              <a:gdLst>
                <a:gd name="T0" fmla="*/ 7 w 9"/>
                <a:gd name="T1" fmla="*/ 1 h 8"/>
                <a:gd name="T2" fmla="*/ 5 w 9"/>
                <a:gd name="T3" fmla="*/ 0 h 8"/>
                <a:gd name="T4" fmla="*/ 3 w 9"/>
                <a:gd name="T5" fmla="*/ 1 h 8"/>
                <a:gd name="T6" fmla="*/ 1 w 9"/>
                <a:gd name="T7" fmla="*/ 6 h 8"/>
                <a:gd name="T8" fmla="*/ 3 w 9"/>
                <a:gd name="T9" fmla="*/ 8 h 8"/>
                <a:gd name="T10" fmla="*/ 6 w 9"/>
                <a:gd name="T11" fmla="*/ 8 h 8"/>
                <a:gd name="T12" fmla="*/ 9 w 9"/>
                <a:gd name="T13" fmla="*/ 6 h 8"/>
                <a:gd name="T14" fmla="*/ 9 w 9"/>
                <a:gd name="T15" fmla="*/ 3 h 8"/>
                <a:gd name="T16" fmla="*/ 7 w 9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8">
                  <a:moveTo>
                    <a:pt x="7" y="1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4" y="0"/>
                    <a:pt x="3" y="1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1" y="7"/>
                    <a:pt x="2" y="7"/>
                    <a:pt x="3" y="8"/>
                  </a:cubicBezTo>
                  <a:cubicBezTo>
                    <a:pt x="4" y="8"/>
                    <a:pt x="5" y="8"/>
                    <a:pt x="6" y="8"/>
                  </a:cubicBezTo>
                  <a:cubicBezTo>
                    <a:pt x="7" y="7"/>
                    <a:pt x="8" y="6"/>
                    <a:pt x="9" y="6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8" y="2"/>
                    <a:pt x="8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7" name="Freeform 315"/>
            <p:cNvSpPr/>
            <p:nvPr/>
          </p:nvSpPr>
          <p:spPr bwMode="auto">
            <a:xfrm>
              <a:off x="5045075" y="7234238"/>
              <a:ext cx="22225" cy="22225"/>
            </a:xfrm>
            <a:custGeom>
              <a:avLst/>
              <a:gdLst>
                <a:gd name="T0" fmla="*/ 3 w 8"/>
                <a:gd name="T1" fmla="*/ 1 h 8"/>
                <a:gd name="T2" fmla="*/ 2 w 8"/>
                <a:gd name="T3" fmla="*/ 2 h 8"/>
                <a:gd name="T4" fmla="*/ 2 w 8"/>
                <a:gd name="T5" fmla="*/ 7 h 8"/>
                <a:gd name="T6" fmla="*/ 4 w 8"/>
                <a:gd name="T7" fmla="*/ 8 h 8"/>
                <a:gd name="T8" fmla="*/ 7 w 8"/>
                <a:gd name="T9" fmla="*/ 7 h 8"/>
                <a:gd name="T10" fmla="*/ 8 w 8"/>
                <a:gd name="T11" fmla="*/ 4 h 8"/>
                <a:gd name="T12" fmla="*/ 7 w 8"/>
                <a:gd name="T13" fmla="*/ 1 h 8"/>
                <a:gd name="T14" fmla="*/ 3 w 8"/>
                <a:gd name="T1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8">
                  <a:moveTo>
                    <a:pt x="3" y="1"/>
                  </a:moveTo>
                  <a:cubicBezTo>
                    <a:pt x="3" y="1"/>
                    <a:pt x="2" y="1"/>
                    <a:pt x="2" y="2"/>
                  </a:cubicBezTo>
                  <a:cubicBezTo>
                    <a:pt x="0" y="3"/>
                    <a:pt x="0" y="6"/>
                    <a:pt x="2" y="7"/>
                  </a:cubicBezTo>
                  <a:cubicBezTo>
                    <a:pt x="2" y="8"/>
                    <a:pt x="3" y="8"/>
                    <a:pt x="4" y="8"/>
                  </a:cubicBezTo>
                  <a:cubicBezTo>
                    <a:pt x="5" y="8"/>
                    <a:pt x="6" y="8"/>
                    <a:pt x="7" y="7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0"/>
                    <a:pt x="5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8" name="Freeform 316"/>
            <p:cNvSpPr/>
            <p:nvPr/>
          </p:nvSpPr>
          <p:spPr bwMode="auto">
            <a:xfrm>
              <a:off x="5045075" y="7105650"/>
              <a:ext cx="22225" cy="22225"/>
            </a:xfrm>
            <a:custGeom>
              <a:avLst/>
              <a:gdLst>
                <a:gd name="T0" fmla="*/ 4 w 8"/>
                <a:gd name="T1" fmla="*/ 8 h 8"/>
                <a:gd name="T2" fmla="*/ 7 w 8"/>
                <a:gd name="T3" fmla="*/ 7 h 8"/>
                <a:gd name="T4" fmla="*/ 8 w 8"/>
                <a:gd name="T5" fmla="*/ 4 h 8"/>
                <a:gd name="T6" fmla="*/ 6 w 8"/>
                <a:gd name="T7" fmla="*/ 1 h 8"/>
                <a:gd name="T8" fmla="*/ 2 w 8"/>
                <a:gd name="T9" fmla="*/ 0 h 8"/>
                <a:gd name="T10" fmla="*/ 1 w 8"/>
                <a:gd name="T11" fmla="*/ 1 h 8"/>
                <a:gd name="T12" fmla="*/ 0 w 8"/>
                <a:gd name="T13" fmla="*/ 4 h 8"/>
                <a:gd name="T14" fmla="*/ 1 w 8"/>
                <a:gd name="T15" fmla="*/ 7 h 8"/>
                <a:gd name="T16" fmla="*/ 4 w 8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5" y="8"/>
                    <a:pt x="6" y="8"/>
                    <a:pt x="7" y="7"/>
                  </a:cubicBezTo>
                  <a:cubicBezTo>
                    <a:pt x="7" y="6"/>
                    <a:pt x="8" y="5"/>
                    <a:pt x="8" y="4"/>
                  </a:cubicBezTo>
                  <a:cubicBezTo>
                    <a:pt x="8" y="3"/>
                    <a:pt x="7" y="2"/>
                    <a:pt x="6" y="1"/>
                  </a:cubicBezTo>
                  <a:cubicBezTo>
                    <a:pt x="5" y="0"/>
                    <a:pt x="3" y="0"/>
                    <a:pt x="2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2" y="8"/>
                    <a:pt x="3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9" name="Freeform 317"/>
            <p:cNvSpPr/>
            <p:nvPr/>
          </p:nvSpPr>
          <p:spPr bwMode="auto">
            <a:xfrm>
              <a:off x="4914900" y="7237413"/>
              <a:ext cx="23813" cy="22225"/>
            </a:xfrm>
            <a:custGeom>
              <a:avLst/>
              <a:gdLst>
                <a:gd name="T0" fmla="*/ 2 w 8"/>
                <a:gd name="T1" fmla="*/ 0 h 8"/>
                <a:gd name="T2" fmla="*/ 1 w 8"/>
                <a:gd name="T3" fmla="*/ 1 h 8"/>
                <a:gd name="T4" fmla="*/ 0 w 8"/>
                <a:gd name="T5" fmla="*/ 4 h 8"/>
                <a:gd name="T6" fmla="*/ 2 w 8"/>
                <a:gd name="T7" fmla="*/ 7 h 8"/>
                <a:gd name="T8" fmla="*/ 5 w 8"/>
                <a:gd name="T9" fmla="*/ 8 h 8"/>
                <a:gd name="T10" fmla="*/ 7 w 8"/>
                <a:gd name="T11" fmla="*/ 7 h 8"/>
                <a:gd name="T12" fmla="*/ 8 w 8"/>
                <a:gd name="T13" fmla="*/ 4 h 8"/>
                <a:gd name="T14" fmla="*/ 7 w 8"/>
                <a:gd name="T15" fmla="*/ 1 h 8"/>
                <a:gd name="T16" fmla="*/ 2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2" y="0"/>
                  </a:moveTo>
                  <a:cubicBezTo>
                    <a:pt x="2" y="1"/>
                    <a:pt x="2" y="1"/>
                    <a:pt x="1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5"/>
                    <a:pt x="1" y="6"/>
                    <a:pt x="2" y="7"/>
                  </a:cubicBezTo>
                  <a:cubicBezTo>
                    <a:pt x="2" y="8"/>
                    <a:pt x="3" y="8"/>
                    <a:pt x="5" y="8"/>
                  </a:cubicBezTo>
                  <a:cubicBezTo>
                    <a:pt x="6" y="8"/>
                    <a:pt x="7" y="8"/>
                    <a:pt x="7" y="7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0"/>
                    <a:pt x="4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0" name="Freeform 318"/>
            <p:cNvSpPr/>
            <p:nvPr/>
          </p:nvSpPr>
          <p:spPr bwMode="auto">
            <a:xfrm>
              <a:off x="4913313" y="7107238"/>
              <a:ext cx="22225" cy="23813"/>
            </a:xfrm>
            <a:custGeom>
              <a:avLst/>
              <a:gdLst>
                <a:gd name="T0" fmla="*/ 4 w 8"/>
                <a:gd name="T1" fmla="*/ 8 h 8"/>
                <a:gd name="T2" fmla="*/ 7 w 8"/>
                <a:gd name="T3" fmla="*/ 6 h 8"/>
                <a:gd name="T4" fmla="*/ 8 w 8"/>
                <a:gd name="T5" fmla="*/ 3 h 8"/>
                <a:gd name="T6" fmla="*/ 7 w 8"/>
                <a:gd name="T7" fmla="*/ 1 h 8"/>
                <a:gd name="T8" fmla="*/ 5 w 8"/>
                <a:gd name="T9" fmla="*/ 0 h 8"/>
                <a:gd name="T10" fmla="*/ 3 w 8"/>
                <a:gd name="T11" fmla="*/ 0 h 8"/>
                <a:gd name="T12" fmla="*/ 2 w 8"/>
                <a:gd name="T13" fmla="*/ 1 h 8"/>
                <a:gd name="T14" fmla="*/ 2 w 8"/>
                <a:gd name="T15" fmla="*/ 7 h 8"/>
                <a:gd name="T16" fmla="*/ 4 w 8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5" y="8"/>
                    <a:pt x="6" y="7"/>
                    <a:pt x="7" y="6"/>
                  </a:cubicBezTo>
                  <a:cubicBezTo>
                    <a:pt x="8" y="6"/>
                    <a:pt x="8" y="5"/>
                    <a:pt x="8" y="3"/>
                  </a:cubicBezTo>
                  <a:cubicBezTo>
                    <a:pt x="8" y="2"/>
                    <a:pt x="8" y="2"/>
                    <a:pt x="7" y="1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0" y="3"/>
                    <a:pt x="0" y="5"/>
                    <a:pt x="2" y="7"/>
                  </a:cubicBezTo>
                  <a:cubicBezTo>
                    <a:pt x="2" y="7"/>
                    <a:pt x="3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1" name="Freeform 319"/>
            <p:cNvSpPr/>
            <p:nvPr/>
          </p:nvSpPr>
          <p:spPr bwMode="auto">
            <a:xfrm>
              <a:off x="5072063" y="7172325"/>
              <a:ext cx="23813" cy="22225"/>
            </a:xfrm>
            <a:custGeom>
              <a:avLst/>
              <a:gdLst>
                <a:gd name="T0" fmla="*/ 6 w 8"/>
                <a:gd name="T1" fmla="*/ 1 h 8"/>
                <a:gd name="T2" fmla="*/ 4 w 8"/>
                <a:gd name="T3" fmla="*/ 0 h 8"/>
                <a:gd name="T4" fmla="*/ 0 w 8"/>
                <a:gd name="T5" fmla="*/ 2 h 8"/>
                <a:gd name="T6" fmla="*/ 0 w 8"/>
                <a:gd name="T7" fmla="*/ 4 h 8"/>
                <a:gd name="T8" fmla="*/ 4 w 8"/>
                <a:gd name="T9" fmla="*/ 8 h 8"/>
                <a:gd name="T10" fmla="*/ 6 w 8"/>
                <a:gd name="T11" fmla="*/ 7 h 8"/>
                <a:gd name="T12" fmla="*/ 8 w 8"/>
                <a:gd name="T13" fmla="*/ 4 h 8"/>
                <a:gd name="T14" fmla="*/ 6 w 8"/>
                <a:gd name="T1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8">
                  <a:moveTo>
                    <a:pt x="6" y="1"/>
                  </a:moveTo>
                  <a:cubicBezTo>
                    <a:pt x="6" y="0"/>
                    <a:pt x="5" y="0"/>
                    <a:pt x="4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5" y="8"/>
                    <a:pt x="6" y="8"/>
                    <a:pt x="6" y="7"/>
                  </a:cubicBezTo>
                  <a:cubicBezTo>
                    <a:pt x="7" y="6"/>
                    <a:pt x="8" y="5"/>
                    <a:pt x="8" y="4"/>
                  </a:cubicBezTo>
                  <a:cubicBezTo>
                    <a:pt x="8" y="3"/>
                    <a:pt x="7" y="2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2" name="Freeform 320"/>
            <p:cNvSpPr/>
            <p:nvPr/>
          </p:nvSpPr>
          <p:spPr bwMode="auto">
            <a:xfrm>
              <a:off x="4979988" y="7080250"/>
              <a:ext cx="22225" cy="22225"/>
            </a:xfrm>
            <a:custGeom>
              <a:avLst/>
              <a:gdLst>
                <a:gd name="T0" fmla="*/ 4 w 8"/>
                <a:gd name="T1" fmla="*/ 8 h 8"/>
                <a:gd name="T2" fmla="*/ 7 w 8"/>
                <a:gd name="T3" fmla="*/ 6 h 8"/>
                <a:gd name="T4" fmla="*/ 8 w 8"/>
                <a:gd name="T5" fmla="*/ 4 h 8"/>
                <a:gd name="T6" fmla="*/ 7 w 8"/>
                <a:gd name="T7" fmla="*/ 1 h 8"/>
                <a:gd name="T8" fmla="*/ 4 w 8"/>
                <a:gd name="T9" fmla="*/ 0 h 8"/>
                <a:gd name="T10" fmla="*/ 1 w 8"/>
                <a:gd name="T11" fmla="*/ 2 h 8"/>
                <a:gd name="T12" fmla="*/ 0 w 8"/>
                <a:gd name="T13" fmla="*/ 4 h 8"/>
                <a:gd name="T14" fmla="*/ 1 w 8"/>
                <a:gd name="T15" fmla="*/ 6 h 8"/>
                <a:gd name="T16" fmla="*/ 4 w 8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5" y="8"/>
                    <a:pt x="6" y="7"/>
                    <a:pt x="7" y="6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7" y="0"/>
                    <a:pt x="6" y="0"/>
                    <a:pt x="4" y="0"/>
                  </a:cubicBezTo>
                  <a:cubicBezTo>
                    <a:pt x="3" y="0"/>
                    <a:pt x="1" y="1"/>
                    <a:pt x="1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5"/>
                    <a:pt x="1" y="6"/>
                    <a:pt x="1" y="6"/>
                  </a:cubicBezTo>
                  <a:cubicBezTo>
                    <a:pt x="2" y="7"/>
                    <a:pt x="3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3" name="Freeform 321"/>
            <p:cNvSpPr/>
            <p:nvPr/>
          </p:nvSpPr>
          <p:spPr bwMode="auto">
            <a:xfrm>
              <a:off x="4979988" y="7262813"/>
              <a:ext cx="22225" cy="22225"/>
            </a:xfrm>
            <a:custGeom>
              <a:avLst/>
              <a:gdLst>
                <a:gd name="T0" fmla="*/ 4 w 8"/>
                <a:gd name="T1" fmla="*/ 0 h 8"/>
                <a:gd name="T2" fmla="*/ 0 w 8"/>
                <a:gd name="T3" fmla="*/ 3 h 8"/>
                <a:gd name="T4" fmla="*/ 0 w 8"/>
                <a:gd name="T5" fmla="*/ 4 h 8"/>
                <a:gd name="T6" fmla="*/ 1 w 8"/>
                <a:gd name="T7" fmla="*/ 7 h 8"/>
                <a:gd name="T8" fmla="*/ 4 w 8"/>
                <a:gd name="T9" fmla="*/ 8 h 8"/>
                <a:gd name="T10" fmla="*/ 7 w 8"/>
                <a:gd name="T11" fmla="*/ 7 h 8"/>
                <a:gd name="T12" fmla="*/ 8 w 8"/>
                <a:gd name="T13" fmla="*/ 4 h 8"/>
                <a:gd name="T14" fmla="*/ 7 w 8"/>
                <a:gd name="T15" fmla="*/ 2 h 8"/>
                <a:gd name="T16" fmla="*/ 4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cubicBezTo>
                    <a:pt x="2" y="0"/>
                    <a:pt x="0" y="1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1" y="8"/>
                    <a:pt x="3" y="8"/>
                    <a:pt x="4" y="8"/>
                  </a:cubicBezTo>
                  <a:cubicBezTo>
                    <a:pt x="5" y="8"/>
                    <a:pt x="6" y="8"/>
                    <a:pt x="7" y="7"/>
                  </a:cubicBezTo>
                  <a:cubicBezTo>
                    <a:pt x="7" y="6"/>
                    <a:pt x="8" y="5"/>
                    <a:pt x="8" y="4"/>
                  </a:cubicBezTo>
                  <a:cubicBezTo>
                    <a:pt x="8" y="3"/>
                    <a:pt x="7" y="2"/>
                    <a:pt x="7" y="2"/>
                  </a:cubicBezTo>
                  <a:cubicBezTo>
                    <a:pt x="6" y="1"/>
                    <a:pt x="5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4" name="Freeform 322"/>
            <p:cNvSpPr/>
            <p:nvPr/>
          </p:nvSpPr>
          <p:spPr bwMode="auto">
            <a:xfrm>
              <a:off x="4887913" y="7169150"/>
              <a:ext cx="22225" cy="22225"/>
            </a:xfrm>
            <a:custGeom>
              <a:avLst/>
              <a:gdLst>
                <a:gd name="T0" fmla="*/ 7 w 8"/>
                <a:gd name="T1" fmla="*/ 7 h 8"/>
                <a:gd name="T2" fmla="*/ 8 w 8"/>
                <a:gd name="T3" fmla="*/ 4 h 8"/>
                <a:gd name="T4" fmla="*/ 7 w 8"/>
                <a:gd name="T5" fmla="*/ 1 h 8"/>
                <a:gd name="T6" fmla="*/ 4 w 8"/>
                <a:gd name="T7" fmla="*/ 0 h 8"/>
                <a:gd name="T8" fmla="*/ 2 w 8"/>
                <a:gd name="T9" fmla="*/ 1 h 8"/>
                <a:gd name="T10" fmla="*/ 1 w 8"/>
                <a:gd name="T11" fmla="*/ 3 h 8"/>
                <a:gd name="T12" fmla="*/ 1 w 8"/>
                <a:gd name="T13" fmla="*/ 4 h 8"/>
                <a:gd name="T14" fmla="*/ 4 w 8"/>
                <a:gd name="T15" fmla="*/ 8 h 8"/>
                <a:gd name="T16" fmla="*/ 7 w 8"/>
                <a:gd name="T1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7" y="7"/>
                  </a:moveTo>
                  <a:cubicBezTo>
                    <a:pt x="8" y="6"/>
                    <a:pt x="8" y="5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5" y="8"/>
                    <a:pt x="6" y="8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5" name="Freeform 323"/>
            <p:cNvSpPr/>
            <p:nvPr/>
          </p:nvSpPr>
          <p:spPr bwMode="auto">
            <a:xfrm>
              <a:off x="4514850" y="6510338"/>
              <a:ext cx="434975" cy="738188"/>
            </a:xfrm>
            <a:custGeom>
              <a:avLst/>
              <a:gdLst>
                <a:gd name="T0" fmla="*/ 102 w 155"/>
                <a:gd name="T1" fmla="*/ 263 h 263"/>
                <a:gd name="T2" fmla="*/ 34 w 155"/>
                <a:gd name="T3" fmla="*/ 263 h 263"/>
                <a:gd name="T4" fmla="*/ 13 w 155"/>
                <a:gd name="T5" fmla="*/ 242 h 263"/>
                <a:gd name="T6" fmla="*/ 13 w 155"/>
                <a:gd name="T7" fmla="*/ 132 h 263"/>
                <a:gd name="T8" fmla="*/ 0 w 155"/>
                <a:gd name="T9" fmla="*/ 85 h 263"/>
                <a:gd name="T10" fmla="*/ 85 w 155"/>
                <a:gd name="T11" fmla="*/ 0 h 263"/>
                <a:gd name="T12" fmla="*/ 154 w 155"/>
                <a:gd name="T13" fmla="*/ 34 h 263"/>
                <a:gd name="T14" fmla="*/ 153 w 155"/>
                <a:gd name="T15" fmla="*/ 41 h 263"/>
                <a:gd name="T16" fmla="*/ 147 w 155"/>
                <a:gd name="T17" fmla="*/ 40 h 263"/>
                <a:gd name="T18" fmla="*/ 85 w 155"/>
                <a:gd name="T19" fmla="*/ 9 h 263"/>
                <a:gd name="T20" fmla="*/ 9 w 155"/>
                <a:gd name="T21" fmla="*/ 85 h 263"/>
                <a:gd name="T22" fmla="*/ 22 w 155"/>
                <a:gd name="T23" fmla="*/ 128 h 263"/>
                <a:gd name="T24" fmla="*/ 22 w 155"/>
                <a:gd name="T25" fmla="*/ 131 h 263"/>
                <a:gd name="T26" fmla="*/ 22 w 155"/>
                <a:gd name="T27" fmla="*/ 242 h 263"/>
                <a:gd name="T28" fmla="*/ 34 w 155"/>
                <a:gd name="T29" fmla="*/ 254 h 263"/>
                <a:gd name="T30" fmla="*/ 102 w 155"/>
                <a:gd name="T31" fmla="*/ 254 h 263"/>
                <a:gd name="T32" fmla="*/ 107 w 155"/>
                <a:gd name="T33" fmla="*/ 259 h 263"/>
                <a:gd name="T34" fmla="*/ 102 w 155"/>
                <a:gd name="T35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263">
                  <a:moveTo>
                    <a:pt x="102" y="263"/>
                  </a:moveTo>
                  <a:cubicBezTo>
                    <a:pt x="34" y="263"/>
                    <a:pt x="34" y="263"/>
                    <a:pt x="34" y="263"/>
                  </a:cubicBezTo>
                  <a:cubicBezTo>
                    <a:pt x="23" y="263"/>
                    <a:pt x="13" y="254"/>
                    <a:pt x="13" y="242"/>
                  </a:cubicBezTo>
                  <a:cubicBezTo>
                    <a:pt x="13" y="132"/>
                    <a:pt x="13" y="132"/>
                    <a:pt x="13" y="132"/>
                  </a:cubicBezTo>
                  <a:cubicBezTo>
                    <a:pt x="4" y="118"/>
                    <a:pt x="0" y="102"/>
                    <a:pt x="0" y="85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112" y="0"/>
                    <a:pt x="138" y="13"/>
                    <a:pt x="154" y="34"/>
                  </a:cubicBezTo>
                  <a:cubicBezTo>
                    <a:pt x="155" y="36"/>
                    <a:pt x="155" y="39"/>
                    <a:pt x="153" y="41"/>
                  </a:cubicBezTo>
                  <a:cubicBezTo>
                    <a:pt x="151" y="42"/>
                    <a:pt x="148" y="42"/>
                    <a:pt x="147" y="40"/>
                  </a:cubicBezTo>
                  <a:cubicBezTo>
                    <a:pt x="132" y="20"/>
                    <a:pt x="110" y="9"/>
                    <a:pt x="85" y="9"/>
                  </a:cubicBezTo>
                  <a:cubicBezTo>
                    <a:pt x="43" y="9"/>
                    <a:pt x="9" y="43"/>
                    <a:pt x="9" y="85"/>
                  </a:cubicBezTo>
                  <a:cubicBezTo>
                    <a:pt x="9" y="101"/>
                    <a:pt x="13" y="115"/>
                    <a:pt x="22" y="128"/>
                  </a:cubicBezTo>
                  <a:cubicBezTo>
                    <a:pt x="22" y="129"/>
                    <a:pt x="22" y="130"/>
                    <a:pt x="22" y="131"/>
                  </a:cubicBezTo>
                  <a:cubicBezTo>
                    <a:pt x="22" y="242"/>
                    <a:pt x="22" y="242"/>
                    <a:pt x="22" y="242"/>
                  </a:cubicBezTo>
                  <a:cubicBezTo>
                    <a:pt x="22" y="249"/>
                    <a:pt x="28" y="254"/>
                    <a:pt x="34" y="254"/>
                  </a:cubicBezTo>
                  <a:cubicBezTo>
                    <a:pt x="102" y="254"/>
                    <a:pt x="102" y="254"/>
                    <a:pt x="102" y="254"/>
                  </a:cubicBezTo>
                  <a:cubicBezTo>
                    <a:pt x="105" y="254"/>
                    <a:pt x="107" y="256"/>
                    <a:pt x="107" y="259"/>
                  </a:cubicBezTo>
                  <a:cubicBezTo>
                    <a:pt x="107" y="261"/>
                    <a:pt x="105" y="263"/>
                    <a:pt x="102" y="2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6" name="Freeform 324"/>
            <p:cNvSpPr/>
            <p:nvPr/>
          </p:nvSpPr>
          <p:spPr bwMode="auto">
            <a:xfrm>
              <a:off x="4624388" y="6894513"/>
              <a:ext cx="182563" cy="73025"/>
            </a:xfrm>
            <a:custGeom>
              <a:avLst/>
              <a:gdLst>
                <a:gd name="T0" fmla="*/ 48 w 65"/>
                <a:gd name="T1" fmla="*/ 26 h 26"/>
                <a:gd name="T2" fmla="*/ 1 w 65"/>
                <a:gd name="T3" fmla="*/ 9 h 26"/>
                <a:gd name="T4" fmla="*/ 1 w 65"/>
                <a:gd name="T5" fmla="*/ 2 h 26"/>
                <a:gd name="T6" fmla="*/ 8 w 65"/>
                <a:gd name="T7" fmla="*/ 2 h 26"/>
                <a:gd name="T8" fmla="*/ 48 w 65"/>
                <a:gd name="T9" fmla="*/ 16 h 26"/>
                <a:gd name="T10" fmla="*/ 60 w 65"/>
                <a:gd name="T11" fmla="*/ 15 h 26"/>
                <a:gd name="T12" fmla="*/ 65 w 65"/>
                <a:gd name="T13" fmla="*/ 19 h 26"/>
                <a:gd name="T14" fmla="*/ 61 w 65"/>
                <a:gd name="T15" fmla="*/ 25 h 26"/>
                <a:gd name="T16" fmla="*/ 48 w 65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26">
                  <a:moveTo>
                    <a:pt x="48" y="26"/>
                  </a:moveTo>
                  <a:cubicBezTo>
                    <a:pt x="29" y="26"/>
                    <a:pt x="12" y="19"/>
                    <a:pt x="1" y="9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3" y="0"/>
                    <a:pt x="6" y="0"/>
                    <a:pt x="8" y="2"/>
                  </a:cubicBezTo>
                  <a:cubicBezTo>
                    <a:pt x="17" y="11"/>
                    <a:pt x="32" y="16"/>
                    <a:pt x="48" y="16"/>
                  </a:cubicBezTo>
                  <a:cubicBezTo>
                    <a:pt x="52" y="16"/>
                    <a:pt x="56" y="16"/>
                    <a:pt x="60" y="15"/>
                  </a:cubicBezTo>
                  <a:cubicBezTo>
                    <a:pt x="62" y="15"/>
                    <a:pt x="65" y="17"/>
                    <a:pt x="65" y="19"/>
                  </a:cubicBezTo>
                  <a:cubicBezTo>
                    <a:pt x="65" y="22"/>
                    <a:pt x="64" y="24"/>
                    <a:pt x="61" y="25"/>
                  </a:cubicBezTo>
                  <a:cubicBezTo>
                    <a:pt x="57" y="25"/>
                    <a:pt x="53" y="26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7" name="Freeform 325"/>
            <p:cNvSpPr/>
            <p:nvPr/>
          </p:nvSpPr>
          <p:spPr bwMode="auto">
            <a:xfrm>
              <a:off x="4873625" y="6443663"/>
              <a:ext cx="25400" cy="133350"/>
            </a:xfrm>
            <a:custGeom>
              <a:avLst/>
              <a:gdLst>
                <a:gd name="T0" fmla="*/ 5 w 9"/>
                <a:gd name="T1" fmla="*/ 48 h 48"/>
                <a:gd name="T2" fmla="*/ 0 w 9"/>
                <a:gd name="T3" fmla="*/ 44 h 48"/>
                <a:gd name="T4" fmla="*/ 0 w 9"/>
                <a:gd name="T5" fmla="*/ 5 h 48"/>
                <a:gd name="T6" fmla="*/ 5 w 9"/>
                <a:gd name="T7" fmla="*/ 0 h 48"/>
                <a:gd name="T8" fmla="*/ 9 w 9"/>
                <a:gd name="T9" fmla="*/ 5 h 48"/>
                <a:gd name="T10" fmla="*/ 9 w 9"/>
                <a:gd name="T11" fmla="*/ 44 h 48"/>
                <a:gd name="T12" fmla="*/ 5 w 9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8">
                  <a:moveTo>
                    <a:pt x="5" y="48"/>
                  </a:moveTo>
                  <a:cubicBezTo>
                    <a:pt x="2" y="48"/>
                    <a:pt x="0" y="46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6"/>
                    <a:pt x="7" y="48"/>
                    <a:pt x="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8" name="Freeform 326"/>
            <p:cNvSpPr/>
            <p:nvPr/>
          </p:nvSpPr>
          <p:spPr bwMode="auto">
            <a:xfrm>
              <a:off x="4610100" y="6667500"/>
              <a:ext cx="220663" cy="131763"/>
            </a:xfrm>
            <a:custGeom>
              <a:avLst/>
              <a:gdLst>
                <a:gd name="T0" fmla="*/ 55 w 79"/>
                <a:gd name="T1" fmla="*/ 47 h 47"/>
                <a:gd name="T2" fmla="*/ 8 w 79"/>
                <a:gd name="T3" fmla="*/ 47 h 47"/>
                <a:gd name="T4" fmla="*/ 0 w 79"/>
                <a:gd name="T5" fmla="*/ 39 h 47"/>
                <a:gd name="T6" fmla="*/ 0 w 79"/>
                <a:gd name="T7" fmla="*/ 8 h 47"/>
                <a:gd name="T8" fmla="*/ 8 w 79"/>
                <a:gd name="T9" fmla="*/ 0 h 47"/>
                <a:gd name="T10" fmla="*/ 75 w 79"/>
                <a:gd name="T11" fmla="*/ 0 h 47"/>
                <a:gd name="T12" fmla="*/ 79 w 79"/>
                <a:gd name="T13" fmla="*/ 4 h 47"/>
                <a:gd name="T14" fmla="*/ 75 w 79"/>
                <a:gd name="T15" fmla="*/ 9 h 47"/>
                <a:gd name="T16" fmla="*/ 9 w 79"/>
                <a:gd name="T17" fmla="*/ 9 h 47"/>
                <a:gd name="T18" fmla="*/ 9 w 79"/>
                <a:gd name="T19" fmla="*/ 38 h 47"/>
                <a:gd name="T20" fmla="*/ 55 w 79"/>
                <a:gd name="T21" fmla="*/ 38 h 47"/>
                <a:gd name="T22" fmla="*/ 60 w 79"/>
                <a:gd name="T23" fmla="*/ 42 h 47"/>
                <a:gd name="T24" fmla="*/ 55 w 79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47">
                  <a:moveTo>
                    <a:pt x="55" y="47"/>
                  </a:moveTo>
                  <a:cubicBezTo>
                    <a:pt x="8" y="47"/>
                    <a:pt x="8" y="47"/>
                    <a:pt x="8" y="47"/>
                  </a:cubicBezTo>
                  <a:cubicBezTo>
                    <a:pt x="3" y="47"/>
                    <a:pt x="0" y="43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7" y="0"/>
                    <a:pt x="79" y="2"/>
                    <a:pt x="79" y="4"/>
                  </a:cubicBezTo>
                  <a:cubicBezTo>
                    <a:pt x="79" y="7"/>
                    <a:pt x="77" y="9"/>
                    <a:pt x="7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7" y="38"/>
                    <a:pt x="60" y="40"/>
                    <a:pt x="60" y="42"/>
                  </a:cubicBezTo>
                  <a:cubicBezTo>
                    <a:pt x="60" y="45"/>
                    <a:pt x="57" y="47"/>
                    <a:pt x="55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9" name="Oval 327"/>
            <p:cNvSpPr>
              <a:spLocks noChangeArrowheads="1"/>
            </p:cNvSpPr>
            <p:nvPr/>
          </p:nvSpPr>
          <p:spPr bwMode="auto">
            <a:xfrm>
              <a:off x="4741863" y="7085013"/>
              <a:ext cx="25400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0" name="Oval 328"/>
            <p:cNvSpPr>
              <a:spLocks noChangeArrowheads="1"/>
            </p:cNvSpPr>
            <p:nvPr/>
          </p:nvSpPr>
          <p:spPr bwMode="auto">
            <a:xfrm>
              <a:off x="4741863" y="7135813"/>
              <a:ext cx="25400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1" name="Oval 329"/>
            <p:cNvSpPr>
              <a:spLocks noChangeArrowheads="1"/>
            </p:cNvSpPr>
            <p:nvPr/>
          </p:nvSpPr>
          <p:spPr bwMode="auto">
            <a:xfrm>
              <a:off x="4741863" y="7034213"/>
              <a:ext cx="25400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2" name="Oval 330"/>
            <p:cNvSpPr>
              <a:spLocks noChangeArrowheads="1"/>
            </p:cNvSpPr>
            <p:nvPr/>
          </p:nvSpPr>
          <p:spPr bwMode="auto">
            <a:xfrm>
              <a:off x="4691063" y="7085013"/>
              <a:ext cx="25400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3" name="Freeform 331"/>
            <p:cNvSpPr/>
            <p:nvPr/>
          </p:nvSpPr>
          <p:spPr bwMode="auto">
            <a:xfrm>
              <a:off x="4775200" y="7118350"/>
              <a:ext cx="28575" cy="28575"/>
            </a:xfrm>
            <a:custGeom>
              <a:avLst/>
              <a:gdLst>
                <a:gd name="T0" fmla="*/ 2 w 10"/>
                <a:gd name="T1" fmla="*/ 2 h 10"/>
                <a:gd name="T2" fmla="*/ 2 w 10"/>
                <a:gd name="T3" fmla="*/ 8 h 10"/>
                <a:gd name="T4" fmla="*/ 8 w 10"/>
                <a:gd name="T5" fmla="*/ 8 h 10"/>
                <a:gd name="T6" fmla="*/ 8 w 10"/>
                <a:gd name="T7" fmla="*/ 2 h 10"/>
                <a:gd name="T8" fmla="*/ 2 w 10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2" y="2"/>
                  </a:moveTo>
                  <a:cubicBezTo>
                    <a:pt x="0" y="4"/>
                    <a:pt x="0" y="6"/>
                    <a:pt x="2" y="8"/>
                  </a:cubicBezTo>
                  <a:cubicBezTo>
                    <a:pt x="3" y="10"/>
                    <a:pt x="6" y="10"/>
                    <a:pt x="8" y="8"/>
                  </a:cubicBezTo>
                  <a:cubicBezTo>
                    <a:pt x="10" y="6"/>
                    <a:pt x="10" y="3"/>
                    <a:pt x="8" y="2"/>
                  </a:cubicBezTo>
                  <a:cubicBezTo>
                    <a:pt x="6" y="0"/>
                    <a:pt x="4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4" name="Freeform 332"/>
            <p:cNvSpPr/>
            <p:nvPr/>
          </p:nvSpPr>
          <p:spPr bwMode="auto">
            <a:xfrm>
              <a:off x="4705350" y="7048500"/>
              <a:ext cx="25400" cy="25400"/>
            </a:xfrm>
            <a:custGeom>
              <a:avLst/>
              <a:gdLst>
                <a:gd name="T0" fmla="*/ 1 w 9"/>
                <a:gd name="T1" fmla="*/ 1 h 9"/>
                <a:gd name="T2" fmla="*/ 1 w 9"/>
                <a:gd name="T3" fmla="*/ 8 h 9"/>
                <a:gd name="T4" fmla="*/ 8 w 9"/>
                <a:gd name="T5" fmla="*/ 8 h 9"/>
                <a:gd name="T6" fmla="*/ 8 w 9"/>
                <a:gd name="T7" fmla="*/ 1 h 9"/>
                <a:gd name="T8" fmla="*/ 1 w 9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1"/>
                  </a:moveTo>
                  <a:cubicBezTo>
                    <a:pt x="0" y="3"/>
                    <a:pt x="0" y="6"/>
                    <a:pt x="1" y="8"/>
                  </a:cubicBezTo>
                  <a:cubicBezTo>
                    <a:pt x="3" y="9"/>
                    <a:pt x="6" y="9"/>
                    <a:pt x="8" y="8"/>
                  </a:cubicBezTo>
                  <a:cubicBezTo>
                    <a:pt x="9" y="6"/>
                    <a:pt x="9" y="3"/>
                    <a:pt x="8" y="1"/>
                  </a:cubicBezTo>
                  <a:cubicBezTo>
                    <a:pt x="6" y="0"/>
                    <a:pt x="3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5" name="Freeform 333"/>
            <p:cNvSpPr/>
            <p:nvPr/>
          </p:nvSpPr>
          <p:spPr bwMode="auto">
            <a:xfrm>
              <a:off x="4775200" y="7048500"/>
              <a:ext cx="28575" cy="25400"/>
            </a:xfrm>
            <a:custGeom>
              <a:avLst/>
              <a:gdLst>
                <a:gd name="T0" fmla="*/ 8 w 10"/>
                <a:gd name="T1" fmla="*/ 8 h 9"/>
                <a:gd name="T2" fmla="*/ 8 w 10"/>
                <a:gd name="T3" fmla="*/ 1 h 9"/>
                <a:gd name="T4" fmla="*/ 2 w 10"/>
                <a:gd name="T5" fmla="*/ 1 h 9"/>
                <a:gd name="T6" fmla="*/ 2 w 10"/>
                <a:gd name="T7" fmla="*/ 8 h 9"/>
                <a:gd name="T8" fmla="*/ 8 w 10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8" y="8"/>
                  </a:moveTo>
                  <a:cubicBezTo>
                    <a:pt x="10" y="6"/>
                    <a:pt x="10" y="3"/>
                    <a:pt x="8" y="1"/>
                  </a:cubicBezTo>
                  <a:cubicBezTo>
                    <a:pt x="6" y="0"/>
                    <a:pt x="3" y="0"/>
                    <a:pt x="2" y="1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4" y="9"/>
                    <a:pt x="6" y="9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6" name="Freeform 334"/>
            <p:cNvSpPr/>
            <p:nvPr/>
          </p:nvSpPr>
          <p:spPr bwMode="auto">
            <a:xfrm>
              <a:off x="4705350" y="7118350"/>
              <a:ext cx="25400" cy="28575"/>
            </a:xfrm>
            <a:custGeom>
              <a:avLst/>
              <a:gdLst>
                <a:gd name="T0" fmla="*/ 1 w 9"/>
                <a:gd name="T1" fmla="*/ 2 h 10"/>
                <a:gd name="T2" fmla="*/ 1 w 9"/>
                <a:gd name="T3" fmla="*/ 8 h 10"/>
                <a:gd name="T4" fmla="*/ 8 w 9"/>
                <a:gd name="T5" fmla="*/ 8 h 10"/>
                <a:gd name="T6" fmla="*/ 8 w 9"/>
                <a:gd name="T7" fmla="*/ 2 h 10"/>
                <a:gd name="T8" fmla="*/ 1 w 9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1" y="2"/>
                  </a:moveTo>
                  <a:cubicBezTo>
                    <a:pt x="0" y="3"/>
                    <a:pt x="0" y="6"/>
                    <a:pt x="1" y="8"/>
                  </a:cubicBezTo>
                  <a:cubicBezTo>
                    <a:pt x="3" y="10"/>
                    <a:pt x="6" y="10"/>
                    <a:pt x="8" y="8"/>
                  </a:cubicBezTo>
                  <a:cubicBezTo>
                    <a:pt x="9" y="6"/>
                    <a:pt x="9" y="4"/>
                    <a:pt x="8" y="2"/>
                  </a:cubicBezTo>
                  <a:cubicBezTo>
                    <a:pt x="6" y="0"/>
                    <a:pt x="3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7" name="Freeform 335"/>
            <p:cNvSpPr/>
            <p:nvPr/>
          </p:nvSpPr>
          <p:spPr bwMode="auto">
            <a:xfrm>
              <a:off x="4775200" y="7172325"/>
              <a:ext cx="25400" cy="22225"/>
            </a:xfrm>
            <a:custGeom>
              <a:avLst/>
              <a:gdLst>
                <a:gd name="T0" fmla="*/ 5 w 9"/>
                <a:gd name="T1" fmla="*/ 0 h 8"/>
                <a:gd name="T2" fmla="*/ 3 w 9"/>
                <a:gd name="T3" fmla="*/ 0 h 8"/>
                <a:gd name="T4" fmla="*/ 1 w 9"/>
                <a:gd name="T5" fmla="*/ 5 h 8"/>
                <a:gd name="T6" fmla="*/ 3 w 9"/>
                <a:gd name="T7" fmla="*/ 7 h 8"/>
                <a:gd name="T8" fmla="*/ 6 w 9"/>
                <a:gd name="T9" fmla="*/ 7 h 8"/>
                <a:gd name="T10" fmla="*/ 8 w 9"/>
                <a:gd name="T11" fmla="*/ 5 h 8"/>
                <a:gd name="T12" fmla="*/ 8 w 9"/>
                <a:gd name="T13" fmla="*/ 2 h 8"/>
                <a:gd name="T14" fmla="*/ 5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5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2" y="7"/>
                    <a:pt x="3" y="7"/>
                  </a:cubicBezTo>
                  <a:cubicBezTo>
                    <a:pt x="4" y="8"/>
                    <a:pt x="5" y="8"/>
                    <a:pt x="6" y="7"/>
                  </a:cubicBezTo>
                  <a:cubicBezTo>
                    <a:pt x="7" y="7"/>
                    <a:pt x="8" y="6"/>
                    <a:pt x="8" y="5"/>
                  </a:cubicBezTo>
                  <a:cubicBezTo>
                    <a:pt x="8" y="4"/>
                    <a:pt x="9" y="3"/>
                    <a:pt x="8" y="2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8" name="Freeform 336"/>
            <p:cNvSpPr/>
            <p:nvPr/>
          </p:nvSpPr>
          <p:spPr bwMode="auto">
            <a:xfrm>
              <a:off x="4778375" y="7000875"/>
              <a:ext cx="22225" cy="22225"/>
            </a:xfrm>
            <a:custGeom>
              <a:avLst/>
              <a:gdLst>
                <a:gd name="T0" fmla="*/ 3 w 8"/>
                <a:gd name="T1" fmla="*/ 8 h 8"/>
                <a:gd name="T2" fmla="*/ 6 w 8"/>
                <a:gd name="T3" fmla="*/ 8 h 8"/>
                <a:gd name="T4" fmla="*/ 8 w 8"/>
                <a:gd name="T5" fmla="*/ 6 h 8"/>
                <a:gd name="T6" fmla="*/ 8 w 8"/>
                <a:gd name="T7" fmla="*/ 3 h 8"/>
                <a:gd name="T8" fmla="*/ 6 w 8"/>
                <a:gd name="T9" fmla="*/ 1 h 8"/>
                <a:gd name="T10" fmla="*/ 4 w 8"/>
                <a:gd name="T11" fmla="*/ 0 h 8"/>
                <a:gd name="T12" fmla="*/ 2 w 8"/>
                <a:gd name="T13" fmla="*/ 1 h 8"/>
                <a:gd name="T14" fmla="*/ 0 w 8"/>
                <a:gd name="T15" fmla="*/ 3 h 8"/>
                <a:gd name="T16" fmla="*/ 0 w 8"/>
                <a:gd name="T17" fmla="*/ 5 h 8"/>
                <a:gd name="T18" fmla="*/ 3 w 8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8">
                  <a:moveTo>
                    <a:pt x="3" y="8"/>
                  </a:moveTo>
                  <a:cubicBezTo>
                    <a:pt x="4" y="8"/>
                    <a:pt x="5" y="8"/>
                    <a:pt x="6" y="8"/>
                  </a:cubicBezTo>
                  <a:cubicBezTo>
                    <a:pt x="7" y="7"/>
                    <a:pt x="7" y="7"/>
                    <a:pt x="8" y="6"/>
                  </a:cubicBezTo>
                  <a:cubicBezTo>
                    <a:pt x="8" y="5"/>
                    <a:pt x="8" y="4"/>
                    <a:pt x="8" y="3"/>
                  </a:cubicBezTo>
                  <a:cubicBezTo>
                    <a:pt x="7" y="2"/>
                    <a:pt x="7" y="1"/>
                    <a:pt x="6" y="1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3" y="0"/>
                    <a:pt x="2" y="1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9" name="Freeform 337"/>
            <p:cNvSpPr/>
            <p:nvPr/>
          </p:nvSpPr>
          <p:spPr bwMode="auto">
            <a:xfrm>
              <a:off x="4657725" y="7048500"/>
              <a:ext cx="22225" cy="25400"/>
            </a:xfrm>
            <a:custGeom>
              <a:avLst/>
              <a:gdLst>
                <a:gd name="T0" fmla="*/ 3 w 8"/>
                <a:gd name="T1" fmla="*/ 8 h 9"/>
                <a:gd name="T2" fmla="*/ 5 w 8"/>
                <a:gd name="T3" fmla="*/ 8 h 9"/>
                <a:gd name="T4" fmla="*/ 8 w 8"/>
                <a:gd name="T5" fmla="*/ 6 h 9"/>
                <a:gd name="T6" fmla="*/ 8 w 8"/>
                <a:gd name="T7" fmla="*/ 3 h 9"/>
                <a:gd name="T8" fmla="*/ 6 w 8"/>
                <a:gd name="T9" fmla="*/ 1 h 9"/>
                <a:gd name="T10" fmla="*/ 6 w 8"/>
                <a:gd name="T11" fmla="*/ 1 h 9"/>
                <a:gd name="T12" fmla="*/ 4 w 8"/>
                <a:gd name="T13" fmla="*/ 0 h 9"/>
                <a:gd name="T14" fmla="*/ 3 w 8"/>
                <a:gd name="T15" fmla="*/ 1 h 9"/>
                <a:gd name="T16" fmla="*/ 1 w 8"/>
                <a:gd name="T17" fmla="*/ 3 h 9"/>
                <a:gd name="T18" fmla="*/ 1 w 8"/>
                <a:gd name="T19" fmla="*/ 6 h 9"/>
                <a:gd name="T20" fmla="*/ 3 w 8"/>
                <a:gd name="T2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9">
                  <a:moveTo>
                    <a:pt x="3" y="8"/>
                  </a:moveTo>
                  <a:cubicBezTo>
                    <a:pt x="3" y="9"/>
                    <a:pt x="4" y="9"/>
                    <a:pt x="5" y="8"/>
                  </a:cubicBezTo>
                  <a:cubicBezTo>
                    <a:pt x="6" y="8"/>
                    <a:pt x="7" y="7"/>
                    <a:pt x="8" y="6"/>
                  </a:cubicBezTo>
                  <a:cubicBezTo>
                    <a:pt x="8" y="5"/>
                    <a:pt x="8" y="4"/>
                    <a:pt x="8" y="3"/>
                  </a:cubicBezTo>
                  <a:cubicBezTo>
                    <a:pt x="7" y="2"/>
                    <a:pt x="7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7"/>
                    <a:pt x="2" y="8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0" name="Freeform 338"/>
            <p:cNvSpPr/>
            <p:nvPr/>
          </p:nvSpPr>
          <p:spPr bwMode="auto">
            <a:xfrm>
              <a:off x="4657725" y="7118350"/>
              <a:ext cx="22225" cy="25400"/>
            </a:xfrm>
            <a:custGeom>
              <a:avLst/>
              <a:gdLst>
                <a:gd name="T0" fmla="*/ 7 w 8"/>
                <a:gd name="T1" fmla="*/ 3 h 9"/>
                <a:gd name="T2" fmla="*/ 4 w 8"/>
                <a:gd name="T3" fmla="*/ 0 h 9"/>
                <a:gd name="T4" fmla="*/ 2 w 8"/>
                <a:gd name="T5" fmla="*/ 1 h 9"/>
                <a:gd name="T6" fmla="*/ 0 w 8"/>
                <a:gd name="T7" fmla="*/ 3 h 9"/>
                <a:gd name="T8" fmla="*/ 0 w 8"/>
                <a:gd name="T9" fmla="*/ 6 h 9"/>
                <a:gd name="T10" fmla="*/ 2 w 8"/>
                <a:gd name="T11" fmla="*/ 8 h 9"/>
                <a:gd name="T12" fmla="*/ 5 w 8"/>
                <a:gd name="T13" fmla="*/ 8 h 9"/>
                <a:gd name="T14" fmla="*/ 7 w 8"/>
                <a:gd name="T15" fmla="*/ 6 h 9"/>
                <a:gd name="T16" fmla="*/ 7 w 8"/>
                <a:gd name="T1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9">
                  <a:moveTo>
                    <a:pt x="7" y="3"/>
                  </a:moveTo>
                  <a:cubicBezTo>
                    <a:pt x="7" y="1"/>
                    <a:pt x="5" y="0"/>
                    <a:pt x="4" y="0"/>
                  </a:cubicBezTo>
                  <a:cubicBezTo>
                    <a:pt x="3" y="0"/>
                    <a:pt x="3" y="0"/>
                    <a:pt x="2" y="1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1" y="7"/>
                    <a:pt x="1" y="8"/>
                    <a:pt x="2" y="8"/>
                  </a:cubicBezTo>
                  <a:cubicBezTo>
                    <a:pt x="3" y="9"/>
                    <a:pt x="4" y="9"/>
                    <a:pt x="5" y="8"/>
                  </a:cubicBezTo>
                  <a:cubicBezTo>
                    <a:pt x="6" y="8"/>
                    <a:pt x="7" y="7"/>
                    <a:pt x="7" y="6"/>
                  </a:cubicBezTo>
                  <a:cubicBezTo>
                    <a:pt x="8" y="5"/>
                    <a:pt x="8" y="4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1" name="Freeform 339"/>
            <p:cNvSpPr/>
            <p:nvPr/>
          </p:nvSpPr>
          <p:spPr bwMode="auto">
            <a:xfrm>
              <a:off x="4705350" y="7169150"/>
              <a:ext cx="22225" cy="22225"/>
            </a:xfrm>
            <a:custGeom>
              <a:avLst/>
              <a:gdLst>
                <a:gd name="T0" fmla="*/ 6 w 8"/>
                <a:gd name="T1" fmla="*/ 1 h 8"/>
                <a:gd name="T2" fmla="*/ 4 w 8"/>
                <a:gd name="T3" fmla="*/ 0 h 8"/>
                <a:gd name="T4" fmla="*/ 1 w 8"/>
                <a:gd name="T5" fmla="*/ 3 h 8"/>
                <a:gd name="T6" fmla="*/ 3 w 8"/>
                <a:gd name="T7" fmla="*/ 8 h 8"/>
                <a:gd name="T8" fmla="*/ 6 w 8"/>
                <a:gd name="T9" fmla="*/ 8 h 8"/>
                <a:gd name="T10" fmla="*/ 8 w 8"/>
                <a:gd name="T11" fmla="*/ 6 h 8"/>
                <a:gd name="T12" fmla="*/ 8 w 8"/>
                <a:gd name="T13" fmla="*/ 3 h 8"/>
                <a:gd name="T14" fmla="*/ 6 w 8"/>
                <a:gd name="T1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8">
                  <a:moveTo>
                    <a:pt x="6" y="1"/>
                  </a:moveTo>
                  <a:cubicBezTo>
                    <a:pt x="5" y="1"/>
                    <a:pt x="5" y="0"/>
                    <a:pt x="4" y="0"/>
                  </a:cubicBezTo>
                  <a:cubicBezTo>
                    <a:pt x="3" y="0"/>
                    <a:pt x="1" y="1"/>
                    <a:pt x="1" y="3"/>
                  </a:cubicBezTo>
                  <a:cubicBezTo>
                    <a:pt x="0" y="5"/>
                    <a:pt x="1" y="7"/>
                    <a:pt x="3" y="8"/>
                  </a:cubicBezTo>
                  <a:cubicBezTo>
                    <a:pt x="4" y="8"/>
                    <a:pt x="5" y="8"/>
                    <a:pt x="6" y="8"/>
                  </a:cubicBezTo>
                  <a:cubicBezTo>
                    <a:pt x="7" y="8"/>
                    <a:pt x="8" y="7"/>
                    <a:pt x="8" y="6"/>
                  </a:cubicBezTo>
                  <a:cubicBezTo>
                    <a:pt x="8" y="5"/>
                    <a:pt x="8" y="4"/>
                    <a:pt x="8" y="3"/>
                  </a:cubicBezTo>
                  <a:cubicBezTo>
                    <a:pt x="8" y="2"/>
                    <a:pt x="7" y="1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2" name="Freeform 340"/>
            <p:cNvSpPr/>
            <p:nvPr/>
          </p:nvSpPr>
          <p:spPr bwMode="auto">
            <a:xfrm>
              <a:off x="4705350" y="7000875"/>
              <a:ext cx="25400" cy="22225"/>
            </a:xfrm>
            <a:custGeom>
              <a:avLst/>
              <a:gdLst>
                <a:gd name="T0" fmla="*/ 7 w 9"/>
                <a:gd name="T1" fmla="*/ 0 h 8"/>
                <a:gd name="T2" fmla="*/ 5 w 9"/>
                <a:gd name="T3" fmla="*/ 0 h 8"/>
                <a:gd name="T4" fmla="*/ 4 w 9"/>
                <a:gd name="T5" fmla="*/ 0 h 8"/>
                <a:gd name="T6" fmla="*/ 1 w 9"/>
                <a:gd name="T7" fmla="*/ 5 h 8"/>
                <a:gd name="T8" fmla="*/ 3 w 9"/>
                <a:gd name="T9" fmla="*/ 7 h 8"/>
                <a:gd name="T10" fmla="*/ 6 w 9"/>
                <a:gd name="T11" fmla="*/ 7 h 8"/>
                <a:gd name="T12" fmla="*/ 9 w 9"/>
                <a:gd name="T13" fmla="*/ 5 h 8"/>
                <a:gd name="T14" fmla="*/ 9 w 9"/>
                <a:gd name="T15" fmla="*/ 2 h 8"/>
                <a:gd name="T16" fmla="*/ 7 w 9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8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2" y="1"/>
                    <a:pt x="0" y="3"/>
                    <a:pt x="1" y="5"/>
                  </a:cubicBezTo>
                  <a:cubicBezTo>
                    <a:pt x="2" y="6"/>
                    <a:pt x="2" y="7"/>
                    <a:pt x="3" y="7"/>
                  </a:cubicBezTo>
                  <a:cubicBezTo>
                    <a:pt x="4" y="8"/>
                    <a:pt x="5" y="8"/>
                    <a:pt x="6" y="7"/>
                  </a:cubicBezTo>
                  <a:cubicBezTo>
                    <a:pt x="7" y="7"/>
                    <a:pt x="8" y="6"/>
                    <a:pt x="9" y="5"/>
                  </a:cubicBezTo>
                  <a:cubicBezTo>
                    <a:pt x="9" y="4"/>
                    <a:pt x="9" y="3"/>
                    <a:pt x="9" y="2"/>
                  </a:cubicBezTo>
                  <a:cubicBezTo>
                    <a:pt x="8" y="1"/>
                    <a:pt x="8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3" name="Freeform 341"/>
            <p:cNvSpPr/>
            <p:nvPr/>
          </p:nvSpPr>
          <p:spPr bwMode="auto">
            <a:xfrm>
              <a:off x="4676775" y="7150100"/>
              <a:ext cx="22225" cy="25400"/>
            </a:xfrm>
            <a:custGeom>
              <a:avLst/>
              <a:gdLst>
                <a:gd name="T0" fmla="*/ 3 w 8"/>
                <a:gd name="T1" fmla="*/ 1 h 9"/>
                <a:gd name="T2" fmla="*/ 1 w 8"/>
                <a:gd name="T3" fmla="*/ 2 h 9"/>
                <a:gd name="T4" fmla="*/ 0 w 8"/>
                <a:gd name="T5" fmla="*/ 5 h 9"/>
                <a:gd name="T6" fmla="*/ 2 w 8"/>
                <a:gd name="T7" fmla="*/ 7 h 9"/>
                <a:gd name="T8" fmla="*/ 5 w 8"/>
                <a:gd name="T9" fmla="*/ 9 h 9"/>
                <a:gd name="T10" fmla="*/ 7 w 8"/>
                <a:gd name="T11" fmla="*/ 8 h 9"/>
                <a:gd name="T12" fmla="*/ 8 w 8"/>
                <a:gd name="T13" fmla="*/ 5 h 9"/>
                <a:gd name="T14" fmla="*/ 7 w 8"/>
                <a:gd name="T15" fmla="*/ 2 h 9"/>
                <a:gd name="T16" fmla="*/ 3 w 8"/>
                <a:gd name="T1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9">
                  <a:moveTo>
                    <a:pt x="3" y="1"/>
                  </a:moveTo>
                  <a:cubicBezTo>
                    <a:pt x="2" y="1"/>
                    <a:pt x="2" y="2"/>
                    <a:pt x="1" y="2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4" y="9"/>
                    <a:pt x="5" y="9"/>
                  </a:cubicBezTo>
                  <a:cubicBezTo>
                    <a:pt x="6" y="9"/>
                    <a:pt x="7" y="8"/>
                    <a:pt x="7" y="8"/>
                  </a:cubicBezTo>
                  <a:cubicBezTo>
                    <a:pt x="8" y="7"/>
                    <a:pt x="8" y="6"/>
                    <a:pt x="8" y="5"/>
                  </a:cubicBezTo>
                  <a:cubicBezTo>
                    <a:pt x="8" y="4"/>
                    <a:pt x="8" y="3"/>
                    <a:pt x="7" y="2"/>
                  </a:cubicBezTo>
                  <a:cubicBezTo>
                    <a:pt x="6" y="1"/>
                    <a:pt x="4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4" name="Freeform 342"/>
            <p:cNvSpPr/>
            <p:nvPr/>
          </p:nvSpPr>
          <p:spPr bwMode="auto">
            <a:xfrm>
              <a:off x="4675188" y="7021513"/>
              <a:ext cx="23813" cy="22225"/>
            </a:xfrm>
            <a:custGeom>
              <a:avLst/>
              <a:gdLst>
                <a:gd name="T0" fmla="*/ 5 w 9"/>
                <a:gd name="T1" fmla="*/ 8 h 8"/>
                <a:gd name="T2" fmla="*/ 7 w 9"/>
                <a:gd name="T3" fmla="*/ 7 h 8"/>
                <a:gd name="T4" fmla="*/ 9 w 9"/>
                <a:gd name="T5" fmla="*/ 4 h 8"/>
                <a:gd name="T6" fmla="*/ 8 w 9"/>
                <a:gd name="T7" fmla="*/ 2 h 8"/>
                <a:gd name="T8" fmla="*/ 5 w 9"/>
                <a:gd name="T9" fmla="*/ 1 h 8"/>
                <a:gd name="T10" fmla="*/ 3 w 9"/>
                <a:gd name="T11" fmla="*/ 1 h 8"/>
                <a:gd name="T12" fmla="*/ 2 w 9"/>
                <a:gd name="T13" fmla="*/ 2 h 8"/>
                <a:gd name="T14" fmla="*/ 2 w 9"/>
                <a:gd name="T15" fmla="*/ 7 h 8"/>
                <a:gd name="T16" fmla="*/ 5 w 9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6" y="8"/>
                    <a:pt x="7" y="8"/>
                    <a:pt x="7" y="7"/>
                  </a:cubicBezTo>
                  <a:cubicBezTo>
                    <a:pt x="8" y="6"/>
                    <a:pt x="9" y="5"/>
                    <a:pt x="9" y="4"/>
                  </a:cubicBezTo>
                  <a:cubicBezTo>
                    <a:pt x="9" y="3"/>
                    <a:pt x="8" y="2"/>
                    <a:pt x="8" y="2"/>
                  </a:cubicBezTo>
                  <a:cubicBezTo>
                    <a:pt x="7" y="1"/>
                    <a:pt x="6" y="0"/>
                    <a:pt x="5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2" y="1"/>
                    <a:pt x="2" y="2"/>
                  </a:cubicBezTo>
                  <a:cubicBezTo>
                    <a:pt x="0" y="3"/>
                    <a:pt x="0" y="6"/>
                    <a:pt x="2" y="7"/>
                  </a:cubicBezTo>
                  <a:cubicBezTo>
                    <a:pt x="3" y="8"/>
                    <a:pt x="4" y="8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5" name="Freeform 343"/>
            <p:cNvSpPr/>
            <p:nvPr/>
          </p:nvSpPr>
          <p:spPr bwMode="auto">
            <a:xfrm>
              <a:off x="4741863" y="6996113"/>
              <a:ext cx="25400" cy="19050"/>
            </a:xfrm>
            <a:custGeom>
              <a:avLst/>
              <a:gdLst>
                <a:gd name="T0" fmla="*/ 4 w 9"/>
                <a:gd name="T1" fmla="*/ 7 h 7"/>
                <a:gd name="T2" fmla="*/ 7 w 9"/>
                <a:gd name="T3" fmla="*/ 6 h 7"/>
                <a:gd name="T4" fmla="*/ 9 w 9"/>
                <a:gd name="T5" fmla="*/ 4 h 7"/>
                <a:gd name="T6" fmla="*/ 8 w 9"/>
                <a:gd name="T7" fmla="*/ 1 h 7"/>
                <a:gd name="T8" fmla="*/ 5 w 9"/>
                <a:gd name="T9" fmla="*/ 0 h 7"/>
                <a:gd name="T10" fmla="*/ 1 w 9"/>
                <a:gd name="T11" fmla="*/ 2 h 7"/>
                <a:gd name="T12" fmla="*/ 0 w 9"/>
                <a:gd name="T13" fmla="*/ 3 h 7"/>
                <a:gd name="T14" fmla="*/ 2 w 9"/>
                <a:gd name="T15" fmla="*/ 6 h 7"/>
                <a:gd name="T16" fmla="*/ 4 w 9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7">
                  <a:moveTo>
                    <a:pt x="4" y="7"/>
                  </a:moveTo>
                  <a:cubicBezTo>
                    <a:pt x="6" y="7"/>
                    <a:pt x="7" y="7"/>
                    <a:pt x="7" y="6"/>
                  </a:cubicBezTo>
                  <a:cubicBezTo>
                    <a:pt x="8" y="5"/>
                    <a:pt x="9" y="5"/>
                    <a:pt x="9" y="4"/>
                  </a:cubicBezTo>
                  <a:cubicBezTo>
                    <a:pt x="9" y="3"/>
                    <a:pt x="8" y="2"/>
                    <a:pt x="8" y="1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3" y="0"/>
                    <a:pt x="1" y="1"/>
                    <a:pt x="1" y="2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2" y="7"/>
                    <a:pt x="3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6" name="Freeform 344"/>
            <p:cNvSpPr/>
            <p:nvPr/>
          </p:nvSpPr>
          <p:spPr bwMode="auto">
            <a:xfrm>
              <a:off x="4741863" y="7178675"/>
              <a:ext cx="22225" cy="22225"/>
            </a:xfrm>
            <a:custGeom>
              <a:avLst/>
              <a:gdLst>
                <a:gd name="T0" fmla="*/ 4 w 8"/>
                <a:gd name="T1" fmla="*/ 0 h 8"/>
                <a:gd name="T2" fmla="*/ 0 w 8"/>
                <a:gd name="T3" fmla="*/ 3 h 8"/>
                <a:gd name="T4" fmla="*/ 0 w 8"/>
                <a:gd name="T5" fmla="*/ 4 h 8"/>
                <a:gd name="T6" fmla="*/ 1 w 8"/>
                <a:gd name="T7" fmla="*/ 7 h 8"/>
                <a:gd name="T8" fmla="*/ 4 w 8"/>
                <a:gd name="T9" fmla="*/ 8 h 8"/>
                <a:gd name="T10" fmla="*/ 7 w 8"/>
                <a:gd name="T11" fmla="*/ 7 h 8"/>
                <a:gd name="T12" fmla="*/ 8 w 8"/>
                <a:gd name="T13" fmla="*/ 4 h 8"/>
                <a:gd name="T14" fmla="*/ 7 w 8"/>
                <a:gd name="T15" fmla="*/ 1 h 8"/>
                <a:gd name="T16" fmla="*/ 4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cubicBezTo>
                    <a:pt x="2" y="0"/>
                    <a:pt x="1" y="1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2" y="7"/>
                    <a:pt x="3" y="8"/>
                    <a:pt x="4" y="8"/>
                  </a:cubicBezTo>
                  <a:cubicBezTo>
                    <a:pt x="5" y="8"/>
                    <a:pt x="6" y="7"/>
                    <a:pt x="7" y="7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1"/>
                    <a:pt x="5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7" name="Freeform 345"/>
            <p:cNvSpPr/>
            <p:nvPr/>
          </p:nvSpPr>
          <p:spPr bwMode="auto">
            <a:xfrm>
              <a:off x="4651375" y="7085013"/>
              <a:ext cx="20638" cy="22225"/>
            </a:xfrm>
            <a:custGeom>
              <a:avLst/>
              <a:gdLst>
                <a:gd name="T0" fmla="*/ 6 w 7"/>
                <a:gd name="T1" fmla="*/ 7 h 8"/>
                <a:gd name="T2" fmla="*/ 7 w 7"/>
                <a:gd name="T3" fmla="*/ 4 h 8"/>
                <a:gd name="T4" fmla="*/ 6 w 7"/>
                <a:gd name="T5" fmla="*/ 1 h 8"/>
                <a:gd name="T6" fmla="*/ 4 w 7"/>
                <a:gd name="T7" fmla="*/ 0 h 8"/>
                <a:gd name="T8" fmla="*/ 1 w 7"/>
                <a:gd name="T9" fmla="*/ 1 h 8"/>
                <a:gd name="T10" fmla="*/ 0 w 7"/>
                <a:gd name="T11" fmla="*/ 2 h 8"/>
                <a:gd name="T12" fmla="*/ 0 w 7"/>
                <a:gd name="T13" fmla="*/ 4 h 8"/>
                <a:gd name="T14" fmla="*/ 3 w 7"/>
                <a:gd name="T15" fmla="*/ 8 h 8"/>
                <a:gd name="T16" fmla="*/ 6 w 7"/>
                <a:gd name="T1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6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7" y="3"/>
                    <a:pt x="7" y="2"/>
                    <a:pt x="6" y="1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4" y="8"/>
                    <a:pt x="5" y="8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68" name="Freeform 346"/>
          <p:cNvSpPr>
            <a:spLocks noEditPoints="1"/>
          </p:cNvSpPr>
          <p:nvPr/>
        </p:nvSpPr>
        <p:spPr bwMode="auto">
          <a:xfrm>
            <a:off x="411063" y="2283487"/>
            <a:ext cx="864116" cy="863048"/>
          </a:xfrm>
          <a:custGeom>
            <a:avLst/>
            <a:gdLst>
              <a:gd name="T0" fmla="*/ 229 w 457"/>
              <a:gd name="T1" fmla="*/ 457 h 457"/>
              <a:gd name="T2" fmla="*/ 0 w 457"/>
              <a:gd name="T3" fmla="*/ 228 h 457"/>
              <a:gd name="T4" fmla="*/ 229 w 457"/>
              <a:gd name="T5" fmla="*/ 0 h 457"/>
              <a:gd name="T6" fmla="*/ 457 w 457"/>
              <a:gd name="T7" fmla="*/ 228 h 457"/>
              <a:gd name="T8" fmla="*/ 229 w 457"/>
              <a:gd name="T9" fmla="*/ 457 h 457"/>
              <a:gd name="T10" fmla="*/ 229 w 457"/>
              <a:gd name="T11" fmla="*/ 9 h 457"/>
              <a:gd name="T12" fmla="*/ 9 w 457"/>
              <a:gd name="T13" fmla="*/ 228 h 457"/>
              <a:gd name="T14" fmla="*/ 229 w 457"/>
              <a:gd name="T15" fmla="*/ 448 h 457"/>
              <a:gd name="T16" fmla="*/ 448 w 457"/>
              <a:gd name="T17" fmla="*/ 228 h 457"/>
              <a:gd name="T18" fmla="*/ 229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7" y="102"/>
                  <a:pt x="457" y="228"/>
                </a:cubicBezTo>
                <a:cubicBezTo>
                  <a:pt x="457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9" y="107"/>
                  <a:pt x="9" y="228"/>
                </a:cubicBezTo>
                <a:cubicBezTo>
                  <a:pt x="9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69" name="组合 468"/>
          <p:cNvGrpSpPr/>
          <p:nvPr/>
        </p:nvGrpSpPr>
        <p:grpSpPr>
          <a:xfrm>
            <a:off x="1711517" y="2407544"/>
            <a:ext cx="591407" cy="590338"/>
            <a:chOff x="6161088" y="6467475"/>
            <a:chExt cx="877888" cy="876301"/>
          </a:xfrm>
          <a:solidFill>
            <a:srgbClr val="FC621E"/>
          </a:solidFill>
        </p:grpSpPr>
        <p:sp>
          <p:nvSpPr>
            <p:cNvPr id="470" name="Freeform 347"/>
            <p:cNvSpPr>
              <a:spLocks noEditPoints="1"/>
            </p:cNvSpPr>
            <p:nvPr/>
          </p:nvSpPr>
          <p:spPr bwMode="auto">
            <a:xfrm>
              <a:off x="6161088" y="6575425"/>
              <a:ext cx="406400" cy="142875"/>
            </a:xfrm>
            <a:custGeom>
              <a:avLst/>
              <a:gdLst>
                <a:gd name="T0" fmla="*/ 17 w 145"/>
                <a:gd name="T1" fmla="*/ 51 h 51"/>
                <a:gd name="T2" fmla="*/ 1 w 145"/>
                <a:gd name="T3" fmla="*/ 37 h 51"/>
                <a:gd name="T4" fmla="*/ 15 w 145"/>
                <a:gd name="T5" fmla="*/ 18 h 51"/>
                <a:gd name="T6" fmla="*/ 126 w 145"/>
                <a:gd name="T7" fmla="*/ 2 h 51"/>
                <a:gd name="T8" fmla="*/ 144 w 145"/>
                <a:gd name="T9" fmla="*/ 15 h 51"/>
                <a:gd name="T10" fmla="*/ 141 w 145"/>
                <a:gd name="T11" fmla="*/ 27 h 51"/>
                <a:gd name="T12" fmla="*/ 130 w 145"/>
                <a:gd name="T13" fmla="*/ 34 h 51"/>
                <a:gd name="T14" fmla="*/ 20 w 145"/>
                <a:gd name="T15" fmla="*/ 50 h 51"/>
                <a:gd name="T16" fmla="*/ 17 w 145"/>
                <a:gd name="T17" fmla="*/ 51 h 51"/>
                <a:gd name="T18" fmla="*/ 128 w 145"/>
                <a:gd name="T19" fmla="*/ 11 h 51"/>
                <a:gd name="T20" fmla="*/ 127 w 145"/>
                <a:gd name="T21" fmla="*/ 11 h 51"/>
                <a:gd name="T22" fmla="*/ 16 w 145"/>
                <a:gd name="T23" fmla="*/ 28 h 51"/>
                <a:gd name="T24" fmla="*/ 11 w 145"/>
                <a:gd name="T25" fmla="*/ 35 h 51"/>
                <a:gd name="T26" fmla="*/ 19 w 145"/>
                <a:gd name="T27" fmla="*/ 41 h 51"/>
                <a:gd name="T28" fmla="*/ 129 w 145"/>
                <a:gd name="T29" fmla="*/ 25 h 51"/>
                <a:gd name="T30" fmla="*/ 129 w 145"/>
                <a:gd name="T31" fmla="*/ 25 h 51"/>
                <a:gd name="T32" fmla="*/ 135 w 145"/>
                <a:gd name="T33" fmla="*/ 17 h 51"/>
                <a:gd name="T34" fmla="*/ 128 w 145"/>
                <a:gd name="T35" fmla="*/ 1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5" h="51">
                  <a:moveTo>
                    <a:pt x="17" y="51"/>
                  </a:moveTo>
                  <a:cubicBezTo>
                    <a:pt x="10" y="51"/>
                    <a:pt x="3" y="45"/>
                    <a:pt x="1" y="37"/>
                  </a:cubicBezTo>
                  <a:cubicBezTo>
                    <a:pt x="0" y="28"/>
                    <a:pt x="6" y="20"/>
                    <a:pt x="15" y="18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34" y="0"/>
                    <a:pt x="143" y="6"/>
                    <a:pt x="144" y="15"/>
                  </a:cubicBezTo>
                  <a:cubicBezTo>
                    <a:pt x="145" y="20"/>
                    <a:pt x="144" y="24"/>
                    <a:pt x="141" y="27"/>
                  </a:cubicBezTo>
                  <a:cubicBezTo>
                    <a:pt x="138" y="31"/>
                    <a:pt x="135" y="33"/>
                    <a:pt x="130" y="34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19" y="51"/>
                    <a:pt x="18" y="51"/>
                    <a:pt x="17" y="51"/>
                  </a:cubicBezTo>
                  <a:close/>
                  <a:moveTo>
                    <a:pt x="128" y="11"/>
                  </a:moveTo>
                  <a:cubicBezTo>
                    <a:pt x="128" y="11"/>
                    <a:pt x="127" y="11"/>
                    <a:pt x="127" y="11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3" y="28"/>
                    <a:pt x="10" y="32"/>
                    <a:pt x="11" y="35"/>
                  </a:cubicBezTo>
                  <a:cubicBezTo>
                    <a:pt x="11" y="39"/>
                    <a:pt x="15" y="42"/>
                    <a:pt x="19" y="41"/>
                  </a:cubicBezTo>
                  <a:cubicBezTo>
                    <a:pt x="129" y="25"/>
                    <a:pt x="129" y="25"/>
                    <a:pt x="129" y="25"/>
                  </a:cubicBezTo>
                  <a:cubicBezTo>
                    <a:pt x="129" y="25"/>
                    <a:pt x="129" y="25"/>
                    <a:pt x="129" y="25"/>
                  </a:cubicBezTo>
                  <a:cubicBezTo>
                    <a:pt x="133" y="24"/>
                    <a:pt x="135" y="20"/>
                    <a:pt x="135" y="17"/>
                  </a:cubicBezTo>
                  <a:cubicBezTo>
                    <a:pt x="134" y="13"/>
                    <a:pt x="131" y="11"/>
                    <a:pt x="12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1" name="Freeform 348"/>
            <p:cNvSpPr>
              <a:spLocks noEditPoints="1"/>
            </p:cNvSpPr>
            <p:nvPr/>
          </p:nvSpPr>
          <p:spPr bwMode="auto">
            <a:xfrm>
              <a:off x="6197600" y="6467475"/>
              <a:ext cx="328613" cy="182563"/>
            </a:xfrm>
            <a:custGeom>
              <a:avLst/>
              <a:gdLst>
                <a:gd name="T0" fmla="*/ 4 w 117"/>
                <a:gd name="T1" fmla="*/ 65 h 65"/>
                <a:gd name="T2" fmla="*/ 1 w 117"/>
                <a:gd name="T3" fmla="*/ 64 h 65"/>
                <a:gd name="T4" fmla="*/ 0 w 117"/>
                <a:gd name="T5" fmla="*/ 61 h 65"/>
                <a:gd name="T6" fmla="*/ 51 w 117"/>
                <a:gd name="T7" fmla="*/ 4 h 65"/>
                <a:gd name="T8" fmla="*/ 116 w 117"/>
                <a:gd name="T9" fmla="*/ 43 h 65"/>
                <a:gd name="T10" fmla="*/ 116 w 117"/>
                <a:gd name="T11" fmla="*/ 47 h 65"/>
                <a:gd name="T12" fmla="*/ 112 w 117"/>
                <a:gd name="T13" fmla="*/ 49 h 65"/>
                <a:gd name="T14" fmla="*/ 5 w 117"/>
                <a:gd name="T15" fmla="*/ 65 h 65"/>
                <a:gd name="T16" fmla="*/ 4 w 117"/>
                <a:gd name="T17" fmla="*/ 65 h 65"/>
                <a:gd name="T18" fmla="*/ 60 w 117"/>
                <a:gd name="T19" fmla="*/ 12 h 65"/>
                <a:gd name="T20" fmla="*/ 52 w 117"/>
                <a:gd name="T21" fmla="*/ 13 h 65"/>
                <a:gd name="T22" fmla="*/ 9 w 117"/>
                <a:gd name="T23" fmla="*/ 55 h 65"/>
                <a:gd name="T24" fmla="*/ 105 w 117"/>
                <a:gd name="T25" fmla="*/ 41 h 65"/>
                <a:gd name="T26" fmla="*/ 60 w 117"/>
                <a:gd name="T27" fmla="*/ 1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7" h="65">
                  <a:moveTo>
                    <a:pt x="4" y="65"/>
                  </a:moveTo>
                  <a:cubicBezTo>
                    <a:pt x="3" y="65"/>
                    <a:pt x="2" y="65"/>
                    <a:pt x="1" y="64"/>
                  </a:cubicBezTo>
                  <a:cubicBezTo>
                    <a:pt x="0" y="63"/>
                    <a:pt x="0" y="62"/>
                    <a:pt x="0" y="61"/>
                  </a:cubicBezTo>
                  <a:cubicBezTo>
                    <a:pt x="1" y="32"/>
                    <a:pt x="22" y="8"/>
                    <a:pt x="51" y="4"/>
                  </a:cubicBezTo>
                  <a:cubicBezTo>
                    <a:pt x="79" y="0"/>
                    <a:pt x="106" y="16"/>
                    <a:pt x="116" y="43"/>
                  </a:cubicBezTo>
                  <a:cubicBezTo>
                    <a:pt x="117" y="44"/>
                    <a:pt x="116" y="46"/>
                    <a:pt x="116" y="47"/>
                  </a:cubicBezTo>
                  <a:cubicBezTo>
                    <a:pt x="115" y="48"/>
                    <a:pt x="114" y="49"/>
                    <a:pt x="112" y="49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4" y="65"/>
                    <a:pt x="4" y="65"/>
                  </a:cubicBezTo>
                  <a:close/>
                  <a:moveTo>
                    <a:pt x="60" y="12"/>
                  </a:moveTo>
                  <a:cubicBezTo>
                    <a:pt x="57" y="12"/>
                    <a:pt x="55" y="13"/>
                    <a:pt x="52" y="13"/>
                  </a:cubicBezTo>
                  <a:cubicBezTo>
                    <a:pt x="30" y="16"/>
                    <a:pt x="13" y="34"/>
                    <a:pt x="9" y="55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97" y="23"/>
                    <a:pt x="79" y="12"/>
                    <a:pt x="6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2" name="Freeform 349"/>
            <p:cNvSpPr>
              <a:spLocks noEditPoints="1"/>
            </p:cNvSpPr>
            <p:nvPr/>
          </p:nvSpPr>
          <p:spPr bwMode="auto">
            <a:xfrm>
              <a:off x="6205538" y="6645275"/>
              <a:ext cx="328613" cy="168275"/>
            </a:xfrm>
            <a:custGeom>
              <a:avLst/>
              <a:gdLst>
                <a:gd name="T0" fmla="*/ 56 w 117"/>
                <a:gd name="T1" fmla="*/ 60 h 60"/>
                <a:gd name="T2" fmla="*/ 1 w 117"/>
                <a:gd name="T3" fmla="*/ 22 h 60"/>
                <a:gd name="T4" fmla="*/ 1 w 117"/>
                <a:gd name="T5" fmla="*/ 18 h 60"/>
                <a:gd name="T6" fmla="*/ 4 w 117"/>
                <a:gd name="T7" fmla="*/ 16 h 60"/>
                <a:gd name="T8" fmla="*/ 111 w 117"/>
                <a:gd name="T9" fmla="*/ 0 h 60"/>
                <a:gd name="T10" fmla="*/ 115 w 117"/>
                <a:gd name="T11" fmla="*/ 1 h 60"/>
                <a:gd name="T12" fmla="*/ 116 w 117"/>
                <a:gd name="T13" fmla="*/ 5 h 60"/>
                <a:gd name="T14" fmla="*/ 66 w 117"/>
                <a:gd name="T15" fmla="*/ 60 h 60"/>
                <a:gd name="T16" fmla="*/ 56 w 117"/>
                <a:gd name="T17" fmla="*/ 60 h 60"/>
                <a:gd name="T18" fmla="*/ 12 w 117"/>
                <a:gd name="T19" fmla="*/ 24 h 60"/>
                <a:gd name="T20" fmla="*/ 64 w 117"/>
                <a:gd name="T21" fmla="*/ 51 h 60"/>
                <a:gd name="T22" fmla="*/ 107 w 117"/>
                <a:gd name="T23" fmla="*/ 10 h 60"/>
                <a:gd name="T24" fmla="*/ 12 w 117"/>
                <a:gd name="T25" fmla="*/ 2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60">
                  <a:moveTo>
                    <a:pt x="56" y="60"/>
                  </a:moveTo>
                  <a:cubicBezTo>
                    <a:pt x="32" y="60"/>
                    <a:pt x="10" y="46"/>
                    <a:pt x="1" y="22"/>
                  </a:cubicBezTo>
                  <a:cubicBezTo>
                    <a:pt x="0" y="21"/>
                    <a:pt x="0" y="20"/>
                    <a:pt x="1" y="18"/>
                  </a:cubicBezTo>
                  <a:cubicBezTo>
                    <a:pt x="2" y="17"/>
                    <a:pt x="3" y="16"/>
                    <a:pt x="4" y="16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3" y="0"/>
                    <a:pt x="114" y="0"/>
                    <a:pt x="115" y="1"/>
                  </a:cubicBezTo>
                  <a:cubicBezTo>
                    <a:pt x="116" y="2"/>
                    <a:pt x="117" y="3"/>
                    <a:pt x="116" y="5"/>
                  </a:cubicBezTo>
                  <a:cubicBezTo>
                    <a:pt x="114" y="33"/>
                    <a:pt x="94" y="55"/>
                    <a:pt x="66" y="60"/>
                  </a:cubicBezTo>
                  <a:cubicBezTo>
                    <a:pt x="63" y="60"/>
                    <a:pt x="59" y="60"/>
                    <a:pt x="56" y="60"/>
                  </a:cubicBezTo>
                  <a:close/>
                  <a:moveTo>
                    <a:pt x="12" y="24"/>
                  </a:moveTo>
                  <a:cubicBezTo>
                    <a:pt x="22" y="43"/>
                    <a:pt x="43" y="54"/>
                    <a:pt x="64" y="51"/>
                  </a:cubicBezTo>
                  <a:cubicBezTo>
                    <a:pt x="86" y="47"/>
                    <a:pt x="103" y="31"/>
                    <a:pt x="107" y="10"/>
                  </a:cubicBezTo>
                  <a:lnTo>
                    <a:pt x="1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3" name="Freeform 350"/>
            <p:cNvSpPr/>
            <p:nvPr/>
          </p:nvSpPr>
          <p:spPr bwMode="auto">
            <a:xfrm>
              <a:off x="6348413" y="6781800"/>
              <a:ext cx="144463" cy="463550"/>
            </a:xfrm>
            <a:custGeom>
              <a:avLst/>
              <a:gdLst>
                <a:gd name="T0" fmla="*/ 28 w 51"/>
                <a:gd name="T1" fmla="*/ 165 h 165"/>
                <a:gd name="T2" fmla="*/ 24 w 51"/>
                <a:gd name="T3" fmla="*/ 161 h 165"/>
                <a:gd name="T4" fmla="*/ 0 w 51"/>
                <a:gd name="T5" fmla="*/ 8 h 165"/>
                <a:gd name="T6" fmla="*/ 4 w 51"/>
                <a:gd name="T7" fmla="*/ 3 h 165"/>
                <a:gd name="T8" fmla="*/ 10 w 51"/>
                <a:gd name="T9" fmla="*/ 7 h 165"/>
                <a:gd name="T10" fmla="*/ 32 w 51"/>
                <a:gd name="T11" fmla="*/ 155 h 165"/>
                <a:gd name="T12" fmla="*/ 41 w 51"/>
                <a:gd name="T13" fmla="*/ 153 h 165"/>
                <a:gd name="T14" fmla="*/ 18 w 51"/>
                <a:gd name="T15" fmla="*/ 5 h 165"/>
                <a:gd name="T16" fmla="*/ 22 w 51"/>
                <a:gd name="T17" fmla="*/ 0 h 165"/>
                <a:gd name="T18" fmla="*/ 27 w 51"/>
                <a:gd name="T19" fmla="*/ 4 h 165"/>
                <a:gd name="T20" fmla="*/ 51 w 51"/>
                <a:gd name="T21" fmla="*/ 157 h 165"/>
                <a:gd name="T22" fmla="*/ 50 w 51"/>
                <a:gd name="T23" fmla="*/ 160 h 165"/>
                <a:gd name="T24" fmla="*/ 47 w 51"/>
                <a:gd name="T25" fmla="*/ 162 h 165"/>
                <a:gd name="T26" fmla="*/ 29 w 51"/>
                <a:gd name="T27" fmla="*/ 165 h 165"/>
                <a:gd name="T28" fmla="*/ 28 w 51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165">
                  <a:moveTo>
                    <a:pt x="28" y="165"/>
                  </a:moveTo>
                  <a:cubicBezTo>
                    <a:pt x="26" y="165"/>
                    <a:pt x="24" y="163"/>
                    <a:pt x="24" y="16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2" y="3"/>
                    <a:pt x="4" y="3"/>
                  </a:cubicBezTo>
                  <a:cubicBezTo>
                    <a:pt x="7" y="3"/>
                    <a:pt x="9" y="4"/>
                    <a:pt x="10" y="7"/>
                  </a:cubicBezTo>
                  <a:cubicBezTo>
                    <a:pt x="32" y="155"/>
                    <a:pt x="32" y="155"/>
                    <a:pt x="32" y="155"/>
                  </a:cubicBezTo>
                  <a:cubicBezTo>
                    <a:pt x="41" y="153"/>
                    <a:pt x="41" y="153"/>
                    <a:pt x="41" y="153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3"/>
                    <a:pt x="20" y="1"/>
                    <a:pt x="22" y="0"/>
                  </a:cubicBezTo>
                  <a:cubicBezTo>
                    <a:pt x="25" y="0"/>
                    <a:pt x="27" y="2"/>
                    <a:pt x="27" y="4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1" y="158"/>
                    <a:pt x="50" y="159"/>
                    <a:pt x="50" y="160"/>
                  </a:cubicBezTo>
                  <a:cubicBezTo>
                    <a:pt x="49" y="161"/>
                    <a:pt x="48" y="162"/>
                    <a:pt x="47" y="162"/>
                  </a:cubicBezTo>
                  <a:cubicBezTo>
                    <a:pt x="29" y="165"/>
                    <a:pt x="29" y="165"/>
                    <a:pt x="29" y="165"/>
                  </a:cubicBezTo>
                  <a:cubicBezTo>
                    <a:pt x="29" y="165"/>
                    <a:pt x="28" y="165"/>
                    <a:pt x="28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4" name="Freeform 351"/>
            <p:cNvSpPr>
              <a:spLocks noEditPoints="1"/>
            </p:cNvSpPr>
            <p:nvPr/>
          </p:nvSpPr>
          <p:spPr bwMode="auto">
            <a:xfrm>
              <a:off x="6640513" y="6835775"/>
              <a:ext cx="320675" cy="263525"/>
            </a:xfrm>
            <a:custGeom>
              <a:avLst/>
              <a:gdLst>
                <a:gd name="T0" fmla="*/ 35 w 114"/>
                <a:gd name="T1" fmla="*/ 94 h 94"/>
                <a:gd name="T2" fmla="*/ 5 w 114"/>
                <a:gd name="T3" fmla="*/ 76 h 94"/>
                <a:gd name="T4" fmla="*/ 3 w 114"/>
                <a:gd name="T5" fmla="*/ 50 h 94"/>
                <a:gd name="T6" fmla="*/ 20 w 114"/>
                <a:gd name="T7" fmla="*/ 30 h 94"/>
                <a:gd name="T8" fmla="*/ 60 w 114"/>
                <a:gd name="T9" fmla="*/ 9 h 94"/>
                <a:gd name="T10" fmla="*/ 106 w 114"/>
                <a:gd name="T11" fmla="*/ 23 h 94"/>
                <a:gd name="T12" fmla="*/ 91 w 114"/>
                <a:gd name="T13" fmla="*/ 69 h 94"/>
                <a:gd name="T14" fmla="*/ 51 w 114"/>
                <a:gd name="T15" fmla="*/ 90 h 94"/>
                <a:gd name="T16" fmla="*/ 35 w 114"/>
                <a:gd name="T17" fmla="*/ 94 h 94"/>
                <a:gd name="T18" fmla="*/ 76 w 114"/>
                <a:gd name="T19" fmla="*/ 14 h 94"/>
                <a:gd name="T20" fmla="*/ 64 w 114"/>
                <a:gd name="T21" fmla="*/ 17 h 94"/>
                <a:gd name="T22" fmla="*/ 24 w 114"/>
                <a:gd name="T23" fmla="*/ 38 h 94"/>
                <a:gd name="T24" fmla="*/ 12 w 114"/>
                <a:gd name="T25" fmla="*/ 53 h 94"/>
                <a:gd name="T26" fmla="*/ 13 w 114"/>
                <a:gd name="T27" fmla="*/ 71 h 94"/>
                <a:gd name="T28" fmla="*/ 46 w 114"/>
                <a:gd name="T29" fmla="*/ 82 h 94"/>
                <a:gd name="T30" fmla="*/ 87 w 114"/>
                <a:gd name="T31" fmla="*/ 61 h 94"/>
                <a:gd name="T32" fmla="*/ 97 w 114"/>
                <a:gd name="T33" fmla="*/ 28 h 94"/>
                <a:gd name="T34" fmla="*/ 76 w 114"/>
                <a:gd name="T35" fmla="*/ 14 h 94"/>
                <a:gd name="T36" fmla="*/ 89 w 114"/>
                <a:gd name="T37" fmla="*/ 65 h 94"/>
                <a:gd name="T38" fmla="*/ 89 w 114"/>
                <a:gd name="T39" fmla="*/ 6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4" h="94">
                  <a:moveTo>
                    <a:pt x="35" y="94"/>
                  </a:moveTo>
                  <a:cubicBezTo>
                    <a:pt x="23" y="94"/>
                    <a:pt x="11" y="87"/>
                    <a:pt x="5" y="76"/>
                  </a:cubicBezTo>
                  <a:cubicBezTo>
                    <a:pt x="1" y="68"/>
                    <a:pt x="0" y="58"/>
                    <a:pt x="3" y="50"/>
                  </a:cubicBezTo>
                  <a:cubicBezTo>
                    <a:pt x="6" y="41"/>
                    <a:pt x="12" y="34"/>
                    <a:pt x="20" y="30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77" y="0"/>
                    <a:pt x="97" y="7"/>
                    <a:pt x="106" y="23"/>
                  </a:cubicBezTo>
                  <a:cubicBezTo>
                    <a:pt x="114" y="40"/>
                    <a:pt x="108" y="60"/>
                    <a:pt x="91" y="69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46" y="92"/>
                    <a:pt x="40" y="94"/>
                    <a:pt x="35" y="94"/>
                  </a:cubicBezTo>
                  <a:close/>
                  <a:moveTo>
                    <a:pt x="76" y="14"/>
                  </a:moveTo>
                  <a:cubicBezTo>
                    <a:pt x="72" y="14"/>
                    <a:pt x="68" y="15"/>
                    <a:pt x="64" y="17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18" y="41"/>
                    <a:pt x="14" y="46"/>
                    <a:pt x="12" y="53"/>
                  </a:cubicBezTo>
                  <a:cubicBezTo>
                    <a:pt x="10" y="59"/>
                    <a:pt x="10" y="65"/>
                    <a:pt x="13" y="71"/>
                  </a:cubicBezTo>
                  <a:cubicBezTo>
                    <a:pt x="20" y="83"/>
                    <a:pt x="34" y="88"/>
                    <a:pt x="46" y="82"/>
                  </a:cubicBezTo>
                  <a:cubicBezTo>
                    <a:pt x="87" y="61"/>
                    <a:pt x="87" y="61"/>
                    <a:pt x="87" y="61"/>
                  </a:cubicBezTo>
                  <a:cubicBezTo>
                    <a:pt x="99" y="54"/>
                    <a:pt x="104" y="40"/>
                    <a:pt x="97" y="28"/>
                  </a:cubicBezTo>
                  <a:cubicBezTo>
                    <a:pt x="93" y="19"/>
                    <a:pt x="85" y="14"/>
                    <a:pt x="76" y="14"/>
                  </a:cubicBezTo>
                  <a:close/>
                  <a:moveTo>
                    <a:pt x="89" y="65"/>
                  </a:moveTo>
                  <a:cubicBezTo>
                    <a:pt x="89" y="65"/>
                    <a:pt x="89" y="65"/>
                    <a:pt x="89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5" name="Freeform 352"/>
            <p:cNvSpPr>
              <a:spLocks noEditPoints="1"/>
            </p:cNvSpPr>
            <p:nvPr/>
          </p:nvSpPr>
          <p:spPr bwMode="auto">
            <a:xfrm>
              <a:off x="6697663" y="6891338"/>
              <a:ext cx="192088" cy="163513"/>
            </a:xfrm>
            <a:custGeom>
              <a:avLst/>
              <a:gdLst>
                <a:gd name="T0" fmla="*/ 23 w 69"/>
                <a:gd name="T1" fmla="*/ 58 h 58"/>
                <a:gd name="T2" fmla="*/ 18 w 69"/>
                <a:gd name="T3" fmla="*/ 57 h 58"/>
                <a:gd name="T4" fmla="*/ 8 w 69"/>
                <a:gd name="T5" fmla="*/ 49 h 58"/>
                <a:gd name="T6" fmla="*/ 4 w 69"/>
                <a:gd name="T7" fmla="*/ 41 h 58"/>
                <a:gd name="T8" fmla="*/ 11 w 69"/>
                <a:gd name="T9" fmla="*/ 18 h 58"/>
                <a:gd name="T10" fmla="*/ 40 w 69"/>
                <a:gd name="T11" fmla="*/ 3 h 58"/>
                <a:gd name="T12" fmla="*/ 53 w 69"/>
                <a:gd name="T13" fmla="*/ 2 h 58"/>
                <a:gd name="T14" fmla="*/ 63 w 69"/>
                <a:gd name="T15" fmla="*/ 10 h 58"/>
                <a:gd name="T16" fmla="*/ 67 w 69"/>
                <a:gd name="T17" fmla="*/ 18 h 58"/>
                <a:gd name="T18" fmla="*/ 68 w 69"/>
                <a:gd name="T19" fmla="*/ 31 h 58"/>
                <a:gd name="T20" fmla="*/ 60 w 69"/>
                <a:gd name="T21" fmla="*/ 41 h 58"/>
                <a:gd name="T22" fmla="*/ 31 w 69"/>
                <a:gd name="T23" fmla="*/ 56 h 58"/>
                <a:gd name="T24" fmla="*/ 23 w 69"/>
                <a:gd name="T25" fmla="*/ 58 h 58"/>
                <a:gd name="T26" fmla="*/ 48 w 69"/>
                <a:gd name="T27" fmla="*/ 10 h 58"/>
                <a:gd name="T28" fmla="*/ 44 w 69"/>
                <a:gd name="T29" fmla="*/ 11 h 58"/>
                <a:gd name="T30" fmla="*/ 15 w 69"/>
                <a:gd name="T31" fmla="*/ 26 h 58"/>
                <a:gd name="T32" fmla="*/ 12 w 69"/>
                <a:gd name="T33" fmla="*/ 37 h 58"/>
                <a:gd name="T34" fmla="*/ 16 w 69"/>
                <a:gd name="T35" fmla="*/ 44 h 58"/>
                <a:gd name="T36" fmla="*/ 21 w 69"/>
                <a:gd name="T37" fmla="*/ 48 h 58"/>
                <a:gd name="T38" fmla="*/ 27 w 69"/>
                <a:gd name="T39" fmla="*/ 48 h 58"/>
                <a:gd name="T40" fmla="*/ 56 w 69"/>
                <a:gd name="T41" fmla="*/ 33 h 58"/>
                <a:gd name="T42" fmla="*/ 56 w 69"/>
                <a:gd name="T43" fmla="*/ 33 h 58"/>
                <a:gd name="T44" fmla="*/ 59 w 69"/>
                <a:gd name="T45" fmla="*/ 28 h 58"/>
                <a:gd name="T46" fmla="*/ 59 w 69"/>
                <a:gd name="T47" fmla="*/ 22 h 58"/>
                <a:gd name="T48" fmla="*/ 55 w 69"/>
                <a:gd name="T49" fmla="*/ 14 h 58"/>
                <a:gd name="T50" fmla="*/ 50 w 69"/>
                <a:gd name="T51" fmla="*/ 11 h 58"/>
                <a:gd name="T52" fmla="*/ 48 w 69"/>
                <a:gd name="T53" fmla="*/ 1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" h="58">
                  <a:moveTo>
                    <a:pt x="23" y="58"/>
                  </a:moveTo>
                  <a:cubicBezTo>
                    <a:pt x="21" y="58"/>
                    <a:pt x="20" y="58"/>
                    <a:pt x="18" y="57"/>
                  </a:cubicBezTo>
                  <a:cubicBezTo>
                    <a:pt x="14" y="56"/>
                    <a:pt x="10" y="53"/>
                    <a:pt x="8" y="49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0" y="33"/>
                    <a:pt x="3" y="22"/>
                    <a:pt x="11" y="18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4" y="1"/>
                    <a:pt x="49" y="0"/>
                    <a:pt x="53" y="2"/>
                  </a:cubicBezTo>
                  <a:cubicBezTo>
                    <a:pt x="57" y="3"/>
                    <a:pt x="61" y="6"/>
                    <a:pt x="63" y="10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9" y="22"/>
                    <a:pt x="69" y="27"/>
                    <a:pt x="68" y="31"/>
                  </a:cubicBezTo>
                  <a:cubicBezTo>
                    <a:pt x="67" y="35"/>
                    <a:pt x="64" y="39"/>
                    <a:pt x="60" y="41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28" y="57"/>
                    <a:pt x="26" y="58"/>
                    <a:pt x="23" y="58"/>
                  </a:cubicBezTo>
                  <a:close/>
                  <a:moveTo>
                    <a:pt x="48" y="10"/>
                  </a:moveTo>
                  <a:cubicBezTo>
                    <a:pt x="47" y="10"/>
                    <a:pt x="45" y="10"/>
                    <a:pt x="44" y="11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2" y="28"/>
                    <a:pt x="10" y="33"/>
                    <a:pt x="12" y="37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7" y="46"/>
                    <a:pt x="19" y="48"/>
                    <a:pt x="21" y="48"/>
                  </a:cubicBezTo>
                  <a:cubicBezTo>
                    <a:pt x="23" y="49"/>
                    <a:pt x="25" y="49"/>
                    <a:pt x="27" y="48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7" y="32"/>
                    <a:pt x="59" y="30"/>
                    <a:pt x="59" y="28"/>
                  </a:cubicBezTo>
                  <a:cubicBezTo>
                    <a:pt x="60" y="26"/>
                    <a:pt x="60" y="24"/>
                    <a:pt x="59" y="22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13"/>
                    <a:pt x="52" y="11"/>
                    <a:pt x="50" y="11"/>
                  </a:cubicBezTo>
                  <a:cubicBezTo>
                    <a:pt x="49" y="10"/>
                    <a:pt x="49" y="10"/>
                    <a:pt x="4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6" name="Freeform 353"/>
            <p:cNvSpPr>
              <a:spLocks noEditPoints="1"/>
            </p:cNvSpPr>
            <p:nvPr/>
          </p:nvSpPr>
          <p:spPr bwMode="auto">
            <a:xfrm>
              <a:off x="6556375" y="6985000"/>
              <a:ext cx="141288" cy="153988"/>
            </a:xfrm>
            <a:custGeom>
              <a:avLst/>
              <a:gdLst>
                <a:gd name="T0" fmla="*/ 29 w 50"/>
                <a:gd name="T1" fmla="*/ 55 h 55"/>
                <a:gd name="T2" fmla="*/ 10 w 50"/>
                <a:gd name="T3" fmla="*/ 34 h 55"/>
                <a:gd name="T4" fmla="*/ 8 w 50"/>
                <a:gd name="T5" fmla="*/ 7 h 55"/>
                <a:gd name="T6" fmla="*/ 43 w 50"/>
                <a:gd name="T7" fmla="*/ 18 h 55"/>
                <a:gd name="T8" fmla="*/ 43 w 50"/>
                <a:gd name="T9" fmla="*/ 18 h 55"/>
                <a:gd name="T10" fmla="*/ 32 w 50"/>
                <a:gd name="T11" fmla="*/ 54 h 55"/>
                <a:gd name="T12" fmla="*/ 29 w 50"/>
                <a:gd name="T13" fmla="*/ 55 h 55"/>
                <a:gd name="T14" fmla="*/ 13 w 50"/>
                <a:gd name="T15" fmla="*/ 15 h 55"/>
                <a:gd name="T16" fmla="*/ 29 w 50"/>
                <a:gd name="T17" fmla="*/ 45 h 55"/>
                <a:gd name="T18" fmla="*/ 35 w 50"/>
                <a:gd name="T19" fmla="*/ 23 h 55"/>
                <a:gd name="T20" fmla="*/ 13 w 50"/>
                <a:gd name="T21" fmla="*/ 1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55">
                  <a:moveTo>
                    <a:pt x="29" y="55"/>
                  </a:moveTo>
                  <a:cubicBezTo>
                    <a:pt x="21" y="55"/>
                    <a:pt x="13" y="41"/>
                    <a:pt x="10" y="34"/>
                  </a:cubicBezTo>
                  <a:cubicBezTo>
                    <a:pt x="5" y="24"/>
                    <a:pt x="0" y="11"/>
                    <a:pt x="8" y="7"/>
                  </a:cubicBezTo>
                  <a:cubicBezTo>
                    <a:pt x="21" y="0"/>
                    <a:pt x="37" y="5"/>
                    <a:pt x="43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50" y="31"/>
                    <a:pt x="45" y="47"/>
                    <a:pt x="32" y="54"/>
                  </a:cubicBezTo>
                  <a:cubicBezTo>
                    <a:pt x="31" y="54"/>
                    <a:pt x="30" y="55"/>
                    <a:pt x="29" y="55"/>
                  </a:cubicBezTo>
                  <a:close/>
                  <a:moveTo>
                    <a:pt x="13" y="15"/>
                  </a:moveTo>
                  <a:cubicBezTo>
                    <a:pt x="12" y="21"/>
                    <a:pt x="23" y="42"/>
                    <a:pt x="29" y="45"/>
                  </a:cubicBezTo>
                  <a:cubicBezTo>
                    <a:pt x="36" y="40"/>
                    <a:pt x="39" y="31"/>
                    <a:pt x="35" y="23"/>
                  </a:cubicBezTo>
                  <a:cubicBezTo>
                    <a:pt x="31" y="14"/>
                    <a:pt x="21" y="11"/>
                    <a:pt x="13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7" name="Freeform 354"/>
            <p:cNvSpPr>
              <a:spLocks noEditPoints="1"/>
            </p:cNvSpPr>
            <p:nvPr/>
          </p:nvSpPr>
          <p:spPr bwMode="auto">
            <a:xfrm>
              <a:off x="6907213" y="6799263"/>
              <a:ext cx="131763" cy="150813"/>
            </a:xfrm>
            <a:custGeom>
              <a:avLst/>
              <a:gdLst>
                <a:gd name="T0" fmla="*/ 27 w 47"/>
                <a:gd name="T1" fmla="*/ 54 h 54"/>
                <a:gd name="T2" fmla="*/ 19 w 47"/>
                <a:gd name="T3" fmla="*/ 53 h 54"/>
                <a:gd name="T4" fmla="*/ 3 w 47"/>
                <a:gd name="T5" fmla="*/ 40 h 54"/>
                <a:gd name="T6" fmla="*/ 3 w 47"/>
                <a:gd name="T7" fmla="*/ 40 h 54"/>
                <a:gd name="T8" fmla="*/ 2 w 47"/>
                <a:gd name="T9" fmla="*/ 20 h 54"/>
                <a:gd name="T10" fmla="*/ 15 w 47"/>
                <a:gd name="T11" fmla="*/ 4 h 54"/>
                <a:gd name="T12" fmla="*/ 37 w 47"/>
                <a:gd name="T13" fmla="*/ 24 h 54"/>
                <a:gd name="T14" fmla="*/ 39 w 47"/>
                <a:gd name="T15" fmla="*/ 51 h 54"/>
                <a:gd name="T16" fmla="*/ 27 w 47"/>
                <a:gd name="T17" fmla="*/ 54 h 54"/>
                <a:gd name="T18" fmla="*/ 18 w 47"/>
                <a:gd name="T19" fmla="*/ 13 h 54"/>
                <a:gd name="T20" fmla="*/ 10 w 47"/>
                <a:gd name="T21" fmla="*/ 23 h 54"/>
                <a:gd name="T22" fmla="*/ 12 w 47"/>
                <a:gd name="T23" fmla="*/ 36 h 54"/>
                <a:gd name="T24" fmla="*/ 12 w 47"/>
                <a:gd name="T25" fmla="*/ 36 h 54"/>
                <a:gd name="T26" fmla="*/ 22 w 47"/>
                <a:gd name="T27" fmla="*/ 44 h 54"/>
                <a:gd name="T28" fmla="*/ 34 w 47"/>
                <a:gd name="T29" fmla="*/ 43 h 54"/>
                <a:gd name="T30" fmla="*/ 18 w 47"/>
                <a:gd name="T31" fmla="*/ 1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54">
                  <a:moveTo>
                    <a:pt x="27" y="54"/>
                  </a:moveTo>
                  <a:cubicBezTo>
                    <a:pt x="24" y="54"/>
                    <a:pt x="21" y="54"/>
                    <a:pt x="19" y="53"/>
                  </a:cubicBezTo>
                  <a:cubicBezTo>
                    <a:pt x="12" y="51"/>
                    <a:pt x="7" y="46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0" y="34"/>
                    <a:pt x="0" y="27"/>
                    <a:pt x="2" y="20"/>
                  </a:cubicBezTo>
                  <a:cubicBezTo>
                    <a:pt x="4" y="13"/>
                    <a:pt x="9" y="8"/>
                    <a:pt x="15" y="4"/>
                  </a:cubicBezTo>
                  <a:cubicBezTo>
                    <a:pt x="23" y="0"/>
                    <a:pt x="33" y="17"/>
                    <a:pt x="37" y="24"/>
                  </a:cubicBezTo>
                  <a:cubicBezTo>
                    <a:pt x="42" y="34"/>
                    <a:pt x="47" y="47"/>
                    <a:pt x="39" y="51"/>
                  </a:cubicBezTo>
                  <a:cubicBezTo>
                    <a:pt x="35" y="53"/>
                    <a:pt x="31" y="54"/>
                    <a:pt x="27" y="54"/>
                  </a:cubicBezTo>
                  <a:close/>
                  <a:moveTo>
                    <a:pt x="18" y="13"/>
                  </a:moveTo>
                  <a:cubicBezTo>
                    <a:pt x="14" y="15"/>
                    <a:pt x="12" y="19"/>
                    <a:pt x="10" y="23"/>
                  </a:cubicBezTo>
                  <a:cubicBezTo>
                    <a:pt x="9" y="27"/>
                    <a:pt x="9" y="32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4" y="40"/>
                    <a:pt x="17" y="43"/>
                    <a:pt x="22" y="44"/>
                  </a:cubicBezTo>
                  <a:cubicBezTo>
                    <a:pt x="26" y="45"/>
                    <a:pt x="30" y="45"/>
                    <a:pt x="34" y="43"/>
                  </a:cubicBezTo>
                  <a:cubicBezTo>
                    <a:pt x="35" y="38"/>
                    <a:pt x="24" y="17"/>
                    <a:pt x="1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8" name="Freeform 355"/>
            <p:cNvSpPr/>
            <p:nvPr/>
          </p:nvSpPr>
          <p:spPr bwMode="auto">
            <a:xfrm>
              <a:off x="6610350" y="7029450"/>
              <a:ext cx="69850" cy="61913"/>
            </a:xfrm>
            <a:custGeom>
              <a:avLst/>
              <a:gdLst>
                <a:gd name="T0" fmla="*/ 11 w 25"/>
                <a:gd name="T1" fmla="*/ 22 h 22"/>
                <a:gd name="T2" fmla="*/ 9 w 25"/>
                <a:gd name="T3" fmla="*/ 21 h 22"/>
                <a:gd name="T4" fmla="*/ 7 w 25"/>
                <a:gd name="T5" fmla="*/ 15 h 22"/>
                <a:gd name="T6" fmla="*/ 11 w 25"/>
                <a:gd name="T7" fmla="*/ 9 h 22"/>
                <a:gd name="T8" fmla="*/ 5 w 25"/>
                <a:gd name="T9" fmla="*/ 10 h 22"/>
                <a:gd name="T10" fmla="*/ 0 w 25"/>
                <a:gd name="T11" fmla="*/ 5 h 22"/>
                <a:gd name="T12" fmla="*/ 5 w 25"/>
                <a:gd name="T13" fmla="*/ 0 h 22"/>
                <a:gd name="T14" fmla="*/ 20 w 25"/>
                <a:gd name="T15" fmla="*/ 0 h 22"/>
                <a:gd name="T16" fmla="*/ 24 w 25"/>
                <a:gd name="T17" fmla="*/ 2 h 22"/>
                <a:gd name="T18" fmla="*/ 24 w 25"/>
                <a:gd name="T19" fmla="*/ 7 h 22"/>
                <a:gd name="T20" fmla="*/ 15 w 25"/>
                <a:gd name="T21" fmla="*/ 20 h 22"/>
                <a:gd name="T22" fmla="*/ 11 w 25"/>
                <a:gd name="T2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22">
                  <a:moveTo>
                    <a:pt x="11" y="22"/>
                  </a:moveTo>
                  <a:cubicBezTo>
                    <a:pt x="10" y="22"/>
                    <a:pt x="9" y="22"/>
                    <a:pt x="9" y="21"/>
                  </a:cubicBezTo>
                  <a:cubicBezTo>
                    <a:pt x="6" y="19"/>
                    <a:pt x="6" y="17"/>
                    <a:pt x="7" y="15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10"/>
                    <a:pt x="0" y="8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2" y="0"/>
                    <a:pt x="24" y="1"/>
                    <a:pt x="24" y="2"/>
                  </a:cubicBezTo>
                  <a:cubicBezTo>
                    <a:pt x="25" y="4"/>
                    <a:pt x="25" y="6"/>
                    <a:pt x="24" y="7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1"/>
                    <a:pt x="13" y="22"/>
                    <a:pt x="1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9" name="Freeform 356"/>
            <p:cNvSpPr/>
            <p:nvPr/>
          </p:nvSpPr>
          <p:spPr bwMode="auto">
            <a:xfrm>
              <a:off x="6915150" y="6854825"/>
              <a:ext cx="71438" cy="65088"/>
            </a:xfrm>
            <a:custGeom>
              <a:avLst/>
              <a:gdLst>
                <a:gd name="T0" fmla="*/ 5 w 25"/>
                <a:gd name="T1" fmla="*/ 23 h 23"/>
                <a:gd name="T2" fmla="*/ 1 w 25"/>
                <a:gd name="T3" fmla="*/ 21 h 23"/>
                <a:gd name="T4" fmla="*/ 1 w 25"/>
                <a:gd name="T5" fmla="*/ 16 h 23"/>
                <a:gd name="T6" fmla="*/ 10 w 25"/>
                <a:gd name="T7" fmla="*/ 3 h 23"/>
                <a:gd name="T8" fmla="*/ 17 w 25"/>
                <a:gd name="T9" fmla="*/ 2 h 23"/>
                <a:gd name="T10" fmla="*/ 18 w 25"/>
                <a:gd name="T11" fmla="*/ 8 h 23"/>
                <a:gd name="T12" fmla="*/ 14 w 25"/>
                <a:gd name="T13" fmla="*/ 13 h 23"/>
                <a:gd name="T14" fmla="*/ 20 w 25"/>
                <a:gd name="T15" fmla="*/ 13 h 23"/>
                <a:gd name="T16" fmla="*/ 25 w 25"/>
                <a:gd name="T17" fmla="*/ 18 h 23"/>
                <a:gd name="T18" fmla="*/ 20 w 25"/>
                <a:gd name="T19" fmla="*/ 22 h 23"/>
                <a:gd name="T20" fmla="*/ 5 w 25"/>
                <a:gd name="T21" fmla="*/ 23 h 23"/>
                <a:gd name="T22" fmla="*/ 5 w 25"/>
                <a:gd name="T2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23">
                  <a:moveTo>
                    <a:pt x="5" y="23"/>
                  </a:moveTo>
                  <a:cubicBezTo>
                    <a:pt x="3" y="23"/>
                    <a:pt x="1" y="22"/>
                    <a:pt x="1" y="21"/>
                  </a:cubicBezTo>
                  <a:cubicBezTo>
                    <a:pt x="0" y="19"/>
                    <a:pt x="0" y="17"/>
                    <a:pt x="1" y="1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2" y="1"/>
                    <a:pt x="14" y="0"/>
                    <a:pt x="17" y="2"/>
                  </a:cubicBezTo>
                  <a:cubicBezTo>
                    <a:pt x="19" y="3"/>
                    <a:pt x="19" y="6"/>
                    <a:pt x="18" y="8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3" y="13"/>
                    <a:pt x="25" y="15"/>
                    <a:pt x="25" y="18"/>
                  </a:cubicBezTo>
                  <a:cubicBezTo>
                    <a:pt x="25" y="20"/>
                    <a:pt x="23" y="22"/>
                    <a:pt x="20" y="22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0" name="Freeform 357"/>
            <p:cNvSpPr>
              <a:spLocks noEditPoints="1"/>
            </p:cNvSpPr>
            <p:nvPr/>
          </p:nvSpPr>
          <p:spPr bwMode="auto">
            <a:xfrm>
              <a:off x="6621463" y="7154863"/>
              <a:ext cx="317500" cy="188913"/>
            </a:xfrm>
            <a:custGeom>
              <a:avLst/>
              <a:gdLst>
                <a:gd name="T0" fmla="*/ 79 w 113"/>
                <a:gd name="T1" fmla="*/ 67 h 67"/>
                <a:gd name="T2" fmla="*/ 34 w 113"/>
                <a:gd name="T3" fmla="*/ 67 h 67"/>
                <a:gd name="T4" fmla="*/ 0 w 113"/>
                <a:gd name="T5" fmla="*/ 33 h 67"/>
                <a:gd name="T6" fmla="*/ 34 w 113"/>
                <a:gd name="T7" fmla="*/ 0 h 67"/>
                <a:gd name="T8" fmla="*/ 79 w 113"/>
                <a:gd name="T9" fmla="*/ 0 h 67"/>
                <a:gd name="T10" fmla="*/ 113 w 113"/>
                <a:gd name="T11" fmla="*/ 33 h 67"/>
                <a:gd name="T12" fmla="*/ 79 w 113"/>
                <a:gd name="T13" fmla="*/ 67 h 67"/>
                <a:gd name="T14" fmla="*/ 34 w 113"/>
                <a:gd name="T15" fmla="*/ 9 h 67"/>
                <a:gd name="T16" fmla="*/ 9 w 113"/>
                <a:gd name="T17" fmla="*/ 33 h 67"/>
                <a:gd name="T18" fmla="*/ 34 w 113"/>
                <a:gd name="T19" fmla="*/ 58 h 67"/>
                <a:gd name="T20" fmla="*/ 79 w 113"/>
                <a:gd name="T21" fmla="*/ 58 h 67"/>
                <a:gd name="T22" fmla="*/ 104 w 113"/>
                <a:gd name="T23" fmla="*/ 33 h 67"/>
                <a:gd name="T24" fmla="*/ 79 w 113"/>
                <a:gd name="T25" fmla="*/ 9 h 67"/>
                <a:gd name="T26" fmla="*/ 34 w 113"/>
                <a:gd name="T27" fmla="*/ 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67">
                  <a:moveTo>
                    <a:pt x="79" y="67"/>
                  </a:moveTo>
                  <a:cubicBezTo>
                    <a:pt x="34" y="67"/>
                    <a:pt x="34" y="67"/>
                    <a:pt x="34" y="67"/>
                  </a:cubicBezTo>
                  <a:cubicBezTo>
                    <a:pt x="15" y="67"/>
                    <a:pt x="0" y="52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98" y="0"/>
                    <a:pt x="113" y="15"/>
                    <a:pt x="113" y="33"/>
                  </a:cubicBezTo>
                  <a:cubicBezTo>
                    <a:pt x="113" y="52"/>
                    <a:pt x="98" y="67"/>
                    <a:pt x="79" y="67"/>
                  </a:cubicBezTo>
                  <a:close/>
                  <a:moveTo>
                    <a:pt x="34" y="9"/>
                  </a:moveTo>
                  <a:cubicBezTo>
                    <a:pt x="20" y="9"/>
                    <a:pt x="9" y="20"/>
                    <a:pt x="9" y="33"/>
                  </a:cubicBezTo>
                  <a:cubicBezTo>
                    <a:pt x="9" y="47"/>
                    <a:pt x="20" y="58"/>
                    <a:pt x="34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93" y="58"/>
                    <a:pt x="104" y="47"/>
                    <a:pt x="104" y="33"/>
                  </a:cubicBezTo>
                  <a:cubicBezTo>
                    <a:pt x="104" y="20"/>
                    <a:pt x="93" y="9"/>
                    <a:pt x="79" y="9"/>
                  </a:cubicBezTo>
                  <a:lnTo>
                    <a:pt x="34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1" name="Freeform 358"/>
            <p:cNvSpPr>
              <a:spLocks noEditPoints="1"/>
            </p:cNvSpPr>
            <p:nvPr/>
          </p:nvSpPr>
          <p:spPr bwMode="auto">
            <a:xfrm>
              <a:off x="6542088" y="7175500"/>
              <a:ext cx="104775" cy="147638"/>
            </a:xfrm>
            <a:custGeom>
              <a:avLst/>
              <a:gdLst>
                <a:gd name="T0" fmla="*/ 11 w 37"/>
                <a:gd name="T1" fmla="*/ 53 h 53"/>
                <a:gd name="T2" fmla="*/ 0 w 37"/>
                <a:gd name="T3" fmla="*/ 25 h 53"/>
                <a:gd name="T4" fmla="*/ 1 w 37"/>
                <a:gd name="T5" fmla="*/ 10 h 53"/>
                <a:gd name="T6" fmla="*/ 11 w 37"/>
                <a:gd name="T7" fmla="*/ 0 h 53"/>
                <a:gd name="T8" fmla="*/ 37 w 37"/>
                <a:gd name="T9" fmla="*/ 26 h 53"/>
                <a:gd name="T10" fmla="*/ 11 w 37"/>
                <a:gd name="T11" fmla="*/ 53 h 53"/>
                <a:gd name="T12" fmla="*/ 12 w 37"/>
                <a:gd name="T13" fmla="*/ 44 h 53"/>
                <a:gd name="T14" fmla="*/ 12 w 37"/>
                <a:gd name="T15" fmla="*/ 44 h 53"/>
                <a:gd name="T16" fmla="*/ 11 w 37"/>
                <a:gd name="T17" fmla="*/ 9 h 53"/>
                <a:gd name="T18" fmla="*/ 12 w 37"/>
                <a:gd name="T19" fmla="*/ 43 h 53"/>
                <a:gd name="T20" fmla="*/ 28 w 37"/>
                <a:gd name="T21" fmla="*/ 26 h 53"/>
                <a:gd name="T22" fmla="*/ 11 w 37"/>
                <a:gd name="T23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53">
                  <a:moveTo>
                    <a:pt x="11" y="53"/>
                  </a:moveTo>
                  <a:cubicBezTo>
                    <a:pt x="1" y="53"/>
                    <a:pt x="0" y="33"/>
                    <a:pt x="0" y="25"/>
                  </a:cubicBezTo>
                  <a:cubicBezTo>
                    <a:pt x="0" y="19"/>
                    <a:pt x="0" y="14"/>
                    <a:pt x="1" y="10"/>
                  </a:cubicBezTo>
                  <a:cubicBezTo>
                    <a:pt x="4" y="2"/>
                    <a:pt x="8" y="0"/>
                    <a:pt x="11" y="0"/>
                  </a:cubicBezTo>
                  <a:cubicBezTo>
                    <a:pt x="25" y="0"/>
                    <a:pt x="37" y="12"/>
                    <a:pt x="37" y="26"/>
                  </a:cubicBezTo>
                  <a:cubicBezTo>
                    <a:pt x="37" y="41"/>
                    <a:pt x="25" y="53"/>
                    <a:pt x="11" y="53"/>
                  </a:cubicBezTo>
                  <a:close/>
                  <a:moveTo>
                    <a:pt x="12" y="44"/>
                  </a:moveTo>
                  <a:cubicBezTo>
                    <a:pt x="12" y="44"/>
                    <a:pt x="12" y="44"/>
                    <a:pt x="12" y="44"/>
                  </a:cubicBezTo>
                  <a:close/>
                  <a:moveTo>
                    <a:pt x="11" y="9"/>
                  </a:moveTo>
                  <a:cubicBezTo>
                    <a:pt x="8" y="14"/>
                    <a:pt x="8" y="38"/>
                    <a:pt x="12" y="43"/>
                  </a:cubicBezTo>
                  <a:cubicBezTo>
                    <a:pt x="21" y="43"/>
                    <a:pt x="28" y="35"/>
                    <a:pt x="28" y="26"/>
                  </a:cubicBezTo>
                  <a:cubicBezTo>
                    <a:pt x="28" y="17"/>
                    <a:pt x="21" y="10"/>
                    <a:pt x="1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2" name="Freeform 359"/>
            <p:cNvSpPr>
              <a:spLocks noEditPoints="1"/>
            </p:cNvSpPr>
            <p:nvPr/>
          </p:nvSpPr>
          <p:spPr bwMode="auto">
            <a:xfrm>
              <a:off x="6915150" y="7175500"/>
              <a:ext cx="104775" cy="147638"/>
            </a:xfrm>
            <a:custGeom>
              <a:avLst/>
              <a:gdLst>
                <a:gd name="T0" fmla="*/ 27 w 37"/>
                <a:gd name="T1" fmla="*/ 53 h 53"/>
                <a:gd name="T2" fmla="*/ 0 w 37"/>
                <a:gd name="T3" fmla="*/ 26 h 53"/>
                <a:gd name="T4" fmla="*/ 27 w 37"/>
                <a:gd name="T5" fmla="*/ 0 h 53"/>
                <a:gd name="T6" fmla="*/ 37 w 37"/>
                <a:gd name="T7" fmla="*/ 27 h 53"/>
                <a:gd name="T8" fmla="*/ 36 w 37"/>
                <a:gd name="T9" fmla="*/ 43 h 53"/>
                <a:gd name="T10" fmla="*/ 27 w 37"/>
                <a:gd name="T11" fmla="*/ 53 h 53"/>
                <a:gd name="T12" fmla="*/ 25 w 37"/>
                <a:gd name="T13" fmla="*/ 9 h 53"/>
                <a:gd name="T14" fmla="*/ 9 w 37"/>
                <a:gd name="T15" fmla="*/ 26 h 53"/>
                <a:gd name="T16" fmla="*/ 26 w 37"/>
                <a:gd name="T17" fmla="*/ 43 h 53"/>
                <a:gd name="T18" fmla="*/ 25 w 37"/>
                <a:gd name="T19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3">
                  <a:moveTo>
                    <a:pt x="27" y="53"/>
                  </a:move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36" y="0"/>
                    <a:pt x="37" y="19"/>
                    <a:pt x="37" y="27"/>
                  </a:cubicBezTo>
                  <a:cubicBezTo>
                    <a:pt x="37" y="33"/>
                    <a:pt x="37" y="39"/>
                    <a:pt x="36" y="43"/>
                  </a:cubicBezTo>
                  <a:cubicBezTo>
                    <a:pt x="34" y="51"/>
                    <a:pt x="30" y="53"/>
                    <a:pt x="27" y="53"/>
                  </a:cubicBezTo>
                  <a:close/>
                  <a:moveTo>
                    <a:pt x="25" y="9"/>
                  </a:moveTo>
                  <a:cubicBezTo>
                    <a:pt x="16" y="10"/>
                    <a:pt x="9" y="17"/>
                    <a:pt x="9" y="26"/>
                  </a:cubicBezTo>
                  <a:cubicBezTo>
                    <a:pt x="9" y="35"/>
                    <a:pt x="16" y="43"/>
                    <a:pt x="26" y="43"/>
                  </a:cubicBezTo>
                  <a:cubicBezTo>
                    <a:pt x="29" y="39"/>
                    <a:pt x="29" y="15"/>
                    <a:pt x="2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3" name="Freeform 360"/>
            <p:cNvSpPr/>
            <p:nvPr/>
          </p:nvSpPr>
          <p:spPr bwMode="auto">
            <a:xfrm>
              <a:off x="6578600" y="7215188"/>
              <a:ext cx="68263" cy="66675"/>
            </a:xfrm>
            <a:custGeom>
              <a:avLst/>
              <a:gdLst>
                <a:gd name="T0" fmla="*/ 6 w 24"/>
                <a:gd name="T1" fmla="*/ 24 h 24"/>
                <a:gd name="T2" fmla="*/ 1 w 24"/>
                <a:gd name="T3" fmla="*/ 22 h 24"/>
                <a:gd name="T4" fmla="*/ 3 w 24"/>
                <a:gd name="T5" fmla="*/ 15 h 24"/>
                <a:gd name="T6" fmla="*/ 9 w 24"/>
                <a:gd name="T7" fmla="*/ 12 h 24"/>
                <a:gd name="T8" fmla="*/ 4 w 24"/>
                <a:gd name="T9" fmla="*/ 10 h 24"/>
                <a:gd name="T10" fmla="*/ 1 w 24"/>
                <a:gd name="T11" fmla="*/ 4 h 24"/>
                <a:gd name="T12" fmla="*/ 8 w 24"/>
                <a:gd name="T13" fmla="*/ 1 h 24"/>
                <a:gd name="T14" fmla="*/ 22 w 24"/>
                <a:gd name="T15" fmla="*/ 8 h 24"/>
                <a:gd name="T16" fmla="*/ 24 w 24"/>
                <a:gd name="T17" fmla="*/ 12 h 24"/>
                <a:gd name="T18" fmla="*/ 22 w 24"/>
                <a:gd name="T19" fmla="*/ 16 h 24"/>
                <a:gd name="T20" fmla="*/ 8 w 24"/>
                <a:gd name="T21" fmla="*/ 24 h 24"/>
                <a:gd name="T22" fmla="*/ 6 w 24"/>
                <a:gd name="T2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24">
                  <a:moveTo>
                    <a:pt x="6" y="24"/>
                  </a:moveTo>
                  <a:cubicBezTo>
                    <a:pt x="4" y="24"/>
                    <a:pt x="2" y="23"/>
                    <a:pt x="1" y="22"/>
                  </a:cubicBezTo>
                  <a:cubicBezTo>
                    <a:pt x="0" y="19"/>
                    <a:pt x="1" y="16"/>
                    <a:pt x="3" y="1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1" y="9"/>
                    <a:pt x="0" y="6"/>
                    <a:pt x="1" y="4"/>
                  </a:cubicBezTo>
                  <a:cubicBezTo>
                    <a:pt x="2" y="1"/>
                    <a:pt x="5" y="0"/>
                    <a:pt x="8" y="1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9"/>
                    <a:pt x="24" y="10"/>
                    <a:pt x="24" y="12"/>
                  </a:cubicBezTo>
                  <a:cubicBezTo>
                    <a:pt x="24" y="14"/>
                    <a:pt x="23" y="16"/>
                    <a:pt x="22" y="16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7" y="24"/>
                    <a:pt x="6" y="24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4" name="Freeform 361"/>
            <p:cNvSpPr/>
            <p:nvPr/>
          </p:nvSpPr>
          <p:spPr bwMode="auto">
            <a:xfrm>
              <a:off x="6915150" y="7215188"/>
              <a:ext cx="68263" cy="66675"/>
            </a:xfrm>
            <a:custGeom>
              <a:avLst/>
              <a:gdLst>
                <a:gd name="T0" fmla="*/ 19 w 24"/>
                <a:gd name="T1" fmla="*/ 24 h 24"/>
                <a:gd name="T2" fmla="*/ 17 w 24"/>
                <a:gd name="T3" fmla="*/ 24 h 24"/>
                <a:gd name="T4" fmla="*/ 3 w 24"/>
                <a:gd name="T5" fmla="*/ 17 h 24"/>
                <a:gd name="T6" fmla="*/ 0 w 24"/>
                <a:gd name="T7" fmla="*/ 13 h 24"/>
                <a:gd name="T8" fmla="*/ 2 w 24"/>
                <a:gd name="T9" fmla="*/ 9 h 24"/>
                <a:gd name="T10" fmla="*/ 16 w 24"/>
                <a:gd name="T11" fmla="*/ 2 h 24"/>
                <a:gd name="T12" fmla="*/ 23 w 24"/>
                <a:gd name="T13" fmla="*/ 4 h 24"/>
                <a:gd name="T14" fmla="*/ 21 w 24"/>
                <a:gd name="T15" fmla="*/ 10 h 24"/>
                <a:gd name="T16" fmla="*/ 15 w 24"/>
                <a:gd name="T17" fmla="*/ 13 h 24"/>
                <a:gd name="T18" fmla="*/ 21 w 24"/>
                <a:gd name="T19" fmla="*/ 15 h 24"/>
                <a:gd name="T20" fmla="*/ 23 w 24"/>
                <a:gd name="T21" fmla="*/ 21 h 24"/>
                <a:gd name="T22" fmla="*/ 19 w 24"/>
                <a:gd name="T2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24">
                  <a:moveTo>
                    <a:pt x="19" y="24"/>
                  </a:moveTo>
                  <a:cubicBezTo>
                    <a:pt x="18" y="24"/>
                    <a:pt x="17" y="24"/>
                    <a:pt x="17" y="24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" y="16"/>
                    <a:pt x="0" y="15"/>
                    <a:pt x="0" y="13"/>
                  </a:cubicBezTo>
                  <a:cubicBezTo>
                    <a:pt x="0" y="11"/>
                    <a:pt x="1" y="9"/>
                    <a:pt x="2" y="9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9" y="0"/>
                    <a:pt x="22" y="1"/>
                    <a:pt x="23" y="4"/>
                  </a:cubicBezTo>
                  <a:cubicBezTo>
                    <a:pt x="24" y="6"/>
                    <a:pt x="23" y="9"/>
                    <a:pt x="21" y="10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3" y="16"/>
                    <a:pt x="24" y="19"/>
                    <a:pt x="23" y="21"/>
                  </a:cubicBezTo>
                  <a:cubicBezTo>
                    <a:pt x="22" y="23"/>
                    <a:pt x="20" y="24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5" name="Oval 362"/>
            <p:cNvSpPr>
              <a:spLocks noChangeArrowheads="1"/>
            </p:cNvSpPr>
            <p:nvPr/>
          </p:nvSpPr>
          <p:spPr bwMode="auto">
            <a:xfrm>
              <a:off x="6694488" y="7167563"/>
              <a:ext cx="26988" cy="269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6" name="Oval 363"/>
            <p:cNvSpPr>
              <a:spLocks noChangeArrowheads="1"/>
            </p:cNvSpPr>
            <p:nvPr/>
          </p:nvSpPr>
          <p:spPr bwMode="auto">
            <a:xfrm>
              <a:off x="6694488" y="7304088"/>
              <a:ext cx="26988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7" name="Oval 364"/>
            <p:cNvSpPr>
              <a:spLocks noChangeArrowheads="1"/>
            </p:cNvSpPr>
            <p:nvPr/>
          </p:nvSpPr>
          <p:spPr bwMode="auto">
            <a:xfrm>
              <a:off x="6694488" y="7212013"/>
              <a:ext cx="26988" cy="269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8" name="Oval 365"/>
            <p:cNvSpPr>
              <a:spLocks noChangeArrowheads="1"/>
            </p:cNvSpPr>
            <p:nvPr/>
          </p:nvSpPr>
          <p:spPr bwMode="auto">
            <a:xfrm>
              <a:off x="6694488" y="7256463"/>
              <a:ext cx="26988" cy="285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9" name="Oval 366"/>
            <p:cNvSpPr>
              <a:spLocks noChangeArrowheads="1"/>
            </p:cNvSpPr>
            <p:nvPr/>
          </p:nvSpPr>
          <p:spPr bwMode="auto">
            <a:xfrm>
              <a:off x="6840538" y="7167563"/>
              <a:ext cx="26988" cy="269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0" name="Oval 367"/>
            <p:cNvSpPr>
              <a:spLocks noChangeArrowheads="1"/>
            </p:cNvSpPr>
            <p:nvPr/>
          </p:nvSpPr>
          <p:spPr bwMode="auto">
            <a:xfrm>
              <a:off x="6840538" y="7304088"/>
              <a:ext cx="26988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1" name="Oval 368"/>
            <p:cNvSpPr>
              <a:spLocks noChangeArrowheads="1"/>
            </p:cNvSpPr>
            <p:nvPr/>
          </p:nvSpPr>
          <p:spPr bwMode="auto">
            <a:xfrm>
              <a:off x="6840538" y="7212013"/>
              <a:ext cx="26988" cy="269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2" name="Oval 369"/>
            <p:cNvSpPr>
              <a:spLocks noChangeArrowheads="1"/>
            </p:cNvSpPr>
            <p:nvPr/>
          </p:nvSpPr>
          <p:spPr bwMode="auto">
            <a:xfrm>
              <a:off x="6840538" y="7256463"/>
              <a:ext cx="26988" cy="285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93" name="Freeform 370"/>
          <p:cNvSpPr>
            <a:spLocks noEditPoints="1"/>
          </p:cNvSpPr>
          <p:nvPr/>
        </p:nvSpPr>
        <p:spPr bwMode="auto">
          <a:xfrm>
            <a:off x="1581042" y="2283487"/>
            <a:ext cx="865187" cy="863048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94" name="组合 493"/>
          <p:cNvGrpSpPr/>
          <p:nvPr/>
        </p:nvGrpSpPr>
        <p:grpSpPr>
          <a:xfrm>
            <a:off x="9888009" y="2461552"/>
            <a:ext cx="627768" cy="579643"/>
            <a:chOff x="7916863" y="6550025"/>
            <a:chExt cx="931863" cy="860425"/>
          </a:xfrm>
          <a:solidFill>
            <a:srgbClr val="FC621E"/>
          </a:solidFill>
        </p:grpSpPr>
        <p:sp>
          <p:nvSpPr>
            <p:cNvPr id="495" name="Freeform 371"/>
            <p:cNvSpPr>
              <a:spLocks noEditPoints="1"/>
            </p:cNvSpPr>
            <p:nvPr/>
          </p:nvSpPr>
          <p:spPr bwMode="auto">
            <a:xfrm>
              <a:off x="7916863" y="6550025"/>
              <a:ext cx="931863" cy="860425"/>
            </a:xfrm>
            <a:custGeom>
              <a:avLst/>
              <a:gdLst>
                <a:gd name="T0" fmla="*/ 166 w 332"/>
                <a:gd name="T1" fmla="*/ 307 h 307"/>
                <a:gd name="T2" fmla="*/ 126 w 332"/>
                <a:gd name="T3" fmla="*/ 297 h 307"/>
                <a:gd name="T4" fmla="*/ 72 w 332"/>
                <a:gd name="T5" fmla="*/ 237 h 307"/>
                <a:gd name="T6" fmla="*/ 68 w 332"/>
                <a:gd name="T7" fmla="*/ 233 h 307"/>
                <a:gd name="T8" fmla="*/ 67 w 332"/>
                <a:gd name="T9" fmla="*/ 90 h 307"/>
                <a:gd name="T10" fmla="*/ 23 w 332"/>
                <a:gd name="T11" fmla="*/ 101 h 307"/>
                <a:gd name="T12" fmla="*/ 17 w 332"/>
                <a:gd name="T13" fmla="*/ 97 h 307"/>
                <a:gd name="T14" fmla="*/ 1 w 332"/>
                <a:gd name="T15" fmla="*/ 36 h 307"/>
                <a:gd name="T16" fmla="*/ 4 w 332"/>
                <a:gd name="T17" fmla="*/ 30 h 307"/>
                <a:gd name="T18" fmla="*/ 118 w 332"/>
                <a:gd name="T19" fmla="*/ 0 h 307"/>
                <a:gd name="T20" fmla="*/ 122 w 332"/>
                <a:gd name="T21" fmla="*/ 1 h 307"/>
                <a:gd name="T22" fmla="*/ 124 w 332"/>
                <a:gd name="T23" fmla="*/ 4 h 307"/>
                <a:gd name="T24" fmla="*/ 166 w 332"/>
                <a:gd name="T25" fmla="*/ 49 h 307"/>
                <a:gd name="T26" fmla="*/ 209 w 332"/>
                <a:gd name="T27" fmla="*/ 4 h 307"/>
                <a:gd name="T28" fmla="*/ 210 w 332"/>
                <a:gd name="T29" fmla="*/ 1 h 307"/>
                <a:gd name="T30" fmla="*/ 214 w 332"/>
                <a:gd name="T31" fmla="*/ 0 h 307"/>
                <a:gd name="T32" fmla="*/ 328 w 332"/>
                <a:gd name="T33" fmla="*/ 30 h 307"/>
                <a:gd name="T34" fmla="*/ 332 w 332"/>
                <a:gd name="T35" fmla="*/ 36 h 307"/>
                <a:gd name="T36" fmla="*/ 315 w 332"/>
                <a:gd name="T37" fmla="*/ 97 h 307"/>
                <a:gd name="T38" fmla="*/ 310 w 332"/>
                <a:gd name="T39" fmla="*/ 101 h 307"/>
                <a:gd name="T40" fmla="*/ 265 w 332"/>
                <a:gd name="T41" fmla="*/ 90 h 307"/>
                <a:gd name="T42" fmla="*/ 265 w 332"/>
                <a:gd name="T43" fmla="*/ 233 h 307"/>
                <a:gd name="T44" fmla="*/ 261 w 332"/>
                <a:gd name="T45" fmla="*/ 237 h 307"/>
                <a:gd name="T46" fmla="*/ 207 w 332"/>
                <a:gd name="T47" fmla="*/ 297 h 307"/>
                <a:gd name="T48" fmla="*/ 166 w 332"/>
                <a:gd name="T49" fmla="*/ 307 h 307"/>
                <a:gd name="T50" fmla="*/ 135 w 332"/>
                <a:gd name="T51" fmla="*/ 294 h 307"/>
                <a:gd name="T52" fmla="*/ 166 w 332"/>
                <a:gd name="T53" fmla="*/ 298 h 307"/>
                <a:gd name="T54" fmla="*/ 198 w 332"/>
                <a:gd name="T55" fmla="*/ 294 h 307"/>
                <a:gd name="T56" fmla="*/ 256 w 332"/>
                <a:gd name="T57" fmla="*/ 229 h 307"/>
                <a:gd name="T58" fmla="*/ 256 w 332"/>
                <a:gd name="T59" fmla="*/ 84 h 307"/>
                <a:gd name="T60" fmla="*/ 258 w 332"/>
                <a:gd name="T61" fmla="*/ 80 h 307"/>
                <a:gd name="T62" fmla="*/ 262 w 332"/>
                <a:gd name="T63" fmla="*/ 79 h 307"/>
                <a:gd name="T64" fmla="*/ 308 w 332"/>
                <a:gd name="T65" fmla="*/ 91 h 307"/>
                <a:gd name="T66" fmla="*/ 322 w 332"/>
                <a:gd name="T67" fmla="*/ 38 h 307"/>
                <a:gd name="T68" fmla="*/ 218 w 332"/>
                <a:gd name="T69" fmla="*/ 10 h 307"/>
                <a:gd name="T70" fmla="*/ 166 w 332"/>
                <a:gd name="T71" fmla="*/ 58 h 307"/>
                <a:gd name="T72" fmla="*/ 115 w 332"/>
                <a:gd name="T73" fmla="*/ 10 h 307"/>
                <a:gd name="T74" fmla="*/ 11 w 332"/>
                <a:gd name="T75" fmla="*/ 38 h 307"/>
                <a:gd name="T76" fmla="*/ 25 w 332"/>
                <a:gd name="T77" fmla="*/ 91 h 307"/>
                <a:gd name="T78" fmla="*/ 71 w 332"/>
                <a:gd name="T79" fmla="*/ 79 h 307"/>
                <a:gd name="T80" fmla="*/ 75 w 332"/>
                <a:gd name="T81" fmla="*/ 80 h 307"/>
                <a:gd name="T82" fmla="*/ 77 w 332"/>
                <a:gd name="T83" fmla="*/ 84 h 307"/>
                <a:gd name="T84" fmla="*/ 77 w 332"/>
                <a:gd name="T85" fmla="*/ 229 h 307"/>
                <a:gd name="T86" fmla="*/ 135 w 332"/>
                <a:gd name="T87" fmla="*/ 294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2" h="307">
                  <a:moveTo>
                    <a:pt x="166" y="307"/>
                  </a:moveTo>
                  <a:cubicBezTo>
                    <a:pt x="128" y="307"/>
                    <a:pt x="127" y="299"/>
                    <a:pt x="126" y="297"/>
                  </a:cubicBezTo>
                  <a:cubicBezTo>
                    <a:pt x="120" y="262"/>
                    <a:pt x="101" y="242"/>
                    <a:pt x="72" y="237"/>
                  </a:cubicBezTo>
                  <a:cubicBezTo>
                    <a:pt x="69" y="237"/>
                    <a:pt x="68" y="235"/>
                    <a:pt x="68" y="233"/>
                  </a:cubicBezTo>
                  <a:cubicBezTo>
                    <a:pt x="67" y="90"/>
                    <a:pt x="67" y="90"/>
                    <a:pt x="67" y="90"/>
                  </a:cubicBezTo>
                  <a:cubicBezTo>
                    <a:pt x="23" y="101"/>
                    <a:pt x="23" y="101"/>
                    <a:pt x="23" y="101"/>
                  </a:cubicBezTo>
                  <a:cubicBezTo>
                    <a:pt x="20" y="101"/>
                    <a:pt x="18" y="100"/>
                    <a:pt x="17" y="97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0" y="33"/>
                    <a:pt x="2" y="31"/>
                    <a:pt x="4" y="3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0" y="0"/>
                    <a:pt x="121" y="0"/>
                    <a:pt x="122" y="1"/>
                  </a:cubicBezTo>
                  <a:cubicBezTo>
                    <a:pt x="123" y="2"/>
                    <a:pt x="124" y="3"/>
                    <a:pt x="124" y="4"/>
                  </a:cubicBezTo>
                  <a:cubicBezTo>
                    <a:pt x="124" y="29"/>
                    <a:pt x="143" y="49"/>
                    <a:pt x="166" y="49"/>
                  </a:cubicBezTo>
                  <a:cubicBezTo>
                    <a:pt x="190" y="49"/>
                    <a:pt x="209" y="29"/>
                    <a:pt x="209" y="4"/>
                  </a:cubicBezTo>
                  <a:cubicBezTo>
                    <a:pt x="209" y="3"/>
                    <a:pt x="209" y="2"/>
                    <a:pt x="210" y="1"/>
                  </a:cubicBezTo>
                  <a:cubicBezTo>
                    <a:pt x="212" y="0"/>
                    <a:pt x="213" y="0"/>
                    <a:pt x="214" y="0"/>
                  </a:cubicBezTo>
                  <a:cubicBezTo>
                    <a:pt x="328" y="30"/>
                    <a:pt x="328" y="30"/>
                    <a:pt x="328" y="30"/>
                  </a:cubicBezTo>
                  <a:cubicBezTo>
                    <a:pt x="331" y="31"/>
                    <a:pt x="332" y="33"/>
                    <a:pt x="332" y="36"/>
                  </a:cubicBezTo>
                  <a:cubicBezTo>
                    <a:pt x="315" y="97"/>
                    <a:pt x="315" y="97"/>
                    <a:pt x="315" y="97"/>
                  </a:cubicBezTo>
                  <a:cubicBezTo>
                    <a:pt x="315" y="100"/>
                    <a:pt x="312" y="101"/>
                    <a:pt x="310" y="101"/>
                  </a:cubicBezTo>
                  <a:cubicBezTo>
                    <a:pt x="265" y="90"/>
                    <a:pt x="265" y="90"/>
                    <a:pt x="265" y="90"/>
                  </a:cubicBezTo>
                  <a:cubicBezTo>
                    <a:pt x="265" y="233"/>
                    <a:pt x="265" y="233"/>
                    <a:pt x="265" y="233"/>
                  </a:cubicBezTo>
                  <a:cubicBezTo>
                    <a:pt x="265" y="235"/>
                    <a:pt x="263" y="237"/>
                    <a:pt x="261" y="237"/>
                  </a:cubicBezTo>
                  <a:cubicBezTo>
                    <a:pt x="232" y="242"/>
                    <a:pt x="213" y="262"/>
                    <a:pt x="207" y="297"/>
                  </a:cubicBezTo>
                  <a:cubicBezTo>
                    <a:pt x="206" y="299"/>
                    <a:pt x="204" y="307"/>
                    <a:pt x="166" y="307"/>
                  </a:cubicBezTo>
                  <a:close/>
                  <a:moveTo>
                    <a:pt x="135" y="294"/>
                  </a:moveTo>
                  <a:cubicBezTo>
                    <a:pt x="138" y="296"/>
                    <a:pt x="149" y="298"/>
                    <a:pt x="166" y="298"/>
                  </a:cubicBezTo>
                  <a:cubicBezTo>
                    <a:pt x="184" y="298"/>
                    <a:pt x="195" y="296"/>
                    <a:pt x="198" y="294"/>
                  </a:cubicBezTo>
                  <a:cubicBezTo>
                    <a:pt x="205" y="257"/>
                    <a:pt x="225" y="235"/>
                    <a:pt x="256" y="229"/>
                  </a:cubicBezTo>
                  <a:cubicBezTo>
                    <a:pt x="256" y="84"/>
                    <a:pt x="256" y="84"/>
                    <a:pt x="256" y="84"/>
                  </a:cubicBezTo>
                  <a:cubicBezTo>
                    <a:pt x="256" y="82"/>
                    <a:pt x="257" y="81"/>
                    <a:pt x="258" y="80"/>
                  </a:cubicBezTo>
                  <a:cubicBezTo>
                    <a:pt x="259" y="79"/>
                    <a:pt x="260" y="79"/>
                    <a:pt x="262" y="79"/>
                  </a:cubicBezTo>
                  <a:cubicBezTo>
                    <a:pt x="308" y="91"/>
                    <a:pt x="308" y="91"/>
                    <a:pt x="308" y="91"/>
                  </a:cubicBezTo>
                  <a:cubicBezTo>
                    <a:pt x="322" y="38"/>
                    <a:pt x="322" y="38"/>
                    <a:pt x="322" y="38"/>
                  </a:cubicBezTo>
                  <a:cubicBezTo>
                    <a:pt x="218" y="10"/>
                    <a:pt x="218" y="10"/>
                    <a:pt x="218" y="10"/>
                  </a:cubicBezTo>
                  <a:cubicBezTo>
                    <a:pt x="215" y="37"/>
                    <a:pt x="193" y="58"/>
                    <a:pt x="166" y="58"/>
                  </a:cubicBezTo>
                  <a:cubicBezTo>
                    <a:pt x="140" y="58"/>
                    <a:pt x="118" y="37"/>
                    <a:pt x="115" y="10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71" y="79"/>
                    <a:pt x="71" y="79"/>
                    <a:pt x="71" y="79"/>
                  </a:cubicBezTo>
                  <a:cubicBezTo>
                    <a:pt x="72" y="79"/>
                    <a:pt x="74" y="79"/>
                    <a:pt x="75" y="80"/>
                  </a:cubicBezTo>
                  <a:cubicBezTo>
                    <a:pt x="76" y="81"/>
                    <a:pt x="77" y="82"/>
                    <a:pt x="77" y="84"/>
                  </a:cubicBezTo>
                  <a:cubicBezTo>
                    <a:pt x="77" y="229"/>
                    <a:pt x="77" y="229"/>
                    <a:pt x="77" y="229"/>
                  </a:cubicBezTo>
                  <a:cubicBezTo>
                    <a:pt x="108" y="235"/>
                    <a:pt x="128" y="257"/>
                    <a:pt x="135" y="2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6" name="Freeform 372"/>
            <p:cNvSpPr/>
            <p:nvPr/>
          </p:nvSpPr>
          <p:spPr bwMode="auto">
            <a:xfrm>
              <a:off x="8191500" y="6569075"/>
              <a:ext cx="382588" cy="185738"/>
            </a:xfrm>
            <a:custGeom>
              <a:avLst/>
              <a:gdLst>
                <a:gd name="T0" fmla="*/ 68 w 136"/>
                <a:gd name="T1" fmla="*/ 66 h 66"/>
                <a:gd name="T2" fmla="*/ 0 w 136"/>
                <a:gd name="T3" fmla="*/ 5 h 66"/>
                <a:gd name="T4" fmla="*/ 5 w 136"/>
                <a:gd name="T5" fmla="*/ 0 h 66"/>
                <a:gd name="T6" fmla="*/ 10 w 136"/>
                <a:gd name="T7" fmla="*/ 5 h 66"/>
                <a:gd name="T8" fmla="*/ 68 w 136"/>
                <a:gd name="T9" fmla="*/ 57 h 66"/>
                <a:gd name="T10" fmla="*/ 127 w 136"/>
                <a:gd name="T11" fmla="*/ 5 h 66"/>
                <a:gd name="T12" fmla="*/ 132 w 136"/>
                <a:gd name="T13" fmla="*/ 0 h 66"/>
                <a:gd name="T14" fmla="*/ 136 w 136"/>
                <a:gd name="T15" fmla="*/ 5 h 66"/>
                <a:gd name="T16" fmla="*/ 68 w 136"/>
                <a:gd name="T1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66">
                  <a:moveTo>
                    <a:pt x="68" y="66"/>
                  </a:moveTo>
                  <a:cubicBezTo>
                    <a:pt x="31" y="66"/>
                    <a:pt x="0" y="39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5"/>
                  </a:cubicBezTo>
                  <a:cubicBezTo>
                    <a:pt x="10" y="34"/>
                    <a:pt x="36" y="57"/>
                    <a:pt x="68" y="57"/>
                  </a:cubicBezTo>
                  <a:cubicBezTo>
                    <a:pt x="101" y="57"/>
                    <a:pt x="127" y="34"/>
                    <a:pt x="127" y="5"/>
                  </a:cubicBezTo>
                  <a:cubicBezTo>
                    <a:pt x="127" y="2"/>
                    <a:pt x="129" y="0"/>
                    <a:pt x="132" y="0"/>
                  </a:cubicBezTo>
                  <a:cubicBezTo>
                    <a:pt x="134" y="0"/>
                    <a:pt x="136" y="2"/>
                    <a:pt x="136" y="5"/>
                  </a:cubicBezTo>
                  <a:cubicBezTo>
                    <a:pt x="136" y="39"/>
                    <a:pt x="106" y="66"/>
                    <a:pt x="68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7" name="Freeform 373"/>
            <p:cNvSpPr>
              <a:spLocks noEditPoints="1"/>
            </p:cNvSpPr>
            <p:nvPr/>
          </p:nvSpPr>
          <p:spPr bwMode="auto">
            <a:xfrm>
              <a:off x="8253413" y="6832600"/>
              <a:ext cx="244475" cy="244475"/>
            </a:xfrm>
            <a:custGeom>
              <a:avLst/>
              <a:gdLst>
                <a:gd name="T0" fmla="*/ 22 w 87"/>
                <a:gd name="T1" fmla="*/ 87 h 87"/>
                <a:gd name="T2" fmla="*/ 17 w 87"/>
                <a:gd name="T3" fmla="*/ 85 h 87"/>
                <a:gd name="T4" fmla="*/ 14 w 87"/>
                <a:gd name="T5" fmla="*/ 77 h 87"/>
                <a:gd name="T6" fmla="*/ 18 w 87"/>
                <a:gd name="T7" fmla="*/ 56 h 87"/>
                <a:gd name="T8" fmla="*/ 3 w 87"/>
                <a:gd name="T9" fmla="*/ 41 h 87"/>
                <a:gd name="T10" fmla="*/ 1 w 87"/>
                <a:gd name="T11" fmla="*/ 33 h 87"/>
                <a:gd name="T12" fmla="*/ 8 w 87"/>
                <a:gd name="T13" fmla="*/ 27 h 87"/>
                <a:gd name="T14" fmla="*/ 28 w 87"/>
                <a:gd name="T15" fmla="*/ 24 h 87"/>
                <a:gd name="T16" fmla="*/ 36 w 87"/>
                <a:gd name="T17" fmla="*/ 5 h 87"/>
                <a:gd name="T18" fmla="*/ 44 w 87"/>
                <a:gd name="T19" fmla="*/ 0 h 87"/>
                <a:gd name="T20" fmla="*/ 51 w 87"/>
                <a:gd name="T21" fmla="*/ 5 h 87"/>
                <a:gd name="T22" fmla="*/ 60 w 87"/>
                <a:gd name="T23" fmla="*/ 24 h 87"/>
                <a:gd name="T24" fmla="*/ 80 w 87"/>
                <a:gd name="T25" fmla="*/ 27 h 87"/>
                <a:gd name="T26" fmla="*/ 86 w 87"/>
                <a:gd name="T27" fmla="*/ 33 h 87"/>
                <a:gd name="T28" fmla="*/ 84 w 87"/>
                <a:gd name="T29" fmla="*/ 41 h 87"/>
                <a:gd name="T30" fmla="*/ 70 w 87"/>
                <a:gd name="T31" fmla="*/ 56 h 87"/>
                <a:gd name="T32" fmla="*/ 73 w 87"/>
                <a:gd name="T33" fmla="*/ 77 h 87"/>
                <a:gd name="T34" fmla="*/ 70 w 87"/>
                <a:gd name="T35" fmla="*/ 85 h 87"/>
                <a:gd name="T36" fmla="*/ 61 w 87"/>
                <a:gd name="T37" fmla="*/ 86 h 87"/>
                <a:gd name="T38" fmla="*/ 44 w 87"/>
                <a:gd name="T39" fmla="*/ 76 h 87"/>
                <a:gd name="T40" fmla="*/ 26 w 87"/>
                <a:gd name="T41" fmla="*/ 86 h 87"/>
                <a:gd name="T42" fmla="*/ 22 w 87"/>
                <a:gd name="T43" fmla="*/ 87 h 87"/>
                <a:gd name="T44" fmla="*/ 44 w 87"/>
                <a:gd name="T45" fmla="*/ 66 h 87"/>
                <a:gd name="T46" fmla="*/ 46 w 87"/>
                <a:gd name="T47" fmla="*/ 67 h 87"/>
                <a:gd name="T48" fmla="*/ 64 w 87"/>
                <a:gd name="T49" fmla="*/ 77 h 87"/>
                <a:gd name="T50" fmla="*/ 61 w 87"/>
                <a:gd name="T51" fmla="*/ 55 h 87"/>
                <a:gd name="T52" fmla="*/ 62 w 87"/>
                <a:gd name="T53" fmla="*/ 51 h 87"/>
                <a:gd name="T54" fmla="*/ 77 w 87"/>
                <a:gd name="T55" fmla="*/ 36 h 87"/>
                <a:gd name="T56" fmla="*/ 56 w 87"/>
                <a:gd name="T57" fmla="*/ 33 h 87"/>
                <a:gd name="T58" fmla="*/ 53 w 87"/>
                <a:gd name="T59" fmla="*/ 30 h 87"/>
                <a:gd name="T60" fmla="*/ 44 w 87"/>
                <a:gd name="T61" fmla="*/ 11 h 87"/>
                <a:gd name="T62" fmla="*/ 35 w 87"/>
                <a:gd name="T63" fmla="*/ 30 h 87"/>
                <a:gd name="T64" fmla="*/ 31 w 87"/>
                <a:gd name="T65" fmla="*/ 33 h 87"/>
                <a:gd name="T66" fmla="*/ 11 w 87"/>
                <a:gd name="T67" fmla="*/ 36 h 87"/>
                <a:gd name="T68" fmla="*/ 26 w 87"/>
                <a:gd name="T69" fmla="*/ 51 h 87"/>
                <a:gd name="T70" fmla="*/ 27 w 87"/>
                <a:gd name="T71" fmla="*/ 55 h 87"/>
                <a:gd name="T72" fmla="*/ 24 w 87"/>
                <a:gd name="T73" fmla="*/ 77 h 87"/>
                <a:gd name="T74" fmla="*/ 42 w 87"/>
                <a:gd name="T75" fmla="*/ 67 h 87"/>
                <a:gd name="T76" fmla="*/ 44 w 87"/>
                <a:gd name="T77" fmla="*/ 66 h 87"/>
                <a:gd name="T78" fmla="*/ 78 w 87"/>
                <a:gd name="T79" fmla="*/ 36 h 87"/>
                <a:gd name="T80" fmla="*/ 78 w 87"/>
                <a:gd name="T81" fmla="*/ 3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87">
                  <a:moveTo>
                    <a:pt x="22" y="87"/>
                  </a:moveTo>
                  <a:cubicBezTo>
                    <a:pt x="21" y="87"/>
                    <a:pt x="19" y="86"/>
                    <a:pt x="17" y="85"/>
                  </a:cubicBezTo>
                  <a:cubicBezTo>
                    <a:pt x="15" y="83"/>
                    <a:pt x="14" y="80"/>
                    <a:pt x="14" y="77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1" y="39"/>
                    <a:pt x="0" y="36"/>
                    <a:pt x="1" y="33"/>
                  </a:cubicBezTo>
                  <a:cubicBezTo>
                    <a:pt x="2" y="30"/>
                    <a:pt x="5" y="28"/>
                    <a:pt x="8" y="27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8" y="2"/>
                    <a:pt x="41" y="0"/>
                    <a:pt x="44" y="0"/>
                  </a:cubicBezTo>
                  <a:cubicBezTo>
                    <a:pt x="47" y="0"/>
                    <a:pt x="50" y="2"/>
                    <a:pt x="51" y="5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83" y="28"/>
                    <a:pt x="85" y="30"/>
                    <a:pt x="86" y="33"/>
                  </a:cubicBezTo>
                  <a:cubicBezTo>
                    <a:pt x="87" y="36"/>
                    <a:pt x="87" y="39"/>
                    <a:pt x="84" y="41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4" y="80"/>
                    <a:pt x="73" y="83"/>
                    <a:pt x="70" y="85"/>
                  </a:cubicBezTo>
                  <a:cubicBezTo>
                    <a:pt x="68" y="87"/>
                    <a:pt x="64" y="87"/>
                    <a:pt x="61" y="8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5" y="86"/>
                    <a:pt x="24" y="87"/>
                    <a:pt x="22" y="87"/>
                  </a:cubicBezTo>
                  <a:close/>
                  <a:moveTo>
                    <a:pt x="44" y="66"/>
                  </a:moveTo>
                  <a:cubicBezTo>
                    <a:pt x="45" y="66"/>
                    <a:pt x="45" y="66"/>
                    <a:pt x="46" y="6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0" y="54"/>
                    <a:pt x="61" y="52"/>
                    <a:pt x="62" y="51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5" y="33"/>
                    <a:pt x="53" y="32"/>
                    <a:pt x="53" y="30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4" y="32"/>
                    <a:pt x="33" y="33"/>
                    <a:pt x="31" y="33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7" y="52"/>
                    <a:pt x="27" y="54"/>
                    <a:pt x="27" y="55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42" y="66"/>
                    <a:pt x="43" y="66"/>
                    <a:pt x="44" y="66"/>
                  </a:cubicBezTo>
                  <a:close/>
                  <a:moveTo>
                    <a:pt x="78" y="36"/>
                  </a:moveTo>
                  <a:cubicBezTo>
                    <a:pt x="78" y="36"/>
                    <a:pt x="78" y="36"/>
                    <a:pt x="78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98" name="Freeform 374"/>
          <p:cNvSpPr>
            <a:spLocks noEditPoints="1"/>
          </p:cNvSpPr>
          <p:nvPr/>
        </p:nvSpPr>
        <p:spPr bwMode="auto">
          <a:xfrm>
            <a:off x="9771437" y="2281883"/>
            <a:ext cx="863048" cy="863048"/>
          </a:xfrm>
          <a:custGeom>
            <a:avLst/>
            <a:gdLst>
              <a:gd name="T0" fmla="*/ 228 w 457"/>
              <a:gd name="T1" fmla="*/ 457 h 457"/>
              <a:gd name="T2" fmla="*/ 0 w 457"/>
              <a:gd name="T3" fmla="*/ 228 h 457"/>
              <a:gd name="T4" fmla="*/ 228 w 457"/>
              <a:gd name="T5" fmla="*/ 0 h 457"/>
              <a:gd name="T6" fmla="*/ 457 w 457"/>
              <a:gd name="T7" fmla="*/ 228 h 457"/>
              <a:gd name="T8" fmla="*/ 228 w 457"/>
              <a:gd name="T9" fmla="*/ 457 h 457"/>
              <a:gd name="T10" fmla="*/ 228 w 457"/>
              <a:gd name="T11" fmla="*/ 9 h 457"/>
              <a:gd name="T12" fmla="*/ 9 w 457"/>
              <a:gd name="T13" fmla="*/ 228 h 457"/>
              <a:gd name="T14" fmla="*/ 228 w 457"/>
              <a:gd name="T15" fmla="*/ 448 h 457"/>
              <a:gd name="T16" fmla="*/ 448 w 457"/>
              <a:gd name="T17" fmla="*/ 228 h 457"/>
              <a:gd name="T18" fmla="*/ 228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8" y="457"/>
                </a:moveTo>
                <a:cubicBezTo>
                  <a:pt x="102" y="457"/>
                  <a:pt x="0" y="354"/>
                  <a:pt x="0" y="228"/>
                </a:cubicBezTo>
                <a:cubicBezTo>
                  <a:pt x="0" y="102"/>
                  <a:pt x="102" y="0"/>
                  <a:pt x="228" y="0"/>
                </a:cubicBezTo>
                <a:cubicBezTo>
                  <a:pt x="354" y="0"/>
                  <a:pt x="457" y="102"/>
                  <a:pt x="457" y="228"/>
                </a:cubicBezTo>
                <a:cubicBezTo>
                  <a:pt x="457" y="354"/>
                  <a:pt x="354" y="457"/>
                  <a:pt x="228" y="457"/>
                </a:cubicBezTo>
                <a:close/>
                <a:moveTo>
                  <a:pt x="228" y="9"/>
                </a:moveTo>
                <a:cubicBezTo>
                  <a:pt x="107" y="9"/>
                  <a:pt x="9" y="107"/>
                  <a:pt x="9" y="228"/>
                </a:cubicBezTo>
                <a:cubicBezTo>
                  <a:pt x="9" y="349"/>
                  <a:pt x="107" y="448"/>
                  <a:pt x="228" y="448"/>
                </a:cubicBezTo>
                <a:cubicBezTo>
                  <a:pt x="349" y="448"/>
                  <a:pt x="448" y="349"/>
                  <a:pt x="448" y="228"/>
                </a:cubicBezTo>
                <a:cubicBezTo>
                  <a:pt x="448" y="107"/>
                  <a:pt x="349" y="9"/>
                  <a:pt x="228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99" name="组合 498"/>
          <p:cNvGrpSpPr/>
          <p:nvPr/>
        </p:nvGrpSpPr>
        <p:grpSpPr>
          <a:xfrm>
            <a:off x="11065474" y="2405940"/>
            <a:ext cx="581781" cy="612796"/>
            <a:chOff x="9664700" y="6467475"/>
            <a:chExt cx="863600" cy="909638"/>
          </a:xfrm>
          <a:solidFill>
            <a:srgbClr val="FC621E"/>
          </a:solidFill>
        </p:grpSpPr>
        <p:sp>
          <p:nvSpPr>
            <p:cNvPr id="500" name="Freeform 375"/>
            <p:cNvSpPr>
              <a:spLocks noEditPoints="1"/>
            </p:cNvSpPr>
            <p:nvPr/>
          </p:nvSpPr>
          <p:spPr bwMode="auto">
            <a:xfrm>
              <a:off x="9664700" y="6650038"/>
              <a:ext cx="863600" cy="123825"/>
            </a:xfrm>
            <a:custGeom>
              <a:avLst/>
              <a:gdLst>
                <a:gd name="T0" fmla="*/ 286 w 308"/>
                <a:gd name="T1" fmla="*/ 44 h 44"/>
                <a:gd name="T2" fmla="*/ 22 w 308"/>
                <a:gd name="T3" fmla="*/ 44 h 44"/>
                <a:gd name="T4" fmla="*/ 0 w 308"/>
                <a:gd name="T5" fmla="*/ 22 h 44"/>
                <a:gd name="T6" fmla="*/ 22 w 308"/>
                <a:gd name="T7" fmla="*/ 0 h 44"/>
                <a:gd name="T8" fmla="*/ 286 w 308"/>
                <a:gd name="T9" fmla="*/ 0 h 44"/>
                <a:gd name="T10" fmla="*/ 308 w 308"/>
                <a:gd name="T11" fmla="*/ 22 h 44"/>
                <a:gd name="T12" fmla="*/ 286 w 308"/>
                <a:gd name="T13" fmla="*/ 44 h 44"/>
                <a:gd name="T14" fmla="*/ 22 w 308"/>
                <a:gd name="T15" fmla="*/ 9 h 44"/>
                <a:gd name="T16" fmla="*/ 9 w 308"/>
                <a:gd name="T17" fmla="*/ 22 h 44"/>
                <a:gd name="T18" fmla="*/ 22 w 308"/>
                <a:gd name="T19" fmla="*/ 34 h 44"/>
                <a:gd name="T20" fmla="*/ 286 w 308"/>
                <a:gd name="T21" fmla="*/ 34 h 44"/>
                <a:gd name="T22" fmla="*/ 299 w 308"/>
                <a:gd name="T23" fmla="*/ 22 h 44"/>
                <a:gd name="T24" fmla="*/ 286 w 308"/>
                <a:gd name="T25" fmla="*/ 9 h 44"/>
                <a:gd name="T26" fmla="*/ 22 w 308"/>
                <a:gd name="T27" fmla="*/ 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8" h="44">
                  <a:moveTo>
                    <a:pt x="286" y="44"/>
                  </a:moveTo>
                  <a:cubicBezTo>
                    <a:pt x="22" y="44"/>
                    <a:pt x="22" y="44"/>
                    <a:pt x="22" y="44"/>
                  </a:cubicBezTo>
                  <a:cubicBezTo>
                    <a:pt x="10" y="44"/>
                    <a:pt x="0" y="3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98" y="0"/>
                    <a:pt x="308" y="10"/>
                    <a:pt x="308" y="22"/>
                  </a:cubicBezTo>
                  <a:cubicBezTo>
                    <a:pt x="308" y="34"/>
                    <a:pt x="298" y="44"/>
                    <a:pt x="286" y="44"/>
                  </a:cubicBezTo>
                  <a:close/>
                  <a:moveTo>
                    <a:pt x="22" y="9"/>
                  </a:moveTo>
                  <a:cubicBezTo>
                    <a:pt x="15" y="9"/>
                    <a:pt x="9" y="15"/>
                    <a:pt x="9" y="22"/>
                  </a:cubicBezTo>
                  <a:cubicBezTo>
                    <a:pt x="9" y="29"/>
                    <a:pt x="15" y="34"/>
                    <a:pt x="22" y="34"/>
                  </a:cubicBezTo>
                  <a:cubicBezTo>
                    <a:pt x="286" y="34"/>
                    <a:pt x="286" y="34"/>
                    <a:pt x="286" y="34"/>
                  </a:cubicBezTo>
                  <a:cubicBezTo>
                    <a:pt x="293" y="34"/>
                    <a:pt x="299" y="29"/>
                    <a:pt x="299" y="22"/>
                  </a:cubicBezTo>
                  <a:cubicBezTo>
                    <a:pt x="299" y="15"/>
                    <a:pt x="293" y="9"/>
                    <a:pt x="286" y="9"/>
                  </a:cubicBezTo>
                  <a:lnTo>
                    <a:pt x="2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1" name="Freeform 376"/>
            <p:cNvSpPr/>
            <p:nvPr/>
          </p:nvSpPr>
          <p:spPr bwMode="auto">
            <a:xfrm>
              <a:off x="10082213" y="6572250"/>
              <a:ext cx="28575" cy="103188"/>
            </a:xfrm>
            <a:custGeom>
              <a:avLst/>
              <a:gdLst>
                <a:gd name="T0" fmla="*/ 5 w 10"/>
                <a:gd name="T1" fmla="*/ 37 h 37"/>
                <a:gd name="T2" fmla="*/ 0 w 10"/>
                <a:gd name="T3" fmla="*/ 32 h 37"/>
                <a:gd name="T4" fmla="*/ 0 w 10"/>
                <a:gd name="T5" fmla="*/ 5 h 37"/>
                <a:gd name="T6" fmla="*/ 5 w 10"/>
                <a:gd name="T7" fmla="*/ 0 h 37"/>
                <a:gd name="T8" fmla="*/ 10 w 10"/>
                <a:gd name="T9" fmla="*/ 5 h 37"/>
                <a:gd name="T10" fmla="*/ 10 w 10"/>
                <a:gd name="T11" fmla="*/ 32 h 37"/>
                <a:gd name="T12" fmla="*/ 5 w 10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7">
                  <a:moveTo>
                    <a:pt x="5" y="37"/>
                  </a:moveTo>
                  <a:cubicBezTo>
                    <a:pt x="2" y="37"/>
                    <a:pt x="0" y="35"/>
                    <a:pt x="0" y="3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5"/>
                    <a:pt x="8" y="37"/>
                    <a:pt x="5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2" name="Freeform 377"/>
            <p:cNvSpPr/>
            <p:nvPr/>
          </p:nvSpPr>
          <p:spPr bwMode="auto">
            <a:xfrm>
              <a:off x="10033000" y="6467475"/>
              <a:ext cx="128588" cy="130175"/>
            </a:xfrm>
            <a:custGeom>
              <a:avLst/>
              <a:gdLst>
                <a:gd name="T0" fmla="*/ 23 w 46"/>
                <a:gd name="T1" fmla="*/ 46 h 46"/>
                <a:gd name="T2" fmla="*/ 18 w 46"/>
                <a:gd name="T3" fmla="*/ 42 h 46"/>
                <a:gd name="T4" fmla="*/ 23 w 46"/>
                <a:gd name="T5" fmla="*/ 37 h 46"/>
                <a:gd name="T6" fmla="*/ 37 w 46"/>
                <a:gd name="T7" fmla="*/ 23 h 46"/>
                <a:gd name="T8" fmla="*/ 23 w 46"/>
                <a:gd name="T9" fmla="*/ 9 h 46"/>
                <a:gd name="T10" fmla="*/ 9 w 46"/>
                <a:gd name="T11" fmla="*/ 23 h 46"/>
                <a:gd name="T12" fmla="*/ 5 w 46"/>
                <a:gd name="T13" fmla="*/ 28 h 46"/>
                <a:gd name="T14" fmla="*/ 0 w 46"/>
                <a:gd name="T15" fmla="*/ 23 h 46"/>
                <a:gd name="T16" fmla="*/ 23 w 46"/>
                <a:gd name="T17" fmla="*/ 0 h 46"/>
                <a:gd name="T18" fmla="*/ 46 w 46"/>
                <a:gd name="T19" fmla="*/ 23 h 46"/>
                <a:gd name="T20" fmla="*/ 23 w 46"/>
                <a:gd name="T2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6">
                  <a:moveTo>
                    <a:pt x="23" y="46"/>
                  </a:moveTo>
                  <a:cubicBezTo>
                    <a:pt x="20" y="46"/>
                    <a:pt x="18" y="44"/>
                    <a:pt x="18" y="42"/>
                  </a:cubicBezTo>
                  <a:cubicBezTo>
                    <a:pt x="18" y="39"/>
                    <a:pt x="20" y="37"/>
                    <a:pt x="23" y="37"/>
                  </a:cubicBezTo>
                  <a:cubicBezTo>
                    <a:pt x="31" y="37"/>
                    <a:pt x="37" y="31"/>
                    <a:pt x="37" y="23"/>
                  </a:cubicBezTo>
                  <a:cubicBezTo>
                    <a:pt x="37" y="16"/>
                    <a:pt x="31" y="9"/>
                    <a:pt x="23" y="9"/>
                  </a:cubicBezTo>
                  <a:cubicBezTo>
                    <a:pt x="15" y="9"/>
                    <a:pt x="9" y="16"/>
                    <a:pt x="9" y="23"/>
                  </a:cubicBezTo>
                  <a:cubicBezTo>
                    <a:pt x="9" y="26"/>
                    <a:pt x="7" y="28"/>
                    <a:pt x="5" y="28"/>
                  </a:cubicBezTo>
                  <a:cubicBezTo>
                    <a:pt x="2" y="28"/>
                    <a:pt x="0" y="26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6" y="0"/>
                    <a:pt x="46" y="10"/>
                    <a:pt x="46" y="23"/>
                  </a:cubicBezTo>
                  <a:cubicBezTo>
                    <a:pt x="46" y="36"/>
                    <a:pt x="36" y="46"/>
                    <a:pt x="2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3" name="Freeform 378"/>
            <p:cNvSpPr>
              <a:spLocks noEditPoints="1"/>
            </p:cNvSpPr>
            <p:nvPr/>
          </p:nvSpPr>
          <p:spPr bwMode="auto">
            <a:xfrm>
              <a:off x="9672638" y="6926263"/>
              <a:ext cx="182563" cy="180975"/>
            </a:xfrm>
            <a:custGeom>
              <a:avLst/>
              <a:gdLst>
                <a:gd name="T0" fmla="*/ 17 w 65"/>
                <a:gd name="T1" fmla="*/ 64 h 65"/>
                <a:gd name="T2" fmla="*/ 13 w 65"/>
                <a:gd name="T3" fmla="*/ 63 h 65"/>
                <a:gd name="T4" fmla="*/ 10 w 65"/>
                <a:gd name="T5" fmla="*/ 56 h 65"/>
                <a:gd name="T6" fmla="*/ 13 w 65"/>
                <a:gd name="T7" fmla="*/ 42 h 65"/>
                <a:gd name="T8" fmla="*/ 3 w 65"/>
                <a:gd name="T9" fmla="*/ 32 h 65"/>
                <a:gd name="T10" fmla="*/ 1 w 65"/>
                <a:gd name="T11" fmla="*/ 24 h 65"/>
                <a:gd name="T12" fmla="*/ 7 w 65"/>
                <a:gd name="T13" fmla="*/ 19 h 65"/>
                <a:gd name="T14" fmla="*/ 20 w 65"/>
                <a:gd name="T15" fmla="*/ 17 h 65"/>
                <a:gd name="T16" fmla="*/ 26 w 65"/>
                <a:gd name="T17" fmla="*/ 5 h 65"/>
                <a:gd name="T18" fmla="*/ 33 w 65"/>
                <a:gd name="T19" fmla="*/ 0 h 65"/>
                <a:gd name="T20" fmla="*/ 39 w 65"/>
                <a:gd name="T21" fmla="*/ 5 h 65"/>
                <a:gd name="T22" fmla="*/ 45 w 65"/>
                <a:gd name="T23" fmla="*/ 17 h 65"/>
                <a:gd name="T24" fmla="*/ 58 w 65"/>
                <a:gd name="T25" fmla="*/ 19 h 65"/>
                <a:gd name="T26" fmla="*/ 64 w 65"/>
                <a:gd name="T27" fmla="*/ 24 h 65"/>
                <a:gd name="T28" fmla="*/ 64 w 65"/>
                <a:gd name="T29" fmla="*/ 24 h 65"/>
                <a:gd name="T30" fmla="*/ 62 w 65"/>
                <a:gd name="T31" fmla="*/ 32 h 65"/>
                <a:gd name="T32" fmla="*/ 52 w 65"/>
                <a:gd name="T33" fmla="*/ 42 h 65"/>
                <a:gd name="T34" fmla="*/ 55 w 65"/>
                <a:gd name="T35" fmla="*/ 56 h 65"/>
                <a:gd name="T36" fmla="*/ 52 w 65"/>
                <a:gd name="T37" fmla="*/ 63 h 65"/>
                <a:gd name="T38" fmla="*/ 44 w 65"/>
                <a:gd name="T39" fmla="*/ 63 h 65"/>
                <a:gd name="T40" fmla="*/ 33 w 65"/>
                <a:gd name="T41" fmla="*/ 57 h 65"/>
                <a:gd name="T42" fmla="*/ 21 w 65"/>
                <a:gd name="T43" fmla="*/ 63 h 65"/>
                <a:gd name="T44" fmla="*/ 17 w 65"/>
                <a:gd name="T45" fmla="*/ 64 h 65"/>
                <a:gd name="T46" fmla="*/ 12 w 65"/>
                <a:gd name="T47" fmla="*/ 28 h 65"/>
                <a:gd name="T48" fmla="*/ 21 w 65"/>
                <a:gd name="T49" fmla="*/ 37 h 65"/>
                <a:gd name="T50" fmla="*/ 22 w 65"/>
                <a:gd name="T51" fmla="*/ 41 h 65"/>
                <a:gd name="T52" fmla="*/ 20 w 65"/>
                <a:gd name="T53" fmla="*/ 53 h 65"/>
                <a:gd name="T54" fmla="*/ 30 w 65"/>
                <a:gd name="T55" fmla="*/ 48 h 65"/>
                <a:gd name="T56" fmla="*/ 35 w 65"/>
                <a:gd name="T57" fmla="*/ 48 h 65"/>
                <a:gd name="T58" fmla="*/ 45 w 65"/>
                <a:gd name="T59" fmla="*/ 53 h 65"/>
                <a:gd name="T60" fmla="*/ 43 w 65"/>
                <a:gd name="T61" fmla="*/ 41 h 65"/>
                <a:gd name="T62" fmla="*/ 44 w 65"/>
                <a:gd name="T63" fmla="*/ 37 h 65"/>
                <a:gd name="T64" fmla="*/ 53 w 65"/>
                <a:gd name="T65" fmla="*/ 28 h 65"/>
                <a:gd name="T66" fmla="*/ 41 w 65"/>
                <a:gd name="T67" fmla="*/ 26 h 65"/>
                <a:gd name="T68" fmla="*/ 38 w 65"/>
                <a:gd name="T69" fmla="*/ 23 h 65"/>
                <a:gd name="T70" fmla="*/ 33 w 65"/>
                <a:gd name="T71" fmla="*/ 12 h 65"/>
                <a:gd name="T72" fmla="*/ 27 w 65"/>
                <a:gd name="T73" fmla="*/ 23 h 65"/>
                <a:gd name="T74" fmla="*/ 24 w 65"/>
                <a:gd name="T75" fmla="*/ 26 h 65"/>
                <a:gd name="T76" fmla="*/ 12 w 65"/>
                <a:gd name="T77" fmla="*/ 28 h 65"/>
                <a:gd name="T78" fmla="*/ 57 w 65"/>
                <a:gd name="T79" fmla="*/ 28 h 65"/>
                <a:gd name="T80" fmla="*/ 57 w 65"/>
                <a:gd name="T81" fmla="*/ 2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5" h="65">
                  <a:moveTo>
                    <a:pt x="17" y="64"/>
                  </a:moveTo>
                  <a:cubicBezTo>
                    <a:pt x="16" y="64"/>
                    <a:pt x="14" y="64"/>
                    <a:pt x="13" y="63"/>
                  </a:cubicBezTo>
                  <a:cubicBezTo>
                    <a:pt x="11" y="61"/>
                    <a:pt x="10" y="58"/>
                    <a:pt x="10" y="56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1" y="30"/>
                    <a:pt x="0" y="27"/>
                    <a:pt x="1" y="24"/>
                  </a:cubicBezTo>
                  <a:cubicBezTo>
                    <a:pt x="2" y="22"/>
                    <a:pt x="4" y="20"/>
                    <a:pt x="7" y="19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7" y="2"/>
                    <a:pt x="30" y="0"/>
                    <a:pt x="33" y="0"/>
                  </a:cubicBezTo>
                  <a:cubicBezTo>
                    <a:pt x="35" y="0"/>
                    <a:pt x="38" y="2"/>
                    <a:pt x="39" y="5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61" y="20"/>
                    <a:pt x="63" y="22"/>
                    <a:pt x="64" y="24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5" y="27"/>
                    <a:pt x="64" y="30"/>
                    <a:pt x="62" y="3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5" y="58"/>
                    <a:pt x="54" y="61"/>
                    <a:pt x="52" y="63"/>
                  </a:cubicBezTo>
                  <a:cubicBezTo>
                    <a:pt x="50" y="64"/>
                    <a:pt x="47" y="65"/>
                    <a:pt x="44" y="63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0" y="64"/>
                    <a:pt x="19" y="64"/>
                    <a:pt x="17" y="64"/>
                  </a:cubicBezTo>
                  <a:close/>
                  <a:moveTo>
                    <a:pt x="12" y="28"/>
                  </a:moveTo>
                  <a:cubicBezTo>
                    <a:pt x="21" y="37"/>
                    <a:pt x="21" y="37"/>
                    <a:pt x="21" y="37"/>
                  </a:cubicBezTo>
                  <a:cubicBezTo>
                    <a:pt x="22" y="38"/>
                    <a:pt x="22" y="39"/>
                    <a:pt x="22" y="41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2" y="47"/>
                    <a:pt x="33" y="47"/>
                    <a:pt x="35" y="48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39"/>
                    <a:pt x="43" y="38"/>
                    <a:pt x="44" y="37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0" y="26"/>
                    <a:pt x="38" y="25"/>
                    <a:pt x="38" y="23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5"/>
                    <a:pt x="25" y="26"/>
                    <a:pt x="24" y="26"/>
                  </a:cubicBezTo>
                  <a:lnTo>
                    <a:pt x="12" y="28"/>
                  </a:lnTo>
                  <a:close/>
                  <a:moveTo>
                    <a:pt x="57" y="28"/>
                  </a:moveTo>
                  <a:cubicBezTo>
                    <a:pt x="57" y="28"/>
                    <a:pt x="57" y="28"/>
                    <a:pt x="5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4" name="Freeform 379"/>
            <p:cNvSpPr>
              <a:spLocks noEditPoints="1"/>
            </p:cNvSpPr>
            <p:nvPr/>
          </p:nvSpPr>
          <p:spPr bwMode="auto">
            <a:xfrm>
              <a:off x="10321925" y="7138988"/>
              <a:ext cx="179388" cy="179388"/>
            </a:xfrm>
            <a:custGeom>
              <a:avLst/>
              <a:gdLst>
                <a:gd name="T0" fmla="*/ 17 w 64"/>
                <a:gd name="T1" fmla="*/ 64 h 64"/>
                <a:gd name="T2" fmla="*/ 13 w 64"/>
                <a:gd name="T3" fmla="*/ 62 h 64"/>
                <a:gd name="T4" fmla="*/ 10 w 64"/>
                <a:gd name="T5" fmla="*/ 55 h 64"/>
                <a:gd name="T6" fmla="*/ 12 w 64"/>
                <a:gd name="T7" fmla="*/ 41 h 64"/>
                <a:gd name="T8" fmla="*/ 2 w 64"/>
                <a:gd name="T9" fmla="*/ 31 h 64"/>
                <a:gd name="T10" fmla="*/ 1 w 64"/>
                <a:gd name="T11" fmla="*/ 24 h 64"/>
                <a:gd name="T12" fmla="*/ 6 w 64"/>
                <a:gd name="T13" fmla="*/ 19 h 64"/>
                <a:gd name="T14" fmla="*/ 20 w 64"/>
                <a:gd name="T15" fmla="*/ 17 h 64"/>
                <a:gd name="T16" fmla="*/ 26 w 64"/>
                <a:gd name="T17" fmla="*/ 4 h 64"/>
                <a:gd name="T18" fmla="*/ 32 w 64"/>
                <a:gd name="T19" fmla="*/ 0 h 64"/>
                <a:gd name="T20" fmla="*/ 39 w 64"/>
                <a:gd name="T21" fmla="*/ 4 h 64"/>
                <a:gd name="T22" fmla="*/ 44 w 64"/>
                <a:gd name="T23" fmla="*/ 17 h 64"/>
                <a:gd name="T24" fmla="*/ 58 w 64"/>
                <a:gd name="T25" fmla="*/ 19 h 64"/>
                <a:gd name="T26" fmla="*/ 63 w 64"/>
                <a:gd name="T27" fmla="*/ 24 h 64"/>
                <a:gd name="T28" fmla="*/ 63 w 64"/>
                <a:gd name="T29" fmla="*/ 24 h 64"/>
                <a:gd name="T30" fmla="*/ 62 w 64"/>
                <a:gd name="T31" fmla="*/ 31 h 64"/>
                <a:gd name="T32" fmla="*/ 52 w 64"/>
                <a:gd name="T33" fmla="*/ 41 h 64"/>
                <a:gd name="T34" fmla="*/ 54 w 64"/>
                <a:gd name="T35" fmla="*/ 55 h 64"/>
                <a:gd name="T36" fmla="*/ 52 w 64"/>
                <a:gd name="T37" fmla="*/ 62 h 64"/>
                <a:gd name="T38" fmla="*/ 44 w 64"/>
                <a:gd name="T39" fmla="*/ 63 h 64"/>
                <a:gd name="T40" fmla="*/ 32 w 64"/>
                <a:gd name="T41" fmla="*/ 56 h 64"/>
                <a:gd name="T42" fmla="*/ 20 w 64"/>
                <a:gd name="T43" fmla="*/ 63 h 64"/>
                <a:gd name="T44" fmla="*/ 17 w 64"/>
                <a:gd name="T45" fmla="*/ 64 h 64"/>
                <a:gd name="T46" fmla="*/ 19 w 64"/>
                <a:gd name="T47" fmla="*/ 57 h 64"/>
                <a:gd name="T48" fmla="*/ 19 w 64"/>
                <a:gd name="T49" fmla="*/ 57 h 64"/>
                <a:gd name="T50" fmla="*/ 19 w 64"/>
                <a:gd name="T51" fmla="*/ 57 h 64"/>
                <a:gd name="T52" fmla="*/ 32 w 64"/>
                <a:gd name="T53" fmla="*/ 46 h 64"/>
                <a:gd name="T54" fmla="*/ 34 w 64"/>
                <a:gd name="T55" fmla="*/ 47 h 64"/>
                <a:gd name="T56" fmla="*/ 45 w 64"/>
                <a:gd name="T57" fmla="*/ 53 h 64"/>
                <a:gd name="T58" fmla="*/ 43 w 64"/>
                <a:gd name="T59" fmla="*/ 40 h 64"/>
                <a:gd name="T60" fmla="*/ 44 w 64"/>
                <a:gd name="T61" fmla="*/ 36 h 64"/>
                <a:gd name="T62" fmla="*/ 53 w 64"/>
                <a:gd name="T63" fmla="*/ 27 h 64"/>
                <a:gd name="T64" fmla="*/ 41 w 64"/>
                <a:gd name="T65" fmla="*/ 26 h 64"/>
                <a:gd name="T66" fmla="*/ 37 w 64"/>
                <a:gd name="T67" fmla="*/ 23 h 64"/>
                <a:gd name="T68" fmla="*/ 32 w 64"/>
                <a:gd name="T69" fmla="*/ 12 h 64"/>
                <a:gd name="T70" fmla="*/ 27 w 64"/>
                <a:gd name="T71" fmla="*/ 23 h 64"/>
                <a:gd name="T72" fmla="*/ 23 w 64"/>
                <a:gd name="T73" fmla="*/ 26 h 64"/>
                <a:gd name="T74" fmla="*/ 12 w 64"/>
                <a:gd name="T75" fmla="*/ 27 h 64"/>
                <a:gd name="T76" fmla="*/ 20 w 64"/>
                <a:gd name="T77" fmla="*/ 36 h 64"/>
                <a:gd name="T78" fmla="*/ 22 w 64"/>
                <a:gd name="T79" fmla="*/ 40 h 64"/>
                <a:gd name="T80" fmla="*/ 20 w 64"/>
                <a:gd name="T81" fmla="*/ 53 h 64"/>
                <a:gd name="T82" fmla="*/ 30 w 64"/>
                <a:gd name="T83" fmla="*/ 47 h 64"/>
                <a:gd name="T84" fmla="*/ 32 w 64"/>
                <a:gd name="T85" fmla="*/ 46 h 64"/>
                <a:gd name="T86" fmla="*/ 56 w 64"/>
                <a:gd name="T87" fmla="*/ 28 h 64"/>
                <a:gd name="T88" fmla="*/ 56 w 64"/>
                <a:gd name="T89" fmla="*/ 2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4" h="64">
                  <a:moveTo>
                    <a:pt x="17" y="64"/>
                  </a:moveTo>
                  <a:cubicBezTo>
                    <a:pt x="15" y="64"/>
                    <a:pt x="14" y="63"/>
                    <a:pt x="13" y="62"/>
                  </a:cubicBezTo>
                  <a:cubicBezTo>
                    <a:pt x="10" y="61"/>
                    <a:pt x="9" y="58"/>
                    <a:pt x="10" y="55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29"/>
                    <a:pt x="0" y="26"/>
                    <a:pt x="1" y="24"/>
                  </a:cubicBezTo>
                  <a:cubicBezTo>
                    <a:pt x="1" y="21"/>
                    <a:pt x="4" y="19"/>
                    <a:pt x="6" y="19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7" y="2"/>
                    <a:pt x="29" y="0"/>
                    <a:pt x="32" y="0"/>
                  </a:cubicBezTo>
                  <a:cubicBezTo>
                    <a:pt x="35" y="0"/>
                    <a:pt x="37" y="2"/>
                    <a:pt x="39" y="4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60" y="19"/>
                    <a:pt x="63" y="21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4" y="26"/>
                    <a:pt x="64" y="29"/>
                    <a:pt x="62" y="3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5" y="58"/>
                    <a:pt x="54" y="61"/>
                    <a:pt x="52" y="62"/>
                  </a:cubicBezTo>
                  <a:cubicBezTo>
                    <a:pt x="49" y="64"/>
                    <a:pt x="46" y="64"/>
                    <a:pt x="44" y="63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19" y="63"/>
                    <a:pt x="18" y="64"/>
                    <a:pt x="17" y="64"/>
                  </a:cubicBezTo>
                  <a:close/>
                  <a:moveTo>
                    <a:pt x="19" y="57"/>
                  </a:moveTo>
                  <a:cubicBezTo>
                    <a:pt x="19" y="57"/>
                    <a:pt x="19" y="57"/>
                    <a:pt x="19" y="57"/>
                  </a:cubicBezTo>
                  <a:cubicBezTo>
                    <a:pt x="19" y="57"/>
                    <a:pt x="19" y="57"/>
                    <a:pt x="19" y="57"/>
                  </a:cubicBezTo>
                  <a:close/>
                  <a:moveTo>
                    <a:pt x="32" y="46"/>
                  </a:moveTo>
                  <a:cubicBezTo>
                    <a:pt x="33" y="46"/>
                    <a:pt x="34" y="47"/>
                    <a:pt x="34" y="47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2" y="39"/>
                    <a:pt x="43" y="37"/>
                    <a:pt x="44" y="36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39" y="25"/>
                    <a:pt x="38" y="24"/>
                    <a:pt x="37" y="23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6" y="24"/>
                    <a:pt x="25" y="25"/>
                    <a:pt x="23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1" y="37"/>
                    <a:pt x="22" y="39"/>
                    <a:pt x="22" y="40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1" y="47"/>
                    <a:pt x="31" y="46"/>
                    <a:pt x="32" y="46"/>
                  </a:cubicBez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5" name="Freeform 380"/>
            <p:cNvSpPr>
              <a:spLocks noEditPoints="1"/>
            </p:cNvSpPr>
            <p:nvPr/>
          </p:nvSpPr>
          <p:spPr bwMode="auto">
            <a:xfrm>
              <a:off x="10056813" y="6996113"/>
              <a:ext cx="182563" cy="182563"/>
            </a:xfrm>
            <a:custGeom>
              <a:avLst/>
              <a:gdLst>
                <a:gd name="T0" fmla="*/ 17 w 65"/>
                <a:gd name="T1" fmla="*/ 64 h 65"/>
                <a:gd name="T2" fmla="*/ 13 w 65"/>
                <a:gd name="T3" fmla="*/ 63 h 65"/>
                <a:gd name="T4" fmla="*/ 10 w 65"/>
                <a:gd name="T5" fmla="*/ 56 h 65"/>
                <a:gd name="T6" fmla="*/ 13 w 65"/>
                <a:gd name="T7" fmla="*/ 42 h 65"/>
                <a:gd name="T8" fmla="*/ 3 w 65"/>
                <a:gd name="T9" fmla="*/ 32 h 65"/>
                <a:gd name="T10" fmla="*/ 1 w 65"/>
                <a:gd name="T11" fmla="*/ 24 h 65"/>
                <a:gd name="T12" fmla="*/ 7 w 65"/>
                <a:gd name="T13" fmla="*/ 19 h 65"/>
                <a:gd name="T14" fmla="*/ 20 w 65"/>
                <a:gd name="T15" fmla="*/ 17 h 65"/>
                <a:gd name="T16" fmla="*/ 26 w 65"/>
                <a:gd name="T17" fmla="*/ 5 h 65"/>
                <a:gd name="T18" fmla="*/ 33 w 65"/>
                <a:gd name="T19" fmla="*/ 0 h 65"/>
                <a:gd name="T20" fmla="*/ 39 w 65"/>
                <a:gd name="T21" fmla="*/ 5 h 65"/>
                <a:gd name="T22" fmla="*/ 45 w 65"/>
                <a:gd name="T23" fmla="*/ 17 h 65"/>
                <a:gd name="T24" fmla="*/ 58 w 65"/>
                <a:gd name="T25" fmla="*/ 19 h 65"/>
                <a:gd name="T26" fmla="*/ 64 w 65"/>
                <a:gd name="T27" fmla="*/ 24 h 65"/>
                <a:gd name="T28" fmla="*/ 62 w 65"/>
                <a:gd name="T29" fmla="*/ 32 h 65"/>
                <a:gd name="T30" fmla="*/ 53 w 65"/>
                <a:gd name="T31" fmla="*/ 42 h 65"/>
                <a:gd name="T32" fmla="*/ 55 w 65"/>
                <a:gd name="T33" fmla="*/ 56 h 65"/>
                <a:gd name="T34" fmla="*/ 52 w 65"/>
                <a:gd name="T35" fmla="*/ 63 h 65"/>
                <a:gd name="T36" fmla="*/ 44 w 65"/>
                <a:gd name="T37" fmla="*/ 63 h 65"/>
                <a:gd name="T38" fmla="*/ 33 w 65"/>
                <a:gd name="T39" fmla="*/ 57 h 65"/>
                <a:gd name="T40" fmla="*/ 21 w 65"/>
                <a:gd name="T41" fmla="*/ 63 h 65"/>
                <a:gd name="T42" fmla="*/ 17 w 65"/>
                <a:gd name="T43" fmla="*/ 64 h 65"/>
                <a:gd name="T44" fmla="*/ 46 w 65"/>
                <a:gd name="T45" fmla="*/ 57 h 65"/>
                <a:gd name="T46" fmla="*/ 46 w 65"/>
                <a:gd name="T47" fmla="*/ 57 h 65"/>
                <a:gd name="T48" fmla="*/ 33 w 65"/>
                <a:gd name="T49" fmla="*/ 47 h 65"/>
                <a:gd name="T50" fmla="*/ 35 w 65"/>
                <a:gd name="T51" fmla="*/ 48 h 65"/>
                <a:gd name="T52" fmla="*/ 45 w 65"/>
                <a:gd name="T53" fmla="*/ 53 h 65"/>
                <a:gd name="T54" fmla="*/ 43 w 65"/>
                <a:gd name="T55" fmla="*/ 41 h 65"/>
                <a:gd name="T56" fmla="*/ 44 w 65"/>
                <a:gd name="T57" fmla="*/ 37 h 65"/>
                <a:gd name="T58" fmla="*/ 53 w 65"/>
                <a:gd name="T59" fmla="*/ 28 h 65"/>
                <a:gd name="T60" fmla="*/ 41 w 65"/>
                <a:gd name="T61" fmla="*/ 26 h 65"/>
                <a:gd name="T62" fmla="*/ 38 w 65"/>
                <a:gd name="T63" fmla="*/ 23 h 65"/>
                <a:gd name="T64" fmla="*/ 33 w 65"/>
                <a:gd name="T65" fmla="*/ 12 h 65"/>
                <a:gd name="T66" fmla="*/ 27 w 65"/>
                <a:gd name="T67" fmla="*/ 23 h 65"/>
                <a:gd name="T68" fmla="*/ 24 w 65"/>
                <a:gd name="T69" fmla="*/ 26 h 65"/>
                <a:gd name="T70" fmla="*/ 12 w 65"/>
                <a:gd name="T71" fmla="*/ 28 h 65"/>
                <a:gd name="T72" fmla="*/ 21 w 65"/>
                <a:gd name="T73" fmla="*/ 37 h 65"/>
                <a:gd name="T74" fmla="*/ 22 w 65"/>
                <a:gd name="T75" fmla="*/ 41 h 65"/>
                <a:gd name="T76" fmla="*/ 20 w 65"/>
                <a:gd name="T77" fmla="*/ 53 h 65"/>
                <a:gd name="T78" fmla="*/ 30 w 65"/>
                <a:gd name="T79" fmla="*/ 48 h 65"/>
                <a:gd name="T80" fmla="*/ 33 w 65"/>
                <a:gd name="T81" fmla="*/ 47 h 65"/>
                <a:gd name="T82" fmla="*/ 57 w 65"/>
                <a:gd name="T83" fmla="*/ 28 h 65"/>
                <a:gd name="T84" fmla="*/ 57 w 65"/>
                <a:gd name="T85" fmla="*/ 28 h 65"/>
                <a:gd name="T86" fmla="*/ 9 w 65"/>
                <a:gd name="T87" fmla="*/ 25 h 65"/>
                <a:gd name="T88" fmla="*/ 9 w 65"/>
                <a:gd name="T89" fmla="*/ 25 h 65"/>
                <a:gd name="T90" fmla="*/ 9 w 65"/>
                <a:gd name="T91" fmla="*/ 2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" h="65">
                  <a:moveTo>
                    <a:pt x="17" y="64"/>
                  </a:moveTo>
                  <a:cubicBezTo>
                    <a:pt x="16" y="64"/>
                    <a:pt x="14" y="64"/>
                    <a:pt x="13" y="63"/>
                  </a:cubicBezTo>
                  <a:cubicBezTo>
                    <a:pt x="11" y="61"/>
                    <a:pt x="10" y="58"/>
                    <a:pt x="10" y="56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1" y="30"/>
                    <a:pt x="0" y="27"/>
                    <a:pt x="1" y="24"/>
                  </a:cubicBezTo>
                  <a:cubicBezTo>
                    <a:pt x="2" y="22"/>
                    <a:pt x="4" y="20"/>
                    <a:pt x="7" y="19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7" y="2"/>
                    <a:pt x="30" y="0"/>
                    <a:pt x="33" y="0"/>
                  </a:cubicBezTo>
                  <a:cubicBezTo>
                    <a:pt x="35" y="0"/>
                    <a:pt x="38" y="2"/>
                    <a:pt x="39" y="5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61" y="20"/>
                    <a:pt x="63" y="22"/>
                    <a:pt x="64" y="24"/>
                  </a:cubicBezTo>
                  <a:cubicBezTo>
                    <a:pt x="65" y="27"/>
                    <a:pt x="64" y="30"/>
                    <a:pt x="62" y="32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5" y="58"/>
                    <a:pt x="54" y="61"/>
                    <a:pt x="52" y="63"/>
                  </a:cubicBezTo>
                  <a:cubicBezTo>
                    <a:pt x="50" y="64"/>
                    <a:pt x="47" y="65"/>
                    <a:pt x="44" y="63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0" y="64"/>
                    <a:pt x="19" y="64"/>
                    <a:pt x="17" y="64"/>
                  </a:cubicBezTo>
                  <a:close/>
                  <a:moveTo>
                    <a:pt x="46" y="57"/>
                  </a:moveTo>
                  <a:cubicBezTo>
                    <a:pt x="46" y="57"/>
                    <a:pt x="46" y="57"/>
                    <a:pt x="46" y="57"/>
                  </a:cubicBezTo>
                  <a:close/>
                  <a:moveTo>
                    <a:pt x="33" y="47"/>
                  </a:moveTo>
                  <a:cubicBezTo>
                    <a:pt x="33" y="47"/>
                    <a:pt x="34" y="47"/>
                    <a:pt x="35" y="48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39"/>
                    <a:pt x="43" y="38"/>
                    <a:pt x="44" y="37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0" y="26"/>
                    <a:pt x="38" y="25"/>
                    <a:pt x="38" y="23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5"/>
                    <a:pt x="25" y="26"/>
                    <a:pt x="24" y="26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2" y="38"/>
                    <a:pt x="22" y="39"/>
                    <a:pt x="22" y="41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1" y="47"/>
                    <a:pt x="32" y="47"/>
                    <a:pt x="33" y="47"/>
                  </a:cubicBezTo>
                  <a:close/>
                  <a:moveTo>
                    <a:pt x="57" y="28"/>
                  </a:moveTo>
                  <a:cubicBezTo>
                    <a:pt x="57" y="28"/>
                    <a:pt x="57" y="28"/>
                    <a:pt x="57" y="28"/>
                  </a:cubicBezTo>
                  <a:close/>
                  <a:moveTo>
                    <a:pt x="9" y="25"/>
                  </a:move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6" name="Freeform 381"/>
            <p:cNvSpPr>
              <a:spLocks noEditPoints="1"/>
            </p:cNvSpPr>
            <p:nvPr/>
          </p:nvSpPr>
          <p:spPr bwMode="auto">
            <a:xfrm>
              <a:off x="9734550" y="7142163"/>
              <a:ext cx="468313" cy="234950"/>
            </a:xfrm>
            <a:custGeom>
              <a:avLst/>
              <a:gdLst>
                <a:gd name="T0" fmla="*/ 133 w 167"/>
                <a:gd name="T1" fmla="*/ 84 h 84"/>
                <a:gd name="T2" fmla="*/ 30 w 167"/>
                <a:gd name="T3" fmla="*/ 84 h 84"/>
                <a:gd name="T4" fmla="*/ 0 w 167"/>
                <a:gd name="T5" fmla="*/ 55 h 84"/>
                <a:gd name="T6" fmla="*/ 30 w 167"/>
                <a:gd name="T7" fmla="*/ 25 h 84"/>
                <a:gd name="T8" fmla="*/ 39 w 167"/>
                <a:gd name="T9" fmla="*/ 26 h 84"/>
                <a:gd name="T10" fmla="*/ 78 w 167"/>
                <a:gd name="T11" fmla="*/ 0 h 84"/>
                <a:gd name="T12" fmla="*/ 114 w 167"/>
                <a:gd name="T13" fmla="*/ 21 h 84"/>
                <a:gd name="T14" fmla="*/ 133 w 167"/>
                <a:gd name="T15" fmla="*/ 15 h 84"/>
                <a:gd name="T16" fmla="*/ 167 w 167"/>
                <a:gd name="T17" fmla="*/ 50 h 84"/>
                <a:gd name="T18" fmla="*/ 133 w 167"/>
                <a:gd name="T19" fmla="*/ 84 h 84"/>
                <a:gd name="T20" fmla="*/ 30 w 167"/>
                <a:gd name="T21" fmla="*/ 34 h 84"/>
                <a:gd name="T22" fmla="*/ 9 w 167"/>
                <a:gd name="T23" fmla="*/ 55 h 84"/>
                <a:gd name="T24" fmla="*/ 30 w 167"/>
                <a:gd name="T25" fmla="*/ 75 h 84"/>
                <a:gd name="T26" fmla="*/ 133 w 167"/>
                <a:gd name="T27" fmla="*/ 75 h 84"/>
                <a:gd name="T28" fmla="*/ 158 w 167"/>
                <a:gd name="T29" fmla="*/ 50 h 84"/>
                <a:gd name="T30" fmla="*/ 133 w 167"/>
                <a:gd name="T31" fmla="*/ 24 h 84"/>
                <a:gd name="T32" fmla="*/ 116 w 167"/>
                <a:gd name="T33" fmla="*/ 31 h 84"/>
                <a:gd name="T34" fmla="*/ 112 w 167"/>
                <a:gd name="T35" fmla="*/ 32 h 84"/>
                <a:gd name="T36" fmla="*/ 108 w 167"/>
                <a:gd name="T37" fmla="*/ 29 h 84"/>
                <a:gd name="T38" fmla="*/ 78 w 167"/>
                <a:gd name="T39" fmla="*/ 9 h 84"/>
                <a:gd name="T40" fmla="*/ 47 w 167"/>
                <a:gd name="T41" fmla="*/ 34 h 84"/>
                <a:gd name="T42" fmla="*/ 44 w 167"/>
                <a:gd name="T43" fmla="*/ 37 h 84"/>
                <a:gd name="T44" fmla="*/ 40 w 167"/>
                <a:gd name="T45" fmla="*/ 37 h 84"/>
                <a:gd name="T46" fmla="*/ 30 w 167"/>
                <a:gd name="T47" fmla="*/ 3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7" h="84">
                  <a:moveTo>
                    <a:pt x="133" y="84"/>
                  </a:moveTo>
                  <a:cubicBezTo>
                    <a:pt x="30" y="84"/>
                    <a:pt x="30" y="84"/>
                    <a:pt x="30" y="84"/>
                  </a:cubicBezTo>
                  <a:cubicBezTo>
                    <a:pt x="14" y="84"/>
                    <a:pt x="0" y="71"/>
                    <a:pt x="0" y="55"/>
                  </a:cubicBezTo>
                  <a:cubicBezTo>
                    <a:pt x="0" y="38"/>
                    <a:pt x="14" y="25"/>
                    <a:pt x="30" y="25"/>
                  </a:cubicBezTo>
                  <a:cubicBezTo>
                    <a:pt x="33" y="25"/>
                    <a:pt x="36" y="25"/>
                    <a:pt x="39" y="26"/>
                  </a:cubicBezTo>
                  <a:cubicBezTo>
                    <a:pt x="46" y="11"/>
                    <a:pt x="61" y="0"/>
                    <a:pt x="78" y="0"/>
                  </a:cubicBezTo>
                  <a:cubicBezTo>
                    <a:pt x="93" y="0"/>
                    <a:pt x="107" y="8"/>
                    <a:pt x="114" y="21"/>
                  </a:cubicBezTo>
                  <a:cubicBezTo>
                    <a:pt x="120" y="17"/>
                    <a:pt x="126" y="15"/>
                    <a:pt x="133" y="15"/>
                  </a:cubicBezTo>
                  <a:cubicBezTo>
                    <a:pt x="152" y="15"/>
                    <a:pt x="167" y="31"/>
                    <a:pt x="167" y="50"/>
                  </a:cubicBezTo>
                  <a:cubicBezTo>
                    <a:pt x="167" y="69"/>
                    <a:pt x="152" y="84"/>
                    <a:pt x="133" y="84"/>
                  </a:cubicBezTo>
                  <a:close/>
                  <a:moveTo>
                    <a:pt x="30" y="34"/>
                  </a:moveTo>
                  <a:cubicBezTo>
                    <a:pt x="19" y="34"/>
                    <a:pt x="9" y="43"/>
                    <a:pt x="9" y="55"/>
                  </a:cubicBezTo>
                  <a:cubicBezTo>
                    <a:pt x="9" y="66"/>
                    <a:pt x="19" y="75"/>
                    <a:pt x="30" y="75"/>
                  </a:cubicBezTo>
                  <a:cubicBezTo>
                    <a:pt x="133" y="75"/>
                    <a:pt x="133" y="75"/>
                    <a:pt x="133" y="75"/>
                  </a:cubicBezTo>
                  <a:cubicBezTo>
                    <a:pt x="147" y="75"/>
                    <a:pt x="158" y="64"/>
                    <a:pt x="158" y="50"/>
                  </a:cubicBezTo>
                  <a:cubicBezTo>
                    <a:pt x="158" y="36"/>
                    <a:pt x="147" y="24"/>
                    <a:pt x="133" y="24"/>
                  </a:cubicBezTo>
                  <a:cubicBezTo>
                    <a:pt x="127" y="24"/>
                    <a:pt x="121" y="27"/>
                    <a:pt x="116" y="31"/>
                  </a:cubicBezTo>
                  <a:cubicBezTo>
                    <a:pt x="115" y="32"/>
                    <a:pt x="113" y="32"/>
                    <a:pt x="112" y="32"/>
                  </a:cubicBezTo>
                  <a:cubicBezTo>
                    <a:pt x="110" y="32"/>
                    <a:pt x="109" y="31"/>
                    <a:pt x="108" y="29"/>
                  </a:cubicBezTo>
                  <a:cubicBezTo>
                    <a:pt x="103" y="17"/>
                    <a:pt x="91" y="9"/>
                    <a:pt x="78" y="9"/>
                  </a:cubicBezTo>
                  <a:cubicBezTo>
                    <a:pt x="63" y="9"/>
                    <a:pt x="50" y="20"/>
                    <a:pt x="47" y="34"/>
                  </a:cubicBezTo>
                  <a:cubicBezTo>
                    <a:pt x="46" y="35"/>
                    <a:pt x="45" y="36"/>
                    <a:pt x="44" y="37"/>
                  </a:cubicBezTo>
                  <a:cubicBezTo>
                    <a:pt x="43" y="37"/>
                    <a:pt x="41" y="37"/>
                    <a:pt x="40" y="37"/>
                  </a:cubicBezTo>
                  <a:cubicBezTo>
                    <a:pt x="37" y="35"/>
                    <a:pt x="33" y="34"/>
                    <a:pt x="30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7" name="Freeform 382"/>
            <p:cNvSpPr>
              <a:spLocks noEditPoints="1"/>
            </p:cNvSpPr>
            <p:nvPr/>
          </p:nvSpPr>
          <p:spPr bwMode="auto">
            <a:xfrm>
              <a:off x="10110788" y="6832600"/>
              <a:ext cx="263525" cy="138113"/>
            </a:xfrm>
            <a:custGeom>
              <a:avLst/>
              <a:gdLst>
                <a:gd name="T0" fmla="*/ 73 w 94"/>
                <a:gd name="T1" fmla="*/ 49 h 49"/>
                <a:gd name="T2" fmla="*/ 18 w 94"/>
                <a:gd name="T3" fmla="*/ 49 h 49"/>
                <a:gd name="T4" fmla="*/ 0 w 94"/>
                <a:gd name="T5" fmla="*/ 31 h 49"/>
                <a:gd name="T6" fmla="*/ 18 w 94"/>
                <a:gd name="T7" fmla="*/ 13 h 49"/>
                <a:gd name="T8" fmla="*/ 21 w 94"/>
                <a:gd name="T9" fmla="*/ 13 h 49"/>
                <a:gd name="T10" fmla="*/ 44 w 94"/>
                <a:gd name="T11" fmla="*/ 0 h 49"/>
                <a:gd name="T12" fmla="*/ 64 w 94"/>
                <a:gd name="T13" fmla="*/ 10 h 49"/>
                <a:gd name="T14" fmla="*/ 73 w 94"/>
                <a:gd name="T15" fmla="*/ 8 h 49"/>
                <a:gd name="T16" fmla="*/ 94 w 94"/>
                <a:gd name="T17" fmla="*/ 29 h 49"/>
                <a:gd name="T18" fmla="*/ 73 w 94"/>
                <a:gd name="T19" fmla="*/ 49 h 49"/>
                <a:gd name="T20" fmla="*/ 18 w 94"/>
                <a:gd name="T21" fmla="*/ 22 h 49"/>
                <a:gd name="T22" fmla="*/ 9 w 94"/>
                <a:gd name="T23" fmla="*/ 31 h 49"/>
                <a:gd name="T24" fmla="*/ 18 w 94"/>
                <a:gd name="T25" fmla="*/ 40 h 49"/>
                <a:gd name="T26" fmla="*/ 73 w 94"/>
                <a:gd name="T27" fmla="*/ 40 h 49"/>
                <a:gd name="T28" fmla="*/ 84 w 94"/>
                <a:gd name="T29" fmla="*/ 29 h 49"/>
                <a:gd name="T30" fmla="*/ 73 w 94"/>
                <a:gd name="T31" fmla="*/ 17 h 49"/>
                <a:gd name="T32" fmla="*/ 65 w 94"/>
                <a:gd name="T33" fmla="*/ 20 h 49"/>
                <a:gd name="T34" fmla="*/ 61 w 94"/>
                <a:gd name="T35" fmla="*/ 21 h 49"/>
                <a:gd name="T36" fmla="*/ 58 w 94"/>
                <a:gd name="T37" fmla="*/ 18 h 49"/>
                <a:gd name="T38" fmla="*/ 44 w 94"/>
                <a:gd name="T39" fmla="*/ 9 h 49"/>
                <a:gd name="T40" fmla="*/ 29 w 94"/>
                <a:gd name="T41" fmla="*/ 20 h 49"/>
                <a:gd name="T42" fmla="*/ 26 w 94"/>
                <a:gd name="T43" fmla="*/ 24 h 49"/>
                <a:gd name="T44" fmla="*/ 22 w 94"/>
                <a:gd name="T45" fmla="*/ 23 h 49"/>
                <a:gd name="T46" fmla="*/ 18 w 94"/>
                <a:gd name="T47" fmla="*/ 2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49">
                  <a:moveTo>
                    <a:pt x="73" y="49"/>
                  </a:moveTo>
                  <a:cubicBezTo>
                    <a:pt x="18" y="49"/>
                    <a:pt x="18" y="49"/>
                    <a:pt x="18" y="49"/>
                  </a:cubicBezTo>
                  <a:cubicBezTo>
                    <a:pt x="8" y="49"/>
                    <a:pt x="0" y="41"/>
                    <a:pt x="0" y="31"/>
                  </a:cubicBezTo>
                  <a:cubicBezTo>
                    <a:pt x="0" y="21"/>
                    <a:pt x="8" y="13"/>
                    <a:pt x="18" y="13"/>
                  </a:cubicBezTo>
                  <a:cubicBezTo>
                    <a:pt x="19" y="13"/>
                    <a:pt x="20" y="13"/>
                    <a:pt x="21" y="13"/>
                  </a:cubicBezTo>
                  <a:cubicBezTo>
                    <a:pt x="26" y="5"/>
                    <a:pt x="34" y="0"/>
                    <a:pt x="44" y="0"/>
                  </a:cubicBezTo>
                  <a:cubicBezTo>
                    <a:pt x="52" y="0"/>
                    <a:pt x="59" y="4"/>
                    <a:pt x="64" y="10"/>
                  </a:cubicBezTo>
                  <a:cubicBezTo>
                    <a:pt x="66" y="9"/>
                    <a:pt x="70" y="8"/>
                    <a:pt x="73" y="8"/>
                  </a:cubicBezTo>
                  <a:cubicBezTo>
                    <a:pt x="84" y="8"/>
                    <a:pt x="94" y="17"/>
                    <a:pt x="94" y="29"/>
                  </a:cubicBezTo>
                  <a:cubicBezTo>
                    <a:pt x="94" y="40"/>
                    <a:pt x="84" y="49"/>
                    <a:pt x="73" y="49"/>
                  </a:cubicBezTo>
                  <a:close/>
                  <a:moveTo>
                    <a:pt x="18" y="22"/>
                  </a:moveTo>
                  <a:cubicBezTo>
                    <a:pt x="13" y="22"/>
                    <a:pt x="9" y="26"/>
                    <a:pt x="9" y="31"/>
                  </a:cubicBezTo>
                  <a:cubicBezTo>
                    <a:pt x="9" y="36"/>
                    <a:pt x="13" y="40"/>
                    <a:pt x="18" y="40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9" y="40"/>
                    <a:pt x="84" y="35"/>
                    <a:pt x="84" y="29"/>
                  </a:cubicBezTo>
                  <a:cubicBezTo>
                    <a:pt x="84" y="22"/>
                    <a:pt x="79" y="17"/>
                    <a:pt x="73" y="17"/>
                  </a:cubicBezTo>
                  <a:cubicBezTo>
                    <a:pt x="70" y="17"/>
                    <a:pt x="67" y="18"/>
                    <a:pt x="65" y="20"/>
                  </a:cubicBezTo>
                  <a:cubicBezTo>
                    <a:pt x="64" y="21"/>
                    <a:pt x="63" y="21"/>
                    <a:pt x="61" y="21"/>
                  </a:cubicBezTo>
                  <a:cubicBezTo>
                    <a:pt x="60" y="21"/>
                    <a:pt x="58" y="20"/>
                    <a:pt x="58" y="18"/>
                  </a:cubicBezTo>
                  <a:cubicBezTo>
                    <a:pt x="55" y="13"/>
                    <a:pt x="50" y="9"/>
                    <a:pt x="44" y="9"/>
                  </a:cubicBezTo>
                  <a:cubicBezTo>
                    <a:pt x="37" y="9"/>
                    <a:pt x="30" y="14"/>
                    <a:pt x="29" y="20"/>
                  </a:cubicBezTo>
                  <a:cubicBezTo>
                    <a:pt x="28" y="22"/>
                    <a:pt x="27" y="23"/>
                    <a:pt x="26" y="24"/>
                  </a:cubicBezTo>
                  <a:cubicBezTo>
                    <a:pt x="25" y="24"/>
                    <a:pt x="23" y="24"/>
                    <a:pt x="22" y="23"/>
                  </a:cubicBezTo>
                  <a:cubicBezTo>
                    <a:pt x="21" y="23"/>
                    <a:pt x="19" y="22"/>
                    <a:pt x="18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8" name="Freeform 383"/>
            <p:cNvSpPr/>
            <p:nvPr/>
          </p:nvSpPr>
          <p:spPr bwMode="auto">
            <a:xfrm>
              <a:off x="9752013" y="6754813"/>
              <a:ext cx="25400" cy="198438"/>
            </a:xfrm>
            <a:custGeom>
              <a:avLst/>
              <a:gdLst>
                <a:gd name="T0" fmla="*/ 5 w 9"/>
                <a:gd name="T1" fmla="*/ 71 h 71"/>
                <a:gd name="T2" fmla="*/ 0 w 9"/>
                <a:gd name="T3" fmla="*/ 66 h 71"/>
                <a:gd name="T4" fmla="*/ 0 w 9"/>
                <a:gd name="T5" fmla="*/ 4 h 71"/>
                <a:gd name="T6" fmla="*/ 5 w 9"/>
                <a:gd name="T7" fmla="*/ 0 h 71"/>
                <a:gd name="T8" fmla="*/ 9 w 9"/>
                <a:gd name="T9" fmla="*/ 4 h 71"/>
                <a:gd name="T10" fmla="*/ 9 w 9"/>
                <a:gd name="T11" fmla="*/ 66 h 71"/>
                <a:gd name="T12" fmla="*/ 5 w 9"/>
                <a:gd name="T13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71">
                  <a:moveTo>
                    <a:pt x="5" y="71"/>
                  </a:moveTo>
                  <a:cubicBezTo>
                    <a:pt x="2" y="71"/>
                    <a:pt x="0" y="69"/>
                    <a:pt x="0" y="6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69"/>
                    <a:pt x="7" y="71"/>
                    <a:pt x="5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9" name="Freeform 384"/>
            <p:cNvSpPr/>
            <p:nvPr/>
          </p:nvSpPr>
          <p:spPr bwMode="auto">
            <a:xfrm>
              <a:off x="9945688" y="6745288"/>
              <a:ext cx="25400" cy="422275"/>
            </a:xfrm>
            <a:custGeom>
              <a:avLst/>
              <a:gdLst>
                <a:gd name="T0" fmla="*/ 4 w 9"/>
                <a:gd name="T1" fmla="*/ 150 h 150"/>
                <a:gd name="T2" fmla="*/ 0 w 9"/>
                <a:gd name="T3" fmla="*/ 146 h 150"/>
                <a:gd name="T4" fmla="*/ 0 w 9"/>
                <a:gd name="T5" fmla="*/ 5 h 150"/>
                <a:gd name="T6" fmla="*/ 4 w 9"/>
                <a:gd name="T7" fmla="*/ 0 h 150"/>
                <a:gd name="T8" fmla="*/ 9 w 9"/>
                <a:gd name="T9" fmla="*/ 5 h 150"/>
                <a:gd name="T10" fmla="*/ 9 w 9"/>
                <a:gd name="T11" fmla="*/ 146 h 150"/>
                <a:gd name="T12" fmla="*/ 4 w 9"/>
                <a:gd name="T13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50">
                  <a:moveTo>
                    <a:pt x="4" y="150"/>
                  </a:moveTo>
                  <a:cubicBezTo>
                    <a:pt x="2" y="150"/>
                    <a:pt x="0" y="148"/>
                    <a:pt x="0" y="14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46"/>
                    <a:pt x="9" y="146"/>
                    <a:pt x="9" y="146"/>
                  </a:cubicBezTo>
                  <a:cubicBezTo>
                    <a:pt x="9" y="148"/>
                    <a:pt x="7" y="150"/>
                    <a:pt x="4" y="1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0" name="Freeform 385"/>
            <p:cNvSpPr/>
            <p:nvPr/>
          </p:nvSpPr>
          <p:spPr bwMode="auto">
            <a:xfrm>
              <a:off x="10220325" y="6745288"/>
              <a:ext cx="25400" cy="112713"/>
            </a:xfrm>
            <a:custGeom>
              <a:avLst/>
              <a:gdLst>
                <a:gd name="T0" fmla="*/ 4 w 9"/>
                <a:gd name="T1" fmla="*/ 40 h 40"/>
                <a:gd name="T2" fmla="*/ 0 w 9"/>
                <a:gd name="T3" fmla="*/ 35 h 40"/>
                <a:gd name="T4" fmla="*/ 0 w 9"/>
                <a:gd name="T5" fmla="*/ 5 h 40"/>
                <a:gd name="T6" fmla="*/ 4 w 9"/>
                <a:gd name="T7" fmla="*/ 0 h 40"/>
                <a:gd name="T8" fmla="*/ 9 w 9"/>
                <a:gd name="T9" fmla="*/ 5 h 40"/>
                <a:gd name="T10" fmla="*/ 9 w 9"/>
                <a:gd name="T11" fmla="*/ 35 h 40"/>
                <a:gd name="T12" fmla="*/ 4 w 9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0">
                  <a:moveTo>
                    <a:pt x="4" y="40"/>
                  </a:moveTo>
                  <a:cubicBezTo>
                    <a:pt x="2" y="40"/>
                    <a:pt x="0" y="38"/>
                    <a:pt x="0" y="3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8"/>
                    <a:pt x="7" y="40"/>
                    <a:pt x="4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1" name="Freeform 386"/>
            <p:cNvSpPr/>
            <p:nvPr/>
          </p:nvSpPr>
          <p:spPr bwMode="auto">
            <a:xfrm>
              <a:off x="10136188" y="6745288"/>
              <a:ext cx="25400" cy="152400"/>
            </a:xfrm>
            <a:custGeom>
              <a:avLst/>
              <a:gdLst>
                <a:gd name="T0" fmla="*/ 5 w 9"/>
                <a:gd name="T1" fmla="*/ 54 h 54"/>
                <a:gd name="T2" fmla="*/ 0 w 9"/>
                <a:gd name="T3" fmla="*/ 49 h 54"/>
                <a:gd name="T4" fmla="*/ 0 w 9"/>
                <a:gd name="T5" fmla="*/ 5 h 54"/>
                <a:gd name="T6" fmla="*/ 5 w 9"/>
                <a:gd name="T7" fmla="*/ 0 h 54"/>
                <a:gd name="T8" fmla="*/ 9 w 9"/>
                <a:gd name="T9" fmla="*/ 5 h 54"/>
                <a:gd name="T10" fmla="*/ 9 w 9"/>
                <a:gd name="T11" fmla="*/ 49 h 54"/>
                <a:gd name="T12" fmla="*/ 5 w 9"/>
                <a:gd name="T1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4">
                  <a:moveTo>
                    <a:pt x="5" y="54"/>
                  </a:moveTo>
                  <a:cubicBezTo>
                    <a:pt x="2" y="54"/>
                    <a:pt x="0" y="52"/>
                    <a:pt x="0" y="4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52"/>
                    <a:pt x="7" y="54"/>
                    <a:pt x="5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2" name="Freeform 387"/>
            <p:cNvSpPr/>
            <p:nvPr/>
          </p:nvSpPr>
          <p:spPr bwMode="auto">
            <a:xfrm>
              <a:off x="10136188" y="6945313"/>
              <a:ext cx="25400" cy="84138"/>
            </a:xfrm>
            <a:custGeom>
              <a:avLst/>
              <a:gdLst>
                <a:gd name="T0" fmla="*/ 5 w 9"/>
                <a:gd name="T1" fmla="*/ 30 h 30"/>
                <a:gd name="T2" fmla="*/ 0 w 9"/>
                <a:gd name="T3" fmla="*/ 25 h 30"/>
                <a:gd name="T4" fmla="*/ 0 w 9"/>
                <a:gd name="T5" fmla="*/ 5 h 30"/>
                <a:gd name="T6" fmla="*/ 5 w 9"/>
                <a:gd name="T7" fmla="*/ 0 h 30"/>
                <a:gd name="T8" fmla="*/ 9 w 9"/>
                <a:gd name="T9" fmla="*/ 5 h 30"/>
                <a:gd name="T10" fmla="*/ 9 w 9"/>
                <a:gd name="T11" fmla="*/ 25 h 30"/>
                <a:gd name="T12" fmla="*/ 5 w 9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30">
                  <a:moveTo>
                    <a:pt x="5" y="30"/>
                  </a:moveTo>
                  <a:cubicBezTo>
                    <a:pt x="2" y="30"/>
                    <a:pt x="0" y="28"/>
                    <a:pt x="0" y="2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8"/>
                    <a:pt x="7" y="30"/>
                    <a:pt x="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3" name="Freeform 388"/>
            <p:cNvSpPr/>
            <p:nvPr/>
          </p:nvSpPr>
          <p:spPr bwMode="auto">
            <a:xfrm>
              <a:off x="10396538" y="6745288"/>
              <a:ext cx="28575" cy="419100"/>
            </a:xfrm>
            <a:custGeom>
              <a:avLst/>
              <a:gdLst>
                <a:gd name="T0" fmla="*/ 5 w 10"/>
                <a:gd name="T1" fmla="*/ 149 h 149"/>
                <a:gd name="T2" fmla="*/ 0 w 10"/>
                <a:gd name="T3" fmla="*/ 145 h 149"/>
                <a:gd name="T4" fmla="*/ 0 w 10"/>
                <a:gd name="T5" fmla="*/ 5 h 149"/>
                <a:gd name="T6" fmla="*/ 5 w 10"/>
                <a:gd name="T7" fmla="*/ 0 h 149"/>
                <a:gd name="T8" fmla="*/ 10 w 10"/>
                <a:gd name="T9" fmla="*/ 5 h 149"/>
                <a:gd name="T10" fmla="*/ 10 w 10"/>
                <a:gd name="T11" fmla="*/ 145 h 149"/>
                <a:gd name="T12" fmla="*/ 5 w 10"/>
                <a:gd name="T13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49">
                  <a:moveTo>
                    <a:pt x="5" y="149"/>
                  </a:moveTo>
                  <a:cubicBezTo>
                    <a:pt x="3" y="149"/>
                    <a:pt x="0" y="147"/>
                    <a:pt x="0" y="14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145"/>
                    <a:pt x="10" y="145"/>
                    <a:pt x="10" y="145"/>
                  </a:cubicBezTo>
                  <a:cubicBezTo>
                    <a:pt x="10" y="147"/>
                    <a:pt x="8" y="149"/>
                    <a:pt x="5" y="1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14" name="Freeform 389"/>
          <p:cNvSpPr>
            <a:spLocks noEditPoints="1"/>
          </p:cNvSpPr>
          <p:nvPr/>
        </p:nvSpPr>
        <p:spPr bwMode="auto">
          <a:xfrm>
            <a:off x="10924306" y="2281883"/>
            <a:ext cx="865187" cy="863048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515" name="组合 514"/>
          <p:cNvGrpSpPr/>
          <p:nvPr/>
        </p:nvGrpSpPr>
        <p:grpSpPr>
          <a:xfrm>
            <a:off x="540468" y="5035376"/>
            <a:ext cx="574296" cy="598893"/>
            <a:chOff x="938213" y="8294688"/>
            <a:chExt cx="852488" cy="889000"/>
          </a:xfrm>
          <a:solidFill>
            <a:srgbClr val="FC621E"/>
          </a:solidFill>
        </p:grpSpPr>
        <p:sp>
          <p:nvSpPr>
            <p:cNvPr id="516" name="Freeform 390"/>
            <p:cNvSpPr/>
            <p:nvPr/>
          </p:nvSpPr>
          <p:spPr bwMode="auto">
            <a:xfrm>
              <a:off x="941388" y="8639175"/>
              <a:ext cx="361950" cy="544513"/>
            </a:xfrm>
            <a:custGeom>
              <a:avLst/>
              <a:gdLst>
                <a:gd name="T0" fmla="*/ 123 w 129"/>
                <a:gd name="T1" fmla="*/ 194 h 194"/>
                <a:gd name="T2" fmla="*/ 70 w 129"/>
                <a:gd name="T3" fmla="*/ 187 h 194"/>
                <a:gd name="T4" fmla="*/ 67 w 129"/>
                <a:gd name="T5" fmla="*/ 183 h 194"/>
                <a:gd name="T6" fmla="*/ 4 w 129"/>
                <a:gd name="T7" fmla="*/ 107 h 194"/>
                <a:gd name="T8" fmla="*/ 0 w 129"/>
                <a:gd name="T9" fmla="*/ 102 h 194"/>
                <a:gd name="T10" fmla="*/ 0 w 129"/>
                <a:gd name="T11" fmla="*/ 5 h 194"/>
                <a:gd name="T12" fmla="*/ 4 w 129"/>
                <a:gd name="T13" fmla="*/ 0 h 194"/>
                <a:gd name="T14" fmla="*/ 9 w 129"/>
                <a:gd name="T15" fmla="*/ 5 h 194"/>
                <a:gd name="T16" fmla="*/ 9 w 129"/>
                <a:gd name="T17" fmla="*/ 98 h 194"/>
                <a:gd name="T18" fmla="*/ 76 w 129"/>
                <a:gd name="T19" fmla="*/ 179 h 194"/>
                <a:gd name="T20" fmla="*/ 124 w 129"/>
                <a:gd name="T21" fmla="*/ 185 h 194"/>
                <a:gd name="T22" fmla="*/ 124 w 129"/>
                <a:gd name="T23" fmla="*/ 185 h 194"/>
                <a:gd name="T24" fmla="*/ 129 w 129"/>
                <a:gd name="T25" fmla="*/ 189 h 194"/>
                <a:gd name="T26" fmla="*/ 124 w 129"/>
                <a:gd name="T27" fmla="*/ 194 h 194"/>
                <a:gd name="T28" fmla="*/ 123 w 129"/>
                <a:gd name="T29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94">
                  <a:moveTo>
                    <a:pt x="123" y="194"/>
                  </a:moveTo>
                  <a:cubicBezTo>
                    <a:pt x="101" y="194"/>
                    <a:pt x="81" y="191"/>
                    <a:pt x="70" y="187"/>
                  </a:cubicBezTo>
                  <a:cubicBezTo>
                    <a:pt x="69" y="186"/>
                    <a:pt x="67" y="185"/>
                    <a:pt x="67" y="183"/>
                  </a:cubicBezTo>
                  <a:cubicBezTo>
                    <a:pt x="62" y="136"/>
                    <a:pt x="42" y="112"/>
                    <a:pt x="4" y="107"/>
                  </a:cubicBezTo>
                  <a:cubicBezTo>
                    <a:pt x="1" y="107"/>
                    <a:pt x="0" y="105"/>
                    <a:pt x="0" y="10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48" y="105"/>
                    <a:pt x="70" y="131"/>
                    <a:pt x="76" y="179"/>
                  </a:cubicBezTo>
                  <a:cubicBezTo>
                    <a:pt x="87" y="183"/>
                    <a:pt x="105" y="185"/>
                    <a:pt x="124" y="185"/>
                  </a:cubicBezTo>
                  <a:cubicBezTo>
                    <a:pt x="124" y="185"/>
                    <a:pt x="124" y="185"/>
                    <a:pt x="124" y="185"/>
                  </a:cubicBezTo>
                  <a:cubicBezTo>
                    <a:pt x="127" y="185"/>
                    <a:pt x="129" y="187"/>
                    <a:pt x="129" y="189"/>
                  </a:cubicBezTo>
                  <a:cubicBezTo>
                    <a:pt x="129" y="192"/>
                    <a:pt x="127" y="194"/>
                    <a:pt x="124" y="194"/>
                  </a:cubicBezTo>
                  <a:cubicBezTo>
                    <a:pt x="124" y="194"/>
                    <a:pt x="123" y="194"/>
                    <a:pt x="123" y="1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7" name="Freeform 391"/>
            <p:cNvSpPr/>
            <p:nvPr/>
          </p:nvSpPr>
          <p:spPr bwMode="auto">
            <a:xfrm>
              <a:off x="1277938" y="8639175"/>
              <a:ext cx="361950" cy="544513"/>
            </a:xfrm>
            <a:custGeom>
              <a:avLst/>
              <a:gdLst>
                <a:gd name="T0" fmla="*/ 5 w 129"/>
                <a:gd name="T1" fmla="*/ 194 h 194"/>
                <a:gd name="T2" fmla="*/ 4 w 129"/>
                <a:gd name="T3" fmla="*/ 194 h 194"/>
                <a:gd name="T4" fmla="*/ 0 w 129"/>
                <a:gd name="T5" fmla="*/ 189 h 194"/>
                <a:gd name="T6" fmla="*/ 4 w 129"/>
                <a:gd name="T7" fmla="*/ 185 h 194"/>
                <a:gd name="T8" fmla="*/ 5 w 129"/>
                <a:gd name="T9" fmla="*/ 185 h 194"/>
                <a:gd name="T10" fmla="*/ 52 w 129"/>
                <a:gd name="T11" fmla="*/ 179 h 194"/>
                <a:gd name="T12" fmla="*/ 120 w 129"/>
                <a:gd name="T13" fmla="*/ 98 h 194"/>
                <a:gd name="T14" fmla="*/ 120 w 129"/>
                <a:gd name="T15" fmla="*/ 5 h 194"/>
                <a:gd name="T16" fmla="*/ 124 w 129"/>
                <a:gd name="T17" fmla="*/ 0 h 194"/>
                <a:gd name="T18" fmla="*/ 129 w 129"/>
                <a:gd name="T19" fmla="*/ 5 h 194"/>
                <a:gd name="T20" fmla="*/ 129 w 129"/>
                <a:gd name="T21" fmla="*/ 102 h 194"/>
                <a:gd name="T22" fmla="*/ 125 w 129"/>
                <a:gd name="T23" fmla="*/ 107 h 194"/>
                <a:gd name="T24" fmla="*/ 61 w 129"/>
                <a:gd name="T25" fmla="*/ 183 h 194"/>
                <a:gd name="T26" fmla="*/ 58 w 129"/>
                <a:gd name="T27" fmla="*/ 187 h 194"/>
                <a:gd name="T28" fmla="*/ 5 w 129"/>
                <a:gd name="T29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94">
                  <a:moveTo>
                    <a:pt x="5" y="194"/>
                  </a:moveTo>
                  <a:cubicBezTo>
                    <a:pt x="5" y="194"/>
                    <a:pt x="5" y="194"/>
                    <a:pt x="4" y="194"/>
                  </a:cubicBezTo>
                  <a:cubicBezTo>
                    <a:pt x="2" y="194"/>
                    <a:pt x="0" y="192"/>
                    <a:pt x="0" y="189"/>
                  </a:cubicBezTo>
                  <a:cubicBezTo>
                    <a:pt x="0" y="187"/>
                    <a:pt x="2" y="185"/>
                    <a:pt x="4" y="185"/>
                  </a:cubicBezTo>
                  <a:cubicBezTo>
                    <a:pt x="5" y="185"/>
                    <a:pt x="5" y="185"/>
                    <a:pt x="5" y="185"/>
                  </a:cubicBezTo>
                  <a:cubicBezTo>
                    <a:pt x="24" y="185"/>
                    <a:pt x="42" y="183"/>
                    <a:pt x="52" y="179"/>
                  </a:cubicBezTo>
                  <a:cubicBezTo>
                    <a:pt x="58" y="131"/>
                    <a:pt x="80" y="105"/>
                    <a:pt x="120" y="98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0" y="2"/>
                    <a:pt x="122" y="0"/>
                    <a:pt x="124" y="0"/>
                  </a:cubicBezTo>
                  <a:cubicBezTo>
                    <a:pt x="127" y="0"/>
                    <a:pt x="129" y="2"/>
                    <a:pt x="129" y="5"/>
                  </a:cubicBezTo>
                  <a:cubicBezTo>
                    <a:pt x="129" y="102"/>
                    <a:pt x="129" y="102"/>
                    <a:pt x="129" y="102"/>
                  </a:cubicBezTo>
                  <a:cubicBezTo>
                    <a:pt x="129" y="105"/>
                    <a:pt x="127" y="107"/>
                    <a:pt x="125" y="107"/>
                  </a:cubicBezTo>
                  <a:cubicBezTo>
                    <a:pt x="86" y="112"/>
                    <a:pt x="66" y="136"/>
                    <a:pt x="61" y="183"/>
                  </a:cubicBezTo>
                  <a:cubicBezTo>
                    <a:pt x="61" y="185"/>
                    <a:pt x="60" y="186"/>
                    <a:pt x="58" y="187"/>
                  </a:cubicBezTo>
                  <a:cubicBezTo>
                    <a:pt x="47" y="191"/>
                    <a:pt x="28" y="194"/>
                    <a:pt x="5" y="1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8" name="Freeform 392"/>
            <p:cNvSpPr>
              <a:spLocks noEditPoints="1"/>
            </p:cNvSpPr>
            <p:nvPr/>
          </p:nvSpPr>
          <p:spPr bwMode="auto">
            <a:xfrm>
              <a:off x="941388" y="8613775"/>
              <a:ext cx="698500" cy="76200"/>
            </a:xfrm>
            <a:custGeom>
              <a:avLst/>
              <a:gdLst>
                <a:gd name="T0" fmla="*/ 124 w 249"/>
                <a:gd name="T1" fmla="*/ 27 h 27"/>
                <a:gd name="T2" fmla="*/ 39 w 249"/>
                <a:gd name="T3" fmla="*/ 24 h 27"/>
                <a:gd name="T4" fmla="*/ 0 w 249"/>
                <a:gd name="T5" fmla="*/ 14 h 27"/>
                <a:gd name="T6" fmla="*/ 39 w 249"/>
                <a:gd name="T7" fmla="*/ 3 h 27"/>
                <a:gd name="T8" fmla="*/ 124 w 249"/>
                <a:gd name="T9" fmla="*/ 0 h 27"/>
                <a:gd name="T10" fmla="*/ 209 w 249"/>
                <a:gd name="T11" fmla="*/ 3 h 27"/>
                <a:gd name="T12" fmla="*/ 249 w 249"/>
                <a:gd name="T13" fmla="*/ 14 h 27"/>
                <a:gd name="T14" fmla="*/ 209 w 249"/>
                <a:gd name="T15" fmla="*/ 24 h 27"/>
                <a:gd name="T16" fmla="*/ 124 w 249"/>
                <a:gd name="T17" fmla="*/ 27 h 27"/>
                <a:gd name="T18" fmla="*/ 23 w 249"/>
                <a:gd name="T19" fmla="*/ 14 h 27"/>
                <a:gd name="T20" fmla="*/ 124 w 249"/>
                <a:gd name="T21" fmla="*/ 18 h 27"/>
                <a:gd name="T22" fmla="*/ 226 w 249"/>
                <a:gd name="T23" fmla="*/ 14 h 27"/>
                <a:gd name="T24" fmla="*/ 124 w 249"/>
                <a:gd name="T25" fmla="*/ 10 h 27"/>
                <a:gd name="T26" fmla="*/ 23 w 249"/>
                <a:gd name="T27" fmla="*/ 14 h 27"/>
                <a:gd name="T28" fmla="*/ 241 w 249"/>
                <a:gd name="T29" fmla="*/ 17 h 27"/>
                <a:gd name="T30" fmla="*/ 241 w 249"/>
                <a:gd name="T31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9" h="27">
                  <a:moveTo>
                    <a:pt x="124" y="27"/>
                  </a:moveTo>
                  <a:cubicBezTo>
                    <a:pt x="92" y="27"/>
                    <a:pt x="62" y="26"/>
                    <a:pt x="39" y="24"/>
                  </a:cubicBezTo>
                  <a:cubicBezTo>
                    <a:pt x="2" y="22"/>
                    <a:pt x="0" y="19"/>
                    <a:pt x="0" y="14"/>
                  </a:cubicBezTo>
                  <a:cubicBezTo>
                    <a:pt x="0" y="9"/>
                    <a:pt x="2" y="6"/>
                    <a:pt x="39" y="3"/>
                  </a:cubicBezTo>
                  <a:cubicBezTo>
                    <a:pt x="62" y="1"/>
                    <a:pt x="92" y="0"/>
                    <a:pt x="124" y="0"/>
                  </a:cubicBezTo>
                  <a:cubicBezTo>
                    <a:pt x="156" y="0"/>
                    <a:pt x="187" y="1"/>
                    <a:pt x="209" y="3"/>
                  </a:cubicBezTo>
                  <a:cubicBezTo>
                    <a:pt x="246" y="6"/>
                    <a:pt x="249" y="9"/>
                    <a:pt x="249" y="14"/>
                  </a:cubicBezTo>
                  <a:cubicBezTo>
                    <a:pt x="249" y="19"/>
                    <a:pt x="246" y="22"/>
                    <a:pt x="209" y="24"/>
                  </a:cubicBezTo>
                  <a:cubicBezTo>
                    <a:pt x="187" y="26"/>
                    <a:pt x="156" y="27"/>
                    <a:pt x="124" y="27"/>
                  </a:cubicBezTo>
                  <a:close/>
                  <a:moveTo>
                    <a:pt x="23" y="14"/>
                  </a:moveTo>
                  <a:cubicBezTo>
                    <a:pt x="42" y="16"/>
                    <a:pt x="77" y="18"/>
                    <a:pt x="124" y="18"/>
                  </a:cubicBezTo>
                  <a:cubicBezTo>
                    <a:pt x="171" y="18"/>
                    <a:pt x="206" y="16"/>
                    <a:pt x="226" y="14"/>
                  </a:cubicBezTo>
                  <a:cubicBezTo>
                    <a:pt x="206" y="12"/>
                    <a:pt x="171" y="10"/>
                    <a:pt x="124" y="10"/>
                  </a:cubicBezTo>
                  <a:cubicBezTo>
                    <a:pt x="77" y="10"/>
                    <a:pt x="42" y="12"/>
                    <a:pt x="23" y="14"/>
                  </a:cubicBezTo>
                  <a:close/>
                  <a:moveTo>
                    <a:pt x="241" y="17"/>
                  </a:moveTo>
                  <a:cubicBezTo>
                    <a:pt x="241" y="17"/>
                    <a:pt x="241" y="17"/>
                    <a:pt x="24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9" name="Freeform 393"/>
            <p:cNvSpPr/>
            <p:nvPr/>
          </p:nvSpPr>
          <p:spPr bwMode="auto">
            <a:xfrm>
              <a:off x="938213" y="8696325"/>
              <a:ext cx="282575" cy="173038"/>
            </a:xfrm>
            <a:custGeom>
              <a:avLst/>
              <a:gdLst>
                <a:gd name="T0" fmla="*/ 75 w 101"/>
                <a:gd name="T1" fmla="*/ 62 h 62"/>
                <a:gd name="T2" fmla="*/ 4 w 101"/>
                <a:gd name="T3" fmla="*/ 53 h 62"/>
                <a:gd name="T4" fmla="*/ 1 w 101"/>
                <a:gd name="T5" fmla="*/ 48 h 62"/>
                <a:gd name="T6" fmla="*/ 6 w 101"/>
                <a:gd name="T7" fmla="*/ 44 h 62"/>
                <a:gd name="T8" fmla="*/ 83 w 101"/>
                <a:gd name="T9" fmla="*/ 52 h 62"/>
                <a:gd name="T10" fmla="*/ 89 w 101"/>
                <a:gd name="T11" fmla="*/ 48 h 62"/>
                <a:gd name="T12" fmla="*/ 92 w 101"/>
                <a:gd name="T13" fmla="*/ 34 h 62"/>
                <a:gd name="T14" fmla="*/ 83 w 101"/>
                <a:gd name="T15" fmla="*/ 15 h 62"/>
                <a:gd name="T16" fmla="*/ 4 w 101"/>
                <a:gd name="T17" fmla="*/ 9 h 62"/>
                <a:gd name="T18" fmla="*/ 1 w 101"/>
                <a:gd name="T19" fmla="*/ 4 h 62"/>
                <a:gd name="T20" fmla="*/ 6 w 101"/>
                <a:gd name="T21" fmla="*/ 0 h 62"/>
                <a:gd name="T22" fmla="*/ 83 w 101"/>
                <a:gd name="T23" fmla="*/ 6 h 62"/>
                <a:gd name="T24" fmla="*/ 101 w 101"/>
                <a:gd name="T25" fmla="*/ 34 h 62"/>
                <a:gd name="T26" fmla="*/ 83 w 101"/>
                <a:gd name="T27" fmla="*/ 62 h 62"/>
                <a:gd name="T28" fmla="*/ 75 w 101"/>
                <a:gd name="T2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62">
                  <a:moveTo>
                    <a:pt x="75" y="62"/>
                  </a:moveTo>
                  <a:cubicBezTo>
                    <a:pt x="40" y="62"/>
                    <a:pt x="6" y="54"/>
                    <a:pt x="4" y="53"/>
                  </a:cubicBezTo>
                  <a:cubicBezTo>
                    <a:pt x="2" y="53"/>
                    <a:pt x="0" y="50"/>
                    <a:pt x="1" y="48"/>
                  </a:cubicBezTo>
                  <a:cubicBezTo>
                    <a:pt x="1" y="45"/>
                    <a:pt x="4" y="44"/>
                    <a:pt x="6" y="44"/>
                  </a:cubicBezTo>
                  <a:cubicBezTo>
                    <a:pt x="7" y="45"/>
                    <a:pt x="46" y="54"/>
                    <a:pt x="83" y="52"/>
                  </a:cubicBezTo>
                  <a:cubicBezTo>
                    <a:pt x="84" y="52"/>
                    <a:pt x="87" y="52"/>
                    <a:pt x="89" y="48"/>
                  </a:cubicBezTo>
                  <a:cubicBezTo>
                    <a:pt x="91" y="44"/>
                    <a:pt x="92" y="39"/>
                    <a:pt x="92" y="34"/>
                  </a:cubicBezTo>
                  <a:cubicBezTo>
                    <a:pt x="92" y="25"/>
                    <a:pt x="89" y="15"/>
                    <a:pt x="83" y="15"/>
                  </a:cubicBezTo>
                  <a:cubicBezTo>
                    <a:pt x="48" y="15"/>
                    <a:pt x="5" y="9"/>
                    <a:pt x="4" y="9"/>
                  </a:cubicBezTo>
                  <a:cubicBezTo>
                    <a:pt x="2" y="9"/>
                    <a:pt x="0" y="7"/>
                    <a:pt x="1" y="4"/>
                  </a:cubicBezTo>
                  <a:cubicBezTo>
                    <a:pt x="1" y="2"/>
                    <a:pt x="3" y="0"/>
                    <a:pt x="6" y="0"/>
                  </a:cubicBezTo>
                  <a:cubicBezTo>
                    <a:pt x="6" y="0"/>
                    <a:pt x="49" y="6"/>
                    <a:pt x="83" y="6"/>
                  </a:cubicBezTo>
                  <a:cubicBezTo>
                    <a:pt x="96" y="6"/>
                    <a:pt x="101" y="21"/>
                    <a:pt x="101" y="34"/>
                  </a:cubicBezTo>
                  <a:cubicBezTo>
                    <a:pt x="101" y="50"/>
                    <a:pt x="94" y="62"/>
                    <a:pt x="83" y="62"/>
                  </a:cubicBezTo>
                  <a:cubicBezTo>
                    <a:pt x="80" y="62"/>
                    <a:pt x="77" y="62"/>
                    <a:pt x="75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0" name="Freeform 394"/>
            <p:cNvSpPr/>
            <p:nvPr/>
          </p:nvSpPr>
          <p:spPr bwMode="auto">
            <a:xfrm>
              <a:off x="1355725" y="8696325"/>
              <a:ext cx="284163" cy="173038"/>
            </a:xfrm>
            <a:custGeom>
              <a:avLst/>
              <a:gdLst>
                <a:gd name="T0" fmla="*/ 27 w 101"/>
                <a:gd name="T1" fmla="*/ 62 h 62"/>
                <a:gd name="T2" fmla="*/ 18 w 101"/>
                <a:gd name="T3" fmla="*/ 62 h 62"/>
                <a:gd name="T4" fmla="*/ 18 w 101"/>
                <a:gd name="T5" fmla="*/ 62 h 62"/>
                <a:gd name="T6" fmla="*/ 0 w 101"/>
                <a:gd name="T7" fmla="*/ 34 h 62"/>
                <a:gd name="T8" fmla="*/ 4 w 101"/>
                <a:gd name="T9" fmla="*/ 16 h 62"/>
                <a:gd name="T10" fmla="*/ 18 w 101"/>
                <a:gd name="T11" fmla="*/ 6 h 62"/>
                <a:gd name="T12" fmla="*/ 96 w 101"/>
                <a:gd name="T13" fmla="*/ 0 h 62"/>
                <a:gd name="T14" fmla="*/ 101 w 101"/>
                <a:gd name="T15" fmla="*/ 4 h 62"/>
                <a:gd name="T16" fmla="*/ 97 w 101"/>
                <a:gd name="T17" fmla="*/ 9 h 62"/>
                <a:gd name="T18" fmla="*/ 18 w 101"/>
                <a:gd name="T19" fmla="*/ 15 h 62"/>
                <a:gd name="T20" fmla="*/ 9 w 101"/>
                <a:gd name="T21" fmla="*/ 34 h 62"/>
                <a:gd name="T22" fmla="*/ 18 w 101"/>
                <a:gd name="T23" fmla="*/ 52 h 62"/>
                <a:gd name="T24" fmla="*/ 95 w 101"/>
                <a:gd name="T25" fmla="*/ 44 h 62"/>
                <a:gd name="T26" fmla="*/ 101 w 101"/>
                <a:gd name="T27" fmla="*/ 48 h 62"/>
                <a:gd name="T28" fmla="*/ 97 w 101"/>
                <a:gd name="T29" fmla="*/ 53 h 62"/>
                <a:gd name="T30" fmla="*/ 27 w 101"/>
                <a:gd name="T31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1" h="62">
                  <a:moveTo>
                    <a:pt x="27" y="62"/>
                  </a:moveTo>
                  <a:cubicBezTo>
                    <a:pt x="24" y="62"/>
                    <a:pt x="21" y="62"/>
                    <a:pt x="18" y="62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8" y="62"/>
                    <a:pt x="0" y="50"/>
                    <a:pt x="0" y="34"/>
                  </a:cubicBezTo>
                  <a:cubicBezTo>
                    <a:pt x="0" y="27"/>
                    <a:pt x="1" y="21"/>
                    <a:pt x="4" y="16"/>
                  </a:cubicBezTo>
                  <a:cubicBezTo>
                    <a:pt x="7" y="10"/>
                    <a:pt x="12" y="6"/>
                    <a:pt x="18" y="6"/>
                  </a:cubicBezTo>
                  <a:cubicBezTo>
                    <a:pt x="52" y="6"/>
                    <a:pt x="95" y="0"/>
                    <a:pt x="96" y="0"/>
                  </a:cubicBezTo>
                  <a:cubicBezTo>
                    <a:pt x="98" y="0"/>
                    <a:pt x="100" y="2"/>
                    <a:pt x="101" y="4"/>
                  </a:cubicBezTo>
                  <a:cubicBezTo>
                    <a:pt x="101" y="7"/>
                    <a:pt x="99" y="9"/>
                    <a:pt x="97" y="9"/>
                  </a:cubicBezTo>
                  <a:cubicBezTo>
                    <a:pt x="96" y="9"/>
                    <a:pt x="53" y="15"/>
                    <a:pt x="18" y="15"/>
                  </a:cubicBezTo>
                  <a:cubicBezTo>
                    <a:pt x="13" y="15"/>
                    <a:pt x="9" y="25"/>
                    <a:pt x="9" y="34"/>
                  </a:cubicBezTo>
                  <a:cubicBezTo>
                    <a:pt x="9" y="43"/>
                    <a:pt x="12" y="52"/>
                    <a:pt x="18" y="52"/>
                  </a:cubicBezTo>
                  <a:cubicBezTo>
                    <a:pt x="55" y="54"/>
                    <a:pt x="95" y="45"/>
                    <a:pt x="95" y="44"/>
                  </a:cubicBezTo>
                  <a:cubicBezTo>
                    <a:pt x="98" y="44"/>
                    <a:pt x="100" y="45"/>
                    <a:pt x="101" y="48"/>
                  </a:cubicBezTo>
                  <a:cubicBezTo>
                    <a:pt x="101" y="50"/>
                    <a:pt x="100" y="53"/>
                    <a:pt x="97" y="53"/>
                  </a:cubicBezTo>
                  <a:cubicBezTo>
                    <a:pt x="96" y="54"/>
                    <a:pt x="62" y="62"/>
                    <a:pt x="27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1" name="Freeform 395"/>
            <p:cNvSpPr/>
            <p:nvPr/>
          </p:nvSpPr>
          <p:spPr bwMode="auto">
            <a:xfrm>
              <a:off x="1066800" y="8715375"/>
              <a:ext cx="25400" cy="149225"/>
            </a:xfrm>
            <a:custGeom>
              <a:avLst/>
              <a:gdLst>
                <a:gd name="T0" fmla="*/ 5 w 9"/>
                <a:gd name="T1" fmla="*/ 53 h 53"/>
                <a:gd name="T2" fmla="*/ 0 w 9"/>
                <a:gd name="T3" fmla="*/ 49 h 53"/>
                <a:gd name="T4" fmla="*/ 0 w 9"/>
                <a:gd name="T5" fmla="*/ 5 h 53"/>
                <a:gd name="T6" fmla="*/ 5 w 9"/>
                <a:gd name="T7" fmla="*/ 0 h 53"/>
                <a:gd name="T8" fmla="*/ 9 w 9"/>
                <a:gd name="T9" fmla="*/ 5 h 53"/>
                <a:gd name="T10" fmla="*/ 9 w 9"/>
                <a:gd name="T11" fmla="*/ 49 h 53"/>
                <a:gd name="T12" fmla="*/ 5 w 9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3">
                  <a:moveTo>
                    <a:pt x="5" y="53"/>
                  </a:moveTo>
                  <a:cubicBezTo>
                    <a:pt x="2" y="53"/>
                    <a:pt x="0" y="51"/>
                    <a:pt x="0" y="4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51"/>
                    <a:pt x="7" y="53"/>
                    <a:pt x="5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2" name="Freeform 396"/>
            <p:cNvSpPr/>
            <p:nvPr/>
          </p:nvSpPr>
          <p:spPr bwMode="auto">
            <a:xfrm>
              <a:off x="1487488" y="8715375"/>
              <a:ext cx="25400" cy="149225"/>
            </a:xfrm>
            <a:custGeom>
              <a:avLst/>
              <a:gdLst>
                <a:gd name="T0" fmla="*/ 5 w 9"/>
                <a:gd name="T1" fmla="*/ 53 h 53"/>
                <a:gd name="T2" fmla="*/ 0 w 9"/>
                <a:gd name="T3" fmla="*/ 49 h 53"/>
                <a:gd name="T4" fmla="*/ 0 w 9"/>
                <a:gd name="T5" fmla="*/ 5 h 53"/>
                <a:gd name="T6" fmla="*/ 5 w 9"/>
                <a:gd name="T7" fmla="*/ 0 h 53"/>
                <a:gd name="T8" fmla="*/ 9 w 9"/>
                <a:gd name="T9" fmla="*/ 5 h 53"/>
                <a:gd name="T10" fmla="*/ 9 w 9"/>
                <a:gd name="T11" fmla="*/ 49 h 53"/>
                <a:gd name="T12" fmla="*/ 5 w 9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3">
                  <a:moveTo>
                    <a:pt x="5" y="53"/>
                  </a:moveTo>
                  <a:cubicBezTo>
                    <a:pt x="2" y="53"/>
                    <a:pt x="0" y="51"/>
                    <a:pt x="0" y="4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51"/>
                    <a:pt x="7" y="53"/>
                    <a:pt x="5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3" name="Freeform 397"/>
            <p:cNvSpPr/>
            <p:nvPr/>
          </p:nvSpPr>
          <p:spPr bwMode="auto">
            <a:xfrm>
              <a:off x="938213" y="8915400"/>
              <a:ext cx="219075" cy="249238"/>
            </a:xfrm>
            <a:custGeom>
              <a:avLst/>
              <a:gdLst>
                <a:gd name="T0" fmla="*/ 73 w 78"/>
                <a:gd name="T1" fmla="*/ 89 h 89"/>
                <a:gd name="T2" fmla="*/ 71 w 78"/>
                <a:gd name="T3" fmla="*/ 89 h 89"/>
                <a:gd name="T4" fmla="*/ 1 w 78"/>
                <a:gd name="T5" fmla="*/ 5 h 89"/>
                <a:gd name="T6" fmla="*/ 5 w 78"/>
                <a:gd name="T7" fmla="*/ 0 h 89"/>
                <a:gd name="T8" fmla="*/ 10 w 78"/>
                <a:gd name="T9" fmla="*/ 4 h 89"/>
                <a:gd name="T10" fmla="*/ 75 w 78"/>
                <a:gd name="T11" fmla="*/ 80 h 89"/>
                <a:gd name="T12" fmla="*/ 77 w 78"/>
                <a:gd name="T13" fmla="*/ 86 h 89"/>
                <a:gd name="T14" fmla="*/ 73 w 78"/>
                <a:gd name="T1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89">
                  <a:moveTo>
                    <a:pt x="73" y="89"/>
                  </a:moveTo>
                  <a:cubicBezTo>
                    <a:pt x="72" y="89"/>
                    <a:pt x="72" y="89"/>
                    <a:pt x="71" y="89"/>
                  </a:cubicBezTo>
                  <a:cubicBezTo>
                    <a:pt x="8" y="61"/>
                    <a:pt x="1" y="7"/>
                    <a:pt x="1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1"/>
                    <a:pt x="10" y="4"/>
                  </a:cubicBezTo>
                  <a:cubicBezTo>
                    <a:pt x="10" y="6"/>
                    <a:pt x="16" y="55"/>
                    <a:pt x="75" y="80"/>
                  </a:cubicBezTo>
                  <a:cubicBezTo>
                    <a:pt x="77" y="81"/>
                    <a:pt x="78" y="84"/>
                    <a:pt x="77" y="86"/>
                  </a:cubicBezTo>
                  <a:cubicBezTo>
                    <a:pt x="76" y="88"/>
                    <a:pt x="75" y="89"/>
                    <a:pt x="73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4" name="Freeform 398"/>
            <p:cNvSpPr/>
            <p:nvPr/>
          </p:nvSpPr>
          <p:spPr bwMode="auto">
            <a:xfrm>
              <a:off x="1420813" y="8915400"/>
              <a:ext cx="219075" cy="249238"/>
            </a:xfrm>
            <a:custGeom>
              <a:avLst/>
              <a:gdLst>
                <a:gd name="T0" fmla="*/ 6 w 78"/>
                <a:gd name="T1" fmla="*/ 89 h 89"/>
                <a:gd name="T2" fmla="*/ 1 w 78"/>
                <a:gd name="T3" fmla="*/ 86 h 89"/>
                <a:gd name="T4" fmla="*/ 4 w 78"/>
                <a:gd name="T5" fmla="*/ 80 h 89"/>
                <a:gd name="T6" fmla="*/ 69 w 78"/>
                <a:gd name="T7" fmla="*/ 4 h 89"/>
                <a:gd name="T8" fmla="*/ 74 w 78"/>
                <a:gd name="T9" fmla="*/ 0 h 89"/>
                <a:gd name="T10" fmla="*/ 78 w 78"/>
                <a:gd name="T11" fmla="*/ 5 h 89"/>
                <a:gd name="T12" fmla="*/ 7 w 78"/>
                <a:gd name="T13" fmla="*/ 89 h 89"/>
                <a:gd name="T14" fmla="*/ 6 w 78"/>
                <a:gd name="T1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89">
                  <a:moveTo>
                    <a:pt x="6" y="89"/>
                  </a:moveTo>
                  <a:cubicBezTo>
                    <a:pt x="4" y="89"/>
                    <a:pt x="2" y="88"/>
                    <a:pt x="1" y="86"/>
                  </a:cubicBezTo>
                  <a:cubicBezTo>
                    <a:pt x="0" y="84"/>
                    <a:pt x="1" y="81"/>
                    <a:pt x="4" y="80"/>
                  </a:cubicBezTo>
                  <a:cubicBezTo>
                    <a:pt x="62" y="55"/>
                    <a:pt x="68" y="6"/>
                    <a:pt x="69" y="4"/>
                  </a:cubicBezTo>
                  <a:cubicBezTo>
                    <a:pt x="69" y="1"/>
                    <a:pt x="71" y="0"/>
                    <a:pt x="74" y="0"/>
                  </a:cubicBezTo>
                  <a:cubicBezTo>
                    <a:pt x="76" y="0"/>
                    <a:pt x="78" y="2"/>
                    <a:pt x="78" y="5"/>
                  </a:cubicBezTo>
                  <a:cubicBezTo>
                    <a:pt x="78" y="7"/>
                    <a:pt x="71" y="61"/>
                    <a:pt x="7" y="89"/>
                  </a:cubicBezTo>
                  <a:cubicBezTo>
                    <a:pt x="7" y="89"/>
                    <a:pt x="6" y="89"/>
                    <a:pt x="6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5" name="Freeform 399"/>
            <p:cNvSpPr/>
            <p:nvPr/>
          </p:nvSpPr>
          <p:spPr bwMode="auto">
            <a:xfrm>
              <a:off x="1089025" y="8316913"/>
              <a:ext cx="25400" cy="325438"/>
            </a:xfrm>
            <a:custGeom>
              <a:avLst/>
              <a:gdLst>
                <a:gd name="T0" fmla="*/ 5 w 9"/>
                <a:gd name="T1" fmla="*/ 116 h 116"/>
                <a:gd name="T2" fmla="*/ 0 w 9"/>
                <a:gd name="T3" fmla="*/ 111 h 116"/>
                <a:gd name="T4" fmla="*/ 0 w 9"/>
                <a:gd name="T5" fmla="*/ 5 h 116"/>
                <a:gd name="T6" fmla="*/ 5 w 9"/>
                <a:gd name="T7" fmla="*/ 0 h 116"/>
                <a:gd name="T8" fmla="*/ 9 w 9"/>
                <a:gd name="T9" fmla="*/ 5 h 116"/>
                <a:gd name="T10" fmla="*/ 9 w 9"/>
                <a:gd name="T11" fmla="*/ 111 h 116"/>
                <a:gd name="T12" fmla="*/ 5 w 9"/>
                <a:gd name="T13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16">
                  <a:moveTo>
                    <a:pt x="5" y="116"/>
                  </a:moveTo>
                  <a:cubicBezTo>
                    <a:pt x="2" y="116"/>
                    <a:pt x="0" y="113"/>
                    <a:pt x="0" y="11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9" y="113"/>
                    <a:pt x="7" y="116"/>
                    <a:pt x="5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6" name="Freeform 400"/>
            <p:cNvSpPr/>
            <p:nvPr/>
          </p:nvSpPr>
          <p:spPr bwMode="auto">
            <a:xfrm>
              <a:off x="1614488" y="8316913"/>
              <a:ext cx="176213" cy="387350"/>
            </a:xfrm>
            <a:custGeom>
              <a:avLst/>
              <a:gdLst>
                <a:gd name="T0" fmla="*/ 5 w 63"/>
                <a:gd name="T1" fmla="*/ 138 h 138"/>
                <a:gd name="T2" fmla="*/ 3 w 63"/>
                <a:gd name="T3" fmla="*/ 138 h 138"/>
                <a:gd name="T4" fmla="*/ 1 w 63"/>
                <a:gd name="T5" fmla="*/ 131 h 138"/>
                <a:gd name="T6" fmla="*/ 53 w 63"/>
                <a:gd name="T7" fmla="*/ 99 h 138"/>
                <a:gd name="T8" fmla="*/ 53 w 63"/>
                <a:gd name="T9" fmla="*/ 5 h 138"/>
                <a:gd name="T10" fmla="*/ 58 w 63"/>
                <a:gd name="T11" fmla="*/ 0 h 138"/>
                <a:gd name="T12" fmla="*/ 63 w 63"/>
                <a:gd name="T13" fmla="*/ 5 h 138"/>
                <a:gd name="T14" fmla="*/ 63 w 63"/>
                <a:gd name="T15" fmla="*/ 103 h 138"/>
                <a:gd name="T16" fmla="*/ 59 w 63"/>
                <a:gd name="T17" fmla="*/ 107 h 138"/>
                <a:gd name="T18" fmla="*/ 9 w 63"/>
                <a:gd name="T19" fmla="*/ 136 h 138"/>
                <a:gd name="T20" fmla="*/ 5 w 63"/>
                <a:gd name="T21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138">
                  <a:moveTo>
                    <a:pt x="5" y="138"/>
                  </a:moveTo>
                  <a:cubicBezTo>
                    <a:pt x="4" y="138"/>
                    <a:pt x="3" y="138"/>
                    <a:pt x="3" y="138"/>
                  </a:cubicBezTo>
                  <a:cubicBezTo>
                    <a:pt x="0" y="136"/>
                    <a:pt x="0" y="133"/>
                    <a:pt x="1" y="131"/>
                  </a:cubicBezTo>
                  <a:cubicBezTo>
                    <a:pt x="12" y="113"/>
                    <a:pt x="30" y="102"/>
                    <a:pt x="53" y="99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3" y="2"/>
                    <a:pt x="55" y="0"/>
                    <a:pt x="58" y="0"/>
                  </a:cubicBezTo>
                  <a:cubicBezTo>
                    <a:pt x="61" y="0"/>
                    <a:pt x="63" y="2"/>
                    <a:pt x="63" y="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5"/>
                    <a:pt x="61" y="107"/>
                    <a:pt x="59" y="107"/>
                  </a:cubicBezTo>
                  <a:cubicBezTo>
                    <a:pt x="36" y="110"/>
                    <a:pt x="19" y="119"/>
                    <a:pt x="9" y="136"/>
                  </a:cubicBezTo>
                  <a:cubicBezTo>
                    <a:pt x="8" y="137"/>
                    <a:pt x="6" y="138"/>
                    <a:pt x="5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7" name="Freeform 401"/>
            <p:cNvSpPr>
              <a:spLocks noEditPoints="1"/>
            </p:cNvSpPr>
            <p:nvPr/>
          </p:nvSpPr>
          <p:spPr bwMode="auto">
            <a:xfrm>
              <a:off x="1089025" y="8294688"/>
              <a:ext cx="701675" cy="73025"/>
            </a:xfrm>
            <a:custGeom>
              <a:avLst/>
              <a:gdLst>
                <a:gd name="T0" fmla="*/ 125 w 250"/>
                <a:gd name="T1" fmla="*/ 26 h 26"/>
                <a:gd name="T2" fmla="*/ 40 w 250"/>
                <a:gd name="T3" fmla="*/ 23 h 26"/>
                <a:gd name="T4" fmla="*/ 0 w 250"/>
                <a:gd name="T5" fmla="*/ 13 h 26"/>
                <a:gd name="T6" fmla="*/ 40 w 250"/>
                <a:gd name="T7" fmla="*/ 2 h 26"/>
                <a:gd name="T8" fmla="*/ 125 w 250"/>
                <a:gd name="T9" fmla="*/ 0 h 26"/>
                <a:gd name="T10" fmla="*/ 210 w 250"/>
                <a:gd name="T11" fmla="*/ 2 h 26"/>
                <a:gd name="T12" fmla="*/ 250 w 250"/>
                <a:gd name="T13" fmla="*/ 13 h 26"/>
                <a:gd name="T14" fmla="*/ 210 w 250"/>
                <a:gd name="T15" fmla="*/ 23 h 26"/>
                <a:gd name="T16" fmla="*/ 125 w 250"/>
                <a:gd name="T17" fmla="*/ 26 h 26"/>
                <a:gd name="T18" fmla="*/ 24 w 250"/>
                <a:gd name="T19" fmla="*/ 13 h 26"/>
                <a:gd name="T20" fmla="*/ 125 w 250"/>
                <a:gd name="T21" fmla="*/ 17 h 26"/>
                <a:gd name="T22" fmla="*/ 226 w 250"/>
                <a:gd name="T23" fmla="*/ 13 h 26"/>
                <a:gd name="T24" fmla="*/ 125 w 250"/>
                <a:gd name="T25" fmla="*/ 9 h 26"/>
                <a:gd name="T26" fmla="*/ 24 w 250"/>
                <a:gd name="T27" fmla="*/ 13 h 26"/>
                <a:gd name="T28" fmla="*/ 242 w 250"/>
                <a:gd name="T29" fmla="*/ 16 h 26"/>
                <a:gd name="T30" fmla="*/ 242 w 250"/>
                <a:gd name="T31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0" h="26">
                  <a:moveTo>
                    <a:pt x="125" y="26"/>
                  </a:moveTo>
                  <a:cubicBezTo>
                    <a:pt x="93" y="26"/>
                    <a:pt x="62" y="25"/>
                    <a:pt x="40" y="23"/>
                  </a:cubicBezTo>
                  <a:cubicBezTo>
                    <a:pt x="3" y="21"/>
                    <a:pt x="0" y="18"/>
                    <a:pt x="0" y="13"/>
                  </a:cubicBezTo>
                  <a:cubicBezTo>
                    <a:pt x="0" y="8"/>
                    <a:pt x="3" y="5"/>
                    <a:pt x="40" y="2"/>
                  </a:cubicBezTo>
                  <a:cubicBezTo>
                    <a:pt x="62" y="0"/>
                    <a:pt x="93" y="0"/>
                    <a:pt x="125" y="0"/>
                  </a:cubicBezTo>
                  <a:cubicBezTo>
                    <a:pt x="157" y="0"/>
                    <a:pt x="187" y="0"/>
                    <a:pt x="210" y="2"/>
                  </a:cubicBezTo>
                  <a:cubicBezTo>
                    <a:pt x="247" y="5"/>
                    <a:pt x="250" y="8"/>
                    <a:pt x="250" y="13"/>
                  </a:cubicBezTo>
                  <a:cubicBezTo>
                    <a:pt x="250" y="18"/>
                    <a:pt x="247" y="21"/>
                    <a:pt x="210" y="23"/>
                  </a:cubicBezTo>
                  <a:cubicBezTo>
                    <a:pt x="187" y="25"/>
                    <a:pt x="157" y="26"/>
                    <a:pt x="125" y="26"/>
                  </a:cubicBezTo>
                  <a:close/>
                  <a:moveTo>
                    <a:pt x="24" y="13"/>
                  </a:moveTo>
                  <a:cubicBezTo>
                    <a:pt x="43" y="15"/>
                    <a:pt x="78" y="17"/>
                    <a:pt x="125" y="17"/>
                  </a:cubicBezTo>
                  <a:cubicBezTo>
                    <a:pt x="172" y="17"/>
                    <a:pt x="207" y="15"/>
                    <a:pt x="226" y="13"/>
                  </a:cubicBezTo>
                  <a:cubicBezTo>
                    <a:pt x="207" y="11"/>
                    <a:pt x="172" y="9"/>
                    <a:pt x="125" y="9"/>
                  </a:cubicBezTo>
                  <a:cubicBezTo>
                    <a:pt x="78" y="9"/>
                    <a:pt x="43" y="11"/>
                    <a:pt x="24" y="13"/>
                  </a:cubicBezTo>
                  <a:close/>
                  <a:moveTo>
                    <a:pt x="242" y="16"/>
                  </a:moveTo>
                  <a:cubicBezTo>
                    <a:pt x="242" y="16"/>
                    <a:pt x="242" y="16"/>
                    <a:pt x="24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8" name="Freeform 402"/>
            <p:cNvSpPr/>
            <p:nvPr/>
          </p:nvSpPr>
          <p:spPr bwMode="auto">
            <a:xfrm>
              <a:off x="1089025" y="8372475"/>
              <a:ext cx="284163" cy="174625"/>
            </a:xfrm>
            <a:custGeom>
              <a:avLst/>
              <a:gdLst>
                <a:gd name="T0" fmla="*/ 74 w 101"/>
                <a:gd name="T1" fmla="*/ 62 h 62"/>
                <a:gd name="T2" fmla="*/ 4 w 101"/>
                <a:gd name="T3" fmla="*/ 54 h 62"/>
                <a:gd name="T4" fmla="*/ 0 w 101"/>
                <a:gd name="T5" fmla="*/ 48 h 62"/>
                <a:gd name="T6" fmla="*/ 6 w 101"/>
                <a:gd name="T7" fmla="*/ 45 h 62"/>
                <a:gd name="T8" fmla="*/ 83 w 101"/>
                <a:gd name="T9" fmla="*/ 53 h 62"/>
                <a:gd name="T10" fmla="*/ 89 w 101"/>
                <a:gd name="T11" fmla="*/ 48 h 62"/>
                <a:gd name="T12" fmla="*/ 92 w 101"/>
                <a:gd name="T13" fmla="*/ 34 h 62"/>
                <a:gd name="T14" fmla="*/ 83 w 101"/>
                <a:gd name="T15" fmla="*/ 15 h 62"/>
                <a:gd name="T16" fmla="*/ 4 w 101"/>
                <a:gd name="T17" fmla="*/ 9 h 62"/>
                <a:gd name="T18" fmla="*/ 0 w 101"/>
                <a:gd name="T19" fmla="*/ 4 h 62"/>
                <a:gd name="T20" fmla="*/ 5 w 101"/>
                <a:gd name="T21" fmla="*/ 0 h 62"/>
                <a:gd name="T22" fmla="*/ 83 w 101"/>
                <a:gd name="T23" fmla="*/ 6 h 62"/>
                <a:gd name="T24" fmla="*/ 101 w 101"/>
                <a:gd name="T25" fmla="*/ 34 h 62"/>
                <a:gd name="T26" fmla="*/ 83 w 101"/>
                <a:gd name="T27" fmla="*/ 62 h 62"/>
                <a:gd name="T28" fmla="*/ 74 w 101"/>
                <a:gd name="T2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62">
                  <a:moveTo>
                    <a:pt x="74" y="62"/>
                  </a:moveTo>
                  <a:cubicBezTo>
                    <a:pt x="40" y="62"/>
                    <a:pt x="5" y="54"/>
                    <a:pt x="4" y="54"/>
                  </a:cubicBezTo>
                  <a:cubicBezTo>
                    <a:pt x="1" y="53"/>
                    <a:pt x="0" y="50"/>
                    <a:pt x="0" y="48"/>
                  </a:cubicBezTo>
                  <a:cubicBezTo>
                    <a:pt x="1" y="46"/>
                    <a:pt x="3" y="44"/>
                    <a:pt x="6" y="45"/>
                  </a:cubicBezTo>
                  <a:cubicBezTo>
                    <a:pt x="6" y="45"/>
                    <a:pt x="46" y="54"/>
                    <a:pt x="83" y="53"/>
                  </a:cubicBezTo>
                  <a:cubicBezTo>
                    <a:pt x="84" y="53"/>
                    <a:pt x="87" y="53"/>
                    <a:pt x="89" y="48"/>
                  </a:cubicBezTo>
                  <a:cubicBezTo>
                    <a:pt x="91" y="44"/>
                    <a:pt x="92" y="39"/>
                    <a:pt x="92" y="34"/>
                  </a:cubicBezTo>
                  <a:cubicBezTo>
                    <a:pt x="92" y="25"/>
                    <a:pt x="89" y="15"/>
                    <a:pt x="83" y="15"/>
                  </a:cubicBezTo>
                  <a:cubicBezTo>
                    <a:pt x="48" y="15"/>
                    <a:pt x="5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1" y="2"/>
                    <a:pt x="3" y="0"/>
                    <a:pt x="5" y="0"/>
                  </a:cubicBezTo>
                  <a:cubicBezTo>
                    <a:pt x="6" y="0"/>
                    <a:pt x="49" y="6"/>
                    <a:pt x="83" y="6"/>
                  </a:cubicBezTo>
                  <a:cubicBezTo>
                    <a:pt x="95" y="6"/>
                    <a:pt x="101" y="21"/>
                    <a:pt x="101" y="34"/>
                  </a:cubicBezTo>
                  <a:cubicBezTo>
                    <a:pt x="101" y="50"/>
                    <a:pt x="94" y="62"/>
                    <a:pt x="83" y="62"/>
                  </a:cubicBezTo>
                  <a:cubicBezTo>
                    <a:pt x="80" y="62"/>
                    <a:pt x="77" y="62"/>
                    <a:pt x="74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9" name="Freeform 403"/>
            <p:cNvSpPr/>
            <p:nvPr/>
          </p:nvSpPr>
          <p:spPr bwMode="auto">
            <a:xfrm>
              <a:off x="1508125" y="8372475"/>
              <a:ext cx="282575" cy="174625"/>
            </a:xfrm>
            <a:custGeom>
              <a:avLst/>
              <a:gdLst>
                <a:gd name="T0" fmla="*/ 26 w 101"/>
                <a:gd name="T1" fmla="*/ 62 h 62"/>
                <a:gd name="T2" fmla="*/ 18 w 101"/>
                <a:gd name="T3" fmla="*/ 62 h 62"/>
                <a:gd name="T4" fmla="*/ 18 w 101"/>
                <a:gd name="T5" fmla="*/ 62 h 62"/>
                <a:gd name="T6" fmla="*/ 0 w 101"/>
                <a:gd name="T7" fmla="*/ 34 h 62"/>
                <a:gd name="T8" fmla="*/ 18 w 101"/>
                <a:gd name="T9" fmla="*/ 6 h 62"/>
                <a:gd name="T10" fmla="*/ 95 w 101"/>
                <a:gd name="T11" fmla="*/ 0 h 62"/>
                <a:gd name="T12" fmla="*/ 101 w 101"/>
                <a:gd name="T13" fmla="*/ 4 h 62"/>
                <a:gd name="T14" fmla="*/ 97 w 101"/>
                <a:gd name="T15" fmla="*/ 9 h 62"/>
                <a:gd name="T16" fmla="*/ 18 w 101"/>
                <a:gd name="T17" fmla="*/ 15 h 62"/>
                <a:gd name="T18" fmla="*/ 9 w 101"/>
                <a:gd name="T19" fmla="*/ 34 h 62"/>
                <a:gd name="T20" fmla="*/ 18 w 101"/>
                <a:gd name="T21" fmla="*/ 53 h 62"/>
                <a:gd name="T22" fmla="*/ 95 w 101"/>
                <a:gd name="T23" fmla="*/ 45 h 62"/>
                <a:gd name="T24" fmla="*/ 100 w 101"/>
                <a:gd name="T25" fmla="*/ 48 h 62"/>
                <a:gd name="T26" fmla="*/ 97 w 101"/>
                <a:gd name="T27" fmla="*/ 54 h 62"/>
                <a:gd name="T28" fmla="*/ 26 w 101"/>
                <a:gd name="T2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62">
                  <a:moveTo>
                    <a:pt x="26" y="62"/>
                  </a:moveTo>
                  <a:cubicBezTo>
                    <a:pt x="24" y="62"/>
                    <a:pt x="21" y="62"/>
                    <a:pt x="18" y="62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7" y="62"/>
                    <a:pt x="0" y="50"/>
                    <a:pt x="0" y="34"/>
                  </a:cubicBezTo>
                  <a:cubicBezTo>
                    <a:pt x="0" y="21"/>
                    <a:pt x="5" y="6"/>
                    <a:pt x="18" y="6"/>
                  </a:cubicBezTo>
                  <a:cubicBezTo>
                    <a:pt x="52" y="6"/>
                    <a:pt x="95" y="0"/>
                    <a:pt x="95" y="0"/>
                  </a:cubicBezTo>
                  <a:cubicBezTo>
                    <a:pt x="98" y="0"/>
                    <a:pt x="100" y="2"/>
                    <a:pt x="101" y="4"/>
                  </a:cubicBezTo>
                  <a:cubicBezTo>
                    <a:pt x="101" y="7"/>
                    <a:pt x="99" y="9"/>
                    <a:pt x="97" y="9"/>
                  </a:cubicBezTo>
                  <a:cubicBezTo>
                    <a:pt x="96" y="9"/>
                    <a:pt x="53" y="15"/>
                    <a:pt x="18" y="15"/>
                  </a:cubicBezTo>
                  <a:cubicBezTo>
                    <a:pt x="12" y="15"/>
                    <a:pt x="9" y="25"/>
                    <a:pt x="9" y="34"/>
                  </a:cubicBezTo>
                  <a:cubicBezTo>
                    <a:pt x="9" y="43"/>
                    <a:pt x="12" y="53"/>
                    <a:pt x="18" y="53"/>
                  </a:cubicBezTo>
                  <a:cubicBezTo>
                    <a:pt x="55" y="54"/>
                    <a:pt x="95" y="45"/>
                    <a:pt x="95" y="45"/>
                  </a:cubicBezTo>
                  <a:cubicBezTo>
                    <a:pt x="97" y="44"/>
                    <a:pt x="100" y="46"/>
                    <a:pt x="100" y="48"/>
                  </a:cubicBezTo>
                  <a:cubicBezTo>
                    <a:pt x="101" y="50"/>
                    <a:pt x="100" y="53"/>
                    <a:pt x="97" y="54"/>
                  </a:cubicBezTo>
                  <a:cubicBezTo>
                    <a:pt x="96" y="54"/>
                    <a:pt x="61" y="62"/>
                    <a:pt x="26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0" name="Freeform 404"/>
            <p:cNvSpPr/>
            <p:nvPr/>
          </p:nvSpPr>
          <p:spPr bwMode="auto">
            <a:xfrm>
              <a:off x="1219200" y="8393113"/>
              <a:ext cx="23813" cy="149225"/>
            </a:xfrm>
            <a:custGeom>
              <a:avLst/>
              <a:gdLst>
                <a:gd name="T0" fmla="*/ 5 w 9"/>
                <a:gd name="T1" fmla="*/ 53 h 53"/>
                <a:gd name="T2" fmla="*/ 0 w 9"/>
                <a:gd name="T3" fmla="*/ 49 h 53"/>
                <a:gd name="T4" fmla="*/ 0 w 9"/>
                <a:gd name="T5" fmla="*/ 5 h 53"/>
                <a:gd name="T6" fmla="*/ 5 w 9"/>
                <a:gd name="T7" fmla="*/ 0 h 53"/>
                <a:gd name="T8" fmla="*/ 9 w 9"/>
                <a:gd name="T9" fmla="*/ 5 h 53"/>
                <a:gd name="T10" fmla="*/ 9 w 9"/>
                <a:gd name="T11" fmla="*/ 49 h 53"/>
                <a:gd name="T12" fmla="*/ 5 w 9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3">
                  <a:moveTo>
                    <a:pt x="5" y="53"/>
                  </a:moveTo>
                  <a:cubicBezTo>
                    <a:pt x="2" y="53"/>
                    <a:pt x="0" y="51"/>
                    <a:pt x="0" y="4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51"/>
                    <a:pt x="7" y="53"/>
                    <a:pt x="5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1" name="Freeform 405"/>
            <p:cNvSpPr/>
            <p:nvPr/>
          </p:nvSpPr>
          <p:spPr bwMode="auto">
            <a:xfrm>
              <a:off x="1639888" y="8393113"/>
              <a:ext cx="23813" cy="149225"/>
            </a:xfrm>
            <a:custGeom>
              <a:avLst/>
              <a:gdLst>
                <a:gd name="T0" fmla="*/ 5 w 9"/>
                <a:gd name="T1" fmla="*/ 53 h 53"/>
                <a:gd name="T2" fmla="*/ 0 w 9"/>
                <a:gd name="T3" fmla="*/ 49 h 53"/>
                <a:gd name="T4" fmla="*/ 0 w 9"/>
                <a:gd name="T5" fmla="*/ 5 h 53"/>
                <a:gd name="T6" fmla="*/ 5 w 9"/>
                <a:gd name="T7" fmla="*/ 0 h 53"/>
                <a:gd name="T8" fmla="*/ 9 w 9"/>
                <a:gd name="T9" fmla="*/ 5 h 53"/>
                <a:gd name="T10" fmla="*/ 9 w 9"/>
                <a:gd name="T11" fmla="*/ 49 h 53"/>
                <a:gd name="T12" fmla="*/ 5 w 9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3">
                  <a:moveTo>
                    <a:pt x="5" y="53"/>
                  </a:moveTo>
                  <a:cubicBezTo>
                    <a:pt x="2" y="53"/>
                    <a:pt x="0" y="51"/>
                    <a:pt x="0" y="4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51"/>
                    <a:pt x="7" y="53"/>
                    <a:pt x="5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2" name="Freeform 406"/>
            <p:cNvSpPr/>
            <p:nvPr/>
          </p:nvSpPr>
          <p:spPr bwMode="auto">
            <a:xfrm>
              <a:off x="1619250" y="8591550"/>
              <a:ext cx="171450" cy="225425"/>
            </a:xfrm>
            <a:custGeom>
              <a:avLst/>
              <a:gdLst>
                <a:gd name="T0" fmla="*/ 5 w 61"/>
                <a:gd name="T1" fmla="*/ 80 h 80"/>
                <a:gd name="T2" fmla="*/ 1 w 61"/>
                <a:gd name="T3" fmla="*/ 78 h 80"/>
                <a:gd name="T4" fmla="*/ 3 w 61"/>
                <a:gd name="T5" fmla="*/ 72 h 80"/>
                <a:gd name="T6" fmla="*/ 51 w 61"/>
                <a:gd name="T7" fmla="*/ 4 h 80"/>
                <a:gd name="T8" fmla="*/ 57 w 61"/>
                <a:gd name="T9" fmla="*/ 0 h 80"/>
                <a:gd name="T10" fmla="*/ 61 w 61"/>
                <a:gd name="T11" fmla="*/ 5 h 80"/>
                <a:gd name="T12" fmla="*/ 7 w 61"/>
                <a:gd name="T13" fmla="*/ 80 h 80"/>
                <a:gd name="T14" fmla="*/ 5 w 61"/>
                <a:gd name="T1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80">
                  <a:moveTo>
                    <a:pt x="5" y="80"/>
                  </a:moveTo>
                  <a:cubicBezTo>
                    <a:pt x="3" y="80"/>
                    <a:pt x="2" y="80"/>
                    <a:pt x="1" y="78"/>
                  </a:cubicBezTo>
                  <a:cubicBezTo>
                    <a:pt x="0" y="76"/>
                    <a:pt x="0" y="73"/>
                    <a:pt x="3" y="72"/>
                  </a:cubicBezTo>
                  <a:cubicBezTo>
                    <a:pt x="46" y="45"/>
                    <a:pt x="51" y="4"/>
                    <a:pt x="51" y="4"/>
                  </a:cubicBezTo>
                  <a:cubicBezTo>
                    <a:pt x="52" y="2"/>
                    <a:pt x="54" y="0"/>
                    <a:pt x="57" y="0"/>
                  </a:cubicBezTo>
                  <a:cubicBezTo>
                    <a:pt x="59" y="0"/>
                    <a:pt x="61" y="3"/>
                    <a:pt x="61" y="5"/>
                  </a:cubicBezTo>
                  <a:cubicBezTo>
                    <a:pt x="60" y="7"/>
                    <a:pt x="55" y="51"/>
                    <a:pt x="7" y="80"/>
                  </a:cubicBezTo>
                  <a:cubicBezTo>
                    <a:pt x="7" y="80"/>
                    <a:pt x="6" y="80"/>
                    <a:pt x="5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33" name="Freeform 407"/>
          <p:cNvSpPr>
            <a:spLocks noEditPoints="1"/>
          </p:cNvSpPr>
          <p:nvPr/>
        </p:nvSpPr>
        <p:spPr bwMode="auto">
          <a:xfrm>
            <a:off x="402508" y="4877097"/>
            <a:ext cx="865187" cy="863048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534" name="组合 533"/>
          <p:cNvGrpSpPr/>
          <p:nvPr/>
        </p:nvGrpSpPr>
        <p:grpSpPr>
          <a:xfrm>
            <a:off x="1676224" y="5006501"/>
            <a:ext cx="633115" cy="602102"/>
            <a:chOff x="2624138" y="8251825"/>
            <a:chExt cx="939800" cy="893763"/>
          </a:xfrm>
          <a:solidFill>
            <a:srgbClr val="FC621E"/>
          </a:solidFill>
        </p:grpSpPr>
        <p:sp>
          <p:nvSpPr>
            <p:cNvPr id="535" name="Freeform 408"/>
            <p:cNvSpPr>
              <a:spLocks noEditPoints="1"/>
            </p:cNvSpPr>
            <p:nvPr/>
          </p:nvSpPr>
          <p:spPr bwMode="auto">
            <a:xfrm>
              <a:off x="2624138" y="8516938"/>
              <a:ext cx="939800" cy="498475"/>
            </a:xfrm>
            <a:custGeom>
              <a:avLst/>
              <a:gdLst>
                <a:gd name="T0" fmla="*/ 195 w 335"/>
                <a:gd name="T1" fmla="*/ 178 h 178"/>
                <a:gd name="T2" fmla="*/ 140 w 335"/>
                <a:gd name="T3" fmla="*/ 178 h 178"/>
                <a:gd name="T4" fmla="*/ 138 w 335"/>
                <a:gd name="T5" fmla="*/ 177 h 178"/>
                <a:gd name="T6" fmla="*/ 0 w 335"/>
                <a:gd name="T7" fmla="*/ 84 h 178"/>
                <a:gd name="T8" fmla="*/ 135 w 335"/>
                <a:gd name="T9" fmla="*/ 1 h 178"/>
                <a:gd name="T10" fmla="*/ 137 w 335"/>
                <a:gd name="T11" fmla="*/ 0 h 178"/>
                <a:gd name="T12" fmla="*/ 198 w 335"/>
                <a:gd name="T13" fmla="*/ 0 h 178"/>
                <a:gd name="T14" fmla="*/ 200 w 335"/>
                <a:gd name="T15" fmla="*/ 1 h 178"/>
                <a:gd name="T16" fmla="*/ 335 w 335"/>
                <a:gd name="T17" fmla="*/ 84 h 178"/>
                <a:gd name="T18" fmla="*/ 197 w 335"/>
                <a:gd name="T19" fmla="*/ 177 h 178"/>
                <a:gd name="T20" fmla="*/ 195 w 335"/>
                <a:gd name="T21" fmla="*/ 178 h 178"/>
                <a:gd name="T22" fmla="*/ 140 w 335"/>
                <a:gd name="T23" fmla="*/ 168 h 178"/>
                <a:gd name="T24" fmla="*/ 195 w 335"/>
                <a:gd name="T25" fmla="*/ 168 h 178"/>
                <a:gd name="T26" fmla="*/ 279 w 335"/>
                <a:gd name="T27" fmla="*/ 129 h 178"/>
                <a:gd name="T28" fmla="*/ 326 w 335"/>
                <a:gd name="T29" fmla="*/ 84 h 178"/>
                <a:gd name="T30" fmla="*/ 198 w 335"/>
                <a:gd name="T31" fmla="*/ 9 h 178"/>
                <a:gd name="T32" fmla="*/ 138 w 335"/>
                <a:gd name="T33" fmla="*/ 9 h 178"/>
                <a:gd name="T34" fmla="*/ 9 w 335"/>
                <a:gd name="T35" fmla="*/ 84 h 178"/>
                <a:gd name="T36" fmla="*/ 56 w 335"/>
                <a:gd name="T37" fmla="*/ 129 h 178"/>
                <a:gd name="T38" fmla="*/ 140 w 335"/>
                <a:gd name="T39" fmla="*/ 16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5" h="178">
                  <a:moveTo>
                    <a:pt x="195" y="178"/>
                  </a:moveTo>
                  <a:cubicBezTo>
                    <a:pt x="140" y="178"/>
                    <a:pt x="140" y="178"/>
                    <a:pt x="140" y="178"/>
                  </a:cubicBezTo>
                  <a:cubicBezTo>
                    <a:pt x="139" y="178"/>
                    <a:pt x="139" y="177"/>
                    <a:pt x="138" y="177"/>
                  </a:cubicBezTo>
                  <a:cubicBezTo>
                    <a:pt x="90" y="162"/>
                    <a:pt x="0" y="117"/>
                    <a:pt x="0" y="84"/>
                  </a:cubicBezTo>
                  <a:cubicBezTo>
                    <a:pt x="0" y="62"/>
                    <a:pt x="45" y="34"/>
                    <a:pt x="135" y="1"/>
                  </a:cubicBezTo>
                  <a:cubicBezTo>
                    <a:pt x="136" y="0"/>
                    <a:pt x="136" y="0"/>
                    <a:pt x="137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9" y="0"/>
                    <a:pt x="199" y="0"/>
                    <a:pt x="200" y="1"/>
                  </a:cubicBezTo>
                  <a:cubicBezTo>
                    <a:pt x="290" y="34"/>
                    <a:pt x="335" y="62"/>
                    <a:pt x="335" y="84"/>
                  </a:cubicBezTo>
                  <a:cubicBezTo>
                    <a:pt x="335" y="117"/>
                    <a:pt x="245" y="162"/>
                    <a:pt x="197" y="177"/>
                  </a:cubicBezTo>
                  <a:cubicBezTo>
                    <a:pt x="196" y="177"/>
                    <a:pt x="196" y="178"/>
                    <a:pt x="195" y="178"/>
                  </a:cubicBezTo>
                  <a:close/>
                  <a:moveTo>
                    <a:pt x="140" y="168"/>
                  </a:moveTo>
                  <a:cubicBezTo>
                    <a:pt x="195" y="168"/>
                    <a:pt x="195" y="168"/>
                    <a:pt x="195" y="168"/>
                  </a:cubicBezTo>
                  <a:cubicBezTo>
                    <a:pt x="221" y="160"/>
                    <a:pt x="254" y="145"/>
                    <a:pt x="279" y="129"/>
                  </a:cubicBezTo>
                  <a:cubicBezTo>
                    <a:pt x="309" y="112"/>
                    <a:pt x="326" y="95"/>
                    <a:pt x="326" y="84"/>
                  </a:cubicBezTo>
                  <a:cubicBezTo>
                    <a:pt x="326" y="68"/>
                    <a:pt x="277" y="39"/>
                    <a:pt x="198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58" y="39"/>
                    <a:pt x="9" y="68"/>
                    <a:pt x="9" y="84"/>
                  </a:cubicBezTo>
                  <a:cubicBezTo>
                    <a:pt x="9" y="95"/>
                    <a:pt x="26" y="112"/>
                    <a:pt x="56" y="129"/>
                  </a:cubicBezTo>
                  <a:cubicBezTo>
                    <a:pt x="81" y="145"/>
                    <a:pt x="114" y="160"/>
                    <a:pt x="140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6" name="Freeform 409"/>
            <p:cNvSpPr>
              <a:spLocks noEditPoints="1"/>
            </p:cNvSpPr>
            <p:nvPr/>
          </p:nvSpPr>
          <p:spPr bwMode="auto">
            <a:xfrm>
              <a:off x="2994025" y="8458200"/>
              <a:ext cx="196850" cy="84138"/>
            </a:xfrm>
            <a:custGeom>
              <a:avLst/>
              <a:gdLst>
                <a:gd name="T0" fmla="*/ 65 w 70"/>
                <a:gd name="T1" fmla="*/ 30 h 30"/>
                <a:gd name="T2" fmla="*/ 4 w 70"/>
                <a:gd name="T3" fmla="*/ 30 h 30"/>
                <a:gd name="T4" fmla="*/ 0 w 70"/>
                <a:gd name="T5" fmla="*/ 26 h 30"/>
                <a:gd name="T6" fmla="*/ 0 w 70"/>
                <a:gd name="T7" fmla="*/ 11 h 30"/>
                <a:gd name="T8" fmla="*/ 11 w 70"/>
                <a:gd name="T9" fmla="*/ 0 h 30"/>
                <a:gd name="T10" fmla="*/ 58 w 70"/>
                <a:gd name="T11" fmla="*/ 0 h 30"/>
                <a:gd name="T12" fmla="*/ 70 w 70"/>
                <a:gd name="T13" fmla="*/ 11 h 30"/>
                <a:gd name="T14" fmla="*/ 70 w 70"/>
                <a:gd name="T15" fmla="*/ 26 h 30"/>
                <a:gd name="T16" fmla="*/ 65 w 70"/>
                <a:gd name="T17" fmla="*/ 30 h 30"/>
                <a:gd name="T18" fmla="*/ 9 w 70"/>
                <a:gd name="T19" fmla="*/ 21 h 30"/>
                <a:gd name="T20" fmla="*/ 60 w 70"/>
                <a:gd name="T21" fmla="*/ 21 h 30"/>
                <a:gd name="T22" fmla="*/ 60 w 70"/>
                <a:gd name="T23" fmla="*/ 11 h 30"/>
                <a:gd name="T24" fmla="*/ 58 w 70"/>
                <a:gd name="T25" fmla="*/ 9 h 30"/>
                <a:gd name="T26" fmla="*/ 11 w 70"/>
                <a:gd name="T27" fmla="*/ 9 h 30"/>
                <a:gd name="T28" fmla="*/ 9 w 70"/>
                <a:gd name="T29" fmla="*/ 11 h 30"/>
                <a:gd name="T30" fmla="*/ 9 w 70"/>
                <a:gd name="T31" fmla="*/ 2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" h="30">
                  <a:moveTo>
                    <a:pt x="65" y="30"/>
                  </a:moveTo>
                  <a:cubicBezTo>
                    <a:pt x="4" y="30"/>
                    <a:pt x="4" y="30"/>
                    <a:pt x="4" y="30"/>
                  </a:cubicBezTo>
                  <a:cubicBezTo>
                    <a:pt x="2" y="30"/>
                    <a:pt x="0" y="28"/>
                    <a:pt x="0" y="2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5" y="0"/>
                    <a:pt x="70" y="5"/>
                    <a:pt x="70" y="11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0" y="28"/>
                    <a:pt x="67" y="30"/>
                    <a:pt x="65" y="30"/>
                  </a:cubicBezTo>
                  <a:close/>
                  <a:moveTo>
                    <a:pt x="9" y="21"/>
                  </a:moveTo>
                  <a:cubicBezTo>
                    <a:pt x="60" y="21"/>
                    <a:pt x="60" y="21"/>
                    <a:pt x="60" y="21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60" y="10"/>
                    <a:pt x="59" y="9"/>
                    <a:pt x="58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9" y="10"/>
                    <a:pt x="9" y="11"/>
                  </a:cubicBezTo>
                  <a:lnTo>
                    <a:pt x="9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7" name="Freeform 410"/>
            <p:cNvSpPr>
              <a:spLocks noEditPoints="1"/>
            </p:cNvSpPr>
            <p:nvPr/>
          </p:nvSpPr>
          <p:spPr bwMode="auto">
            <a:xfrm>
              <a:off x="3019425" y="8251825"/>
              <a:ext cx="150813" cy="157163"/>
            </a:xfrm>
            <a:custGeom>
              <a:avLst/>
              <a:gdLst>
                <a:gd name="T0" fmla="*/ 27 w 54"/>
                <a:gd name="T1" fmla="*/ 56 h 56"/>
                <a:gd name="T2" fmla="*/ 0 w 54"/>
                <a:gd name="T3" fmla="*/ 21 h 56"/>
                <a:gd name="T4" fmla="*/ 0 w 54"/>
                <a:gd name="T5" fmla="*/ 19 h 56"/>
                <a:gd name="T6" fmla="*/ 19 w 54"/>
                <a:gd name="T7" fmla="*/ 0 h 56"/>
                <a:gd name="T8" fmla="*/ 35 w 54"/>
                <a:gd name="T9" fmla="*/ 0 h 56"/>
                <a:gd name="T10" fmla="*/ 54 w 54"/>
                <a:gd name="T11" fmla="*/ 19 h 56"/>
                <a:gd name="T12" fmla="*/ 53 w 54"/>
                <a:gd name="T13" fmla="*/ 21 h 56"/>
                <a:gd name="T14" fmla="*/ 27 w 54"/>
                <a:gd name="T15" fmla="*/ 56 h 56"/>
                <a:gd name="T16" fmla="*/ 9 w 54"/>
                <a:gd name="T17" fmla="*/ 19 h 56"/>
                <a:gd name="T18" fmla="*/ 27 w 54"/>
                <a:gd name="T19" fmla="*/ 46 h 56"/>
                <a:gd name="T20" fmla="*/ 44 w 54"/>
                <a:gd name="T21" fmla="*/ 19 h 56"/>
                <a:gd name="T22" fmla="*/ 35 w 54"/>
                <a:gd name="T23" fmla="*/ 9 h 56"/>
                <a:gd name="T24" fmla="*/ 19 w 54"/>
                <a:gd name="T25" fmla="*/ 9 h 56"/>
                <a:gd name="T26" fmla="*/ 9 w 54"/>
                <a:gd name="T27" fmla="*/ 1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56">
                  <a:moveTo>
                    <a:pt x="27" y="56"/>
                  </a:moveTo>
                  <a:cubicBezTo>
                    <a:pt x="14" y="56"/>
                    <a:pt x="3" y="29"/>
                    <a:pt x="0" y="21"/>
                  </a:cubicBezTo>
                  <a:cubicBezTo>
                    <a:pt x="0" y="20"/>
                    <a:pt x="0" y="20"/>
                    <a:pt x="0" y="19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5" y="0"/>
                    <a:pt x="54" y="9"/>
                    <a:pt x="54" y="19"/>
                  </a:cubicBezTo>
                  <a:cubicBezTo>
                    <a:pt x="54" y="20"/>
                    <a:pt x="54" y="20"/>
                    <a:pt x="53" y="21"/>
                  </a:cubicBezTo>
                  <a:cubicBezTo>
                    <a:pt x="51" y="29"/>
                    <a:pt x="40" y="56"/>
                    <a:pt x="27" y="56"/>
                  </a:cubicBezTo>
                  <a:close/>
                  <a:moveTo>
                    <a:pt x="9" y="19"/>
                  </a:moveTo>
                  <a:cubicBezTo>
                    <a:pt x="14" y="32"/>
                    <a:pt x="22" y="46"/>
                    <a:pt x="27" y="46"/>
                  </a:cubicBezTo>
                  <a:cubicBezTo>
                    <a:pt x="31" y="46"/>
                    <a:pt x="40" y="32"/>
                    <a:pt x="44" y="19"/>
                  </a:cubicBezTo>
                  <a:cubicBezTo>
                    <a:pt x="44" y="13"/>
                    <a:pt x="40" y="9"/>
                    <a:pt x="35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4" y="9"/>
                    <a:pt x="10" y="13"/>
                    <a:pt x="9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8" name="Freeform 411"/>
            <p:cNvSpPr>
              <a:spLocks noEditPoints="1"/>
            </p:cNvSpPr>
            <p:nvPr/>
          </p:nvSpPr>
          <p:spPr bwMode="auto">
            <a:xfrm>
              <a:off x="3005138" y="8988425"/>
              <a:ext cx="176213" cy="157163"/>
            </a:xfrm>
            <a:custGeom>
              <a:avLst/>
              <a:gdLst>
                <a:gd name="T0" fmla="*/ 32 w 63"/>
                <a:gd name="T1" fmla="*/ 56 h 56"/>
                <a:gd name="T2" fmla="*/ 0 w 63"/>
                <a:gd name="T3" fmla="*/ 6 h 56"/>
                <a:gd name="T4" fmla="*/ 1 w 63"/>
                <a:gd name="T5" fmla="*/ 2 h 56"/>
                <a:gd name="T6" fmla="*/ 5 w 63"/>
                <a:gd name="T7" fmla="*/ 0 h 56"/>
                <a:gd name="T8" fmla="*/ 58 w 63"/>
                <a:gd name="T9" fmla="*/ 0 h 56"/>
                <a:gd name="T10" fmla="*/ 62 w 63"/>
                <a:gd name="T11" fmla="*/ 2 h 56"/>
                <a:gd name="T12" fmla="*/ 63 w 63"/>
                <a:gd name="T13" fmla="*/ 6 h 56"/>
                <a:gd name="T14" fmla="*/ 32 w 63"/>
                <a:gd name="T15" fmla="*/ 56 h 56"/>
                <a:gd name="T16" fmla="*/ 11 w 63"/>
                <a:gd name="T17" fmla="*/ 10 h 56"/>
                <a:gd name="T18" fmla="*/ 32 w 63"/>
                <a:gd name="T19" fmla="*/ 47 h 56"/>
                <a:gd name="T20" fmla="*/ 52 w 63"/>
                <a:gd name="T21" fmla="*/ 10 h 56"/>
                <a:gd name="T22" fmla="*/ 11 w 63"/>
                <a:gd name="T23" fmla="*/ 1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56">
                  <a:moveTo>
                    <a:pt x="32" y="56"/>
                  </a:moveTo>
                  <a:cubicBezTo>
                    <a:pt x="16" y="56"/>
                    <a:pt x="4" y="18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0" y="0"/>
                    <a:pt x="61" y="1"/>
                    <a:pt x="62" y="2"/>
                  </a:cubicBezTo>
                  <a:cubicBezTo>
                    <a:pt x="63" y="3"/>
                    <a:pt x="63" y="5"/>
                    <a:pt x="63" y="6"/>
                  </a:cubicBezTo>
                  <a:cubicBezTo>
                    <a:pt x="59" y="18"/>
                    <a:pt x="47" y="56"/>
                    <a:pt x="32" y="56"/>
                  </a:cubicBezTo>
                  <a:close/>
                  <a:moveTo>
                    <a:pt x="11" y="10"/>
                  </a:moveTo>
                  <a:cubicBezTo>
                    <a:pt x="18" y="30"/>
                    <a:pt x="27" y="47"/>
                    <a:pt x="32" y="47"/>
                  </a:cubicBezTo>
                  <a:cubicBezTo>
                    <a:pt x="36" y="47"/>
                    <a:pt x="45" y="30"/>
                    <a:pt x="52" y="10"/>
                  </a:cubicBezTo>
                  <a:lnTo>
                    <a:pt x="1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9" name="Freeform 412"/>
            <p:cNvSpPr/>
            <p:nvPr/>
          </p:nvSpPr>
          <p:spPr bwMode="auto">
            <a:xfrm>
              <a:off x="3081338" y="8382000"/>
              <a:ext cx="26988" cy="100013"/>
            </a:xfrm>
            <a:custGeom>
              <a:avLst/>
              <a:gdLst>
                <a:gd name="T0" fmla="*/ 5 w 10"/>
                <a:gd name="T1" fmla="*/ 36 h 36"/>
                <a:gd name="T2" fmla="*/ 4 w 10"/>
                <a:gd name="T3" fmla="*/ 36 h 36"/>
                <a:gd name="T4" fmla="*/ 0 w 10"/>
                <a:gd name="T5" fmla="*/ 31 h 36"/>
                <a:gd name="T6" fmla="*/ 0 w 10"/>
                <a:gd name="T7" fmla="*/ 5 h 36"/>
                <a:gd name="T8" fmla="*/ 5 w 10"/>
                <a:gd name="T9" fmla="*/ 0 h 36"/>
                <a:gd name="T10" fmla="*/ 5 w 10"/>
                <a:gd name="T11" fmla="*/ 0 h 36"/>
                <a:gd name="T12" fmla="*/ 9 w 10"/>
                <a:gd name="T13" fmla="*/ 5 h 36"/>
                <a:gd name="T14" fmla="*/ 9 w 10"/>
                <a:gd name="T15" fmla="*/ 31 h 36"/>
                <a:gd name="T16" fmla="*/ 5 w 10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6">
                  <a:moveTo>
                    <a:pt x="5" y="36"/>
                  </a:moveTo>
                  <a:cubicBezTo>
                    <a:pt x="5" y="36"/>
                    <a:pt x="4" y="36"/>
                    <a:pt x="4" y="36"/>
                  </a:cubicBezTo>
                  <a:cubicBezTo>
                    <a:pt x="2" y="36"/>
                    <a:pt x="0" y="34"/>
                    <a:pt x="0" y="3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10" y="2"/>
                    <a:pt x="9" y="5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4"/>
                    <a:pt x="7" y="36"/>
                    <a:pt x="5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0" name="Freeform 413"/>
            <p:cNvSpPr/>
            <p:nvPr/>
          </p:nvSpPr>
          <p:spPr bwMode="auto">
            <a:xfrm>
              <a:off x="2624138" y="8743950"/>
              <a:ext cx="939800" cy="25400"/>
            </a:xfrm>
            <a:custGeom>
              <a:avLst/>
              <a:gdLst>
                <a:gd name="T0" fmla="*/ 330 w 335"/>
                <a:gd name="T1" fmla="*/ 9 h 9"/>
                <a:gd name="T2" fmla="*/ 5 w 335"/>
                <a:gd name="T3" fmla="*/ 9 h 9"/>
                <a:gd name="T4" fmla="*/ 0 w 335"/>
                <a:gd name="T5" fmla="*/ 5 h 9"/>
                <a:gd name="T6" fmla="*/ 5 w 335"/>
                <a:gd name="T7" fmla="*/ 0 h 9"/>
                <a:gd name="T8" fmla="*/ 330 w 335"/>
                <a:gd name="T9" fmla="*/ 0 h 9"/>
                <a:gd name="T10" fmla="*/ 335 w 335"/>
                <a:gd name="T11" fmla="*/ 5 h 9"/>
                <a:gd name="T12" fmla="*/ 330 w 335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5" h="9">
                  <a:moveTo>
                    <a:pt x="330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333" y="0"/>
                    <a:pt x="335" y="2"/>
                    <a:pt x="335" y="5"/>
                  </a:cubicBezTo>
                  <a:cubicBezTo>
                    <a:pt x="335" y="7"/>
                    <a:pt x="333" y="9"/>
                    <a:pt x="33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1" name="Freeform 414"/>
            <p:cNvSpPr/>
            <p:nvPr/>
          </p:nvSpPr>
          <p:spPr bwMode="auto">
            <a:xfrm>
              <a:off x="2752725" y="8626475"/>
              <a:ext cx="681038" cy="23813"/>
            </a:xfrm>
            <a:custGeom>
              <a:avLst/>
              <a:gdLst>
                <a:gd name="T0" fmla="*/ 239 w 243"/>
                <a:gd name="T1" fmla="*/ 9 h 9"/>
                <a:gd name="T2" fmla="*/ 4 w 243"/>
                <a:gd name="T3" fmla="*/ 9 h 9"/>
                <a:gd name="T4" fmla="*/ 0 w 243"/>
                <a:gd name="T5" fmla="*/ 5 h 9"/>
                <a:gd name="T6" fmla="*/ 4 w 243"/>
                <a:gd name="T7" fmla="*/ 0 h 9"/>
                <a:gd name="T8" fmla="*/ 239 w 243"/>
                <a:gd name="T9" fmla="*/ 0 h 9"/>
                <a:gd name="T10" fmla="*/ 243 w 243"/>
                <a:gd name="T11" fmla="*/ 5 h 9"/>
                <a:gd name="T12" fmla="*/ 239 w 243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" h="9">
                  <a:moveTo>
                    <a:pt x="239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41" y="0"/>
                    <a:pt x="243" y="2"/>
                    <a:pt x="243" y="5"/>
                  </a:cubicBezTo>
                  <a:cubicBezTo>
                    <a:pt x="243" y="7"/>
                    <a:pt x="241" y="9"/>
                    <a:pt x="23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2" name="Freeform 415"/>
            <p:cNvSpPr/>
            <p:nvPr/>
          </p:nvSpPr>
          <p:spPr bwMode="auto">
            <a:xfrm>
              <a:off x="2873375" y="8566150"/>
              <a:ext cx="439738" cy="28575"/>
            </a:xfrm>
            <a:custGeom>
              <a:avLst/>
              <a:gdLst>
                <a:gd name="T0" fmla="*/ 152 w 157"/>
                <a:gd name="T1" fmla="*/ 10 h 10"/>
                <a:gd name="T2" fmla="*/ 5 w 157"/>
                <a:gd name="T3" fmla="*/ 10 h 10"/>
                <a:gd name="T4" fmla="*/ 0 w 157"/>
                <a:gd name="T5" fmla="*/ 5 h 10"/>
                <a:gd name="T6" fmla="*/ 5 w 157"/>
                <a:gd name="T7" fmla="*/ 0 h 10"/>
                <a:gd name="T8" fmla="*/ 152 w 157"/>
                <a:gd name="T9" fmla="*/ 0 h 10"/>
                <a:gd name="T10" fmla="*/ 157 w 157"/>
                <a:gd name="T11" fmla="*/ 5 h 10"/>
                <a:gd name="T12" fmla="*/ 152 w 15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0">
                  <a:moveTo>
                    <a:pt x="152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5" y="0"/>
                    <a:pt x="157" y="2"/>
                    <a:pt x="157" y="5"/>
                  </a:cubicBezTo>
                  <a:cubicBezTo>
                    <a:pt x="157" y="7"/>
                    <a:pt x="155" y="10"/>
                    <a:pt x="15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3" name="Freeform 416"/>
            <p:cNvSpPr/>
            <p:nvPr/>
          </p:nvSpPr>
          <p:spPr bwMode="auto">
            <a:xfrm>
              <a:off x="2760663" y="8875713"/>
              <a:ext cx="665163" cy="28575"/>
            </a:xfrm>
            <a:custGeom>
              <a:avLst/>
              <a:gdLst>
                <a:gd name="T0" fmla="*/ 233 w 237"/>
                <a:gd name="T1" fmla="*/ 10 h 10"/>
                <a:gd name="T2" fmla="*/ 4 w 237"/>
                <a:gd name="T3" fmla="*/ 10 h 10"/>
                <a:gd name="T4" fmla="*/ 0 w 237"/>
                <a:gd name="T5" fmla="*/ 5 h 10"/>
                <a:gd name="T6" fmla="*/ 4 w 237"/>
                <a:gd name="T7" fmla="*/ 0 h 10"/>
                <a:gd name="T8" fmla="*/ 233 w 237"/>
                <a:gd name="T9" fmla="*/ 0 h 10"/>
                <a:gd name="T10" fmla="*/ 237 w 237"/>
                <a:gd name="T11" fmla="*/ 5 h 10"/>
                <a:gd name="T12" fmla="*/ 233 w 23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" h="10">
                  <a:moveTo>
                    <a:pt x="233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2" y="10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35" y="0"/>
                    <a:pt x="237" y="2"/>
                    <a:pt x="237" y="5"/>
                  </a:cubicBezTo>
                  <a:cubicBezTo>
                    <a:pt x="237" y="7"/>
                    <a:pt x="235" y="10"/>
                    <a:pt x="23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4" name="Freeform 417"/>
            <p:cNvSpPr/>
            <p:nvPr/>
          </p:nvSpPr>
          <p:spPr bwMode="auto">
            <a:xfrm>
              <a:off x="2700338" y="8832850"/>
              <a:ext cx="787400" cy="25400"/>
            </a:xfrm>
            <a:custGeom>
              <a:avLst/>
              <a:gdLst>
                <a:gd name="T0" fmla="*/ 276 w 281"/>
                <a:gd name="T1" fmla="*/ 9 h 9"/>
                <a:gd name="T2" fmla="*/ 5 w 281"/>
                <a:gd name="T3" fmla="*/ 9 h 9"/>
                <a:gd name="T4" fmla="*/ 0 w 281"/>
                <a:gd name="T5" fmla="*/ 5 h 9"/>
                <a:gd name="T6" fmla="*/ 5 w 281"/>
                <a:gd name="T7" fmla="*/ 0 h 9"/>
                <a:gd name="T8" fmla="*/ 276 w 281"/>
                <a:gd name="T9" fmla="*/ 0 h 9"/>
                <a:gd name="T10" fmla="*/ 281 w 281"/>
                <a:gd name="T11" fmla="*/ 5 h 9"/>
                <a:gd name="T12" fmla="*/ 276 w 281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1" h="9">
                  <a:moveTo>
                    <a:pt x="276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279" y="0"/>
                    <a:pt x="281" y="2"/>
                    <a:pt x="281" y="5"/>
                  </a:cubicBezTo>
                  <a:cubicBezTo>
                    <a:pt x="281" y="7"/>
                    <a:pt x="279" y="9"/>
                    <a:pt x="27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45" name="Freeform 418"/>
          <p:cNvSpPr>
            <a:spLocks noEditPoints="1"/>
          </p:cNvSpPr>
          <p:nvPr/>
        </p:nvSpPr>
        <p:spPr bwMode="auto">
          <a:xfrm>
            <a:off x="1560724" y="4877097"/>
            <a:ext cx="864116" cy="863048"/>
          </a:xfrm>
          <a:custGeom>
            <a:avLst/>
            <a:gdLst>
              <a:gd name="T0" fmla="*/ 229 w 457"/>
              <a:gd name="T1" fmla="*/ 457 h 457"/>
              <a:gd name="T2" fmla="*/ 0 w 457"/>
              <a:gd name="T3" fmla="*/ 228 h 457"/>
              <a:gd name="T4" fmla="*/ 229 w 457"/>
              <a:gd name="T5" fmla="*/ 0 h 457"/>
              <a:gd name="T6" fmla="*/ 457 w 457"/>
              <a:gd name="T7" fmla="*/ 228 h 457"/>
              <a:gd name="T8" fmla="*/ 229 w 457"/>
              <a:gd name="T9" fmla="*/ 457 h 457"/>
              <a:gd name="T10" fmla="*/ 229 w 457"/>
              <a:gd name="T11" fmla="*/ 9 h 457"/>
              <a:gd name="T12" fmla="*/ 9 w 457"/>
              <a:gd name="T13" fmla="*/ 228 h 457"/>
              <a:gd name="T14" fmla="*/ 229 w 457"/>
              <a:gd name="T15" fmla="*/ 448 h 457"/>
              <a:gd name="T16" fmla="*/ 448 w 457"/>
              <a:gd name="T17" fmla="*/ 228 h 457"/>
              <a:gd name="T18" fmla="*/ 229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9" y="457"/>
                </a:moveTo>
                <a:cubicBezTo>
                  <a:pt x="102" y="457"/>
                  <a:pt x="0" y="354"/>
                  <a:pt x="0" y="228"/>
                </a:cubicBezTo>
                <a:cubicBezTo>
                  <a:pt x="0" y="102"/>
                  <a:pt x="102" y="0"/>
                  <a:pt x="229" y="0"/>
                </a:cubicBezTo>
                <a:cubicBezTo>
                  <a:pt x="355" y="0"/>
                  <a:pt x="457" y="102"/>
                  <a:pt x="457" y="228"/>
                </a:cubicBezTo>
                <a:cubicBezTo>
                  <a:pt x="457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9" y="107"/>
                  <a:pt x="9" y="228"/>
                </a:cubicBezTo>
                <a:cubicBezTo>
                  <a:pt x="9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546" name="组合 545"/>
          <p:cNvGrpSpPr/>
          <p:nvPr/>
        </p:nvGrpSpPr>
        <p:grpSpPr>
          <a:xfrm>
            <a:off x="526563" y="3683227"/>
            <a:ext cx="633115" cy="602102"/>
            <a:chOff x="4402138" y="8191500"/>
            <a:chExt cx="939800" cy="893763"/>
          </a:xfrm>
          <a:solidFill>
            <a:srgbClr val="FC621E"/>
          </a:solidFill>
        </p:grpSpPr>
        <p:sp>
          <p:nvSpPr>
            <p:cNvPr id="547" name="Freeform 419"/>
            <p:cNvSpPr>
              <a:spLocks noEditPoints="1"/>
            </p:cNvSpPr>
            <p:nvPr/>
          </p:nvSpPr>
          <p:spPr bwMode="auto">
            <a:xfrm>
              <a:off x="4402138" y="8810625"/>
              <a:ext cx="269875" cy="274638"/>
            </a:xfrm>
            <a:custGeom>
              <a:avLst/>
              <a:gdLst>
                <a:gd name="T0" fmla="*/ 48 w 96"/>
                <a:gd name="T1" fmla="*/ 98 h 98"/>
                <a:gd name="T2" fmla="*/ 0 w 96"/>
                <a:gd name="T3" fmla="*/ 49 h 98"/>
                <a:gd name="T4" fmla="*/ 48 w 96"/>
                <a:gd name="T5" fmla="*/ 0 h 98"/>
                <a:gd name="T6" fmla="*/ 96 w 96"/>
                <a:gd name="T7" fmla="*/ 49 h 98"/>
                <a:gd name="T8" fmla="*/ 48 w 96"/>
                <a:gd name="T9" fmla="*/ 98 h 98"/>
                <a:gd name="T10" fmla="*/ 48 w 96"/>
                <a:gd name="T11" fmla="*/ 9 h 98"/>
                <a:gd name="T12" fmla="*/ 9 w 96"/>
                <a:gd name="T13" fmla="*/ 49 h 98"/>
                <a:gd name="T14" fmla="*/ 48 w 96"/>
                <a:gd name="T15" fmla="*/ 89 h 98"/>
                <a:gd name="T16" fmla="*/ 87 w 96"/>
                <a:gd name="T17" fmla="*/ 49 h 98"/>
                <a:gd name="T18" fmla="*/ 48 w 96"/>
                <a:gd name="T19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8">
                  <a:moveTo>
                    <a:pt x="48" y="98"/>
                  </a:moveTo>
                  <a:cubicBezTo>
                    <a:pt x="22" y="98"/>
                    <a:pt x="0" y="76"/>
                    <a:pt x="0" y="49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75" y="0"/>
                    <a:pt x="96" y="22"/>
                    <a:pt x="96" y="49"/>
                  </a:cubicBezTo>
                  <a:cubicBezTo>
                    <a:pt x="96" y="76"/>
                    <a:pt x="75" y="98"/>
                    <a:pt x="48" y="98"/>
                  </a:cubicBezTo>
                  <a:close/>
                  <a:moveTo>
                    <a:pt x="48" y="9"/>
                  </a:moveTo>
                  <a:cubicBezTo>
                    <a:pt x="27" y="9"/>
                    <a:pt x="9" y="27"/>
                    <a:pt x="9" y="49"/>
                  </a:cubicBezTo>
                  <a:cubicBezTo>
                    <a:pt x="9" y="71"/>
                    <a:pt x="27" y="89"/>
                    <a:pt x="48" y="89"/>
                  </a:cubicBezTo>
                  <a:cubicBezTo>
                    <a:pt x="70" y="89"/>
                    <a:pt x="87" y="71"/>
                    <a:pt x="87" y="49"/>
                  </a:cubicBezTo>
                  <a:cubicBezTo>
                    <a:pt x="87" y="27"/>
                    <a:pt x="70" y="9"/>
                    <a:pt x="4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8" name="Freeform 420"/>
            <p:cNvSpPr>
              <a:spLocks noEditPoints="1"/>
            </p:cNvSpPr>
            <p:nvPr/>
          </p:nvSpPr>
          <p:spPr bwMode="auto">
            <a:xfrm>
              <a:off x="4460875" y="8869363"/>
              <a:ext cx="153988" cy="157163"/>
            </a:xfrm>
            <a:custGeom>
              <a:avLst/>
              <a:gdLst>
                <a:gd name="T0" fmla="*/ 27 w 55"/>
                <a:gd name="T1" fmla="*/ 56 h 56"/>
                <a:gd name="T2" fmla="*/ 0 w 55"/>
                <a:gd name="T3" fmla="*/ 28 h 56"/>
                <a:gd name="T4" fmla="*/ 27 w 55"/>
                <a:gd name="T5" fmla="*/ 0 h 56"/>
                <a:gd name="T6" fmla="*/ 55 w 55"/>
                <a:gd name="T7" fmla="*/ 28 h 56"/>
                <a:gd name="T8" fmla="*/ 27 w 55"/>
                <a:gd name="T9" fmla="*/ 56 h 56"/>
                <a:gd name="T10" fmla="*/ 27 w 55"/>
                <a:gd name="T11" fmla="*/ 9 h 56"/>
                <a:gd name="T12" fmla="*/ 9 w 55"/>
                <a:gd name="T13" fmla="*/ 28 h 56"/>
                <a:gd name="T14" fmla="*/ 27 w 55"/>
                <a:gd name="T15" fmla="*/ 47 h 56"/>
                <a:gd name="T16" fmla="*/ 46 w 55"/>
                <a:gd name="T17" fmla="*/ 28 h 56"/>
                <a:gd name="T18" fmla="*/ 27 w 55"/>
                <a:gd name="T19" fmla="*/ 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6">
                  <a:moveTo>
                    <a:pt x="27" y="56"/>
                  </a:moveTo>
                  <a:cubicBezTo>
                    <a:pt x="12" y="56"/>
                    <a:pt x="0" y="43"/>
                    <a:pt x="0" y="28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8"/>
                  </a:cubicBezTo>
                  <a:cubicBezTo>
                    <a:pt x="55" y="43"/>
                    <a:pt x="42" y="56"/>
                    <a:pt x="27" y="56"/>
                  </a:cubicBezTo>
                  <a:close/>
                  <a:moveTo>
                    <a:pt x="27" y="9"/>
                  </a:moveTo>
                  <a:cubicBezTo>
                    <a:pt x="17" y="9"/>
                    <a:pt x="9" y="18"/>
                    <a:pt x="9" y="28"/>
                  </a:cubicBezTo>
                  <a:cubicBezTo>
                    <a:pt x="9" y="38"/>
                    <a:pt x="17" y="47"/>
                    <a:pt x="27" y="47"/>
                  </a:cubicBezTo>
                  <a:cubicBezTo>
                    <a:pt x="37" y="47"/>
                    <a:pt x="46" y="38"/>
                    <a:pt x="46" y="28"/>
                  </a:cubicBezTo>
                  <a:cubicBezTo>
                    <a:pt x="46" y="18"/>
                    <a:pt x="37" y="9"/>
                    <a:pt x="2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9" name="Freeform 421"/>
            <p:cNvSpPr>
              <a:spLocks noEditPoints="1"/>
            </p:cNvSpPr>
            <p:nvPr/>
          </p:nvSpPr>
          <p:spPr bwMode="auto">
            <a:xfrm>
              <a:off x="4505325" y="8915400"/>
              <a:ext cx="65088" cy="66675"/>
            </a:xfrm>
            <a:custGeom>
              <a:avLst/>
              <a:gdLst>
                <a:gd name="T0" fmla="*/ 11 w 23"/>
                <a:gd name="T1" fmla="*/ 24 h 24"/>
                <a:gd name="T2" fmla="*/ 0 w 23"/>
                <a:gd name="T3" fmla="*/ 12 h 24"/>
                <a:gd name="T4" fmla="*/ 11 w 23"/>
                <a:gd name="T5" fmla="*/ 0 h 24"/>
                <a:gd name="T6" fmla="*/ 23 w 23"/>
                <a:gd name="T7" fmla="*/ 12 h 24"/>
                <a:gd name="T8" fmla="*/ 11 w 23"/>
                <a:gd name="T9" fmla="*/ 24 h 24"/>
                <a:gd name="T10" fmla="*/ 11 w 23"/>
                <a:gd name="T11" fmla="*/ 9 h 24"/>
                <a:gd name="T12" fmla="*/ 9 w 23"/>
                <a:gd name="T13" fmla="*/ 12 h 24"/>
                <a:gd name="T14" fmla="*/ 11 w 23"/>
                <a:gd name="T15" fmla="*/ 14 h 24"/>
                <a:gd name="T16" fmla="*/ 14 w 23"/>
                <a:gd name="T17" fmla="*/ 12 h 24"/>
                <a:gd name="T18" fmla="*/ 11 w 23"/>
                <a:gd name="T19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4">
                  <a:moveTo>
                    <a:pt x="11" y="24"/>
                  </a:moveTo>
                  <a:cubicBezTo>
                    <a:pt x="5" y="24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4"/>
                    <a:pt x="11" y="24"/>
                  </a:cubicBezTo>
                  <a:close/>
                  <a:moveTo>
                    <a:pt x="11" y="9"/>
                  </a:moveTo>
                  <a:cubicBezTo>
                    <a:pt x="10" y="9"/>
                    <a:pt x="9" y="10"/>
                    <a:pt x="9" y="12"/>
                  </a:cubicBezTo>
                  <a:cubicBezTo>
                    <a:pt x="9" y="13"/>
                    <a:pt x="10" y="14"/>
                    <a:pt x="11" y="14"/>
                  </a:cubicBezTo>
                  <a:cubicBezTo>
                    <a:pt x="13" y="14"/>
                    <a:pt x="14" y="13"/>
                    <a:pt x="14" y="12"/>
                  </a:cubicBezTo>
                  <a:cubicBezTo>
                    <a:pt x="14" y="10"/>
                    <a:pt x="13" y="9"/>
                    <a:pt x="1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0" name="Freeform 422"/>
            <p:cNvSpPr/>
            <p:nvPr/>
          </p:nvSpPr>
          <p:spPr bwMode="auto">
            <a:xfrm>
              <a:off x="4624388" y="8642350"/>
              <a:ext cx="512763" cy="227013"/>
            </a:xfrm>
            <a:custGeom>
              <a:avLst/>
              <a:gdLst>
                <a:gd name="T0" fmla="*/ 5 w 183"/>
                <a:gd name="T1" fmla="*/ 81 h 81"/>
                <a:gd name="T2" fmla="*/ 2 w 183"/>
                <a:gd name="T3" fmla="*/ 79 h 81"/>
                <a:gd name="T4" fmla="*/ 1 w 183"/>
                <a:gd name="T5" fmla="*/ 73 h 81"/>
                <a:gd name="T6" fmla="*/ 24 w 183"/>
                <a:gd name="T7" fmla="*/ 51 h 81"/>
                <a:gd name="T8" fmla="*/ 179 w 183"/>
                <a:gd name="T9" fmla="*/ 0 h 81"/>
                <a:gd name="T10" fmla="*/ 183 w 183"/>
                <a:gd name="T11" fmla="*/ 4 h 81"/>
                <a:gd name="T12" fmla="*/ 179 w 183"/>
                <a:gd name="T13" fmla="*/ 9 h 81"/>
                <a:gd name="T14" fmla="*/ 30 w 183"/>
                <a:gd name="T15" fmla="*/ 58 h 81"/>
                <a:gd name="T16" fmla="*/ 8 w 183"/>
                <a:gd name="T17" fmla="*/ 79 h 81"/>
                <a:gd name="T18" fmla="*/ 5 w 183"/>
                <a:gd name="T1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3" h="81">
                  <a:moveTo>
                    <a:pt x="5" y="81"/>
                  </a:moveTo>
                  <a:cubicBezTo>
                    <a:pt x="4" y="81"/>
                    <a:pt x="3" y="80"/>
                    <a:pt x="2" y="79"/>
                  </a:cubicBezTo>
                  <a:cubicBezTo>
                    <a:pt x="0" y="78"/>
                    <a:pt x="0" y="75"/>
                    <a:pt x="1" y="73"/>
                  </a:cubicBezTo>
                  <a:cubicBezTo>
                    <a:pt x="8" y="65"/>
                    <a:pt x="16" y="58"/>
                    <a:pt x="24" y="51"/>
                  </a:cubicBezTo>
                  <a:cubicBezTo>
                    <a:pt x="63" y="18"/>
                    <a:pt x="118" y="0"/>
                    <a:pt x="179" y="0"/>
                  </a:cubicBezTo>
                  <a:cubicBezTo>
                    <a:pt x="181" y="0"/>
                    <a:pt x="183" y="2"/>
                    <a:pt x="183" y="4"/>
                  </a:cubicBezTo>
                  <a:cubicBezTo>
                    <a:pt x="183" y="7"/>
                    <a:pt x="181" y="9"/>
                    <a:pt x="179" y="9"/>
                  </a:cubicBezTo>
                  <a:cubicBezTo>
                    <a:pt x="121" y="9"/>
                    <a:pt x="68" y="26"/>
                    <a:pt x="30" y="58"/>
                  </a:cubicBezTo>
                  <a:cubicBezTo>
                    <a:pt x="22" y="64"/>
                    <a:pt x="15" y="72"/>
                    <a:pt x="8" y="79"/>
                  </a:cubicBezTo>
                  <a:cubicBezTo>
                    <a:pt x="7" y="80"/>
                    <a:pt x="6" y="81"/>
                    <a:pt x="5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1" name="Freeform 423"/>
            <p:cNvSpPr/>
            <p:nvPr/>
          </p:nvSpPr>
          <p:spPr bwMode="auto">
            <a:xfrm>
              <a:off x="4587875" y="8594725"/>
              <a:ext cx="552450" cy="249238"/>
            </a:xfrm>
            <a:custGeom>
              <a:avLst/>
              <a:gdLst>
                <a:gd name="T0" fmla="*/ 5 w 197"/>
                <a:gd name="T1" fmla="*/ 89 h 89"/>
                <a:gd name="T2" fmla="*/ 2 w 197"/>
                <a:gd name="T3" fmla="*/ 88 h 89"/>
                <a:gd name="T4" fmla="*/ 2 w 197"/>
                <a:gd name="T5" fmla="*/ 81 h 89"/>
                <a:gd name="T6" fmla="*/ 135 w 197"/>
                <a:gd name="T7" fmla="*/ 5 h 89"/>
                <a:gd name="T8" fmla="*/ 192 w 197"/>
                <a:gd name="T9" fmla="*/ 0 h 89"/>
                <a:gd name="T10" fmla="*/ 192 w 197"/>
                <a:gd name="T11" fmla="*/ 0 h 89"/>
                <a:gd name="T12" fmla="*/ 197 w 197"/>
                <a:gd name="T13" fmla="*/ 5 h 89"/>
                <a:gd name="T14" fmla="*/ 192 w 197"/>
                <a:gd name="T15" fmla="*/ 9 h 89"/>
                <a:gd name="T16" fmla="*/ 137 w 197"/>
                <a:gd name="T17" fmla="*/ 14 h 89"/>
                <a:gd name="T18" fmla="*/ 9 w 197"/>
                <a:gd name="T19" fmla="*/ 87 h 89"/>
                <a:gd name="T20" fmla="*/ 5 w 197"/>
                <a:gd name="T21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7" h="89">
                  <a:moveTo>
                    <a:pt x="5" y="89"/>
                  </a:moveTo>
                  <a:cubicBezTo>
                    <a:pt x="4" y="89"/>
                    <a:pt x="3" y="88"/>
                    <a:pt x="2" y="88"/>
                  </a:cubicBezTo>
                  <a:cubicBezTo>
                    <a:pt x="0" y="86"/>
                    <a:pt x="0" y="83"/>
                    <a:pt x="2" y="81"/>
                  </a:cubicBezTo>
                  <a:cubicBezTo>
                    <a:pt x="34" y="43"/>
                    <a:pt x="81" y="16"/>
                    <a:pt x="135" y="5"/>
                  </a:cubicBezTo>
                  <a:cubicBezTo>
                    <a:pt x="153" y="2"/>
                    <a:pt x="172" y="0"/>
                    <a:pt x="192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94" y="0"/>
                    <a:pt x="197" y="2"/>
                    <a:pt x="197" y="5"/>
                  </a:cubicBezTo>
                  <a:cubicBezTo>
                    <a:pt x="197" y="7"/>
                    <a:pt x="195" y="9"/>
                    <a:pt x="192" y="9"/>
                  </a:cubicBezTo>
                  <a:cubicBezTo>
                    <a:pt x="173" y="9"/>
                    <a:pt x="154" y="11"/>
                    <a:pt x="137" y="14"/>
                  </a:cubicBezTo>
                  <a:cubicBezTo>
                    <a:pt x="85" y="24"/>
                    <a:pt x="40" y="50"/>
                    <a:pt x="9" y="87"/>
                  </a:cubicBezTo>
                  <a:cubicBezTo>
                    <a:pt x="8" y="88"/>
                    <a:pt x="7" y="89"/>
                    <a:pt x="5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2" name="Freeform 424"/>
            <p:cNvSpPr/>
            <p:nvPr/>
          </p:nvSpPr>
          <p:spPr bwMode="auto">
            <a:xfrm>
              <a:off x="4951413" y="8689975"/>
              <a:ext cx="390525" cy="395288"/>
            </a:xfrm>
            <a:custGeom>
              <a:avLst/>
              <a:gdLst>
                <a:gd name="T0" fmla="*/ 70 w 139"/>
                <a:gd name="T1" fmla="*/ 141 h 141"/>
                <a:gd name="T2" fmla="*/ 0 w 139"/>
                <a:gd name="T3" fmla="*/ 70 h 141"/>
                <a:gd name="T4" fmla="*/ 62 w 139"/>
                <a:gd name="T5" fmla="*/ 1 h 141"/>
                <a:gd name="T6" fmla="*/ 67 w 139"/>
                <a:gd name="T7" fmla="*/ 5 h 141"/>
                <a:gd name="T8" fmla="*/ 62 w 139"/>
                <a:gd name="T9" fmla="*/ 10 h 141"/>
                <a:gd name="T10" fmla="*/ 9 w 139"/>
                <a:gd name="T11" fmla="*/ 70 h 141"/>
                <a:gd name="T12" fmla="*/ 70 w 139"/>
                <a:gd name="T13" fmla="*/ 132 h 141"/>
                <a:gd name="T14" fmla="*/ 130 w 139"/>
                <a:gd name="T15" fmla="*/ 70 h 141"/>
                <a:gd name="T16" fmla="*/ 76 w 139"/>
                <a:gd name="T17" fmla="*/ 9 h 141"/>
                <a:gd name="T18" fmla="*/ 72 w 139"/>
                <a:gd name="T19" fmla="*/ 4 h 141"/>
                <a:gd name="T20" fmla="*/ 77 w 139"/>
                <a:gd name="T21" fmla="*/ 0 h 141"/>
                <a:gd name="T22" fmla="*/ 139 w 139"/>
                <a:gd name="T23" fmla="*/ 70 h 141"/>
                <a:gd name="T24" fmla="*/ 70 w 139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9" h="141">
                  <a:moveTo>
                    <a:pt x="70" y="141"/>
                  </a:moveTo>
                  <a:cubicBezTo>
                    <a:pt x="31" y="141"/>
                    <a:pt x="0" y="109"/>
                    <a:pt x="0" y="70"/>
                  </a:cubicBezTo>
                  <a:cubicBezTo>
                    <a:pt x="0" y="34"/>
                    <a:pt x="27" y="4"/>
                    <a:pt x="62" y="1"/>
                  </a:cubicBezTo>
                  <a:cubicBezTo>
                    <a:pt x="64" y="0"/>
                    <a:pt x="66" y="2"/>
                    <a:pt x="67" y="5"/>
                  </a:cubicBezTo>
                  <a:cubicBezTo>
                    <a:pt x="67" y="7"/>
                    <a:pt x="65" y="10"/>
                    <a:pt x="62" y="10"/>
                  </a:cubicBezTo>
                  <a:cubicBezTo>
                    <a:pt x="29" y="13"/>
                    <a:pt x="9" y="43"/>
                    <a:pt x="9" y="70"/>
                  </a:cubicBezTo>
                  <a:cubicBezTo>
                    <a:pt x="9" y="104"/>
                    <a:pt x="36" y="132"/>
                    <a:pt x="70" y="132"/>
                  </a:cubicBezTo>
                  <a:cubicBezTo>
                    <a:pt x="103" y="132"/>
                    <a:pt x="130" y="104"/>
                    <a:pt x="130" y="70"/>
                  </a:cubicBezTo>
                  <a:cubicBezTo>
                    <a:pt x="130" y="38"/>
                    <a:pt x="107" y="13"/>
                    <a:pt x="76" y="9"/>
                  </a:cubicBezTo>
                  <a:cubicBezTo>
                    <a:pt x="74" y="9"/>
                    <a:pt x="72" y="7"/>
                    <a:pt x="72" y="4"/>
                  </a:cubicBezTo>
                  <a:cubicBezTo>
                    <a:pt x="72" y="2"/>
                    <a:pt x="75" y="0"/>
                    <a:pt x="77" y="0"/>
                  </a:cubicBezTo>
                  <a:cubicBezTo>
                    <a:pt x="112" y="4"/>
                    <a:pt x="139" y="34"/>
                    <a:pt x="139" y="70"/>
                  </a:cubicBezTo>
                  <a:cubicBezTo>
                    <a:pt x="139" y="109"/>
                    <a:pt x="108" y="141"/>
                    <a:pt x="70" y="1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3" name="Freeform 425"/>
            <p:cNvSpPr/>
            <p:nvPr/>
          </p:nvSpPr>
          <p:spPr bwMode="auto">
            <a:xfrm>
              <a:off x="5002213" y="8743950"/>
              <a:ext cx="288925" cy="288925"/>
            </a:xfrm>
            <a:custGeom>
              <a:avLst/>
              <a:gdLst>
                <a:gd name="T0" fmla="*/ 52 w 103"/>
                <a:gd name="T1" fmla="*/ 103 h 103"/>
                <a:gd name="T2" fmla="*/ 0 w 103"/>
                <a:gd name="T3" fmla="*/ 51 h 103"/>
                <a:gd name="T4" fmla="*/ 43 w 103"/>
                <a:gd name="T5" fmla="*/ 1 h 103"/>
                <a:gd name="T6" fmla="*/ 48 w 103"/>
                <a:gd name="T7" fmla="*/ 4 h 103"/>
                <a:gd name="T8" fmla="*/ 45 w 103"/>
                <a:gd name="T9" fmla="*/ 10 h 103"/>
                <a:gd name="T10" fmla="*/ 10 w 103"/>
                <a:gd name="T11" fmla="*/ 51 h 103"/>
                <a:gd name="T12" fmla="*/ 52 w 103"/>
                <a:gd name="T13" fmla="*/ 94 h 103"/>
                <a:gd name="T14" fmla="*/ 93 w 103"/>
                <a:gd name="T15" fmla="*/ 51 h 103"/>
                <a:gd name="T16" fmla="*/ 58 w 103"/>
                <a:gd name="T17" fmla="*/ 10 h 103"/>
                <a:gd name="T18" fmla="*/ 54 w 103"/>
                <a:gd name="T19" fmla="*/ 5 h 103"/>
                <a:gd name="T20" fmla="*/ 59 w 103"/>
                <a:gd name="T21" fmla="*/ 1 h 103"/>
                <a:gd name="T22" fmla="*/ 103 w 103"/>
                <a:gd name="T23" fmla="*/ 51 h 103"/>
                <a:gd name="T24" fmla="*/ 52 w 103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03">
                  <a:moveTo>
                    <a:pt x="52" y="103"/>
                  </a:moveTo>
                  <a:cubicBezTo>
                    <a:pt x="23" y="103"/>
                    <a:pt x="0" y="79"/>
                    <a:pt x="0" y="51"/>
                  </a:cubicBezTo>
                  <a:cubicBezTo>
                    <a:pt x="0" y="30"/>
                    <a:pt x="18" y="5"/>
                    <a:pt x="43" y="1"/>
                  </a:cubicBezTo>
                  <a:cubicBezTo>
                    <a:pt x="46" y="0"/>
                    <a:pt x="48" y="2"/>
                    <a:pt x="48" y="4"/>
                  </a:cubicBezTo>
                  <a:cubicBezTo>
                    <a:pt x="49" y="7"/>
                    <a:pt x="47" y="9"/>
                    <a:pt x="45" y="10"/>
                  </a:cubicBezTo>
                  <a:cubicBezTo>
                    <a:pt x="24" y="13"/>
                    <a:pt x="10" y="34"/>
                    <a:pt x="10" y="51"/>
                  </a:cubicBezTo>
                  <a:cubicBezTo>
                    <a:pt x="10" y="74"/>
                    <a:pt x="28" y="94"/>
                    <a:pt x="52" y="94"/>
                  </a:cubicBezTo>
                  <a:cubicBezTo>
                    <a:pt x="75" y="94"/>
                    <a:pt x="93" y="74"/>
                    <a:pt x="93" y="51"/>
                  </a:cubicBezTo>
                  <a:cubicBezTo>
                    <a:pt x="93" y="34"/>
                    <a:pt x="81" y="14"/>
                    <a:pt x="58" y="10"/>
                  </a:cubicBezTo>
                  <a:cubicBezTo>
                    <a:pt x="55" y="9"/>
                    <a:pt x="54" y="7"/>
                    <a:pt x="54" y="5"/>
                  </a:cubicBezTo>
                  <a:cubicBezTo>
                    <a:pt x="55" y="2"/>
                    <a:pt x="57" y="0"/>
                    <a:pt x="59" y="1"/>
                  </a:cubicBezTo>
                  <a:cubicBezTo>
                    <a:pt x="88" y="6"/>
                    <a:pt x="103" y="30"/>
                    <a:pt x="103" y="51"/>
                  </a:cubicBezTo>
                  <a:cubicBezTo>
                    <a:pt x="103" y="79"/>
                    <a:pt x="80" y="103"/>
                    <a:pt x="52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4" name="Freeform 426"/>
            <p:cNvSpPr>
              <a:spLocks noEditPoints="1"/>
            </p:cNvSpPr>
            <p:nvPr/>
          </p:nvSpPr>
          <p:spPr bwMode="auto">
            <a:xfrm>
              <a:off x="4972050" y="8191500"/>
              <a:ext cx="106363" cy="109538"/>
            </a:xfrm>
            <a:custGeom>
              <a:avLst/>
              <a:gdLst>
                <a:gd name="T0" fmla="*/ 19 w 38"/>
                <a:gd name="T1" fmla="*/ 39 h 39"/>
                <a:gd name="T2" fmla="*/ 0 w 38"/>
                <a:gd name="T3" fmla="*/ 20 h 39"/>
                <a:gd name="T4" fmla="*/ 19 w 38"/>
                <a:gd name="T5" fmla="*/ 0 h 39"/>
                <a:gd name="T6" fmla="*/ 38 w 38"/>
                <a:gd name="T7" fmla="*/ 20 h 39"/>
                <a:gd name="T8" fmla="*/ 19 w 38"/>
                <a:gd name="T9" fmla="*/ 39 h 39"/>
                <a:gd name="T10" fmla="*/ 19 w 38"/>
                <a:gd name="T11" fmla="*/ 10 h 39"/>
                <a:gd name="T12" fmla="*/ 9 w 38"/>
                <a:gd name="T13" fmla="*/ 20 h 39"/>
                <a:gd name="T14" fmla="*/ 19 w 38"/>
                <a:gd name="T15" fmla="*/ 30 h 39"/>
                <a:gd name="T16" fmla="*/ 28 w 38"/>
                <a:gd name="T17" fmla="*/ 20 h 39"/>
                <a:gd name="T18" fmla="*/ 19 w 38"/>
                <a:gd name="T19" fmla="*/ 1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9">
                  <a:moveTo>
                    <a:pt x="19" y="39"/>
                  </a:moveTo>
                  <a:cubicBezTo>
                    <a:pt x="8" y="39"/>
                    <a:pt x="0" y="30"/>
                    <a:pt x="0" y="20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29" y="0"/>
                    <a:pt x="38" y="9"/>
                    <a:pt x="38" y="20"/>
                  </a:cubicBezTo>
                  <a:cubicBezTo>
                    <a:pt x="38" y="30"/>
                    <a:pt x="29" y="39"/>
                    <a:pt x="19" y="39"/>
                  </a:cubicBezTo>
                  <a:close/>
                  <a:moveTo>
                    <a:pt x="19" y="10"/>
                  </a:moveTo>
                  <a:cubicBezTo>
                    <a:pt x="13" y="10"/>
                    <a:pt x="9" y="14"/>
                    <a:pt x="9" y="20"/>
                  </a:cubicBezTo>
                  <a:cubicBezTo>
                    <a:pt x="9" y="25"/>
                    <a:pt x="13" y="30"/>
                    <a:pt x="19" y="30"/>
                  </a:cubicBezTo>
                  <a:cubicBezTo>
                    <a:pt x="24" y="30"/>
                    <a:pt x="28" y="25"/>
                    <a:pt x="28" y="20"/>
                  </a:cubicBezTo>
                  <a:cubicBezTo>
                    <a:pt x="28" y="14"/>
                    <a:pt x="24" y="10"/>
                    <a:pt x="1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5" name="Freeform 428"/>
            <p:cNvSpPr/>
            <p:nvPr/>
          </p:nvSpPr>
          <p:spPr bwMode="auto">
            <a:xfrm>
              <a:off x="4759325" y="8580438"/>
              <a:ext cx="23813" cy="127000"/>
            </a:xfrm>
            <a:custGeom>
              <a:avLst/>
              <a:gdLst>
                <a:gd name="T0" fmla="*/ 5 w 9"/>
                <a:gd name="T1" fmla="*/ 45 h 45"/>
                <a:gd name="T2" fmla="*/ 0 w 9"/>
                <a:gd name="T3" fmla="*/ 40 h 45"/>
                <a:gd name="T4" fmla="*/ 0 w 9"/>
                <a:gd name="T5" fmla="*/ 4 h 45"/>
                <a:gd name="T6" fmla="*/ 5 w 9"/>
                <a:gd name="T7" fmla="*/ 0 h 45"/>
                <a:gd name="T8" fmla="*/ 9 w 9"/>
                <a:gd name="T9" fmla="*/ 4 h 45"/>
                <a:gd name="T10" fmla="*/ 9 w 9"/>
                <a:gd name="T11" fmla="*/ 40 h 45"/>
                <a:gd name="T12" fmla="*/ 5 w 9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5">
                  <a:moveTo>
                    <a:pt x="5" y="45"/>
                  </a:moveTo>
                  <a:cubicBezTo>
                    <a:pt x="2" y="45"/>
                    <a:pt x="0" y="42"/>
                    <a:pt x="0" y="4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2"/>
                    <a:pt x="7" y="45"/>
                    <a:pt x="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6" name="Freeform 429"/>
            <p:cNvSpPr>
              <a:spLocks noEditPoints="1"/>
            </p:cNvSpPr>
            <p:nvPr/>
          </p:nvSpPr>
          <p:spPr bwMode="auto">
            <a:xfrm>
              <a:off x="4668838" y="8521700"/>
              <a:ext cx="204788" cy="84137"/>
            </a:xfrm>
            <a:custGeom>
              <a:avLst/>
              <a:gdLst>
                <a:gd name="T0" fmla="*/ 61 w 73"/>
                <a:gd name="T1" fmla="*/ 30 h 30"/>
                <a:gd name="T2" fmla="*/ 12 w 73"/>
                <a:gd name="T3" fmla="*/ 30 h 30"/>
                <a:gd name="T4" fmla="*/ 0 w 73"/>
                <a:gd name="T5" fmla="*/ 18 h 30"/>
                <a:gd name="T6" fmla="*/ 12 w 73"/>
                <a:gd name="T7" fmla="*/ 0 h 30"/>
                <a:gd name="T8" fmla="*/ 13 w 73"/>
                <a:gd name="T9" fmla="*/ 0 h 30"/>
                <a:gd name="T10" fmla="*/ 61 w 73"/>
                <a:gd name="T11" fmla="*/ 5 h 30"/>
                <a:gd name="T12" fmla="*/ 73 w 73"/>
                <a:gd name="T13" fmla="*/ 18 h 30"/>
                <a:gd name="T14" fmla="*/ 61 w 73"/>
                <a:gd name="T15" fmla="*/ 30 h 30"/>
                <a:gd name="T16" fmla="*/ 12 w 73"/>
                <a:gd name="T17" fmla="*/ 9 h 30"/>
                <a:gd name="T18" fmla="*/ 9 w 73"/>
                <a:gd name="T19" fmla="*/ 18 h 30"/>
                <a:gd name="T20" fmla="*/ 12 w 73"/>
                <a:gd name="T21" fmla="*/ 21 h 30"/>
                <a:gd name="T22" fmla="*/ 61 w 73"/>
                <a:gd name="T23" fmla="*/ 21 h 30"/>
                <a:gd name="T24" fmla="*/ 64 w 73"/>
                <a:gd name="T25" fmla="*/ 18 h 30"/>
                <a:gd name="T26" fmla="*/ 61 w 73"/>
                <a:gd name="T27" fmla="*/ 14 h 30"/>
                <a:gd name="T28" fmla="*/ 61 w 73"/>
                <a:gd name="T29" fmla="*/ 14 h 30"/>
                <a:gd name="T30" fmla="*/ 12 w 73"/>
                <a:gd name="T31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3" h="30">
                  <a:moveTo>
                    <a:pt x="61" y="30"/>
                  </a:moveTo>
                  <a:cubicBezTo>
                    <a:pt x="12" y="30"/>
                    <a:pt x="12" y="30"/>
                    <a:pt x="12" y="30"/>
                  </a:cubicBezTo>
                  <a:cubicBezTo>
                    <a:pt x="5" y="30"/>
                    <a:pt x="0" y="24"/>
                    <a:pt x="0" y="18"/>
                  </a:cubicBezTo>
                  <a:cubicBezTo>
                    <a:pt x="0" y="9"/>
                    <a:pt x="4" y="0"/>
                    <a:pt x="12" y="0"/>
                  </a:cubicBezTo>
                  <a:cubicBezTo>
                    <a:pt x="12" y="0"/>
                    <a:pt x="12" y="0"/>
                    <a:pt x="13" y="0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8" y="5"/>
                    <a:pt x="73" y="11"/>
                    <a:pt x="73" y="18"/>
                  </a:cubicBezTo>
                  <a:cubicBezTo>
                    <a:pt x="73" y="24"/>
                    <a:pt x="68" y="30"/>
                    <a:pt x="61" y="30"/>
                  </a:cubicBezTo>
                  <a:close/>
                  <a:moveTo>
                    <a:pt x="12" y="9"/>
                  </a:moveTo>
                  <a:cubicBezTo>
                    <a:pt x="10" y="10"/>
                    <a:pt x="9" y="14"/>
                    <a:pt x="9" y="18"/>
                  </a:cubicBezTo>
                  <a:cubicBezTo>
                    <a:pt x="9" y="19"/>
                    <a:pt x="11" y="21"/>
                    <a:pt x="12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3" y="21"/>
                    <a:pt x="64" y="19"/>
                    <a:pt x="64" y="18"/>
                  </a:cubicBezTo>
                  <a:cubicBezTo>
                    <a:pt x="64" y="16"/>
                    <a:pt x="63" y="14"/>
                    <a:pt x="61" y="14"/>
                  </a:cubicBezTo>
                  <a:cubicBezTo>
                    <a:pt x="61" y="14"/>
                    <a:pt x="61" y="14"/>
                    <a:pt x="61" y="14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7" name="Freeform 430"/>
            <p:cNvSpPr>
              <a:spLocks noEditPoints="1"/>
            </p:cNvSpPr>
            <p:nvPr/>
          </p:nvSpPr>
          <p:spPr bwMode="auto">
            <a:xfrm>
              <a:off x="5035550" y="8232775"/>
              <a:ext cx="284163" cy="682625"/>
            </a:xfrm>
            <a:custGeom>
              <a:avLst/>
              <a:gdLst>
                <a:gd name="T0" fmla="*/ 39 w 101"/>
                <a:gd name="T1" fmla="*/ 243 h 243"/>
                <a:gd name="T2" fmla="*/ 27 w 101"/>
                <a:gd name="T3" fmla="*/ 231 h 243"/>
                <a:gd name="T4" fmla="*/ 27 w 101"/>
                <a:gd name="T5" fmla="*/ 117 h 243"/>
                <a:gd name="T6" fmla="*/ 66 w 101"/>
                <a:gd name="T7" fmla="*/ 59 h 243"/>
                <a:gd name="T8" fmla="*/ 72 w 101"/>
                <a:gd name="T9" fmla="*/ 56 h 243"/>
                <a:gd name="T10" fmla="*/ 6 w 101"/>
                <a:gd name="T11" fmla="*/ 22 h 243"/>
                <a:gd name="T12" fmla="*/ 1 w 101"/>
                <a:gd name="T13" fmla="*/ 19 h 243"/>
                <a:gd name="T14" fmla="*/ 0 w 101"/>
                <a:gd name="T15" fmla="*/ 15 h 243"/>
                <a:gd name="T16" fmla="*/ 2 w 101"/>
                <a:gd name="T17" fmla="*/ 12 h 243"/>
                <a:gd name="T18" fmla="*/ 5 w 101"/>
                <a:gd name="T19" fmla="*/ 5 h 243"/>
                <a:gd name="T20" fmla="*/ 5 w 101"/>
                <a:gd name="T21" fmla="*/ 4 h 243"/>
                <a:gd name="T22" fmla="*/ 7 w 101"/>
                <a:gd name="T23" fmla="*/ 1 h 243"/>
                <a:gd name="T24" fmla="*/ 10 w 101"/>
                <a:gd name="T25" fmla="*/ 0 h 243"/>
                <a:gd name="T26" fmla="*/ 14 w 101"/>
                <a:gd name="T27" fmla="*/ 0 h 243"/>
                <a:gd name="T28" fmla="*/ 55 w 101"/>
                <a:gd name="T29" fmla="*/ 18 h 243"/>
                <a:gd name="T30" fmla="*/ 55 w 101"/>
                <a:gd name="T31" fmla="*/ 18 h 243"/>
                <a:gd name="T32" fmla="*/ 97 w 101"/>
                <a:gd name="T33" fmla="*/ 62 h 243"/>
                <a:gd name="T34" fmla="*/ 96 w 101"/>
                <a:gd name="T35" fmla="*/ 63 h 243"/>
                <a:gd name="T36" fmla="*/ 78 w 101"/>
                <a:gd name="T37" fmla="*/ 80 h 243"/>
                <a:gd name="T38" fmla="*/ 51 w 101"/>
                <a:gd name="T39" fmla="*/ 117 h 243"/>
                <a:gd name="T40" fmla="*/ 51 w 101"/>
                <a:gd name="T41" fmla="*/ 231 h 243"/>
                <a:gd name="T42" fmla="*/ 39 w 101"/>
                <a:gd name="T43" fmla="*/ 243 h 243"/>
                <a:gd name="T44" fmla="*/ 12 w 101"/>
                <a:gd name="T45" fmla="*/ 14 h 243"/>
                <a:gd name="T46" fmla="*/ 83 w 101"/>
                <a:gd name="T47" fmla="*/ 57 h 243"/>
                <a:gd name="T48" fmla="*/ 82 w 101"/>
                <a:gd name="T49" fmla="*/ 59 h 243"/>
                <a:gd name="T50" fmla="*/ 70 w 101"/>
                <a:gd name="T51" fmla="*/ 68 h 243"/>
                <a:gd name="T52" fmla="*/ 37 w 101"/>
                <a:gd name="T53" fmla="*/ 117 h 243"/>
                <a:gd name="T54" fmla="*/ 37 w 101"/>
                <a:gd name="T55" fmla="*/ 231 h 243"/>
                <a:gd name="T56" fmla="*/ 39 w 101"/>
                <a:gd name="T57" fmla="*/ 234 h 243"/>
                <a:gd name="T58" fmla="*/ 42 w 101"/>
                <a:gd name="T59" fmla="*/ 231 h 243"/>
                <a:gd name="T60" fmla="*/ 42 w 101"/>
                <a:gd name="T61" fmla="*/ 117 h 243"/>
                <a:gd name="T62" fmla="*/ 73 w 101"/>
                <a:gd name="T63" fmla="*/ 72 h 243"/>
                <a:gd name="T64" fmla="*/ 88 w 101"/>
                <a:gd name="T65" fmla="*/ 60 h 243"/>
                <a:gd name="T66" fmla="*/ 51 w 101"/>
                <a:gd name="T67" fmla="*/ 26 h 243"/>
                <a:gd name="T68" fmla="*/ 51 w 101"/>
                <a:gd name="T69" fmla="*/ 26 h 243"/>
                <a:gd name="T70" fmla="*/ 14 w 101"/>
                <a:gd name="T71" fmla="*/ 10 h 243"/>
                <a:gd name="T72" fmla="*/ 12 w 101"/>
                <a:gd name="T73" fmla="*/ 14 h 243"/>
                <a:gd name="T74" fmla="*/ 74 w 101"/>
                <a:gd name="T75" fmla="*/ 58 h 243"/>
                <a:gd name="T76" fmla="*/ 74 w 101"/>
                <a:gd name="T77" fmla="*/ 58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1" h="243">
                  <a:moveTo>
                    <a:pt x="39" y="243"/>
                  </a:moveTo>
                  <a:cubicBezTo>
                    <a:pt x="33" y="243"/>
                    <a:pt x="27" y="238"/>
                    <a:pt x="27" y="231"/>
                  </a:cubicBezTo>
                  <a:cubicBezTo>
                    <a:pt x="27" y="117"/>
                    <a:pt x="27" y="117"/>
                    <a:pt x="27" y="117"/>
                  </a:cubicBezTo>
                  <a:cubicBezTo>
                    <a:pt x="27" y="80"/>
                    <a:pt x="51" y="67"/>
                    <a:pt x="66" y="59"/>
                  </a:cubicBezTo>
                  <a:cubicBezTo>
                    <a:pt x="67" y="59"/>
                    <a:pt x="70" y="57"/>
                    <a:pt x="72" y="56"/>
                  </a:cubicBezTo>
                  <a:cubicBezTo>
                    <a:pt x="66" y="50"/>
                    <a:pt x="42" y="35"/>
                    <a:pt x="6" y="22"/>
                  </a:cubicBezTo>
                  <a:cubicBezTo>
                    <a:pt x="4" y="21"/>
                    <a:pt x="2" y="20"/>
                    <a:pt x="1" y="19"/>
                  </a:cubicBezTo>
                  <a:cubicBezTo>
                    <a:pt x="0" y="18"/>
                    <a:pt x="0" y="16"/>
                    <a:pt x="0" y="15"/>
                  </a:cubicBezTo>
                  <a:cubicBezTo>
                    <a:pt x="0" y="14"/>
                    <a:pt x="1" y="13"/>
                    <a:pt x="2" y="12"/>
                  </a:cubicBezTo>
                  <a:cubicBezTo>
                    <a:pt x="4" y="10"/>
                    <a:pt x="5" y="8"/>
                    <a:pt x="5" y="5"/>
                  </a:cubicBezTo>
                  <a:cubicBezTo>
                    <a:pt x="5" y="5"/>
                    <a:pt x="5" y="5"/>
                    <a:pt x="5" y="4"/>
                  </a:cubicBezTo>
                  <a:cubicBezTo>
                    <a:pt x="5" y="3"/>
                    <a:pt x="6" y="2"/>
                    <a:pt x="7" y="1"/>
                  </a:cubicBezTo>
                  <a:cubicBezTo>
                    <a:pt x="8" y="0"/>
                    <a:pt x="9" y="0"/>
                    <a:pt x="10" y="0"/>
                  </a:cubicBezTo>
                  <a:cubicBezTo>
                    <a:pt x="11" y="0"/>
                    <a:pt x="13" y="0"/>
                    <a:pt x="14" y="0"/>
                  </a:cubicBezTo>
                  <a:cubicBezTo>
                    <a:pt x="18" y="2"/>
                    <a:pt x="36" y="9"/>
                    <a:pt x="55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88" y="34"/>
                    <a:pt x="101" y="47"/>
                    <a:pt x="97" y="62"/>
                  </a:cubicBezTo>
                  <a:cubicBezTo>
                    <a:pt x="97" y="62"/>
                    <a:pt x="97" y="63"/>
                    <a:pt x="96" y="63"/>
                  </a:cubicBezTo>
                  <a:cubicBezTo>
                    <a:pt x="93" y="71"/>
                    <a:pt x="85" y="76"/>
                    <a:pt x="78" y="80"/>
                  </a:cubicBezTo>
                  <a:cubicBezTo>
                    <a:pt x="64" y="87"/>
                    <a:pt x="51" y="94"/>
                    <a:pt x="51" y="117"/>
                  </a:cubicBezTo>
                  <a:cubicBezTo>
                    <a:pt x="51" y="231"/>
                    <a:pt x="51" y="231"/>
                    <a:pt x="51" y="231"/>
                  </a:cubicBezTo>
                  <a:cubicBezTo>
                    <a:pt x="51" y="238"/>
                    <a:pt x="46" y="243"/>
                    <a:pt x="39" y="243"/>
                  </a:cubicBezTo>
                  <a:close/>
                  <a:moveTo>
                    <a:pt x="12" y="14"/>
                  </a:moveTo>
                  <a:cubicBezTo>
                    <a:pt x="40" y="25"/>
                    <a:pt x="82" y="45"/>
                    <a:pt x="83" y="57"/>
                  </a:cubicBezTo>
                  <a:cubicBezTo>
                    <a:pt x="83" y="58"/>
                    <a:pt x="83" y="59"/>
                    <a:pt x="82" y="59"/>
                  </a:cubicBezTo>
                  <a:cubicBezTo>
                    <a:pt x="80" y="62"/>
                    <a:pt x="76" y="64"/>
                    <a:pt x="70" y="68"/>
                  </a:cubicBezTo>
                  <a:cubicBezTo>
                    <a:pt x="56" y="75"/>
                    <a:pt x="37" y="86"/>
                    <a:pt x="37" y="117"/>
                  </a:cubicBezTo>
                  <a:cubicBezTo>
                    <a:pt x="37" y="231"/>
                    <a:pt x="37" y="231"/>
                    <a:pt x="37" y="231"/>
                  </a:cubicBezTo>
                  <a:cubicBezTo>
                    <a:pt x="37" y="232"/>
                    <a:pt x="38" y="234"/>
                    <a:pt x="39" y="234"/>
                  </a:cubicBezTo>
                  <a:cubicBezTo>
                    <a:pt x="41" y="234"/>
                    <a:pt x="42" y="232"/>
                    <a:pt x="42" y="231"/>
                  </a:cubicBezTo>
                  <a:cubicBezTo>
                    <a:pt x="42" y="117"/>
                    <a:pt x="42" y="117"/>
                    <a:pt x="42" y="117"/>
                  </a:cubicBezTo>
                  <a:cubicBezTo>
                    <a:pt x="42" y="88"/>
                    <a:pt x="59" y="79"/>
                    <a:pt x="73" y="72"/>
                  </a:cubicBezTo>
                  <a:cubicBezTo>
                    <a:pt x="80" y="68"/>
                    <a:pt x="86" y="65"/>
                    <a:pt x="88" y="60"/>
                  </a:cubicBezTo>
                  <a:cubicBezTo>
                    <a:pt x="90" y="50"/>
                    <a:pt x="78" y="39"/>
                    <a:pt x="5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36" y="19"/>
                    <a:pt x="20" y="12"/>
                    <a:pt x="14" y="10"/>
                  </a:cubicBezTo>
                  <a:cubicBezTo>
                    <a:pt x="13" y="12"/>
                    <a:pt x="13" y="13"/>
                    <a:pt x="12" y="14"/>
                  </a:cubicBezTo>
                  <a:close/>
                  <a:moveTo>
                    <a:pt x="74" y="58"/>
                  </a:moveTo>
                  <a:cubicBezTo>
                    <a:pt x="74" y="58"/>
                    <a:pt x="74" y="58"/>
                    <a:pt x="74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8" name="Freeform 431"/>
            <p:cNvSpPr/>
            <p:nvPr/>
          </p:nvSpPr>
          <p:spPr bwMode="auto">
            <a:xfrm>
              <a:off x="5081588" y="8820150"/>
              <a:ext cx="131763" cy="131762"/>
            </a:xfrm>
            <a:custGeom>
              <a:avLst/>
              <a:gdLst>
                <a:gd name="T0" fmla="*/ 24 w 47"/>
                <a:gd name="T1" fmla="*/ 47 h 47"/>
                <a:gd name="T2" fmla="*/ 0 w 47"/>
                <a:gd name="T3" fmla="*/ 23 h 47"/>
                <a:gd name="T4" fmla="*/ 14 w 47"/>
                <a:gd name="T5" fmla="*/ 2 h 47"/>
                <a:gd name="T6" fmla="*/ 20 w 47"/>
                <a:gd name="T7" fmla="*/ 4 h 47"/>
                <a:gd name="T8" fmla="*/ 18 w 47"/>
                <a:gd name="T9" fmla="*/ 10 h 47"/>
                <a:gd name="T10" fmla="*/ 9 w 47"/>
                <a:gd name="T11" fmla="*/ 23 h 47"/>
                <a:gd name="T12" fmla="*/ 24 w 47"/>
                <a:gd name="T13" fmla="*/ 38 h 47"/>
                <a:gd name="T14" fmla="*/ 38 w 47"/>
                <a:gd name="T15" fmla="*/ 23 h 47"/>
                <a:gd name="T16" fmla="*/ 29 w 47"/>
                <a:gd name="T17" fmla="*/ 10 h 47"/>
                <a:gd name="T18" fmla="*/ 26 w 47"/>
                <a:gd name="T19" fmla="*/ 4 h 47"/>
                <a:gd name="T20" fmla="*/ 32 w 47"/>
                <a:gd name="T21" fmla="*/ 1 h 47"/>
                <a:gd name="T22" fmla="*/ 47 w 47"/>
                <a:gd name="T23" fmla="*/ 23 h 47"/>
                <a:gd name="T24" fmla="*/ 24 w 47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47">
                  <a:moveTo>
                    <a:pt x="24" y="47"/>
                  </a:moveTo>
                  <a:cubicBezTo>
                    <a:pt x="10" y="47"/>
                    <a:pt x="0" y="36"/>
                    <a:pt x="0" y="23"/>
                  </a:cubicBezTo>
                  <a:cubicBezTo>
                    <a:pt x="0" y="14"/>
                    <a:pt x="5" y="5"/>
                    <a:pt x="14" y="2"/>
                  </a:cubicBezTo>
                  <a:cubicBezTo>
                    <a:pt x="16" y="0"/>
                    <a:pt x="19" y="2"/>
                    <a:pt x="20" y="4"/>
                  </a:cubicBezTo>
                  <a:cubicBezTo>
                    <a:pt x="21" y="6"/>
                    <a:pt x="20" y="9"/>
                    <a:pt x="18" y="10"/>
                  </a:cubicBezTo>
                  <a:cubicBezTo>
                    <a:pt x="12" y="12"/>
                    <a:pt x="9" y="18"/>
                    <a:pt x="9" y="23"/>
                  </a:cubicBezTo>
                  <a:cubicBezTo>
                    <a:pt x="9" y="31"/>
                    <a:pt x="15" y="38"/>
                    <a:pt x="24" y="38"/>
                  </a:cubicBezTo>
                  <a:cubicBezTo>
                    <a:pt x="32" y="38"/>
                    <a:pt x="38" y="31"/>
                    <a:pt x="38" y="23"/>
                  </a:cubicBezTo>
                  <a:cubicBezTo>
                    <a:pt x="38" y="17"/>
                    <a:pt x="35" y="12"/>
                    <a:pt x="29" y="10"/>
                  </a:cubicBezTo>
                  <a:cubicBezTo>
                    <a:pt x="27" y="9"/>
                    <a:pt x="25" y="6"/>
                    <a:pt x="26" y="4"/>
                  </a:cubicBezTo>
                  <a:cubicBezTo>
                    <a:pt x="27" y="1"/>
                    <a:pt x="30" y="0"/>
                    <a:pt x="32" y="1"/>
                  </a:cubicBezTo>
                  <a:cubicBezTo>
                    <a:pt x="41" y="5"/>
                    <a:pt x="47" y="14"/>
                    <a:pt x="47" y="23"/>
                  </a:cubicBezTo>
                  <a:cubicBezTo>
                    <a:pt x="47" y="36"/>
                    <a:pt x="37" y="47"/>
                    <a:pt x="24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59" name="Freeform 432"/>
          <p:cNvSpPr>
            <a:spLocks noEditPoints="1"/>
          </p:cNvSpPr>
          <p:nvPr/>
        </p:nvSpPr>
        <p:spPr bwMode="auto">
          <a:xfrm>
            <a:off x="411063" y="3594464"/>
            <a:ext cx="864116" cy="863047"/>
          </a:xfrm>
          <a:custGeom>
            <a:avLst/>
            <a:gdLst>
              <a:gd name="T0" fmla="*/ 229 w 457"/>
              <a:gd name="T1" fmla="*/ 457 h 457"/>
              <a:gd name="T2" fmla="*/ 0 w 457"/>
              <a:gd name="T3" fmla="*/ 228 h 457"/>
              <a:gd name="T4" fmla="*/ 229 w 457"/>
              <a:gd name="T5" fmla="*/ 0 h 457"/>
              <a:gd name="T6" fmla="*/ 457 w 457"/>
              <a:gd name="T7" fmla="*/ 228 h 457"/>
              <a:gd name="T8" fmla="*/ 229 w 457"/>
              <a:gd name="T9" fmla="*/ 457 h 457"/>
              <a:gd name="T10" fmla="*/ 229 w 457"/>
              <a:gd name="T11" fmla="*/ 9 h 457"/>
              <a:gd name="T12" fmla="*/ 9 w 457"/>
              <a:gd name="T13" fmla="*/ 228 h 457"/>
              <a:gd name="T14" fmla="*/ 229 w 457"/>
              <a:gd name="T15" fmla="*/ 448 h 457"/>
              <a:gd name="T16" fmla="*/ 448 w 457"/>
              <a:gd name="T17" fmla="*/ 228 h 457"/>
              <a:gd name="T18" fmla="*/ 229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7" y="102"/>
                  <a:pt x="457" y="228"/>
                </a:cubicBezTo>
                <a:cubicBezTo>
                  <a:pt x="457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9" y="107"/>
                  <a:pt x="9" y="228"/>
                </a:cubicBezTo>
                <a:cubicBezTo>
                  <a:pt x="9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560" name="组合 559"/>
          <p:cNvGrpSpPr/>
          <p:nvPr/>
        </p:nvGrpSpPr>
        <p:grpSpPr>
          <a:xfrm>
            <a:off x="1713655" y="3684297"/>
            <a:ext cx="601032" cy="605310"/>
            <a:chOff x="6164263" y="8193088"/>
            <a:chExt cx="892175" cy="898525"/>
          </a:xfrm>
          <a:solidFill>
            <a:srgbClr val="FC621E"/>
          </a:solidFill>
        </p:grpSpPr>
        <p:sp>
          <p:nvSpPr>
            <p:cNvPr id="561" name="Freeform 433"/>
            <p:cNvSpPr>
              <a:spLocks noEditPoints="1"/>
            </p:cNvSpPr>
            <p:nvPr/>
          </p:nvSpPr>
          <p:spPr bwMode="auto">
            <a:xfrm>
              <a:off x="6230938" y="8320088"/>
              <a:ext cx="755650" cy="771525"/>
            </a:xfrm>
            <a:custGeom>
              <a:avLst/>
              <a:gdLst>
                <a:gd name="T0" fmla="*/ 241 w 269"/>
                <a:gd name="T1" fmla="*/ 275 h 275"/>
                <a:gd name="T2" fmla="*/ 29 w 269"/>
                <a:gd name="T3" fmla="*/ 275 h 275"/>
                <a:gd name="T4" fmla="*/ 0 w 269"/>
                <a:gd name="T5" fmla="*/ 247 h 275"/>
                <a:gd name="T6" fmla="*/ 0 w 269"/>
                <a:gd name="T7" fmla="*/ 28 h 275"/>
                <a:gd name="T8" fmla="*/ 29 w 269"/>
                <a:gd name="T9" fmla="*/ 0 h 275"/>
                <a:gd name="T10" fmla="*/ 241 w 269"/>
                <a:gd name="T11" fmla="*/ 0 h 275"/>
                <a:gd name="T12" fmla="*/ 269 w 269"/>
                <a:gd name="T13" fmla="*/ 28 h 275"/>
                <a:gd name="T14" fmla="*/ 269 w 269"/>
                <a:gd name="T15" fmla="*/ 247 h 275"/>
                <a:gd name="T16" fmla="*/ 241 w 269"/>
                <a:gd name="T17" fmla="*/ 275 h 275"/>
                <a:gd name="T18" fmla="*/ 29 w 269"/>
                <a:gd name="T19" fmla="*/ 9 h 275"/>
                <a:gd name="T20" fmla="*/ 10 w 269"/>
                <a:gd name="T21" fmla="*/ 28 h 275"/>
                <a:gd name="T22" fmla="*/ 10 w 269"/>
                <a:gd name="T23" fmla="*/ 247 h 275"/>
                <a:gd name="T24" fmla="*/ 29 w 269"/>
                <a:gd name="T25" fmla="*/ 266 h 275"/>
                <a:gd name="T26" fmla="*/ 241 w 269"/>
                <a:gd name="T27" fmla="*/ 266 h 275"/>
                <a:gd name="T28" fmla="*/ 260 w 269"/>
                <a:gd name="T29" fmla="*/ 247 h 275"/>
                <a:gd name="T30" fmla="*/ 260 w 269"/>
                <a:gd name="T31" fmla="*/ 28 h 275"/>
                <a:gd name="T32" fmla="*/ 241 w 269"/>
                <a:gd name="T33" fmla="*/ 9 h 275"/>
                <a:gd name="T34" fmla="*/ 29 w 269"/>
                <a:gd name="T35" fmla="*/ 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9" h="275">
                  <a:moveTo>
                    <a:pt x="241" y="275"/>
                  </a:moveTo>
                  <a:cubicBezTo>
                    <a:pt x="29" y="275"/>
                    <a:pt x="29" y="275"/>
                    <a:pt x="29" y="275"/>
                  </a:cubicBezTo>
                  <a:cubicBezTo>
                    <a:pt x="13" y="275"/>
                    <a:pt x="0" y="262"/>
                    <a:pt x="0" y="24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56" y="0"/>
                    <a:pt x="269" y="13"/>
                    <a:pt x="269" y="28"/>
                  </a:cubicBezTo>
                  <a:cubicBezTo>
                    <a:pt x="269" y="247"/>
                    <a:pt x="269" y="247"/>
                    <a:pt x="269" y="247"/>
                  </a:cubicBezTo>
                  <a:cubicBezTo>
                    <a:pt x="269" y="262"/>
                    <a:pt x="256" y="275"/>
                    <a:pt x="241" y="275"/>
                  </a:cubicBezTo>
                  <a:close/>
                  <a:moveTo>
                    <a:pt x="29" y="9"/>
                  </a:moveTo>
                  <a:cubicBezTo>
                    <a:pt x="18" y="9"/>
                    <a:pt x="10" y="18"/>
                    <a:pt x="10" y="28"/>
                  </a:cubicBezTo>
                  <a:cubicBezTo>
                    <a:pt x="10" y="247"/>
                    <a:pt x="10" y="247"/>
                    <a:pt x="10" y="247"/>
                  </a:cubicBezTo>
                  <a:cubicBezTo>
                    <a:pt x="10" y="257"/>
                    <a:pt x="18" y="266"/>
                    <a:pt x="29" y="266"/>
                  </a:cubicBezTo>
                  <a:cubicBezTo>
                    <a:pt x="241" y="266"/>
                    <a:pt x="241" y="266"/>
                    <a:pt x="241" y="266"/>
                  </a:cubicBezTo>
                  <a:cubicBezTo>
                    <a:pt x="251" y="266"/>
                    <a:pt x="260" y="257"/>
                    <a:pt x="260" y="247"/>
                  </a:cubicBezTo>
                  <a:cubicBezTo>
                    <a:pt x="260" y="28"/>
                    <a:pt x="260" y="28"/>
                    <a:pt x="260" y="28"/>
                  </a:cubicBezTo>
                  <a:cubicBezTo>
                    <a:pt x="260" y="18"/>
                    <a:pt x="251" y="9"/>
                    <a:pt x="241" y="9"/>
                  </a:cubicBezTo>
                  <a:lnTo>
                    <a:pt x="29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2" name="Freeform 434"/>
            <p:cNvSpPr/>
            <p:nvPr/>
          </p:nvSpPr>
          <p:spPr bwMode="auto">
            <a:xfrm>
              <a:off x="6442075" y="8224838"/>
              <a:ext cx="336550" cy="120650"/>
            </a:xfrm>
            <a:custGeom>
              <a:avLst/>
              <a:gdLst>
                <a:gd name="T0" fmla="*/ 115 w 120"/>
                <a:gd name="T1" fmla="*/ 43 h 43"/>
                <a:gd name="T2" fmla="*/ 4 w 120"/>
                <a:gd name="T3" fmla="*/ 43 h 43"/>
                <a:gd name="T4" fmla="*/ 0 w 120"/>
                <a:gd name="T5" fmla="*/ 38 h 43"/>
                <a:gd name="T6" fmla="*/ 0 w 120"/>
                <a:gd name="T7" fmla="*/ 22 h 43"/>
                <a:gd name="T8" fmla="*/ 22 w 120"/>
                <a:gd name="T9" fmla="*/ 0 h 43"/>
                <a:gd name="T10" fmla="*/ 26 w 120"/>
                <a:gd name="T11" fmla="*/ 4 h 43"/>
                <a:gd name="T12" fmla="*/ 22 w 120"/>
                <a:gd name="T13" fmla="*/ 9 h 43"/>
                <a:gd name="T14" fmla="*/ 9 w 120"/>
                <a:gd name="T15" fmla="*/ 22 h 43"/>
                <a:gd name="T16" fmla="*/ 9 w 120"/>
                <a:gd name="T17" fmla="*/ 34 h 43"/>
                <a:gd name="T18" fmla="*/ 111 w 120"/>
                <a:gd name="T19" fmla="*/ 34 h 43"/>
                <a:gd name="T20" fmla="*/ 111 w 120"/>
                <a:gd name="T21" fmla="*/ 22 h 43"/>
                <a:gd name="T22" fmla="*/ 98 w 120"/>
                <a:gd name="T23" fmla="*/ 9 h 43"/>
                <a:gd name="T24" fmla="*/ 93 w 120"/>
                <a:gd name="T25" fmla="*/ 4 h 43"/>
                <a:gd name="T26" fmla="*/ 98 w 120"/>
                <a:gd name="T27" fmla="*/ 0 h 43"/>
                <a:gd name="T28" fmla="*/ 120 w 120"/>
                <a:gd name="T29" fmla="*/ 22 h 43"/>
                <a:gd name="T30" fmla="*/ 120 w 120"/>
                <a:gd name="T31" fmla="*/ 38 h 43"/>
                <a:gd name="T32" fmla="*/ 115 w 120"/>
                <a:gd name="T3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43">
                  <a:moveTo>
                    <a:pt x="115" y="43"/>
                  </a:moveTo>
                  <a:cubicBezTo>
                    <a:pt x="4" y="43"/>
                    <a:pt x="4" y="43"/>
                    <a:pt x="4" y="43"/>
                  </a:cubicBezTo>
                  <a:cubicBezTo>
                    <a:pt x="2" y="43"/>
                    <a:pt x="0" y="41"/>
                    <a:pt x="0" y="38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4" y="0"/>
                    <a:pt x="26" y="2"/>
                    <a:pt x="26" y="4"/>
                  </a:cubicBezTo>
                  <a:cubicBezTo>
                    <a:pt x="26" y="7"/>
                    <a:pt x="24" y="9"/>
                    <a:pt x="22" y="9"/>
                  </a:cubicBezTo>
                  <a:cubicBezTo>
                    <a:pt x="15" y="9"/>
                    <a:pt x="9" y="15"/>
                    <a:pt x="9" y="22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22"/>
                    <a:pt x="111" y="22"/>
                    <a:pt x="111" y="22"/>
                  </a:cubicBezTo>
                  <a:cubicBezTo>
                    <a:pt x="111" y="15"/>
                    <a:pt x="105" y="9"/>
                    <a:pt x="98" y="9"/>
                  </a:cubicBezTo>
                  <a:cubicBezTo>
                    <a:pt x="95" y="9"/>
                    <a:pt x="93" y="7"/>
                    <a:pt x="93" y="4"/>
                  </a:cubicBezTo>
                  <a:cubicBezTo>
                    <a:pt x="93" y="2"/>
                    <a:pt x="95" y="0"/>
                    <a:pt x="98" y="0"/>
                  </a:cubicBezTo>
                  <a:cubicBezTo>
                    <a:pt x="110" y="0"/>
                    <a:pt x="120" y="10"/>
                    <a:pt x="120" y="22"/>
                  </a:cubicBezTo>
                  <a:cubicBezTo>
                    <a:pt x="120" y="38"/>
                    <a:pt x="120" y="38"/>
                    <a:pt x="120" y="38"/>
                  </a:cubicBezTo>
                  <a:cubicBezTo>
                    <a:pt x="120" y="41"/>
                    <a:pt x="118" y="43"/>
                    <a:pt x="115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3" name="Freeform 435"/>
            <p:cNvSpPr/>
            <p:nvPr/>
          </p:nvSpPr>
          <p:spPr bwMode="auto">
            <a:xfrm>
              <a:off x="6303963" y="8758238"/>
              <a:ext cx="611188" cy="333375"/>
            </a:xfrm>
            <a:custGeom>
              <a:avLst/>
              <a:gdLst>
                <a:gd name="T0" fmla="*/ 213 w 218"/>
                <a:gd name="T1" fmla="*/ 119 h 119"/>
                <a:gd name="T2" fmla="*/ 208 w 218"/>
                <a:gd name="T3" fmla="*/ 115 h 119"/>
                <a:gd name="T4" fmla="*/ 208 w 218"/>
                <a:gd name="T5" fmla="*/ 32 h 119"/>
                <a:gd name="T6" fmla="*/ 186 w 218"/>
                <a:gd name="T7" fmla="*/ 9 h 119"/>
                <a:gd name="T8" fmla="*/ 32 w 218"/>
                <a:gd name="T9" fmla="*/ 9 h 119"/>
                <a:gd name="T10" fmla="*/ 9 w 218"/>
                <a:gd name="T11" fmla="*/ 32 h 119"/>
                <a:gd name="T12" fmla="*/ 9 w 218"/>
                <a:gd name="T13" fmla="*/ 115 h 119"/>
                <a:gd name="T14" fmla="*/ 5 w 218"/>
                <a:gd name="T15" fmla="*/ 119 h 119"/>
                <a:gd name="T16" fmla="*/ 0 w 218"/>
                <a:gd name="T17" fmla="*/ 115 h 119"/>
                <a:gd name="T18" fmla="*/ 0 w 218"/>
                <a:gd name="T19" fmla="*/ 32 h 119"/>
                <a:gd name="T20" fmla="*/ 32 w 218"/>
                <a:gd name="T21" fmla="*/ 0 h 119"/>
                <a:gd name="T22" fmla="*/ 186 w 218"/>
                <a:gd name="T23" fmla="*/ 0 h 119"/>
                <a:gd name="T24" fmla="*/ 218 w 218"/>
                <a:gd name="T25" fmla="*/ 32 h 119"/>
                <a:gd name="T26" fmla="*/ 218 w 218"/>
                <a:gd name="T27" fmla="*/ 115 h 119"/>
                <a:gd name="T28" fmla="*/ 213 w 218"/>
                <a:gd name="T2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8" h="119">
                  <a:moveTo>
                    <a:pt x="213" y="119"/>
                  </a:moveTo>
                  <a:cubicBezTo>
                    <a:pt x="210" y="119"/>
                    <a:pt x="208" y="117"/>
                    <a:pt x="208" y="115"/>
                  </a:cubicBezTo>
                  <a:cubicBezTo>
                    <a:pt x="208" y="32"/>
                    <a:pt x="208" y="32"/>
                    <a:pt x="208" y="32"/>
                  </a:cubicBezTo>
                  <a:cubicBezTo>
                    <a:pt x="208" y="20"/>
                    <a:pt x="198" y="9"/>
                    <a:pt x="186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19" y="9"/>
                    <a:pt x="9" y="20"/>
                    <a:pt x="9" y="32"/>
                  </a:cubicBezTo>
                  <a:cubicBezTo>
                    <a:pt x="9" y="115"/>
                    <a:pt x="9" y="115"/>
                    <a:pt x="9" y="115"/>
                  </a:cubicBezTo>
                  <a:cubicBezTo>
                    <a:pt x="9" y="117"/>
                    <a:pt x="7" y="119"/>
                    <a:pt x="5" y="119"/>
                  </a:cubicBezTo>
                  <a:cubicBezTo>
                    <a:pt x="2" y="119"/>
                    <a:pt x="0" y="117"/>
                    <a:pt x="0" y="115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203" y="0"/>
                    <a:pt x="218" y="15"/>
                    <a:pt x="218" y="32"/>
                  </a:cubicBezTo>
                  <a:cubicBezTo>
                    <a:pt x="218" y="115"/>
                    <a:pt x="218" y="115"/>
                    <a:pt x="218" y="115"/>
                  </a:cubicBezTo>
                  <a:cubicBezTo>
                    <a:pt x="218" y="117"/>
                    <a:pt x="215" y="119"/>
                    <a:pt x="213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4" name="Freeform 436"/>
            <p:cNvSpPr>
              <a:spLocks noEditPoints="1"/>
            </p:cNvSpPr>
            <p:nvPr/>
          </p:nvSpPr>
          <p:spPr bwMode="auto">
            <a:xfrm>
              <a:off x="6515100" y="8864600"/>
              <a:ext cx="190500" cy="134937"/>
            </a:xfrm>
            <a:custGeom>
              <a:avLst/>
              <a:gdLst>
                <a:gd name="T0" fmla="*/ 34 w 68"/>
                <a:gd name="T1" fmla="*/ 48 h 48"/>
                <a:gd name="T2" fmla="*/ 32 w 68"/>
                <a:gd name="T3" fmla="*/ 48 h 48"/>
                <a:gd name="T4" fmla="*/ 0 w 68"/>
                <a:gd name="T5" fmla="*/ 19 h 48"/>
                <a:gd name="T6" fmla="*/ 20 w 68"/>
                <a:gd name="T7" fmla="*/ 0 h 48"/>
                <a:gd name="T8" fmla="*/ 34 w 68"/>
                <a:gd name="T9" fmla="*/ 5 h 48"/>
                <a:gd name="T10" fmla="*/ 48 w 68"/>
                <a:gd name="T11" fmla="*/ 0 h 48"/>
                <a:gd name="T12" fmla="*/ 68 w 68"/>
                <a:gd name="T13" fmla="*/ 19 h 48"/>
                <a:gd name="T14" fmla="*/ 35 w 68"/>
                <a:gd name="T15" fmla="*/ 48 h 48"/>
                <a:gd name="T16" fmla="*/ 34 w 68"/>
                <a:gd name="T17" fmla="*/ 48 h 48"/>
                <a:gd name="T18" fmla="*/ 20 w 68"/>
                <a:gd name="T19" fmla="*/ 9 h 48"/>
                <a:gd name="T20" fmla="*/ 9 w 68"/>
                <a:gd name="T21" fmla="*/ 19 h 48"/>
                <a:gd name="T22" fmla="*/ 34 w 68"/>
                <a:gd name="T23" fmla="*/ 39 h 48"/>
                <a:gd name="T24" fmla="*/ 58 w 68"/>
                <a:gd name="T25" fmla="*/ 19 h 48"/>
                <a:gd name="T26" fmla="*/ 48 w 68"/>
                <a:gd name="T27" fmla="*/ 9 h 48"/>
                <a:gd name="T28" fmla="*/ 38 w 68"/>
                <a:gd name="T29" fmla="*/ 15 h 48"/>
                <a:gd name="T30" fmla="*/ 34 w 68"/>
                <a:gd name="T31" fmla="*/ 18 h 48"/>
                <a:gd name="T32" fmla="*/ 34 w 68"/>
                <a:gd name="T33" fmla="*/ 18 h 48"/>
                <a:gd name="T34" fmla="*/ 30 w 68"/>
                <a:gd name="T35" fmla="*/ 15 h 48"/>
                <a:gd name="T36" fmla="*/ 20 w 68"/>
                <a:gd name="T37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48">
                  <a:moveTo>
                    <a:pt x="34" y="48"/>
                  </a:moveTo>
                  <a:cubicBezTo>
                    <a:pt x="33" y="48"/>
                    <a:pt x="33" y="48"/>
                    <a:pt x="32" y="48"/>
                  </a:cubicBezTo>
                  <a:cubicBezTo>
                    <a:pt x="27" y="46"/>
                    <a:pt x="0" y="34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25" y="0"/>
                    <a:pt x="30" y="2"/>
                    <a:pt x="34" y="5"/>
                  </a:cubicBezTo>
                  <a:cubicBezTo>
                    <a:pt x="37" y="2"/>
                    <a:pt x="42" y="0"/>
                    <a:pt x="48" y="0"/>
                  </a:cubicBezTo>
                  <a:cubicBezTo>
                    <a:pt x="59" y="0"/>
                    <a:pt x="68" y="8"/>
                    <a:pt x="68" y="19"/>
                  </a:cubicBezTo>
                  <a:cubicBezTo>
                    <a:pt x="68" y="35"/>
                    <a:pt x="39" y="47"/>
                    <a:pt x="35" y="48"/>
                  </a:cubicBezTo>
                  <a:cubicBezTo>
                    <a:pt x="35" y="48"/>
                    <a:pt x="34" y="48"/>
                    <a:pt x="34" y="48"/>
                  </a:cubicBezTo>
                  <a:close/>
                  <a:moveTo>
                    <a:pt x="20" y="9"/>
                  </a:moveTo>
                  <a:cubicBezTo>
                    <a:pt x="14" y="9"/>
                    <a:pt x="9" y="13"/>
                    <a:pt x="9" y="19"/>
                  </a:cubicBezTo>
                  <a:cubicBezTo>
                    <a:pt x="9" y="25"/>
                    <a:pt x="23" y="34"/>
                    <a:pt x="34" y="39"/>
                  </a:cubicBezTo>
                  <a:cubicBezTo>
                    <a:pt x="43" y="35"/>
                    <a:pt x="58" y="26"/>
                    <a:pt x="58" y="19"/>
                  </a:cubicBezTo>
                  <a:cubicBezTo>
                    <a:pt x="58" y="13"/>
                    <a:pt x="54" y="9"/>
                    <a:pt x="48" y="9"/>
                  </a:cubicBezTo>
                  <a:cubicBezTo>
                    <a:pt x="43" y="9"/>
                    <a:pt x="40" y="12"/>
                    <a:pt x="38" y="15"/>
                  </a:cubicBezTo>
                  <a:cubicBezTo>
                    <a:pt x="37" y="17"/>
                    <a:pt x="36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2" y="18"/>
                    <a:pt x="30" y="17"/>
                    <a:pt x="30" y="15"/>
                  </a:cubicBezTo>
                  <a:cubicBezTo>
                    <a:pt x="28" y="12"/>
                    <a:pt x="24" y="9"/>
                    <a:pt x="2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5" name="Freeform 437"/>
            <p:cNvSpPr/>
            <p:nvPr/>
          </p:nvSpPr>
          <p:spPr bwMode="auto">
            <a:xfrm>
              <a:off x="6164263" y="8542338"/>
              <a:ext cx="95250" cy="457200"/>
            </a:xfrm>
            <a:custGeom>
              <a:avLst/>
              <a:gdLst>
                <a:gd name="T0" fmla="*/ 29 w 34"/>
                <a:gd name="T1" fmla="*/ 163 h 163"/>
                <a:gd name="T2" fmla="*/ 11 w 34"/>
                <a:gd name="T3" fmla="*/ 163 h 163"/>
                <a:gd name="T4" fmla="*/ 4 w 34"/>
                <a:gd name="T5" fmla="*/ 160 h 163"/>
                <a:gd name="T6" fmla="*/ 0 w 34"/>
                <a:gd name="T7" fmla="*/ 143 h 163"/>
                <a:gd name="T8" fmla="*/ 9 w 34"/>
                <a:gd name="T9" fmla="*/ 14 h 163"/>
                <a:gd name="T10" fmla="*/ 19 w 34"/>
                <a:gd name="T11" fmla="*/ 0 h 163"/>
                <a:gd name="T12" fmla="*/ 29 w 34"/>
                <a:gd name="T13" fmla="*/ 0 h 163"/>
                <a:gd name="T14" fmla="*/ 34 w 34"/>
                <a:gd name="T15" fmla="*/ 5 h 163"/>
                <a:gd name="T16" fmla="*/ 29 w 34"/>
                <a:gd name="T17" fmla="*/ 10 h 163"/>
                <a:gd name="T18" fmla="*/ 20 w 34"/>
                <a:gd name="T19" fmla="*/ 10 h 163"/>
                <a:gd name="T20" fmla="*/ 18 w 34"/>
                <a:gd name="T21" fmla="*/ 14 h 163"/>
                <a:gd name="T22" fmla="*/ 9 w 34"/>
                <a:gd name="T23" fmla="*/ 144 h 163"/>
                <a:gd name="T24" fmla="*/ 11 w 34"/>
                <a:gd name="T25" fmla="*/ 154 h 163"/>
                <a:gd name="T26" fmla="*/ 29 w 34"/>
                <a:gd name="T27" fmla="*/ 154 h 163"/>
                <a:gd name="T28" fmla="*/ 34 w 34"/>
                <a:gd name="T29" fmla="*/ 159 h 163"/>
                <a:gd name="T30" fmla="*/ 29 w 34"/>
                <a:gd name="T31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" h="163">
                  <a:moveTo>
                    <a:pt x="29" y="163"/>
                  </a:moveTo>
                  <a:cubicBezTo>
                    <a:pt x="11" y="163"/>
                    <a:pt x="11" y="163"/>
                    <a:pt x="11" y="163"/>
                  </a:cubicBezTo>
                  <a:cubicBezTo>
                    <a:pt x="8" y="163"/>
                    <a:pt x="6" y="162"/>
                    <a:pt x="4" y="160"/>
                  </a:cubicBezTo>
                  <a:cubicBezTo>
                    <a:pt x="1" y="157"/>
                    <a:pt x="0" y="151"/>
                    <a:pt x="0" y="14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6"/>
                    <a:pt x="14" y="0"/>
                    <a:pt x="1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2"/>
                    <a:pt x="34" y="5"/>
                  </a:cubicBezTo>
                  <a:cubicBezTo>
                    <a:pt x="34" y="8"/>
                    <a:pt x="32" y="10"/>
                    <a:pt x="29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10"/>
                    <a:pt x="18" y="12"/>
                    <a:pt x="18" y="14"/>
                  </a:cubicBezTo>
                  <a:cubicBezTo>
                    <a:pt x="9" y="144"/>
                    <a:pt x="9" y="144"/>
                    <a:pt x="9" y="144"/>
                  </a:cubicBezTo>
                  <a:cubicBezTo>
                    <a:pt x="9" y="151"/>
                    <a:pt x="11" y="154"/>
                    <a:pt x="11" y="154"/>
                  </a:cubicBezTo>
                  <a:cubicBezTo>
                    <a:pt x="29" y="154"/>
                    <a:pt x="29" y="154"/>
                    <a:pt x="29" y="154"/>
                  </a:cubicBezTo>
                  <a:cubicBezTo>
                    <a:pt x="32" y="154"/>
                    <a:pt x="34" y="156"/>
                    <a:pt x="34" y="159"/>
                  </a:cubicBezTo>
                  <a:cubicBezTo>
                    <a:pt x="34" y="161"/>
                    <a:pt x="32" y="163"/>
                    <a:pt x="29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6" name="Freeform 438"/>
            <p:cNvSpPr/>
            <p:nvPr/>
          </p:nvSpPr>
          <p:spPr bwMode="auto">
            <a:xfrm>
              <a:off x="6961188" y="8542338"/>
              <a:ext cx="95250" cy="457200"/>
            </a:xfrm>
            <a:custGeom>
              <a:avLst/>
              <a:gdLst>
                <a:gd name="T0" fmla="*/ 23 w 34"/>
                <a:gd name="T1" fmla="*/ 163 h 163"/>
                <a:gd name="T2" fmla="*/ 5 w 34"/>
                <a:gd name="T3" fmla="*/ 163 h 163"/>
                <a:gd name="T4" fmla="*/ 0 w 34"/>
                <a:gd name="T5" fmla="*/ 159 h 163"/>
                <a:gd name="T6" fmla="*/ 5 w 34"/>
                <a:gd name="T7" fmla="*/ 154 h 163"/>
                <a:gd name="T8" fmla="*/ 23 w 34"/>
                <a:gd name="T9" fmla="*/ 154 h 163"/>
                <a:gd name="T10" fmla="*/ 25 w 34"/>
                <a:gd name="T11" fmla="*/ 144 h 163"/>
                <a:gd name="T12" fmla="*/ 16 w 34"/>
                <a:gd name="T13" fmla="*/ 15 h 163"/>
                <a:gd name="T14" fmla="*/ 14 w 34"/>
                <a:gd name="T15" fmla="*/ 10 h 163"/>
                <a:gd name="T16" fmla="*/ 5 w 34"/>
                <a:gd name="T17" fmla="*/ 10 h 163"/>
                <a:gd name="T18" fmla="*/ 0 w 34"/>
                <a:gd name="T19" fmla="*/ 5 h 163"/>
                <a:gd name="T20" fmla="*/ 5 w 34"/>
                <a:gd name="T21" fmla="*/ 0 h 163"/>
                <a:gd name="T22" fmla="*/ 15 w 34"/>
                <a:gd name="T23" fmla="*/ 0 h 163"/>
                <a:gd name="T24" fmla="*/ 25 w 34"/>
                <a:gd name="T25" fmla="*/ 14 h 163"/>
                <a:gd name="T26" fmla="*/ 34 w 34"/>
                <a:gd name="T27" fmla="*/ 143 h 163"/>
                <a:gd name="T28" fmla="*/ 30 w 34"/>
                <a:gd name="T29" fmla="*/ 160 h 163"/>
                <a:gd name="T30" fmla="*/ 23 w 34"/>
                <a:gd name="T31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" h="163">
                  <a:moveTo>
                    <a:pt x="23" y="163"/>
                  </a:moveTo>
                  <a:cubicBezTo>
                    <a:pt x="5" y="163"/>
                    <a:pt x="5" y="163"/>
                    <a:pt x="5" y="163"/>
                  </a:cubicBezTo>
                  <a:cubicBezTo>
                    <a:pt x="2" y="163"/>
                    <a:pt x="0" y="161"/>
                    <a:pt x="0" y="159"/>
                  </a:cubicBezTo>
                  <a:cubicBezTo>
                    <a:pt x="0" y="156"/>
                    <a:pt x="2" y="154"/>
                    <a:pt x="5" y="154"/>
                  </a:cubicBezTo>
                  <a:cubicBezTo>
                    <a:pt x="23" y="154"/>
                    <a:pt x="23" y="154"/>
                    <a:pt x="23" y="154"/>
                  </a:cubicBezTo>
                  <a:cubicBezTo>
                    <a:pt x="23" y="154"/>
                    <a:pt x="25" y="151"/>
                    <a:pt x="25" y="144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2"/>
                    <a:pt x="15" y="10"/>
                    <a:pt x="1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0" y="0"/>
                    <a:pt x="25" y="6"/>
                    <a:pt x="25" y="14"/>
                  </a:cubicBezTo>
                  <a:cubicBezTo>
                    <a:pt x="34" y="143"/>
                    <a:pt x="34" y="143"/>
                    <a:pt x="34" y="143"/>
                  </a:cubicBezTo>
                  <a:cubicBezTo>
                    <a:pt x="34" y="151"/>
                    <a:pt x="33" y="157"/>
                    <a:pt x="30" y="160"/>
                  </a:cubicBezTo>
                  <a:cubicBezTo>
                    <a:pt x="28" y="162"/>
                    <a:pt x="26" y="163"/>
                    <a:pt x="2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7" name="Freeform 439"/>
            <p:cNvSpPr/>
            <p:nvPr/>
          </p:nvSpPr>
          <p:spPr bwMode="auto">
            <a:xfrm>
              <a:off x="6303963" y="8320088"/>
              <a:ext cx="266700" cy="344487"/>
            </a:xfrm>
            <a:custGeom>
              <a:avLst/>
              <a:gdLst>
                <a:gd name="T0" fmla="*/ 90 w 95"/>
                <a:gd name="T1" fmla="*/ 123 h 123"/>
                <a:gd name="T2" fmla="*/ 90 w 95"/>
                <a:gd name="T3" fmla="*/ 123 h 123"/>
                <a:gd name="T4" fmla="*/ 27 w 95"/>
                <a:gd name="T5" fmla="*/ 87 h 123"/>
                <a:gd name="T6" fmla="*/ 0 w 95"/>
                <a:gd name="T7" fmla="*/ 4 h 123"/>
                <a:gd name="T8" fmla="*/ 5 w 95"/>
                <a:gd name="T9" fmla="*/ 0 h 123"/>
                <a:gd name="T10" fmla="*/ 5 w 95"/>
                <a:gd name="T11" fmla="*/ 0 h 123"/>
                <a:gd name="T12" fmla="*/ 10 w 95"/>
                <a:gd name="T13" fmla="*/ 4 h 123"/>
                <a:gd name="T14" fmla="*/ 91 w 95"/>
                <a:gd name="T15" fmla="*/ 114 h 123"/>
                <a:gd name="T16" fmla="*/ 95 w 95"/>
                <a:gd name="T17" fmla="*/ 120 h 123"/>
                <a:gd name="T18" fmla="*/ 90 w 95"/>
                <a:gd name="T1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23">
                  <a:moveTo>
                    <a:pt x="90" y="123"/>
                  </a:moveTo>
                  <a:cubicBezTo>
                    <a:pt x="90" y="123"/>
                    <a:pt x="90" y="123"/>
                    <a:pt x="90" y="123"/>
                  </a:cubicBezTo>
                  <a:cubicBezTo>
                    <a:pt x="65" y="119"/>
                    <a:pt x="43" y="106"/>
                    <a:pt x="27" y="87"/>
                  </a:cubicBezTo>
                  <a:cubicBezTo>
                    <a:pt x="10" y="66"/>
                    <a:pt x="0" y="37"/>
                    <a:pt x="0" y="4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48"/>
                    <a:pt x="31" y="103"/>
                    <a:pt x="91" y="114"/>
                  </a:cubicBezTo>
                  <a:cubicBezTo>
                    <a:pt x="94" y="115"/>
                    <a:pt x="95" y="117"/>
                    <a:pt x="95" y="120"/>
                  </a:cubicBezTo>
                  <a:cubicBezTo>
                    <a:pt x="94" y="122"/>
                    <a:pt x="93" y="123"/>
                    <a:pt x="90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8" name="Freeform 440"/>
            <p:cNvSpPr/>
            <p:nvPr/>
          </p:nvSpPr>
          <p:spPr bwMode="auto">
            <a:xfrm>
              <a:off x="6646863" y="8320088"/>
              <a:ext cx="268288" cy="344487"/>
            </a:xfrm>
            <a:custGeom>
              <a:avLst/>
              <a:gdLst>
                <a:gd name="T0" fmla="*/ 5 w 96"/>
                <a:gd name="T1" fmla="*/ 123 h 123"/>
                <a:gd name="T2" fmla="*/ 1 w 96"/>
                <a:gd name="T3" fmla="*/ 120 h 123"/>
                <a:gd name="T4" fmla="*/ 4 w 96"/>
                <a:gd name="T5" fmla="*/ 114 h 123"/>
                <a:gd name="T6" fmla="*/ 86 w 96"/>
                <a:gd name="T7" fmla="*/ 4 h 123"/>
                <a:gd name="T8" fmla="*/ 91 w 96"/>
                <a:gd name="T9" fmla="*/ 0 h 123"/>
                <a:gd name="T10" fmla="*/ 96 w 96"/>
                <a:gd name="T11" fmla="*/ 4 h 123"/>
                <a:gd name="T12" fmla="*/ 69 w 96"/>
                <a:gd name="T13" fmla="*/ 87 h 123"/>
                <a:gd name="T14" fmla="*/ 6 w 96"/>
                <a:gd name="T15" fmla="*/ 123 h 123"/>
                <a:gd name="T16" fmla="*/ 5 w 96"/>
                <a:gd name="T1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123">
                  <a:moveTo>
                    <a:pt x="5" y="123"/>
                  </a:moveTo>
                  <a:cubicBezTo>
                    <a:pt x="3" y="123"/>
                    <a:pt x="1" y="122"/>
                    <a:pt x="1" y="120"/>
                  </a:cubicBezTo>
                  <a:cubicBezTo>
                    <a:pt x="0" y="117"/>
                    <a:pt x="2" y="115"/>
                    <a:pt x="4" y="114"/>
                  </a:cubicBezTo>
                  <a:cubicBezTo>
                    <a:pt x="65" y="104"/>
                    <a:pt x="86" y="48"/>
                    <a:pt x="86" y="4"/>
                  </a:cubicBezTo>
                  <a:cubicBezTo>
                    <a:pt x="86" y="2"/>
                    <a:pt x="88" y="0"/>
                    <a:pt x="91" y="0"/>
                  </a:cubicBezTo>
                  <a:cubicBezTo>
                    <a:pt x="93" y="0"/>
                    <a:pt x="96" y="2"/>
                    <a:pt x="96" y="4"/>
                  </a:cubicBezTo>
                  <a:cubicBezTo>
                    <a:pt x="96" y="37"/>
                    <a:pt x="86" y="66"/>
                    <a:pt x="69" y="87"/>
                  </a:cubicBezTo>
                  <a:cubicBezTo>
                    <a:pt x="53" y="106"/>
                    <a:pt x="31" y="119"/>
                    <a:pt x="6" y="123"/>
                  </a:cubicBezTo>
                  <a:cubicBezTo>
                    <a:pt x="6" y="123"/>
                    <a:pt x="5" y="123"/>
                    <a:pt x="5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9" name="Freeform 441"/>
            <p:cNvSpPr>
              <a:spLocks noEditPoints="1"/>
            </p:cNvSpPr>
            <p:nvPr/>
          </p:nvSpPr>
          <p:spPr bwMode="auto">
            <a:xfrm>
              <a:off x="6545263" y="8583613"/>
              <a:ext cx="128588" cy="149225"/>
            </a:xfrm>
            <a:custGeom>
              <a:avLst/>
              <a:gdLst>
                <a:gd name="T0" fmla="*/ 33 w 46"/>
                <a:gd name="T1" fmla="*/ 53 h 53"/>
                <a:gd name="T2" fmla="*/ 12 w 46"/>
                <a:gd name="T3" fmla="*/ 53 h 53"/>
                <a:gd name="T4" fmla="*/ 0 w 46"/>
                <a:gd name="T5" fmla="*/ 41 h 53"/>
                <a:gd name="T6" fmla="*/ 0 w 46"/>
                <a:gd name="T7" fmla="*/ 13 h 53"/>
                <a:gd name="T8" fmla="*/ 12 w 46"/>
                <a:gd name="T9" fmla="*/ 0 h 53"/>
                <a:gd name="T10" fmla="*/ 33 w 46"/>
                <a:gd name="T11" fmla="*/ 0 h 53"/>
                <a:gd name="T12" fmla="*/ 46 w 46"/>
                <a:gd name="T13" fmla="*/ 13 h 53"/>
                <a:gd name="T14" fmla="*/ 46 w 46"/>
                <a:gd name="T15" fmla="*/ 41 h 53"/>
                <a:gd name="T16" fmla="*/ 33 w 46"/>
                <a:gd name="T17" fmla="*/ 53 h 53"/>
                <a:gd name="T18" fmla="*/ 12 w 46"/>
                <a:gd name="T19" fmla="*/ 9 h 53"/>
                <a:gd name="T20" fmla="*/ 9 w 46"/>
                <a:gd name="T21" fmla="*/ 13 h 53"/>
                <a:gd name="T22" fmla="*/ 9 w 46"/>
                <a:gd name="T23" fmla="*/ 41 h 53"/>
                <a:gd name="T24" fmla="*/ 12 w 46"/>
                <a:gd name="T25" fmla="*/ 44 h 53"/>
                <a:gd name="T26" fmla="*/ 33 w 46"/>
                <a:gd name="T27" fmla="*/ 44 h 53"/>
                <a:gd name="T28" fmla="*/ 37 w 46"/>
                <a:gd name="T29" fmla="*/ 41 h 53"/>
                <a:gd name="T30" fmla="*/ 37 w 46"/>
                <a:gd name="T31" fmla="*/ 13 h 53"/>
                <a:gd name="T32" fmla="*/ 33 w 46"/>
                <a:gd name="T33" fmla="*/ 9 h 53"/>
                <a:gd name="T34" fmla="*/ 12 w 46"/>
                <a:gd name="T35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53">
                  <a:moveTo>
                    <a:pt x="33" y="53"/>
                  </a:moveTo>
                  <a:cubicBezTo>
                    <a:pt x="12" y="53"/>
                    <a:pt x="12" y="53"/>
                    <a:pt x="12" y="53"/>
                  </a:cubicBezTo>
                  <a:cubicBezTo>
                    <a:pt x="5" y="53"/>
                    <a:pt x="0" y="47"/>
                    <a:pt x="0" y="4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40" y="0"/>
                    <a:pt x="46" y="6"/>
                    <a:pt x="46" y="13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6" y="47"/>
                    <a:pt x="40" y="53"/>
                    <a:pt x="33" y="53"/>
                  </a:cubicBezTo>
                  <a:close/>
                  <a:moveTo>
                    <a:pt x="12" y="9"/>
                  </a:moveTo>
                  <a:cubicBezTo>
                    <a:pt x="10" y="9"/>
                    <a:pt x="9" y="11"/>
                    <a:pt x="9" y="13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2"/>
                    <a:pt x="10" y="44"/>
                    <a:pt x="12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5" y="44"/>
                    <a:pt x="37" y="42"/>
                    <a:pt x="37" y="41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1"/>
                    <a:pt x="35" y="9"/>
                    <a:pt x="33" y="9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0" name="Freeform 442"/>
            <p:cNvSpPr>
              <a:spLocks noEditPoints="1"/>
            </p:cNvSpPr>
            <p:nvPr/>
          </p:nvSpPr>
          <p:spPr bwMode="auto">
            <a:xfrm>
              <a:off x="6492875" y="8193088"/>
              <a:ext cx="234950" cy="87312"/>
            </a:xfrm>
            <a:custGeom>
              <a:avLst/>
              <a:gdLst>
                <a:gd name="T0" fmla="*/ 68 w 84"/>
                <a:gd name="T1" fmla="*/ 31 h 31"/>
                <a:gd name="T2" fmla="*/ 15 w 84"/>
                <a:gd name="T3" fmla="*/ 31 h 31"/>
                <a:gd name="T4" fmla="*/ 0 w 84"/>
                <a:gd name="T5" fmla="*/ 15 h 31"/>
                <a:gd name="T6" fmla="*/ 15 w 84"/>
                <a:gd name="T7" fmla="*/ 0 h 31"/>
                <a:gd name="T8" fmla="*/ 68 w 84"/>
                <a:gd name="T9" fmla="*/ 0 h 31"/>
                <a:gd name="T10" fmla="*/ 84 w 84"/>
                <a:gd name="T11" fmla="*/ 15 h 31"/>
                <a:gd name="T12" fmla="*/ 68 w 84"/>
                <a:gd name="T13" fmla="*/ 31 h 31"/>
                <a:gd name="T14" fmla="*/ 15 w 84"/>
                <a:gd name="T15" fmla="*/ 9 h 31"/>
                <a:gd name="T16" fmla="*/ 9 w 84"/>
                <a:gd name="T17" fmla="*/ 15 h 31"/>
                <a:gd name="T18" fmla="*/ 15 w 84"/>
                <a:gd name="T19" fmla="*/ 22 h 31"/>
                <a:gd name="T20" fmla="*/ 68 w 84"/>
                <a:gd name="T21" fmla="*/ 22 h 31"/>
                <a:gd name="T22" fmla="*/ 75 w 84"/>
                <a:gd name="T23" fmla="*/ 15 h 31"/>
                <a:gd name="T24" fmla="*/ 68 w 84"/>
                <a:gd name="T25" fmla="*/ 9 h 31"/>
                <a:gd name="T26" fmla="*/ 15 w 84"/>
                <a:gd name="T27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31">
                  <a:moveTo>
                    <a:pt x="68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7" y="0"/>
                    <a:pt x="84" y="7"/>
                    <a:pt x="84" y="15"/>
                  </a:cubicBezTo>
                  <a:cubicBezTo>
                    <a:pt x="84" y="24"/>
                    <a:pt x="77" y="31"/>
                    <a:pt x="68" y="31"/>
                  </a:cubicBezTo>
                  <a:close/>
                  <a:moveTo>
                    <a:pt x="15" y="9"/>
                  </a:moveTo>
                  <a:cubicBezTo>
                    <a:pt x="12" y="9"/>
                    <a:pt x="9" y="12"/>
                    <a:pt x="9" y="15"/>
                  </a:cubicBezTo>
                  <a:cubicBezTo>
                    <a:pt x="9" y="19"/>
                    <a:pt x="12" y="22"/>
                    <a:pt x="15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72" y="22"/>
                    <a:pt x="75" y="19"/>
                    <a:pt x="75" y="15"/>
                  </a:cubicBezTo>
                  <a:cubicBezTo>
                    <a:pt x="75" y="12"/>
                    <a:pt x="72" y="9"/>
                    <a:pt x="68" y="9"/>
                  </a:cubicBezTo>
                  <a:lnTo>
                    <a:pt x="15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71" name="Freeform 443"/>
          <p:cNvSpPr>
            <a:spLocks noEditPoints="1"/>
          </p:cNvSpPr>
          <p:nvPr/>
        </p:nvSpPr>
        <p:spPr bwMode="auto">
          <a:xfrm>
            <a:off x="1581042" y="3594464"/>
            <a:ext cx="865187" cy="863047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572" name="组合 571"/>
          <p:cNvGrpSpPr/>
          <p:nvPr/>
        </p:nvGrpSpPr>
        <p:grpSpPr>
          <a:xfrm>
            <a:off x="9922230" y="3738304"/>
            <a:ext cx="563602" cy="570018"/>
            <a:chOff x="7967663" y="8275638"/>
            <a:chExt cx="836613" cy="846137"/>
          </a:xfrm>
          <a:solidFill>
            <a:srgbClr val="FC621E"/>
          </a:solidFill>
        </p:grpSpPr>
        <p:sp>
          <p:nvSpPr>
            <p:cNvPr id="573" name="Freeform 444"/>
            <p:cNvSpPr>
              <a:spLocks noEditPoints="1"/>
            </p:cNvSpPr>
            <p:nvPr/>
          </p:nvSpPr>
          <p:spPr bwMode="auto">
            <a:xfrm>
              <a:off x="7996238" y="8674100"/>
              <a:ext cx="458788" cy="150812"/>
            </a:xfrm>
            <a:custGeom>
              <a:avLst/>
              <a:gdLst>
                <a:gd name="T0" fmla="*/ 146 w 164"/>
                <a:gd name="T1" fmla="*/ 54 h 54"/>
                <a:gd name="T2" fmla="*/ 18 w 164"/>
                <a:gd name="T3" fmla="*/ 54 h 54"/>
                <a:gd name="T4" fmla="*/ 0 w 164"/>
                <a:gd name="T5" fmla="*/ 36 h 54"/>
                <a:gd name="T6" fmla="*/ 0 w 164"/>
                <a:gd name="T7" fmla="*/ 18 h 54"/>
                <a:gd name="T8" fmla="*/ 18 w 164"/>
                <a:gd name="T9" fmla="*/ 0 h 54"/>
                <a:gd name="T10" fmla="*/ 146 w 164"/>
                <a:gd name="T11" fmla="*/ 0 h 54"/>
                <a:gd name="T12" fmla="*/ 164 w 164"/>
                <a:gd name="T13" fmla="*/ 18 h 54"/>
                <a:gd name="T14" fmla="*/ 164 w 164"/>
                <a:gd name="T15" fmla="*/ 36 h 54"/>
                <a:gd name="T16" fmla="*/ 146 w 164"/>
                <a:gd name="T17" fmla="*/ 54 h 54"/>
                <a:gd name="T18" fmla="*/ 18 w 164"/>
                <a:gd name="T19" fmla="*/ 9 h 54"/>
                <a:gd name="T20" fmla="*/ 10 w 164"/>
                <a:gd name="T21" fmla="*/ 18 h 54"/>
                <a:gd name="T22" fmla="*/ 10 w 164"/>
                <a:gd name="T23" fmla="*/ 36 h 54"/>
                <a:gd name="T24" fmla="*/ 18 w 164"/>
                <a:gd name="T25" fmla="*/ 45 h 54"/>
                <a:gd name="T26" fmla="*/ 146 w 164"/>
                <a:gd name="T27" fmla="*/ 45 h 54"/>
                <a:gd name="T28" fmla="*/ 155 w 164"/>
                <a:gd name="T29" fmla="*/ 36 h 54"/>
                <a:gd name="T30" fmla="*/ 155 w 164"/>
                <a:gd name="T31" fmla="*/ 18 h 54"/>
                <a:gd name="T32" fmla="*/ 146 w 164"/>
                <a:gd name="T33" fmla="*/ 9 h 54"/>
                <a:gd name="T34" fmla="*/ 18 w 164"/>
                <a:gd name="T35" fmla="*/ 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4" h="54">
                  <a:moveTo>
                    <a:pt x="146" y="54"/>
                  </a:moveTo>
                  <a:cubicBezTo>
                    <a:pt x="18" y="54"/>
                    <a:pt x="18" y="54"/>
                    <a:pt x="18" y="54"/>
                  </a:cubicBezTo>
                  <a:cubicBezTo>
                    <a:pt x="9" y="54"/>
                    <a:pt x="0" y="46"/>
                    <a:pt x="0" y="3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9" y="0"/>
                    <a:pt x="18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56" y="0"/>
                    <a:pt x="164" y="8"/>
                    <a:pt x="164" y="18"/>
                  </a:cubicBezTo>
                  <a:cubicBezTo>
                    <a:pt x="164" y="36"/>
                    <a:pt x="164" y="36"/>
                    <a:pt x="164" y="36"/>
                  </a:cubicBezTo>
                  <a:cubicBezTo>
                    <a:pt x="164" y="46"/>
                    <a:pt x="156" y="54"/>
                    <a:pt x="146" y="54"/>
                  </a:cubicBezTo>
                  <a:close/>
                  <a:moveTo>
                    <a:pt x="18" y="9"/>
                  </a:moveTo>
                  <a:cubicBezTo>
                    <a:pt x="14" y="9"/>
                    <a:pt x="10" y="13"/>
                    <a:pt x="10" y="18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41"/>
                    <a:pt x="14" y="45"/>
                    <a:pt x="18" y="45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151" y="45"/>
                    <a:pt x="155" y="41"/>
                    <a:pt x="155" y="36"/>
                  </a:cubicBezTo>
                  <a:cubicBezTo>
                    <a:pt x="155" y="18"/>
                    <a:pt x="155" y="18"/>
                    <a:pt x="155" y="18"/>
                  </a:cubicBezTo>
                  <a:cubicBezTo>
                    <a:pt x="155" y="13"/>
                    <a:pt x="151" y="9"/>
                    <a:pt x="146" y="9"/>
                  </a:cubicBezTo>
                  <a:lnTo>
                    <a:pt x="1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4" name="Freeform 445"/>
            <p:cNvSpPr>
              <a:spLocks noEditPoints="1"/>
            </p:cNvSpPr>
            <p:nvPr/>
          </p:nvSpPr>
          <p:spPr bwMode="auto">
            <a:xfrm>
              <a:off x="8021638" y="8799513"/>
              <a:ext cx="411163" cy="322262"/>
            </a:xfrm>
            <a:custGeom>
              <a:avLst/>
              <a:gdLst>
                <a:gd name="T0" fmla="*/ 121 w 147"/>
                <a:gd name="T1" fmla="*/ 115 h 115"/>
                <a:gd name="T2" fmla="*/ 27 w 147"/>
                <a:gd name="T3" fmla="*/ 115 h 115"/>
                <a:gd name="T4" fmla="*/ 9 w 147"/>
                <a:gd name="T5" fmla="*/ 97 h 115"/>
                <a:gd name="T6" fmla="*/ 0 w 147"/>
                <a:gd name="T7" fmla="*/ 5 h 115"/>
                <a:gd name="T8" fmla="*/ 1 w 147"/>
                <a:gd name="T9" fmla="*/ 2 h 115"/>
                <a:gd name="T10" fmla="*/ 5 w 147"/>
                <a:gd name="T11" fmla="*/ 0 h 115"/>
                <a:gd name="T12" fmla="*/ 142 w 147"/>
                <a:gd name="T13" fmla="*/ 0 h 115"/>
                <a:gd name="T14" fmla="*/ 146 w 147"/>
                <a:gd name="T15" fmla="*/ 2 h 115"/>
                <a:gd name="T16" fmla="*/ 147 w 147"/>
                <a:gd name="T17" fmla="*/ 5 h 115"/>
                <a:gd name="T18" fmla="*/ 139 w 147"/>
                <a:gd name="T19" fmla="*/ 98 h 115"/>
                <a:gd name="T20" fmla="*/ 121 w 147"/>
                <a:gd name="T21" fmla="*/ 115 h 115"/>
                <a:gd name="T22" fmla="*/ 10 w 147"/>
                <a:gd name="T23" fmla="*/ 9 h 115"/>
                <a:gd name="T24" fmla="*/ 18 w 147"/>
                <a:gd name="T25" fmla="*/ 97 h 115"/>
                <a:gd name="T26" fmla="*/ 18 w 147"/>
                <a:gd name="T27" fmla="*/ 97 h 115"/>
                <a:gd name="T28" fmla="*/ 27 w 147"/>
                <a:gd name="T29" fmla="*/ 106 h 115"/>
                <a:gd name="T30" fmla="*/ 121 w 147"/>
                <a:gd name="T31" fmla="*/ 106 h 115"/>
                <a:gd name="T32" fmla="*/ 130 w 147"/>
                <a:gd name="T33" fmla="*/ 97 h 115"/>
                <a:gd name="T34" fmla="*/ 137 w 147"/>
                <a:gd name="T35" fmla="*/ 9 h 115"/>
                <a:gd name="T36" fmla="*/ 10 w 147"/>
                <a:gd name="T37" fmla="*/ 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7" h="115">
                  <a:moveTo>
                    <a:pt x="121" y="115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17" y="115"/>
                    <a:pt x="9" y="107"/>
                    <a:pt x="9" y="9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3" y="0"/>
                    <a:pt x="145" y="1"/>
                    <a:pt x="146" y="2"/>
                  </a:cubicBezTo>
                  <a:cubicBezTo>
                    <a:pt x="146" y="3"/>
                    <a:pt x="147" y="4"/>
                    <a:pt x="147" y="5"/>
                  </a:cubicBezTo>
                  <a:cubicBezTo>
                    <a:pt x="139" y="98"/>
                    <a:pt x="139" y="98"/>
                    <a:pt x="139" y="98"/>
                  </a:cubicBezTo>
                  <a:cubicBezTo>
                    <a:pt x="139" y="107"/>
                    <a:pt x="131" y="115"/>
                    <a:pt x="121" y="115"/>
                  </a:cubicBezTo>
                  <a:close/>
                  <a:moveTo>
                    <a:pt x="10" y="9"/>
                  </a:moveTo>
                  <a:cubicBezTo>
                    <a:pt x="18" y="97"/>
                    <a:pt x="18" y="97"/>
                    <a:pt x="18" y="97"/>
                  </a:cubicBezTo>
                  <a:cubicBezTo>
                    <a:pt x="18" y="97"/>
                    <a:pt x="18" y="97"/>
                    <a:pt x="18" y="97"/>
                  </a:cubicBezTo>
                  <a:cubicBezTo>
                    <a:pt x="18" y="102"/>
                    <a:pt x="22" y="106"/>
                    <a:pt x="27" y="106"/>
                  </a:cubicBezTo>
                  <a:cubicBezTo>
                    <a:pt x="121" y="106"/>
                    <a:pt x="121" y="106"/>
                    <a:pt x="121" y="106"/>
                  </a:cubicBezTo>
                  <a:cubicBezTo>
                    <a:pt x="126" y="106"/>
                    <a:pt x="130" y="102"/>
                    <a:pt x="130" y="97"/>
                  </a:cubicBezTo>
                  <a:cubicBezTo>
                    <a:pt x="137" y="9"/>
                    <a:pt x="137" y="9"/>
                    <a:pt x="137" y="9"/>
                  </a:cubicBezTo>
                  <a:lnTo>
                    <a:pt x="1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5" name="Freeform 446"/>
            <p:cNvSpPr/>
            <p:nvPr/>
          </p:nvSpPr>
          <p:spPr bwMode="auto">
            <a:xfrm>
              <a:off x="7967663" y="8712200"/>
              <a:ext cx="55563" cy="28575"/>
            </a:xfrm>
            <a:custGeom>
              <a:avLst/>
              <a:gdLst>
                <a:gd name="T0" fmla="*/ 15 w 20"/>
                <a:gd name="T1" fmla="*/ 10 h 10"/>
                <a:gd name="T2" fmla="*/ 5 w 20"/>
                <a:gd name="T3" fmla="*/ 10 h 10"/>
                <a:gd name="T4" fmla="*/ 0 w 20"/>
                <a:gd name="T5" fmla="*/ 5 h 10"/>
                <a:gd name="T6" fmla="*/ 5 w 20"/>
                <a:gd name="T7" fmla="*/ 0 h 10"/>
                <a:gd name="T8" fmla="*/ 15 w 20"/>
                <a:gd name="T9" fmla="*/ 0 h 10"/>
                <a:gd name="T10" fmla="*/ 20 w 20"/>
                <a:gd name="T11" fmla="*/ 5 h 10"/>
                <a:gd name="T12" fmla="*/ 15 w 20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0">
                  <a:moveTo>
                    <a:pt x="1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0"/>
                    <a:pt x="20" y="2"/>
                    <a:pt x="20" y="5"/>
                  </a:cubicBezTo>
                  <a:cubicBezTo>
                    <a:pt x="20" y="7"/>
                    <a:pt x="18" y="10"/>
                    <a:pt x="1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6" name="Freeform 447"/>
            <p:cNvSpPr/>
            <p:nvPr/>
          </p:nvSpPr>
          <p:spPr bwMode="auto">
            <a:xfrm>
              <a:off x="8431213" y="8712200"/>
              <a:ext cx="52388" cy="28575"/>
            </a:xfrm>
            <a:custGeom>
              <a:avLst/>
              <a:gdLst>
                <a:gd name="T0" fmla="*/ 15 w 19"/>
                <a:gd name="T1" fmla="*/ 10 h 10"/>
                <a:gd name="T2" fmla="*/ 5 w 19"/>
                <a:gd name="T3" fmla="*/ 10 h 10"/>
                <a:gd name="T4" fmla="*/ 0 w 19"/>
                <a:gd name="T5" fmla="*/ 5 h 10"/>
                <a:gd name="T6" fmla="*/ 5 w 19"/>
                <a:gd name="T7" fmla="*/ 0 h 10"/>
                <a:gd name="T8" fmla="*/ 15 w 19"/>
                <a:gd name="T9" fmla="*/ 0 h 10"/>
                <a:gd name="T10" fmla="*/ 19 w 19"/>
                <a:gd name="T11" fmla="*/ 5 h 10"/>
                <a:gd name="T12" fmla="*/ 15 w 19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0">
                  <a:moveTo>
                    <a:pt x="1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9" y="2"/>
                    <a:pt x="19" y="5"/>
                  </a:cubicBezTo>
                  <a:cubicBezTo>
                    <a:pt x="19" y="7"/>
                    <a:pt x="17" y="10"/>
                    <a:pt x="1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7" name="Freeform 448"/>
            <p:cNvSpPr/>
            <p:nvPr/>
          </p:nvSpPr>
          <p:spPr bwMode="auto">
            <a:xfrm>
              <a:off x="8304213" y="8480425"/>
              <a:ext cx="174625" cy="260350"/>
            </a:xfrm>
            <a:custGeom>
              <a:avLst/>
              <a:gdLst>
                <a:gd name="T0" fmla="*/ 58 w 62"/>
                <a:gd name="T1" fmla="*/ 93 h 93"/>
                <a:gd name="T2" fmla="*/ 53 w 62"/>
                <a:gd name="T3" fmla="*/ 88 h 93"/>
                <a:gd name="T4" fmla="*/ 3 w 62"/>
                <a:gd name="T5" fmla="*/ 10 h 93"/>
                <a:gd name="T6" fmla="*/ 1 w 62"/>
                <a:gd name="T7" fmla="*/ 3 h 93"/>
                <a:gd name="T8" fmla="*/ 7 w 62"/>
                <a:gd name="T9" fmla="*/ 1 h 93"/>
                <a:gd name="T10" fmla="*/ 62 w 62"/>
                <a:gd name="T11" fmla="*/ 88 h 93"/>
                <a:gd name="T12" fmla="*/ 58 w 62"/>
                <a:gd name="T1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93">
                  <a:moveTo>
                    <a:pt x="58" y="93"/>
                  </a:moveTo>
                  <a:cubicBezTo>
                    <a:pt x="55" y="93"/>
                    <a:pt x="53" y="90"/>
                    <a:pt x="53" y="88"/>
                  </a:cubicBezTo>
                  <a:cubicBezTo>
                    <a:pt x="53" y="53"/>
                    <a:pt x="34" y="23"/>
                    <a:pt x="3" y="10"/>
                  </a:cubicBezTo>
                  <a:cubicBezTo>
                    <a:pt x="1" y="9"/>
                    <a:pt x="0" y="6"/>
                    <a:pt x="1" y="3"/>
                  </a:cubicBezTo>
                  <a:cubicBezTo>
                    <a:pt x="2" y="1"/>
                    <a:pt x="5" y="0"/>
                    <a:pt x="7" y="1"/>
                  </a:cubicBezTo>
                  <a:cubicBezTo>
                    <a:pt x="41" y="16"/>
                    <a:pt x="62" y="50"/>
                    <a:pt x="62" y="88"/>
                  </a:cubicBezTo>
                  <a:cubicBezTo>
                    <a:pt x="62" y="90"/>
                    <a:pt x="60" y="93"/>
                    <a:pt x="58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8" name="Freeform 449"/>
            <p:cNvSpPr/>
            <p:nvPr/>
          </p:nvSpPr>
          <p:spPr bwMode="auto">
            <a:xfrm>
              <a:off x="7974013" y="8480425"/>
              <a:ext cx="176213" cy="260350"/>
            </a:xfrm>
            <a:custGeom>
              <a:avLst/>
              <a:gdLst>
                <a:gd name="T0" fmla="*/ 5 w 63"/>
                <a:gd name="T1" fmla="*/ 93 h 93"/>
                <a:gd name="T2" fmla="*/ 0 w 63"/>
                <a:gd name="T3" fmla="*/ 88 h 93"/>
                <a:gd name="T4" fmla="*/ 56 w 63"/>
                <a:gd name="T5" fmla="*/ 1 h 93"/>
                <a:gd name="T6" fmla="*/ 62 w 63"/>
                <a:gd name="T7" fmla="*/ 3 h 93"/>
                <a:gd name="T8" fmla="*/ 59 w 63"/>
                <a:gd name="T9" fmla="*/ 10 h 93"/>
                <a:gd name="T10" fmla="*/ 10 w 63"/>
                <a:gd name="T11" fmla="*/ 88 h 93"/>
                <a:gd name="T12" fmla="*/ 5 w 63"/>
                <a:gd name="T1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93">
                  <a:moveTo>
                    <a:pt x="5" y="93"/>
                  </a:moveTo>
                  <a:cubicBezTo>
                    <a:pt x="2" y="93"/>
                    <a:pt x="0" y="90"/>
                    <a:pt x="0" y="88"/>
                  </a:cubicBezTo>
                  <a:cubicBezTo>
                    <a:pt x="0" y="50"/>
                    <a:pt x="22" y="16"/>
                    <a:pt x="56" y="1"/>
                  </a:cubicBezTo>
                  <a:cubicBezTo>
                    <a:pt x="58" y="0"/>
                    <a:pt x="61" y="1"/>
                    <a:pt x="62" y="3"/>
                  </a:cubicBezTo>
                  <a:cubicBezTo>
                    <a:pt x="63" y="6"/>
                    <a:pt x="62" y="9"/>
                    <a:pt x="59" y="10"/>
                  </a:cubicBezTo>
                  <a:cubicBezTo>
                    <a:pt x="29" y="23"/>
                    <a:pt x="10" y="53"/>
                    <a:pt x="10" y="88"/>
                  </a:cubicBezTo>
                  <a:cubicBezTo>
                    <a:pt x="10" y="90"/>
                    <a:pt x="8" y="93"/>
                    <a:pt x="5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9" name="Freeform 450"/>
            <p:cNvSpPr>
              <a:spLocks noEditPoints="1"/>
            </p:cNvSpPr>
            <p:nvPr/>
          </p:nvSpPr>
          <p:spPr bwMode="auto">
            <a:xfrm>
              <a:off x="8124825" y="8437563"/>
              <a:ext cx="204788" cy="92075"/>
            </a:xfrm>
            <a:custGeom>
              <a:avLst/>
              <a:gdLst>
                <a:gd name="T0" fmla="*/ 56 w 73"/>
                <a:gd name="T1" fmla="*/ 33 h 33"/>
                <a:gd name="T2" fmla="*/ 16 w 73"/>
                <a:gd name="T3" fmla="*/ 33 h 33"/>
                <a:gd name="T4" fmla="*/ 0 w 73"/>
                <a:gd name="T5" fmla="*/ 17 h 33"/>
                <a:gd name="T6" fmla="*/ 16 w 73"/>
                <a:gd name="T7" fmla="*/ 0 h 33"/>
                <a:gd name="T8" fmla="*/ 56 w 73"/>
                <a:gd name="T9" fmla="*/ 0 h 33"/>
                <a:gd name="T10" fmla="*/ 73 w 73"/>
                <a:gd name="T11" fmla="*/ 17 h 33"/>
                <a:gd name="T12" fmla="*/ 56 w 73"/>
                <a:gd name="T13" fmla="*/ 33 h 33"/>
                <a:gd name="T14" fmla="*/ 16 w 73"/>
                <a:gd name="T15" fmla="*/ 9 h 33"/>
                <a:gd name="T16" fmla="*/ 9 w 73"/>
                <a:gd name="T17" fmla="*/ 17 h 33"/>
                <a:gd name="T18" fmla="*/ 16 w 73"/>
                <a:gd name="T19" fmla="*/ 24 h 33"/>
                <a:gd name="T20" fmla="*/ 56 w 73"/>
                <a:gd name="T21" fmla="*/ 24 h 33"/>
                <a:gd name="T22" fmla="*/ 64 w 73"/>
                <a:gd name="T23" fmla="*/ 17 h 33"/>
                <a:gd name="T24" fmla="*/ 56 w 73"/>
                <a:gd name="T25" fmla="*/ 9 h 33"/>
                <a:gd name="T26" fmla="*/ 16 w 73"/>
                <a:gd name="T27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33">
                  <a:moveTo>
                    <a:pt x="56" y="33"/>
                  </a:moveTo>
                  <a:cubicBezTo>
                    <a:pt x="16" y="33"/>
                    <a:pt x="16" y="33"/>
                    <a:pt x="16" y="33"/>
                  </a:cubicBezTo>
                  <a:cubicBezTo>
                    <a:pt x="7" y="33"/>
                    <a:pt x="0" y="26"/>
                    <a:pt x="0" y="17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6" y="0"/>
                    <a:pt x="73" y="7"/>
                    <a:pt x="73" y="17"/>
                  </a:cubicBezTo>
                  <a:cubicBezTo>
                    <a:pt x="73" y="26"/>
                    <a:pt x="66" y="33"/>
                    <a:pt x="56" y="33"/>
                  </a:cubicBezTo>
                  <a:close/>
                  <a:moveTo>
                    <a:pt x="16" y="9"/>
                  </a:moveTo>
                  <a:cubicBezTo>
                    <a:pt x="12" y="9"/>
                    <a:pt x="9" y="12"/>
                    <a:pt x="9" y="17"/>
                  </a:cubicBezTo>
                  <a:cubicBezTo>
                    <a:pt x="9" y="21"/>
                    <a:pt x="12" y="24"/>
                    <a:pt x="1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61" y="24"/>
                    <a:pt x="64" y="21"/>
                    <a:pt x="64" y="17"/>
                  </a:cubicBezTo>
                  <a:cubicBezTo>
                    <a:pt x="64" y="12"/>
                    <a:pt x="61" y="9"/>
                    <a:pt x="56" y="9"/>
                  </a:cubicBezTo>
                  <a:lnTo>
                    <a:pt x="1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0" name="Freeform 451"/>
            <p:cNvSpPr/>
            <p:nvPr/>
          </p:nvSpPr>
          <p:spPr bwMode="auto">
            <a:xfrm>
              <a:off x="8475663" y="8275638"/>
              <a:ext cx="328613" cy="347662"/>
            </a:xfrm>
            <a:custGeom>
              <a:avLst/>
              <a:gdLst>
                <a:gd name="T0" fmla="*/ 100 w 117"/>
                <a:gd name="T1" fmla="*/ 124 h 124"/>
                <a:gd name="T2" fmla="*/ 66 w 117"/>
                <a:gd name="T3" fmla="*/ 124 h 124"/>
                <a:gd name="T4" fmla="*/ 62 w 117"/>
                <a:gd name="T5" fmla="*/ 120 h 124"/>
                <a:gd name="T6" fmla="*/ 66 w 117"/>
                <a:gd name="T7" fmla="*/ 115 h 124"/>
                <a:gd name="T8" fmla="*/ 100 w 117"/>
                <a:gd name="T9" fmla="*/ 115 h 124"/>
                <a:gd name="T10" fmla="*/ 106 w 117"/>
                <a:gd name="T11" fmla="*/ 109 h 124"/>
                <a:gd name="T12" fmla="*/ 82 w 117"/>
                <a:gd name="T13" fmla="*/ 20 h 124"/>
                <a:gd name="T14" fmla="*/ 58 w 117"/>
                <a:gd name="T15" fmla="*/ 10 h 124"/>
                <a:gd name="T16" fmla="*/ 34 w 117"/>
                <a:gd name="T17" fmla="*/ 20 h 124"/>
                <a:gd name="T18" fmla="*/ 10 w 117"/>
                <a:gd name="T19" fmla="*/ 109 h 124"/>
                <a:gd name="T20" fmla="*/ 16 w 117"/>
                <a:gd name="T21" fmla="*/ 115 h 124"/>
                <a:gd name="T22" fmla="*/ 50 w 117"/>
                <a:gd name="T23" fmla="*/ 115 h 124"/>
                <a:gd name="T24" fmla="*/ 55 w 117"/>
                <a:gd name="T25" fmla="*/ 120 h 124"/>
                <a:gd name="T26" fmla="*/ 50 w 117"/>
                <a:gd name="T27" fmla="*/ 124 h 124"/>
                <a:gd name="T28" fmla="*/ 16 w 117"/>
                <a:gd name="T29" fmla="*/ 124 h 124"/>
                <a:gd name="T30" fmla="*/ 1 w 117"/>
                <a:gd name="T31" fmla="*/ 109 h 124"/>
                <a:gd name="T32" fmla="*/ 27 w 117"/>
                <a:gd name="T33" fmla="*/ 13 h 124"/>
                <a:gd name="T34" fmla="*/ 58 w 117"/>
                <a:gd name="T35" fmla="*/ 0 h 124"/>
                <a:gd name="T36" fmla="*/ 89 w 117"/>
                <a:gd name="T37" fmla="*/ 13 h 124"/>
                <a:gd name="T38" fmla="*/ 115 w 117"/>
                <a:gd name="T39" fmla="*/ 109 h 124"/>
                <a:gd name="T40" fmla="*/ 100 w 117"/>
                <a:gd name="T41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7" h="124">
                  <a:moveTo>
                    <a:pt x="100" y="124"/>
                  </a:moveTo>
                  <a:cubicBezTo>
                    <a:pt x="66" y="124"/>
                    <a:pt x="66" y="124"/>
                    <a:pt x="66" y="124"/>
                  </a:cubicBezTo>
                  <a:cubicBezTo>
                    <a:pt x="64" y="124"/>
                    <a:pt x="62" y="122"/>
                    <a:pt x="62" y="120"/>
                  </a:cubicBezTo>
                  <a:cubicBezTo>
                    <a:pt x="62" y="117"/>
                    <a:pt x="64" y="115"/>
                    <a:pt x="66" y="115"/>
                  </a:cubicBezTo>
                  <a:cubicBezTo>
                    <a:pt x="100" y="115"/>
                    <a:pt x="100" y="115"/>
                    <a:pt x="100" y="115"/>
                  </a:cubicBezTo>
                  <a:cubicBezTo>
                    <a:pt x="103" y="115"/>
                    <a:pt x="106" y="112"/>
                    <a:pt x="106" y="109"/>
                  </a:cubicBezTo>
                  <a:cubicBezTo>
                    <a:pt x="106" y="109"/>
                    <a:pt x="107" y="45"/>
                    <a:pt x="82" y="20"/>
                  </a:cubicBezTo>
                  <a:cubicBezTo>
                    <a:pt x="76" y="13"/>
                    <a:pt x="68" y="10"/>
                    <a:pt x="58" y="10"/>
                  </a:cubicBezTo>
                  <a:cubicBezTo>
                    <a:pt x="49" y="10"/>
                    <a:pt x="41" y="13"/>
                    <a:pt x="34" y="20"/>
                  </a:cubicBezTo>
                  <a:cubicBezTo>
                    <a:pt x="9" y="45"/>
                    <a:pt x="10" y="109"/>
                    <a:pt x="10" y="109"/>
                  </a:cubicBezTo>
                  <a:cubicBezTo>
                    <a:pt x="10" y="112"/>
                    <a:pt x="13" y="115"/>
                    <a:pt x="16" y="115"/>
                  </a:cubicBezTo>
                  <a:cubicBezTo>
                    <a:pt x="50" y="115"/>
                    <a:pt x="50" y="115"/>
                    <a:pt x="50" y="115"/>
                  </a:cubicBezTo>
                  <a:cubicBezTo>
                    <a:pt x="53" y="115"/>
                    <a:pt x="55" y="117"/>
                    <a:pt x="55" y="120"/>
                  </a:cubicBezTo>
                  <a:cubicBezTo>
                    <a:pt x="55" y="122"/>
                    <a:pt x="53" y="124"/>
                    <a:pt x="50" y="124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8" y="124"/>
                    <a:pt x="1" y="117"/>
                    <a:pt x="1" y="109"/>
                  </a:cubicBezTo>
                  <a:cubicBezTo>
                    <a:pt x="1" y="107"/>
                    <a:pt x="0" y="42"/>
                    <a:pt x="27" y="13"/>
                  </a:cubicBezTo>
                  <a:cubicBezTo>
                    <a:pt x="36" y="5"/>
                    <a:pt x="46" y="0"/>
                    <a:pt x="58" y="0"/>
                  </a:cubicBezTo>
                  <a:cubicBezTo>
                    <a:pt x="70" y="0"/>
                    <a:pt x="81" y="5"/>
                    <a:pt x="89" y="13"/>
                  </a:cubicBezTo>
                  <a:cubicBezTo>
                    <a:pt x="117" y="42"/>
                    <a:pt x="115" y="107"/>
                    <a:pt x="115" y="109"/>
                  </a:cubicBezTo>
                  <a:cubicBezTo>
                    <a:pt x="115" y="117"/>
                    <a:pt x="109" y="124"/>
                    <a:pt x="100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1" name="Freeform 452"/>
            <p:cNvSpPr/>
            <p:nvPr/>
          </p:nvSpPr>
          <p:spPr bwMode="auto">
            <a:xfrm>
              <a:off x="8604250" y="8597900"/>
              <a:ext cx="69850" cy="377825"/>
            </a:xfrm>
            <a:custGeom>
              <a:avLst/>
              <a:gdLst>
                <a:gd name="T0" fmla="*/ 20 w 25"/>
                <a:gd name="T1" fmla="*/ 135 h 135"/>
                <a:gd name="T2" fmla="*/ 4 w 25"/>
                <a:gd name="T3" fmla="*/ 135 h 135"/>
                <a:gd name="T4" fmla="*/ 0 w 25"/>
                <a:gd name="T5" fmla="*/ 131 h 135"/>
                <a:gd name="T6" fmla="*/ 0 w 25"/>
                <a:gd name="T7" fmla="*/ 5 h 135"/>
                <a:gd name="T8" fmla="*/ 4 w 25"/>
                <a:gd name="T9" fmla="*/ 0 h 135"/>
                <a:gd name="T10" fmla="*/ 9 w 25"/>
                <a:gd name="T11" fmla="*/ 5 h 135"/>
                <a:gd name="T12" fmla="*/ 9 w 25"/>
                <a:gd name="T13" fmla="*/ 126 h 135"/>
                <a:gd name="T14" fmla="*/ 16 w 25"/>
                <a:gd name="T15" fmla="*/ 126 h 135"/>
                <a:gd name="T16" fmla="*/ 16 w 25"/>
                <a:gd name="T17" fmla="*/ 5 h 135"/>
                <a:gd name="T18" fmla="*/ 20 w 25"/>
                <a:gd name="T19" fmla="*/ 0 h 135"/>
                <a:gd name="T20" fmla="*/ 25 w 25"/>
                <a:gd name="T21" fmla="*/ 5 h 135"/>
                <a:gd name="T22" fmla="*/ 25 w 25"/>
                <a:gd name="T23" fmla="*/ 131 h 135"/>
                <a:gd name="T24" fmla="*/ 20 w 25"/>
                <a:gd name="T25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35">
                  <a:moveTo>
                    <a:pt x="20" y="135"/>
                  </a:moveTo>
                  <a:cubicBezTo>
                    <a:pt x="4" y="135"/>
                    <a:pt x="4" y="135"/>
                    <a:pt x="4" y="135"/>
                  </a:cubicBezTo>
                  <a:cubicBezTo>
                    <a:pt x="2" y="135"/>
                    <a:pt x="0" y="133"/>
                    <a:pt x="0" y="13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26"/>
                    <a:pt x="9" y="126"/>
                    <a:pt x="9" y="126"/>
                  </a:cubicBezTo>
                  <a:cubicBezTo>
                    <a:pt x="16" y="126"/>
                    <a:pt x="16" y="126"/>
                    <a:pt x="16" y="12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2"/>
                    <a:pt x="18" y="0"/>
                    <a:pt x="20" y="0"/>
                  </a:cubicBezTo>
                  <a:cubicBezTo>
                    <a:pt x="23" y="0"/>
                    <a:pt x="25" y="2"/>
                    <a:pt x="25" y="5"/>
                  </a:cubicBezTo>
                  <a:cubicBezTo>
                    <a:pt x="25" y="131"/>
                    <a:pt x="25" y="131"/>
                    <a:pt x="25" y="131"/>
                  </a:cubicBezTo>
                  <a:cubicBezTo>
                    <a:pt x="25" y="133"/>
                    <a:pt x="23" y="135"/>
                    <a:pt x="20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2" name="Freeform 453"/>
            <p:cNvSpPr>
              <a:spLocks noEditPoints="1"/>
            </p:cNvSpPr>
            <p:nvPr/>
          </p:nvSpPr>
          <p:spPr bwMode="auto">
            <a:xfrm>
              <a:off x="8575675" y="8951913"/>
              <a:ext cx="123825" cy="169862"/>
            </a:xfrm>
            <a:custGeom>
              <a:avLst/>
              <a:gdLst>
                <a:gd name="T0" fmla="*/ 24 w 44"/>
                <a:gd name="T1" fmla="*/ 61 h 61"/>
                <a:gd name="T2" fmla="*/ 20 w 44"/>
                <a:gd name="T3" fmla="*/ 61 h 61"/>
                <a:gd name="T4" fmla="*/ 0 w 44"/>
                <a:gd name="T5" fmla="*/ 41 h 61"/>
                <a:gd name="T6" fmla="*/ 0 w 44"/>
                <a:gd name="T7" fmla="*/ 21 h 61"/>
                <a:gd name="T8" fmla="*/ 20 w 44"/>
                <a:gd name="T9" fmla="*/ 0 h 61"/>
                <a:gd name="T10" fmla="*/ 24 w 44"/>
                <a:gd name="T11" fmla="*/ 0 h 61"/>
                <a:gd name="T12" fmla="*/ 44 w 44"/>
                <a:gd name="T13" fmla="*/ 21 h 61"/>
                <a:gd name="T14" fmla="*/ 44 w 44"/>
                <a:gd name="T15" fmla="*/ 41 h 61"/>
                <a:gd name="T16" fmla="*/ 24 w 44"/>
                <a:gd name="T17" fmla="*/ 61 h 61"/>
                <a:gd name="T18" fmla="*/ 20 w 44"/>
                <a:gd name="T19" fmla="*/ 9 h 61"/>
                <a:gd name="T20" fmla="*/ 9 w 44"/>
                <a:gd name="T21" fmla="*/ 21 h 61"/>
                <a:gd name="T22" fmla="*/ 9 w 44"/>
                <a:gd name="T23" fmla="*/ 41 h 61"/>
                <a:gd name="T24" fmla="*/ 20 w 44"/>
                <a:gd name="T25" fmla="*/ 52 h 61"/>
                <a:gd name="T26" fmla="*/ 24 w 44"/>
                <a:gd name="T27" fmla="*/ 52 h 61"/>
                <a:gd name="T28" fmla="*/ 35 w 44"/>
                <a:gd name="T29" fmla="*/ 41 h 61"/>
                <a:gd name="T30" fmla="*/ 35 w 44"/>
                <a:gd name="T31" fmla="*/ 21 h 61"/>
                <a:gd name="T32" fmla="*/ 24 w 44"/>
                <a:gd name="T33" fmla="*/ 9 h 61"/>
                <a:gd name="T34" fmla="*/ 20 w 44"/>
                <a:gd name="T35" fmla="*/ 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" h="61">
                  <a:moveTo>
                    <a:pt x="24" y="61"/>
                  </a:moveTo>
                  <a:cubicBezTo>
                    <a:pt x="20" y="61"/>
                    <a:pt x="20" y="61"/>
                    <a:pt x="20" y="61"/>
                  </a:cubicBezTo>
                  <a:cubicBezTo>
                    <a:pt x="9" y="61"/>
                    <a:pt x="0" y="52"/>
                    <a:pt x="0" y="4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5" y="0"/>
                    <a:pt x="44" y="9"/>
                    <a:pt x="44" y="2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52"/>
                    <a:pt x="35" y="61"/>
                    <a:pt x="24" y="61"/>
                  </a:cubicBezTo>
                  <a:close/>
                  <a:moveTo>
                    <a:pt x="20" y="9"/>
                  </a:moveTo>
                  <a:cubicBezTo>
                    <a:pt x="14" y="9"/>
                    <a:pt x="9" y="14"/>
                    <a:pt x="9" y="2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7"/>
                    <a:pt x="14" y="52"/>
                    <a:pt x="20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30" y="52"/>
                    <a:pt x="35" y="47"/>
                    <a:pt x="35" y="4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14"/>
                    <a:pt x="30" y="9"/>
                    <a:pt x="24" y="9"/>
                  </a:cubicBezTo>
                  <a:lnTo>
                    <a:pt x="2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3" name="Freeform 454"/>
            <p:cNvSpPr/>
            <p:nvPr/>
          </p:nvSpPr>
          <p:spPr bwMode="auto">
            <a:xfrm>
              <a:off x="8604250" y="8482013"/>
              <a:ext cx="69850" cy="141287"/>
            </a:xfrm>
            <a:custGeom>
              <a:avLst/>
              <a:gdLst>
                <a:gd name="T0" fmla="*/ 20 w 25"/>
                <a:gd name="T1" fmla="*/ 50 h 50"/>
                <a:gd name="T2" fmla="*/ 16 w 25"/>
                <a:gd name="T3" fmla="*/ 46 h 50"/>
                <a:gd name="T4" fmla="*/ 16 w 25"/>
                <a:gd name="T5" fmla="*/ 12 h 50"/>
                <a:gd name="T6" fmla="*/ 12 w 25"/>
                <a:gd name="T7" fmla="*/ 9 h 50"/>
                <a:gd name="T8" fmla="*/ 9 w 25"/>
                <a:gd name="T9" fmla="*/ 12 h 50"/>
                <a:gd name="T10" fmla="*/ 9 w 25"/>
                <a:gd name="T11" fmla="*/ 46 h 50"/>
                <a:gd name="T12" fmla="*/ 4 w 25"/>
                <a:gd name="T13" fmla="*/ 50 h 50"/>
                <a:gd name="T14" fmla="*/ 0 w 25"/>
                <a:gd name="T15" fmla="*/ 46 h 50"/>
                <a:gd name="T16" fmla="*/ 0 w 25"/>
                <a:gd name="T17" fmla="*/ 12 h 50"/>
                <a:gd name="T18" fmla="*/ 12 w 25"/>
                <a:gd name="T19" fmla="*/ 0 h 50"/>
                <a:gd name="T20" fmla="*/ 25 w 25"/>
                <a:gd name="T21" fmla="*/ 12 h 50"/>
                <a:gd name="T22" fmla="*/ 25 w 25"/>
                <a:gd name="T23" fmla="*/ 46 h 50"/>
                <a:gd name="T24" fmla="*/ 20 w 25"/>
                <a:gd name="T2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50">
                  <a:moveTo>
                    <a:pt x="20" y="50"/>
                  </a:moveTo>
                  <a:cubicBezTo>
                    <a:pt x="18" y="50"/>
                    <a:pt x="16" y="48"/>
                    <a:pt x="16" y="46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0"/>
                    <a:pt x="14" y="9"/>
                    <a:pt x="12" y="9"/>
                  </a:cubicBezTo>
                  <a:cubicBezTo>
                    <a:pt x="10" y="9"/>
                    <a:pt x="9" y="10"/>
                    <a:pt x="9" y="12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8"/>
                    <a:pt x="7" y="50"/>
                    <a:pt x="4" y="50"/>
                  </a:cubicBezTo>
                  <a:cubicBezTo>
                    <a:pt x="2" y="50"/>
                    <a:pt x="0" y="48"/>
                    <a:pt x="0" y="4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5" y="5"/>
                    <a:pt x="25" y="12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8"/>
                    <a:pt x="23" y="50"/>
                    <a:pt x="20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84" name="Freeform 455"/>
          <p:cNvSpPr>
            <a:spLocks noEditPoints="1"/>
          </p:cNvSpPr>
          <p:nvPr/>
        </p:nvSpPr>
        <p:spPr bwMode="auto">
          <a:xfrm>
            <a:off x="9771437" y="3592860"/>
            <a:ext cx="863048" cy="863047"/>
          </a:xfrm>
          <a:custGeom>
            <a:avLst/>
            <a:gdLst>
              <a:gd name="T0" fmla="*/ 228 w 457"/>
              <a:gd name="T1" fmla="*/ 457 h 457"/>
              <a:gd name="T2" fmla="*/ 0 w 457"/>
              <a:gd name="T3" fmla="*/ 228 h 457"/>
              <a:gd name="T4" fmla="*/ 228 w 457"/>
              <a:gd name="T5" fmla="*/ 0 h 457"/>
              <a:gd name="T6" fmla="*/ 457 w 457"/>
              <a:gd name="T7" fmla="*/ 228 h 457"/>
              <a:gd name="T8" fmla="*/ 228 w 457"/>
              <a:gd name="T9" fmla="*/ 457 h 457"/>
              <a:gd name="T10" fmla="*/ 228 w 457"/>
              <a:gd name="T11" fmla="*/ 9 h 457"/>
              <a:gd name="T12" fmla="*/ 9 w 457"/>
              <a:gd name="T13" fmla="*/ 228 h 457"/>
              <a:gd name="T14" fmla="*/ 228 w 457"/>
              <a:gd name="T15" fmla="*/ 448 h 457"/>
              <a:gd name="T16" fmla="*/ 448 w 457"/>
              <a:gd name="T17" fmla="*/ 228 h 457"/>
              <a:gd name="T18" fmla="*/ 228 w 457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7" h="457">
                <a:moveTo>
                  <a:pt x="228" y="457"/>
                </a:moveTo>
                <a:cubicBezTo>
                  <a:pt x="102" y="457"/>
                  <a:pt x="0" y="354"/>
                  <a:pt x="0" y="228"/>
                </a:cubicBezTo>
                <a:cubicBezTo>
                  <a:pt x="0" y="102"/>
                  <a:pt x="102" y="0"/>
                  <a:pt x="228" y="0"/>
                </a:cubicBezTo>
                <a:cubicBezTo>
                  <a:pt x="354" y="0"/>
                  <a:pt x="457" y="102"/>
                  <a:pt x="457" y="228"/>
                </a:cubicBezTo>
                <a:cubicBezTo>
                  <a:pt x="457" y="354"/>
                  <a:pt x="354" y="457"/>
                  <a:pt x="228" y="457"/>
                </a:cubicBezTo>
                <a:close/>
                <a:moveTo>
                  <a:pt x="228" y="9"/>
                </a:moveTo>
                <a:cubicBezTo>
                  <a:pt x="107" y="9"/>
                  <a:pt x="9" y="107"/>
                  <a:pt x="9" y="228"/>
                </a:cubicBezTo>
                <a:cubicBezTo>
                  <a:pt x="9" y="349"/>
                  <a:pt x="107" y="448"/>
                  <a:pt x="228" y="448"/>
                </a:cubicBezTo>
                <a:cubicBezTo>
                  <a:pt x="349" y="448"/>
                  <a:pt x="448" y="349"/>
                  <a:pt x="448" y="228"/>
                </a:cubicBezTo>
                <a:cubicBezTo>
                  <a:pt x="448" y="107"/>
                  <a:pt x="349" y="9"/>
                  <a:pt x="228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585" name="组合 584"/>
          <p:cNvGrpSpPr/>
          <p:nvPr/>
        </p:nvGrpSpPr>
        <p:grpSpPr>
          <a:xfrm>
            <a:off x="11112530" y="3698735"/>
            <a:ext cx="502644" cy="616004"/>
            <a:chOff x="9734550" y="8216900"/>
            <a:chExt cx="746126" cy="914400"/>
          </a:xfrm>
          <a:solidFill>
            <a:srgbClr val="FC621E"/>
          </a:solidFill>
        </p:grpSpPr>
        <p:sp>
          <p:nvSpPr>
            <p:cNvPr id="586" name="Freeform 456"/>
            <p:cNvSpPr/>
            <p:nvPr/>
          </p:nvSpPr>
          <p:spPr bwMode="auto">
            <a:xfrm>
              <a:off x="10155238" y="8653463"/>
              <a:ext cx="61913" cy="452437"/>
            </a:xfrm>
            <a:custGeom>
              <a:avLst/>
              <a:gdLst>
                <a:gd name="T0" fmla="*/ 17 w 22"/>
                <a:gd name="T1" fmla="*/ 161 h 161"/>
                <a:gd name="T2" fmla="*/ 12 w 22"/>
                <a:gd name="T3" fmla="*/ 157 h 161"/>
                <a:gd name="T4" fmla="*/ 0 w 22"/>
                <a:gd name="T5" fmla="*/ 5 h 161"/>
                <a:gd name="T6" fmla="*/ 4 w 22"/>
                <a:gd name="T7" fmla="*/ 0 h 161"/>
                <a:gd name="T8" fmla="*/ 9 w 22"/>
                <a:gd name="T9" fmla="*/ 4 h 161"/>
                <a:gd name="T10" fmla="*/ 21 w 22"/>
                <a:gd name="T11" fmla="*/ 156 h 161"/>
                <a:gd name="T12" fmla="*/ 17 w 22"/>
                <a:gd name="T13" fmla="*/ 161 h 161"/>
                <a:gd name="T14" fmla="*/ 17 w 22"/>
                <a:gd name="T15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61">
                  <a:moveTo>
                    <a:pt x="17" y="161"/>
                  </a:moveTo>
                  <a:cubicBezTo>
                    <a:pt x="14" y="161"/>
                    <a:pt x="12" y="159"/>
                    <a:pt x="12" y="15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22" y="158"/>
                    <a:pt x="20" y="161"/>
                    <a:pt x="17" y="161"/>
                  </a:cubicBezTo>
                  <a:cubicBezTo>
                    <a:pt x="17" y="161"/>
                    <a:pt x="17" y="161"/>
                    <a:pt x="17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7" name="Freeform 457"/>
            <p:cNvSpPr/>
            <p:nvPr/>
          </p:nvSpPr>
          <p:spPr bwMode="auto">
            <a:xfrm>
              <a:off x="10418763" y="8653463"/>
              <a:ext cx="61913" cy="452437"/>
            </a:xfrm>
            <a:custGeom>
              <a:avLst/>
              <a:gdLst>
                <a:gd name="T0" fmla="*/ 4 w 22"/>
                <a:gd name="T1" fmla="*/ 161 h 161"/>
                <a:gd name="T2" fmla="*/ 4 w 22"/>
                <a:gd name="T3" fmla="*/ 161 h 161"/>
                <a:gd name="T4" fmla="*/ 0 w 22"/>
                <a:gd name="T5" fmla="*/ 156 h 161"/>
                <a:gd name="T6" fmla="*/ 12 w 22"/>
                <a:gd name="T7" fmla="*/ 4 h 161"/>
                <a:gd name="T8" fmla="*/ 17 w 22"/>
                <a:gd name="T9" fmla="*/ 0 h 161"/>
                <a:gd name="T10" fmla="*/ 21 w 22"/>
                <a:gd name="T11" fmla="*/ 5 h 161"/>
                <a:gd name="T12" fmla="*/ 9 w 22"/>
                <a:gd name="T13" fmla="*/ 157 h 161"/>
                <a:gd name="T14" fmla="*/ 4 w 22"/>
                <a:gd name="T15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61">
                  <a:moveTo>
                    <a:pt x="4" y="161"/>
                  </a:moveTo>
                  <a:cubicBezTo>
                    <a:pt x="4" y="161"/>
                    <a:pt x="4" y="161"/>
                    <a:pt x="4" y="161"/>
                  </a:cubicBezTo>
                  <a:cubicBezTo>
                    <a:pt x="1" y="161"/>
                    <a:pt x="0" y="158"/>
                    <a:pt x="0" y="15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2"/>
                    <a:pt x="15" y="0"/>
                    <a:pt x="17" y="0"/>
                  </a:cubicBezTo>
                  <a:cubicBezTo>
                    <a:pt x="20" y="0"/>
                    <a:pt x="22" y="3"/>
                    <a:pt x="21" y="5"/>
                  </a:cubicBezTo>
                  <a:cubicBezTo>
                    <a:pt x="9" y="157"/>
                    <a:pt x="9" y="157"/>
                    <a:pt x="9" y="157"/>
                  </a:cubicBezTo>
                  <a:cubicBezTo>
                    <a:pt x="9" y="159"/>
                    <a:pt x="7" y="161"/>
                    <a:pt x="4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8" name="Freeform 458"/>
            <p:cNvSpPr>
              <a:spLocks noEditPoints="1"/>
            </p:cNvSpPr>
            <p:nvPr/>
          </p:nvSpPr>
          <p:spPr bwMode="auto">
            <a:xfrm>
              <a:off x="9737725" y="8412163"/>
              <a:ext cx="314325" cy="687387"/>
            </a:xfrm>
            <a:custGeom>
              <a:avLst/>
              <a:gdLst>
                <a:gd name="T0" fmla="*/ 108 w 112"/>
                <a:gd name="T1" fmla="*/ 245 h 245"/>
                <a:gd name="T2" fmla="*/ 107 w 112"/>
                <a:gd name="T3" fmla="*/ 245 h 245"/>
                <a:gd name="T4" fmla="*/ 3 w 112"/>
                <a:gd name="T5" fmla="*/ 225 h 245"/>
                <a:gd name="T6" fmla="*/ 0 w 112"/>
                <a:gd name="T7" fmla="*/ 221 h 245"/>
                <a:gd name="T8" fmla="*/ 0 w 112"/>
                <a:gd name="T9" fmla="*/ 5 h 245"/>
                <a:gd name="T10" fmla="*/ 1 w 112"/>
                <a:gd name="T11" fmla="*/ 1 h 245"/>
                <a:gd name="T12" fmla="*/ 5 w 112"/>
                <a:gd name="T13" fmla="*/ 0 h 245"/>
                <a:gd name="T14" fmla="*/ 108 w 112"/>
                <a:gd name="T15" fmla="*/ 20 h 245"/>
                <a:gd name="T16" fmla="*/ 112 w 112"/>
                <a:gd name="T17" fmla="*/ 24 h 245"/>
                <a:gd name="T18" fmla="*/ 112 w 112"/>
                <a:gd name="T19" fmla="*/ 240 h 245"/>
                <a:gd name="T20" fmla="*/ 110 w 112"/>
                <a:gd name="T21" fmla="*/ 244 h 245"/>
                <a:gd name="T22" fmla="*/ 108 w 112"/>
                <a:gd name="T23" fmla="*/ 245 h 245"/>
                <a:gd name="T24" fmla="*/ 9 w 112"/>
                <a:gd name="T25" fmla="*/ 217 h 245"/>
                <a:gd name="T26" fmla="*/ 103 w 112"/>
                <a:gd name="T27" fmla="*/ 235 h 245"/>
                <a:gd name="T28" fmla="*/ 103 w 112"/>
                <a:gd name="T29" fmla="*/ 28 h 245"/>
                <a:gd name="T30" fmla="*/ 9 w 112"/>
                <a:gd name="T31" fmla="*/ 10 h 245"/>
                <a:gd name="T32" fmla="*/ 9 w 112"/>
                <a:gd name="T33" fmla="*/ 217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2" h="245">
                  <a:moveTo>
                    <a:pt x="108" y="245"/>
                  </a:moveTo>
                  <a:cubicBezTo>
                    <a:pt x="107" y="245"/>
                    <a:pt x="107" y="245"/>
                    <a:pt x="107" y="245"/>
                  </a:cubicBezTo>
                  <a:cubicBezTo>
                    <a:pt x="3" y="225"/>
                    <a:pt x="3" y="225"/>
                    <a:pt x="3" y="225"/>
                  </a:cubicBezTo>
                  <a:cubicBezTo>
                    <a:pt x="1" y="225"/>
                    <a:pt x="0" y="223"/>
                    <a:pt x="0" y="22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11" y="20"/>
                    <a:pt x="112" y="22"/>
                    <a:pt x="112" y="24"/>
                  </a:cubicBezTo>
                  <a:cubicBezTo>
                    <a:pt x="112" y="240"/>
                    <a:pt x="112" y="240"/>
                    <a:pt x="112" y="240"/>
                  </a:cubicBezTo>
                  <a:cubicBezTo>
                    <a:pt x="112" y="242"/>
                    <a:pt x="112" y="243"/>
                    <a:pt x="110" y="244"/>
                  </a:cubicBezTo>
                  <a:cubicBezTo>
                    <a:pt x="110" y="244"/>
                    <a:pt x="109" y="245"/>
                    <a:pt x="108" y="245"/>
                  </a:cubicBezTo>
                  <a:close/>
                  <a:moveTo>
                    <a:pt x="9" y="217"/>
                  </a:moveTo>
                  <a:cubicBezTo>
                    <a:pt x="103" y="235"/>
                    <a:pt x="103" y="235"/>
                    <a:pt x="103" y="235"/>
                  </a:cubicBezTo>
                  <a:cubicBezTo>
                    <a:pt x="103" y="28"/>
                    <a:pt x="103" y="28"/>
                    <a:pt x="103" y="28"/>
                  </a:cubicBezTo>
                  <a:cubicBezTo>
                    <a:pt x="9" y="10"/>
                    <a:pt x="9" y="10"/>
                    <a:pt x="9" y="10"/>
                  </a:cubicBezTo>
                  <a:lnTo>
                    <a:pt x="9" y="2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9" name="Freeform 459"/>
            <p:cNvSpPr/>
            <p:nvPr/>
          </p:nvSpPr>
          <p:spPr bwMode="auto">
            <a:xfrm>
              <a:off x="9825038" y="8275638"/>
              <a:ext cx="322263" cy="73025"/>
            </a:xfrm>
            <a:custGeom>
              <a:avLst/>
              <a:gdLst>
                <a:gd name="T0" fmla="*/ 110 w 115"/>
                <a:gd name="T1" fmla="*/ 26 h 26"/>
                <a:gd name="T2" fmla="*/ 110 w 115"/>
                <a:gd name="T3" fmla="*/ 26 h 26"/>
                <a:gd name="T4" fmla="*/ 4 w 115"/>
                <a:gd name="T5" fmla="*/ 10 h 26"/>
                <a:gd name="T6" fmla="*/ 0 w 115"/>
                <a:gd name="T7" fmla="*/ 5 h 26"/>
                <a:gd name="T8" fmla="*/ 5 w 115"/>
                <a:gd name="T9" fmla="*/ 1 h 26"/>
                <a:gd name="T10" fmla="*/ 111 w 115"/>
                <a:gd name="T11" fmla="*/ 17 h 26"/>
                <a:gd name="T12" fmla="*/ 115 w 115"/>
                <a:gd name="T13" fmla="*/ 22 h 26"/>
                <a:gd name="T14" fmla="*/ 110 w 115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26">
                  <a:moveTo>
                    <a:pt x="110" y="26"/>
                  </a:moveTo>
                  <a:cubicBezTo>
                    <a:pt x="110" y="26"/>
                    <a:pt x="110" y="26"/>
                    <a:pt x="110" y="2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1" y="10"/>
                    <a:pt x="0" y="7"/>
                    <a:pt x="0" y="5"/>
                  </a:cubicBezTo>
                  <a:cubicBezTo>
                    <a:pt x="0" y="2"/>
                    <a:pt x="3" y="0"/>
                    <a:pt x="5" y="1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4" y="17"/>
                    <a:pt x="115" y="19"/>
                    <a:pt x="115" y="22"/>
                  </a:cubicBezTo>
                  <a:cubicBezTo>
                    <a:pt x="115" y="24"/>
                    <a:pt x="113" y="26"/>
                    <a:pt x="11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0" name="Freeform 460"/>
            <p:cNvSpPr/>
            <p:nvPr/>
          </p:nvSpPr>
          <p:spPr bwMode="auto">
            <a:xfrm>
              <a:off x="9734550" y="8216900"/>
              <a:ext cx="412750" cy="220662"/>
            </a:xfrm>
            <a:custGeom>
              <a:avLst/>
              <a:gdLst>
                <a:gd name="T0" fmla="*/ 5 w 147"/>
                <a:gd name="T1" fmla="*/ 79 h 79"/>
                <a:gd name="T2" fmla="*/ 3 w 147"/>
                <a:gd name="T3" fmla="*/ 79 h 79"/>
                <a:gd name="T4" fmla="*/ 1 w 147"/>
                <a:gd name="T5" fmla="*/ 72 h 79"/>
                <a:gd name="T6" fmla="*/ 32 w 147"/>
                <a:gd name="T7" fmla="*/ 25 h 79"/>
                <a:gd name="T8" fmla="*/ 34 w 147"/>
                <a:gd name="T9" fmla="*/ 4 h 79"/>
                <a:gd name="T10" fmla="*/ 36 w 147"/>
                <a:gd name="T11" fmla="*/ 1 h 79"/>
                <a:gd name="T12" fmla="*/ 39 w 147"/>
                <a:gd name="T13" fmla="*/ 0 h 79"/>
                <a:gd name="T14" fmla="*/ 143 w 147"/>
                <a:gd name="T15" fmla="*/ 15 h 79"/>
                <a:gd name="T16" fmla="*/ 147 w 147"/>
                <a:gd name="T17" fmla="*/ 20 h 79"/>
                <a:gd name="T18" fmla="*/ 147 w 147"/>
                <a:gd name="T19" fmla="*/ 42 h 79"/>
                <a:gd name="T20" fmla="*/ 142 w 147"/>
                <a:gd name="T21" fmla="*/ 47 h 79"/>
                <a:gd name="T22" fmla="*/ 138 w 147"/>
                <a:gd name="T23" fmla="*/ 42 h 79"/>
                <a:gd name="T24" fmla="*/ 138 w 147"/>
                <a:gd name="T25" fmla="*/ 24 h 79"/>
                <a:gd name="T26" fmla="*/ 43 w 147"/>
                <a:gd name="T27" fmla="*/ 10 h 79"/>
                <a:gd name="T28" fmla="*/ 41 w 147"/>
                <a:gd name="T29" fmla="*/ 27 h 79"/>
                <a:gd name="T30" fmla="*/ 40 w 147"/>
                <a:gd name="T31" fmla="*/ 29 h 79"/>
                <a:gd name="T32" fmla="*/ 9 w 147"/>
                <a:gd name="T33" fmla="*/ 77 h 79"/>
                <a:gd name="T34" fmla="*/ 5 w 147"/>
                <a:gd name="T3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7" h="79">
                  <a:moveTo>
                    <a:pt x="5" y="79"/>
                  </a:moveTo>
                  <a:cubicBezTo>
                    <a:pt x="4" y="79"/>
                    <a:pt x="3" y="79"/>
                    <a:pt x="3" y="79"/>
                  </a:cubicBezTo>
                  <a:cubicBezTo>
                    <a:pt x="1" y="77"/>
                    <a:pt x="0" y="74"/>
                    <a:pt x="1" y="72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3"/>
                    <a:pt x="35" y="1"/>
                    <a:pt x="36" y="1"/>
                  </a:cubicBezTo>
                  <a:cubicBezTo>
                    <a:pt x="37" y="0"/>
                    <a:pt x="38" y="0"/>
                    <a:pt x="39" y="0"/>
                  </a:cubicBezTo>
                  <a:cubicBezTo>
                    <a:pt x="143" y="15"/>
                    <a:pt x="143" y="15"/>
                    <a:pt x="143" y="15"/>
                  </a:cubicBezTo>
                  <a:cubicBezTo>
                    <a:pt x="145" y="15"/>
                    <a:pt x="147" y="17"/>
                    <a:pt x="147" y="20"/>
                  </a:cubicBezTo>
                  <a:cubicBezTo>
                    <a:pt x="147" y="42"/>
                    <a:pt x="147" y="42"/>
                    <a:pt x="147" y="42"/>
                  </a:cubicBezTo>
                  <a:cubicBezTo>
                    <a:pt x="147" y="45"/>
                    <a:pt x="145" y="47"/>
                    <a:pt x="142" y="47"/>
                  </a:cubicBezTo>
                  <a:cubicBezTo>
                    <a:pt x="140" y="47"/>
                    <a:pt x="138" y="45"/>
                    <a:pt x="138" y="42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8"/>
                    <a:pt x="41" y="28"/>
                    <a:pt x="40" y="29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8" y="79"/>
                    <a:pt x="7" y="79"/>
                    <a:pt x="5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1" name="Freeform 461"/>
            <p:cNvSpPr/>
            <p:nvPr/>
          </p:nvSpPr>
          <p:spPr bwMode="auto">
            <a:xfrm>
              <a:off x="10026650" y="8401050"/>
              <a:ext cx="215900" cy="698500"/>
            </a:xfrm>
            <a:custGeom>
              <a:avLst/>
              <a:gdLst>
                <a:gd name="T0" fmla="*/ 5 w 77"/>
                <a:gd name="T1" fmla="*/ 249 h 249"/>
                <a:gd name="T2" fmla="*/ 2 w 77"/>
                <a:gd name="T3" fmla="*/ 248 h 249"/>
                <a:gd name="T4" fmla="*/ 0 w 77"/>
                <a:gd name="T5" fmla="*/ 244 h 249"/>
                <a:gd name="T6" fmla="*/ 0 w 77"/>
                <a:gd name="T7" fmla="*/ 28 h 249"/>
                <a:gd name="T8" fmla="*/ 3 w 77"/>
                <a:gd name="T9" fmla="*/ 24 h 249"/>
                <a:gd name="T10" fmla="*/ 71 w 77"/>
                <a:gd name="T11" fmla="*/ 1 h 249"/>
                <a:gd name="T12" fmla="*/ 75 w 77"/>
                <a:gd name="T13" fmla="*/ 1 h 249"/>
                <a:gd name="T14" fmla="*/ 77 w 77"/>
                <a:gd name="T15" fmla="*/ 5 h 249"/>
                <a:gd name="T16" fmla="*/ 77 w 77"/>
                <a:gd name="T17" fmla="*/ 86 h 249"/>
                <a:gd name="T18" fmla="*/ 72 w 77"/>
                <a:gd name="T19" fmla="*/ 90 h 249"/>
                <a:gd name="T20" fmla="*/ 68 w 77"/>
                <a:gd name="T21" fmla="*/ 86 h 249"/>
                <a:gd name="T22" fmla="*/ 68 w 77"/>
                <a:gd name="T23" fmla="*/ 11 h 249"/>
                <a:gd name="T24" fmla="*/ 9 w 77"/>
                <a:gd name="T25" fmla="*/ 32 h 249"/>
                <a:gd name="T26" fmla="*/ 9 w 77"/>
                <a:gd name="T27" fmla="*/ 238 h 249"/>
                <a:gd name="T28" fmla="*/ 60 w 77"/>
                <a:gd name="T29" fmla="*/ 220 h 249"/>
                <a:gd name="T30" fmla="*/ 65 w 77"/>
                <a:gd name="T31" fmla="*/ 223 h 249"/>
                <a:gd name="T32" fmla="*/ 63 w 77"/>
                <a:gd name="T33" fmla="*/ 229 h 249"/>
                <a:gd name="T34" fmla="*/ 6 w 77"/>
                <a:gd name="T35" fmla="*/ 248 h 249"/>
                <a:gd name="T36" fmla="*/ 5 w 77"/>
                <a:gd name="T37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249">
                  <a:moveTo>
                    <a:pt x="5" y="249"/>
                  </a:moveTo>
                  <a:cubicBezTo>
                    <a:pt x="4" y="249"/>
                    <a:pt x="3" y="248"/>
                    <a:pt x="2" y="248"/>
                  </a:cubicBezTo>
                  <a:cubicBezTo>
                    <a:pt x="1" y="247"/>
                    <a:pt x="0" y="246"/>
                    <a:pt x="0" y="24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6"/>
                    <a:pt x="1" y="25"/>
                    <a:pt x="3" y="24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2" y="0"/>
                    <a:pt x="74" y="0"/>
                    <a:pt x="75" y="1"/>
                  </a:cubicBezTo>
                  <a:cubicBezTo>
                    <a:pt x="76" y="2"/>
                    <a:pt x="77" y="4"/>
                    <a:pt x="77" y="5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8"/>
                    <a:pt x="75" y="90"/>
                    <a:pt x="72" y="90"/>
                  </a:cubicBezTo>
                  <a:cubicBezTo>
                    <a:pt x="70" y="90"/>
                    <a:pt x="68" y="88"/>
                    <a:pt x="68" y="86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60" y="220"/>
                    <a:pt x="60" y="220"/>
                    <a:pt x="60" y="220"/>
                  </a:cubicBezTo>
                  <a:cubicBezTo>
                    <a:pt x="62" y="220"/>
                    <a:pt x="65" y="221"/>
                    <a:pt x="65" y="223"/>
                  </a:cubicBezTo>
                  <a:cubicBezTo>
                    <a:pt x="66" y="226"/>
                    <a:pt x="65" y="228"/>
                    <a:pt x="63" y="229"/>
                  </a:cubicBezTo>
                  <a:cubicBezTo>
                    <a:pt x="6" y="248"/>
                    <a:pt x="6" y="248"/>
                    <a:pt x="6" y="248"/>
                  </a:cubicBezTo>
                  <a:cubicBezTo>
                    <a:pt x="6" y="249"/>
                    <a:pt x="5" y="249"/>
                    <a:pt x="5" y="2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2" name="Freeform 462"/>
            <p:cNvSpPr/>
            <p:nvPr/>
          </p:nvSpPr>
          <p:spPr bwMode="auto">
            <a:xfrm>
              <a:off x="10023475" y="8320088"/>
              <a:ext cx="219075" cy="173037"/>
            </a:xfrm>
            <a:custGeom>
              <a:avLst/>
              <a:gdLst>
                <a:gd name="T0" fmla="*/ 6 w 78"/>
                <a:gd name="T1" fmla="*/ 62 h 62"/>
                <a:gd name="T2" fmla="*/ 3 w 78"/>
                <a:gd name="T3" fmla="*/ 61 h 62"/>
                <a:gd name="T4" fmla="*/ 2 w 78"/>
                <a:gd name="T5" fmla="*/ 55 h 62"/>
                <a:gd name="T6" fmla="*/ 36 w 78"/>
                <a:gd name="T7" fmla="*/ 3 h 62"/>
                <a:gd name="T8" fmla="*/ 39 w 78"/>
                <a:gd name="T9" fmla="*/ 1 h 62"/>
                <a:gd name="T10" fmla="*/ 42 w 78"/>
                <a:gd name="T11" fmla="*/ 2 h 62"/>
                <a:gd name="T12" fmla="*/ 76 w 78"/>
                <a:gd name="T13" fmla="*/ 31 h 62"/>
                <a:gd name="T14" fmla="*/ 77 w 78"/>
                <a:gd name="T15" fmla="*/ 37 h 62"/>
                <a:gd name="T16" fmla="*/ 70 w 78"/>
                <a:gd name="T17" fmla="*/ 38 h 62"/>
                <a:gd name="T18" fmla="*/ 40 w 78"/>
                <a:gd name="T19" fmla="*/ 12 h 62"/>
                <a:gd name="T20" fmla="*/ 9 w 78"/>
                <a:gd name="T21" fmla="*/ 60 h 62"/>
                <a:gd name="T22" fmla="*/ 6 w 78"/>
                <a:gd name="T2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62">
                  <a:moveTo>
                    <a:pt x="6" y="62"/>
                  </a:moveTo>
                  <a:cubicBezTo>
                    <a:pt x="5" y="62"/>
                    <a:pt x="4" y="62"/>
                    <a:pt x="3" y="61"/>
                  </a:cubicBezTo>
                  <a:cubicBezTo>
                    <a:pt x="1" y="60"/>
                    <a:pt x="0" y="57"/>
                    <a:pt x="2" y="55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1"/>
                    <a:pt x="37" y="1"/>
                    <a:pt x="39" y="1"/>
                  </a:cubicBezTo>
                  <a:cubicBezTo>
                    <a:pt x="40" y="0"/>
                    <a:pt x="41" y="1"/>
                    <a:pt x="42" y="2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78" y="32"/>
                    <a:pt x="78" y="35"/>
                    <a:pt x="77" y="37"/>
                  </a:cubicBezTo>
                  <a:cubicBezTo>
                    <a:pt x="75" y="39"/>
                    <a:pt x="72" y="39"/>
                    <a:pt x="70" y="38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9" y="61"/>
                    <a:pt x="7" y="62"/>
                    <a:pt x="6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3" name="Freeform 463"/>
            <p:cNvSpPr>
              <a:spLocks noEditPoints="1"/>
            </p:cNvSpPr>
            <p:nvPr/>
          </p:nvSpPr>
          <p:spPr bwMode="auto">
            <a:xfrm>
              <a:off x="10155238" y="8634413"/>
              <a:ext cx="323850" cy="66675"/>
            </a:xfrm>
            <a:custGeom>
              <a:avLst/>
              <a:gdLst>
                <a:gd name="T0" fmla="*/ 58 w 115"/>
                <a:gd name="T1" fmla="*/ 24 h 24"/>
                <a:gd name="T2" fmla="*/ 0 w 115"/>
                <a:gd name="T3" fmla="*/ 12 h 24"/>
                <a:gd name="T4" fmla="*/ 58 w 115"/>
                <a:gd name="T5" fmla="*/ 0 h 24"/>
                <a:gd name="T6" fmla="*/ 115 w 115"/>
                <a:gd name="T7" fmla="*/ 12 h 24"/>
                <a:gd name="T8" fmla="*/ 58 w 115"/>
                <a:gd name="T9" fmla="*/ 24 h 24"/>
                <a:gd name="T10" fmla="*/ 18 w 115"/>
                <a:gd name="T11" fmla="*/ 12 h 24"/>
                <a:gd name="T12" fmla="*/ 58 w 115"/>
                <a:gd name="T13" fmla="*/ 14 h 24"/>
                <a:gd name="T14" fmla="*/ 98 w 115"/>
                <a:gd name="T15" fmla="*/ 12 h 24"/>
                <a:gd name="T16" fmla="*/ 58 w 115"/>
                <a:gd name="T17" fmla="*/ 9 h 24"/>
                <a:gd name="T18" fmla="*/ 18 w 115"/>
                <a:gd name="T19" fmla="*/ 12 h 24"/>
                <a:gd name="T20" fmla="*/ 107 w 115"/>
                <a:gd name="T21" fmla="*/ 14 h 24"/>
                <a:gd name="T22" fmla="*/ 107 w 115"/>
                <a:gd name="T23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5" h="24">
                  <a:moveTo>
                    <a:pt x="58" y="24"/>
                  </a:moveTo>
                  <a:cubicBezTo>
                    <a:pt x="0" y="24"/>
                    <a:pt x="0" y="15"/>
                    <a:pt x="0" y="12"/>
                  </a:cubicBezTo>
                  <a:cubicBezTo>
                    <a:pt x="0" y="9"/>
                    <a:pt x="0" y="0"/>
                    <a:pt x="58" y="0"/>
                  </a:cubicBezTo>
                  <a:cubicBezTo>
                    <a:pt x="115" y="0"/>
                    <a:pt x="115" y="9"/>
                    <a:pt x="115" y="12"/>
                  </a:cubicBezTo>
                  <a:cubicBezTo>
                    <a:pt x="115" y="15"/>
                    <a:pt x="115" y="24"/>
                    <a:pt x="58" y="24"/>
                  </a:cubicBezTo>
                  <a:close/>
                  <a:moveTo>
                    <a:pt x="18" y="12"/>
                  </a:moveTo>
                  <a:cubicBezTo>
                    <a:pt x="26" y="13"/>
                    <a:pt x="39" y="14"/>
                    <a:pt x="58" y="14"/>
                  </a:cubicBezTo>
                  <a:cubicBezTo>
                    <a:pt x="76" y="14"/>
                    <a:pt x="89" y="13"/>
                    <a:pt x="98" y="12"/>
                  </a:cubicBezTo>
                  <a:cubicBezTo>
                    <a:pt x="89" y="11"/>
                    <a:pt x="76" y="9"/>
                    <a:pt x="58" y="9"/>
                  </a:cubicBezTo>
                  <a:cubicBezTo>
                    <a:pt x="39" y="9"/>
                    <a:pt x="26" y="11"/>
                    <a:pt x="18" y="12"/>
                  </a:cubicBezTo>
                  <a:close/>
                  <a:moveTo>
                    <a:pt x="107" y="14"/>
                  </a:moveTo>
                  <a:cubicBezTo>
                    <a:pt x="107" y="14"/>
                    <a:pt x="107" y="14"/>
                    <a:pt x="10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4" name="Freeform 464"/>
            <p:cNvSpPr>
              <a:spLocks noEditPoints="1"/>
            </p:cNvSpPr>
            <p:nvPr/>
          </p:nvSpPr>
          <p:spPr bwMode="auto">
            <a:xfrm>
              <a:off x="10164763" y="8748713"/>
              <a:ext cx="304800" cy="61912"/>
            </a:xfrm>
            <a:custGeom>
              <a:avLst/>
              <a:gdLst>
                <a:gd name="T0" fmla="*/ 55 w 109"/>
                <a:gd name="T1" fmla="*/ 22 h 22"/>
                <a:gd name="T2" fmla="*/ 0 w 109"/>
                <a:gd name="T3" fmla="*/ 11 h 22"/>
                <a:gd name="T4" fmla="*/ 55 w 109"/>
                <a:gd name="T5" fmla="*/ 0 h 22"/>
                <a:gd name="T6" fmla="*/ 109 w 109"/>
                <a:gd name="T7" fmla="*/ 11 h 22"/>
                <a:gd name="T8" fmla="*/ 55 w 109"/>
                <a:gd name="T9" fmla="*/ 22 h 22"/>
                <a:gd name="T10" fmla="*/ 101 w 109"/>
                <a:gd name="T11" fmla="*/ 14 h 22"/>
                <a:gd name="T12" fmla="*/ 101 w 109"/>
                <a:gd name="T13" fmla="*/ 14 h 22"/>
                <a:gd name="T14" fmla="*/ 19 w 109"/>
                <a:gd name="T15" fmla="*/ 11 h 22"/>
                <a:gd name="T16" fmla="*/ 55 w 109"/>
                <a:gd name="T17" fmla="*/ 13 h 22"/>
                <a:gd name="T18" fmla="*/ 90 w 109"/>
                <a:gd name="T19" fmla="*/ 11 h 22"/>
                <a:gd name="T20" fmla="*/ 55 w 109"/>
                <a:gd name="T21" fmla="*/ 9 h 22"/>
                <a:gd name="T22" fmla="*/ 19 w 109"/>
                <a:gd name="T2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" h="22">
                  <a:moveTo>
                    <a:pt x="55" y="22"/>
                  </a:moveTo>
                  <a:cubicBezTo>
                    <a:pt x="0" y="22"/>
                    <a:pt x="0" y="14"/>
                    <a:pt x="0" y="11"/>
                  </a:cubicBezTo>
                  <a:cubicBezTo>
                    <a:pt x="0" y="8"/>
                    <a:pt x="0" y="0"/>
                    <a:pt x="55" y="0"/>
                  </a:cubicBezTo>
                  <a:cubicBezTo>
                    <a:pt x="109" y="0"/>
                    <a:pt x="109" y="8"/>
                    <a:pt x="109" y="11"/>
                  </a:cubicBezTo>
                  <a:cubicBezTo>
                    <a:pt x="109" y="14"/>
                    <a:pt x="109" y="22"/>
                    <a:pt x="55" y="22"/>
                  </a:cubicBezTo>
                  <a:close/>
                  <a:moveTo>
                    <a:pt x="101" y="14"/>
                  </a:moveTo>
                  <a:cubicBezTo>
                    <a:pt x="101" y="14"/>
                    <a:pt x="101" y="14"/>
                    <a:pt x="101" y="14"/>
                  </a:cubicBezTo>
                  <a:close/>
                  <a:moveTo>
                    <a:pt x="19" y="11"/>
                  </a:moveTo>
                  <a:cubicBezTo>
                    <a:pt x="27" y="12"/>
                    <a:pt x="39" y="13"/>
                    <a:pt x="55" y="13"/>
                  </a:cubicBezTo>
                  <a:cubicBezTo>
                    <a:pt x="70" y="13"/>
                    <a:pt x="82" y="12"/>
                    <a:pt x="90" y="11"/>
                  </a:cubicBezTo>
                  <a:cubicBezTo>
                    <a:pt x="82" y="10"/>
                    <a:pt x="70" y="9"/>
                    <a:pt x="55" y="9"/>
                  </a:cubicBezTo>
                  <a:cubicBezTo>
                    <a:pt x="39" y="9"/>
                    <a:pt x="27" y="10"/>
                    <a:pt x="1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5" name="Freeform 465"/>
            <p:cNvSpPr/>
            <p:nvPr/>
          </p:nvSpPr>
          <p:spPr bwMode="auto">
            <a:xfrm>
              <a:off x="10190163" y="9080500"/>
              <a:ext cx="254000" cy="50800"/>
            </a:xfrm>
            <a:custGeom>
              <a:avLst/>
              <a:gdLst>
                <a:gd name="T0" fmla="*/ 46 w 91"/>
                <a:gd name="T1" fmla="*/ 18 h 18"/>
                <a:gd name="T2" fmla="*/ 0 w 91"/>
                <a:gd name="T3" fmla="*/ 4 h 18"/>
                <a:gd name="T4" fmla="*/ 5 w 91"/>
                <a:gd name="T5" fmla="*/ 0 h 18"/>
                <a:gd name="T6" fmla="*/ 10 w 91"/>
                <a:gd name="T7" fmla="*/ 3 h 18"/>
                <a:gd name="T8" fmla="*/ 46 w 91"/>
                <a:gd name="T9" fmla="*/ 9 h 18"/>
                <a:gd name="T10" fmla="*/ 82 w 91"/>
                <a:gd name="T11" fmla="*/ 3 h 18"/>
                <a:gd name="T12" fmla="*/ 86 w 91"/>
                <a:gd name="T13" fmla="*/ 0 h 18"/>
                <a:gd name="T14" fmla="*/ 91 w 91"/>
                <a:gd name="T15" fmla="*/ 4 h 18"/>
                <a:gd name="T16" fmla="*/ 46 w 91"/>
                <a:gd name="T1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18">
                  <a:moveTo>
                    <a:pt x="46" y="18"/>
                  </a:moveTo>
                  <a:cubicBezTo>
                    <a:pt x="35" y="18"/>
                    <a:pt x="0" y="17"/>
                    <a:pt x="0" y="4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7" y="0"/>
                    <a:pt x="9" y="1"/>
                    <a:pt x="10" y="3"/>
                  </a:cubicBezTo>
                  <a:cubicBezTo>
                    <a:pt x="12" y="5"/>
                    <a:pt x="25" y="9"/>
                    <a:pt x="46" y="9"/>
                  </a:cubicBezTo>
                  <a:cubicBezTo>
                    <a:pt x="67" y="9"/>
                    <a:pt x="79" y="5"/>
                    <a:pt x="82" y="3"/>
                  </a:cubicBezTo>
                  <a:cubicBezTo>
                    <a:pt x="82" y="1"/>
                    <a:pt x="84" y="0"/>
                    <a:pt x="86" y="0"/>
                  </a:cubicBezTo>
                  <a:cubicBezTo>
                    <a:pt x="89" y="0"/>
                    <a:pt x="91" y="2"/>
                    <a:pt x="91" y="4"/>
                  </a:cubicBezTo>
                  <a:cubicBezTo>
                    <a:pt x="91" y="17"/>
                    <a:pt x="56" y="18"/>
                    <a:pt x="4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96" name="Freeform 466"/>
          <p:cNvSpPr>
            <a:spLocks noEditPoints="1"/>
          </p:cNvSpPr>
          <p:nvPr/>
        </p:nvSpPr>
        <p:spPr bwMode="auto">
          <a:xfrm>
            <a:off x="10924306" y="3592860"/>
            <a:ext cx="865187" cy="863047"/>
          </a:xfrm>
          <a:custGeom>
            <a:avLst/>
            <a:gdLst>
              <a:gd name="T0" fmla="*/ 229 w 458"/>
              <a:gd name="T1" fmla="*/ 457 h 457"/>
              <a:gd name="T2" fmla="*/ 0 w 458"/>
              <a:gd name="T3" fmla="*/ 228 h 457"/>
              <a:gd name="T4" fmla="*/ 229 w 458"/>
              <a:gd name="T5" fmla="*/ 0 h 457"/>
              <a:gd name="T6" fmla="*/ 458 w 458"/>
              <a:gd name="T7" fmla="*/ 228 h 457"/>
              <a:gd name="T8" fmla="*/ 229 w 458"/>
              <a:gd name="T9" fmla="*/ 457 h 457"/>
              <a:gd name="T10" fmla="*/ 229 w 458"/>
              <a:gd name="T11" fmla="*/ 9 h 457"/>
              <a:gd name="T12" fmla="*/ 10 w 458"/>
              <a:gd name="T13" fmla="*/ 228 h 457"/>
              <a:gd name="T14" fmla="*/ 229 w 458"/>
              <a:gd name="T15" fmla="*/ 448 h 457"/>
              <a:gd name="T16" fmla="*/ 448 w 458"/>
              <a:gd name="T17" fmla="*/ 228 h 457"/>
              <a:gd name="T18" fmla="*/ 229 w 458"/>
              <a:gd name="T19" fmla="*/ 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8" h="457">
                <a:moveTo>
                  <a:pt x="229" y="457"/>
                </a:moveTo>
                <a:cubicBezTo>
                  <a:pt x="103" y="457"/>
                  <a:pt x="0" y="354"/>
                  <a:pt x="0" y="228"/>
                </a:cubicBezTo>
                <a:cubicBezTo>
                  <a:pt x="0" y="102"/>
                  <a:pt x="103" y="0"/>
                  <a:pt x="229" y="0"/>
                </a:cubicBezTo>
                <a:cubicBezTo>
                  <a:pt x="355" y="0"/>
                  <a:pt x="458" y="102"/>
                  <a:pt x="458" y="228"/>
                </a:cubicBezTo>
                <a:cubicBezTo>
                  <a:pt x="458" y="354"/>
                  <a:pt x="355" y="457"/>
                  <a:pt x="229" y="457"/>
                </a:cubicBezTo>
                <a:close/>
                <a:moveTo>
                  <a:pt x="229" y="9"/>
                </a:moveTo>
                <a:cubicBezTo>
                  <a:pt x="108" y="9"/>
                  <a:pt x="10" y="107"/>
                  <a:pt x="10" y="228"/>
                </a:cubicBezTo>
                <a:cubicBezTo>
                  <a:pt x="10" y="349"/>
                  <a:pt x="108" y="448"/>
                  <a:pt x="229" y="448"/>
                </a:cubicBezTo>
                <a:cubicBezTo>
                  <a:pt x="350" y="448"/>
                  <a:pt x="448" y="349"/>
                  <a:pt x="448" y="228"/>
                </a:cubicBezTo>
                <a:cubicBezTo>
                  <a:pt x="448" y="107"/>
                  <a:pt x="350" y="9"/>
                  <a:pt x="229" y="9"/>
                </a:cubicBezTo>
                <a:close/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AutoShape 4"/>
          <p:cNvSpPr/>
          <p:nvPr/>
        </p:nvSpPr>
        <p:spPr bwMode="auto">
          <a:xfrm>
            <a:off x="11040534" y="4785784"/>
            <a:ext cx="463551" cy="4656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428" y="17466"/>
                </a:moveTo>
                <a:cubicBezTo>
                  <a:pt x="16669" y="16923"/>
                  <a:pt x="15846" y="16465"/>
                  <a:pt x="14963" y="16121"/>
                </a:cubicBezTo>
                <a:cubicBezTo>
                  <a:pt x="15595" y="14609"/>
                  <a:pt x="15967" y="12928"/>
                  <a:pt x="16010" y="11148"/>
                </a:cubicBezTo>
                <a:lnTo>
                  <a:pt x="20188" y="11148"/>
                </a:lnTo>
                <a:cubicBezTo>
                  <a:pt x="20097" y="13612"/>
                  <a:pt x="19065" y="15838"/>
                  <a:pt x="17428" y="17466"/>
                </a:cubicBezTo>
                <a:moveTo>
                  <a:pt x="1411" y="11148"/>
                </a:moveTo>
                <a:lnTo>
                  <a:pt x="5589" y="11148"/>
                </a:lnTo>
                <a:cubicBezTo>
                  <a:pt x="5632" y="12928"/>
                  <a:pt x="6004" y="14609"/>
                  <a:pt x="6636" y="16121"/>
                </a:cubicBezTo>
                <a:cubicBezTo>
                  <a:pt x="5753" y="16465"/>
                  <a:pt x="4931" y="16923"/>
                  <a:pt x="4171" y="17466"/>
                </a:cubicBezTo>
                <a:cubicBezTo>
                  <a:pt x="2534" y="15838"/>
                  <a:pt x="1502" y="13612"/>
                  <a:pt x="1411" y="11148"/>
                </a:cubicBezTo>
                <a:moveTo>
                  <a:pt x="3785" y="4553"/>
                </a:moveTo>
                <a:cubicBezTo>
                  <a:pt x="4579" y="5170"/>
                  <a:pt x="5448" y="5691"/>
                  <a:pt x="6388" y="6084"/>
                </a:cubicBezTo>
                <a:cubicBezTo>
                  <a:pt x="5901" y="7433"/>
                  <a:pt x="5627" y="8908"/>
                  <a:pt x="5589" y="10451"/>
                </a:cubicBezTo>
                <a:lnTo>
                  <a:pt x="1411" y="10451"/>
                </a:lnTo>
                <a:cubicBezTo>
                  <a:pt x="1494" y="8190"/>
                  <a:pt x="2376" y="6135"/>
                  <a:pt x="3785" y="4553"/>
                </a:cubicBezTo>
                <a:moveTo>
                  <a:pt x="11148" y="10451"/>
                </a:moveTo>
                <a:lnTo>
                  <a:pt x="11148" y="6950"/>
                </a:lnTo>
                <a:cubicBezTo>
                  <a:pt x="12339" y="6913"/>
                  <a:pt x="13484" y="6696"/>
                  <a:pt x="14558" y="6324"/>
                </a:cubicBezTo>
                <a:cubicBezTo>
                  <a:pt x="15018" y="7598"/>
                  <a:pt x="15276" y="8992"/>
                  <a:pt x="15314" y="10451"/>
                </a:cubicBezTo>
                <a:cubicBezTo>
                  <a:pt x="15314" y="10451"/>
                  <a:pt x="11148" y="10451"/>
                  <a:pt x="11148" y="10451"/>
                </a:cubicBezTo>
                <a:close/>
                <a:moveTo>
                  <a:pt x="14311" y="15882"/>
                </a:moveTo>
                <a:cubicBezTo>
                  <a:pt x="13309" y="15559"/>
                  <a:pt x="12247" y="15380"/>
                  <a:pt x="11148" y="15346"/>
                </a:cubicBezTo>
                <a:lnTo>
                  <a:pt x="11148" y="11148"/>
                </a:lnTo>
                <a:lnTo>
                  <a:pt x="15314" y="11148"/>
                </a:lnTo>
                <a:cubicBezTo>
                  <a:pt x="15270" y="12844"/>
                  <a:pt x="14914" y="14445"/>
                  <a:pt x="14311" y="15882"/>
                </a:cubicBezTo>
                <a:moveTo>
                  <a:pt x="14683" y="16757"/>
                </a:moveTo>
                <a:cubicBezTo>
                  <a:pt x="15476" y="17063"/>
                  <a:pt x="16218" y="17466"/>
                  <a:pt x="16904" y="17941"/>
                </a:cubicBezTo>
                <a:cubicBezTo>
                  <a:pt x="15632" y="19031"/>
                  <a:pt x="14067" y="19781"/>
                  <a:pt x="12344" y="20068"/>
                </a:cubicBezTo>
                <a:cubicBezTo>
                  <a:pt x="13280" y="19136"/>
                  <a:pt x="14076" y="18017"/>
                  <a:pt x="14683" y="16757"/>
                </a:cubicBezTo>
                <a:moveTo>
                  <a:pt x="11148" y="20188"/>
                </a:moveTo>
                <a:lnTo>
                  <a:pt x="11148" y="16043"/>
                </a:lnTo>
                <a:cubicBezTo>
                  <a:pt x="12146" y="16075"/>
                  <a:pt x="13113" y="16231"/>
                  <a:pt x="14025" y="16516"/>
                </a:cubicBezTo>
                <a:cubicBezTo>
                  <a:pt x="13314" y="17970"/>
                  <a:pt x="12343" y="19223"/>
                  <a:pt x="11185" y="20186"/>
                </a:cubicBezTo>
                <a:cubicBezTo>
                  <a:pt x="11185" y="20186"/>
                  <a:pt x="11148" y="20188"/>
                  <a:pt x="11148" y="20188"/>
                </a:cubicBezTo>
                <a:close/>
                <a:moveTo>
                  <a:pt x="9255" y="20068"/>
                </a:moveTo>
                <a:cubicBezTo>
                  <a:pt x="7532" y="19781"/>
                  <a:pt x="5967" y="19031"/>
                  <a:pt x="4695" y="17941"/>
                </a:cubicBezTo>
                <a:cubicBezTo>
                  <a:pt x="5381" y="17466"/>
                  <a:pt x="6123" y="17063"/>
                  <a:pt x="6916" y="16757"/>
                </a:cubicBezTo>
                <a:cubicBezTo>
                  <a:pt x="7523" y="18017"/>
                  <a:pt x="8319" y="19136"/>
                  <a:pt x="9255" y="20068"/>
                </a:cubicBezTo>
                <a:moveTo>
                  <a:pt x="10451" y="11148"/>
                </a:moveTo>
                <a:lnTo>
                  <a:pt x="10451" y="15346"/>
                </a:lnTo>
                <a:cubicBezTo>
                  <a:pt x="9352" y="15380"/>
                  <a:pt x="8290" y="15559"/>
                  <a:pt x="7288" y="15882"/>
                </a:cubicBezTo>
                <a:cubicBezTo>
                  <a:pt x="6685" y="14445"/>
                  <a:pt x="6329" y="12844"/>
                  <a:pt x="6285" y="11148"/>
                </a:cubicBezTo>
                <a:cubicBezTo>
                  <a:pt x="6285" y="11148"/>
                  <a:pt x="10451" y="11148"/>
                  <a:pt x="10451" y="11148"/>
                </a:cubicBezTo>
                <a:close/>
                <a:moveTo>
                  <a:pt x="7041" y="6324"/>
                </a:moveTo>
                <a:cubicBezTo>
                  <a:pt x="8115" y="6696"/>
                  <a:pt x="9260" y="6913"/>
                  <a:pt x="10451" y="6950"/>
                </a:cubicBezTo>
                <a:lnTo>
                  <a:pt x="10451" y="10451"/>
                </a:lnTo>
                <a:lnTo>
                  <a:pt x="6285" y="10451"/>
                </a:lnTo>
                <a:cubicBezTo>
                  <a:pt x="6324" y="8992"/>
                  <a:pt x="6581" y="7598"/>
                  <a:pt x="7041" y="6324"/>
                </a:cubicBezTo>
                <a:moveTo>
                  <a:pt x="6651" y="5442"/>
                </a:moveTo>
                <a:cubicBezTo>
                  <a:pt x="5790" y="5084"/>
                  <a:pt x="4993" y="4609"/>
                  <a:pt x="4263" y="4050"/>
                </a:cubicBezTo>
                <a:cubicBezTo>
                  <a:pt x="5606" y="2749"/>
                  <a:pt x="7332" y="1851"/>
                  <a:pt x="9255" y="1531"/>
                </a:cubicBezTo>
                <a:cubicBezTo>
                  <a:pt x="8175" y="2610"/>
                  <a:pt x="7286" y="3939"/>
                  <a:pt x="6651" y="5442"/>
                </a:cubicBezTo>
                <a:moveTo>
                  <a:pt x="10451" y="1411"/>
                </a:moveTo>
                <a:lnTo>
                  <a:pt x="10451" y="6253"/>
                </a:lnTo>
                <a:cubicBezTo>
                  <a:pt x="9352" y="6217"/>
                  <a:pt x="8296" y="6021"/>
                  <a:pt x="7303" y="5681"/>
                </a:cubicBezTo>
                <a:cubicBezTo>
                  <a:pt x="8029" y="3972"/>
                  <a:pt x="9101" y="2507"/>
                  <a:pt x="10415" y="1413"/>
                </a:cubicBezTo>
                <a:cubicBezTo>
                  <a:pt x="10427" y="1412"/>
                  <a:pt x="10439" y="1411"/>
                  <a:pt x="10451" y="1411"/>
                </a:cubicBezTo>
                <a:moveTo>
                  <a:pt x="12344" y="1531"/>
                </a:moveTo>
                <a:cubicBezTo>
                  <a:pt x="14267" y="1851"/>
                  <a:pt x="15993" y="2749"/>
                  <a:pt x="17336" y="4050"/>
                </a:cubicBezTo>
                <a:cubicBezTo>
                  <a:pt x="16606" y="4609"/>
                  <a:pt x="15809" y="5084"/>
                  <a:pt x="14948" y="5442"/>
                </a:cubicBezTo>
                <a:cubicBezTo>
                  <a:pt x="14313" y="3939"/>
                  <a:pt x="13424" y="2610"/>
                  <a:pt x="12344" y="1531"/>
                </a:cubicBezTo>
                <a:moveTo>
                  <a:pt x="11184" y="1413"/>
                </a:moveTo>
                <a:cubicBezTo>
                  <a:pt x="12498" y="2507"/>
                  <a:pt x="13570" y="3972"/>
                  <a:pt x="14296" y="5681"/>
                </a:cubicBezTo>
                <a:cubicBezTo>
                  <a:pt x="13303" y="6021"/>
                  <a:pt x="12247" y="6217"/>
                  <a:pt x="11148" y="6253"/>
                </a:cubicBezTo>
                <a:lnTo>
                  <a:pt x="11148" y="1411"/>
                </a:lnTo>
                <a:cubicBezTo>
                  <a:pt x="11160" y="1411"/>
                  <a:pt x="11172" y="1412"/>
                  <a:pt x="11184" y="1413"/>
                </a:cubicBezTo>
                <a:moveTo>
                  <a:pt x="10414" y="20186"/>
                </a:moveTo>
                <a:cubicBezTo>
                  <a:pt x="9256" y="19223"/>
                  <a:pt x="8285" y="17970"/>
                  <a:pt x="7574" y="16516"/>
                </a:cubicBezTo>
                <a:cubicBezTo>
                  <a:pt x="8486" y="16231"/>
                  <a:pt x="9453" y="16075"/>
                  <a:pt x="10451" y="16043"/>
                </a:cubicBezTo>
                <a:lnTo>
                  <a:pt x="10451" y="20188"/>
                </a:lnTo>
                <a:cubicBezTo>
                  <a:pt x="10451" y="20188"/>
                  <a:pt x="10414" y="20186"/>
                  <a:pt x="10414" y="20186"/>
                </a:cubicBezTo>
                <a:close/>
                <a:moveTo>
                  <a:pt x="20188" y="10451"/>
                </a:moveTo>
                <a:lnTo>
                  <a:pt x="16010" y="10451"/>
                </a:lnTo>
                <a:cubicBezTo>
                  <a:pt x="15972" y="8908"/>
                  <a:pt x="15698" y="7433"/>
                  <a:pt x="15211" y="6084"/>
                </a:cubicBezTo>
                <a:cubicBezTo>
                  <a:pt x="16151" y="5691"/>
                  <a:pt x="17020" y="5170"/>
                  <a:pt x="17814" y="4553"/>
                </a:cubicBezTo>
                <a:cubicBezTo>
                  <a:pt x="19223" y="6135"/>
                  <a:pt x="20105" y="8190"/>
                  <a:pt x="20188" y="10451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gradFill>
            <a:gsLst>
              <a:gs pos="0">
                <a:srgbClr val="F6D23D"/>
              </a:gs>
              <a:gs pos="57000">
                <a:srgbClr val="F3E9A3"/>
              </a:gs>
              <a:gs pos="100000">
                <a:srgbClr val="F6CD39"/>
              </a:gs>
            </a:gsLst>
            <a:lin ang="5400000" scaled="1"/>
          </a:gra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165"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grpSp>
        <p:nvGrpSpPr>
          <p:cNvPr id="379" name="组合 378"/>
          <p:cNvGrpSpPr/>
          <p:nvPr/>
        </p:nvGrpSpPr>
        <p:grpSpPr>
          <a:xfrm>
            <a:off x="10066867" y="4817533"/>
            <a:ext cx="478367" cy="389467"/>
            <a:chOff x="7550150" y="3613150"/>
            <a:chExt cx="358775" cy="292100"/>
          </a:xfrm>
          <a:gradFill>
            <a:gsLst>
              <a:gs pos="0">
                <a:srgbClr val="F6D23D"/>
              </a:gs>
              <a:gs pos="57000">
                <a:srgbClr val="F3E9A3"/>
              </a:gs>
              <a:gs pos="100000">
                <a:srgbClr val="F6CD39"/>
              </a:gs>
            </a:gsLst>
            <a:lin ang="5400000" scaled="1"/>
          </a:gradFill>
        </p:grpSpPr>
        <p:sp>
          <p:nvSpPr>
            <p:cNvPr id="380" name="AutoShape 5"/>
            <p:cNvSpPr/>
            <p:nvPr/>
          </p:nvSpPr>
          <p:spPr bwMode="auto">
            <a:xfrm>
              <a:off x="7796213" y="3702050"/>
              <a:ext cx="68262" cy="904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999" y="18900"/>
                  </a:moveTo>
                  <a:lnTo>
                    <a:pt x="3600" y="18900"/>
                  </a:lnTo>
                  <a:lnTo>
                    <a:pt x="3600" y="2700"/>
                  </a:lnTo>
                  <a:lnTo>
                    <a:pt x="7200" y="2700"/>
                  </a:lnTo>
                  <a:lnTo>
                    <a:pt x="17999" y="14850"/>
                  </a:lnTo>
                  <a:cubicBezTo>
                    <a:pt x="17999" y="14850"/>
                    <a:pt x="17999" y="18900"/>
                    <a:pt x="17999" y="18900"/>
                  </a:cubicBezTo>
                  <a:close/>
                  <a:moveTo>
                    <a:pt x="10195" y="1202"/>
                  </a:moveTo>
                  <a:cubicBezTo>
                    <a:pt x="9527" y="450"/>
                    <a:pt x="8402" y="0"/>
                    <a:pt x="7200" y="0"/>
                  </a:cubicBezTo>
                  <a:lnTo>
                    <a:pt x="3600" y="0"/>
                  </a:lnTo>
                  <a:cubicBezTo>
                    <a:pt x="1610" y="0"/>
                    <a:pt x="0" y="1207"/>
                    <a:pt x="0" y="2700"/>
                  </a:cubicBezTo>
                  <a:lnTo>
                    <a:pt x="0" y="18900"/>
                  </a:lnTo>
                  <a:cubicBezTo>
                    <a:pt x="0" y="20392"/>
                    <a:pt x="1610" y="21599"/>
                    <a:pt x="3600" y="21599"/>
                  </a:cubicBezTo>
                  <a:lnTo>
                    <a:pt x="17999" y="21599"/>
                  </a:lnTo>
                  <a:cubicBezTo>
                    <a:pt x="19989" y="21599"/>
                    <a:pt x="21600" y="20392"/>
                    <a:pt x="21600" y="18900"/>
                  </a:cubicBezTo>
                  <a:lnTo>
                    <a:pt x="21600" y="14850"/>
                  </a:lnTo>
                  <a:cubicBezTo>
                    <a:pt x="21600" y="14317"/>
                    <a:pt x="21389" y="13795"/>
                    <a:pt x="20995" y="13352"/>
                  </a:cubicBezTo>
                  <a:cubicBezTo>
                    <a:pt x="20995" y="13352"/>
                    <a:pt x="10195" y="1202"/>
                    <a:pt x="10195" y="120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381" name="AutoShape 6"/>
            <p:cNvSpPr/>
            <p:nvPr/>
          </p:nvSpPr>
          <p:spPr bwMode="auto">
            <a:xfrm>
              <a:off x="7550150" y="3613150"/>
              <a:ext cx="358775" cy="2921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50" y="16615"/>
                  </a:moveTo>
                  <a:cubicBezTo>
                    <a:pt x="20250" y="17074"/>
                    <a:pt x="19948" y="17446"/>
                    <a:pt x="19575" y="17446"/>
                  </a:cubicBezTo>
                  <a:lnTo>
                    <a:pt x="18803" y="17446"/>
                  </a:lnTo>
                  <a:cubicBezTo>
                    <a:pt x="18501" y="16016"/>
                    <a:pt x="17453" y="14953"/>
                    <a:pt x="16200" y="14953"/>
                  </a:cubicBezTo>
                  <a:cubicBezTo>
                    <a:pt x="14945" y="14953"/>
                    <a:pt x="13897" y="16016"/>
                    <a:pt x="13595" y="17446"/>
                  </a:cubicBezTo>
                  <a:lnTo>
                    <a:pt x="10029" y="17446"/>
                  </a:lnTo>
                  <a:cubicBezTo>
                    <a:pt x="9727" y="16016"/>
                    <a:pt x="8679" y="14953"/>
                    <a:pt x="7425" y="14953"/>
                  </a:cubicBezTo>
                  <a:cubicBezTo>
                    <a:pt x="6170" y="14953"/>
                    <a:pt x="5122" y="16016"/>
                    <a:pt x="4820" y="17446"/>
                  </a:cubicBezTo>
                  <a:lnTo>
                    <a:pt x="4050" y="17446"/>
                  </a:lnTo>
                  <a:cubicBezTo>
                    <a:pt x="3677" y="17446"/>
                    <a:pt x="3375" y="17074"/>
                    <a:pt x="3375" y="16615"/>
                  </a:cubicBezTo>
                  <a:lnTo>
                    <a:pt x="3375" y="14123"/>
                  </a:lnTo>
                  <a:lnTo>
                    <a:pt x="12150" y="14123"/>
                  </a:lnTo>
                  <a:cubicBezTo>
                    <a:pt x="13266" y="14123"/>
                    <a:pt x="14175" y="13005"/>
                    <a:pt x="14175" y="11630"/>
                  </a:cubicBezTo>
                  <a:lnTo>
                    <a:pt x="14175" y="5815"/>
                  </a:lnTo>
                  <a:lnTo>
                    <a:pt x="16875" y="5815"/>
                  </a:lnTo>
                  <a:cubicBezTo>
                    <a:pt x="17100" y="5815"/>
                    <a:pt x="17311" y="5954"/>
                    <a:pt x="17436" y="6185"/>
                  </a:cubicBezTo>
                  <a:lnTo>
                    <a:pt x="20136" y="11169"/>
                  </a:lnTo>
                  <a:cubicBezTo>
                    <a:pt x="20210" y="11306"/>
                    <a:pt x="20250" y="11466"/>
                    <a:pt x="20250" y="11630"/>
                  </a:cubicBezTo>
                  <a:cubicBezTo>
                    <a:pt x="20250" y="11630"/>
                    <a:pt x="20250" y="16615"/>
                    <a:pt x="20250" y="16615"/>
                  </a:cubicBezTo>
                  <a:close/>
                  <a:moveTo>
                    <a:pt x="16200" y="19938"/>
                  </a:moveTo>
                  <a:cubicBezTo>
                    <a:pt x="15454" y="19938"/>
                    <a:pt x="14850" y="19193"/>
                    <a:pt x="14850" y="18276"/>
                  </a:cubicBezTo>
                  <a:cubicBezTo>
                    <a:pt x="14850" y="17360"/>
                    <a:pt x="15454" y="16615"/>
                    <a:pt x="16200" y="16615"/>
                  </a:cubicBezTo>
                  <a:cubicBezTo>
                    <a:pt x="16945" y="16615"/>
                    <a:pt x="17550" y="17360"/>
                    <a:pt x="17550" y="18276"/>
                  </a:cubicBezTo>
                  <a:cubicBezTo>
                    <a:pt x="17550" y="19193"/>
                    <a:pt x="16945" y="19938"/>
                    <a:pt x="16200" y="19938"/>
                  </a:cubicBezTo>
                  <a:moveTo>
                    <a:pt x="7425" y="19938"/>
                  </a:moveTo>
                  <a:cubicBezTo>
                    <a:pt x="6679" y="19938"/>
                    <a:pt x="6075" y="19193"/>
                    <a:pt x="6075" y="18276"/>
                  </a:cubicBezTo>
                  <a:cubicBezTo>
                    <a:pt x="6075" y="17360"/>
                    <a:pt x="6679" y="16615"/>
                    <a:pt x="7425" y="16615"/>
                  </a:cubicBezTo>
                  <a:cubicBezTo>
                    <a:pt x="8170" y="16615"/>
                    <a:pt x="8775" y="17360"/>
                    <a:pt x="8775" y="18276"/>
                  </a:cubicBezTo>
                  <a:cubicBezTo>
                    <a:pt x="8775" y="19193"/>
                    <a:pt x="8170" y="19938"/>
                    <a:pt x="7425" y="19938"/>
                  </a:cubicBezTo>
                  <a:moveTo>
                    <a:pt x="2024" y="12461"/>
                  </a:moveTo>
                  <a:cubicBezTo>
                    <a:pt x="1652" y="12461"/>
                    <a:pt x="1349" y="12089"/>
                    <a:pt x="1349" y="11630"/>
                  </a:cubicBezTo>
                  <a:lnTo>
                    <a:pt x="1349" y="2492"/>
                  </a:lnTo>
                  <a:cubicBezTo>
                    <a:pt x="1349" y="2033"/>
                    <a:pt x="1652" y="1661"/>
                    <a:pt x="2024" y="1661"/>
                  </a:cubicBezTo>
                  <a:lnTo>
                    <a:pt x="12150" y="1661"/>
                  </a:lnTo>
                  <a:cubicBezTo>
                    <a:pt x="12523" y="1661"/>
                    <a:pt x="12825" y="2033"/>
                    <a:pt x="12825" y="2492"/>
                  </a:cubicBezTo>
                  <a:lnTo>
                    <a:pt x="12825" y="4153"/>
                  </a:lnTo>
                  <a:lnTo>
                    <a:pt x="12825" y="5815"/>
                  </a:lnTo>
                  <a:lnTo>
                    <a:pt x="12825" y="11630"/>
                  </a:lnTo>
                  <a:cubicBezTo>
                    <a:pt x="12825" y="12089"/>
                    <a:pt x="12523" y="12461"/>
                    <a:pt x="12150" y="12461"/>
                  </a:cubicBezTo>
                  <a:cubicBezTo>
                    <a:pt x="12150" y="12461"/>
                    <a:pt x="2024" y="12461"/>
                    <a:pt x="2024" y="12461"/>
                  </a:cubicBezTo>
                  <a:close/>
                  <a:moveTo>
                    <a:pt x="21259" y="10248"/>
                  </a:moveTo>
                  <a:lnTo>
                    <a:pt x="18559" y="5263"/>
                  </a:lnTo>
                  <a:cubicBezTo>
                    <a:pt x="18182" y="4568"/>
                    <a:pt x="17552" y="4153"/>
                    <a:pt x="16875" y="4153"/>
                  </a:cubicBezTo>
                  <a:lnTo>
                    <a:pt x="14175" y="4153"/>
                  </a:lnTo>
                  <a:lnTo>
                    <a:pt x="14175" y="2492"/>
                  </a:lnTo>
                  <a:cubicBezTo>
                    <a:pt x="14175" y="1117"/>
                    <a:pt x="13266" y="0"/>
                    <a:pt x="12150" y="0"/>
                  </a:cubicBezTo>
                  <a:lnTo>
                    <a:pt x="2024" y="0"/>
                  </a:lnTo>
                  <a:cubicBezTo>
                    <a:pt x="908" y="0"/>
                    <a:pt x="0" y="1117"/>
                    <a:pt x="0" y="2492"/>
                  </a:cubicBezTo>
                  <a:lnTo>
                    <a:pt x="0" y="11630"/>
                  </a:lnTo>
                  <a:cubicBezTo>
                    <a:pt x="0" y="13005"/>
                    <a:pt x="908" y="14123"/>
                    <a:pt x="2024" y="14123"/>
                  </a:cubicBezTo>
                  <a:lnTo>
                    <a:pt x="2025" y="14123"/>
                  </a:lnTo>
                  <a:lnTo>
                    <a:pt x="2025" y="16615"/>
                  </a:lnTo>
                  <a:cubicBezTo>
                    <a:pt x="2025" y="17989"/>
                    <a:pt x="2933" y="19107"/>
                    <a:pt x="4050" y="19107"/>
                  </a:cubicBezTo>
                  <a:lnTo>
                    <a:pt x="4820" y="19107"/>
                  </a:lnTo>
                  <a:cubicBezTo>
                    <a:pt x="5122" y="20537"/>
                    <a:pt x="6170" y="21600"/>
                    <a:pt x="7425" y="21600"/>
                  </a:cubicBezTo>
                  <a:cubicBezTo>
                    <a:pt x="8679" y="21600"/>
                    <a:pt x="9727" y="20537"/>
                    <a:pt x="10029" y="19107"/>
                  </a:cubicBezTo>
                  <a:lnTo>
                    <a:pt x="13595" y="19107"/>
                  </a:lnTo>
                  <a:cubicBezTo>
                    <a:pt x="13897" y="20537"/>
                    <a:pt x="14945" y="21600"/>
                    <a:pt x="16200" y="21600"/>
                  </a:cubicBezTo>
                  <a:cubicBezTo>
                    <a:pt x="17453" y="21600"/>
                    <a:pt x="18501" y="20537"/>
                    <a:pt x="18803" y="19107"/>
                  </a:cubicBezTo>
                  <a:lnTo>
                    <a:pt x="19575" y="19107"/>
                  </a:lnTo>
                  <a:cubicBezTo>
                    <a:pt x="20691" y="19107"/>
                    <a:pt x="21599" y="17989"/>
                    <a:pt x="21599" y="16615"/>
                  </a:cubicBezTo>
                  <a:lnTo>
                    <a:pt x="21599" y="11630"/>
                  </a:lnTo>
                  <a:cubicBezTo>
                    <a:pt x="21599" y="11137"/>
                    <a:pt x="21482" y="10658"/>
                    <a:pt x="21259" y="10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382" name="Group 5"/>
          <p:cNvGrpSpPr/>
          <p:nvPr/>
        </p:nvGrpSpPr>
        <p:grpSpPr>
          <a:xfrm>
            <a:off x="9108779" y="4771490"/>
            <a:ext cx="478887" cy="479705"/>
            <a:chOff x="9145588" y="4435475"/>
            <a:chExt cx="464344" cy="465138"/>
          </a:xfrm>
          <a:gradFill>
            <a:gsLst>
              <a:gs pos="0">
                <a:srgbClr val="F6D23D"/>
              </a:gs>
              <a:gs pos="57000">
                <a:srgbClr val="F3E9A3"/>
              </a:gs>
              <a:gs pos="100000">
                <a:srgbClr val="F6CD39"/>
              </a:gs>
            </a:gsLst>
            <a:lin ang="5400000" scaled="1"/>
          </a:gradFill>
        </p:grpSpPr>
        <p:sp>
          <p:nvSpPr>
            <p:cNvPr id="383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384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385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386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387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388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389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390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391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392" name="Group 15"/>
          <p:cNvGrpSpPr/>
          <p:nvPr/>
        </p:nvGrpSpPr>
        <p:grpSpPr>
          <a:xfrm>
            <a:off x="8150191" y="4786225"/>
            <a:ext cx="478887" cy="464969"/>
            <a:chOff x="8216107" y="4449763"/>
            <a:chExt cx="464344" cy="450850"/>
          </a:xfrm>
          <a:gradFill>
            <a:gsLst>
              <a:gs pos="0">
                <a:srgbClr val="F6D23D"/>
              </a:gs>
              <a:gs pos="57000">
                <a:srgbClr val="F3E9A3"/>
              </a:gs>
              <a:gs pos="100000">
                <a:srgbClr val="F6CD39"/>
              </a:gs>
            </a:gsLst>
            <a:lin ang="5400000" scaled="1"/>
          </a:gradFill>
        </p:grpSpPr>
        <p:sp>
          <p:nvSpPr>
            <p:cNvPr id="393" name="AutoShape 16"/>
            <p:cNvSpPr/>
            <p:nvPr/>
          </p:nvSpPr>
          <p:spPr bwMode="auto">
            <a:xfrm>
              <a:off x="8448675" y="4696619"/>
              <a:ext cx="57944" cy="587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4841"/>
                    <a:pt x="0" y="10800"/>
                  </a:cubicBezTo>
                  <a:cubicBezTo>
                    <a:pt x="0" y="16758"/>
                    <a:pt x="4838" y="21599"/>
                    <a:pt x="10800" y="21599"/>
                  </a:cubicBezTo>
                  <a:cubicBezTo>
                    <a:pt x="16761" y="21599"/>
                    <a:pt x="21600" y="16758"/>
                    <a:pt x="21600" y="10800"/>
                  </a:cubicBezTo>
                  <a:cubicBezTo>
                    <a:pt x="21600" y="4841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394" name="AutoShape 17"/>
            <p:cNvSpPr/>
            <p:nvPr/>
          </p:nvSpPr>
          <p:spPr bwMode="auto">
            <a:xfrm>
              <a:off x="8216107" y="4449763"/>
              <a:ext cx="464344" cy="450850"/>
            </a:xfrm>
            <a:custGeom>
              <a:avLst/>
              <a:gdLst>
                <a:gd name="T0" fmla="*/ 10473 w 20946"/>
                <a:gd name="T1" fmla="*/ 10800 h 21600"/>
                <a:gd name="T2" fmla="*/ 10473 w 20946"/>
                <a:gd name="T3" fmla="*/ 10800 h 21600"/>
                <a:gd name="T4" fmla="*/ 10473 w 20946"/>
                <a:gd name="T5" fmla="*/ 10800 h 21600"/>
                <a:gd name="T6" fmla="*/ 10473 w 20946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946" h="21600">
                  <a:moveTo>
                    <a:pt x="18509" y="15329"/>
                  </a:moveTo>
                  <a:lnTo>
                    <a:pt x="11782" y="15329"/>
                  </a:lnTo>
                  <a:cubicBezTo>
                    <a:pt x="10699" y="15329"/>
                    <a:pt x="9818" y="14391"/>
                    <a:pt x="9818" y="13238"/>
                  </a:cubicBezTo>
                  <a:cubicBezTo>
                    <a:pt x="9818" y="12086"/>
                    <a:pt x="10699" y="11148"/>
                    <a:pt x="11782" y="11148"/>
                  </a:cubicBezTo>
                  <a:lnTo>
                    <a:pt x="17673" y="11148"/>
                  </a:lnTo>
                  <a:cubicBezTo>
                    <a:pt x="18077" y="11142"/>
                    <a:pt x="18477" y="10934"/>
                    <a:pt x="18721" y="10588"/>
                  </a:cubicBezTo>
                  <a:cubicBezTo>
                    <a:pt x="18789" y="10491"/>
                    <a:pt x="18842" y="10381"/>
                    <a:pt x="18885" y="10267"/>
                  </a:cubicBezTo>
                  <a:cubicBezTo>
                    <a:pt x="18890" y="10251"/>
                    <a:pt x="18901" y="10239"/>
                    <a:pt x="18906" y="10224"/>
                  </a:cubicBezTo>
                  <a:cubicBezTo>
                    <a:pt x="19377" y="10880"/>
                    <a:pt x="19636" y="11686"/>
                    <a:pt x="19636" y="12541"/>
                  </a:cubicBezTo>
                  <a:cubicBezTo>
                    <a:pt x="19636" y="13613"/>
                    <a:pt x="19230" y="14607"/>
                    <a:pt x="18509" y="15329"/>
                  </a:cubicBezTo>
                  <a:moveTo>
                    <a:pt x="17673" y="17767"/>
                  </a:moveTo>
                  <a:cubicBezTo>
                    <a:pt x="17673" y="19114"/>
                    <a:pt x="16647" y="20206"/>
                    <a:pt x="15382" y="20206"/>
                  </a:cubicBezTo>
                  <a:lnTo>
                    <a:pt x="3600" y="20206"/>
                  </a:lnTo>
                  <a:cubicBezTo>
                    <a:pt x="2334" y="20206"/>
                    <a:pt x="1309" y="19114"/>
                    <a:pt x="1309" y="17767"/>
                  </a:cubicBezTo>
                  <a:lnTo>
                    <a:pt x="1309" y="6786"/>
                  </a:lnTo>
                  <a:cubicBezTo>
                    <a:pt x="1931" y="7334"/>
                    <a:pt x="2730" y="7664"/>
                    <a:pt x="3600" y="7664"/>
                  </a:cubicBezTo>
                  <a:lnTo>
                    <a:pt x="14400" y="7664"/>
                  </a:lnTo>
                  <a:lnTo>
                    <a:pt x="17018" y="7664"/>
                  </a:lnTo>
                  <a:cubicBezTo>
                    <a:pt x="17379" y="7664"/>
                    <a:pt x="17673" y="7976"/>
                    <a:pt x="17673" y="8361"/>
                  </a:cubicBezTo>
                  <a:lnTo>
                    <a:pt x="17673" y="9754"/>
                  </a:lnTo>
                  <a:lnTo>
                    <a:pt x="11782" y="9754"/>
                  </a:lnTo>
                  <a:cubicBezTo>
                    <a:pt x="9974" y="9754"/>
                    <a:pt x="8509" y="11314"/>
                    <a:pt x="8509" y="13238"/>
                  </a:cubicBezTo>
                  <a:cubicBezTo>
                    <a:pt x="8509" y="15163"/>
                    <a:pt x="9974" y="16722"/>
                    <a:pt x="11782" y="16722"/>
                  </a:cubicBezTo>
                  <a:lnTo>
                    <a:pt x="17673" y="16722"/>
                  </a:lnTo>
                  <a:cubicBezTo>
                    <a:pt x="17673" y="16722"/>
                    <a:pt x="17673" y="17767"/>
                    <a:pt x="17673" y="17767"/>
                  </a:cubicBezTo>
                  <a:close/>
                  <a:moveTo>
                    <a:pt x="16363" y="5574"/>
                  </a:moveTo>
                  <a:lnTo>
                    <a:pt x="16363" y="6270"/>
                  </a:lnTo>
                  <a:lnTo>
                    <a:pt x="14400" y="6270"/>
                  </a:lnTo>
                  <a:lnTo>
                    <a:pt x="3600" y="6270"/>
                  </a:lnTo>
                  <a:cubicBezTo>
                    <a:pt x="3246" y="6270"/>
                    <a:pt x="2916" y="6179"/>
                    <a:pt x="2617" y="6027"/>
                  </a:cubicBezTo>
                  <a:lnTo>
                    <a:pt x="2617" y="5574"/>
                  </a:lnTo>
                  <a:cubicBezTo>
                    <a:pt x="2617" y="5574"/>
                    <a:pt x="16363" y="5574"/>
                    <a:pt x="16363" y="5574"/>
                  </a:cubicBezTo>
                  <a:close/>
                  <a:moveTo>
                    <a:pt x="16363" y="4877"/>
                  </a:moveTo>
                  <a:lnTo>
                    <a:pt x="2617" y="4877"/>
                  </a:lnTo>
                  <a:lnTo>
                    <a:pt x="2617" y="4180"/>
                  </a:lnTo>
                  <a:lnTo>
                    <a:pt x="16363" y="4180"/>
                  </a:lnTo>
                  <a:cubicBezTo>
                    <a:pt x="16363" y="4180"/>
                    <a:pt x="16363" y="4877"/>
                    <a:pt x="16363" y="4877"/>
                  </a:cubicBezTo>
                  <a:close/>
                  <a:moveTo>
                    <a:pt x="16363" y="3483"/>
                  </a:moveTo>
                  <a:lnTo>
                    <a:pt x="2617" y="3483"/>
                  </a:lnTo>
                  <a:lnTo>
                    <a:pt x="2617" y="2787"/>
                  </a:lnTo>
                  <a:lnTo>
                    <a:pt x="16363" y="2787"/>
                  </a:lnTo>
                  <a:cubicBezTo>
                    <a:pt x="16363" y="2787"/>
                    <a:pt x="16363" y="3483"/>
                    <a:pt x="16363" y="3483"/>
                  </a:cubicBezTo>
                  <a:close/>
                  <a:moveTo>
                    <a:pt x="3600" y="1393"/>
                  </a:moveTo>
                  <a:lnTo>
                    <a:pt x="14400" y="1393"/>
                  </a:lnTo>
                  <a:lnTo>
                    <a:pt x="17018" y="1393"/>
                  </a:lnTo>
                  <a:cubicBezTo>
                    <a:pt x="17379" y="1393"/>
                    <a:pt x="17673" y="1705"/>
                    <a:pt x="17673" y="2090"/>
                  </a:cubicBezTo>
                  <a:lnTo>
                    <a:pt x="17673" y="3832"/>
                  </a:lnTo>
                  <a:lnTo>
                    <a:pt x="17673" y="4180"/>
                  </a:lnTo>
                  <a:lnTo>
                    <a:pt x="17673" y="6398"/>
                  </a:lnTo>
                  <a:cubicBezTo>
                    <a:pt x="17466" y="6321"/>
                    <a:pt x="17249" y="6270"/>
                    <a:pt x="17018" y="6270"/>
                  </a:cubicBezTo>
                  <a:lnTo>
                    <a:pt x="17018" y="5574"/>
                  </a:lnTo>
                  <a:lnTo>
                    <a:pt x="17018" y="4180"/>
                  </a:lnTo>
                  <a:lnTo>
                    <a:pt x="17018" y="2787"/>
                  </a:lnTo>
                  <a:cubicBezTo>
                    <a:pt x="17018" y="2401"/>
                    <a:pt x="16724" y="2090"/>
                    <a:pt x="16363" y="2090"/>
                  </a:cubicBezTo>
                  <a:lnTo>
                    <a:pt x="2617" y="2090"/>
                  </a:lnTo>
                  <a:cubicBezTo>
                    <a:pt x="2256" y="2090"/>
                    <a:pt x="1963" y="2401"/>
                    <a:pt x="1963" y="2787"/>
                  </a:cubicBezTo>
                  <a:lnTo>
                    <a:pt x="1963" y="4180"/>
                  </a:lnTo>
                  <a:lnTo>
                    <a:pt x="1963" y="5534"/>
                  </a:lnTo>
                  <a:cubicBezTo>
                    <a:pt x="1559" y="5094"/>
                    <a:pt x="1309" y="4495"/>
                    <a:pt x="1309" y="3832"/>
                  </a:cubicBezTo>
                  <a:cubicBezTo>
                    <a:pt x="1309" y="2485"/>
                    <a:pt x="2334" y="1393"/>
                    <a:pt x="3600" y="1393"/>
                  </a:cubicBezTo>
                  <a:moveTo>
                    <a:pt x="18983" y="8361"/>
                  </a:moveTo>
                  <a:lnTo>
                    <a:pt x="18982" y="8361"/>
                  </a:lnTo>
                  <a:lnTo>
                    <a:pt x="18982" y="4180"/>
                  </a:lnTo>
                  <a:lnTo>
                    <a:pt x="18982" y="3832"/>
                  </a:lnTo>
                  <a:lnTo>
                    <a:pt x="18982" y="2090"/>
                  </a:lnTo>
                  <a:cubicBezTo>
                    <a:pt x="18982" y="935"/>
                    <a:pt x="18102" y="0"/>
                    <a:pt x="17018" y="0"/>
                  </a:cubicBezTo>
                  <a:lnTo>
                    <a:pt x="14400" y="0"/>
                  </a:lnTo>
                  <a:lnTo>
                    <a:pt x="3600" y="0"/>
                  </a:lnTo>
                  <a:cubicBezTo>
                    <a:pt x="1614" y="0"/>
                    <a:pt x="0" y="1719"/>
                    <a:pt x="0" y="3832"/>
                  </a:cubicBezTo>
                  <a:lnTo>
                    <a:pt x="0" y="17767"/>
                  </a:lnTo>
                  <a:cubicBezTo>
                    <a:pt x="0" y="19880"/>
                    <a:pt x="1614" y="21600"/>
                    <a:pt x="3600" y="21600"/>
                  </a:cubicBezTo>
                  <a:lnTo>
                    <a:pt x="15382" y="21600"/>
                  </a:lnTo>
                  <a:cubicBezTo>
                    <a:pt x="17366" y="21600"/>
                    <a:pt x="18982" y="19880"/>
                    <a:pt x="18982" y="17767"/>
                  </a:cubicBezTo>
                  <a:lnTo>
                    <a:pt x="18982" y="16722"/>
                  </a:lnTo>
                  <a:lnTo>
                    <a:pt x="18983" y="16722"/>
                  </a:lnTo>
                  <a:cubicBezTo>
                    <a:pt x="21600" y="14631"/>
                    <a:pt x="21600" y="10452"/>
                    <a:pt x="18983" y="836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395" name="组合 394"/>
          <p:cNvGrpSpPr/>
          <p:nvPr/>
        </p:nvGrpSpPr>
        <p:grpSpPr bwMode="auto">
          <a:xfrm>
            <a:off x="7192434" y="4770967"/>
            <a:ext cx="478367" cy="480484"/>
            <a:chOff x="5394325" y="3578225"/>
            <a:chExt cx="358775" cy="360363"/>
          </a:xfrm>
          <a:gradFill>
            <a:gsLst>
              <a:gs pos="0">
                <a:srgbClr val="F6D23D"/>
              </a:gs>
              <a:gs pos="57000">
                <a:srgbClr val="F3E9A3"/>
              </a:gs>
              <a:gs pos="100000">
                <a:srgbClr val="F6CD39"/>
              </a:gs>
            </a:gsLst>
            <a:lin ang="5400000" scaled="1"/>
          </a:gradFill>
        </p:grpSpPr>
        <p:sp>
          <p:nvSpPr>
            <p:cNvPr id="396" name="AutoShape 18"/>
            <p:cNvSpPr/>
            <p:nvPr/>
          </p:nvSpPr>
          <p:spPr bwMode="auto">
            <a:xfrm>
              <a:off x="5394325" y="3578225"/>
              <a:ext cx="358775" cy="3603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799"/>
                  </a:moveTo>
                  <a:cubicBezTo>
                    <a:pt x="20249" y="20048"/>
                    <a:pt x="20048" y="20249"/>
                    <a:pt x="19799" y="20249"/>
                  </a:cubicBezTo>
                  <a:lnTo>
                    <a:pt x="1800" y="20249"/>
                  </a:lnTo>
                  <a:cubicBezTo>
                    <a:pt x="1551" y="20249"/>
                    <a:pt x="1349" y="20048"/>
                    <a:pt x="1349" y="19799"/>
                  </a:cubicBezTo>
                  <a:lnTo>
                    <a:pt x="1349" y="3824"/>
                  </a:lnTo>
                  <a:cubicBezTo>
                    <a:pt x="1349" y="3576"/>
                    <a:pt x="1551" y="3375"/>
                    <a:pt x="1800" y="3375"/>
                  </a:cubicBezTo>
                  <a:lnTo>
                    <a:pt x="4724" y="3375"/>
                  </a:lnTo>
                  <a:lnTo>
                    <a:pt x="4724" y="4725"/>
                  </a:lnTo>
                  <a:cubicBezTo>
                    <a:pt x="4724" y="5098"/>
                    <a:pt x="5027" y="5400"/>
                    <a:pt x="5399" y="5400"/>
                  </a:cubicBezTo>
                  <a:cubicBezTo>
                    <a:pt x="5772" y="5400"/>
                    <a:pt x="6074" y="5098"/>
                    <a:pt x="6074" y="4725"/>
                  </a:cubicBezTo>
                  <a:lnTo>
                    <a:pt x="6074" y="3375"/>
                  </a:lnTo>
                  <a:lnTo>
                    <a:pt x="10124" y="3375"/>
                  </a:lnTo>
                  <a:lnTo>
                    <a:pt x="10124" y="4725"/>
                  </a:lnTo>
                  <a:cubicBezTo>
                    <a:pt x="10124" y="5098"/>
                    <a:pt x="10427" y="5400"/>
                    <a:pt x="10800" y="5400"/>
                  </a:cubicBezTo>
                  <a:cubicBezTo>
                    <a:pt x="11172" y="5400"/>
                    <a:pt x="11474" y="5098"/>
                    <a:pt x="11474" y="4725"/>
                  </a:cubicBezTo>
                  <a:lnTo>
                    <a:pt x="11474" y="3375"/>
                  </a:lnTo>
                  <a:lnTo>
                    <a:pt x="15524" y="3375"/>
                  </a:lnTo>
                  <a:lnTo>
                    <a:pt x="15524" y="4725"/>
                  </a:lnTo>
                  <a:cubicBezTo>
                    <a:pt x="15524" y="5098"/>
                    <a:pt x="15827" y="5400"/>
                    <a:pt x="16199" y="5400"/>
                  </a:cubicBezTo>
                  <a:cubicBezTo>
                    <a:pt x="16572" y="5400"/>
                    <a:pt x="16874" y="5098"/>
                    <a:pt x="16874" y="4725"/>
                  </a:cubicBezTo>
                  <a:lnTo>
                    <a:pt x="16874" y="3375"/>
                  </a:lnTo>
                  <a:lnTo>
                    <a:pt x="19799" y="3375"/>
                  </a:lnTo>
                  <a:cubicBezTo>
                    <a:pt x="20048" y="3375"/>
                    <a:pt x="20249" y="3576"/>
                    <a:pt x="20249" y="3824"/>
                  </a:cubicBezTo>
                  <a:cubicBezTo>
                    <a:pt x="20249" y="3824"/>
                    <a:pt x="20249" y="19799"/>
                    <a:pt x="20249" y="19799"/>
                  </a:cubicBezTo>
                  <a:close/>
                  <a:moveTo>
                    <a:pt x="19799" y="2025"/>
                  </a:moveTo>
                  <a:lnTo>
                    <a:pt x="16874" y="2025"/>
                  </a:lnTo>
                  <a:lnTo>
                    <a:pt x="16874" y="675"/>
                  </a:lnTo>
                  <a:cubicBezTo>
                    <a:pt x="16874" y="301"/>
                    <a:pt x="16572" y="0"/>
                    <a:pt x="16199" y="0"/>
                  </a:cubicBezTo>
                  <a:cubicBezTo>
                    <a:pt x="15827" y="0"/>
                    <a:pt x="15524" y="301"/>
                    <a:pt x="15524" y="675"/>
                  </a:cubicBezTo>
                  <a:lnTo>
                    <a:pt x="15524" y="2025"/>
                  </a:lnTo>
                  <a:lnTo>
                    <a:pt x="11474" y="2025"/>
                  </a:lnTo>
                  <a:lnTo>
                    <a:pt x="11474" y="675"/>
                  </a:lnTo>
                  <a:cubicBezTo>
                    <a:pt x="11474" y="301"/>
                    <a:pt x="11172" y="0"/>
                    <a:pt x="10800" y="0"/>
                  </a:cubicBezTo>
                  <a:cubicBezTo>
                    <a:pt x="10427" y="0"/>
                    <a:pt x="10124" y="301"/>
                    <a:pt x="10124" y="675"/>
                  </a:cubicBezTo>
                  <a:lnTo>
                    <a:pt x="10124" y="2025"/>
                  </a:lnTo>
                  <a:lnTo>
                    <a:pt x="6074" y="2025"/>
                  </a:lnTo>
                  <a:lnTo>
                    <a:pt x="6074" y="675"/>
                  </a:lnTo>
                  <a:cubicBezTo>
                    <a:pt x="6074" y="301"/>
                    <a:pt x="5772" y="0"/>
                    <a:pt x="5399" y="0"/>
                  </a:cubicBezTo>
                  <a:cubicBezTo>
                    <a:pt x="5027" y="0"/>
                    <a:pt x="4724" y="301"/>
                    <a:pt x="4724" y="675"/>
                  </a:cubicBezTo>
                  <a:lnTo>
                    <a:pt x="4724" y="2025"/>
                  </a:lnTo>
                  <a:lnTo>
                    <a:pt x="1800" y="2025"/>
                  </a:lnTo>
                  <a:cubicBezTo>
                    <a:pt x="805" y="2025"/>
                    <a:pt x="0" y="2830"/>
                    <a:pt x="0" y="3824"/>
                  </a:cubicBezTo>
                  <a:lnTo>
                    <a:pt x="0" y="19799"/>
                  </a:lnTo>
                  <a:cubicBezTo>
                    <a:pt x="0" y="20793"/>
                    <a:pt x="805" y="21599"/>
                    <a:pt x="1800" y="21599"/>
                  </a:cubicBezTo>
                  <a:lnTo>
                    <a:pt x="19799" y="21599"/>
                  </a:lnTo>
                  <a:cubicBezTo>
                    <a:pt x="20794" y="21599"/>
                    <a:pt x="21600" y="20793"/>
                    <a:pt x="21600" y="19799"/>
                  </a:cubicBezTo>
                  <a:lnTo>
                    <a:pt x="21600" y="3824"/>
                  </a:lnTo>
                  <a:cubicBezTo>
                    <a:pt x="21600" y="2830"/>
                    <a:pt x="20794" y="2025"/>
                    <a:pt x="19799" y="202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397" name="AutoShape 19"/>
            <p:cNvSpPr/>
            <p:nvPr/>
          </p:nvSpPr>
          <p:spPr bwMode="auto">
            <a:xfrm>
              <a:off x="5472113" y="3713163"/>
              <a:ext cx="46037" cy="349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398" name="AutoShape 20"/>
            <p:cNvSpPr/>
            <p:nvPr/>
          </p:nvSpPr>
          <p:spPr bwMode="auto">
            <a:xfrm>
              <a:off x="5472113" y="3770313"/>
              <a:ext cx="46037" cy="333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399" name="AutoShape 21"/>
            <p:cNvSpPr/>
            <p:nvPr/>
          </p:nvSpPr>
          <p:spPr bwMode="auto">
            <a:xfrm>
              <a:off x="5472113" y="3825875"/>
              <a:ext cx="46037" cy="333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400" name="AutoShape 22"/>
            <p:cNvSpPr/>
            <p:nvPr/>
          </p:nvSpPr>
          <p:spPr bwMode="auto">
            <a:xfrm>
              <a:off x="5551488" y="3825875"/>
              <a:ext cx="44450" cy="333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401" name="AutoShape 23"/>
            <p:cNvSpPr/>
            <p:nvPr/>
          </p:nvSpPr>
          <p:spPr bwMode="auto">
            <a:xfrm>
              <a:off x="5551488" y="3770313"/>
              <a:ext cx="44450" cy="333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402" name="AutoShape 24"/>
            <p:cNvSpPr/>
            <p:nvPr/>
          </p:nvSpPr>
          <p:spPr bwMode="auto">
            <a:xfrm>
              <a:off x="5551488" y="3713163"/>
              <a:ext cx="44450" cy="349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403" name="AutoShape 25"/>
            <p:cNvSpPr/>
            <p:nvPr/>
          </p:nvSpPr>
          <p:spPr bwMode="auto">
            <a:xfrm>
              <a:off x="5630863" y="3825875"/>
              <a:ext cx="44450" cy="333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404" name="AutoShape 26"/>
            <p:cNvSpPr/>
            <p:nvPr/>
          </p:nvSpPr>
          <p:spPr bwMode="auto">
            <a:xfrm>
              <a:off x="5630863" y="3770313"/>
              <a:ext cx="44450" cy="333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405" name="AutoShape 27"/>
            <p:cNvSpPr/>
            <p:nvPr/>
          </p:nvSpPr>
          <p:spPr bwMode="auto">
            <a:xfrm>
              <a:off x="5630863" y="3713163"/>
              <a:ext cx="44450" cy="349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sp>
        <p:nvSpPr>
          <p:cNvPr id="406" name="AutoShape 28"/>
          <p:cNvSpPr/>
          <p:nvPr/>
        </p:nvSpPr>
        <p:spPr bwMode="auto">
          <a:xfrm>
            <a:off x="6233584" y="4770967"/>
            <a:ext cx="480483" cy="48048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9450"/>
                </a:moveTo>
                <a:cubicBezTo>
                  <a:pt x="20249" y="9823"/>
                  <a:pt x="19947" y="10124"/>
                  <a:pt x="19575" y="10124"/>
                </a:cubicBezTo>
                <a:lnTo>
                  <a:pt x="18324" y="10124"/>
                </a:lnTo>
                <a:lnTo>
                  <a:pt x="15624" y="5400"/>
                </a:lnTo>
                <a:lnTo>
                  <a:pt x="17549" y="5400"/>
                </a:lnTo>
                <a:cubicBezTo>
                  <a:pt x="17762" y="5400"/>
                  <a:pt x="17962" y="5500"/>
                  <a:pt x="18089" y="5670"/>
                </a:cubicBezTo>
                <a:lnTo>
                  <a:pt x="20114" y="8370"/>
                </a:lnTo>
                <a:cubicBezTo>
                  <a:pt x="20202" y="8486"/>
                  <a:pt x="20249" y="8628"/>
                  <a:pt x="20249" y="8774"/>
                </a:cubicBezTo>
                <a:cubicBezTo>
                  <a:pt x="20249" y="8774"/>
                  <a:pt x="20249" y="9450"/>
                  <a:pt x="20249" y="9450"/>
                </a:cubicBezTo>
                <a:close/>
                <a:moveTo>
                  <a:pt x="18224" y="20249"/>
                </a:moveTo>
                <a:lnTo>
                  <a:pt x="14174" y="20249"/>
                </a:lnTo>
                <a:lnTo>
                  <a:pt x="14174" y="13500"/>
                </a:lnTo>
                <a:cubicBezTo>
                  <a:pt x="14174" y="13126"/>
                  <a:pt x="13872" y="12825"/>
                  <a:pt x="13499" y="12825"/>
                </a:cubicBezTo>
                <a:lnTo>
                  <a:pt x="8437" y="12825"/>
                </a:lnTo>
                <a:cubicBezTo>
                  <a:pt x="8064" y="12825"/>
                  <a:pt x="7762" y="13126"/>
                  <a:pt x="7762" y="13500"/>
                </a:cubicBezTo>
                <a:lnTo>
                  <a:pt x="7762" y="20249"/>
                </a:lnTo>
                <a:lnTo>
                  <a:pt x="3374" y="20249"/>
                </a:lnTo>
                <a:lnTo>
                  <a:pt x="3374" y="11475"/>
                </a:lnTo>
                <a:lnTo>
                  <a:pt x="18224" y="11475"/>
                </a:lnTo>
                <a:cubicBezTo>
                  <a:pt x="18224" y="11475"/>
                  <a:pt x="18224" y="20249"/>
                  <a:pt x="18224" y="20249"/>
                </a:cubicBezTo>
                <a:close/>
                <a:moveTo>
                  <a:pt x="13499" y="20249"/>
                </a:moveTo>
                <a:lnTo>
                  <a:pt x="8437" y="20249"/>
                </a:lnTo>
                <a:lnTo>
                  <a:pt x="8437" y="13500"/>
                </a:lnTo>
                <a:lnTo>
                  <a:pt x="13499" y="13500"/>
                </a:lnTo>
                <a:cubicBezTo>
                  <a:pt x="13499" y="13500"/>
                  <a:pt x="13499" y="20249"/>
                  <a:pt x="13499" y="20249"/>
                </a:cubicBezTo>
                <a:close/>
                <a:moveTo>
                  <a:pt x="1349" y="9450"/>
                </a:moveTo>
                <a:lnTo>
                  <a:pt x="1349" y="8774"/>
                </a:lnTo>
                <a:cubicBezTo>
                  <a:pt x="1349" y="8628"/>
                  <a:pt x="1397" y="8486"/>
                  <a:pt x="1485" y="8370"/>
                </a:cubicBezTo>
                <a:lnTo>
                  <a:pt x="3510" y="5670"/>
                </a:lnTo>
                <a:cubicBezTo>
                  <a:pt x="3637" y="5500"/>
                  <a:pt x="3837" y="5400"/>
                  <a:pt x="4049" y="5400"/>
                </a:cubicBezTo>
                <a:lnTo>
                  <a:pt x="5975" y="5400"/>
                </a:lnTo>
                <a:lnTo>
                  <a:pt x="3275" y="10124"/>
                </a:lnTo>
                <a:lnTo>
                  <a:pt x="2024" y="10124"/>
                </a:lnTo>
                <a:cubicBezTo>
                  <a:pt x="1652" y="10124"/>
                  <a:pt x="1349" y="9823"/>
                  <a:pt x="1349" y="9450"/>
                </a:cubicBezTo>
                <a:moveTo>
                  <a:pt x="13369" y="5400"/>
                </a:moveTo>
                <a:lnTo>
                  <a:pt x="14846" y="5400"/>
                </a:lnTo>
                <a:lnTo>
                  <a:pt x="17546" y="10124"/>
                </a:lnTo>
                <a:lnTo>
                  <a:pt x="14719" y="10124"/>
                </a:lnTo>
                <a:cubicBezTo>
                  <a:pt x="14719" y="10124"/>
                  <a:pt x="13369" y="5400"/>
                  <a:pt x="13369" y="5400"/>
                </a:cubicBezTo>
                <a:close/>
                <a:moveTo>
                  <a:pt x="11137" y="5400"/>
                </a:moveTo>
                <a:lnTo>
                  <a:pt x="12666" y="5400"/>
                </a:lnTo>
                <a:lnTo>
                  <a:pt x="14016" y="10124"/>
                </a:lnTo>
                <a:lnTo>
                  <a:pt x="11137" y="10124"/>
                </a:lnTo>
                <a:cubicBezTo>
                  <a:pt x="11137" y="10124"/>
                  <a:pt x="11137" y="5400"/>
                  <a:pt x="11137" y="5400"/>
                </a:cubicBezTo>
                <a:close/>
                <a:moveTo>
                  <a:pt x="8932" y="5400"/>
                </a:moveTo>
                <a:lnTo>
                  <a:pt x="10462" y="5400"/>
                </a:lnTo>
                <a:lnTo>
                  <a:pt x="10462" y="10124"/>
                </a:lnTo>
                <a:lnTo>
                  <a:pt x="7582" y="10124"/>
                </a:lnTo>
                <a:cubicBezTo>
                  <a:pt x="7582" y="10124"/>
                  <a:pt x="8932" y="5400"/>
                  <a:pt x="8932" y="5400"/>
                </a:cubicBezTo>
                <a:close/>
                <a:moveTo>
                  <a:pt x="6880" y="10124"/>
                </a:moveTo>
                <a:lnTo>
                  <a:pt x="4052" y="10124"/>
                </a:lnTo>
                <a:lnTo>
                  <a:pt x="6752" y="5400"/>
                </a:lnTo>
                <a:lnTo>
                  <a:pt x="8230" y="5400"/>
                </a:lnTo>
                <a:cubicBezTo>
                  <a:pt x="8230" y="5400"/>
                  <a:pt x="6880" y="10124"/>
                  <a:pt x="6880" y="10124"/>
                </a:cubicBezTo>
                <a:close/>
                <a:moveTo>
                  <a:pt x="17549" y="1350"/>
                </a:moveTo>
                <a:lnTo>
                  <a:pt x="17549" y="4050"/>
                </a:lnTo>
                <a:lnTo>
                  <a:pt x="4049" y="4050"/>
                </a:lnTo>
                <a:lnTo>
                  <a:pt x="4049" y="1350"/>
                </a:lnTo>
                <a:cubicBezTo>
                  <a:pt x="4049" y="1350"/>
                  <a:pt x="17549" y="1350"/>
                  <a:pt x="17549" y="1350"/>
                </a:cubicBezTo>
                <a:close/>
                <a:moveTo>
                  <a:pt x="21194" y="7560"/>
                </a:moveTo>
                <a:lnTo>
                  <a:pt x="19170" y="4861"/>
                </a:lnTo>
                <a:cubicBezTo>
                  <a:pt x="19091" y="4755"/>
                  <a:pt x="18997" y="4663"/>
                  <a:pt x="18899" y="4576"/>
                </a:cubicBezTo>
                <a:lnTo>
                  <a:pt x="18899" y="1350"/>
                </a:lnTo>
                <a:cubicBezTo>
                  <a:pt x="18899" y="605"/>
                  <a:pt x="18295" y="0"/>
                  <a:pt x="17549" y="0"/>
                </a:cubicBezTo>
                <a:lnTo>
                  <a:pt x="4049" y="0"/>
                </a:lnTo>
                <a:cubicBezTo>
                  <a:pt x="3304" y="0"/>
                  <a:pt x="2699" y="605"/>
                  <a:pt x="2699" y="1350"/>
                </a:cubicBezTo>
                <a:lnTo>
                  <a:pt x="2699" y="4576"/>
                </a:lnTo>
                <a:cubicBezTo>
                  <a:pt x="2602" y="4663"/>
                  <a:pt x="2508" y="4754"/>
                  <a:pt x="2430" y="4860"/>
                </a:cubicBezTo>
                <a:lnTo>
                  <a:pt x="406" y="7559"/>
                </a:lnTo>
                <a:cubicBezTo>
                  <a:pt x="143" y="7907"/>
                  <a:pt x="0" y="8338"/>
                  <a:pt x="0" y="8774"/>
                </a:cubicBezTo>
                <a:lnTo>
                  <a:pt x="0" y="9450"/>
                </a:lnTo>
                <a:cubicBezTo>
                  <a:pt x="0" y="10566"/>
                  <a:pt x="908" y="11475"/>
                  <a:pt x="2024" y="11475"/>
                </a:cubicBezTo>
                <a:lnTo>
                  <a:pt x="2024" y="20249"/>
                </a:lnTo>
                <a:cubicBezTo>
                  <a:pt x="2024" y="20994"/>
                  <a:pt x="2629" y="21599"/>
                  <a:pt x="3374" y="21599"/>
                </a:cubicBezTo>
                <a:lnTo>
                  <a:pt x="18224" y="21599"/>
                </a:lnTo>
                <a:cubicBezTo>
                  <a:pt x="18970" y="21599"/>
                  <a:pt x="19575" y="20994"/>
                  <a:pt x="19575" y="20249"/>
                </a:cubicBezTo>
                <a:lnTo>
                  <a:pt x="19575" y="11475"/>
                </a:lnTo>
                <a:cubicBezTo>
                  <a:pt x="20691" y="11475"/>
                  <a:pt x="21600" y="10566"/>
                  <a:pt x="21600" y="9450"/>
                </a:cubicBezTo>
                <a:lnTo>
                  <a:pt x="21600" y="8774"/>
                </a:lnTo>
                <a:cubicBezTo>
                  <a:pt x="21600" y="8338"/>
                  <a:pt x="21456" y="7907"/>
                  <a:pt x="21194" y="7560"/>
                </a:cubicBezTo>
              </a:path>
            </a:pathLst>
          </a:custGeom>
          <a:gradFill>
            <a:gsLst>
              <a:gs pos="0">
                <a:srgbClr val="F6D23D"/>
              </a:gs>
              <a:gs pos="57000">
                <a:srgbClr val="F3E9A3"/>
              </a:gs>
              <a:gs pos="100000">
                <a:srgbClr val="F6CD39"/>
              </a:gs>
            </a:gsLst>
            <a:lin ang="5400000" scaled="1"/>
          </a:gra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165"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407" name="AutoShape 29"/>
          <p:cNvSpPr/>
          <p:nvPr/>
        </p:nvSpPr>
        <p:spPr bwMode="auto">
          <a:xfrm>
            <a:off x="11023601" y="3835402"/>
            <a:ext cx="480484" cy="433916"/>
          </a:xfrm>
          <a:custGeom>
            <a:avLst/>
            <a:gdLst>
              <a:gd name="T0" fmla="+- 0 10736 439"/>
              <a:gd name="T1" fmla="*/ T0 w 20595"/>
              <a:gd name="T2" fmla="+- 0 10869 621"/>
              <a:gd name="T3" fmla="*/ 10869 h 20497"/>
              <a:gd name="T4" fmla="+- 0 10736 439"/>
              <a:gd name="T5" fmla="*/ T4 w 20595"/>
              <a:gd name="T6" fmla="+- 0 10869 621"/>
              <a:gd name="T7" fmla="*/ 10869 h 20497"/>
              <a:gd name="T8" fmla="+- 0 10736 439"/>
              <a:gd name="T9" fmla="*/ T8 w 20595"/>
              <a:gd name="T10" fmla="+- 0 10869 621"/>
              <a:gd name="T11" fmla="*/ 10869 h 20497"/>
              <a:gd name="T12" fmla="+- 0 10736 439"/>
              <a:gd name="T13" fmla="*/ T12 w 20595"/>
              <a:gd name="T14" fmla="+- 0 10869 621"/>
              <a:gd name="T15" fmla="*/ 10869 h 2049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0595" h="20497">
                <a:moveTo>
                  <a:pt x="18898" y="1863"/>
                </a:moveTo>
                <a:cubicBezTo>
                  <a:pt x="16636" y="-621"/>
                  <a:pt x="12968" y="-621"/>
                  <a:pt x="10707" y="1863"/>
                </a:cubicBezTo>
                <a:lnTo>
                  <a:pt x="1317" y="12053"/>
                </a:lnTo>
                <a:cubicBezTo>
                  <a:pt x="-439" y="13982"/>
                  <a:pt x="-439" y="17121"/>
                  <a:pt x="1317" y="19050"/>
                </a:cubicBezTo>
                <a:cubicBezTo>
                  <a:pt x="3073" y="20979"/>
                  <a:pt x="5931" y="20979"/>
                  <a:pt x="7687" y="19050"/>
                </a:cubicBezTo>
                <a:lnTo>
                  <a:pt x="17078" y="8860"/>
                </a:lnTo>
                <a:cubicBezTo>
                  <a:pt x="18335" y="7479"/>
                  <a:pt x="18335" y="5242"/>
                  <a:pt x="17078" y="3862"/>
                </a:cubicBezTo>
                <a:cubicBezTo>
                  <a:pt x="15821" y="2482"/>
                  <a:pt x="13783" y="2482"/>
                  <a:pt x="12527" y="3862"/>
                </a:cubicBezTo>
                <a:lnTo>
                  <a:pt x="5467" y="11614"/>
                </a:lnTo>
                <a:cubicBezTo>
                  <a:pt x="5216" y="11891"/>
                  <a:pt x="5216" y="12337"/>
                  <a:pt x="5467" y="12614"/>
                </a:cubicBezTo>
                <a:cubicBezTo>
                  <a:pt x="5719" y="12890"/>
                  <a:pt x="6126" y="12890"/>
                  <a:pt x="6378" y="12614"/>
                </a:cubicBezTo>
                <a:lnTo>
                  <a:pt x="13437" y="4861"/>
                </a:lnTo>
                <a:cubicBezTo>
                  <a:pt x="14190" y="4035"/>
                  <a:pt x="15414" y="4035"/>
                  <a:pt x="16167" y="4861"/>
                </a:cubicBezTo>
                <a:cubicBezTo>
                  <a:pt x="16920" y="5688"/>
                  <a:pt x="16920" y="7034"/>
                  <a:pt x="16167" y="7860"/>
                </a:cubicBezTo>
                <a:lnTo>
                  <a:pt x="6777" y="18050"/>
                </a:lnTo>
                <a:cubicBezTo>
                  <a:pt x="5520" y="19430"/>
                  <a:pt x="3484" y="19430"/>
                  <a:pt x="2227" y="18050"/>
                </a:cubicBezTo>
                <a:cubicBezTo>
                  <a:pt x="970" y="16670"/>
                  <a:pt x="970" y="14433"/>
                  <a:pt x="2227" y="13053"/>
                </a:cubicBezTo>
                <a:lnTo>
                  <a:pt x="11525" y="2963"/>
                </a:lnTo>
                <a:cubicBezTo>
                  <a:pt x="13285" y="1030"/>
                  <a:pt x="16139" y="1030"/>
                  <a:pt x="17896" y="2963"/>
                </a:cubicBezTo>
                <a:cubicBezTo>
                  <a:pt x="19657" y="4896"/>
                  <a:pt x="19657" y="8027"/>
                  <a:pt x="17897" y="9959"/>
                </a:cubicBezTo>
                <a:lnTo>
                  <a:pt x="10929" y="17611"/>
                </a:lnTo>
                <a:cubicBezTo>
                  <a:pt x="10677" y="17888"/>
                  <a:pt x="10677" y="18334"/>
                  <a:pt x="10929" y="18610"/>
                </a:cubicBezTo>
                <a:cubicBezTo>
                  <a:pt x="11181" y="18887"/>
                  <a:pt x="11588" y="18887"/>
                  <a:pt x="11839" y="18610"/>
                </a:cubicBezTo>
                <a:lnTo>
                  <a:pt x="18898" y="10859"/>
                </a:lnTo>
                <a:cubicBezTo>
                  <a:pt x="21160" y="8375"/>
                  <a:pt x="21160" y="4347"/>
                  <a:pt x="18898" y="1863"/>
                </a:cubicBezTo>
              </a:path>
            </a:pathLst>
          </a:custGeom>
          <a:gradFill>
            <a:gsLst>
              <a:gs pos="0">
                <a:srgbClr val="F6D23D"/>
              </a:gs>
              <a:gs pos="57000">
                <a:srgbClr val="F3E9A3"/>
              </a:gs>
              <a:gs pos="100000">
                <a:srgbClr val="F6CD39"/>
              </a:gs>
            </a:gsLst>
            <a:lin ang="5400000" scaled="1"/>
          </a:gra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165"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408" name="AutoShape 30"/>
          <p:cNvSpPr/>
          <p:nvPr/>
        </p:nvSpPr>
        <p:spPr bwMode="auto">
          <a:xfrm>
            <a:off x="10140951" y="3812117"/>
            <a:ext cx="330200" cy="480483"/>
          </a:xfrm>
          <a:custGeom>
            <a:avLst/>
            <a:gdLst>
              <a:gd name="T0" fmla="*/ 10383 w 20767"/>
              <a:gd name="T1" fmla="*/ 10800 h 21600"/>
              <a:gd name="T2" fmla="*/ 10383 w 20767"/>
              <a:gd name="T3" fmla="*/ 10800 h 21600"/>
              <a:gd name="T4" fmla="*/ 10383 w 20767"/>
              <a:gd name="T5" fmla="*/ 10800 h 21600"/>
              <a:gd name="T6" fmla="*/ 10383 w 20767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767" h="21600">
                <a:moveTo>
                  <a:pt x="18566" y="16551"/>
                </a:moveTo>
                <a:cubicBezTo>
                  <a:pt x="17960" y="18284"/>
                  <a:pt x="17274" y="20249"/>
                  <a:pt x="9436" y="20249"/>
                </a:cubicBezTo>
                <a:cubicBezTo>
                  <a:pt x="4711" y="20249"/>
                  <a:pt x="1888" y="17809"/>
                  <a:pt x="1888" y="15451"/>
                </a:cubicBezTo>
                <a:cubicBezTo>
                  <a:pt x="1888" y="13645"/>
                  <a:pt x="2349" y="12161"/>
                  <a:pt x="2835" y="10591"/>
                </a:cubicBezTo>
                <a:cubicBezTo>
                  <a:pt x="3454" y="8600"/>
                  <a:pt x="4088" y="6563"/>
                  <a:pt x="3813" y="3868"/>
                </a:cubicBezTo>
                <a:cubicBezTo>
                  <a:pt x="6723" y="6750"/>
                  <a:pt x="7759" y="10567"/>
                  <a:pt x="7759" y="10567"/>
                </a:cubicBezTo>
                <a:cubicBezTo>
                  <a:pt x="7759" y="10567"/>
                  <a:pt x="10468" y="7846"/>
                  <a:pt x="11196" y="6582"/>
                </a:cubicBezTo>
                <a:cubicBezTo>
                  <a:pt x="11755" y="7395"/>
                  <a:pt x="12267" y="10124"/>
                  <a:pt x="12267" y="12825"/>
                </a:cubicBezTo>
                <a:cubicBezTo>
                  <a:pt x="12267" y="12825"/>
                  <a:pt x="14773" y="11347"/>
                  <a:pt x="16653" y="9127"/>
                </a:cubicBezTo>
                <a:cubicBezTo>
                  <a:pt x="18632" y="11666"/>
                  <a:pt x="19346" y="14320"/>
                  <a:pt x="18566" y="16551"/>
                </a:cubicBezTo>
                <a:moveTo>
                  <a:pt x="16041" y="6075"/>
                </a:moveTo>
                <a:cubicBezTo>
                  <a:pt x="15982" y="7879"/>
                  <a:pt x="14088" y="9404"/>
                  <a:pt x="14088" y="9404"/>
                </a:cubicBezTo>
                <a:cubicBezTo>
                  <a:pt x="14088" y="6046"/>
                  <a:pt x="10380" y="3375"/>
                  <a:pt x="10380" y="3375"/>
                </a:cubicBezTo>
                <a:cubicBezTo>
                  <a:pt x="10380" y="3375"/>
                  <a:pt x="10330" y="5373"/>
                  <a:pt x="8452" y="7389"/>
                </a:cubicBezTo>
                <a:cubicBezTo>
                  <a:pt x="6574" y="2686"/>
                  <a:pt x="938" y="0"/>
                  <a:pt x="938" y="0"/>
                </a:cubicBezTo>
                <a:cubicBezTo>
                  <a:pt x="3756" y="7389"/>
                  <a:pt x="0" y="10076"/>
                  <a:pt x="0" y="15451"/>
                </a:cubicBezTo>
                <a:cubicBezTo>
                  <a:pt x="0" y="18604"/>
                  <a:pt x="3730" y="21599"/>
                  <a:pt x="9436" y="21599"/>
                </a:cubicBezTo>
                <a:cubicBezTo>
                  <a:pt x="17888" y="21599"/>
                  <a:pt x="19523" y="19379"/>
                  <a:pt x="20396" y="16878"/>
                </a:cubicBezTo>
                <a:cubicBezTo>
                  <a:pt x="21599" y="13436"/>
                  <a:pt x="19797" y="9432"/>
                  <a:pt x="16041" y="6075"/>
                </a:cubicBezTo>
              </a:path>
            </a:pathLst>
          </a:custGeom>
          <a:gradFill>
            <a:gsLst>
              <a:gs pos="0">
                <a:srgbClr val="F6D23D"/>
              </a:gs>
              <a:gs pos="57000">
                <a:srgbClr val="F3E9A3"/>
              </a:gs>
              <a:gs pos="100000">
                <a:srgbClr val="F6CD39"/>
              </a:gs>
            </a:gsLst>
            <a:lin ang="5400000" scaled="1"/>
          </a:gra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165"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409" name="AutoShape 31"/>
          <p:cNvSpPr/>
          <p:nvPr/>
        </p:nvSpPr>
        <p:spPr bwMode="auto">
          <a:xfrm>
            <a:off x="10202333" y="3965577"/>
            <a:ext cx="211667" cy="173567"/>
          </a:xfrm>
          <a:custGeom>
            <a:avLst/>
            <a:gdLst>
              <a:gd name="T0" fmla="*/ 10641 w 21282"/>
              <a:gd name="T1" fmla="*/ 10800 h 21600"/>
              <a:gd name="T2" fmla="*/ 10641 w 21282"/>
              <a:gd name="T3" fmla="*/ 10800 h 21600"/>
              <a:gd name="T4" fmla="*/ 10641 w 21282"/>
              <a:gd name="T5" fmla="*/ 10800 h 21600"/>
              <a:gd name="T6" fmla="*/ 10641 w 21282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282" h="21600">
                <a:moveTo>
                  <a:pt x="20698" y="5891"/>
                </a:moveTo>
                <a:lnTo>
                  <a:pt x="19424" y="7749"/>
                </a:lnTo>
                <a:cubicBezTo>
                  <a:pt x="17846" y="10064"/>
                  <a:pt x="16352" y="12259"/>
                  <a:pt x="12365" y="14784"/>
                </a:cubicBezTo>
                <a:cubicBezTo>
                  <a:pt x="11794" y="12631"/>
                  <a:pt x="11275" y="10259"/>
                  <a:pt x="11275" y="6631"/>
                </a:cubicBezTo>
                <a:lnTo>
                  <a:pt x="11275" y="3408"/>
                </a:lnTo>
                <a:lnTo>
                  <a:pt x="9000" y="7893"/>
                </a:lnTo>
                <a:cubicBezTo>
                  <a:pt x="8233" y="9421"/>
                  <a:pt x="7598" y="10690"/>
                  <a:pt x="6649" y="12373"/>
                </a:cubicBezTo>
                <a:cubicBezTo>
                  <a:pt x="5211" y="8296"/>
                  <a:pt x="4195" y="5281"/>
                  <a:pt x="3422" y="2545"/>
                </a:cubicBezTo>
                <a:lnTo>
                  <a:pt x="2705" y="0"/>
                </a:lnTo>
                <a:lnTo>
                  <a:pt x="1926" y="2847"/>
                </a:lnTo>
                <a:cubicBezTo>
                  <a:pt x="936" y="6469"/>
                  <a:pt x="0" y="9891"/>
                  <a:pt x="0" y="18771"/>
                </a:cubicBezTo>
                <a:cubicBezTo>
                  <a:pt x="0" y="19292"/>
                  <a:pt x="333" y="19714"/>
                  <a:pt x="749" y="19714"/>
                </a:cubicBezTo>
                <a:cubicBezTo>
                  <a:pt x="1162" y="19714"/>
                  <a:pt x="1499" y="19292"/>
                  <a:pt x="1499" y="18771"/>
                </a:cubicBezTo>
                <a:cubicBezTo>
                  <a:pt x="1499" y="11964"/>
                  <a:pt x="2037" y="8594"/>
                  <a:pt x="2758" y="5681"/>
                </a:cubicBezTo>
                <a:cubicBezTo>
                  <a:pt x="3537" y="8174"/>
                  <a:pt x="4520" y="11009"/>
                  <a:pt x="5812" y="14638"/>
                </a:cubicBezTo>
                <a:lnTo>
                  <a:pt x="6339" y="16117"/>
                </a:lnTo>
                <a:lnTo>
                  <a:pt x="7100" y="14811"/>
                </a:lnTo>
                <a:cubicBezTo>
                  <a:pt x="8344" y="12681"/>
                  <a:pt x="9085" y="11248"/>
                  <a:pt x="9896" y="9638"/>
                </a:cubicBezTo>
                <a:cubicBezTo>
                  <a:pt x="10133" y="12428"/>
                  <a:pt x="10681" y="14428"/>
                  <a:pt x="11223" y="16408"/>
                </a:cubicBezTo>
                <a:lnTo>
                  <a:pt x="11495" y="17404"/>
                </a:lnTo>
                <a:lnTo>
                  <a:pt x="12253" y="16953"/>
                </a:lnTo>
                <a:cubicBezTo>
                  <a:pt x="16306" y="14531"/>
                  <a:pt x="18203" y="12327"/>
                  <a:pt x="19708" y="10211"/>
                </a:cubicBezTo>
                <a:cubicBezTo>
                  <a:pt x="19942" y="13727"/>
                  <a:pt x="19573" y="17574"/>
                  <a:pt x="18698" y="20305"/>
                </a:cubicBezTo>
                <a:cubicBezTo>
                  <a:pt x="18543" y="20787"/>
                  <a:pt x="18730" y="21336"/>
                  <a:pt x="19114" y="21531"/>
                </a:cubicBezTo>
                <a:cubicBezTo>
                  <a:pt x="19204" y="21577"/>
                  <a:pt x="19301" y="21599"/>
                  <a:pt x="19395" y="21599"/>
                </a:cubicBezTo>
                <a:cubicBezTo>
                  <a:pt x="19690" y="21599"/>
                  <a:pt x="19972" y="21377"/>
                  <a:pt x="20089" y="21008"/>
                </a:cubicBezTo>
                <a:cubicBezTo>
                  <a:pt x="21251" y="17380"/>
                  <a:pt x="21600" y="12213"/>
                  <a:pt x="20976" y="7841"/>
                </a:cubicBezTo>
                <a:cubicBezTo>
                  <a:pt x="20976" y="7841"/>
                  <a:pt x="20698" y="5891"/>
                  <a:pt x="20698" y="5891"/>
                </a:cubicBezTo>
                <a:close/>
              </a:path>
            </a:pathLst>
          </a:custGeom>
          <a:gradFill>
            <a:gsLst>
              <a:gs pos="0">
                <a:srgbClr val="F6D23D"/>
              </a:gs>
              <a:gs pos="57000">
                <a:srgbClr val="F3E9A3"/>
              </a:gs>
              <a:gs pos="100000">
                <a:srgbClr val="F6CD39"/>
              </a:gs>
            </a:gsLst>
            <a:lin ang="5400000" scaled="1"/>
          </a:gra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165"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410" name="AutoShape 32"/>
          <p:cNvSpPr/>
          <p:nvPr/>
        </p:nvSpPr>
        <p:spPr bwMode="auto">
          <a:xfrm>
            <a:off x="9108017" y="3842810"/>
            <a:ext cx="480483" cy="419100"/>
          </a:xfrm>
          <a:custGeom>
            <a:avLst/>
            <a:gdLst>
              <a:gd name="T0" fmla="+- 0 10800 108"/>
              <a:gd name="T1" fmla="*/ T0 w 21384"/>
              <a:gd name="T2" fmla="*/ 10800 h 21600"/>
              <a:gd name="T3" fmla="+- 0 10800 108"/>
              <a:gd name="T4" fmla="*/ T3 w 21384"/>
              <a:gd name="T5" fmla="*/ 10800 h 21600"/>
              <a:gd name="T6" fmla="+- 0 10800 108"/>
              <a:gd name="T7" fmla="*/ T6 w 21384"/>
              <a:gd name="T8" fmla="*/ 10800 h 21600"/>
              <a:gd name="T9" fmla="+- 0 10800 108"/>
              <a:gd name="T10" fmla="*/ T9 w 21384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84" h="21600">
                <a:moveTo>
                  <a:pt x="18710" y="9257"/>
                </a:moveTo>
                <a:lnTo>
                  <a:pt x="16706" y="7714"/>
                </a:lnTo>
                <a:lnTo>
                  <a:pt x="16706" y="20057"/>
                </a:lnTo>
                <a:lnTo>
                  <a:pt x="4677" y="20057"/>
                </a:lnTo>
                <a:lnTo>
                  <a:pt x="4677" y="7714"/>
                </a:lnTo>
                <a:lnTo>
                  <a:pt x="2673" y="9257"/>
                </a:lnTo>
                <a:lnTo>
                  <a:pt x="1336" y="4628"/>
                </a:lnTo>
                <a:lnTo>
                  <a:pt x="4677" y="1542"/>
                </a:lnTo>
                <a:lnTo>
                  <a:pt x="7468" y="1542"/>
                </a:lnTo>
                <a:cubicBezTo>
                  <a:pt x="7841" y="2871"/>
                  <a:pt x="9136" y="3857"/>
                  <a:pt x="10691" y="3857"/>
                </a:cubicBezTo>
                <a:cubicBezTo>
                  <a:pt x="12247" y="3857"/>
                  <a:pt x="13542" y="2871"/>
                  <a:pt x="13915" y="1542"/>
                </a:cubicBezTo>
                <a:lnTo>
                  <a:pt x="16706" y="1542"/>
                </a:lnTo>
                <a:lnTo>
                  <a:pt x="20047" y="4628"/>
                </a:lnTo>
                <a:cubicBezTo>
                  <a:pt x="20047" y="4628"/>
                  <a:pt x="18710" y="9257"/>
                  <a:pt x="18710" y="9257"/>
                </a:cubicBezTo>
                <a:close/>
                <a:moveTo>
                  <a:pt x="13200" y="1542"/>
                </a:moveTo>
                <a:cubicBezTo>
                  <a:pt x="12831" y="2438"/>
                  <a:pt x="11852" y="3085"/>
                  <a:pt x="10691" y="3085"/>
                </a:cubicBezTo>
                <a:cubicBezTo>
                  <a:pt x="9531" y="3085"/>
                  <a:pt x="8552" y="2438"/>
                  <a:pt x="8183" y="1542"/>
                </a:cubicBezTo>
                <a:cubicBezTo>
                  <a:pt x="8183" y="1542"/>
                  <a:pt x="13200" y="1542"/>
                  <a:pt x="13200" y="1542"/>
                </a:cubicBezTo>
                <a:close/>
                <a:moveTo>
                  <a:pt x="20882" y="3423"/>
                </a:moveTo>
                <a:lnTo>
                  <a:pt x="17541" y="338"/>
                </a:lnTo>
                <a:cubicBezTo>
                  <a:pt x="17303" y="119"/>
                  <a:pt x="17009" y="0"/>
                  <a:pt x="16706" y="0"/>
                </a:cubicBezTo>
                <a:lnTo>
                  <a:pt x="4677" y="0"/>
                </a:lnTo>
                <a:cubicBezTo>
                  <a:pt x="4374" y="0"/>
                  <a:pt x="4080" y="119"/>
                  <a:pt x="3842" y="338"/>
                </a:cubicBezTo>
                <a:lnTo>
                  <a:pt x="501" y="3423"/>
                </a:lnTo>
                <a:cubicBezTo>
                  <a:pt x="64" y="3827"/>
                  <a:pt x="-108" y="4503"/>
                  <a:pt x="68" y="5116"/>
                </a:cubicBezTo>
                <a:lnTo>
                  <a:pt x="1405" y="9745"/>
                </a:lnTo>
                <a:cubicBezTo>
                  <a:pt x="1537" y="10201"/>
                  <a:pt x="1845" y="10560"/>
                  <a:pt x="2239" y="10716"/>
                </a:cubicBezTo>
                <a:cubicBezTo>
                  <a:pt x="2380" y="10772"/>
                  <a:pt x="2527" y="10800"/>
                  <a:pt x="2673" y="10800"/>
                </a:cubicBezTo>
                <a:cubicBezTo>
                  <a:pt x="2905" y="10800"/>
                  <a:pt x="3136" y="10729"/>
                  <a:pt x="3341" y="10593"/>
                </a:cubicBezTo>
                <a:lnTo>
                  <a:pt x="3341" y="20057"/>
                </a:lnTo>
                <a:cubicBezTo>
                  <a:pt x="3341" y="20908"/>
                  <a:pt x="3940" y="21600"/>
                  <a:pt x="4677" y="21600"/>
                </a:cubicBezTo>
                <a:lnTo>
                  <a:pt x="16706" y="21600"/>
                </a:lnTo>
                <a:cubicBezTo>
                  <a:pt x="17443" y="21600"/>
                  <a:pt x="18042" y="20908"/>
                  <a:pt x="18042" y="20057"/>
                </a:cubicBezTo>
                <a:lnTo>
                  <a:pt x="18042" y="10593"/>
                </a:lnTo>
                <a:cubicBezTo>
                  <a:pt x="18247" y="10729"/>
                  <a:pt x="18478" y="10800"/>
                  <a:pt x="18710" y="10800"/>
                </a:cubicBezTo>
                <a:cubicBezTo>
                  <a:pt x="18856" y="10800"/>
                  <a:pt x="19002" y="10772"/>
                  <a:pt x="19144" y="10716"/>
                </a:cubicBezTo>
                <a:cubicBezTo>
                  <a:pt x="19538" y="10560"/>
                  <a:pt x="19846" y="10201"/>
                  <a:pt x="19978" y="9745"/>
                </a:cubicBezTo>
                <a:lnTo>
                  <a:pt x="21315" y="5116"/>
                </a:lnTo>
                <a:cubicBezTo>
                  <a:pt x="21491" y="4503"/>
                  <a:pt x="21319" y="3827"/>
                  <a:pt x="20882" y="3423"/>
                </a:cubicBezTo>
              </a:path>
            </a:pathLst>
          </a:custGeom>
          <a:gradFill>
            <a:gsLst>
              <a:gs pos="0">
                <a:srgbClr val="F6D23D"/>
              </a:gs>
              <a:gs pos="57000">
                <a:srgbClr val="F3E9A3"/>
              </a:gs>
              <a:gs pos="100000">
                <a:srgbClr val="F6CD39"/>
              </a:gs>
            </a:gsLst>
            <a:lin ang="5400000" scaled="1"/>
          </a:gra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165"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411" name="AutoShape 33"/>
          <p:cNvSpPr/>
          <p:nvPr/>
        </p:nvSpPr>
        <p:spPr bwMode="auto">
          <a:xfrm>
            <a:off x="8149167" y="3902077"/>
            <a:ext cx="480484" cy="300567"/>
          </a:xfrm>
          <a:custGeom>
            <a:avLst/>
            <a:gdLst>
              <a:gd name="T0" fmla="*/ 10752 w 21505"/>
              <a:gd name="T1" fmla="*/ 10800 h 21600"/>
              <a:gd name="T2" fmla="*/ 10752 w 21505"/>
              <a:gd name="T3" fmla="*/ 10800 h 21600"/>
              <a:gd name="T4" fmla="*/ 10752 w 21505"/>
              <a:gd name="T5" fmla="*/ 10800 h 21600"/>
              <a:gd name="T6" fmla="*/ 10752 w 2150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05" h="21600">
                <a:moveTo>
                  <a:pt x="17472" y="17279"/>
                </a:moveTo>
                <a:lnTo>
                  <a:pt x="17472" y="18899"/>
                </a:lnTo>
                <a:cubicBezTo>
                  <a:pt x="17472" y="19198"/>
                  <a:pt x="17321" y="19439"/>
                  <a:pt x="17136" y="19439"/>
                </a:cubicBezTo>
                <a:lnTo>
                  <a:pt x="4368" y="19439"/>
                </a:lnTo>
                <a:cubicBezTo>
                  <a:pt x="4182" y="19439"/>
                  <a:pt x="4032" y="19198"/>
                  <a:pt x="4032" y="18899"/>
                </a:cubicBezTo>
                <a:lnTo>
                  <a:pt x="4032" y="17279"/>
                </a:lnTo>
                <a:lnTo>
                  <a:pt x="1344" y="12419"/>
                </a:lnTo>
                <a:cubicBezTo>
                  <a:pt x="1344" y="12121"/>
                  <a:pt x="1494" y="11879"/>
                  <a:pt x="1680" y="11879"/>
                </a:cubicBezTo>
                <a:lnTo>
                  <a:pt x="3360" y="11879"/>
                </a:lnTo>
                <a:lnTo>
                  <a:pt x="4032" y="11879"/>
                </a:lnTo>
                <a:lnTo>
                  <a:pt x="4704" y="11879"/>
                </a:lnTo>
                <a:lnTo>
                  <a:pt x="5376" y="11879"/>
                </a:lnTo>
                <a:lnTo>
                  <a:pt x="6048" y="11879"/>
                </a:lnTo>
                <a:lnTo>
                  <a:pt x="6720" y="11879"/>
                </a:lnTo>
                <a:lnTo>
                  <a:pt x="7392" y="11879"/>
                </a:lnTo>
                <a:lnTo>
                  <a:pt x="8064" y="11879"/>
                </a:lnTo>
                <a:lnTo>
                  <a:pt x="8736" y="11879"/>
                </a:lnTo>
                <a:lnTo>
                  <a:pt x="12768" y="11879"/>
                </a:lnTo>
                <a:lnTo>
                  <a:pt x="13440" y="11879"/>
                </a:lnTo>
                <a:lnTo>
                  <a:pt x="14112" y="11879"/>
                </a:lnTo>
                <a:lnTo>
                  <a:pt x="14784" y="11879"/>
                </a:lnTo>
                <a:lnTo>
                  <a:pt x="15456" y="11879"/>
                </a:lnTo>
                <a:lnTo>
                  <a:pt x="16128" y="11879"/>
                </a:lnTo>
                <a:lnTo>
                  <a:pt x="16800" y="11879"/>
                </a:lnTo>
                <a:lnTo>
                  <a:pt x="17472" y="11879"/>
                </a:lnTo>
                <a:lnTo>
                  <a:pt x="18144" y="11879"/>
                </a:lnTo>
                <a:lnTo>
                  <a:pt x="19824" y="11879"/>
                </a:lnTo>
                <a:cubicBezTo>
                  <a:pt x="20009" y="11879"/>
                  <a:pt x="20160" y="12121"/>
                  <a:pt x="20160" y="12419"/>
                </a:cubicBezTo>
                <a:cubicBezTo>
                  <a:pt x="20160" y="12419"/>
                  <a:pt x="17472" y="17279"/>
                  <a:pt x="17472" y="17279"/>
                </a:cubicBezTo>
                <a:close/>
                <a:moveTo>
                  <a:pt x="10752" y="4320"/>
                </a:moveTo>
                <a:cubicBezTo>
                  <a:pt x="8625" y="4320"/>
                  <a:pt x="6826" y="6601"/>
                  <a:pt x="6246" y="9719"/>
                </a:cubicBezTo>
                <a:lnTo>
                  <a:pt x="5552" y="9719"/>
                </a:lnTo>
                <a:cubicBezTo>
                  <a:pt x="6152" y="6000"/>
                  <a:pt x="8252" y="3239"/>
                  <a:pt x="10752" y="3239"/>
                </a:cubicBezTo>
                <a:cubicBezTo>
                  <a:pt x="12934" y="3239"/>
                  <a:pt x="14813" y="5344"/>
                  <a:pt x="15654" y="8353"/>
                </a:cubicBezTo>
                <a:lnTo>
                  <a:pt x="15054" y="8835"/>
                </a:lnTo>
                <a:cubicBezTo>
                  <a:pt x="14323" y="6180"/>
                  <a:pt x="12671" y="4320"/>
                  <a:pt x="10752" y="4320"/>
                </a:cubicBezTo>
                <a:moveTo>
                  <a:pt x="10752" y="8639"/>
                </a:moveTo>
                <a:cubicBezTo>
                  <a:pt x="10158" y="8639"/>
                  <a:pt x="9630" y="9061"/>
                  <a:pt x="9260" y="9719"/>
                </a:cubicBezTo>
                <a:lnTo>
                  <a:pt x="8437" y="9719"/>
                </a:lnTo>
                <a:cubicBezTo>
                  <a:pt x="8904" y="8435"/>
                  <a:pt x="9761" y="7560"/>
                  <a:pt x="10752" y="7560"/>
                </a:cubicBezTo>
                <a:cubicBezTo>
                  <a:pt x="11742" y="7560"/>
                  <a:pt x="12600" y="8435"/>
                  <a:pt x="13066" y="9719"/>
                </a:cubicBezTo>
                <a:lnTo>
                  <a:pt x="12244" y="9719"/>
                </a:lnTo>
                <a:cubicBezTo>
                  <a:pt x="11874" y="9061"/>
                  <a:pt x="11345" y="8639"/>
                  <a:pt x="10752" y="8639"/>
                </a:cubicBezTo>
                <a:moveTo>
                  <a:pt x="13827" y="9719"/>
                </a:moveTo>
                <a:cubicBezTo>
                  <a:pt x="13307" y="7816"/>
                  <a:pt x="12126" y="6479"/>
                  <a:pt x="10752" y="6479"/>
                </a:cubicBezTo>
                <a:cubicBezTo>
                  <a:pt x="9378" y="6479"/>
                  <a:pt x="8197" y="7816"/>
                  <a:pt x="7676" y="9719"/>
                </a:cubicBezTo>
                <a:lnTo>
                  <a:pt x="6955" y="9719"/>
                </a:lnTo>
                <a:cubicBezTo>
                  <a:pt x="7510" y="7207"/>
                  <a:pt x="9001" y="5400"/>
                  <a:pt x="10752" y="5400"/>
                </a:cubicBezTo>
                <a:cubicBezTo>
                  <a:pt x="12409" y="5400"/>
                  <a:pt x="13834" y="7015"/>
                  <a:pt x="14454" y="9317"/>
                </a:cubicBezTo>
                <a:lnTo>
                  <a:pt x="13953" y="9719"/>
                </a:lnTo>
                <a:cubicBezTo>
                  <a:pt x="13953" y="9719"/>
                  <a:pt x="13827" y="9719"/>
                  <a:pt x="13827" y="9719"/>
                </a:cubicBezTo>
                <a:close/>
                <a:moveTo>
                  <a:pt x="10752" y="1080"/>
                </a:moveTo>
                <a:cubicBezTo>
                  <a:pt x="13459" y="1080"/>
                  <a:pt x="15792" y="3672"/>
                  <a:pt x="16856" y="7388"/>
                </a:cubicBezTo>
                <a:lnTo>
                  <a:pt x="16256" y="7869"/>
                </a:lnTo>
                <a:cubicBezTo>
                  <a:pt x="15305" y="4504"/>
                  <a:pt x="13201" y="2160"/>
                  <a:pt x="10752" y="2160"/>
                </a:cubicBezTo>
                <a:cubicBezTo>
                  <a:pt x="7874" y="2160"/>
                  <a:pt x="5470" y="5392"/>
                  <a:pt x="4858" y="9719"/>
                </a:cubicBezTo>
                <a:lnTo>
                  <a:pt x="4167" y="9719"/>
                </a:lnTo>
                <a:cubicBezTo>
                  <a:pt x="4792" y="4796"/>
                  <a:pt x="7507" y="1080"/>
                  <a:pt x="10752" y="1080"/>
                </a:cubicBezTo>
                <a:moveTo>
                  <a:pt x="17336" y="9719"/>
                </a:moveTo>
                <a:lnTo>
                  <a:pt x="16958" y="9719"/>
                </a:lnTo>
                <a:lnTo>
                  <a:pt x="17294" y="9449"/>
                </a:lnTo>
                <a:cubicBezTo>
                  <a:pt x="17307" y="9540"/>
                  <a:pt x="17325" y="9628"/>
                  <a:pt x="17336" y="9719"/>
                </a:cubicBezTo>
                <a:moveTo>
                  <a:pt x="19824" y="9719"/>
                </a:moveTo>
                <a:lnTo>
                  <a:pt x="18016" y="9719"/>
                </a:lnTo>
                <a:cubicBezTo>
                  <a:pt x="17986" y="9461"/>
                  <a:pt x="17948" y="9209"/>
                  <a:pt x="17908" y="8957"/>
                </a:cubicBezTo>
                <a:lnTo>
                  <a:pt x="21132" y="6366"/>
                </a:lnTo>
                <a:cubicBezTo>
                  <a:pt x="21464" y="6099"/>
                  <a:pt x="21599" y="5450"/>
                  <a:pt x="21433" y="4916"/>
                </a:cubicBezTo>
                <a:cubicBezTo>
                  <a:pt x="21267" y="4383"/>
                  <a:pt x="20864" y="4169"/>
                  <a:pt x="20532" y="4433"/>
                </a:cubicBezTo>
                <a:lnTo>
                  <a:pt x="17456" y="6905"/>
                </a:lnTo>
                <a:cubicBezTo>
                  <a:pt x="16282" y="2836"/>
                  <a:pt x="13721" y="0"/>
                  <a:pt x="10752" y="0"/>
                </a:cubicBezTo>
                <a:cubicBezTo>
                  <a:pt x="7135" y="0"/>
                  <a:pt x="4122" y="4198"/>
                  <a:pt x="3488" y="9719"/>
                </a:cubicBezTo>
                <a:lnTo>
                  <a:pt x="1680" y="9719"/>
                </a:lnTo>
                <a:cubicBezTo>
                  <a:pt x="754" y="9719"/>
                  <a:pt x="0" y="10930"/>
                  <a:pt x="0" y="12419"/>
                </a:cubicBezTo>
                <a:cubicBezTo>
                  <a:pt x="0" y="12949"/>
                  <a:pt x="121" y="13459"/>
                  <a:pt x="339" y="13855"/>
                </a:cubicBezTo>
                <a:lnTo>
                  <a:pt x="2688" y="18101"/>
                </a:lnTo>
                <a:lnTo>
                  <a:pt x="2688" y="18899"/>
                </a:lnTo>
                <a:cubicBezTo>
                  <a:pt x="2688" y="20389"/>
                  <a:pt x="3442" y="21599"/>
                  <a:pt x="4368" y="21599"/>
                </a:cubicBezTo>
                <a:lnTo>
                  <a:pt x="17136" y="21599"/>
                </a:lnTo>
                <a:cubicBezTo>
                  <a:pt x="18062" y="21599"/>
                  <a:pt x="18816" y="20389"/>
                  <a:pt x="18816" y="18899"/>
                </a:cubicBezTo>
                <a:lnTo>
                  <a:pt x="18816" y="18101"/>
                </a:lnTo>
                <a:lnTo>
                  <a:pt x="21165" y="13855"/>
                </a:lnTo>
                <a:cubicBezTo>
                  <a:pt x="21383" y="13459"/>
                  <a:pt x="21504" y="12949"/>
                  <a:pt x="21504" y="12419"/>
                </a:cubicBezTo>
                <a:cubicBezTo>
                  <a:pt x="21504" y="10930"/>
                  <a:pt x="20750" y="9719"/>
                  <a:pt x="19824" y="9719"/>
                </a:cubicBezTo>
              </a:path>
            </a:pathLst>
          </a:custGeom>
          <a:gradFill>
            <a:gsLst>
              <a:gs pos="0">
                <a:srgbClr val="F6D23D"/>
              </a:gs>
              <a:gs pos="57000">
                <a:srgbClr val="F3E9A3"/>
              </a:gs>
              <a:gs pos="100000">
                <a:srgbClr val="F6CD39"/>
              </a:gs>
            </a:gsLst>
            <a:lin ang="5400000" scaled="1"/>
          </a:gra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165"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412" name="AutoShape 34"/>
          <p:cNvSpPr/>
          <p:nvPr/>
        </p:nvSpPr>
        <p:spPr bwMode="auto">
          <a:xfrm>
            <a:off x="8288151" y="3767095"/>
            <a:ext cx="33867" cy="112184"/>
          </a:xfrm>
          <a:custGeom>
            <a:avLst/>
            <a:gdLst>
              <a:gd name="T0" fmla="+- 0 10758 2273"/>
              <a:gd name="T1" fmla="*/ T0 w 16970"/>
              <a:gd name="T2" fmla="*/ 10800 h 21600"/>
              <a:gd name="T3" fmla="+- 0 10758 2273"/>
              <a:gd name="T4" fmla="*/ T3 w 16970"/>
              <a:gd name="T5" fmla="*/ 10800 h 21600"/>
              <a:gd name="T6" fmla="+- 0 10758 2273"/>
              <a:gd name="T7" fmla="*/ T6 w 16970"/>
              <a:gd name="T8" fmla="*/ 10800 h 21600"/>
              <a:gd name="T9" fmla="+- 0 10758 2273"/>
              <a:gd name="T10" fmla="*/ T9 w 16970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6970" h="21600">
                <a:moveTo>
                  <a:pt x="1763" y="20770"/>
                </a:moveTo>
                <a:cubicBezTo>
                  <a:pt x="1785" y="20787"/>
                  <a:pt x="1800" y="20804"/>
                  <a:pt x="1822" y="20820"/>
                </a:cubicBezTo>
                <a:lnTo>
                  <a:pt x="1840" y="20820"/>
                </a:lnTo>
                <a:cubicBezTo>
                  <a:pt x="2471" y="21282"/>
                  <a:pt x="3719" y="21600"/>
                  <a:pt x="5169" y="21600"/>
                </a:cubicBezTo>
                <a:cubicBezTo>
                  <a:pt x="7249" y="21600"/>
                  <a:pt x="8949" y="20947"/>
                  <a:pt x="8949" y="20151"/>
                </a:cubicBezTo>
                <a:cubicBezTo>
                  <a:pt x="8949" y="20027"/>
                  <a:pt x="8890" y="19906"/>
                  <a:pt x="8813" y="19791"/>
                </a:cubicBezTo>
                <a:cubicBezTo>
                  <a:pt x="8827" y="19771"/>
                  <a:pt x="8827" y="19755"/>
                  <a:pt x="8805" y="19735"/>
                </a:cubicBezTo>
                <a:cubicBezTo>
                  <a:pt x="5994" y="17195"/>
                  <a:pt x="8670" y="14408"/>
                  <a:pt x="11954" y="11407"/>
                </a:cubicBezTo>
                <a:cubicBezTo>
                  <a:pt x="15517" y="8164"/>
                  <a:pt x="19327" y="4564"/>
                  <a:pt x="15125" y="902"/>
                </a:cubicBezTo>
                <a:cubicBezTo>
                  <a:pt x="14593" y="374"/>
                  <a:pt x="13264" y="0"/>
                  <a:pt x="11701" y="0"/>
                </a:cubicBezTo>
                <a:cubicBezTo>
                  <a:pt x="9671" y="0"/>
                  <a:pt x="8016" y="632"/>
                  <a:pt x="8016" y="1411"/>
                </a:cubicBezTo>
                <a:cubicBezTo>
                  <a:pt x="8016" y="1583"/>
                  <a:pt x="8108" y="1746"/>
                  <a:pt x="8259" y="1898"/>
                </a:cubicBezTo>
                <a:cubicBezTo>
                  <a:pt x="8259" y="1904"/>
                  <a:pt x="8259" y="1909"/>
                  <a:pt x="8266" y="1915"/>
                </a:cubicBezTo>
                <a:cubicBezTo>
                  <a:pt x="8273" y="1923"/>
                  <a:pt x="8281" y="1932"/>
                  <a:pt x="8295" y="1940"/>
                </a:cubicBezTo>
                <a:lnTo>
                  <a:pt x="8325" y="1974"/>
                </a:lnTo>
                <a:cubicBezTo>
                  <a:pt x="11360" y="4592"/>
                  <a:pt x="8424" y="7275"/>
                  <a:pt x="5106" y="10305"/>
                </a:cubicBezTo>
                <a:cubicBezTo>
                  <a:pt x="1605" y="13500"/>
                  <a:pt x="-2273" y="17040"/>
                  <a:pt x="1635" y="20649"/>
                </a:cubicBezTo>
                <a:cubicBezTo>
                  <a:pt x="1671" y="20691"/>
                  <a:pt x="1719" y="20730"/>
                  <a:pt x="1763" y="20770"/>
                </a:cubicBezTo>
              </a:path>
            </a:pathLst>
          </a:custGeom>
          <a:gradFill>
            <a:gsLst>
              <a:gs pos="0">
                <a:srgbClr val="F6D23D"/>
              </a:gs>
              <a:gs pos="57000">
                <a:srgbClr val="F3E9A3"/>
              </a:gs>
              <a:gs pos="100000">
                <a:srgbClr val="F6CD39"/>
              </a:gs>
            </a:gsLst>
            <a:lin ang="5400000" scaled="1"/>
          </a:gra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165"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413" name="AutoShape 35"/>
          <p:cNvSpPr/>
          <p:nvPr/>
        </p:nvSpPr>
        <p:spPr bwMode="auto">
          <a:xfrm>
            <a:off x="8468067" y="3767095"/>
            <a:ext cx="33867" cy="112184"/>
          </a:xfrm>
          <a:custGeom>
            <a:avLst/>
            <a:gdLst>
              <a:gd name="T0" fmla="+- 0 10758 2273"/>
              <a:gd name="T1" fmla="*/ T0 w 16970"/>
              <a:gd name="T2" fmla="*/ 10800 h 21600"/>
              <a:gd name="T3" fmla="+- 0 10758 2273"/>
              <a:gd name="T4" fmla="*/ T3 w 16970"/>
              <a:gd name="T5" fmla="*/ 10800 h 21600"/>
              <a:gd name="T6" fmla="+- 0 10758 2273"/>
              <a:gd name="T7" fmla="*/ T6 w 16970"/>
              <a:gd name="T8" fmla="*/ 10800 h 21600"/>
              <a:gd name="T9" fmla="+- 0 10758 2273"/>
              <a:gd name="T10" fmla="*/ T9 w 16970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6970" h="21600">
                <a:moveTo>
                  <a:pt x="1763" y="20770"/>
                </a:moveTo>
                <a:cubicBezTo>
                  <a:pt x="1785" y="20787"/>
                  <a:pt x="1800" y="20804"/>
                  <a:pt x="1822" y="20820"/>
                </a:cubicBezTo>
                <a:lnTo>
                  <a:pt x="1840" y="20820"/>
                </a:lnTo>
                <a:cubicBezTo>
                  <a:pt x="2471" y="21282"/>
                  <a:pt x="3719" y="21600"/>
                  <a:pt x="5169" y="21600"/>
                </a:cubicBezTo>
                <a:cubicBezTo>
                  <a:pt x="7249" y="21600"/>
                  <a:pt x="8949" y="20950"/>
                  <a:pt x="8949" y="20151"/>
                </a:cubicBezTo>
                <a:cubicBezTo>
                  <a:pt x="8949" y="20027"/>
                  <a:pt x="8890" y="19906"/>
                  <a:pt x="8813" y="19791"/>
                </a:cubicBezTo>
                <a:cubicBezTo>
                  <a:pt x="8827" y="19771"/>
                  <a:pt x="8827" y="19755"/>
                  <a:pt x="8805" y="19735"/>
                </a:cubicBezTo>
                <a:cubicBezTo>
                  <a:pt x="5994" y="17195"/>
                  <a:pt x="8670" y="14408"/>
                  <a:pt x="11954" y="11407"/>
                </a:cubicBezTo>
                <a:cubicBezTo>
                  <a:pt x="15517" y="8164"/>
                  <a:pt x="19327" y="4564"/>
                  <a:pt x="15125" y="902"/>
                </a:cubicBezTo>
                <a:cubicBezTo>
                  <a:pt x="14593" y="374"/>
                  <a:pt x="13264" y="0"/>
                  <a:pt x="11701" y="0"/>
                </a:cubicBezTo>
                <a:cubicBezTo>
                  <a:pt x="9671" y="0"/>
                  <a:pt x="8016" y="632"/>
                  <a:pt x="8016" y="1411"/>
                </a:cubicBezTo>
                <a:cubicBezTo>
                  <a:pt x="8016" y="1583"/>
                  <a:pt x="8108" y="1746"/>
                  <a:pt x="8259" y="1898"/>
                </a:cubicBezTo>
                <a:cubicBezTo>
                  <a:pt x="8259" y="1904"/>
                  <a:pt x="8259" y="1909"/>
                  <a:pt x="8266" y="1915"/>
                </a:cubicBezTo>
                <a:cubicBezTo>
                  <a:pt x="8273" y="1923"/>
                  <a:pt x="8281" y="1932"/>
                  <a:pt x="8295" y="1940"/>
                </a:cubicBezTo>
                <a:lnTo>
                  <a:pt x="8325" y="1974"/>
                </a:lnTo>
                <a:cubicBezTo>
                  <a:pt x="11360" y="4592"/>
                  <a:pt x="8424" y="7275"/>
                  <a:pt x="5106" y="10305"/>
                </a:cubicBezTo>
                <a:cubicBezTo>
                  <a:pt x="1605" y="13500"/>
                  <a:pt x="-2273" y="17040"/>
                  <a:pt x="1635" y="20649"/>
                </a:cubicBezTo>
                <a:cubicBezTo>
                  <a:pt x="1671" y="20691"/>
                  <a:pt x="1719" y="20730"/>
                  <a:pt x="1763" y="20770"/>
                </a:cubicBezTo>
              </a:path>
            </a:pathLst>
          </a:custGeom>
          <a:gradFill>
            <a:gsLst>
              <a:gs pos="0">
                <a:srgbClr val="F6D23D"/>
              </a:gs>
              <a:gs pos="57000">
                <a:srgbClr val="F3E9A3"/>
              </a:gs>
              <a:gs pos="100000">
                <a:srgbClr val="F6CD39"/>
              </a:gs>
            </a:gsLst>
            <a:lin ang="5400000" scaled="1"/>
          </a:gra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165"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414" name="AutoShape 36"/>
          <p:cNvSpPr/>
          <p:nvPr/>
        </p:nvSpPr>
        <p:spPr bwMode="auto">
          <a:xfrm>
            <a:off x="8391867" y="3766038"/>
            <a:ext cx="35984" cy="114300"/>
          </a:xfrm>
          <a:custGeom>
            <a:avLst/>
            <a:gdLst>
              <a:gd name="T0" fmla="+- 0 10758 2273"/>
              <a:gd name="T1" fmla="*/ T0 w 16970"/>
              <a:gd name="T2" fmla="*/ 10800 h 21600"/>
              <a:gd name="T3" fmla="+- 0 10758 2273"/>
              <a:gd name="T4" fmla="*/ T3 w 16970"/>
              <a:gd name="T5" fmla="*/ 10800 h 21600"/>
              <a:gd name="T6" fmla="+- 0 10758 2273"/>
              <a:gd name="T7" fmla="*/ T6 w 16970"/>
              <a:gd name="T8" fmla="*/ 10800 h 21600"/>
              <a:gd name="T9" fmla="+- 0 10758 2273"/>
              <a:gd name="T10" fmla="*/ T9 w 16970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6970" h="21600">
                <a:moveTo>
                  <a:pt x="1763" y="20770"/>
                </a:moveTo>
                <a:cubicBezTo>
                  <a:pt x="1785" y="20787"/>
                  <a:pt x="1800" y="20804"/>
                  <a:pt x="1822" y="20820"/>
                </a:cubicBezTo>
                <a:lnTo>
                  <a:pt x="1840" y="20820"/>
                </a:lnTo>
                <a:cubicBezTo>
                  <a:pt x="2471" y="21282"/>
                  <a:pt x="3719" y="21600"/>
                  <a:pt x="5169" y="21600"/>
                </a:cubicBezTo>
                <a:cubicBezTo>
                  <a:pt x="7249" y="21600"/>
                  <a:pt x="8949" y="20950"/>
                  <a:pt x="8949" y="20151"/>
                </a:cubicBezTo>
                <a:cubicBezTo>
                  <a:pt x="8949" y="20027"/>
                  <a:pt x="8890" y="19906"/>
                  <a:pt x="8813" y="19791"/>
                </a:cubicBezTo>
                <a:cubicBezTo>
                  <a:pt x="8827" y="19771"/>
                  <a:pt x="8827" y="19755"/>
                  <a:pt x="8805" y="19735"/>
                </a:cubicBezTo>
                <a:cubicBezTo>
                  <a:pt x="5994" y="17195"/>
                  <a:pt x="8670" y="14408"/>
                  <a:pt x="11954" y="11407"/>
                </a:cubicBezTo>
                <a:cubicBezTo>
                  <a:pt x="15517" y="8164"/>
                  <a:pt x="19327" y="4564"/>
                  <a:pt x="15125" y="902"/>
                </a:cubicBezTo>
                <a:cubicBezTo>
                  <a:pt x="14593" y="374"/>
                  <a:pt x="13264" y="0"/>
                  <a:pt x="11701" y="0"/>
                </a:cubicBezTo>
                <a:cubicBezTo>
                  <a:pt x="9671" y="0"/>
                  <a:pt x="8016" y="632"/>
                  <a:pt x="8016" y="1411"/>
                </a:cubicBezTo>
                <a:cubicBezTo>
                  <a:pt x="8016" y="1583"/>
                  <a:pt x="8108" y="1749"/>
                  <a:pt x="8259" y="1898"/>
                </a:cubicBezTo>
                <a:cubicBezTo>
                  <a:pt x="8259" y="1904"/>
                  <a:pt x="8259" y="1909"/>
                  <a:pt x="8266" y="1915"/>
                </a:cubicBezTo>
                <a:cubicBezTo>
                  <a:pt x="8273" y="1923"/>
                  <a:pt x="8281" y="1932"/>
                  <a:pt x="8295" y="1940"/>
                </a:cubicBezTo>
                <a:lnTo>
                  <a:pt x="8325" y="1974"/>
                </a:lnTo>
                <a:cubicBezTo>
                  <a:pt x="11360" y="4592"/>
                  <a:pt x="8424" y="7275"/>
                  <a:pt x="5106" y="10305"/>
                </a:cubicBezTo>
                <a:cubicBezTo>
                  <a:pt x="1605" y="13500"/>
                  <a:pt x="-2273" y="17040"/>
                  <a:pt x="1635" y="20649"/>
                </a:cubicBezTo>
                <a:cubicBezTo>
                  <a:pt x="1675" y="20691"/>
                  <a:pt x="1719" y="20730"/>
                  <a:pt x="1763" y="20770"/>
                </a:cubicBezTo>
              </a:path>
            </a:pathLst>
          </a:custGeom>
          <a:gradFill>
            <a:gsLst>
              <a:gs pos="0">
                <a:srgbClr val="F6D23D"/>
              </a:gs>
              <a:gs pos="57000">
                <a:srgbClr val="F3E9A3"/>
              </a:gs>
              <a:gs pos="100000">
                <a:srgbClr val="F6CD39"/>
              </a:gs>
            </a:gsLst>
            <a:lin ang="5400000" scaled="1"/>
          </a:gra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165"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grpSp>
        <p:nvGrpSpPr>
          <p:cNvPr id="415" name="组合 17"/>
          <p:cNvGrpSpPr/>
          <p:nvPr/>
        </p:nvGrpSpPr>
        <p:grpSpPr bwMode="auto">
          <a:xfrm rot="-2700000">
            <a:off x="7192434" y="3812117"/>
            <a:ext cx="478367" cy="480483"/>
            <a:chOff x="5394325" y="2859088"/>
            <a:chExt cx="358775" cy="360362"/>
          </a:xfrm>
          <a:gradFill>
            <a:gsLst>
              <a:gs pos="0">
                <a:srgbClr val="F6D23D"/>
              </a:gs>
              <a:gs pos="57000">
                <a:srgbClr val="F3E9A3"/>
              </a:gs>
              <a:gs pos="100000">
                <a:srgbClr val="F6CD39"/>
              </a:gs>
            </a:gsLst>
            <a:lin ang="5400000" scaled="1"/>
          </a:gradFill>
        </p:grpSpPr>
        <p:sp>
          <p:nvSpPr>
            <p:cNvPr id="416" name="AutoShape 37"/>
            <p:cNvSpPr/>
            <p:nvPr/>
          </p:nvSpPr>
          <p:spPr bwMode="auto">
            <a:xfrm>
              <a:off x="5394485" y="2892265"/>
              <a:ext cx="327025" cy="325438"/>
            </a:xfrm>
            <a:custGeom>
              <a:avLst/>
              <a:gdLst>
                <a:gd name="T0" fmla="+- 0 10849 98"/>
                <a:gd name="T1" fmla="*/ T0 w 21502"/>
                <a:gd name="T2" fmla="*/ 10800 h 21600"/>
                <a:gd name="T3" fmla="+- 0 10849 98"/>
                <a:gd name="T4" fmla="*/ T3 w 21502"/>
                <a:gd name="T5" fmla="*/ 10800 h 21600"/>
                <a:gd name="T6" fmla="+- 0 10849 98"/>
                <a:gd name="T7" fmla="*/ T6 w 21502"/>
                <a:gd name="T8" fmla="*/ 10800 h 21600"/>
                <a:gd name="T9" fmla="+- 0 10849 98"/>
                <a:gd name="T10" fmla="*/ T9 w 2150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02" h="21600">
                  <a:moveTo>
                    <a:pt x="19917" y="7880"/>
                  </a:moveTo>
                  <a:lnTo>
                    <a:pt x="18875" y="8932"/>
                  </a:lnTo>
                  <a:cubicBezTo>
                    <a:pt x="18730" y="9079"/>
                    <a:pt x="18497" y="9079"/>
                    <a:pt x="18353" y="8932"/>
                  </a:cubicBezTo>
                  <a:lnTo>
                    <a:pt x="17048" y="7617"/>
                  </a:lnTo>
                  <a:lnTo>
                    <a:pt x="15991" y="10290"/>
                  </a:lnTo>
                  <a:lnTo>
                    <a:pt x="16080" y="10064"/>
                  </a:lnTo>
                  <a:cubicBezTo>
                    <a:pt x="13859" y="7826"/>
                    <a:pt x="11601" y="7544"/>
                    <a:pt x="9565" y="7291"/>
                  </a:cubicBezTo>
                  <a:cubicBezTo>
                    <a:pt x="8910" y="7210"/>
                    <a:pt x="8276" y="7126"/>
                    <a:pt x="7652" y="6990"/>
                  </a:cubicBezTo>
                  <a:lnTo>
                    <a:pt x="13918" y="4456"/>
                  </a:lnTo>
                  <a:lnTo>
                    <a:pt x="12652" y="3179"/>
                  </a:lnTo>
                  <a:cubicBezTo>
                    <a:pt x="12508" y="3033"/>
                    <a:pt x="12508" y="2798"/>
                    <a:pt x="12652" y="2652"/>
                  </a:cubicBezTo>
                  <a:lnTo>
                    <a:pt x="13695" y="1598"/>
                  </a:lnTo>
                  <a:cubicBezTo>
                    <a:pt x="13840" y="1453"/>
                    <a:pt x="14073" y="1453"/>
                    <a:pt x="14217" y="1598"/>
                  </a:cubicBezTo>
                  <a:lnTo>
                    <a:pt x="19917" y="7353"/>
                  </a:lnTo>
                  <a:cubicBezTo>
                    <a:pt x="20062" y="7499"/>
                    <a:pt x="20062" y="7734"/>
                    <a:pt x="19917" y="7880"/>
                  </a:cubicBezTo>
                  <a:moveTo>
                    <a:pt x="12292" y="19639"/>
                  </a:moveTo>
                  <a:cubicBezTo>
                    <a:pt x="12200" y="19872"/>
                    <a:pt x="11999" y="20044"/>
                    <a:pt x="11756" y="20095"/>
                  </a:cubicBezTo>
                  <a:cubicBezTo>
                    <a:pt x="11700" y="20106"/>
                    <a:pt x="11643" y="20111"/>
                    <a:pt x="11587" y="20110"/>
                  </a:cubicBezTo>
                  <a:cubicBezTo>
                    <a:pt x="11400" y="20105"/>
                    <a:pt x="11219" y="20030"/>
                    <a:pt x="11084" y="19892"/>
                  </a:cubicBezTo>
                  <a:lnTo>
                    <a:pt x="1692" y="10517"/>
                  </a:lnTo>
                  <a:cubicBezTo>
                    <a:pt x="1519" y="10343"/>
                    <a:pt x="1443" y="10094"/>
                    <a:pt x="1488" y="9852"/>
                  </a:cubicBezTo>
                  <a:cubicBezTo>
                    <a:pt x="1533" y="9610"/>
                    <a:pt x="1695" y="9407"/>
                    <a:pt x="1917" y="9308"/>
                  </a:cubicBezTo>
                  <a:lnTo>
                    <a:pt x="6505" y="7453"/>
                  </a:lnTo>
                  <a:cubicBezTo>
                    <a:pt x="9597" y="8490"/>
                    <a:pt x="12689" y="7491"/>
                    <a:pt x="15781" y="10821"/>
                  </a:cubicBezTo>
                  <a:cubicBezTo>
                    <a:pt x="15781" y="10821"/>
                    <a:pt x="12292" y="19639"/>
                    <a:pt x="12292" y="19639"/>
                  </a:cubicBezTo>
                  <a:close/>
                  <a:moveTo>
                    <a:pt x="15260" y="545"/>
                  </a:moveTo>
                  <a:cubicBezTo>
                    <a:pt x="14912" y="193"/>
                    <a:pt x="14449" y="0"/>
                    <a:pt x="13956" y="0"/>
                  </a:cubicBezTo>
                  <a:cubicBezTo>
                    <a:pt x="13463" y="0"/>
                    <a:pt x="13000" y="193"/>
                    <a:pt x="12651" y="546"/>
                  </a:cubicBezTo>
                  <a:lnTo>
                    <a:pt x="11610" y="1598"/>
                  </a:lnTo>
                  <a:cubicBezTo>
                    <a:pt x="11261" y="1949"/>
                    <a:pt x="11068" y="2417"/>
                    <a:pt x="11068" y="2915"/>
                  </a:cubicBezTo>
                  <a:cubicBezTo>
                    <a:pt x="11068" y="3265"/>
                    <a:pt x="11164" y="3601"/>
                    <a:pt x="11342" y="3893"/>
                  </a:cubicBezTo>
                  <a:lnTo>
                    <a:pt x="1324" y="7944"/>
                  </a:lnTo>
                  <a:cubicBezTo>
                    <a:pt x="654" y="8241"/>
                    <a:pt x="173" y="8851"/>
                    <a:pt x="38" y="9575"/>
                  </a:cubicBezTo>
                  <a:cubicBezTo>
                    <a:pt x="-98" y="10302"/>
                    <a:pt x="130" y="11048"/>
                    <a:pt x="654" y="11576"/>
                  </a:cubicBezTo>
                  <a:lnTo>
                    <a:pt x="10041" y="20946"/>
                  </a:lnTo>
                  <a:cubicBezTo>
                    <a:pt x="10445" y="21354"/>
                    <a:pt x="10982" y="21586"/>
                    <a:pt x="11549" y="21599"/>
                  </a:cubicBezTo>
                  <a:cubicBezTo>
                    <a:pt x="11562" y="21599"/>
                    <a:pt x="11593" y="21599"/>
                    <a:pt x="11605" y="21599"/>
                  </a:cubicBezTo>
                  <a:cubicBezTo>
                    <a:pt x="11754" y="21599"/>
                    <a:pt x="11906" y="21584"/>
                    <a:pt x="12056" y="21553"/>
                  </a:cubicBezTo>
                  <a:cubicBezTo>
                    <a:pt x="12789" y="21399"/>
                    <a:pt x="13390" y="20888"/>
                    <a:pt x="13662" y="20191"/>
                  </a:cubicBezTo>
                  <a:lnTo>
                    <a:pt x="17604" y="10229"/>
                  </a:lnTo>
                  <a:cubicBezTo>
                    <a:pt x="17902" y="10426"/>
                    <a:pt x="18250" y="10532"/>
                    <a:pt x="18613" y="10532"/>
                  </a:cubicBezTo>
                  <a:cubicBezTo>
                    <a:pt x="19107" y="10532"/>
                    <a:pt x="19570" y="10338"/>
                    <a:pt x="19918" y="9986"/>
                  </a:cubicBezTo>
                  <a:lnTo>
                    <a:pt x="20957" y="8937"/>
                  </a:lnTo>
                  <a:cubicBezTo>
                    <a:pt x="21308" y="8585"/>
                    <a:pt x="21502" y="8116"/>
                    <a:pt x="21502" y="7617"/>
                  </a:cubicBezTo>
                  <a:cubicBezTo>
                    <a:pt x="21502" y="7117"/>
                    <a:pt x="21308" y="6648"/>
                    <a:pt x="20961" y="6300"/>
                  </a:cubicBezTo>
                  <a:cubicBezTo>
                    <a:pt x="20961" y="6300"/>
                    <a:pt x="15260" y="545"/>
                    <a:pt x="15260" y="54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417" name="AutoShape 38"/>
            <p:cNvSpPr/>
            <p:nvPr/>
          </p:nvSpPr>
          <p:spPr bwMode="auto">
            <a:xfrm>
              <a:off x="5552105" y="3033377"/>
              <a:ext cx="55563" cy="555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4320"/>
                  </a:moveTo>
                  <a:cubicBezTo>
                    <a:pt x="14381" y="4320"/>
                    <a:pt x="17279" y="7222"/>
                    <a:pt x="17279" y="10800"/>
                  </a:cubicBezTo>
                  <a:cubicBezTo>
                    <a:pt x="17279" y="14377"/>
                    <a:pt x="14381" y="17279"/>
                    <a:pt x="10800" y="17279"/>
                  </a:cubicBezTo>
                  <a:cubicBezTo>
                    <a:pt x="7218" y="17279"/>
                    <a:pt x="4319" y="14377"/>
                    <a:pt x="4319" y="10800"/>
                  </a:cubicBezTo>
                  <a:cubicBezTo>
                    <a:pt x="4319" y="7222"/>
                    <a:pt x="7218" y="4320"/>
                    <a:pt x="10800" y="4320"/>
                  </a:cubicBezTo>
                  <a:moveTo>
                    <a:pt x="10800" y="21599"/>
                  </a:move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418" name="AutoShape 39"/>
            <p:cNvSpPr/>
            <p:nvPr/>
          </p:nvSpPr>
          <p:spPr bwMode="auto">
            <a:xfrm>
              <a:off x="5696350" y="2852417"/>
              <a:ext cx="55563" cy="571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7279"/>
                  </a:moveTo>
                  <a:cubicBezTo>
                    <a:pt x="7218" y="17279"/>
                    <a:pt x="4320" y="14377"/>
                    <a:pt x="4320" y="10800"/>
                  </a:cubicBezTo>
                  <a:cubicBezTo>
                    <a:pt x="4320" y="7222"/>
                    <a:pt x="7218" y="4320"/>
                    <a:pt x="10800" y="4320"/>
                  </a:cubicBezTo>
                  <a:cubicBezTo>
                    <a:pt x="14381" y="4320"/>
                    <a:pt x="17280" y="7222"/>
                    <a:pt x="17280" y="10800"/>
                  </a:cubicBezTo>
                  <a:cubicBezTo>
                    <a:pt x="17280" y="14377"/>
                    <a:pt x="14381" y="17279"/>
                    <a:pt x="10800" y="17279"/>
                  </a:cubicBezTo>
                  <a:moveTo>
                    <a:pt x="10800" y="0"/>
                  </a:move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419" name="AutoShape 40"/>
            <p:cNvSpPr/>
            <p:nvPr/>
          </p:nvSpPr>
          <p:spPr bwMode="auto">
            <a:xfrm>
              <a:off x="5483342" y="3020412"/>
              <a:ext cx="46038" cy="444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5400"/>
                  </a:moveTo>
                  <a:cubicBezTo>
                    <a:pt x="13779" y="5400"/>
                    <a:pt x="16199" y="7815"/>
                    <a:pt x="16199" y="10800"/>
                  </a:cubicBezTo>
                  <a:cubicBezTo>
                    <a:pt x="16199" y="13784"/>
                    <a:pt x="13779" y="16200"/>
                    <a:pt x="10800" y="16200"/>
                  </a:cubicBezTo>
                  <a:cubicBezTo>
                    <a:pt x="7820" y="16200"/>
                    <a:pt x="5399" y="13784"/>
                    <a:pt x="5399" y="10800"/>
                  </a:cubicBezTo>
                  <a:cubicBezTo>
                    <a:pt x="5399" y="7815"/>
                    <a:pt x="7820" y="5400"/>
                    <a:pt x="10800" y="5400"/>
                  </a:cubicBezTo>
                  <a:moveTo>
                    <a:pt x="0" y="10800"/>
                  </a:moveTo>
                  <a:cubicBezTo>
                    <a:pt x="0" y="16753"/>
                    <a:pt x="4843" y="21599"/>
                    <a:pt x="10800" y="21599"/>
                  </a:cubicBezTo>
                  <a:cubicBezTo>
                    <a:pt x="16756" y="21599"/>
                    <a:pt x="21600" y="16753"/>
                    <a:pt x="21600" y="10800"/>
                  </a:cubicBezTo>
                  <a:cubicBezTo>
                    <a:pt x="21600" y="4846"/>
                    <a:pt x="16756" y="0"/>
                    <a:pt x="10800" y="0"/>
                  </a:cubicBezTo>
                  <a:cubicBezTo>
                    <a:pt x="4843" y="0"/>
                    <a:pt x="0" y="4846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420" name="AutoShape 41"/>
            <p:cNvSpPr/>
            <p:nvPr/>
          </p:nvSpPr>
          <p:spPr bwMode="auto">
            <a:xfrm>
              <a:off x="5526118" y="3100560"/>
              <a:ext cx="22225" cy="222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421" name="AutoShape 42"/>
            <p:cNvSpPr/>
            <p:nvPr/>
          </p:nvSpPr>
          <p:spPr bwMode="auto">
            <a:xfrm>
              <a:off x="5707968" y="2932180"/>
              <a:ext cx="22225" cy="222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sp>
        <p:nvSpPr>
          <p:cNvPr id="422" name="AutoShape 46"/>
          <p:cNvSpPr/>
          <p:nvPr/>
        </p:nvSpPr>
        <p:spPr bwMode="auto">
          <a:xfrm>
            <a:off x="11023601" y="2902879"/>
            <a:ext cx="480484" cy="4783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874" y="17549"/>
                </a:moveTo>
                <a:cubicBezTo>
                  <a:pt x="15513" y="17549"/>
                  <a:pt x="14343" y="15612"/>
                  <a:pt x="13809" y="12825"/>
                </a:cubicBezTo>
                <a:lnTo>
                  <a:pt x="15524" y="12825"/>
                </a:lnTo>
                <a:cubicBezTo>
                  <a:pt x="17038" y="12825"/>
                  <a:pt x="18224" y="11343"/>
                  <a:pt x="18224" y="9450"/>
                </a:cubicBezTo>
                <a:cubicBezTo>
                  <a:pt x="18224" y="7558"/>
                  <a:pt x="17038" y="6075"/>
                  <a:pt x="15524" y="6075"/>
                </a:cubicBezTo>
                <a:lnTo>
                  <a:pt x="13809" y="6075"/>
                </a:lnTo>
                <a:cubicBezTo>
                  <a:pt x="14343" y="3289"/>
                  <a:pt x="15513" y="1350"/>
                  <a:pt x="16874" y="1350"/>
                </a:cubicBezTo>
                <a:cubicBezTo>
                  <a:pt x="18739" y="1350"/>
                  <a:pt x="20249" y="4976"/>
                  <a:pt x="20249" y="9450"/>
                </a:cubicBezTo>
                <a:cubicBezTo>
                  <a:pt x="20249" y="13923"/>
                  <a:pt x="18739" y="17549"/>
                  <a:pt x="16874" y="17549"/>
                </a:cubicBezTo>
                <a:moveTo>
                  <a:pt x="8926" y="11482"/>
                </a:moveTo>
                <a:lnTo>
                  <a:pt x="8774" y="11482"/>
                </a:lnTo>
                <a:lnTo>
                  <a:pt x="8774" y="11475"/>
                </a:lnTo>
                <a:cubicBezTo>
                  <a:pt x="8028" y="11475"/>
                  <a:pt x="7424" y="10569"/>
                  <a:pt x="7424" y="9450"/>
                </a:cubicBezTo>
                <a:cubicBezTo>
                  <a:pt x="7424" y="8332"/>
                  <a:pt x="8028" y="7425"/>
                  <a:pt x="8774" y="7425"/>
                </a:cubicBezTo>
                <a:lnTo>
                  <a:pt x="8926" y="7425"/>
                </a:lnTo>
                <a:cubicBezTo>
                  <a:pt x="10200" y="7425"/>
                  <a:pt x="11391" y="6924"/>
                  <a:pt x="12441" y="6063"/>
                </a:cubicBezTo>
                <a:cubicBezTo>
                  <a:pt x="12248" y="7149"/>
                  <a:pt x="12149" y="8300"/>
                  <a:pt x="12149" y="9450"/>
                </a:cubicBezTo>
                <a:cubicBezTo>
                  <a:pt x="12149" y="10603"/>
                  <a:pt x="12248" y="11758"/>
                  <a:pt x="12442" y="12846"/>
                </a:cubicBezTo>
                <a:cubicBezTo>
                  <a:pt x="11393" y="11983"/>
                  <a:pt x="10200" y="11482"/>
                  <a:pt x="8926" y="11482"/>
                </a:cubicBezTo>
                <a:moveTo>
                  <a:pt x="8096" y="20249"/>
                </a:moveTo>
                <a:lnTo>
                  <a:pt x="5396" y="20249"/>
                </a:lnTo>
                <a:lnTo>
                  <a:pt x="5396" y="14175"/>
                </a:lnTo>
                <a:cubicBezTo>
                  <a:pt x="5396" y="13683"/>
                  <a:pt x="5264" y="13223"/>
                  <a:pt x="5033" y="12825"/>
                </a:cubicBezTo>
                <a:lnTo>
                  <a:pt x="5505" y="12825"/>
                </a:lnTo>
                <a:lnTo>
                  <a:pt x="5505" y="12832"/>
                </a:lnTo>
                <a:lnTo>
                  <a:pt x="7535" y="12832"/>
                </a:lnTo>
                <a:cubicBezTo>
                  <a:pt x="7463" y="13042"/>
                  <a:pt x="7421" y="13265"/>
                  <a:pt x="7421" y="13500"/>
                </a:cubicBezTo>
                <a:lnTo>
                  <a:pt x="7421" y="18225"/>
                </a:lnTo>
                <a:cubicBezTo>
                  <a:pt x="7421" y="18874"/>
                  <a:pt x="7784" y="19307"/>
                  <a:pt x="8001" y="19565"/>
                </a:cubicBezTo>
                <a:cubicBezTo>
                  <a:pt x="8031" y="19601"/>
                  <a:pt x="8065" y="19638"/>
                  <a:pt x="8096" y="19677"/>
                </a:cubicBezTo>
                <a:cubicBezTo>
                  <a:pt x="8096" y="19677"/>
                  <a:pt x="8096" y="20249"/>
                  <a:pt x="8096" y="20249"/>
                </a:cubicBezTo>
                <a:close/>
                <a:moveTo>
                  <a:pt x="1349" y="9450"/>
                </a:moveTo>
                <a:cubicBezTo>
                  <a:pt x="1349" y="8332"/>
                  <a:pt x="1953" y="7425"/>
                  <a:pt x="2699" y="7425"/>
                </a:cubicBezTo>
                <a:lnTo>
                  <a:pt x="7434" y="7425"/>
                </a:lnTo>
                <a:cubicBezTo>
                  <a:pt x="7014" y="7916"/>
                  <a:pt x="6749" y="8631"/>
                  <a:pt x="6749" y="9450"/>
                </a:cubicBezTo>
                <a:cubicBezTo>
                  <a:pt x="6749" y="10270"/>
                  <a:pt x="7014" y="10984"/>
                  <a:pt x="7434" y="11475"/>
                </a:cubicBezTo>
                <a:lnTo>
                  <a:pt x="2699" y="11475"/>
                </a:lnTo>
                <a:cubicBezTo>
                  <a:pt x="1953" y="11475"/>
                  <a:pt x="1349" y="10569"/>
                  <a:pt x="1349" y="9450"/>
                </a:cubicBezTo>
                <a:moveTo>
                  <a:pt x="13499" y="9450"/>
                </a:moveTo>
                <a:cubicBezTo>
                  <a:pt x="13499" y="8749"/>
                  <a:pt x="13540" y="8073"/>
                  <a:pt x="13610" y="7425"/>
                </a:cubicBezTo>
                <a:lnTo>
                  <a:pt x="15524" y="7425"/>
                </a:lnTo>
                <a:cubicBezTo>
                  <a:pt x="16269" y="7425"/>
                  <a:pt x="16874" y="8332"/>
                  <a:pt x="16874" y="9450"/>
                </a:cubicBezTo>
                <a:cubicBezTo>
                  <a:pt x="16874" y="10569"/>
                  <a:pt x="16269" y="11475"/>
                  <a:pt x="15524" y="11475"/>
                </a:cubicBezTo>
                <a:lnTo>
                  <a:pt x="13610" y="11475"/>
                </a:lnTo>
                <a:cubicBezTo>
                  <a:pt x="13540" y="10826"/>
                  <a:pt x="13499" y="10151"/>
                  <a:pt x="13499" y="9450"/>
                </a:cubicBezTo>
                <a:moveTo>
                  <a:pt x="16874" y="0"/>
                </a:moveTo>
                <a:cubicBezTo>
                  <a:pt x="15489" y="0"/>
                  <a:pt x="14400" y="951"/>
                  <a:pt x="13618" y="2420"/>
                </a:cubicBezTo>
                <a:lnTo>
                  <a:pt x="13604" y="2412"/>
                </a:lnTo>
                <a:cubicBezTo>
                  <a:pt x="12469" y="4635"/>
                  <a:pt x="10778" y="6075"/>
                  <a:pt x="8926" y="6075"/>
                </a:cubicBezTo>
                <a:lnTo>
                  <a:pt x="8479" y="6075"/>
                </a:lnTo>
                <a:lnTo>
                  <a:pt x="5505" y="6075"/>
                </a:lnTo>
                <a:lnTo>
                  <a:pt x="2699" y="6075"/>
                </a:lnTo>
                <a:cubicBezTo>
                  <a:pt x="1185" y="6075"/>
                  <a:pt x="0" y="7558"/>
                  <a:pt x="0" y="9450"/>
                </a:cubicBezTo>
                <a:cubicBezTo>
                  <a:pt x="0" y="11343"/>
                  <a:pt x="1185" y="12825"/>
                  <a:pt x="2699" y="12825"/>
                </a:cubicBezTo>
                <a:cubicBezTo>
                  <a:pt x="3443" y="12827"/>
                  <a:pt x="4046" y="13430"/>
                  <a:pt x="4046" y="14175"/>
                </a:cubicBezTo>
                <a:lnTo>
                  <a:pt x="4046" y="20249"/>
                </a:lnTo>
                <a:cubicBezTo>
                  <a:pt x="4046" y="20996"/>
                  <a:pt x="4651" y="21599"/>
                  <a:pt x="5396" y="21599"/>
                </a:cubicBezTo>
                <a:lnTo>
                  <a:pt x="8096" y="21599"/>
                </a:lnTo>
                <a:cubicBezTo>
                  <a:pt x="8842" y="21599"/>
                  <a:pt x="9446" y="20996"/>
                  <a:pt x="9446" y="20249"/>
                </a:cubicBezTo>
                <a:lnTo>
                  <a:pt x="9446" y="19575"/>
                </a:lnTo>
                <a:cubicBezTo>
                  <a:pt x="9446" y="18900"/>
                  <a:pt x="8771" y="18598"/>
                  <a:pt x="8771" y="18225"/>
                </a:cubicBezTo>
                <a:lnTo>
                  <a:pt x="8771" y="13500"/>
                </a:lnTo>
                <a:cubicBezTo>
                  <a:pt x="8771" y="13484"/>
                  <a:pt x="8781" y="13473"/>
                  <a:pt x="8782" y="13458"/>
                </a:cubicBezTo>
                <a:cubicBezTo>
                  <a:pt x="8789" y="13361"/>
                  <a:pt x="8815" y="13271"/>
                  <a:pt x="8859" y="13191"/>
                </a:cubicBezTo>
                <a:cubicBezTo>
                  <a:pt x="8871" y="13169"/>
                  <a:pt x="8884" y="13151"/>
                  <a:pt x="8898" y="13132"/>
                </a:cubicBezTo>
                <a:cubicBezTo>
                  <a:pt x="8952" y="13051"/>
                  <a:pt x="9020" y="12985"/>
                  <a:pt x="9103" y="12934"/>
                </a:cubicBezTo>
                <a:cubicBezTo>
                  <a:pt x="9107" y="12931"/>
                  <a:pt x="9108" y="12927"/>
                  <a:pt x="9112" y="12925"/>
                </a:cubicBezTo>
                <a:cubicBezTo>
                  <a:pt x="9115" y="12925"/>
                  <a:pt x="9117" y="12922"/>
                  <a:pt x="9120" y="12922"/>
                </a:cubicBezTo>
                <a:cubicBezTo>
                  <a:pt x="9174" y="12892"/>
                  <a:pt x="9238" y="12885"/>
                  <a:pt x="9299" y="12868"/>
                </a:cubicBezTo>
                <a:cubicBezTo>
                  <a:pt x="11003" y="13049"/>
                  <a:pt x="12545" y="14424"/>
                  <a:pt x="13604" y="16495"/>
                </a:cubicBezTo>
                <a:lnTo>
                  <a:pt x="13621" y="16487"/>
                </a:lnTo>
                <a:cubicBezTo>
                  <a:pt x="14404" y="17950"/>
                  <a:pt x="15490" y="18900"/>
                  <a:pt x="16874" y="18900"/>
                </a:cubicBezTo>
                <a:cubicBezTo>
                  <a:pt x="19977" y="18900"/>
                  <a:pt x="21600" y="14145"/>
                  <a:pt x="21600" y="9450"/>
                </a:cubicBezTo>
                <a:cubicBezTo>
                  <a:pt x="21600" y="4754"/>
                  <a:pt x="19977" y="0"/>
                  <a:pt x="16874" y="0"/>
                </a:cubicBezTo>
              </a:path>
            </a:pathLst>
          </a:custGeom>
          <a:gradFill>
            <a:gsLst>
              <a:gs pos="0">
                <a:srgbClr val="F6D23D"/>
              </a:gs>
              <a:gs pos="57000">
                <a:srgbClr val="F3E9A3"/>
              </a:gs>
              <a:gs pos="100000">
                <a:srgbClr val="F6CD39"/>
              </a:gs>
            </a:gsLst>
            <a:lin ang="5400000" scaled="1"/>
          </a:gra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165"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423" name="AutoShape 47"/>
          <p:cNvSpPr/>
          <p:nvPr/>
        </p:nvSpPr>
        <p:spPr bwMode="auto">
          <a:xfrm>
            <a:off x="10066867" y="2902879"/>
            <a:ext cx="478367" cy="478367"/>
          </a:xfrm>
          <a:custGeom>
            <a:avLst/>
            <a:gdLst>
              <a:gd name="T0" fmla="+- 0 10853 107"/>
              <a:gd name="T1" fmla="*/ T0 w 21493"/>
              <a:gd name="T2" fmla="*/ 10800 h 21600"/>
              <a:gd name="T3" fmla="+- 0 10853 107"/>
              <a:gd name="T4" fmla="*/ T3 w 21493"/>
              <a:gd name="T5" fmla="*/ 10800 h 21600"/>
              <a:gd name="T6" fmla="+- 0 10853 107"/>
              <a:gd name="T7" fmla="*/ T6 w 21493"/>
              <a:gd name="T8" fmla="*/ 10800 h 21600"/>
              <a:gd name="T9" fmla="+- 0 10853 107"/>
              <a:gd name="T10" fmla="*/ T9 w 2149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93" h="21600">
                <a:moveTo>
                  <a:pt x="20123" y="3375"/>
                </a:moveTo>
                <a:lnTo>
                  <a:pt x="8704" y="5400"/>
                </a:lnTo>
                <a:lnTo>
                  <a:pt x="8704" y="4725"/>
                </a:lnTo>
                <a:lnTo>
                  <a:pt x="8704" y="3375"/>
                </a:lnTo>
                <a:lnTo>
                  <a:pt x="20123" y="1350"/>
                </a:lnTo>
                <a:lnTo>
                  <a:pt x="20123" y="2700"/>
                </a:lnTo>
                <a:cubicBezTo>
                  <a:pt x="20123" y="2700"/>
                  <a:pt x="20123" y="3375"/>
                  <a:pt x="20123" y="3375"/>
                </a:cubicBezTo>
                <a:close/>
                <a:moveTo>
                  <a:pt x="17901" y="18014"/>
                </a:moveTo>
                <a:cubicBezTo>
                  <a:pt x="16291" y="18553"/>
                  <a:pt x="14628" y="18025"/>
                  <a:pt x="14187" y="16839"/>
                </a:cubicBezTo>
                <a:cubicBezTo>
                  <a:pt x="13745" y="15651"/>
                  <a:pt x="14691" y="14251"/>
                  <a:pt x="16300" y="13712"/>
                </a:cubicBezTo>
                <a:cubicBezTo>
                  <a:pt x="17910" y="13173"/>
                  <a:pt x="19573" y="13699"/>
                  <a:pt x="20014" y="14886"/>
                </a:cubicBezTo>
                <a:cubicBezTo>
                  <a:pt x="20456" y="16074"/>
                  <a:pt x="19510" y="17474"/>
                  <a:pt x="17901" y="18014"/>
                </a:cubicBezTo>
                <a:moveTo>
                  <a:pt x="5163" y="20039"/>
                </a:moveTo>
                <a:cubicBezTo>
                  <a:pt x="3554" y="20578"/>
                  <a:pt x="1890" y="20050"/>
                  <a:pt x="1450" y="18864"/>
                </a:cubicBezTo>
                <a:cubicBezTo>
                  <a:pt x="1008" y="17676"/>
                  <a:pt x="1954" y="16276"/>
                  <a:pt x="3562" y="15737"/>
                </a:cubicBezTo>
                <a:cubicBezTo>
                  <a:pt x="5172" y="15198"/>
                  <a:pt x="6836" y="15724"/>
                  <a:pt x="7277" y="16911"/>
                </a:cubicBezTo>
                <a:cubicBezTo>
                  <a:pt x="7719" y="18099"/>
                  <a:pt x="6773" y="19499"/>
                  <a:pt x="5163" y="20039"/>
                </a:cubicBezTo>
                <a:moveTo>
                  <a:pt x="21012" y="316"/>
                </a:moveTo>
                <a:cubicBezTo>
                  <a:pt x="20770" y="110"/>
                  <a:pt x="20463" y="0"/>
                  <a:pt x="20149" y="0"/>
                </a:cubicBezTo>
                <a:cubicBezTo>
                  <a:pt x="20072" y="0"/>
                  <a:pt x="19993" y="6"/>
                  <a:pt x="19916" y="21"/>
                </a:cubicBezTo>
                <a:lnTo>
                  <a:pt x="8497" y="2046"/>
                </a:lnTo>
                <a:cubicBezTo>
                  <a:pt x="7855" y="2159"/>
                  <a:pt x="7387" y="2719"/>
                  <a:pt x="7387" y="3375"/>
                </a:cubicBezTo>
                <a:lnTo>
                  <a:pt x="7387" y="4725"/>
                </a:lnTo>
                <a:lnTo>
                  <a:pt x="7387" y="5400"/>
                </a:lnTo>
                <a:lnTo>
                  <a:pt x="7387" y="14964"/>
                </a:lnTo>
                <a:cubicBezTo>
                  <a:pt x="6706" y="14467"/>
                  <a:pt x="5822" y="14175"/>
                  <a:pt x="4839" y="14175"/>
                </a:cubicBezTo>
                <a:cubicBezTo>
                  <a:pt x="4268" y="14175"/>
                  <a:pt x="3696" y="14269"/>
                  <a:pt x="3139" y="14455"/>
                </a:cubicBezTo>
                <a:cubicBezTo>
                  <a:pt x="1865" y="14882"/>
                  <a:pt x="843" y="15739"/>
                  <a:pt x="336" y="16807"/>
                </a:cubicBezTo>
                <a:cubicBezTo>
                  <a:pt x="-56" y="17633"/>
                  <a:pt x="-107" y="18530"/>
                  <a:pt x="192" y="19336"/>
                </a:cubicBezTo>
                <a:cubicBezTo>
                  <a:pt x="703" y="20711"/>
                  <a:pt x="2155" y="21599"/>
                  <a:pt x="3892" y="21599"/>
                </a:cubicBezTo>
                <a:cubicBezTo>
                  <a:pt x="4462" y="21599"/>
                  <a:pt x="5033" y="21506"/>
                  <a:pt x="5590" y="21319"/>
                </a:cubicBezTo>
                <a:cubicBezTo>
                  <a:pt x="6865" y="20893"/>
                  <a:pt x="7887" y="20036"/>
                  <a:pt x="8394" y="18969"/>
                </a:cubicBezTo>
                <a:cubicBezTo>
                  <a:pt x="8612" y="18509"/>
                  <a:pt x="8714" y="18027"/>
                  <a:pt x="8718" y="17549"/>
                </a:cubicBezTo>
                <a:lnTo>
                  <a:pt x="8730" y="17549"/>
                </a:lnTo>
                <a:lnTo>
                  <a:pt x="8730" y="6750"/>
                </a:lnTo>
                <a:cubicBezTo>
                  <a:pt x="8807" y="6750"/>
                  <a:pt x="8886" y="6743"/>
                  <a:pt x="8964" y="6730"/>
                </a:cubicBezTo>
                <a:lnTo>
                  <a:pt x="20149" y="4746"/>
                </a:lnTo>
                <a:lnTo>
                  <a:pt x="20149" y="12939"/>
                </a:lnTo>
                <a:cubicBezTo>
                  <a:pt x="19468" y="12442"/>
                  <a:pt x="18584" y="12150"/>
                  <a:pt x="17600" y="12150"/>
                </a:cubicBezTo>
                <a:cubicBezTo>
                  <a:pt x="17030" y="12150"/>
                  <a:pt x="16459" y="12244"/>
                  <a:pt x="15902" y="12430"/>
                </a:cubicBezTo>
                <a:cubicBezTo>
                  <a:pt x="14628" y="12857"/>
                  <a:pt x="13606" y="13714"/>
                  <a:pt x="13098" y="14782"/>
                </a:cubicBezTo>
                <a:cubicBezTo>
                  <a:pt x="12706" y="15608"/>
                  <a:pt x="12656" y="16505"/>
                  <a:pt x="12955" y="17311"/>
                </a:cubicBezTo>
                <a:cubicBezTo>
                  <a:pt x="13466" y="18686"/>
                  <a:pt x="14918" y="19575"/>
                  <a:pt x="16653" y="19575"/>
                </a:cubicBezTo>
                <a:cubicBezTo>
                  <a:pt x="17224" y="19575"/>
                  <a:pt x="17796" y="19481"/>
                  <a:pt x="18352" y="19294"/>
                </a:cubicBezTo>
                <a:cubicBezTo>
                  <a:pt x="19627" y="18868"/>
                  <a:pt x="20649" y="18011"/>
                  <a:pt x="21157" y="16944"/>
                </a:cubicBezTo>
                <a:cubicBezTo>
                  <a:pt x="21374" y="16484"/>
                  <a:pt x="21477" y="16002"/>
                  <a:pt x="21480" y="15525"/>
                </a:cubicBezTo>
                <a:lnTo>
                  <a:pt x="21493" y="15525"/>
                </a:lnTo>
                <a:lnTo>
                  <a:pt x="21493" y="3375"/>
                </a:lnTo>
                <a:lnTo>
                  <a:pt x="21493" y="2700"/>
                </a:lnTo>
                <a:lnTo>
                  <a:pt x="21493" y="1350"/>
                </a:lnTo>
                <a:cubicBezTo>
                  <a:pt x="21493" y="951"/>
                  <a:pt x="21317" y="572"/>
                  <a:pt x="21012" y="316"/>
                </a:cubicBezTo>
              </a:path>
            </a:pathLst>
          </a:custGeom>
          <a:gradFill>
            <a:gsLst>
              <a:gs pos="0">
                <a:srgbClr val="F6D23D"/>
              </a:gs>
              <a:gs pos="57000">
                <a:srgbClr val="F3E9A3"/>
              </a:gs>
              <a:gs pos="100000">
                <a:srgbClr val="F6CD39"/>
              </a:gs>
            </a:gsLst>
            <a:lin ang="5400000" scaled="1"/>
          </a:gra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165"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grpSp>
        <p:nvGrpSpPr>
          <p:cNvPr id="424" name="组合 423"/>
          <p:cNvGrpSpPr/>
          <p:nvPr/>
        </p:nvGrpSpPr>
        <p:grpSpPr>
          <a:xfrm>
            <a:off x="9138252" y="2902619"/>
            <a:ext cx="419128" cy="478887"/>
            <a:chOff x="6853689" y="2141343"/>
            <a:chExt cx="314346" cy="359165"/>
          </a:xfrm>
          <a:gradFill>
            <a:gsLst>
              <a:gs pos="0">
                <a:srgbClr val="F6D23D"/>
              </a:gs>
              <a:gs pos="57000">
                <a:srgbClr val="F3E9A3"/>
              </a:gs>
              <a:gs pos="100000">
                <a:srgbClr val="F6CD39"/>
              </a:gs>
            </a:gsLst>
            <a:lin ang="5400000" scaled="1"/>
          </a:gradFill>
        </p:grpSpPr>
        <p:sp>
          <p:nvSpPr>
            <p:cNvPr id="425" name="AutoShape 48"/>
            <p:cNvSpPr/>
            <p:nvPr/>
          </p:nvSpPr>
          <p:spPr bwMode="auto">
            <a:xfrm>
              <a:off x="6853689" y="2141343"/>
              <a:ext cx="314346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425"/>
                  </a:moveTo>
                  <a:cubicBezTo>
                    <a:pt x="5687" y="7425"/>
                    <a:pt x="1542" y="6064"/>
                    <a:pt x="1542" y="4387"/>
                  </a:cubicBezTo>
                  <a:cubicBezTo>
                    <a:pt x="1542" y="2709"/>
                    <a:pt x="5687" y="1350"/>
                    <a:pt x="10800" y="1350"/>
                  </a:cubicBezTo>
                  <a:cubicBezTo>
                    <a:pt x="15912" y="1350"/>
                    <a:pt x="20057" y="2709"/>
                    <a:pt x="20057" y="4387"/>
                  </a:cubicBezTo>
                  <a:cubicBezTo>
                    <a:pt x="20057" y="6064"/>
                    <a:pt x="15912" y="7425"/>
                    <a:pt x="10800" y="7425"/>
                  </a:cubicBezTo>
                  <a:moveTo>
                    <a:pt x="20057" y="9112"/>
                  </a:moveTo>
                  <a:lnTo>
                    <a:pt x="20054" y="9112"/>
                  </a:lnTo>
                  <a:cubicBezTo>
                    <a:pt x="20054" y="9119"/>
                    <a:pt x="20057" y="9127"/>
                    <a:pt x="20057" y="9133"/>
                  </a:cubicBezTo>
                  <a:cubicBezTo>
                    <a:pt x="20057" y="10800"/>
                    <a:pt x="15912" y="12150"/>
                    <a:pt x="10800" y="12150"/>
                  </a:cubicBezTo>
                  <a:cubicBezTo>
                    <a:pt x="5687" y="12150"/>
                    <a:pt x="1542" y="10800"/>
                    <a:pt x="1542" y="9133"/>
                  </a:cubicBezTo>
                  <a:cubicBezTo>
                    <a:pt x="1542" y="9127"/>
                    <a:pt x="1545" y="9119"/>
                    <a:pt x="1545" y="9112"/>
                  </a:cubicBezTo>
                  <a:lnTo>
                    <a:pt x="1542" y="9112"/>
                  </a:lnTo>
                  <a:lnTo>
                    <a:pt x="1542" y="6793"/>
                  </a:lnTo>
                  <a:cubicBezTo>
                    <a:pt x="3564" y="8140"/>
                    <a:pt x="7271" y="8774"/>
                    <a:pt x="10800" y="8774"/>
                  </a:cubicBezTo>
                  <a:cubicBezTo>
                    <a:pt x="14328" y="8774"/>
                    <a:pt x="18035" y="8140"/>
                    <a:pt x="20057" y="6793"/>
                  </a:cubicBezTo>
                  <a:cubicBezTo>
                    <a:pt x="20057" y="6793"/>
                    <a:pt x="20057" y="9112"/>
                    <a:pt x="20057" y="9112"/>
                  </a:cubicBezTo>
                  <a:close/>
                  <a:moveTo>
                    <a:pt x="20057" y="13162"/>
                  </a:moveTo>
                  <a:lnTo>
                    <a:pt x="20054" y="13162"/>
                  </a:lnTo>
                  <a:cubicBezTo>
                    <a:pt x="20054" y="13169"/>
                    <a:pt x="20057" y="13177"/>
                    <a:pt x="20057" y="13183"/>
                  </a:cubicBezTo>
                  <a:cubicBezTo>
                    <a:pt x="20057" y="14850"/>
                    <a:pt x="15912" y="16200"/>
                    <a:pt x="10800" y="16200"/>
                  </a:cubicBezTo>
                  <a:cubicBezTo>
                    <a:pt x="5687" y="16200"/>
                    <a:pt x="1542" y="14850"/>
                    <a:pt x="1542" y="13183"/>
                  </a:cubicBezTo>
                  <a:cubicBezTo>
                    <a:pt x="1542" y="13177"/>
                    <a:pt x="1545" y="13169"/>
                    <a:pt x="1545" y="13162"/>
                  </a:cubicBezTo>
                  <a:lnTo>
                    <a:pt x="1542" y="13162"/>
                  </a:lnTo>
                  <a:lnTo>
                    <a:pt x="1542" y="10640"/>
                  </a:lnTo>
                  <a:cubicBezTo>
                    <a:pt x="3136" y="12077"/>
                    <a:pt x="6982" y="12825"/>
                    <a:pt x="10800" y="12825"/>
                  </a:cubicBezTo>
                  <a:cubicBezTo>
                    <a:pt x="14617" y="12825"/>
                    <a:pt x="18463" y="12077"/>
                    <a:pt x="20057" y="10640"/>
                  </a:cubicBezTo>
                  <a:cubicBezTo>
                    <a:pt x="20057" y="10640"/>
                    <a:pt x="20057" y="13162"/>
                    <a:pt x="20057" y="13162"/>
                  </a:cubicBezTo>
                  <a:close/>
                  <a:moveTo>
                    <a:pt x="20057" y="17212"/>
                  </a:moveTo>
                  <a:cubicBezTo>
                    <a:pt x="20057" y="18889"/>
                    <a:pt x="15912" y="20249"/>
                    <a:pt x="10800" y="20249"/>
                  </a:cubicBezTo>
                  <a:cubicBezTo>
                    <a:pt x="5687" y="20249"/>
                    <a:pt x="1542" y="18889"/>
                    <a:pt x="1542" y="17212"/>
                  </a:cubicBezTo>
                  <a:lnTo>
                    <a:pt x="1542" y="14690"/>
                  </a:lnTo>
                  <a:cubicBezTo>
                    <a:pt x="3136" y="16127"/>
                    <a:pt x="6982" y="16875"/>
                    <a:pt x="10800" y="16875"/>
                  </a:cubicBezTo>
                  <a:cubicBezTo>
                    <a:pt x="14617" y="16875"/>
                    <a:pt x="18463" y="16127"/>
                    <a:pt x="20057" y="14690"/>
                  </a:cubicBezTo>
                  <a:cubicBezTo>
                    <a:pt x="20057" y="14690"/>
                    <a:pt x="20057" y="17212"/>
                    <a:pt x="20057" y="17212"/>
                  </a:cubicBezTo>
                  <a:close/>
                  <a:moveTo>
                    <a:pt x="10800" y="0"/>
                  </a:moveTo>
                  <a:cubicBezTo>
                    <a:pt x="5598" y="0"/>
                    <a:pt x="0" y="1372"/>
                    <a:pt x="0" y="4387"/>
                  </a:cubicBezTo>
                  <a:lnTo>
                    <a:pt x="0" y="17212"/>
                  </a:lnTo>
                  <a:cubicBezTo>
                    <a:pt x="0" y="20226"/>
                    <a:pt x="5598" y="21599"/>
                    <a:pt x="10800" y="21599"/>
                  </a:cubicBezTo>
                  <a:cubicBezTo>
                    <a:pt x="16001" y="21599"/>
                    <a:pt x="21599" y="20226"/>
                    <a:pt x="21599" y="17212"/>
                  </a:cubicBezTo>
                  <a:lnTo>
                    <a:pt x="21599" y="4387"/>
                  </a:lnTo>
                  <a:cubicBezTo>
                    <a:pt x="21599" y="1372"/>
                    <a:pt x="1600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426" name="AutoShape 49"/>
            <p:cNvSpPr/>
            <p:nvPr/>
          </p:nvSpPr>
          <p:spPr bwMode="auto">
            <a:xfrm>
              <a:off x="7100498" y="2421922"/>
              <a:ext cx="22717" cy="2210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427" name="AutoShape 50"/>
            <p:cNvSpPr/>
            <p:nvPr/>
          </p:nvSpPr>
          <p:spPr bwMode="auto">
            <a:xfrm>
              <a:off x="7100498" y="2354387"/>
              <a:ext cx="22717" cy="2271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428" name="AutoShape 51"/>
            <p:cNvSpPr/>
            <p:nvPr/>
          </p:nvSpPr>
          <p:spPr bwMode="auto">
            <a:xfrm>
              <a:off x="7100498" y="2286850"/>
              <a:ext cx="22717" cy="2271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sp>
        <p:nvSpPr>
          <p:cNvPr id="429" name="AutoShape 52"/>
          <p:cNvSpPr/>
          <p:nvPr/>
        </p:nvSpPr>
        <p:spPr bwMode="auto">
          <a:xfrm>
            <a:off x="8149167" y="2902879"/>
            <a:ext cx="480484" cy="478367"/>
          </a:xfrm>
          <a:custGeom>
            <a:avLst/>
            <a:gdLst>
              <a:gd name="T0" fmla="+- 0 10800 87"/>
              <a:gd name="T1" fmla="*/ T0 w 21426"/>
              <a:gd name="T2" fmla="+- 0 10799 73"/>
              <a:gd name="T3" fmla="*/ 10799 h 21453"/>
              <a:gd name="T4" fmla="+- 0 10800 87"/>
              <a:gd name="T5" fmla="*/ T4 w 21426"/>
              <a:gd name="T6" fmla="+- 0 10799 73"/>
              <a:gd name="T7" fmla="*/ 10799 h 21453"/>
              <a:gd name="T8" fmla="+- 0 10800 87"/>
              <a:gd name="T9" fmla="*/ T8 w 21426"/>
              <a:gd name="T10" fmla="+- 0 10799 73"/>
              <a:gd name="T11" fmla="*/ 10799 h 21453"/>
              <a:gd name="T12" fmla="+- 0 10800 87"/>
              <a:gd name="T13" fmla="*/ T12 w 21426"/>
              <a:gd name="T14" fmla="+- 0 10799 73"/>
              <a:gd name="T15" fmla="*/ 10799 h 2145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426" h="21453">
                <a:moveTo>
                  <a:pt x="8034" y="20112"/>
                </a:moveTo>
                <a:cubicBezTo>
                  <a:pt x="5816" y="17892"/>
                  <a:pt x="3556" y="15628"/>
                  <a:pt x="1338" y="13408"/>
                </a:cubicBezTo>
                <a:cubicBezTo>
                  <a:pt x="3241" y="7240"/>
                  <a:pt x="11488" y="7509"/>
                  <a:pt x="13391" y="1341"/>
                </a:cubicBezTo>
                <a:cubicBezTo>
                  <a:pt x="15609" y="3560"/>
                  <a:pt x="17869" y="5825"/>
                  <a:pt x="20087" y="8045"/>
                </a:cubicBezTo>
                <a:cubicBezTo>
                  <a:pt x="18184" y="14212"/>
                  <a:pt x="9937" y="13944"/>
                  <a:pt x="8034" y="20112"/>
                </a:cubicBezTo>
                <a:moveTo>
                  <a:pt x="21034" y="7097"/>
                </a:moveTo>
                <a:lnTo>
                  <a:pt x="14338" y="393"/>
                </a:lnTo>
                <a:cubicBezTo>
                  <a:pt x="14006" y="60"/>
                  <a:pt x="13525" y="-73"/>
                  <a:pt x="13069" y="39"/>
                </a:cubicBezTo>
                <a:cubicBezTo>
                  <a:pt x="12828" y="98"/>
                  <a:pt x="12614" y="222"/>
                  <a:pt x="12444" y="393"/>
                </a:cubicBezTo>
                <a:cubicBezTo>
                  <a:pt x="12292" y="545"/>
                  <a:pt x="12177" y="733"/>
                  <a:pt x="12112" y="944"/>
                </a:cubicBezTo>
                <a:cubicBezTo>
                  <a:pt x="11808" y="1929"/>
                  <a:pt x="11283" y="2785"/>
                  <a:pt x="10507" y="3562"/>
                </a:cubicBezTo>
                <a:cubicBezTo>
                  <a:pt x="9471" y="4598"/>
                  <a:pt x="8121" y="5384"/>
                  <a:pt x="6693" y="6214"/>
                </a:cubicBezTo>
                <a:cubicBezTo>
                  <a:pt x="5177" y="7094"/>
                  <a:pt x="3611" y="8006"/>
                  <a:pt x="2328" y="9290"/>
                </a:cubicBezTo>
                <a:cubicBezTo>
                  <a:pt x="1237" y="10383"/>
                  <a:pt x="493" y="11600"/>
                  <a:pt x="59" y="13011"/>
                </a:cubicBezTo>
                <a:cubicBezTo>
                  <a:pt x="-87" y="13488"/>
                  <a:pt x="40" y="14004"/>
                  <a:pt x="391" y="14356"/>
                </a:cubicBezTo>
                <a:lnTo>
                  <a:pt x="7087" y="21060"/>
                </a:lnTo>
                <a:cubicBezTo>
                  <a:pt x="7419" y="21393"/>
                  <a:pt x="7900" y="21526"/>
                  <a:pt x="8356" y="21414"/>
                </a:cubicBezTo>
                <a:cubicBezTo>
                  <a:pt x="8597" y="21354"/>
                  <a:pt x="8811" y="21231"/>
                  <a:pt x="8981" y="21060"/>
                </a:cubicBezTo>
                <a:cubicBezTo>
                  <a:pt x="9133" y="20908"/>
                  <a:pt x="9248" y="20720"/>
                  <a:pt x="9314" y="20508"/>
                </a:cubicBezTo>
                <a:cubicBezTo>
                  <a:pt x="9617" y="19523"/>
                  <a:pt x="10142" y="18667"/>
                  <a:pt x="10918" y="17890"/>
                </a:cubicBezTo>
                <a:cubicBezTo>
                  <a:pt x="11954" y="16853"/>
                  <a:pt x="13304" y="16069"/>
                  <a:pt x="14733" y="15239"/>
                </a:cubicBezTo>
                <a:cubicBezTo>
                  <a:pt x="16248" y="14357"/>
                  <a:pt x="17814" y="13446"/>
                  <a:pt x="19097" y="12162"/>
                </a:cubicBezTo>
                <a:cubicBezTo>
                  <a:pt x="20188" y="11070"/>
                  <a:pt x="20932" y="9852"/>
                  <a:pt x="21366" y="8440"/>
                </a:cubicBezTo>
                <a:cubicBezTo>
                  <a:pt x="21512" y="7965"/>
                  <a:pt x="21385" y="7448"/>
                  <a:pt x="21034" y="7097"/>
                </a:cubicBezTo>
              </a:path>
            </a:pathLst>
          </a:custGeom>
          <a:gradFill>
            <a:gsLst>
              <a:gs pos="0">
                <a:srgbClr val="F6D23D"/>
              </a:gs>
              <a:gs pos="57000">
                <a:srgbClr val="F3E9A3"/>
              </a:gs>
              <a:gs pos="100000">
                <a:srgbClr val="F6CD39"/>
              </a:gs>
            </a:gsLst>
            <a:lin ang="5400000" scaled="1"/>
          </a:gra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165"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430" name="AutoShape 53"/>
          <p:cNvSpPr/>
          <p:nvPr/>
        </p:nvSpPr>
        <p:spPr bwMode="auto">
          <a:xfrm>
            <a:off x="8331200" y="3075387"/>
            <a:ext cx="129117" cy="133349"/>
          </a:xfrm>
          <a:custGeom>
            <a:avLst/>
            <a:gdLst>
              <a:gd name="T0" fmla="+- 0 10801 59"/>
              <a:gd name="T1" fmla="*/ T0 w 21484"/>
              <a:gd name="T2" fmla="+- 0 10799 41"/>
              <a:gd name="T3" fmla="*/ 10799 h 21516"/>
              <a:gd name="T4" fmla="+- 0 10801 59"/>
              <a:gd name="T5" fmla="*/ T4 w 21484"/>
              <a:gd name="T6" fmla="+- 0 10799 41"/>
              <a:gd name="T7" fmla="*/ 10799 h 21516"/>
              <a:gd name="T8" fmla="+- 0 10801 59"/>
              <a:gd name="T9" fmla="*/ T8 w 21484"/>
              <a:gd name="T10" fmla="+- 0 10799 41"/>
              <a:gd name="T11" fmla="*/ 10799 h 21516"/>
              <a:gd name="T12" fmla="+- 0 10801 59"/>
              <a:gd name="T13" fmla="*/ T12 w 21484"/>
              <a:gd name="T14" fmla="+- 0 10799 41"/>
              <a:gd name="T15" fmla="*/ 10799 h 2151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484" h="21516">
                <a:moveTo>
                  <a:pt x="17511" y="14987"/>
                </a:moveTo>
                <a:cubicBezTo>
                  <a:pt x="17287" y="15384"/>
                  <a:pt x="17032" y="15740"/>
                  <a:pt x="16731" y="16049"/>
                </a:cubicBezTo>
                <a:cubicBezTo>
                  <a:pt x="15340" y="14692"/>
                  <a:pt x="13947" y="13205"/>
                  <a:pt x="12559" y="11675"/>
                </a:cubicBezTo>
                <a:cubicBezTo>
                  <a:pt x="12912" y="11521"/>
                  <a:pt x="13287" y="11362"/>
                  <a:pt x="13689" y="11198"/>
                </a:cubicBezTo>
                <a:cubicBezTo>
                  <a:pt x="14092" y="11034"/>
                  <a:pt x="14494" y="10927"/>
                  <a:pt x="14895" y="10861"/>
                </a:cubicBezTo>
                <a:cubicBezTo>
                  <a:pt x="15308" y="10801"/>
                  <a:pt x="15715" y="10819"/>
                  <a:pt x="16122" y="10913"/>
                </a:cubicBezTo>
                <a:cubicBezTo>
                  <a:pt x="16527" y="11011"/>
                  <a:pt x="16909" y="11222"/>
                  <a:pt x="17262" y="11554"/>
                </a:cubicBezTo>
                <a:cubicBezTo>
                  <a:pt x="17612" y="11890"/>
                  <a:pt x="17835" y="12244"/>
                  <a:pt x="17923" y="12620"/>
                </a:cubicBezTo>
                <a:cubicBezTo>
                  <a:pt x="18020" y="13004"/>
                  <a:pt x="18025" y="13392"/>
                  <a:pt x="17958" y="13789"/>
                </a:cubicBezTo>
                <a:cubicBezTo>
                  <a:pt x="17883" y="14187"/>
                  <a:pt x="17738" y="14585"/>
                  <a:pt x="17511" y="14987"/>
                </a:cubicBezTo>
                <a:moveTo>
                  <a:pt x="5799" y="10193"/>
                </a:moveTo>
                <a:cubicBezTo>
                  <a:pt x="5096" y="10221"/>
                  <a:pt x="4482" y="9996"/>
                  <a:pt x="3946" y="9496"/>
                </a:cubicBezTo>
                <a:cubicBezTo>
                  <a:pt x="3717" y="9285"/>
                  <a:pt x="3558" y="9028"/>
                  <a:pt x="3461" y="8724"/>
                </a:cubicBezTo>
                <a:cubicBezTo>
                  <a:pt x="3359" y="8420"/>
                  <a:pt x="3326" y="8088"/>
                  <a:pt x="3366" y="7723"/>
                </a:cubicBezTo>
                <a:cubicBezTo>
                  <a:pt x="3397" y="7363"/>
                  <a:pt x="3509" y="6989"/>
                  <a:pt x="3703" y="6610"/>
                </a:cubicBezTo>
                <a:cubicBezTo>
                  <a:pt x="3889" y="6231"/>
                  <a:pt x="4160" y="5852"/>
                  <a:pt x="4510" y="5487"/>
                </a:cubicBezTo>
                <a:cubicBezTo>
                  <a:pt x="5768" y="6694"/>
                  <a:pt x="7022" y="8018"/>
                  <a:pt x="8282" y="9388"/>
                </a:cubicBezTo>
                <a:cubicBezTo>
                  <a:pt x="7330" y="9893"/>
                  <a:pt x="6501" y="10164"/>
                  <a:pt x="5799" y="10193"/>
                </a:cubicBezTo>
                <a:moveTo>
                  <a:pt x="19678" y="8570"/>
                </a:moveTo>
                <a:cubicBezTo>
                  <a:pt x="18868" y="7915"/>
                  <a:pt x="18055" y="7470"/>
                  <a:pt x="17235" y="7250"/>
                </a:cubicBezTo>
                <a:cubicBezTo>
                  <a:pt x="16421" y="7031"/>
                  <a:pt x="15603" y="6942"/>
                  <a:pt x="14779" y="6998"/>
                </a:cubicBezTo>
                <a:cubicBezTo>
                  <a:pt x="13964" y="7059"/>
                  <a:pt x="13130" y="7236"/>
                  <a:pt x="12296" y="7545"/>
                </a:cubicBezTo>
                <a:cubicBezTo>
                  <a:pt x="11462" y="7859"/>
                  <a:pt x="10625" y="8200"/>
                  <a:pt x="9782" y="8593"/>
                </a:cubicBezTo>
                <a:cubicBezTo>
                  <a:pt x="8448" y="7115"/>
                  <a:pt x="7114" y="5658"/>
                  <a:pt x="5778" y="4299"/>
                </a:cubicBezTo>
                <a:cubicBezTo>
                  <a:pt x="6382" y="3775"/>
                  <a:pt x="6963" y="3509"/>
                  <a:pt x="7526" y="3490"/>
                </a:cubicBezTo>
                <a:cubicBezTo>
                  <a:pt x="8088" y="3467"/>
                  <a:pt x="8631" y="3523"/>
                  <a:pt x="9145" y="3649"/>
                </a:cubicBezTo>
                <a:cubicBezTo>
                  <a:pt x="9669" y="3775"/>
                  <a:pt x="10149" y="3883"/>
                  <a:pt x="10590" y="3967"/>
                </a:cubicBezTo>
                <a:cubicBezTo>
                  <a:pt x="11038" y="4051"/>
                  <a:pt x="11424" y="3958"/>
                  <a:pt x="11765" y="3682"/>
                </a:cubicBezTo>
                <a:cubicBezTo>
                  <a:pt x="12123" y="3382"/>
                  <a:pt x="12321" y="2994"/>
                  <a:pt x="12351" y="2526"/>
                </a:cubicBezTo>
                <a:cubicBezTo>
                  <a:pt x="12376" y="2054"/>
                  <a:pt x="12189" y="1596"/>
                  <a:pt x="11782" y="1147"/>
                </a:cubicBezTo>
                <a:cubicBezTo>
                  <a:pt x="11258" y="569"/>
                  <a:pt x="10630" y="216"/>
                  <a:pt x="9872" y="85"/>
                </a:cubicBezTo>
                <a:cubicBezTo>
                  <a:pt x="9126" y="-41"/>
                  <a:pt x="8358" y="-30"/>
                  <a:pt x="7564" y="136"/>
                </a:cubicBezTo>
                <a:cubicBezTo>
                  <a:pt x="6780" y="309"/>
                  <a:pt x="6032" y="595"/>
                  <a:pt x="5324" y="997"/>
                </a:cubicBezTo>
                <a:cubicBezTo>
                  <a:pt x="4617" y="1399"/>
                  <a:pt x="4048" y="1811"/>
                  <a:pt x="3626" y="2213"/>
                </a:cubicBezTo>
                <a:cubicBezTo>
                  <a:pt x="3464" y="2066"/>
                  <a:pt x="3302" y="1918"/>
                  <a:pt x="3141" y="1773"/>
                </a:cubicBezTo>
                <a:cubicBezTo>
                  <a:pt x="2963" y="1614"/>
                  <a:pt x="2739" y="1530"/>
                  <a:pt x="2471" y="1535"/>
                </a:cubicBezTo>
                <a:cubicBezTo>
                  <a:pt x="2200" y="1535"/>
                  <a:pt x="1977" y="1647"/>
                  <a:pt x="1793" y="1853"/>
                </a:cubicBezTo>
                <a:cubicBezTo>
                  <a:pt x="1615" y="2054"/>
                  <a:pt x="1530" y="2288"/>
                  <a:pt x="1565" y="2536"/>
                </a:cubicBezTo>
                <a:cubicBezTo>
                  <a:pt x="1589" y="2793"/>
                  <a:pt x="1696" y="2989"/>
                  <a:pt x="1880" y="3139"/>
                </a:cubicBezTo>
                <a:cubicBezTo>
                  <a:pt x="2044" y="3270"/>
                  <a:pt x="2203" y="3401"/>
                  <a:pt x="2364" y="3537"/>
                </a:cubicBezTo>
                <a:cubicBezTo>
                  <a:pt x="1731" y="4276"/>
                  <a:pt x="1207" y="5094"/>
                  <a:pt x="795" y="5957"/>
                </a:cubicBezTo>
                <a:cubicBezTo>
                  <a:pt x="378" y="6820"/>
                  <a:pt x="130" y="7676"/>
                  <a:pt x="37" y="8509"/>
                </a:cubicBezTo>
                <a:cubicBezTo>
                  <a:pt x="-59" y="9346"/>
                  <a:pt x="33" y="10113"/>
                  <a:pt x="298" y="10824"/>
                </a:cubicBezTo>
                <a:cubicBezTo>
                  <a:pt x="566" y="11540"/>
                  <a:pt x="1056" y="12148"/>
                  <a:pt x="1774" y="12723"/>
                </a:cubicBezTo>
                <a:cubicBezTo>
                  <a:pt x="2942" y="13658"/>
                  <a:pt x="4321" y="14056"/>
                  <a:pt x="5915" y="13967"/>
                </a:cubicBezTo>
                <a:cubicBezTo>
                  <a:pt x="7507" y="13874"/>
                  <a:pt x="9223" y="13415"/>
                  <a:pt x="11064" y="12461"/>
                </a:cubicBezTo>
                <a:cubicBezTo>
                  <a:pt x="12532" y="14093"/>
                  <a:pt x="14002" y="15716"/>
                  <a:pt x="15470" y="17223"/>
                </a:cubicBezTo>
                <a:cubicBezTo>
                  <a:pt x="14849" y="17728"/>
                  <a:pt x="14305" y="18018"/>
                  <a:pt x="13826" y="18111"/>
                </a:cubicBezTo>
                <a:cubicBezTo>
                  <a:pt x="13344" y="18210"/>
                  <a:pt x="12917" y="18200"/>
                  <a:pt x="12530" y="18088"/>
                </a:cubicBezTo>
                <a:cubicBezTo>
                  <a:pt x="12142" y="17971"/>
                  <a:pt x="11782" y="17803"/>
                  <a:pt x="11455" y="17587"/>
                </a:cubicBezTo>
                <a:cubicBezTo>
                  <a:pt x="11125" y="17368"/>
                  <a:pt x="10799" y="17181"/>
                  <a:pt x="10474" y="17026"/>
                </a:cubicBezTo>
                <a:cubicBezTo>
                  <a:pt x="10154" y="16872"/>
                  <a:pt x="9823" y="16788"/>
                  <a:pt x="9486" y="16783"/>
                </a:cubicBezTo>
                <a:cubicBezTo>
                  <a:pt x="9145" y="16778"/>
                  <a:pt x="8785" y="16937"/>
                  <a:pt x="8388" y="17265"/>
                </a:cubicBezTo>
                <a:cubicBezTo>
                  <a:pt x="7981" y="17606"/>
                  <a:pt x="7777" y="18004"/>
                  <a:pt x="7777" y="18453"/>
                </a:cubicBezTo>
                <a:cubicBezTo>
                  <a:pt x="7777" y="18897"/>
                  <a:pt x="7991" y="19351"/>
                  <a:pt x="8408" y="19809"/>
                </a:cubicBezTo>
                <a:cubicBezTo>
                  <a:pt x="8830" y="20268"/>
                  <a:pt x="9379" y="20651"/>
                  <a:pt x="10042" y="20955"/>
                </a:cubicBezTo>
                <a:cubicBezTo>
                  <a:pt x="10708" y="21259"/>
                  <a:pt x="11455" y="21451"/>
                  <a:pt x="12279" y="21502"/>
                </a:cubicBezTo>
                <a:cubicBezTo>
                  <a:pt x="13103" y="21559"/>
                  <a:pt x="13970" y="21437"/>
                  <a:pt x="14886" y="21109"/>
                </a:cubicBezTo>
                <a:cubicBezTo>
                  <a:pt x="15807" y="20787"/>
                  <a:pt x="16721" y="20202"/>
                  <a:pt x="17617" y="19332"/>
                </a:cubicBezTo>
                <a:cubicBezTo>
                  <a:pt x="18051" y="19739"/>
                  <a:pt x="18489" y="20127"/>
                  <a:pt x="18921" y="20501"/>
                </a:cubicBezTo>
                <a:cubicBezTo>
                  <a:pt x="19107" y="20656"/>
                  <a:pt x="19328" y="20731"/>
                  <a:pt x="19601" y="20712"/>
                </a:cubicBezTo>
                <a:cubicBezTo>
                  <a:pt x="19861" y="20703"/>
                  <a:pt x="20090" y="20586"/>
                  <a:pt x="20269" y="20375"/>
                </a:cubicBezTo>
                <a:cubicBezTo>
                  <a:pt x="20455" y="20160"/>
                  <a:pt x="20532" y="19921"/>
                  <a:pt x="20503" y="19674"/>
                </a:cubicBezTo>
                <a:cubicBezTo>
                  <a:pt x="20477" y="19421"/>
                  <a:pt x="20371" y="19229"/>
                  <a:pt x="20192" y="19089"/>
                </a:cubicBezTo>
                <a:cubicBezTo>
                  <a:pt x="19755" y="18752"/>
                  <a:pt x="19321" y="18397"/>
                  <a:pt x="18884" y="18022"/>
                </a:cubicBezTo>
                <a:cubicBezTo>
                  <a:pt x="19626" y="17143"/>
                  <a:pt x="20221" y="16217"/>
                  <a:pt x="20664" y="15300"/>
                </a:cubicBezTo>
                <a:cubicBezTo>
                  <a:pt x="21103" y="14379"/>
                  <a:pt x="21367" y="13490"/>
                  <a:pt x="21453" y="12667"/>
                </a:cubicBezTo>
                <a:cubicBezTo>
                  <a:pt x="21540" y="11839"/>
                  <a:pt x="21439" y="11091"/>
                  <a:pt x="21159" y="10412"/>
                </a:cubicBezTo>
                <a:cubicBezTo>
                  <a:pt x="20880" y="9725"/>
                  <a:pt x="20386" y="9135"/>
                  <a:pt x="19678" y="8570"/>
                </a:cubicBezTo>
              </a:path>
            </a:pathLst>
          </a:custGeom>
          <a:gradFill>
            <a:gsLst>
              <a:gs pos="0">
                <a:srgbClr val="F6D23D"/>
              </a:gs>
              <a:gs pos="57000">
                <a:srgbClr val="F3E9A3"/>
              </a:gs>
              <a:gs pos="100000">
                <a:srgbClr val="F6CD39"/>
              </a:gs>
            </a:gsLst>
            <a:lin ang="5400000" scaled="1"/>
          </a:gra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165"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431" name="AutoShape 54"/>
          <p:cNvSpPr/>
          <p:nvPr/>
        </p:nvSpPr>
        <p:spPr bwMode="auto">
          <a:xfrm>
            <a:off x="8247043" y="3103961"/>
            <a:ext cx="74084" cy="76200"/>
          </a:xfrm>
          <a:custGeom>
            <a:avLst/>
            <a:gdLst>
              <a:gd name="T0" fmla="+- 0 10791 197"/>
              <a:gd name="T1" fmla="*/ T0 w 21188"/>
              <a:gd name="T2" fmla="+- 0 10794 193"/>
              <a:gd name="T3" fmla="*/ 10794 h 21203"/>
              <a:gd name="T4" fmla="+- 0 10791 197"/>
              <a:gd name="T5" fmla="*/ T4 w 21188"/>
              <a:gd name="T6" fmla="+- 0 10794 193"/>
              <a:gd name="T7" fmla="*/ 10794 h 21203"/>
              <a:gd name="T8" fmla="+- 0 10791 197"/>
              <a:gd name="T9" fmla="*/ T8 w 21188"/>
              <a:gd name="T10" fmla="+- 0 10794 193"/>
              <a:gd name="T11" fmla="*/ 10794 h 21203"/>
              <a:gd name="T12" fmla="+- 0 10791 197"/>
              <a:gd name="T13" fmla="*/ T12 w 21188"/>
              <a:gd name="T14" fmla="+- 0 10794 193"/>
              <a:gd name="T15" fmla="*/ 10794 h 2120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188" h="21203">
                <a:moveTo>
                  <a:pt x="17615" y="468"/>
                </a:moveTo>
                <a:lnTo>
                  <a:pt x="17606" y="468"/>
                </a:lnTo>
                <a:cubicBezTo>
                  <a:pt x="14870" y="2476"/>
                  <a:pt x="12200" y="4590"/>
                  <a:pt x="9727" y="6958"/>
                </a:cubicBezTo>
                <a:cubicBezTo>
                  <a:pt x="7348" y="9227"/>
                  <a:pt x="5200" y="11619"/>
                  <a:pt x="3329" y="14060"/>
                </a:cubicBezTo>
                <a:lnTo>
                  <a:pt x="341" y="17962"/>
                </a:lnTo>
                <a:lnTo>
                  <a:pt x="350" y="17970"/>
                </a:lnTo>
                <a:cubicBezTo>
                  <a:pt x="-197" y="18786"/>
                  <a:pt x="-106" y="19880"/>
                  <a:pt x="638" y="20590"/>
                </a:cubicBezTo>
                <a:cubicBezTo>
                  <a:pt x="1491" y="21407"/>
                  <a:pt x="2889" y="21407"/>
                  <a:pt x="3746" y="20590"/>
                </a:cubicBezTo>
                <a:cubicBezTo>
                  <a:pt x="3877" y="20460"/>
                  <a:pt x="3984" y="20321"/>
                  <a:pt x="4069" y="20174"/>
                </a:cubicBezTo>
                <a:lnTo>
                  <a:pt x="6867" y="16517"/>
                </a:lnTo>
                <a:cubicBezTo>
                  <a:pt x="8601" y="14255"/>
                  <a:pt x="10606" y="12027"/>
                  <a:pt x="12824" y="9913"/>
                </a:cubicBezTo>
                <a:cubicBezTo>
                  <a:pt x="15281" y="7570"/>
                  <a:pt x="17557" y="5758"/>
                  <a:pt x="20329" y="3749"/>
                </a:cubicBezTo>
                <a:lnTo>
                  <a:pt x="20321" y="3741"/>
                </a:lnTo>
                <a:cubicBezTo>
                  <a:pt x="20400" y="3684"/>
                  <a:pt x="20473" y="3635"/>
                  <a:pt x="20543" y="3570"/>
                </a:cubicBezTo>
                <a:cubicBezTo>
                  <a:pt x="21402" y="2753"/>
                  <a:pt x="21402" y="1427"/>
                  <a:pt x="20543" y="606"/>
                </a:cubicBezTo>
                <a:cubicBezTo>
                  <a:pt x="19742" y="-161"/>
                  <a:pt x="18472" y="-193"/>
                  <a:pt x="17615" y="468"/>
                </a:cubicBezTo>
              </a:path>
            </a:pathLst>
          </a:custGeom>
          <a:gradFill>
            <a:gsLst>
              <a:gs pos="0">
                <a:srgbClr val="F6D23D"/>
              </a:gs>
              <a:gs pos="57000">
                <a:srgbClr val="F3E9A3"/>
              </a:gs>
              <a:gs pos="100000">
                <a:srgbClr val="F6CD39"/>
              </a:gs>
            </a:gsLst>
            <a:lin ang="5400000" scaled="1"/>
          </a:gra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165"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432" name="AutoShape 55"/>
          <p:cNvSpPr/>
          <p:nvPr/>
        </p:nvSpPr>
        <p:spPr bwMode="auto">
          <a:xfrm>
            <a:off x="8488249" y="3070349"/>
            <a:ext cx="74084" cy="76200"/>
          </a:xfrm>
          <a:custGeom>
            <a:avLst/>
            <a:gdLst>
              <a:gd name="T0" fmla="+- 0 10803 213"/>
              <a:gd name="T1" fmla="*/ T0 w 21180"/>
              <a:gd name="T2" fmla="+- 0 10801 203"/>
              <a:gd name="T3" fmla="*/ 10801 h 21196"/>
              <a:gd name="T4" fmla="+- 0 10803 213"/>
              <a:gd name="T5" fmla="*/ T4 w 21180"/>
              <a:gd name="T6" fmla="+- 0 10801 203"/>
              <a:gd name="T7" fmla="*/ 10801 h 21196"/>
              <a:gd name="T8" fmla="+- 0 10803 213"/>
              <a:gd name="T9" fmla="*/ T8 w 21180"/>
              <a:gd name="T10" fmla="+- 0 10801 203"/>
              <a:gd name="T11" fmla="*/ 10801 h 21196"/>
              <a:gd name="T12" fmla="+- 0 10803 213"/>
              <a:gd name="T13" fmla="*/ T12 w 21180"/>
              <a:gd name="T14" fmla="+- 0 10801 203"/>
              <a:gd name="T15" fmla="*/ 10801 h 2119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180" h="21196">
                <a:moveTo>
                  <a:pt x="8372" y="11356"/>
                </a:moveTo>
                <a:cubicBezTo>
                  <a:pt x="6122" y="13508"/>
                  <a:pt x="3675" y="15444"/>
                  <a:pt x="1144" y="17292"/>
                </a:cubicBezTo>
                <a:cubicBezTo>
                  <a:pt x="963" y="17388"/>
                  <a:pt x="786" y="17493"/>
                  <a:pt x="637" y="17645"/>
                </a:cubicBezTo>
                <a:cubicBezTo>
                  <a:pt x="-213" y="18457"/>
                  <a:pt x="-213" y="19774"/>
                  <a:pt x="637" y="20585"/>
                </a:cubicBezTo>
                <a:cubicBezTo>
                  <a:pt x="1464" y="21380"/>
                  <a:pt x="2796" y="21397"/>
                  <a:pt x="3652" y="20641"/>
                </a:cubicBezTo>
                <a:lnTo>
                  <a:pt x="3665" y="20649"/>
                </a:lnTo>
                <a:cubicBezTo>
                  <a:pt x="6364" y="18673"/>
                  <a:pt x="8988" y="16581"/>
                  <a:pt x="11419" y="14263"/>
                </a:cubicBezTo>
                <a:cubicBezTo>
                  <a:pt x="13759" y="12030"/>
                  <a:pt x="15873" y="9685"/>
                  <a:pt x="17715" y="7283"/>
                </a:cubicBezTo>
                <a:lnTo>
                  <a:pt x="20663" y="3427"/>
                </a:lnTo>
                <a:lnTo>
                  <a:pt x="20654" y="3419"/>
                </a:lnTo>
                <a:cubicBezTo>
                  <a:pt x="21386" y="2600"/>
                  <a:pt x="21357" y="1379"/>
                  <a:pt x="20541" y="608"/>
                </a:cubicBezTo>
                <a:cubicBezTo>
                  <a:pt x="19697" y="-203"/>
                  <a:pt x="18323" y="-203"/>
                  <a:pt x="17468" y="608"/>
                </a:cubicBezTo>
                <a:cubicBezTo>
                  <a:pt x="17313" y="760"/>
                  <a:pt x="17197" y="937"/>
                  <a:pt x="17094" y="1114"/>
                </a:cubicBezTo>
                <a:lnTo>
                  <a:pt x="14228" y="4857"/>
                </a:lnTo>
                <a:cubicBezTo>
                  <a:pt x="12526" y="7090"/>
                  <a:pt x="10552" y="9275"/>
                  <a:pt x="8372" y="11356"/>
                </a:cubicBezTo>
              </a:path>
            </a:pathLst>
          </a:custGeom>
          <a:gradFill>
            <a:gsLst>
              <a:gs pos="0">
                <a:srgbClr val="F6D23D"/>
              </a:gs>
              <a:gs pos="57000">
                <a:srgbClr val="F3E9A3"/>
              </a:gs>
              <a:gs pos="100000">
                <a:srgbClr val="F6CD39"/>
              </a:gs>
            </a:gsLst>
            <a:lin ang="5400000" scaled="1"/>
          </a:gra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165"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grpSp>
        <p:nvGrpSpPr>
          <p:cNvPr id="433" name="组合 432"/>
          <p:cNvGrpSpPr/>
          <p:nvPr/>
        </p:nvGrpSpPr>
        <p:grpSpPr>
          <a:xfrm>
            <a:off x="7192417" y="2902619"/>
            <a:ext cx="478887" cy="478887"/>
            <a:chOff x="5394312" y="2141343"/>
            <a:chExt cx="359165" cy="359165"/>
          </a:xfrm>
          <a:gradFill>
            <a:gsLst>
              <a:gs pos="0">
                <a:srgbClr val="F6D23D"/>
              </a:gs>
              <a:gs pos="57000">
                <a:srgbClr val="F3E9A3"/>
              </a:gs>
              <a:gs pos="100000">
                <a:srgbClr val="F6CD39"/>
              </a:gs>
            </a:gsLst>
            <a:lin ang="5400000" scaled="1"/>
          </a:gradFill>
        </p:grpSpPr>
        <p:sp>
          <p:nvSpPr>
            <p:cNvPr id="434" name="AutoShape 56"/>
            <p:cNvSpPr/>
            <p:nvPr/>
          </p:nvSpPr>
          <p:spPr bwMode="auto">
            <a:xfrm>
              <a:off x="5394312" y="2141343"/>
              <a:ext cx="112353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435" name="AutoShape 57"/>
            <p:cNvSpPr/>
            <p:nvPr/>
          </p:nvSpPr>
          <p:spPr bwMode="auto">
            <a:xfrm>
              <a:off x="5641124" y="2141343"/>
              <a:ext cx="112353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436" name="AutoShape 58"/>
            <p:cNvSpPr/>
            <p:nvPr/>
          </p:nvSpPr>
          <p:spPr bwMode="auto">
            <a:xfrm>
              <a:off x="5517718" y="2141343"/>
              <a:ext cx="11235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sp>
        <p:nvSpPr>
          <p:cNvPr id="437" name="AutoShape 59"/>
          <p:cNvSpPr/>
          <p:nvPr/>
        </p:nvSpPr>
        <p:spPr bwMode="auto">
          <a:xfrm>
            <a:off x="6233584" y="2902879"/>
            <a:ext cx="480483" cy="478367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gradFill>
            <a:gsLst>
              <a:gs pos="0">
                <a:srgbClr val="F6D23D"/>
              </a:gs>
              <a:gs pos="57000">
                <a:srgbClr val="F3E9A3"/>
              </a:gs>
              <a:gs pos="100000">
                <a:srgbClr val="F6CD39"/>
              </a:gs>
            </a:gsLst>
            <a:lin ang="5400000" scaled="1"/>
          </a:gra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165"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438" name="AutoShape 60"/>
          <p:cNvSpPr/>
          <p:nvPr/>
        </p:nvSpPr>
        <p:spPr bwMode="auto">
          <a:xfrm>
            <a:off x="11250085" y="2029884"/>
            <a:ext cx="29633" cy="3174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21599"/>
                </a:moveTo>
                <a:cubicBezTo>
                  <a:pt x="16769" y="21599"/>
                  <a:pt x="21600" y="16769"/>
                  <a:pt x="21600" y="10800"/>
                </a:cubicBezTo>
                <a:cubicBezTo>
                  <a:pt x="21600" y="4819"/>
                  <a:pt x="16769" y="0"/>
                  <a:pt x="10800" y="0"/>
                </a:cubicBezTo>
                <a:cubicBezTo>
                  <a:pt x="4830" y="0"/>
                  <a:pt x="0" y="4819"/>
                  <a:pt x="0" y="10800"/>
                </a:cubicBezTo>
                <a:cubicBezTo>
                  <a:pt x="0" y="16769"/>
                  <a:pt x="4830" y="21599"/>
                  <a:pt x="10800" y="21599"/>
                </a:cubicBezTo>
              </a:path>
            </a:pathLst>
          </a:custGeom>
          <a:gradFill>
            <a:gsLst>
              <a:gs pos="0">
                <a:srgbClr val="F6D23D"/>
              </a:gs>
              <a:gs pos="57000">
                <a:srgbClr val="F3E9A3"/>
              </a:gs>
              <a:gs pos="100000">
                <a:srgbClr val="F6CD39"/>
              </a:gs>
            </a:gsLst>
            <a:lin ang="5400000" scaled="1"/>
          </a:gra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165"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439" name="AutoShape 61"/>
          <p:cNvSpPr/>
          <p:nvPr/>
        </p:nvSpPr>
        <p:spPr bwMode="auto">
          <a:xfrm>
            <a:off x="11250085" y="2211918"/>
            <a:ext cx="29633" cy="2751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30" y="0"/>
                  <a:pt x="0" y="4830"/>
                  <a:pt x="0" y="10800"/>
                </a:cubicBezTo>
                <a:cubicBezTo>
                  <a:pt x="0" y="16769"/>
                  <a:pt x="4830" y="21599"/>
                  <a:pt x="10800" y="21599"/>
                </a:cubicBezTo>
                <a:cubicBezTo>
                  <a:pt x="16769" y="21599"/>
                  <a:pt x="21600" y="16769"/>
                  <a:pt x="21600" y="10800"/>
                </a:cubicBezTo>
                <a:cubicBezTo>
                  <a:pt x="21600" y="4830"/>
                  <a:pt x="16769" y="0"/>
                  <a:pt x="10800" y="0"/>
                </a:cubicBezTo>
              </a:path>
            </a:pathLst>
          </a:custGeom>
          <a:gradFill>
            <a:gsLst>
              <a:gs pos="0">
                <a:srgbClr val="F6D23D"/>
              </a:gs>
              <a:gs pos="57000">
                <a:srgbClr val="F3E9A3"/>
              </a:gs>
              <a:gs pos="100000">
                <a:srgbClr val="F6CD39"/>
              </a:gs>
            </a:gsLst>
            <a:lin ang="5400000" scaled="1"/>
          </a:gra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165"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440" name="AutoShape 62"/>
          <p:cNvSpPr/>
          <p:nvPr/>
        </p:nvSpPr>
        <p:spPr bwMode="auto">
          <a:xfrm>
            <a:off x="11159068" y="2120901"/>
            <a:ext cx="29633" cy="2963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30" y="0"/>
                  <a:pt x="0" y="4819"/>
                  <a:pt x="0" y="10800"/>
                </a:cubicBezTo>
                <a:cubicBezTo>
                  <a:pt x="0" y="16769"/>
                  <a:pt x="4830" y="21599"/>
                  <a:pt x="10800" y="21599"/>
                </a:cubicBezTo>
                <a:cubicBezTo>
                  <a:pt x="16769" y="21599"/>
                  <a:pt x="21600" y="16769"/>
                  <a:pt x="21600" y="10800"/>
                </a:cubicBezTo>
                <a:cubicBezTo>
                  <a:pt x="21600" y="4819"/>
                  <a:pt x="16769" y="0"/>
                  <a:pt x="10800" y="0"/>
                </a:cubicBezTo>
              </a:path>
            </a:pathLst>
          </a:custGeom>
          <a:gradFill>
            <a:gsLst>
              <a:gs pos="0">
                <a:srgbClr val="F6D23D"/>
              </a:gs>
              <a:gs pos="57000">
                <a:srgbClr val="F3E9A3"/>
              </a:gs>
              <a:gs pos="100000">
                <a:srgbClr val="F6CD39"/>
              </a:gs>
            </a:gsLst>
            <a:lin ang="5400000" scaled="1"/>
          </a:gra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165"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441" name="AutoShape 63"/>
          <p:cNvSpPr/>
          <p:nvPr/>
        </p:nvSpPr>
        <p:spPr bwMode="auto">
          <a:xfrm>
            <a:off x="11338985" y="2120901"/>
            <a:ext cx="29633" cy="2963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16769"/>
                  <a:pt x="4830" y="21599"/>
                  <a:pt x="10800" y="21599"/>
                </a:cubicBezTo>
                <a:cubicBezTo>
                  <a:pt x="16769" y="21599"/>
                  <a:pt x="21600" y="16769"/>
                  <a:pt x="21600" y="10800"/>
                </a:cubicBezTo>
                <a:cubicBezTo>
                  <a:pt x="21600" y="4819"/>
                  <a:pt x="16769" y="0"/>
                  <a:pt x="10800" y="0"/>
                </a:cubicBezTo>
                <a:cubicBezTo>
                  <a:pt x="4830" y="0"/>
                  <a:pt x="0" y="4819"/>
                  <a:pt x="0" y="10800"/>
                </a:cubicBezTo>
              </a:path>
            </a:pathLst>
          </a:custGeom>
          <a:gradFill>
            <a:gsLst>
              <a:gs pos="0">
                <a:srgbClr val="F6D23D"/>
              </a:gs>
              <a:gs pos="57000">
                <a:srgbClr val="F3E9A3"/>
              </a:gs>
              <a:gs pos="100000">
                <a:srgbClr val="F6CD39"/>
              </a:gs>
            </a:gsLst>
            <a:lin ang="5400000" scaled="1"/>
          </a:gra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165"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442" name="AutoShape 64"/>
          <p:cNvSpPr/>
          <p:nvPr/>
        </p:nvSpPr>
        <p:spPr bwMode="auto">
          <a:xfrm>
            <a:off x="11188701" y="2180167"/>
            <a:ext cx="29633" cy="31751"/>
          </a:xfrm>
          <a:custGeom>
            <a:avLst/>
            <a:gdLst>
              <a:gd name="T0" fmla="+- 0 10802 965"/>
              <a:gd name="T1" fmla="*/ T0 w 19675"/>
              <a:gd name="T2" fmla="+- 0 10800 961"/>
              <a:gd name="T3" fmla="*/ 10800 h 19678"/>
              <a:gd name="T4" fmla="+- 0 10802 965"/>
              <a:gd name="T5" fmla="*/ T4 w 19675"/>
              <a:gd name="T6" fmla="+- 0 10800 961"/>
              <a:gd name="T7" fmla="*/ 10800 h 19678"/>
              <a:gd name="T8" fmla="+- 0 10802 965"/>
              <a:gd name="T9" fmla="*/ T8 w 19675"/>
              <a:gd name="T10" fmla="+- 0 10800 961"/>
              <a:gd name="T11" fmla="*/ 10800 h 19678"/>
              <a:gd name="T12" fmla="+- 0 10802 965"/>
              <a:gd name="T13" fmla="*/ T12 w 19675"/>
              <a:gd name="T14" fmla="+- 0 10800 961"/>
              <a:gd name="T15" fmla="*/ 10800 h 1967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5" h="19678">
                <a:moveTo>
                  <a:pt x="2894" y="2882"/>
                </a:moveTo>
                <a:cubicBezTo>
                  <a:pt x="-965" y="6725"/>
                  <a:pt x="-965" y="12952"/>
                  <a:pt x="2894" y="16795"/>
                </a:cubicBezTo>
                <a:cubicBezTo>
                  <a:pt x="6734" y="20638"/>
                  <a:pt x="12935" y="20638"/>
                  <a:pt x="16794" y="16795"/>
                </a:cubicBezTo>
                <a:cubicBezTo>
                  <a:pt x="20634" y="12952"/>
                  <a:pt x="20634" y="6725"/>
                  <a:pt x="16794" y="2882"/>
                </a:cubicBezTo>
                <a:cubicBezTo>
                  <a:pt x="12935" y="-961"/>
                  <a:pt x="6734" y="-961"/>
                  <a:pt x="2894" y="2882"/>
                </a:cubicBezTo>
              </a:path>
            </a:pathLst>
          </a:custGeom>
          <a:gradFill>
            <a:gsLst>
              <a:gs pos="0">
                <a:srgbClr val="F6D23D"/>
              </a:gs>
              <a:gs pos="57000">
                <a:srgbClr val="F3E9A3"/>
              </a:gs>
              <a:gs pos="100000">
                <a:srgbClr val="F6CD39"/>
              </a:gs>
            </a:gsLst>
            <a:lin ang="5400000" scaled="1"/>
          </a:gra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165"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443" name="AutoShape 65"/>
          <p:cNvSpPr/>
          <p:nvPr/>
        </p:nvSpPr>
        <p:spPr bwMode="auto">
          <a:xfrm>
            <a:off x="11188701" y="2061634"/>
            <a:ext cx="29633" cy="29633"/>
          </a:xfrm>
          <a:custGeom>
            <a:avLst/>
            <a:gdLst>
              <a:gd name="T0" fmla="+- 0 10801 962"/>
              <a:gd name="T1" fmla="*/ T0 w 19678"/>
              <a:gd name="T2" fmla="+- 0 10801 965"/>
              <a:gd name="T3" fmla="*/ 10801 h 19673"/>
              <a:gd name="T4" fmla="+- 0 10801 962"/>
              <a:gd name="T5" fmla="*/ T4 w 19678"/>
              <a:gd name="T6" fmla="+- 0 10801 965"/>
              <a:gd name="T7" fmla="*/ 10801 h 19673"/>
              <a:gd name="T8" fmla="+- 0 10801 962"/>
              <a:gd name="T9" fmla="*/ T8 w 19678"/>
              <a:gd name="T10" fmla="+- 0 10801 965"/>
              <a:gd name="T11" fmla="*/ 10801 h 19673"/>
              <a:gd name="T12" fmla="+- 0 10801 962"/>
              <a:gd name="T13" fmla="*/ T12 w 19678"/>
              <a:gd name="T14" fmla="+- 0 10801 965"/>
              <a:gd name="T15" fmla="*/ 10801 h 1967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8" h="19673">
                <a:moveTo>
                  <a:pt x="2897" y="2894"/>
                </a:moveTo>
                <a:cubicBezTo>
                  <a:pt x="-962" y="6734"/>
                  <a:pt x="-962" y="12935"/>
                  <a:pt x="2877" y="16785"/>
                </a:cubicBezTo>
                <a:cubicBezTo>
                  <a:pt x="6737" y="20635"/>
                  <a:pt x="12938" y="20635"/>
                  <a:pt x="16797" y="16785"/>
                </a:cubicBezTo>
                <a:cubicBezTo>
                  <a:pt x="20638" y="12935"/>
                  <a:pt x="20638" y="6734"/>
                  <a:pt x="16797" y="2894"/>
                </a:cubicBezTo>
                <a:cubicBezTo>
                  <a:pt x="12938" y="-965"/>
                  <a:pt x="6737" y="-965"/>
                  <a:pt x="2897" y="2894"/>
                </a:cubicBezTo>
              </a:path>
            </a:pathLst>
          </a:custGeom>
          <a:gradFill>
            <a:gsLst>
              <a:gs pos="0">
                <a:srgbClr val="F6D23D"/>
              </a:gs>
              <a:gs pos="57000">
                <a:srgbClr val="F3E9A3"/>
              </a:gs>
              <a:gs pos="100000">
                <a:srgbClr val="F6CD39"/>
              </a:gs>
            </a:gsLst>
            <a:lin ang="5400000" scaled="1"/>
          </a:gra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165"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444" name="AutoShape 66"/>
          <p:cNvSpPr/>
          <p:nvPr/>
        </p:nvSpPr>
        <p:spPr bwMode="auto">
          <a:xfrm>
            <a:off x="11309352" y="2180167"/>
            <a:ext cx="29633" cy="31751"/>
          </a:xfrm>
          <a:custGeom>
            <a:avLst/>
            <a:gdLst>
              <a:gd name="T0" fmla="+- 0 10800 961"/>
              <a:gd name="T1" fmla="*/ T0 w 19678"/>
              <a:gd name="T2" fmla="+- 0 10800 961"/>
              <a:gd name="T3" fmla="*/ 10800 h 19678"/>
              <a:gd name="T4" fmla="+- 0 10800 961"/>
              <a:gd name="T5" fmla="*/ T4 w 19678"/>
              <a:gd name="T6" fmla="+- 0 10800 961"/>
              <a:gd name="T7" fmla="*/ 10800 h 19678"/>
              <a:gd name="T8" fmla="+- 0 10800 961"/>
              <a:gd name="T9" fmla="*/ T8 w 19678"/>
              <a:gd name="T10" fmla="+- 0 10800 961"/>
              <a:gd name="T11" fmla="*/ 10800 h 19678"/>
              <a:gd name="T12" fmla="+- 0 10800 961"/>
              <a:gd name="T13" fmla="*/ T12 w 19678"/>
              <a:gd name="T14" fmla="+- 0 10800 961"/>
              <a:gd name="T15" fmla="*/ 10800 h 1967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8" h="19678">
                <a:moveTo>
                  <a:pt x="2882" y="2882"/>
                </a:moveTo>
                <a:cubicBezTo>
                  <a:pt x="-961" y="6725"/>
                  <a:pt x="-961" y="12952"/>
                  <a:pt x="2882" y="16795"/>
                </a:cubicBezTo>
                <a:cubicBezTo>
                  <a:pt x="6725" y="20638"/>
                  <a:pt x="12952" y="20638"/>
                  <a:pt x="16795" y="16795"/>
                </a:cubicBezTo>
                <a:cubicBezTo>
                  <a:pt x="20639" y="12952"/>
                  <a:pt x="20639" y="6725"/>
                  <a:pt x="16795" y="2882"/>
                </a:cubicBezTo>
                <a:cubicBezTo>
                  <a:pt x="12952" y="-961"/>
                  <a:pt x="6725" y="-961"/>
                  <a:pt x="2882" y="2882"/>
                </a:cubicBezTo>
              </a:path>
            </a:pathLst>
          </a:custGeom>
          <a:gradFill>
            <a:gsLst>
              <a:gs pos="0">
                <a:srgbClr val="F6D23D"/>
              </a:gs>
              <a:gs pos="57000">
                <a:srgbClr val="F3E9A3"/>
              </a:gs>
              <a:gs pos="100000">
                <a:srgbClr val="F6CD39"/>
              </a:gs>
            </a:gsLst>
            <a:lin ang="5400000" scaled="1"/>
          </a:gra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165"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445" name="AutoShape 67"/>
          <p:cNvSpPr/>
          <p:nvPr/>
        </p:nvSpPr>
        <p:spPr bwMode="auto">
          <a:xfrm>
            <a:off x="11114617" y="1896534"/>
            <a:ext cx="328083" cy="4783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9818" y="16200"/>
                </a:moveTo>
                <a:cubicBezTo>
                  <a:pt x="5486" y="16200"/>
                  <a:pt x="1963" y="13776"/>
                  <a:pt x="1963" y="10800"/>
                </a:cubicBezTo>
                <a:cubicBezTo>
                  <a:pt x="1963" y="7821"/>
                  <a:pt x="5486" y="5400"/>
                  <a:pt x="9818" y="5400"/>
                </a:cubicBezTo>
                <a:cubicBezTo>
                  <a:pt x="14148" y="5400"/>
                  <a:pt x="17672" y="7821"/>
                  <a:pt x="17672" y="10800"/>
                </a:cubicBezTo>
                <a:cubicBezTo>
                  <a:pt x="17672" y="13776"/>
                  <a:pt x="14148" y="16200"/>
                  <a:pt x="9818" y="16200"/>
                </a:cubicBezTo>
                <a:moveTo>
                  <a:pt x="13745" y="20249"/>
                </a:moveTo>
                <a:lnTo>
                  <a:pt x="5890" y="20249"/>
                </a:lnTo>
                <a:lnTo>
                  <a:pt x="4909" y="16613"/>
                </a:lnTo>
                <a:cubicBezTo>
                  <a:pt x="6358" y="17192"/>
                  <a:pt x="8019" y="17549"/>
                  <a:pt x="9818" y="17549"/>
                </a:cubicBezTo>
                <a:cubicBezTo>
                  <a:pt x="11614" y="17549"/>
                  <a:pt x="13277" y="17192"/>
                  <a:pt x="14727" y="16613"/>
                </a:cubicBezTo>
                <a:cubicBezTo>
                  <a:pt x="14727" y="16613"/>
                  <a:pt x="13745" y="20249"/>
                  <a:pt x="13745" y="20249"/>
                </a:cubicBezTo>
                <a:close/>
                <a:moveTo>
                  <a:pt x="5992" y="1350"/>
                </a:moveTo>
                <a:lnTo>
                  <a:pt x="13847" y="1350"/>
                </a:lnTo>
                <a:lnTo>
                  <a:pt x="14828" y="4985"/>
                </a:lnTo>
                <a:cubicBezTo>
                  <a:pt x="13379" y="4406"/>
                  <a:pt x="11718" y="4050"/>
                  <a:pt x="9919" y="4050"/>
                </a:cubicBezTo>
                <a:cubicBezTo>
                  <a:pt x="8123" y="4050"/>
                  <a:pt x="6460" y="4406"/>
                  <a:pt x="5010" y="4985"/>
                </a:cubicBezTo>
                <a:cubicBezTo>
                  <a:pt x="5010" y="4985"/>
                  <a:pt x="5992" y="1350"/>
                  <a:pt x="5992" y="1350"/>
                </a:cubicBezTo>
                <a:close/>
                <a:moveTo>
                  <a:pt x="19636" y="9450"/>
                </a:moveTo>
                <a:cubicBezTo>
                  <a:pt x="19567" y="9450"/>
                  <a:pt x="19509" y="9472"/>
                  <a:pt x="19442" y="9477"/>
                </a:cubicBezTo>
                <a:cubicBezTo>
                  <a:pt x="19101" y="8298"/>
                  <a:pt x="18294" y="7245"/>
                  <a:pt x="17187" y="6376"/>
                </a:cubicBezTo>
                <a:lnTo>
                  <a:pt x="15778" y="1102"/>
                </a:lnTo>
                <a:cubicBezTo>
                  <a:pt x="15605" y="464"/>
                  <a:pt x="14794" y="0"/>
                  <a:pt x="13847" y="0"/>
                </a:cubicBezTo>
                <a:lnTo>
                  <a:pt x="5992" y="0"/>
                </a:lnTo>
                <a:cubicBezTo>
                  <a:pt x="5047" y="0"/>
                  <a:pt x="4236" y="464"/>
                  <a:pt x="4061" y="1102"/>
                </a:cubicBezTo>
                <a:lnTo>
                  <a:pt x="2686" y="6198"/>
                </a:lnTo>
                <a:cubicBezTo>
                  <a:pt x="1037" y="7405"/>
                  <a:pt x="0" y="9012"/>
                  <a:pt x="0" y="10800"/>
                </a:cubicBezTo>
                <a:cubicBezTo>
                  <a:pt x="0" y="12542"/>
                  <a:pt x="995" y="14110"/>
                  <a:pt x="2573" y="15307"/>
                </a:cubicBezTo>
                <a:lnTo>
                  <a:pt x="3959" y="20496"/>
                </a:lnTo>
                <a:cubicBezTo>
                  <a:pt x="4132" y="21135"/>
                  <a:pt x="4943" y="21599"/>
                  <a:pt x="5890" y="21599"/>
                </a:cubicBezTo>
                <a:lnTo>
                  <a:pt x="13745" y="21599"/>
                </a:lnTo>
                <a:cubicBezTo>
                  <a:pt x="14690" y="21599"/>
                  <a:pt x="15501" y="21135"/>
                  <a:pt x="15676" y="20496"/>
                </a:cubicBezTo>
                <a:lnTo>
                  <a:pt x="17074" y="15311"/>
                </a:lnTo>
                <a:cubicBezTo>
                  <a:pt x="18242" y="14426"/>
                  <a:pt x="19089" y="13340"/>
                  <a:pt x="19442" y="12122"/>
                </a:cubicBezTo>
                <a:cubicBezTo>
                  <a:pt x="19509" y="12127"/>
                  <a:pt x="19567" y="12150"/>
                  <a:pt x="19636" y="12150"/>
                </a:cubicBezTo>
                <a:cubicBezTo>
                  <a:pt x="20719" y="12150"/>
                  <a:pt x="21600" y="11544"/>
                  <a:pt x="21600" y="10800"/>
                </a:cubicBezTo>
                <a:cubicBezTo>
                  <a:pt x="21600" y="10053"/>
                  <a:pt x="20719" y="9450"/>
                  <a:pt x="19636" y="9450"/>
                </a:cubicBezTo>
              </a:path>
            </a:pathLst>
          </a:custGeom>
          <a:gradFill>
            <a:gsLst>
              <a:gs pos="0">
                <a:srgbClr val="F6D23D"/>
              </a:gs>
              <a:gs pos="57000">
                <a:srgbClr val="F3E9A3"/>
              </a:gs>
              <a:gs pos="100000">
                <a:srgbClr val="F6CD39"/>
              </a:gs>
            </a:gsLst>
            <a:lin ang="5400000" scaled="1"/>
          </a:gra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165"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446" name="AutoShape 68"/>
          <p:cNvSpPr/>
          <p:nvPr/>
        </p:nvSpPr>
        <p:spPr bwMode="auto">
          <a:xfrm>
            <a:off x="11250085" y="2061634"/>
            <a:ext cx="88900" cy="91017"/>
          </a:xfrm>
          <a:custGeom>
            <a:avLst/>
            <a:gdLst>
              <a:gd name="T0" fmla="*/ 10740 w 21481"/>
              <a:gd name="T1" fmla="+- 0 10860 120"/>
              <a:gd name="T2" fmla="*/ 10860 h 21480"/>
              <a:gd name="T3" fmla="*/ 10740 w 21481"/>
              <a:gd name="T4" fmla="+- 0 10860 120"/>
              <a:gd name="T5" fmla="*/ 10860 h 21480"/>
              <a:gd name="T6" fmla="*/ 10740 w 21481"/>
              <a:gd name="T7" fmla="+- 0 10860 120"/>
              <a:gd name="T8" fmla="*/ 10860 h 21480"/>
              <a:gd name="T9" fmla="*/ 10740 w 21481"/>
              <a:gd name="T10" fmla="+- 0 10860 120"/>
              <a:gd name="T11" fmla="*/ 10860 h 21480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481" h="21480">
                <a:moveTo>
                  <a:pt x="21127" y="346"/>
                </a:moveTo>
                <a:cubicBezTo>
                  <a:pt x="20697" y="-82"/>
                  <a:pt x="20002" y="-120"/>
                  <a:pt x="19516" y="270"/>
                </a:cubicBezTo>
                <a:lnTo>
                  <a:pt x="1055" y="15432"/>
                </a:lnTo>
                <a:cubicBezTo>
                  <a:pt x="375" y="16113"/>
                  <a:pt x="0" y="17012"/>
                  <a:pt x="0" y="17972"/>
                </a:cubicBezTo>
                <a:cubicBezTo>
                  <a:pt x="0" y="18902"/>
                  <a:pt x="361" y="19783"/>
                  <a:pt x="1027" y="20446"/>
                </a:cubicBezTo>
                <a:cubicBezTo>
                  <a:pt x="1694" y="21103"/>
                  <a:pt x="2583" y="21473"/>
                  <a:pt x="3542" y="21479"/>
                </a:cubicBezTo>
                <a:cubicBezTo>
                  <a:pt x="4431" y="21473"/>
                  <a:pt x="5354" y="21144"/>
                  <a:pt x="6028" y="20495"/>
                </a:cubicBezTo>
                <a:lnTo>
                  <a:pt x="12598" y="12627"/>
                </a:lnTo>
                <a:lnTo>
                  <a:pt x="21224" y="1935"/>
                </a:lnTo>
                <a:cubicBezTo>
                  <a:pt x="21600" y="1462"/>
                  <a:pt x="21558" y="771"/>
                  <a:pt x="21127" y="346"/>
                </a:cubicBezTo>
              </a:path>
            </a:pathLst>
          </a:custGeom>
          <a:gradFill>
            <a:gsLst>
              <a:gs pos="0">
                <a:srgbClr val="F6D23D"/>
              </a:gs>
              <a:gs pos="57000">
                <a:srgbClr val="F3E9A3"/>
              </a:gs>
              <a:gs pos="100000">
                <a:srgbClr val="F6CD39"/>
              </a:gs>
            </a:gsLst>
            <a:lin ang="5400000" scaled="1"/>
          </a:gra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165"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grpSp>
        <p:nvGrpSpPr>
          <p:cNvPr id="447" name="Group 69"/>
          <p:cNvGrpSpPr/>
          <p:nvPr/>
        </p:nvGrpSpPr>
        <p:grpSpPr>
          <a:xfrm>
            <a:off x="10066555" y="1986609"/>
            <a:ext cx="478887" cy="449417"/>
            <a:chOff x="10074275" y="1647825"/>
            <a:chExt cx="464344" cy="435769"/>
          </a:xfrm>
          <a:gradFill>
            <a:gsLst>
              <a:gs pos="0">
                <a:srgbClr val="F6D23D"/>
              </a:gs>
              <a:gs pos="57000">
                <a:srgbClr val="F3E9A3"/>
              </a:gs>
              <a:gs pos="100000">
                <a:srgbClr val="F6CD39"/>
              </a:gs>
            </a:gsLst>
            <a:lin ang="5400000" scaled="1"/>
          </a:gradFill>
        </p:grpSpPr>
        <p:sp>
          <p:nvSpPr>
            <p:cNvPr id="448" name="AutoShape 69"/>
            <p:cNvSpPr/>
            <p:nvPr/>
          </p:nvSpPr>
          <p:spPr bwMode="auto">
            <a:xfrm>
              <a:off x="10074275" y="1647825"/>
              <a:ext cx="464344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223" y="5760"/>
                  </a:moveTo>
                  <a:lnTo>
                    <a:pt x="17548" y="5760"/>
                  </a:lnTo>
                  <a:cubicBezTo>
                    <a:pt x="16804" y="5760"/>
                    <a:pt x="16198" y="5114"/>
                    <a:pt x="16198" y="4320"/>
                  </a:cubicBezTo>
                  <a:lnTo>
                    <a:pt x="16200" y="4320"/>
                  </a:lnTo>
                  <a:lnTo>
                    <a:pt x="16200" y="1440"/>
                  </a:lnTo>
                  <a:lnTo>
                    <a:pt x="20250" y="5760"/>
                  </a:lnTo>
                  <a:cubicBezTo>
                    <a:pt x="20250" y="5760"/>
                    <a:pt x="18223" y="5760"/>
                    <a:pt x="18223" y="5760"/>
                  </a:cubicBezTo>
                  <a:close/>
                  <a:moveTo>
                    <a:pt x="20250" y="19440"/>
                  </a:moveTo>
                  <a:cubicBezTo>
                    <a:pt x="20250" y="19837"/>
                    <a:pt x="19948" y="20160"/>
                    <a:pt x="19575" y="20160"/>
                  </a:cubicBezTo>
                  <a:lnTo>
                    <a:pt x="2024" y="20160"/>
                  </a:lnTo>
                  <a:cubicBezTo>
                    <a:pt x="1651" y="20160"/>
                    <a:pt x="1349" y="19837"/>
                    <a:pt x="1349" y="19440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5525" y="1440"/>
                  </a:lnTo>
                  <a:lnTo>
                    <a:pt x="15525" y="4320"/>
                  </a:lnTo>
                  <a:lnTo>
                    <a:pt x="15523" y="4320"/>
                  </a:lnTo>
                  <a:cubicBezTo>
                    <a:pt x="15523" y="5513"/>
                    <a:pt x="16430" y="6480"/>
                    <a:pt x="17548" y="6480"/>
                  </a:cubicBezTo>
                  <a:lnTo>
                    <a:pt x="18223" y="6480"/>
                  </a:lnTo>
                  <a:lnTo>
                    <a:pt x="20250" y="6480"/>
                  </a:lnTo>
                  <a:cubicBezTo>
                    <a:pt x="20250" y="6480"/>
                    <a:pt x="20250" y="19440"/>
                    <a:pt x="20250" y="19440"/>
                  </a:cubicBezTo>
                  <a:close/>
                  <a:moveTo>
                    <a:pt x="21204" y="4741"/>
                  </a:moveTo>
                  <a:lnTo>
                    <a:pt x="17154" y="421"/>
                  </a:lnTo>
                  <a:cubicBezTo>
                    <a:pt x="16901" y="151"/>
                    <a:pt x="16557" y="0"/>
                    <a:pt x="16200" y="0"/>
                  </a:cubicBezTo>
                  <a:lnTo>
                    <a:pt x="2024" y="0"/>
                  </a:lnTo>
                  <a:cubicBezTo>
                    <a:pt x="908" y="0"/>
                    <a:pt x="0" y="968"/>
                    <a:pt x="0" y="2160"/>
                  </a:cubicBezTo>
                  <a:lnTo>
                    <a:pt x="0" y="19440"/>
                  </a:lnTo>
                  <a:cubicBezTo>
                    <a:pt x="0" y="20631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599" y="20631"/>
                    <a:pt x="21599" y="19440"/>
                  </a:cubicBezTo>
                  <a:lnTo>
                    <a:pt x="21599" y="5760"/>
                  </a:lnTo>
                  <a:cubicBezTo>
                    <a:pt x="21599" y="5378"/>
                    <a:pt x="21457" y="5011"/>
                    <a:pt x="21204" y="474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449" name="AutoShape 70"/>
            <p:cNvSpPr/>
            <p:nvPr/>
          </p:nvSpPr>
          <p:spPr bwMode="auto">
            <a:xfrm>
              <a:off x="10291763" y="1734344"/>
              <a:ext cx="87313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00" y="21599"/>
                  </a:moveTo>
                  <a:lnTo>
                    <a:pt x="19800" y="21599"/>
                  </a:lnTo>
                  <a:cubicBezTo>
                    <a:pt x="20791" y="21599"/>
                    <a:pt x="21600" y="16769"/>
                    <a:pt x="21600" y="10800"/>
                  </a:cubicBezTo>
                  <a:cubicBezTo>
                    <a:pt x="21600" y="4830"/>
                    <a:pt x="20791" y="0"/>
                    <a:pt x="19800" y="0"/>
                  </a:cubicBezTo>
                  <a:lnTo>
                    <a:pt x="1800" y="0"/>
                  </a:lnTo>
                  <a:cubicBezTo>
                    <a:pt x="801" y="0"/>
                    <a:pt x="0" y="4830"/>
                    <a:pt x="0" y="10800"/>
                  </a:cubicBezTo>
                  <a:cubicBezTo>
                    <a:pt x="0" y="16769"/>
                    <a:pt x="801" y="21599"/>
                    <a:pt x="1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450" name="AutoShape 71"/>
            <p:cNvSpPr/>
            <p:nvPr/>
          </p:nvSpPr>
          <p:spPr bwMode="auto">
            <a:xfrm>
              <a:off x="10291763" y="1778000"/>
              <a:ext cx="87313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00" y="21599"/>
                  </a:moveTo>
                  <a:lnTo>
                    <a:pt x="19800" y="21599"/>
                  </a:lnTo>
                  <a:cubicBezTo>
                    <a:pt x="20791" y="21599"/>
                    <a:pt x="21600" y="16769"/>
                    <a:pt x="21600" y="10800"/>
                  </a:cubicBezTo>
                  <a:cubicBezTo>
                    <a:pt x="21600" y="4830"/>
                    <a:pt x="20791" y="0"/>
                    <a:pt x="19800" y="0"/>
                  </a:cubicBezTo>
                  <a:lnTo>
                    <a:pt x="1800" y="0"/>
                  </a:lnTo>
                  <a:cubicBezTo>
                    <a:pt x="801" y="0"/>
                    <a:pt x="0" y="4830"/>
                    <a:pt x="0" y="10800"/>
                  </a:cubicBezTo>
                  <a:cubicBezTo>
                    <a:pt x="0" y="16769"/>
                    <a:pt x="801" y="21599"/>
                    <a:pt x="1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451" name="AutoShape 72"/>
            <p:cNvSpPr/>
            <p:nvPr/>
          </p:nvSpPr>
          <p:spPr bwMode="auto">
            <a:xfrm>
              <a:off x="10291763" y="1821657"/>
              <a:ext cx="188913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16769"/>
                    <a:pt x="369" y="21599"/>
                    <a:pt x="830" y="21599"/>
                  </a:cubicBezTo>
                  <a:lnTo>
                    <a:pt x="20769" y="21599"/>
                  </a:lnTo>
                  <a:cubicBezTo>
                    <a:pt x="21226" y="21599"/>
                    <a:pt x="21600" y="16769"/>
                    <a:pt x="21600" y="10800"/>
                  </a:cubicBezTo>
                  <a:cubicBezTo>
                    <a:pt x="21600" y="4830"/>
                    <a:pt x="21226" y="0"/>
                    <a:pt x="20769" y="0"/>
                  </a:cubicBezTo>
                  <a:lnTo>
                    <a:pt x="830" y="0"/>
                  </a:lnTo>
                  <a:cubicBezTo>
                    <a:pt x="369" y="0"/>
                    <a:pt x="0" y="4830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452" name="AutoShape 73"/>
            <p:cNvSpPr/>
            <p:nvPr/>
          </p:nvSpPr>
          <p:spPr bwMode="auto">
            <a:xfrm>
              <a:off x="10132219" y="1908969"/>
              <a:ext cx="348456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48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48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453" name="AutoShape 74"/>
            <p:cNvSpPr/>
            <p:nvPr/>
          </p:nvSpPr>
          <p:spPr bwMode="auto">
            <a:xfrm>
              <a:off x="10132219" y="1952625"/>
              <a:ext cx="348456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48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48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454" name="AutoShape 75"/>
            <p:cNvSpPr/>
            <p:nvPr/>
          </p:nvSpPr>
          <p:spPr bwMode="auto">
            <a:xfrm>
              <a:off x="10132219" y="1996282"/>
              <a:ext cx="348456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48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48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455" name="AutoShape 76"/>
            <p:cNvSpPr/>
            <p:nvPr/>
          </p:nvSpPr>
          <p:spPr bwMode="auto">
            <a:xfrm>
              <a:off x="10132219" y="1865313"/>
              <a:ext cx="348456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69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69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456" name="AutoShape 77"/>
            <p:cNvSpPr/>
            <p:nvPr/>
          </p:nvSpPr>
          <p:spPr bwMode="auto">
            <a:xfrm>
              <a:off x="10132219" y="1720057"/>
              <a:ext cx="130969" cy="1166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4799" y="5400"/>
                  </a:moveTo>
                  <a:lnTo>
                    <a:pt x="16800" y="5400"/>
                  </a:lnTo>
                  <a:lnTo>
                    <a:pt x="16800" y="16200"/>
                  </a:lnTo>
                  <a:lnTo>
                    <a:pt x="4799" y="16200"/>
                  </a:lnTo>
                  <a:cubicBezTo>
                    <a:pt x="4799" y="16200"/>
                    <a:pt x="4799" y="5400"/>
                    <a:pt x="4799" y="5400"/>
                  </a:cubicBezTo>
                  <a:close/>
                  <a:moveTo>
                    <a:pt x="2399" y="21599"/>
                  </a:moveTo>
                  <a:lnTo>
                    <a:pt x="19200" y="21599"/>
                  </a:lnTo>
                  <a:cubicBezTo>
                    <a:pt x="20526" y="21599"/>
                    <a:pt x="21599" y="20392"/>
                    <a:pt x="21599" y="18900"/>
                  </a:cubicBezTo>
                  <a:lnTo>
                    <a:pt x="21599" y="2700"/>
                  </a:lnTo>
                  <a:cubicBezTo>
                    <a:pt x="21599" y="1207"/>
                    <a:pt x="20526" y="0"/>
                    <a:pt x="19200" y="0"/>
                  </a:cubicBezTo>
                  <a:lnTo>
                    <a:pt x="2399" y="0"/>
                  </a:lnTo>
                  <a:cubicBezTo>
                    <a:pt x="1073" y="0"/>
                    <a:pt x="0" y="1207"/>
                    <a:pt x="0" y="2700"/>
                  </a:cubicBezTo>
                  <a:lnTo>
                    <a:pt x="0" y="18900"/>
                  </a:lnTo>
                  <a:cubicBezTo>
                    <a:pt x="0" y="20392"/>
                    <a:pt x="1073" y="21599"/>
                    <a:pt x="2399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sp>
        <p:nvSpPr>
          <p:cNvPr id="457" name="AutoShape 78"/>
          <p:cNvSpPr/>
          <p:nvPr/>
        </p:nvSpPr>
        <p:spPr bwMode="auto">
          <a:xfrm>
            <a:off x="9122834" y="1896534"/>
            <a:ext cx="448733" cy="4783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160" y="18900"/>
                </a:moveTo>
                <a:cubicBezTo>
                  <a:pt x="20160" y="19643"/>
                  <a:pt x="19513" y="20249"/>
                  <a:pt x="18720" y="20249"/>
                </a:cubicBezTo>
                <a:lnTo>
                  <a:pt x="2880" y="20249"/>
                </a:lnTo>
                <a:cubicBezTo>
                  <a:pt x="2086" y="20249"/>
                  <a:pt x="1440" y="19643"/>
                  <a:pt x="1440" y="18900"/>
                </a:cubicBezTo>
                <a:lnTo>
                  <a:pt x="1440" y="2700"/>
                </a:lnTo>
                <a:cubicBezTo>
                  <a:pt x="1440" y="1955"/>
                  <a:pt x="2086" y="1350"/>
                  <a:pt x="2880" y="1350"/>
                </a:cubicBezTo>
                <a:lnTo>
                  <a:pt x="18720" y="1350"/>
                </a:lnTo>
                <a:cubicBezTo>
                  <a:pt x="19513" y="1350"/>
                  <a:pt x="20160" y="1955"/>
                  <a:pt x="20160" y="2700"/>
                </a:cubicBezTo>
                <a:cubicBezTo>
                  <a:pt x="20160" y="2700"/>
                  <a:pt x="20160" y="18900"/>
                  <a:pt x="20160" y="18900"/>
                </a:cubicBezTo>
                <a:close/>
                <a:moveTo>
                  <a:pt x="18720" y="0"/>
                </a:moveTo>
                <a:lnTo>
                  <a:pt x="2880" y="0"/>
                </a:lnTo>
                <a:cubicBezTo>
                  <a:pt x="1289" y="0"/>
                  <a:pt x="0" y="1208"/>
                  <a:pt x="0" y="2700"/>
                </a:cubicBezTo>
                <a:lnTo>
                  <a:pt x="0" y="18900"/>
                </a:lnTo>
                <a:cubicBezTo>
                  <a:pt x="0" y="20391"/>
                  <a:pt x="1289" y="21599"/>
                  <a:pt x="2880" y="21599"/>
                </a:cubicBezTo>
                <a:lnTo>
                  <a:pt x="18720" y="21599"/>
                </a:lnTo>
                <a:cubicBezTo>
                  <a:pt x="20310" y="21599"/>
                  <a:pt x="21599" y="20391"/>
                  <a:pt x="21599" y="18900"/>
                </a:cubicBezTo>
                <a:lnTo>
                  <a:pt x="21599" y="2700"/>
                </a:lnTo>
                <a:cubicBezTo>
                  <a:pt x="21599" y="1208"/>
                  <a:pt x="20310" y="0"/>
                  <a:pt x="18720" y="0"/>
                </a:cubicBezTo>
              </a:path>
            </a:pathLst>
          </a:custGeom>
          <a:gradFill>
            <a:gsLst>
              <a:gs pos="0">
                <a:srgbClr val="F6D23D"/>
              </a:gs>
              <a:gs pos="57000">
                <a:srgbClr val="F3E9A3"/>
              </a:gs>
              <a:gs pos="100000">
                <a:srgbClr val="F6CD39"/>
              </a:gs>
            </a:gsLst>
            <a:lin ang="5400000" scaled="1"/>
          </a:gra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165"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458" name="AutoShape 79"/>
          <p:cNvSpPr/>
          <p:nvPr/>
        </p:nvSpPr>
        <p:spPr bwMode="auto">
          <a:xfrm>
            <a:off x="9184217" y="1955801"/>
            <a:ext cx="328083" cy="3005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418" y="20519"/>
                </a:moveTo>
                <a:lnTo>
                  <a:pt x="14053" y="16248"/>
                </a:lnTo>
                <a:lnTo>
                  <a:pt x="16690" y="12959"/>
                </a:lnTo>
                <a:lnTo>
                  <a:pt x="20618" y="17689"/>
                </a:lnTo>
                <a:lnTo>
                  <a:pt x="20618" y="20519"/>
                </a:lnTo>
                <a:cubicBezTo>
                  <a:pt x="20618" y="20519"/>
                  <a:pt x="17418" y="20519"/>
                  <a:pt x="17418" y="20519"/>
                </a:cubicBezTo>
                <a:close/>
                <a:moveTo>
                  <a:pt x="981" y="11446"/>
                </a:moveTo>
                <a:lnTo>
                  <a:pt x="4909" y="6479"/>
                </a:lnTo>
                <a:lnTo>
                  <a:pt x="12828" y="16353"/>
                </a:lnTo>
                <a:lnTo>
                  <a:pt x="13398" y="17064"/>
                </a:lnTo>
                <a:lnTo>
                  <a:pt x="16109" y="20519"/>
                </a:lnTo>
                <a:lnTo>
                  <a:pt x="981" y="20519"/>
                </a:lnTo>
                <a:cubicBezTo>
                  <a:pt x="981" y="20519"/>
                  <a:pt x="981" y="11446"/>
                  <a:pt x="981" y="11446"/>
                </a:cubicBezTo>
                <a:close/>
                <a:moveTo>
                  <a:pt x="20618" y="1080"/>
                </a:moveTo>
                <a:lnTo>
                  <a:pt x="20618" y="16058"/>
                </a:lnTo>
                <a:lnTo>
                  <a:pt x="17427" y="12244"/>
                </a:lnTo>
                <a:cubicBezTo>
                  <a:pt x="17240" y="12012"/>
                  <a:pt x="16972" y="11879"/>
                  <a:pt x="16690" y="11879"/>
                </a:cubicBezTo>
                <a:cubicBezTo>
                  <a:pt x="16409" y="11879"/>
                  <a:pt x="16141" y="12012"/>
                  <a:pt x="15954" y="12244"/>
                </a:cubicBezTo>
                <a:lnTo>
                  <a:pt x="13399" y="15432"/>
                </a:lnTo>
                <a:lnTo>
                  <a:pt x="5645" y="5764"/>
                </a:lnTo>
                <a:cubicBezTo>
                  <a:pt x="5458" y="5532"/>
                  <a:pt x="5190" y="5400"/>
                  <a:pt x="4909" y="5400"/>
                </a:cubicBezTo>
                <a:cubicBezTo>
                  <a:pt x="4627" y="5400"/>
                  <a:pt x="4359" y="5532"/>
                  <a:pt x="4172" y="5764"/>
                </a:cubicBezTo>
                <a:lnTo>
                  <a:pt x="981" y="9812"/>
                </a:lnTo>
                <a:lnTo>
                  <a:pt x="981" y="1080"/>
                </a:lnTo>
                <a:cubicBezTo>
                  <a:pt x="981" y="1080"/>
                  <a:pt x="20618" y="1080"/>
                  <a:pt x="20618" y="1080"/>
                </a:cubicBezTo>
                <a:close/>
                <a:moveTo>
                  <a:pt x="20618" y="0"/>
                </a:moveTo>
                <a:lnTo>
                  <a:pt x="981" y="0"/>
                </a:lnTo>
                <a:cubicBezTo>
                  <a:pt x="439" y="0"/>
                  <a:pt x="0" y="483"/>
                  <a:pt x="0" y="1080"/>
                </a:cubicBezTo>
                <a:lnTo>
                  <a:pt x="0" y="20519"/>
                </a:lnTo>
                <a:cubicBezTo>
                  <a:pt x="0" y="21116"/>
                  <a:pt x="439" y="21599"/>
                  <a:pt x="981" y="21599"/>
                </a:cubicBezTo>
                <a:lnTo>
                  <a:pt x="20618" y="21599"/>
                </a:lnTo>
                <a:cubicBezTo>
                  <a:pt x="21160" y="21599"/>
                  <a:pt x="21600" y="21116"/>
                  <a:pt x="21600" y="20519"/>
                </a:cubicBezTo>
                <a:lnTo>
                  <a:pt x="21600" y="1080"/>
                </a:lnTo>
                <a:cubicBezTo>
                  <a:pt x="21600" y="483"/>
                  <a:pt x="21160" y="0"/>
                  <a:pt x="20618" y="0"/>
                </a:cubicBezTo>
              </a:path>
            </a:pathLst>
          </a:custGeom>
          <a:gradFill>
            <a:gsLst>
              <a:gs pos="0">
                <a:srgbClr val="F6D23D"/>
              </a:gs>
              <a:gs pos="57000">
                <a:srgbClr val="F3E9A3"/>
              </a:gs>
              <a:gs pos="100000">
                <a:srgbClr val="F6CD39"/>
              </a:gs>
            </a:gsLst>
            <a:lin ang="5400000" scaled="1"/>
          </a:gra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165"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459" name="AutoShape 80"/>
          <p:cNvSpPr/>
          <p:nvPr/>
        </p:nvSpPr>
        <p:spPr bwMode="auto">
          <a:xfrm>
            <a:off x="9362017" y="2002367"/>
            <a:ext cx="91016" cy="88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3600"/>
                </a:moveTo>
                <a:cubicBezTo>
                  <a:pt x="14769" y="3600"/>
                  <a:pt x="17999" y="6827"/>
                  <a:pt x="17999" y="10800"/>
                </a:cubicBezTo>
                <a:cubicBezTo>
                  <a:pt x="17999" y="14769"/>
                  <a:pt x="14769" y="18000"/>
                  <a:pt x="10800" y="18000"/>
                </a:cubicBezTo>
                <a:cubicBezTo>
                  <a:pt x="6830" y="18000"/>
                  <a:pt x="3600" y="14769"/>
                  <a:pt x="3600" y="10800"/>
                </a:cubicBezTo>
                <a:cubicBezTo>
                  <a:pt x="3600" y="6827"/>
                  <a:pt x="6830" y="3600"/>
                  <a:pt x="10800" y="3600"/>
                </a:cubicBezTo>
                <a:moveTo>
                  <a:pt x="10800" y="21599"/>
                </a:moveTo>
                <a:cubicBezTo>
                  <a:pt x="16766" y="21599"/>
                  <a:pt x="21600" y="16762"/>
                  <a:pt x="21600" y="10800"/>
                </a:cubicBezTo>
                <a:cubicBezTo>
                  <a:pt x="21600" y="4833"/>
                  <a:pt x="16766" y="0"/>
                  <a:pt x="10800" y="0"/>
                </a:cubicBezTo>
                <a:cubicBezTo>
                  <a:pt x="4833" y="0"/>
                  <a:pt x="0" y="4833"/>
                  <a:pt x="0" y="10800"/>
                </a:cubicBezTo>
                <a:cubicBezTo>
                  <a:pt x="0" y="16762"/>
                  <a:pt x="4833" y="21599"/>
                  <a:pt x="10800" y="21599"/>
                </a:cubicBezTo>
              </a:path>
            </a:pathLst>
          </a:custGeom>
          <a:gradFill>
            <a:gsLst>
              <a:gs pos="0">
                <a:srgbClr val="F6D23D"/>
              </a:gs>
              <a:gs pos="57000">
                <a:srgbClr val="F3E9A3"/>
              </a:gs>
              <a:gs pos="100000">
                <a:srgbClr val="F6CD39"/>
              </a:gs>
            </a:gsLst>
            <a:lin ang="5400000" scaled="1"/>
          </a:gra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165"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grpSp>
        <p:nvGrpSpPr>
          <p:cNvPr id="460" name="Group 82"/>
          <p:cNvGrpSpPr/>
          <p:nvPr/>
        </p:nvGrpSpPr>
        <p:grpSpPr>
          <a:xfrm>
            <a:off x="8150191" y="1896531"/>
            <a:ext cx="478887" cy="478887"/>
            <a:chOff x="8216107" y="1647825"/>
            <a:chExt cx="464344" cy="464344"/>
          </a:xfrm>
          <a:gradFill>
            <a:gsLst>
              <a:gs pos="0">
                <a:srgbClr val="F6D23D"/>
              </a:gs>
              <a:gs pos="57000">
                <a:srgbClr val="F3E9A3"/>
              </a:gs>
              <a:gs pos="100000">
                <a:srgbClr val="F6CD39"/>
              </a:gs>
            </a:gsLst>
            <a:lin ang="5400000" scaled="1"/>
          </a:gradFill>
        </p:grpSpPr>
        <p:sp>
          <p:nvSpPr>
            <p:cNvPr id="461" name="AutoShape 81"/>
            <p:cNvSpPr/>
            <p:nvPr/>
          </p:nvSpPr>
          <p:spPr bwMode="auto">
            <a:xfrm>
              <a:off x="8216107" y="1647825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35" y="9811"/>
                  </a:moveTo>
                  <a:cubicBezTo>
                    <a:pt x="20220" y="10144"/>
                    <a:pt x="20081" y="10800"/>
                    <a:pt x="18899" y="10800"/>
                  </a:cubicBezTo>
                  <a:lnTo>
                    <a:pt x="17549" y="10800"/>
                  </a:lnTo>
                  <a:cubicBezTo>
                    <a:pt x="17363" y="10800"/>
                    <a:pt x="17212" y="10950"/>
                    <a:pt x="17212" y="11137"/>
                  </a:cubicBezTo>
                  <a:cubicBezTo>
                    <a:pt x="17212" y="11324"/>
                    <a:pt x="17363" y="11475"/>
                    <a:pt x="17549" y="11475"/>
                  </a:cubicBezTo>
                  <a:lnTo>
                    <a:pt x="18858" y="11475"/>
                  </a:lnTo>
                  <a:cubicBezTo>
                    <a:pt x="19870" y="11475"/>
                    <a:pt x="20003" y="12314"/>
                    <a:pt x="19938" y="12719"/>
                  </a:cubicBezTo>
                  <a:cubicBezTo>
                    <a:pt x="19855" y="13223"/>
                    <a:pt x="19618" y="14175"/>
                    <a:pt x="18478" y="14175"/>
                  </a:cubicBezTo>
                  <a:lnTo>
                    <a:pt x="16874" y="14175"/>
                  </a:lnTo>
                  <a:cubicBezTo>
                    <a:pt x="16688" y="14175"/>
                    <a:pt x="16537" y="14325"/>
                    <a:pt x="16537" y="14512"/>
                  </a:cubicBezTo>
                  <a:cubicBezTo>
                    <a:pt x="16537" y="14699"/>
                    <a:pt x="16688" y="14850"/>
                    <a:pt x="16874" y="14850"/>
                  </a:cubicBezTo>
                  <a:lnTo>
                    <a:pt x="18203" y="14850"/>
                  </a:lnTo>
                  <a:cubicBezTo>
                    <a:pt x="19343" y="14850"/>
                    <a:pt x="19243" y="15718"/>
                    <a:pt x="19079" y="16237"/>
                  </a:cubicBezTo>
                  <a:cubicBezTo>
                    <a:pt x="18864" y="16918"/>
                    <a:pt x="18732" y="17549"/>
                    <a:pt x="17297" y="17549"/>
                  </a:cubicBezTo>
                  <a:lnTo>
                    <a:pt x="16196" y="17549"/>
                  </a:lnTo>
                  <a:cubicBezTo>
                    <a:pt x="16009" y="17549"/>
                    <a:pt x="15859" y="17700"/>
                    <a:pt x="15859" y="17887"/>
                  </a:cubicBezTo>
                  <a:cubicBezTo>
                    <a:pt x="15859" y="18073"/>
                    <a:pt x="16009" y="18225"/>
                    <a:pt x="16196" y="18225"/>
                  </a:cubicBezTo>
                  <a:lnTo>
                    <a:pt x="17255" y="18225"/>
                  </a:lnTo>
                  <a:cubicBezTo>
                    <a:pt x="17993" y="18225"/>
                    <a:pt x="18027" y="18923"/>
                    <a:pt x="17950" y="19174"/>
                  </a:cubicBezTo>
                  <a:cubicBezTo>
                    <a:pt x="17866" y="19448"/>
                    <a:pt x="17767" y="19651"/>
                    <a:pt x="17762" y="19660"/>
                  </a:cubicBezTo>
                  <a:cubicBezTo>
                    <a:pt x="17558" y="20028"/>
                    <a:pt x="17229" y="20249"/>
                    <a:pt x="16534" y="20249"/>
                  </a:cubicBezTo>
                  <a:lnTo>
                    <a:pt x="12844" y="20249"/>
                  </a:lnTo>
                  <a:cubicBezTo>
                    <a:pt x="10990" y="20249"/>
                    <a:pt x="9151" y="19829"/>
                    <a:pt x="9104" y="19818"/>
                  </a:cubicBezTo>
                  <a:cubicBezTo>
                    <a:pt x="6299" y="19172"/>
                    <a:pt x="6152" y="19122"/>
                    <a:pt x="5976" y="19072"/>
                  </a:cubicBezTo>
                  <a:cubicBezTo>
                    <a:pt x="5976" y="19072"/>
                    <a:pt x="5405" y="18976"/>
                    <a:pt x="5405" y="18478"/>
                  </a:cubicBezTo>
                  <a:lnTo>
                    <a:pt x="5399" y="9155"/>
                  </a:lnTo>
                  <a:cubicBezTo>
                    <a:pt x="5399" y="8839"/>
                    <a:pt x="5601" y="8552"/>
                    <a:pt x="5935" y="8452"/>
                  </a:cubicBezTo>
                  <a:cubicBezTo>
                    <a:pt x="5977" y="8435"/>
                    <a:pt x="6034" y="8419"/>
                    <a:pt x="6074" y="8401"/>
                  </a:cubicBezTo>
                  <a:cubicBezTo>
                    <a:pt x="9158" y="7125"/>
                    <a:pt x="10097" y="4324"/>
                    <a:pt x="10124" y="2025"/>
                  </a:cubicBezTo>
                  <a:cubicBezTo>
                    <a:pt x="10128" y="1702"/>
                    <a:pt x="10378" y="1350"/>
                    <a:pt x="10800" y="1350"/>
                  </a:cubicBezTo>
                  <a:cubicBezTo>
                    <a:pt x="11514" y="1350"/>
                    <a:pt x="12774" y="2782"/>
                    <a:pt x="12774" y="4554"/>
                  </a:cubicBezTo>
                  <a:cubicBezTo>
                    <a:pt x="12774" y="6155"/>
                    <a:pt x="12711" y="6432"/>
                    <a:pt x="12149" y="8100"/>
                  </a:cubicBezTo>
                  <a:cubicBezTo>
                    <a:pt x="18899" y="8100"/>
                    <a:pt x="18852" y="8196"/>
                    <a:pt x="19448" y="8353"/>
                  </a:cubicBezTo>
                  <a:cubicBezTo>
                    <a:pt x="20187" y="8564"/>
                    <a:pt x="20249" y="9175"/>
                    <a:pt x="20249" y="9386"/>
                  </a:cubicBezTo>
                  <a:cubicBezTo>
                    <a:pt x="20249" y="9618"/>
                    <a:pt x="20243" y="9584"/>
                    <a:pt x="20235" y="9811"/>
                  </a:cubicBezTo>
                  <a:moveTo>
                    <a:pt x="4724" y="19575"/>
                  </a:moveTo>
                  <a:cubicBezTo>
                    <a:pt x="4724" y="19948"/>
                    <a:pt x="4423" y="20249"/>
                    <a:pt x="4049" y="20249"/>
                  </a:cubicBezTo>
                  <a:lnTo>
                    <a:pt x="2024" y="20249"/>
                  </a:lnTo>
                  <a:cubicBezTo>
                    <a:pt x="1652" y="20249"/>
                    <a:pt x="1349" y="19948"/>
                    <a:pt x="1349" y="19575"/>
                  </a:cubicBezTo>
                  <a:lnTo>
                    <a:pt x="1349" y="8774"/>
                  </a:lnTo>
                  <a:cubicBezTo>
                    <a:pt x="1349" y="8401"/>
                    <a:pt x="1652" y="8100"/>
                    <a:pt x="2024" y="8100"/>
                  </a:cubicBezTo>
                  <a:lnTo>
                    <a:pt x="4049" y="8100"/>
                  </a:lnTo>
                  <a:cubicBezTo>
                    <a:pt x="4423" y="8100"/>
                    <a:pt x="4724" y="8401"/>
                    <a:pt x="4724" y="8774"/>
                  </a:cubicBezTo>
                  <a:cubicBezTo>
                    <a:pt x="4724" y="8774"/>
                    <a:pt x="4724" y="19575"/>
                    <a:pt x="4724" y="19575"/>
                  </a:cubicBezTo>
                  <a:close/>
                  <a:moveTo>
                    <a:pt x="19686" y="7069"/>
                  </a:moveTo>
                  <a:cubicBezTo>
                    <a:pt x="18842" y="6846"/>
                    <a:pt x="16858" y="6849"/>
                    <a:pt x="13956" y="6773"/>
                  </a:cubicBezTo>
                  <a:cubicBezTo>
                    <a:pt x="14093" y="6139"/>
                    <a:pt x="14124" y="5568"/>
                    <a:pt x="14124" y="4554"/>
                  </a:cubicBezTo>
                  <a:cubicBezTo>
                    <a:pt x="14124" y="2133"/>
                    <a:pt x="12361" y="0"/>
                    <a:pt x="10800" y="0"/>
                  </a:cubicBezTo>
                  <a:cubicBezTo>
                    <a:pt x="9698" y="0"/>
                    <a:pt x="8789" y="901"/>
                    <a:pt x="8774" y="2009"/>
                  </a:cubicBezTo>
                  <a:cubicBezTo>
                    <a:pt x="8760" y="3368"/>
                    <a:pt x="8340" y="5716"/>
                    <a:pt x="6074" y="6906"/>
                  </a:cubicBezTo>
                  <a:cubicBezTo>
                    <a:pt x="5908" y="6994"/>
                    <a:pt x="5433" y="7228"/>
                    <a:pt x="5364" y="7259"/>
                  </a:cubicBezTo>
                  <a:lnTo>
                    <a:pt x="5399" y="7289"/>
                  </a:lnTo>
                  <a:cubicBezTo>
                    <a:pt x="5045" y="6984"/>
                    <a:pt x="4554" y="6750"/>
                    <a:pt x="4049" y="6750"/>
                  </a:cubicBezTo>
                  <a:lnTo>
                    <a:pt x="2024" y="6750"/>
                  </a:lnTo>
                  <a:cubicBezTo>
                    <a:pt x="908" y="6750"/>
                    <a:pt x="0" y="7658"/>
                    <a:pt x="0" y="8774"/>
                  </a:cubicBezTo>
                  <a:lnTo>
                    <a:pt x="0" y="19575"/>
                  </a:lnTo>
                  <a:cubicBezTo>
                    <a:pt x="0" y="20691"/>
                    <a:pt x="908" y="21599"/>
                    <a:pt x="2024" y="21599"/>
                  </a:cubicBezTo>
                  <a:lnTo>
                    <a:pt x="4049" y="21599"/>
                  </a:lnTo>
                  <a:cubicBezTo>
                    <a:pt x="4853" y="21599"/>
                    <a:pt x="5525" y="21114"/>
                    <a:pt x="5850" y="20434"/>
                  </a:cubicBezTo>
                  <a:cubicBezTo>
                    <a:pt x="5859" y="20437"/>
                    <a:pt x="5873" y="20441"/>
                    <a:pt x="5882" y="20442"/>
                  </a:cubicBezTo>
                  <a:cubicBezTo>
                    <a:pt x="5927" y="20454"/>
                    <a:pt x="5979" y="20467"/>
                    <a:pt x="6044" y="20485"/>
                  </a:cubicBezTo>
                  <a:cubicBezTo>
                    <a:pt x="6056" y="20487"/>
                    <a:pt x="6062" y="20488"/>
                    <a:pt x="6074" y="20492"/>
                  </a:cubicBezTo>
                  <a:cubicBezTo>
                    <a:pt x="6464" y="20588"/>
                    <a:pt x="7212" y="20768"/>
                    <a:pt x="8812" y="21135"/>
                  </a:cubicBezTo>
                  <a:cubicBezTo>
                    <a:pt x="9155" y="21213"/>
                    <a:pt x="10966" y="21599"/>
                    <a:pt x="12844" y="21599"/>
                  </a:cubicBezTo>
                  <a:lnTo>
                    <a:pt x="16534" y="21599"/>
                  </a:lnTo>
                  <a:cubicBezTo>
                    <a:pt x="17659" y="21599"/>
                    <a:pt x="18469" y="21167"/>
                    <a:pt x="18952" y="20298"/>
                  </a:cubicBezTo>
                  <a:cubicBezTo>
                    <a:pt x="18958" y="20285"/>
                    <a:pt x="19114" y="19982"/>
                    <a:pt x="19240" y="19572"/>
                  </a:cubicBezTo>
                  <a:cubicBezTo>
                    <a:pt x="19336" y="19263"/>
                    <a:pt x="19371" y="18827"/>
                    <a:pt x="19256" y="18384"/>
                  </a:cubicBezTo>
                  <a:cubicBezTo>
                    <a:pt x="19981" y="17886"/>
                    <a:pt x="20214" y="17133"/>
                    <a:pt x="20366" y="16643"/>
                  </a:cubicBezTo>
                  <a:cubicBezTo>
                    <a:pt x="20620" y="15838"/>
                    <a:pt x="20544" y="15235"/>
                    <a:pt x="20367" y="14803"/>
                  </a:cubicBezTo>
                  <a:cubicBezTo>
                    <a:pt x="20775" y="14418"/>
                    <a:pt x="21122" y="13831"/>
                    <a:pt x="21269" y="12935"/>
                  </a:cubicBezTo>
                  <a:cubicBezTo>
                    <a:pt x="21361" y="12380"/>
                    <a:pt x="21263" y="11809"/>
                    <a:pt x="21007" y="11334"/>
                  </a:cubicBezTo>
                  <a:cubicBezTo>
                    <a:pt x="21389" y="10905"/>
                    <a:pt x="21564" y="10365"/>
                    <a:pt x="21583" y="9865"/>
                  </a:cubicBezTo>
                  <a:lnTo>
                    <a:pt x="21591" y="9724"/>
                  </a:lnTo>
                  <a:cubicBezTo>
                    <a:pt x="21596" y="9635"/>
                    <a:pt x="21600" y="9581"/>
                    <a:pt x="21600" y="9386"/>
                  </a:cubicBezTo>
                  <a:cubicBezTo>
                    <a:pt x="21600" y="8533"/>
                    <a:pt x="21010" y="7446"/>
                    <a:pt x="19686" y="706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462" name="AutoShape 82"/>
            <p:cNvSpPr/>
            <p:nvPr/>
          </p:nvSpPr>
          <p:spPr bwMode="auto">
            <a:xfrm>
              <a:off x="8259763" y="2024857"/>
              <a:ext cx="43657" cy="436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4400"/>
                  </a:moveTo>
                  <a:cubicBezTo>
                    <a:pt x="8820" y="14400"/>
                    <a:pt x="7200" y="12782"/>
                    <a:pt x="7200" y="10800"/>
                  </a:cubicBezTo>
                  <a:cubicBezTo>
                    <a:pt x="7200" y="8817"/>
                    <a:pt x="8820" y="7200"/>
                    <a:pt x="10800" y="7200"/>
                  </a:cubicBezTo>
                  <a:cubicBezTo>
                    <a:pt x="12779" y="7200"/>
                    <a:pt x="14400" y="8817"/>
                    <a:pt x="14400" y="10800"/>
                  </a:cubicBezTo>
                  <a:cubicBezTo>
                    <a:pt x="14400" y="12782"/>
                    <a:pt x="12779" y="14400"/>
                    <a:pt x="10800" y="14400"/>
                  </a:cubicBezTo>
                  <a:moveTo>
                    <a:pt x="10800" y="0"/>
                  </a:move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sp>
        <p:nvSpPr>
          <p:cNvPr id="463" name="AutoShape 83"/>
          <p:cNvSpPr/>
          <p:nvPr/>
        </p:nvSpPr>
        <p:spPr bwMode="auto">
          <a:xfrm>
            <a:off x="7192434" y="1970618"/>
            <a:ext cx="478367" cy="31538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610" y="13990"/>
                </a:moveTo>
                <a:cubicBezTo>
                  <a:pt x="11373" y="14259"/>
                  <a:pt x="11093" y="14400"/>
                  <a:pt x="10800" y="14400"/>
                </a:cubicBezTo>
                <a:cubicBezTo>
                  <a:pt x="10505" y="14400"/>
                  <a:pt x="10225" y="14259"/>
                  <a:pt x="9990" y="13990"/>
                </a:cubicBezTo>
                <a:lnTo>
                  <a:pt x="7198" y="10800"/>
                </a:lnTo>
                <a:lnTo>
                  <a:pt x="6636" y="10157"/>
                </a:lnTo>
                <a:lnTo>
                  <a:pt x="1349" y="4115"/>
                </a:lnTo>
                <a:lnTo>
                  <a:pt x="1349" y="4114"/>
                </a:lnTo>
                <a:cubicBezTo>
                  <a:pt x="1349" y="2980"/>
                  <a:pt x="1955" y="2057"/>
                  <a:pt x="2699" y="2057"/>
                </a:cubicBezTo>
                <a:lnTo>
                  <a:pt x="18899" y="2057"/>
                </a:lnTo>
                <a:cubicBezTo>
                  <a:pt x="19643" y="2057"/>
                  <a:pt x="20249" y="2980"/>
                  <a:pt x="20249" y="4114"/>
                </a:cubicBezTo>
                <a:cubicBezTo>
                  <a:pt x="20249" y="4114"/>
                  <a:pt x="11610" y="13990"/>
                  <a:pt x="11610" y="13990"/>
                </a:cubicBezTo>
                <a:close/>
                <a:moveTo>
                  <a:pt x="20249" y="16198"/>
                </a:moveTo>
                <a:lnTo>
                  <a:pt x="15525" y="10800"/>
                </a:lnTo>
                <a:lnTo>
                  <a:pt x="20249" y="5399"/>
                </a:lnTo>
                <a:cubicBezTo>
                  <a:pt x="20249" y="5399"/>
                  <a:pt x="20249" y="16198"/>
                  <a:pt x="20249" y="16198"/>
                </a:cubicBezTo>
                <a:close/>
                <a:moveTo>
                  <a:pt x="20249" y="17484"/>
                </a:moveTo>
                <a:cubicBezTo>
                  <a:pt x="20249" y="18620"/>
                  <a:pt x="19643" y="19541"/>
                  <a:pt x="18899" y="19541"/>
                </a:cubicBezTo>
                <a:lnTo>
                  <a:pt x="2699" y="19541"/>
                </a:lnTo>
                <a:cubicBezTo>
                  <a:pt x="1955" y="19541"/>
                  <a:pt x="1349" y="18620"/>
                  <a:pt x="1349" y="17484"/>
                </a:cubicBezTo>
                <a:lnTo>
                  <a:pt x="6636" y="11442"/>
                </a:lnTo>
                <a:lnTo>
                  <a:pt x="9585" y="14813"/>
                </a:lnTo>
                <a:cubicBezTo>
                  <a:pt x="9945" y="15222"/>
                  <a:pt x="10372" y="15429"/>
                  <a:pt x="10800" y="15429"/>
                </a:cubicBezTo>
                <a:cubicBezTo>
                  <a:pt x="11228" y="15429"/>
                  <a:pt x="11654" y="15222"/>
                  <a:pt x="12015" y="14813"/>
                </a:cubicBezTo>
                <a:lnTo>
                  <a:pt x="14963" y="11442"/>
                </a:lnTo>
                <a:cubicBezTo>
                  <a:pt x="14963" y="11442"/>
                  <a:pt x="20249" y="17484"/>
                  <a:pt x="20249" y="17484"/>
                </a:cubicBezTo>
                <a:close/>
                <a:moveTo>
                  <a:pt x="1349" y="5399"/>
                </a:moveTo>
                <a:lnTo>
                  <a:pt x="6074" y="10800"/>
                </a:lnTo>
                <a:lnTo>
                  <a:pt x="1349" y="16198"/>
                </a:lnTo>
                <a:cubicBezTo>
                  <a:pt x="1349" y="16198"/>
                  <a:pt x="1349" y="5399"/>
                  <a:pt x="1349" y="5399"/>
                </a:cubicBezTo>
                <a:close/>
                <a:moveTo>
                  <a:pt x="18899" y="0"/>
                </a:moveTo>
                <a:lnTo>
                  <a:pt x="2699" y="0"/>
                </a:lnTo>
                <a:cubicBezTo>
                  <a:pt x="1208" y="0"/>
                  <a:pt x="0" y="1842"/>
                  <a:pt x="0" y="4114"/>
                </a:cubicBezTo>
                <a:lnTo>
                  <a:pt x="0" y="17484"/>
                </a:lnTo>
                <a:cubicBezTo>
                  <a:pt x="0" y="19756"/>
                  <a:pt x="1208" y="21600"/>
                  <a:pt x="2699" y="21600"/>
                </a:cubicBezTo>
                <a:lnTo>
                  <a:pt x="18899" y="21600"/>
                </a:lnTo>
                <a:cubicBezTo>
                  <a:pt x="20391" y="21600"/>
                  <a:pt x="21600" y="19756"/>
                  <a:pt x="21600" y="17484"/>
                </a:cubicBezTo>
                <a:lnTo>
                  <a:pt x="21600" y="4114"/>
                </a:lnTo>
                <a:cubicBezTo>
                  <a:pt x="21600" y="1842"/>
                  <a:pt x="20391" y="0"/>
                  <a:pt x="18899" y="0"/>
                </a:cubicBezTo>
              </a:path>
            </a:pathLst>
          </a:custGeom>
          <a:gradFill>
            <a:gsLst>
              <a:gs pos="0">
                <a:srgbClr val="F6D23D"/>
              </a:gs>
              <a:gs pos="57000">
                <a:srgbClr val="F3E9A3"/>
              </a:gs>
              <a:gs pos="100000">
                <a:srgbClr val="F6CD39"/>
              </a:gs>
            </a:gsLst>
            <a:lin ang="5400000" scaled="1"/>
          </a:gra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165"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grpSp>
        <p:nvGrpSpPr>
          <p:cNvPr id="464" name="组合 162"/>
          <p:cNvGrpSpPr/>
          <p:nvPr/>
        </p:nvGrpSpPr>
        <p:grpSpPr bwMode="auto">
          <a:xfrm>
            <a:off x="6233584" y="1896534"/>
            <a:ext cx="480483" cy="478367"/>
            <a:chOff x="4675188" y="1422400"/>
            <a:chExt cx="360362" cy="358775"/>
          </a:xfrm>
          <a:gradFill>
            <a:gsLst>
              <a:gs pos="0">
                <a:srgbClr val="F6D23D"/>
              </a:gs>
              <a:gs pos="57000">
                <a:srgbClr val="F3E9A3"/>
              </a:gs>
              <a:gs pos="100000">
                <a:srgbClr val="F6CD39"/>
              </a:gs>
            </a:gsLst>
            <a:lin ang="5400000" scaled="1"/>
          </a:gradFill>
        </p:grpSpPr>
        <p:sp>
          <p:nvSpPr>
            <p:cNvPr id="465" name="AutoShape 84"/>
            <p:cNvSpPr/>
            <p:nvPr/>
          </p:nvSpPr>
          <p:spPr bwMode="auto">
            <a:xfrm>
              <a:off x="4675188" y="1422400"/>
              <a:ext cx="360362" cy="358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8900"/>
                  </a:moveTo>
                  <a:cubicBezTo>
                    <a:pt x="20249" y="19643"/>
                    <a:pt x="19644" y="20249"/>
                    <a:pt x="18899" y="20249"/>
                  </a:cubicBezTo>
                  <a:lnTo>
                    <a:pt x="2699" y="20249"/>
                  </a:lnTo>
                  <a:cubicBezTo>
                    <a:pt x="1955" y="20249"/>
                    <a:pt x="1349" y="19643"/>
                    <a:pt x="1349" y="18900"/>
                  </a:cubicBezTo>
                  <a:lnTo>
                    <a:pt x="1349" y="5400"/>
                  </a:lnTo>
                  <a:cubicBezTo>
                    <a:pt x="1349" y="5027"/>
                    <a:pt x="1652" y="4725"/>
                    <a:pt x="2024" y="4725"/>
                  </a:cubicBezTo>
                  <a:lnTo>
                    <a:pt x="2699" y="4725"/>
                  </a:lnTo>
                  <a:lnTo>
                    <a:pt x="2699" y="18225"/>
                  </a:lnTo>
                  <a:cubicBezTo>
                    <a:pt x="2699" y="18598"/>
                    <a:pt x="3001" y="18900"/>
                    <a:pt x="3374" y="18900"/>
                  </a:cubicBezTo>
                  <a:cubicBezTo>
                    <a:pt x="3748" y="18900"/>
                    <a:pt x="4049" y="18598"/>
                    <a:pt x="4049" y="18225"/>
                  </a:cubicBezTo>
                  <a:lnTo>
                    <a:pt x="4049" y="2025"/>
                  </a:lnTo>
                  <a:cubicBezTo>
                    <a:pt x="4049" y="1652"/>
                    <a:pt x="4352" y="1350"/>
                    <a:pt x="4724" y="1350"/>
                  </a:cubicBezTo>
                  <a:lnTo>
                    <a:pt x="19575" y="1350"/>
                  </a:lnTo>
                  <a:cubicBezTo>
                    <a:pt x="19947" y="1350"/>
                    <a:pt x="20249" y="1652"/>
                    <a:pt x="20249" y="2025"/>
                  </a:cubicBezTo>
                  <a:cubicBezTo>
                    <a:pt x="20249" y="2025"/>
                    <a:pt x="20249" y="18900"/>
                    <a:pt x="20249" y="18900"/>
                  </a:cubicBezTo>
                  <a:close/>
                  <a:moveTo>
                    <a:pt x="19575" y="0"/>
                  </a:moveTo>
                  <a:lnTo>
                    <a:pt x="4724" y="0"/>
                  </a:lnTo>
                  <a:cubicBezTo>
                    <a:pt x="3606" y="0"/>
                    <a:pt x="2699" y="905"/>
                    <a:pt x="2699" y="2025"/>
                  </a:cubicBezTo>
                  <a:lnTo>
                    <a:pt x="2699" y="3375"/>
                  </a:lnTo>
                  <a:lnTo>
                    <a:pt x="2024" y="3375"/>
                  </a:lnTo>
                  <a:cubicBezTo>
                    <a:pt x="906" y="3375"/>
                    <a:pt x="0" y="4280"/>
                    <a:pt x="0" y="5400"/>
                  </a:cubicBezTo>
                  <a:lnTo>
                    <a:pt x="0" y="18900"/>
                  </a:lnTo>
                  <a:cubicBezTo>
                    <a:pt x="0" y="20391"/>
                    <a:pt x="1208" y="21599"/>
                    <a:pt x="2699" y="21599"/>
                  </a:cubicBezTo>
                  <a:lnTo>
                    <a:pt x="18899" y="21599"/>
                  </a:lnTo>
                  <a:cubicBezTo>
                    <a:pt x="20391" y="21599"/>
                    <a:pt x="21600" y="20391"/>
                    <a:pt x="21600" y="18900"/>
                  </a:cubicBezTo>
                  <a:lnTo>
                    <a:pt x="21600" y="2025"/>
                  </a:lnTo>
                  <a:cubicBezTo>
                    <a:pt x="21600" y="905"/>
                    <a:pt x="20693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466" name="AutoShape 85"/>
            <p:cNvSpPr/>
            <p:nvPr/>
          </p:nvSpPr>
          <p:spPr bwMode="auto">
            <a:xfrm>
              <a:off x="4889500" y="1557338"/>
              <a:ext cx="100013" cy="11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00" y="21599"/>
                  </a:moveTo>
                  <a:lnTo>
                    <a:pt x="20400" y="21599"/>
                  </a:lnTo>
                  <a:cubicBezTo>
                    <a:pt x="21062" y="21599"/>
                    <a:pt x="21600" y="16748"/>
                    <a:pt x="21600" y="10800"/>
                  </a:cubicBezTo>
                  <a:cubicBezTo>
                    <a:pt x="21600" y="4830"/>
                    <a:pt x="21062" y="0"/>
                    <a:pt x="20400" y="0"/>
                  </a:cubicBezTo>
                  <a:lnTo>
                    <a:pt x="1200" y="0"/>
                  </a:lnTo>
                  <a:cubicBezTo>
                    <a:pt x="537" y="0"/>
                    <a:pt x="0" y="4830"/>
                    <a:pt x="0" y="10800"/>
                  </a:cubicBezTo>
                  <a:cubicBezTo>
                    <a:pt x="0" y="16748"/>
                    <a:pt x="537" y="21599"/>
                    <a:pt x="12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467" name="AutoShape 86"/>
            <p:cNvSpPr/>
            <p:nvPr/>
          </p:nvSpPr>
          <p:spPr bwMode="auto">
            <a:xfrm>
              <a:off x="4889500" y="1522413"/>
              <a:ext cx="100013" cy="127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00" y="21599"/>
                  </a:moveTo>
                  <a:lnTo>
                    <a:pt x="20400" y="21599"/>
                  </a:lnTo>
                  <a:cubicBezTo>
                    <a:pt x="21062" y="21599"/>
                    <a:pt x="21600" y="16748"/>
                    <a:pt x="21600" y="10800"/>
                  </a:cubicBezTo>
                  <a:cubicBezTo>
                    <a:pt x="21600" y="4830"/>
                    <a:pt x="21062" y="0"/>
                    <a:pt x="20400" y="0"/>
                  </a:cubicBezTo>
                  <a:lnTo>
                    <a:pt x="1200" y="0"/>
                  </a:lnTo>
                  <a:cubicBezTo>
                    <a:pt x="537" y="0"/>
                    <a:pt x="0" y="4830"/>
                    <a:pt x="0" y="10800"/>
                  </a:cubicBezTo>
                  <a:cubicBezTo>
                    <a:pt x="0" y="16748"/>
                    <a:pt x="537" y="21599"/>
                    <a:pt x="12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468" name="AutoShape 87"/>
            <p:cNvSpPr/>
            <p:nvPr/>
          </p:nvSpPr>
          <p:spPr bwMode="auto">
            <a:xfrm>
              <a:off x="4889500" y="1489075"/>
              <a:ext cx="100013" cy="127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00" y="21599"/>
                  </a:moveTo>
                  <a:lnTo>
                    <a:pt x="20400" y="21599"/>
                  </a:lnTo>
                  <a:cubicBezTo>
                    <a:pt x="21062" y="21599"/>
                    <a:pt x="21600" y="16748"/>
                    <a:pt x="21600" y="10800"/>
                  </a:cubicBezTo>
                  <a:cubicBezTo>
                    <a:pt x="21600" y="4830"/>
                    <a:pt x="21062" y="0"/>
                    <a:pt x="20400" y="0"/>
                  </a:cubicBezTo>
                  <a:lnTo>
                    <a:pt x="1200" y="0"/>
                  </a:lnTo>
                  <a:cubicBezTo>
                    <a:pt x="537" y="0"/>
                    <a:pt x="0" y="4830"/>
                    <a:pt x="0" y="10800"/>
                  </a:cubicBezTo>
                  <a:cubicBezTo>
                    <a:pt x="0" y="16748"/>
                    <a:pt x="537" y="21599"/>
                    <a:pt x="12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469" name="AutoShape 88"/>
            <p:cNvSpPr/>
            <p:nvPr/>
          </p:nvSpPr>
          <p:spPr bwMode="auto">
            <a:xfrm>
              <a:off x="4765675" y="1725613"/>
              <a:ext cx="100013" cy="11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470" name="AutoShape 89"/>
            <p:cNvSpPr/>
            <p:nvPr/>
          </p:nvSpPr>
          <p:spPr bwMode="auto">
            <a:xfrm>
              <a:off x="4765675" y="1692275"/>
              <a:ext cx="100013" cy="111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471" name="AutoShape 90"/>
            <p:cNvSpPr/>
            <p:nvPr/>
          </p:nvSpPr>
          <p:spPr bwMode="auto">
            <a:xfrm>
              <a:off x="4765675" y="1658938"/>
              <a:ext cx="100013" cy="95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472" name="AutoShape 91"/>
            <p:cNvSpPr/>
            <p:nvPr/>
          </p:nvSpPr>
          <p:spPr bwMode="auto">
            <a:xfrm>
              <a:off x="4889500" y="1725613"/>
              <a:ext cx="100013" cy="11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473" name="AutoShape 92"/>
            <p:cNvSpPr/>
            <p:nvPr/>
          </p:nvSpPr>
          <p:spPr bwMode="auto">
            <a:xfrm>
              <a:off x="4889500" y="1692275"/>
              <a:ext cx="100013" cy="111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474" name="AutoShape 93"/>
            <p:cNvSpPr/>
            <p:nvPr/>
          </p:nvSpPr>
          <p:spPr bwMode="auto">
            <a:xfrm>
              <a:off x="4889500" y="1658938"/>
              <a:ext cx="100013" cy="95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475" name="AutoShape 94"/>
            <p:cNvSpPr/>
            <p:nvPr/>
          </p:nvSpPr>
          <p:spPr bwMode="auto">
            <a:xfrm>
              <a:off x="4765675" y="1590675"/>
              <a:ext cx="223838" cy="111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60" y="0"/>
                  </a:moveTo>
                  <a:lnTo>
                    <a:pt x="540" y="0"/>
                  </a:lnTo>
                  <a:cubicBezTo>
                    <a:pt x="242" y="0"/>
                    <a:pt x="0" y="4851"/>
                    <a:pt x="0" y="10800"/>
                  </a:cubicBezTo>
                  <a:cubicBezTo>
                    <a:pt x="0" y="16769"/>
                    <a:pt x="242" y="21599"/>
                    <a:pt x="540" y="21599"/>
                  </a:cubicBezTo>
                  <a:lnTo>
                    <a:pt x="21060" y="21599"/>
                  </a:lnTo>
                  <a:cubicBezTo>
                    <a:pt x="21357" y="21599"/>
                    <a:pt x="21600" y="16769"/>
                    <a:pt x="21600" y="10800"/>
                  </a:cubicBezTo>
                  <a:cubicBezTo>
                    <a:pt x="21600" y="4851"/>
                    <a:pt x="21357" y="0"/>
                    <a:pt x="210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476" name="AutoShape 95"/>
            <p:cNvSpPr/>
            <p:nvPr/>
          </p:nvSpPr>
          <p:spPr bwMode="auto">
            <a:xfrm>
              <a:off x="4765675" y="1624013"/>
              <a:ext cx="223838" cy="11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60" y="0"/>
                  </a:moveTo>
                  <a:lnTo>
                    <a:pt x="540" y="0"/>
                  </a:lnTo>
                  <a:cubicBezTo>
                    <a:pt x="242" y="0"/>
                    <a:pt x="0" y="4851"/>
                    <a:pt x="0" y="10800"/>
                  </a:cubicBezTo>
                  <a:cubicBezTo>
                    <a:pt x="0" y="16790"/>
                    <a:pt x="242" y="21599"/>
                    <a:pt x="540" y="21599"/>
                  </a:cubicBezTo>
                  <a:lnTo>
                    <a:pt x="21060" y="21599"/>
                  </a:lnTo>
                  <a:cubicBezTo>
                    <a:pt x="21357" y="21599"/>
                    <a:pt x="21600" y="16790"/>
                    <a:pt x="21600" y="10800"/>
                  </a:cubicBezTo>
                  <a:cubicBezTo>
                    <a:pt x="21600" y="4851"/>
                    <a:pt x="21357" y="0"/>
                    <a:pt x="210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477" name="AutoShape 96"/>
            <p:cNvSpPr/>
            <p:nvPr/>
          </p:nvSpPr>
          <p:spPr bwMode="auto">
            <a:xfrm>
              <a:off x="4765675" y="1466850"/>
              <a:ext cx="100013" cy="1016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4799" y="4792"/>
                  </a:moveTo>
                  <a:lnTo>
                    <a:pt x="16800" y="4792"/>
                  </a:lnTo>
                  <a:lnTo>
                    <a:pt x="16800" y="16797"/>
                  </a:lnTo>
                  <a:lnTo>
                    <a:pt x="4799" y="16797"/>
                  </a:lnTo>
                  <a:cubicBezTo>
                    <a:pt x="4799" y="16797"/>
                    <a:pt x="4799" y="4792"/>
                    <a:pt x="4799" y="4792"/>
                  </a:cubicBezTo>
                  <a:close/>
                  <a:moveTo>
                    <a:pt x="2399" y="21600"/>
                  </a:moveTo>
                  <a:lnTo>
                    <a:pt x="19199" y="21600"/>
                  </a:lnTo>
                  <a:cubicBezTo>
                    <a:pt x="20527" y="21600"/>
                    <a:pt x="21600" y="20523"/>
                    <a:pt x="21600" y="19198"/>
                  </a:cubicBezTo>
                  <a:lnTo>
                    <a:pt x="21600" y="2401"/>
                  </a:lnTo>
                  <a:cubicBezTo>
                    <a:pt x="21600" y="1076"/>
                    <a:pt x="20527" y="0"/>
                    <a:pt x="19199" y="0"/>
                  </a:cubicBezTo>
                  <a:lnTo>
                    <a:pt x="2399" y="0"/>
                  </a:lnTo>
                  <a:cubicBezTo>
                    <a:pt x="1072" y="0"/>
                    <a:pt x="0" y="1076"/>
                    <a:pt x="0" y="2401"/>
                  </a:cubicBezTo>
                  <a:lnTo>
                    <a:pt x="0" y="19198"/>
                  </a:lnTo>
                  <a:cubicBezTo>
                    <a:pt x="0" y="20523"/>
                    <a:pt x="1072" y="21600"/>
                    <a:pt x="2399" y="216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478" name="组合 477"/>
          <p:cNvGrpSpPr/>
          <p:nvPr/>
        </p:nvGrpSpPr>
        <p:grpSpPr>
          <a:xfrm>
            <a:off x="5287433" y="4777318"/>
            <a:ext cx="330200" cy="478367"/>
            <a:chOff x="3965575" y="3582988"/>
            <a:chExt cx="247650" cy="358775"/>
          </a:xfrm>
          <a:gradFill>
            <a:gsLst>
              <a:gs pos="0">
                <a:srgbClr val="F6D23D"/>
              </a:gs>
              <a:gs pos="57000">
                <a:srgbClr val="F3E9A3"/>
              </a:gs>
              <a:gs pos="100000">
                <a:srgbClr val="F6CD39"/>
              </a:gs>
            </a:gsLst>
            <a:lin ang="5400000" scaled="1"/>
          </a:gradFill>
        </p:grpSpPr>
        <p:sp>
          <p:nvSpPr>
            <p:cNvPr id="479" name="AutoShape 97"/>
            <p:cNvSpPr/>
            <p:nvPr/>
          </p:nvSpPr>
          <p:spPr bwMode="auto">
            <a:xfrm>
              <a:off x="3965575" y="3582988"/>
              <a:ext cx="247650" cy="358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480" name="AutoShape 98"/>
            <p:cNvSpPr/>
            <p:nvPr/>
          </p:nvSpPr>
          <p:spPr bwMode="auto">
            <a:xfrm>
              <a:off x="4067175" y="3616325"/>
              <a:ext cx="44450" cy="111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481" name="AutoShape 99"/>
            <p:cNvSpPr/>
            <p:nvPr/>
          </p:nvSpPr>
          <p:spPr bwMode="auto">
            <a:xfrm>
              <a:off x="4078288" y="3897313"/>
              <a:ext cx="22225" cy="11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sp>
        <p:nvSpPr>
          <p:cNvPr id="482" name="AutoShape 100"/>
          <p:cNvSpPr/>
          <p:nvPr/>
        </p:nvSpPr>
        <p:spPr bwMode="auto">
          <a:xfrm>
            <a:off x="4286251" y="4777318"/>
            <a:ext cx="419100" cy="4783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057" y="6750"/>
                </a:moveTo>
                <a:lnTo>
                  <a:pt x="1542" y="6750"/>
                </a:lnTo>
                <a:lnTo>
                  <a:pt x="1542" y="4725"/>
                </a:lnTo>
                <a:lnTo>
                  <a:pt x="20057" y="4725"/>
                </a:lnTo>
                <a:cubicBezTo>
                  <a:pt x="20057" y="4725"/>
                  <a:pt x="20057" y="6750"/>
                  <a:pt x="20057" y="6750"/>
                </a:cubicBezTo>
                <a:close/>
                <a:moveTo>
                  <a:pt x="17485" y="10124"/>
                </a:moveTo>
                <a:lnTo>
                  <a:pt x="4113" y="10124"/>
                </a:lnTo>
                <a:lnTo>
                  <a:pt x="3857" y="8100"/>
                </a:lnTo>
                <a:lnTo>
                  <a:pt x="17742" y="8100"/>
                </a:lnTo>
                <a:cubicBezTo>
                  <a:pt x="17742" y="8100"/>
                  <a:pt x="17485" y="10124"/>
                  <a:pt x="17485" y="10124"/>
                </a:cubicBezTo>
                <a:close/>
                <a:moveTo>
                  <a:pt x="16542" y="17549"/>
                </a:moveTo>
                <a:lnTo>
                  <a:pt x="5057" y="17549"/>
                </a:lnTo>
                <a:lnTo>
                  <a:pt x="4199" y="10800"/>
                </a:lnTo>
                <a:lnTo>
                  <a:pt x="17399" y="10800"/>
                </a:lnTo>
                <a:cubicBezTo>
                  <a:pt x="17399" y="10800"/>
                  <a:pt x="16542" y="17549"/>
                  <a:pt x="16542" y="17549"/>
                </a:cubicBezTo>
                <a:close/>
                <a:moveTo>
                  <a:pt x="5400" y="20249"/>
                </a:moveTo>
                <a:lnTo>
                  <a:pt x="5142" y="18225"/>
                </a:lnTo>
                <a:lnTo>
                  <a:pt x="16456" y="18225"/>
                </a:lnTo>
                <a:lnTo>
                  <a:pt x="16200" y="20249"/>
                </a:lnTo>
                <a:cubicBezTo>
                  <a:pt x="16200" y="20249"/>
                  <a:pt x="5400" y="20249"/>
                  <a:pt x="5400" y="20249"/>
                </a:cubicBezTo>
                <a:close/>
                <a:moveTo>
                  <a:pt x="3857" y="1350"/>
                </a:moveTo>
                <a:lnTo>
                  <a:pt x="17742" y="1350"/>
                </a:lnTo>
                <a:lnTo>
                  <a:pt x="18514" y="3375"/>
                </a:lnTo>
                <a:lnTo>
                  <a:pt x="3085" y="3375"/>
                </a:lnTo>
                <a:cubicBezTo>
                  <a:pt x="3085" y="3375"/>
                  <a:pt x="3857" y="1350"/>
                  <a:pt x="3857" y="1350"/>
                </a:cubicBezTo>
                <a:close/>
                <a:moveTo>
                  <a:pt x="20143" y="3389"/>
                </a:moveTo>
                <a:lnTo>
                  <a:pt x="19205" y="922"/>
                </a:lnTo>
                <a:cubicBezTo>
                  <a:pt x="18996" y="371"/>
                  <a:pt x="18407" y="0"/>
                  <a:pt x="17742" y="0"/>
                </a:cubicBezTo>
                <a:lnTo>
                  <a:pt x="3857" y="0"/>
                </a:lnTo>
                <a:cubicBezTo>
                  <a:pt x="3192" y="0"/>
                  <a:pt x="2603" y="371"/>
                  <a:pt x="2393" y="922"/>
                </a:cubicBezTo>
                <a:lnTo>
                  <a:pt x="1448" y="3391"/>
                </a:lnTo>
                <a:cubicBezTo>
                  <a:pt x="643" y="3436"/>
                  <a:pt x="0" y="4008"/>
                  <a:pt x="0" y="4725"/>
                </a:cubicBezTo>
                <a:lnTo>
                  <a:pt x="0" y="6750"/>
                </a:lnTo>
                <a:cubicBezTo>
                  <a:pt x="0" y="7495"/>
                  <a:pt x="690" y="8100"/>
                  <a:pt x="1542" y="8100"/>
                </a:cubicBezTo>
                <a:lnTo>
                  <a:pt x="2340" y="8100"/>
                </a:lnTo>
                <a:cubicBezTo>
                  <a:pt x="2340" y="8150"/>
                  <a:pt x="2317" y="8198"/>
                  <a:pt x="2323" y="8249"/>
                </a:cubicBezTo>
                <a:lnTo>
                  <a:pt x="3866" y="20398"/>
                </a:lnTo>
                <a:cubicBezTo>
                  <a:pt x="3953" y="21082"/>
                  <a:pt x="4614" y="21599"/>
                  <a:pt x="5400" y="21599"/>
                </a:cubicBezTo>
                <a:lnTo>
                  <a:pt x="16200" y="21599"/>
                </a:lnTo>
                <a:cubicBezTo>
                  <a:pt x="16986" y="21599"/>
                  <a:pt x="17646" y="21082"/>
                  <a:pt x="17732" y="20398"/>
                </a:cubicBezTo>
                <a:lnTo>
                  <a:pt x="19275" y="8249"/>
                </a:lnTo>
                <a:cubicBezTo>
                  <a:pt x="19282" y="8198"/>
                  <a:pt x="19258" y="8150"/>
                  <a:pt x="19258" y="8100"/>
                </a:cubicBezTo>
                <a:lnTo>
                  <a:pt x="20057" y="8100"/>
                </a:lnTo>
                <a:cubicBezTo>
                  <a:pt x="20908" y="8100"/>
                  <a:pt x="21600" y="7495"/>
                  <a:pt x="21600" y="6750"/>
                </a:cubicBezTo>
                <a:lnTo>
                  <a:pt x="21600" y="4725"/>
                </a:lnTo>
                <a:cubicBezTo>
                  <a:pt x="21600" y="4006"/>
                  <a:pt x="20952" y="3431"/>
                  <a:pt x="20143" y="3389"/>
                </a:cubicBezTo>
              </a:path>
            </a:pathLst>
          </a:custGeom>
          <a:gradFill>
            <a:gsLst>
              <a:gs pos="0">
                <a:srgbClr val="F6D23D"/>
              </a:gs>
              <a:gs pos="57000">
                <a:srgbClr val="F3E9A3"/>
              </a:gs>
              <a:gs pos="100000">
                <a:srgbClr val="F6CD39"/>
              </a:gs>
            </a:gsLst>
            <a:lin ang="5400000" scaled="1"/>
          </a:gra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165"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483" name="AutoShape 101"/>
          <p:cNvSpPr/>
          <p:nvPr/>
        </p:nvSpPr>
        <p:spPr bwMode="auto">
          <a:xfrm>
            <a:off x="3297767" y="4806951"/>
            <a:ext cx="478367" cy="4191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18514"/>
                </a:moveTo>
                <a:cubicBezTo>
                  <a:pt x="20249" y="19365"/>
                  <a:pt x="19644" y="20057"/>
                  <a:pt x="18899" y="20057"/>
                </a:cubicBezTo>
                <a:lnTo>
                  <a:pt x="2699" y="20057"/>
                </a:lnTo>
                <a:cubicBezTo>
                  <a:pt x="1955" y="20057"/>
                  <a:pt x="1349" y="19365"/>
                  <a:pt x="1349" y="18514"/>
                </a:cubicBezTo>
                <a:lnTo>
                  <a:pt x="1349" y="13114"/>
                </a:lnTo>
                <a:lnTo>
                  <a:pt x="4050" y="1542"/>
                </a:lnTo>
                <a:lnTo>
                  <a:pt x="17549" y="1542"/>
                </a:lnTo>
                <a:lnTo>
                  <a:pt x="20249" y="13114"/>
                </a:lnTo>
                <a:cubicBezTo>
                  <a:pt x="20249" y="13114"/>
                  <a:pt x="20249" y="18514"/>
                  <a:pt x="20249" y="18514"/>
                </a:cubicBezTo>
                <a:close/>
                <a:moveTo>
                  <a:pt x="21548" y="12693"/>
                </a:moveTo>
                <a:lnTo>
                  <a:pt x="18847" y="1117"/>
                </a:lnTo>
                <a:cubicBezTo>
                  <a:pt x="18683" y="460"/>
                  <a:pt x="18150" y="0"/>
                  <a:pt x="17549" y="0"/>
                </a:cubicBezTo>
                <a:lnTo>
                  <a:pt x="10800" y="0"/>
                </a:lnTo>
                <a:lnTo>
                  <a:pt x="4049" y="0"/>
                </a:lnTo>
                <a:cubicBezTo>
                  <a:pt x="3449" y="0"/>
                  <a:pt x="2916" y="460"/>
                  <a:pt x="2752" y="1117"/>
                </a:cubicBezTo>
                <a:lnTo>
                  <a:pt x="51" y="12693"/>
                </a:lnTo>
                <a:cubicBezTo>
                  <a:pt x="17" y="12835"/>
                  <a:pt x="0" y="12976"/>
                  <a:pt x="0" y="13114"/>
                </a:cubicBezTo>
                <a:lnTo>
                  <a:pt x="0" y="18514"/>
                </a:lnTo>
                <a:cubicBezTo>
                  <a:pt x="0" y="20218"/>
                  <a:pt x="1208" y="21600"/>
                  <a:pt x="2699" y="21600"/>
                </a:cubicBezTo>
                <a:lnTo>
                  <a:pt x="18899" y="21600"/>
                </a:lnTo>
                <a:cubicBezTo>
                  <a:pt x="20391" y="21600"/>
                  <a:pt x="21600" y="20218"/>
                  <a:pt x="21600" y="18514"/>
                </a:cubicBezTo>
                <a:lnTo>
                  <a:pt x="21600" y="13114"/>
                </a:lnTo>
                <a:cubicBezTo>
                  <a:pt x="21600" y="12976"/>
                  <a:pt x="21582" y="12835"/>
                  <a:pt x="21548" y="12693"/>
                </a:cubicBezTo>
              </a:path>
            </a:pathLst>
          </a:custGeom>
          <a:gradFill>
            <a:gsLst>
              <a:gs pos="0">
                <a:srgbClr val="F6D23D"/>
              </a:gs>
              <a:gs pos="57000">
                <a:srgbClr val="F3E9A3"/>
              </a:gs>
              <a:gs pos="100000">
                <a:srgbClr val="F6CD39"/>
              </a:gs>
            </a:gsLst>
            <a:lin ang="5400000" scaled="1"/>
          </a:gra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165"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484" name="AutoShape 102"/>
          <p:cNvSpPr/>
          <p:nvPr/>
        </p:nvSpPr>
        <p:spPr bwMode="auto">
          <a:xfrm>
            <a:off x="3357033" y="4866217"/>
            <a:ext cx="366184" cy="268816"/>
          </a:xfrm>
          <a:custGeom>
            <a:avLst/>
            <a:gdLst>
              <a:gd name="T0" fmla="+- 0 10799 40"/>
              <a:gd name="T1" fmla="*/ T0 w 21519"/>
              <a:gd name="T2" fmla="*/ 10800 h 21600"/>
              <a:gd name="T3" fmla="+- 0 10799 40"/>
              <a:gd name="T4" fmla="*/ T3 w 21519"/>
              <a:gd name="T5" fmla="*/ 10800 h 21600"/>
              <a:gd name="T6" fmla="+- 0 10799 40"/>
              <a:gd name="T7" fmla="*/ T6 w 21519"/>
              <a:gd name="T8" fmla="*/ 10800 h 21600"/>
              <a:gd name="T9" fmla="+- 0 10799 40"/>
              <a:gd name="T10" fmla="*/ T9 w 21519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19" h="21600">
                <a:moveTo>
                  <a:pt x="18070" y="14399"/>
                </a:moveTo>
                <a:lnTo>
                  <a:pt x="16603" y="14399"/>
                </a:lnTo>
                <a:cubicBezTo>
                  <a:pt x="15931" y="14399"/>
                  <a:pt x="15325" y="14907"/>
                  <a:pt x="15024" y="15725"/>
                </a:cubicBezTo>
                <a:lnTo>
                  <a:pt x="13746" y="19199"/>
                </a:lnTo>
                <a:lnTo>
                  <a:pt x="7773" y="19199"/>
                </a:lnTo>
                <a:lnTo>
                  <a:pt x="6495" y="15725"/>
                </a:lnTo>
                <a:cubicBezTo>
                  <a:pt x="6194" y="14907"/>
                  <a:pt x="5588" y="14399"/>
                  <a:pt x="4916" y="14399"/>
                </a:cubicBezTo>
                <a:lnTo>
                  <a:pt x="3449" y="14399"/>
                </a:lnTo>
                <a:lnTo>
                  <a:pt x="1343" y="14399"/>
                </a:lnTo>
                <a:lnTo>
                  <a:pt x="3924" y="1200"/>
                </a:lnTo>
                <a:lnTo>
                  <a:pt x="17595" y="1200"/>
                </a:lnTo>
                <a:lnTo>
                  <a:pt x="20176" y="14399"/>
                </a:lnTo>
                <a:cubicBezTo>
                  <a:pt x="20176" y="14399"/>
                  <a:pt x="18070" y="14399"/>
                  <a:pt x="18070" y="14399"/>
                </a:cubicBezTo>
                <a:close/>
                <a:moveTo>
                  <a:pt x="17595" y="0"/>
                </a:moveTo>
                <a:lnTo>
                  <a:pt x="3924" y="0"/>
                </a:lnTo>
                <a:cubicBezTo>
                  <a:pt x="3524" y="0"/>
                  <a:pt x="3174" y="366"/>
                  <a:pt x="3071" y="891"/>
                </a:cubicBezTo>
                <a:lnTo>
                  <a:pt x="28" y="15291"/>
                </a:lnTo>
                <a:cubicBezTo>
                  <a:pt x="-40" y="15651"/>
                  <a:pt x="16" y="16035"/>
                  <a:pt x="183" y="16330"/>
                </a:cubicBezTo>
                <a:cubicBezTo>
                  <a:pt x="350" y="16625"/>
                  <a:pt x="609" y="16799"/>
                  <a:pt x="883" y="16799"/>
                </a:cubicBezTo>
                <a:lnTo>
                  <a:pt x="3449" y="16799"/>
                </a:lnTo>
                <a:lnTo>
                  <a:pt x="4456" y="16799"/>
                </a:lnTo>
                <a:lnTo>
                  <a:pt x="4916" y="16799"/>
                </a:lnTo>
                <a:lnTo>
                  <a:pt x="6194" y="20274"/>
                </a:lnTo>
                <a:cubicBezTo>
                  <a:pt x="6493" y="21086"/>
                  <a:pt x="7104" y="21599"/>
                  <a:pt x="7773" y="21599"/>
                </a:cubicBezTo>
                <a:lnTo>
                  <a:pt x="13746" y="21599"/>
                </a:lnTo>
                <a:cubicBezTo>
                  <a:pt x="14415" y="21599"/>
                  <a:pt x="15026" y="21086"/>
                  <a:pt x="15325" y="20274"/>
                </a:cubicBezTo>
                <a:lnTo>
                  <a:pt x="16603" y="16799"/>
                </a:lnTo>
                <a:lnTo>
                  <a:pt x="17063" y="16799"/>
                </a:lnTo>
                <a:lnTo>
                  <a:pt x="18070" y="16799"/>
                </a:lnTo>
                <a:lnTo>
                  <a:pt x="20636" y="16799"/>
                </a:lnTo>
                <a:cubicBezTo>
                  <a:pt x="20910" y="16799"/>
                  <a:pt x="21169" y="16625"/>
                  <a:pt x="21336" y="16330"/>
                </a:cubicBezTo>
                <a:cubicBezTo>
                  <a:pt x="21503" y="16035"/>
                  <a:pt x="21560" y="15651"/>
                  <a:pt x="21490" y="15291"/>
                </a:cubicBezTo>
                <a:lnTo>
                  <a:pt x="18448" y="891"/>
                </a:lnTo>
                <a:cubicBezTo>
                  <a:pt x="18345" y="366"/>
                  <a:pt x="17995" y="0"/>
                  <a:pt x="17595" y="0"/>
                </a:cubicBezTo>
              </a:path>
            </a:pathLst>
          </a:custGeom>
          <a:gradFill>
            <a:gsLst>
              <a:gs pos="0">
                <a:srgbClr val="F6D23D"/>
              </a:gs>
              <a:gs pos="57000">
                <a:srgbClr val="F3E9A3"/>
              </a:gs>
              <a:gs pos="100000">
                <a:srgbClr val="F6CD39"/>
              </a:gs>
            </a:gsLst>
            <a:lin ang="5400000" scaled="1"/>
          </a:gra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165"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485" name="AutoShape 103"/>
          <p:cNvSpPr/>
          <p:nvPr/>
        </p:nvSpPr>
        <p:spPr bwMode="auto">
          <a:xfrm>
            <a:off x="2415118" y="4881033"/>
            <a:ext cx="171449" cy="11218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60" y="0"/>
                </a:moveTo>
                <a:cubicBezTo>
                  <a:pt x="9461" y="0"/>
                  <a:pt x="0" y="9233"/>
                  <a:pt x="0" y="20160"/>
                </a:cubicBezTo>
                <a:cubicBezTo>
                  <a:pt x="0" y="20954"/>
                  <a:pt x="420" y="21600"/>
                  <a:pt x="939" y="21600"/>
                </a:cubicBezTo>
                <a:cubicBezTo>
                  <a:pt x="1457" y="21600"/>
                  <a:pt x="1878" y="20954"/>
                  <a:pt x="1878" y="20160"/>
                </a:cubicBezTo>
                <a:cubicBezTo>
                  <a:pt x="1878" y="10956"/>
                  <a:pt x="10655" y="2880"/>
                  <a:pt x="20660" y="2880"/>
                </a:cubicBezTo>
                <a:cubicBezTo>
                  <a:pt x="21179" y="2880"/>
                  <a:pt x="21600" y="2234"/>
                  <a:pt x="21600" y="1440"/>
                </a:cubicBezTo>
                <a:cubicBezTo>
                  <a:pt x="21600" y="645"/>
                  <a:pt x="21179" y="0"/>
                  <a:pt x="20660" y="0"/>
                </a:cubicBezTo>
              </a:path>
            </a:pathLst>
          </a:custGeom>
          <a:gradFill>
            <a:gsLst>
              <a:gs pos="0">
                <a:srgbClr val="F6D23D"/>
              </a:gs>
              <a:gs pos="57000">
                <a:srgbClr val="F3E9A3"/>
              </a:gs>
              <a:gs pos="100000">
                <a:srgbClr val="F6CD39"/>
              </a:gs>
            </a:gsLst>
            <a:lin ang="5400000" scaled="1"/>
          </a:gra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165"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486" name="AutoShape 104"/>
          <p:cNvSpPr/>
          <p:nvPr/>
        </p:nvSpPr>
        <p:spPr bwMode="auto">
          <a:xfrm>
            <a:off x="2338918" y="4806951"/>
            <a:ext cx="478367" cy="4191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16971"/>
                </a:moveTo>
                <a:cubicBezTo>
                  <a:pt x="10181" y="16971"/>
                  <a:pt x="9546" y="16918"/>
                  <a:pt x="8912" y="16811"/>
                </a:cubicBezTo>
                <a:cubicBezTo>
                  <a:pt x="8847" y="16800"/>
                  <a:pt x="8781" y="16794"/>
                  <a:pt x="8716" y="16794"/>
                </a:cubicBezTo>
                <a:cubicBezTo>
                  <a:pt x="8315" y="16794"/>
                  <a:pt x="7931" y="16999"/>
                  <a:pt x="7673" y="17359"/>
                </a:cubicBezTo>
                <a:cubicBezTo>
                  <a:pt x="7384" y="17761"/>
                  <a:pt x="6563" y="18657"/>
                  <a:pt x="5591" y="19318"/>
                </a:cubicBezTo>
                <a:cubicBezTo>
                  <a:pt x="5854" y="18628"/>
                  <a:pt x="6060" y="17853"/>
                  <a:pt x="6074" y="17056"/>
                </a:cubicBezTo>
                <a:cubicBezTo>
                  <a:pt x="6078" y="17006"/>
                  <a:pt x="6080" y="16956"/>
                  <a:pt x="6080" y="16914"/>
                </a:cubicBezTo>
                <a:cubicBezTo>
                  <a:pt x="6080" y="16334"/>
                  <a:pt x="5796" y="15803"/>
                  <a:pt x="5344" y="15540"/>
                </a:cubicBezTo>
                <a:cubicBezTo>
                  <a:pt x="2843" y="14080"/>
                  <a:pt x="1349" y="11731"/>
                  <a:pt x="1349" y="9257"/>
                </a:cubicBezTo>
                <a:cubicBezTo>
                  <a:pt x="1349" y="5003"/>
                  <a:pt x="5588" y="1542"/>
                  <a:pt x="10800" y="1542"/>
                </a:cubicBezTo>
                <a:cubicBezTo>
                  <a:pt x="16011" y="1542"/>
                  <a:pt x="20249" y="5003"/>
                  <a:pt x="20249" y="9257"/>
                </a:cubicBezTo>
                <a:cubicBezTo>
                  <a:pt x="20249" y="13510"/>
                  <a:pt x="16011" y="16971"/>
                  <a:pt x="10800" y="16971"/>
                </a:cubicBezTo>
                <a:moveTo>
                  <a:pt x="10800" y="0"/>
                </a:moveTo>
                <a:cubicBezTo>
                  <a:pt x="4835" y="0"/>
                  <a:pt x="0" y="4144"/>
                  <a:pt x="0" y="9257"/>
                </a:cubicBezTo>
                <a:cubicBezTo>
                  <a:pt x="0" y="12440"/>
                  <a:pt x="1875" y="15248"/>
                  <a:pt x="4730" y="16914"/>
                </a:cubicBezTo>
                <a:cubicBezTo>
                  <a:pt x="4730" y="16935"/>
                  <a:pt x="4724" y="16949"/>
                  <a:pt x="4724" y="16971"/>
                </a:cubicBezTo>
                <a:cubicBezTo>
                  <a:pt x="4724" y="18354"/>
                  <a:pt x="3821" y="19843"/>
                  <a:pt x="3423" y="20625"/>
                </a:cubicBezTo>
                <a:lnTo>
                  <a:pt x="3425" y="20625"/>
                </a:lnTo>
                <a:cubicBezTo>
                  <a:pt x="3393" y="20709"/>
                  <a:pt x="3374" y="20802"/>
                  <a:pt x="3374" y="20900"/>
                </a:cubicBezTo>
                <a:cubicBezTo>
                  <a:pt x="3374" y="21287"/>
                  <a:pt x="3648" y="21600"/>
                  <a:pt x="3986" y="21600"/>
                </a:cubicBezTo>
                <a:cubicBezTo>
                  <a:pt x="4049" y="21600"/>
                  <a:pt x="4161" y="21580"/>
                  <a:pt x="4158" y="21590"/>
                </a:cubicBezTo>
                <a:cubicBezTo>
                  <a:pt x="6268" y="21195"/>
                  <a:pt x="8255" y="18979"/>
                  <a:pt x="8716" y="18338"/>
                </a:cubicBezTo>
                <a:cubicBezTo>
                  <a:pt x="9391" y="18451"/>
                  <a:pt x="10086" y="18514"/>
                  <a:pt x="10800" y="18514"/>
                </a:cubicBezTo>
                <a:cubicBezTo>
                  <a:pt x="16764" y="18514"/>
                  <a:pt x="21600" y="14369"/>
                  <a:pt x="21600" y="9257"/>
                </a:cubicBezTo>
                <a:cubicBezTo>
                  <a:pt x="21600" y="4144"/>
                  <a:pt x="16764" y="0"/>
                  <a:pt x="10800" y="0"/>
                </a:cubicBezTo>
              </a:path>
            </a:pathLst>
          </a:custGeom>
          <a:gradFill>
            <a:gsLst>
              <a:gs pos="0">
                <a:srgbClr val="F6D23D"/>
              </a:gs>
              <a:gs pos="57000">
                <a:srgbClr val="F3E9A3"/>
              </a:gs>
              <a:gs pos="100000">
                <a:srgbClr val="F6CD39"/>
              </a:gs>
            </a:gsLst>
            <a:lin ang="5400000" scaled="1"/>
          </a:gra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165"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487" name="AutoShape 105"/>
          <p:cNvSpPr/>
          <p:nvPr/>
        </p:nvSpPr>
        <p:spPr bwMode="auto">
          <a:xfrm>
            <a:off x="1380067" y="4866218"/>
            <a:ext cx="478367" cy="3005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19438"/>
                </a:moveTo>
                <a:cubicBezTo>
                  <a:pt x="7005" y="19438"/>
                  <a:pt x="3289" y="15988"/>
                  <a:pt x="1437" y="10797"/>
                </a:cubicBezTo>
                <a:cubicBezTo>
                  <a:pt x="3298" y="5598"/>
                  <a:pt x="7009" y="2161"/>
                  <a:pt x="10800" y="2161"/>
                </a:cubicBezTo>
                <a:cubicBezTo>
                  <a:pt x="14595" y="2161"/>
                  <a:pt x="18310" y="5611"/>
                  <a:pt x="20162" y="10802"/>
                </a:cubicBezTo>
                <a:cubicBezTo>
                  <a:pt x="18301" y="16000"/>
                  <a:pt x="14590" y="19438"/>
                  <a:pt x="10800" y="19438"/>
                </a:cubicBezTo>
                <a:moveTo>
                  <a:pt x="21576" y="10561"/>
                </a:moveTo>
                <a:cubicBezTo>
                  <a:pt x="21569" y="10516"/>
                  <a:pt x="21573" y="10467"/>
                  <a:pt x="21562" y="10423"/>
                </a:cubicBezTo>
                <a:cubicBezTo>
                  <a:pt x="21558" y="10406"/>
                  <a:pt x="21548" y="10395"/>
                  <a:pt x="21544" y="10378"/>
                </a:cubicBezTo>
                <a:cubicBezTo>
                  <a:pt x="21537" y="10352"/>
                  <a:pt x="21539" y="10322"/>
                  <a:pt x="21530" y="10297"/>
                </a:cubicBezTo>
                <a:cubicBezTo>
                  <a:pt x="19569" y="4298"/>
                  <a:pt x="15302" y="0"/>
                  <a:pt x="10800" y="0"/>
                </a:cubicBezTo>
                <a:cubicBezTo>
                  <a:pt x="6297" y="0"/>
                  <a:pt x="2030" y="4290"/>
                  <a:pt x="69" y="10290"/>
                </a:cubicBezTo>
                <a:cubicBezTo>
                  <a:pt x="61" y="10316"/>
                  <a:pt x="62" y="10344"/>
                  <a:pt x="55" y="10370"/>
                </a:cubicBezTo>
                <a:cubicBezTo>
                  <a:pt x="51" y="10387"/>
                  <a:pt x="41" y="10398"/>
                  <a:pt x="37" y="10415"/>
                </a:cubicBezTo>
                <a:cubicBezTo>
                  <a:pt x="26" y="10459"/>
                  <a:pt x="30" y="10508"/>
                  <a:pt x="24" y="10554"/>
                </a:cubicBezTo>
                <a:cubicBezTo>
                  <a:pt x="12" y="10635"/>
                  <a:pt x="0" y="10714"/>
                  <a:pt x="0" y="10796"/>
                </a:cubicBezTo>
                <a:cubicBezTo>
                  <a:pt x="0" y="10878"/>
                  <a:pt x="12" y="10955"/>
                  <a:pt x="24" y="11038"/>
                </a:cubicBezTo>
                <a:cubicBezTo>
                  <a:pt x="30" y="11083"/>
                  <a:pt x="26" y="11131"/>
                  <a:pt x="37" y="11175"/>
                </a:cubicBezTo>
                <a:cubicBezTo>
                  <a:pt x="41" y="11193"/>
                  <a:pt x="51" y="11204"/>
                  <a:pt x="55" y="11220"/>
                </a:cubicBezTo>
                <a:cubicBezTo>
                  <a:pt x="62" y="11247"/>
                  <a:pt x="61" y="11276"/>
                  <a:pt x="69" y="11302"/>
                </a:cubicBezTo>
                <a:cubicBezTo>
                  <a:pt x="2030" y="17300"/>
                  <a:pt x="6297" y="21599"/>
                  <a:pt x="10800" y="21599"/>
                </a:cubicBezTo>
                <a:cubicBezTo>
                  <a:pt x="15302" y="21599"/>
                  <a:pt x="19569" y="17308"/>
                  <a:pt x="21530" y="11309"/>
                </a:cubicBezTo>
                <a:cubicBezTo>
                  <a:pt x="21539" y="11283"/>
                  <a:pt x="21537" y="11255"/>
                  <a:pt x="21544" y="11228"/>
                </a:cubicBezTo>
                <a:cubicBezTo>
                  <a:pt x="21548" y="11212"/>
                  <a:pt x="21558" y="11201"/>
                  <a:pt x="21562" y="11183"/>
                </a:cubicBezTo>
                <a:cubicBezTo>
                  <a:pt x="21573" y="11139"/>
                  <a:pt x="21569" y="11089"/>
                  <a:pt x="21576" y="11044"/>
                </a:cubicBezTo>
                <a:cubicBezTo>
                  <a:pt x="21587" y="10963"/>
                  <a:pt x="21599" y="10885"/>
                  <a:pt x="21599" y="10803"/>
                </a:cubicBezTo>
                <a:cubicBezTo>
                  <a:pt x="21599" y="10721"/>
                  <a:pt x="21587" y="10642"/>
                  <a:pt x="21576" y="10561"/>
                </a:cubicBezTo>
              </a:path>
            </a:pathLst>
          </a:custGeom>
          <a:gradFill>
            <a:gsLst>
              <a:gs pos="0">
                <a:srgbClr val="F6D23D"/>
              </a:gs>
              <a:gs pos="57000">
                <a:srgbClr val="F3E9A3"/>
              </a:gs>
              <a:gs pos="100000">
                <a:srgbClr val="F6CD39"/>
              </a:gs>
            </a:gsLst>
            <a:lin ang="5400000" scaled="1"/>
          </a:gra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165"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488" name="AutoShape 106"/>
          <p:cNvSpPr/>
          <p:nvPr/>
        </p:nvSpPr>
        <p:spPr bwMode="auto">
          <a:xfrm>
            <a:off x="1559984" y="4957234"/>
            <a:ext cx="67733" cy="6561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202" y="0"/>
                </a:moveTo>
                <a:cubicBezTo>
                  <a:pt x="19193" y="0"/>
                  <a:pt x="19183" y="4"/>
                  <a:pt x="19174" y="4"/>
                </a:cubicBezTo>
                <a:cubicBezTo>
                  <a:pt x="8585" y="23"/>
                  <a:pt x="0" y="8607"/>
                  <a:pt x="0" y="19198"/>
                </a:cubicBezTo>
                <a:cubicBezTo>
                  <a:pt x="0" y="20523"/>
                  <a:pt x="1076" y="21600"/>
                  <a:pt x="2402" y="21600"/>
                </a:cubicBezTo>
                <a:cubicBezTo>
                  <a:pt x="3722" y="21600"/>
                  <a:pt x="4799" y="20523"/>
                  <a:pt x="4799" y="19198"/>
                </a:cubicBezTo>
                <a:cubicBezTo>
                  <a:pt x="4799" y="11262"/>
                  <a:pt x="11262" y="4803"/>
                  <a:pt x="19202" y="4803"/>
                </a:cubicBezTo>
                <a:lnTo>
                  <a:pt x="19202" y="4798"/>
                </a:lnTo>
                <a:cubicBezTo>
                  <a:pt x="20523" y="4798"/>
                  <a:pt x="21599" y="3721"/>
                  <a:pt x="21599" y="2401"/>
                </a:cubicBezTo>
                <a:cubicBezTo>
                  <a:pt x="21599" y="1076"/>
                  <a:pt x="20523" y="0"/>
                  <a:pt x="19202" y="0"/>
                </a:cubicBezTo>
              </a:path>
            </a:pathLst>
          </a:custGeom>
          <a:gradFill>
            <a:gsLst>
              <a:gs pos="0">
                <a:srgbClr val="F6D23D"/>
              </a:gs>
              <a:gs pos="57000">
                <a:srgbClr val="F3E9A3"/>
              </a:gs>
              <a:gs pos="100000">
                <a:srgbClr val="F6CD39"/>
              </a:gs>
            </a:gsLst>
            <a:lin ang="5400000" scaled="1"/>
          </a:gra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165"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489" name="AutoShape 107"/>
          <p:cNvSpPr/>
          <p:nvPr/>
        </p:nvSpPr>
        <p:spPr bwMode="auto">
          <a:xfrm>
            <a:off x="1515534" y="4910667"/>
            <a:ext cx="209551" cy="2095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20057"/>
                </a:moveTo>
                <a:cubicBezTo>
                  <a:pt x="5694" y="20057"/>
                  <a:pt x="1542" y="15905"/>
                  <a:pt x="1542" y="10800"/>
                </a:cubicBezTo>
                <a:cubicBezTo>
                  <a:pt x="1542" y="5694"/>
                  <a:pt x="5694" y="1542"/>
                  <a:pt x="10800" y="1542"/>
                </a:cubicBezTo>
                <a:cubicBezTo>
                  <a:pt x="15905" y="1542"/>
                  <a:pt x="20057" y="5694"/>
                  <a:pt x="20057" y="10800"/>
                </a:cubicBezTo>
                <a:cubicBezTo>
                  <a:pt x="20057" y="15905"/>
                  <a:pt x="15905" y="20057"/>
                  <a:pt x="10800" y="20057"/>
                </a:cubicBezTo>
                <a:moveTo>
                  <a:pt x="10800" y="0"/>
                </a:moveTo>
                <a:cubicBezTo>
                  <a:pt x="4834" y="0"/>
                  <a:pt x="0" y="4834"/>
                  <a:pt x="0" y="10800"/>
                </a:cubicBezTo>
                <a:cubicBezTo>
                  <a:pt x="0" y="16765"/>
                  <a:pt x="4834" y="21600"/>
                  <a:pt x="10800" y="21600"/>
                </a:cubicBezTo>
                <a:cubicBezTo>
                  <a:pt x="16765" y="21600"/>
                  <a:pt x="21599" y="16765"/>
                  <a:pt x="21599" y="10800"/>
                </a:cubicBezTo>
                <a:cubicBezTo>
                  <a:pt x="21599" y="4834"/>
                  <a:pt x="16765" y="0"/>
                  <a:pt x="10800" y="0"/>
                </a:cubicBezTo>
              </a:path>
            </a:pathLst>
          </a:custGeom>
          <a:gradFill>
            <a:gsLst>
              <a:gs pos="0">
                <a:srgbClr val="F6D23D"/>
              </a:gs>
              <a:gs pos="57000">
                <a:srgbClr val="F3E9A3"/>
              </a:gs>
              <a:gs pos="100000">
                <a:srgbClr val="F6CD39"/>
              </a:gs>
            </a:gsLst>
            <a:lin ang="5400000" scaled="1"/>
          </a:gra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165"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490" name="AutoShape 108"/>
          <p:cNvSpPr/>
          <p:nvPr/>
        </p:nvSpPr>
        <p:spPr bwMode="auto">
          <a:xfrm>
            <a:off x="571500" y="4866218"/>
            <a:ext cx="179917" cy="17991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1800"/>
                </a:moveTo>
                <a:cubicBezTo>
                  <a:pt x="15764" y="1800"/>
                  <a:pt x="19800" y="5835"/>
                  <a:pt x="19800" y="10800"/>
                </a:cubicBezTo>
                <a:cubicBezTo>
                  <a:pt x="19800" y="15764"/>
                  <a:pt x="15764" y="19800"/>
                  <a:pt x="10800" y="19800"/>
                </a:cubicBezTo>
                <a:cubicBezTo>
                  <a:pt x="5835" y="19800"/>
                  <a:pt x="1800" y="15764"/>
                  <a:pt x="1800" y="10800"/>
                </a:cubicBezTo>
                <a:cubicBezTo>
                  <a:pt x="1800" y="5835"/>
                  <a:pt x="5835" y="1800"/>
                  <a:pt x="10800" y="1800"/>
                </a:cubicBezTo>
                <a:moveTo>
                  <a:pt x="10800" y="21599"/>
                </a:moveTo>
                <a:cubicBezTo>
                  <a:pt x="16756" y="21599"/>
                  <a:pt x="21600" y="16756"/>
                  <a:pt x="21600" y="10800"/>
                </a:cubicBezTo>
                <a:cubicBezTo>
                  <a:pt x="21600" y="4843"/>
                  <a:pt x="16756" y="0"/>
                  <a:pt x="10800" y="0"/>
                </a:cubicBezTo>
                <a:cubicBezTo>
                  <a:pt x="4843" y="0"/>
                  <a:pt x="0" y="4843"/>
                  <a:pt x="0" y="10800"/>
                </a:cubicBezTo>
                <a:cubicBezTo>
                  <a:pt x="0" y="16756"/>
                  <a:pt x="4843" y="21599"/>
                  <a:pt x="10800" y="21599"/>
                </a:cubicBezTo>
              </a:path>
            </a:pathLst>
          </a:custGeom>
          <a:gradFill>
            <a:gsLst>
              <a:gs pos="0">
                <a:srgbClr val="F6D23D"/>
              </a:gs>
              <a:gs pos="57000">
                <a:srgbClr val="F3E9A3"/>
              </a:gs>
              <a:gs pos="100000">
                <a:srgbClr val="F6CD39"/>
              </a:gs>
            </a:gsLst>
            <a:lin ang="5400000" scaled="1"/>
          </a:gra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165"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491" name="AutoShape 109"/>
          <p:cNvSpPr/>
          <p:nvPr/>
        </p:nvSpPr>
        <p:spPr bwMode="auto">
          <a:xfrm>
            <a:off x="482601" y="4777318"/>
            <a:ext cx="359833" cy="4783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904" y="20170"/>
                </a:moveTo>
                <a:cubicBezTo>
                  <a:pt x="10885" y="20184"/>
                  <a:pt x="10830" y="20215"/>
                  <a:pt x="10782" y="20237"/>
                </a:cubicBezTo>
                <a:cubicBezTo>
                  <a:pt x="10774" y="20218"/>
                  <a:pt x="10707" y="20178"/>
                  <a:pt x="10666" y="20147"/>
                </a:cubicBezTo>
                <a:cubicBezTo>
                  <a:pt x="7368" y="17300"/>
                  <a:pt x="1799" y="12497"/>
                  <a:pt x="1799" y="8101"/>
                </a:cubicBezTo>
                <a:cubicBezTo>
                  <a:pt x="1799" y="4378"/>
                  <a:pt x="5838" y="1350"/>
                  <a:pt x="10800" y="1350"/>
                </a:cubicBezTo>
                <a:cubicBezTo>
                  <a:pt x="15762" y="1350"/>
                  <a:pt x="19800" y="4378"/>
                  <a:pt x="19800" y="8101"/>
                </a:cubicBezTo>
                <a:cubicBezTo>
                  <a:pt x="19800" y="12497"/>
                  <a:pt x="14231" y="17300"/>
                  <a:pt x="10904" y="20170"/>
                </a:cubicBezTo>
                <a:moveTo>
                  <a:pt x="10800" y="0"/>
                </a:moveTo>
                <a:cubicBezTo>
                  <a:pt x="4844" y="0"/>
                  <a:pt x="0" y="3588"/>
                  <a:pt x="0" y="8101"/>
                </a:cubicBezTo>
                <a:cubicBezTo>
                  <a:pt x="0" y="12826"/>
                  <a:pt x="5400" y="17660"/>
                  <a:pt x="9337" y="21056"/>
                </a:cubicBezTo>
                <a:cubicBezTo>
                  <a:pt x="9352" y="21070"/>
                  <a:pt x="9984" y="21599"/>
                  <a:pt x="10766" y="21599"/>
                </a:cubicBezTo>
                <a:lnTo>
                  <a:pt x="10834" y="21599"/>
                </a:lnTo>
                <a:cubicBezTo>
                  <a:pt x="11615" y="21599"/>
                  <a:pt x="12247" y="21070"/>
                  <a:pt x="12262" y="21056"/>
                </a:cubicBezTo>
                <a:cubicBezTo>
                  <a:pt x="16200" y="17660"/>
                  <a:pt x="21599" y="12826"/>
                  <a:pt x="21599" y="8101"/>
                </a:cubicBezTo>
                <a:cubicBezTo>
                  <a:pt x="21599" y="3588"/>
                  <a:pt x="16755" y="0"/>
                  <a:pt x="10800" y="0"/>
                </a:cubicBezTo>
              </a:path>
            </a:pathLst>
          </a:custGeom>
          <a:gradFill>
            <a:gsLst>
              <a:gs pos="0">
                <a:srgbClr val="F6D23D"/>
              </a:gs>
              <a:gs pos="57000">
                <a:srgbClr val="F3E9A3"/>
              </a:gs>
              <a:gs pos="100000">
                <a:srgbClr val="F6CD39"/>
              </a:gs>
            </a:gsLst>
            <a:lin ang="5400000" scaled="1"/>
          </a:gra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165"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grpSp>
        <p:nvGrpSpPr>
          <p:cNvPr id="492" name="Group 112"/>
          <p:cNvGrpSpPr/>
          <p:nvPr/>
        </p:nvGrpSpPr>
        <p:grpSpPr>
          <a:xfrm>
            <a:off x="5213021" y="3827652"/>
            <a:ext cx="479705" cy="449417"/>
            <a:chOff x="5368132" y="3540125"/>
            <a:chExt cx="465138" cy="435769"/>
          </a:xfrm>
          <a:gradFill>
            <a:gsLst>
              <a:gs pos="0">
                <a:srgbClr val="F6D23D"/>
              </a:gs>
              <a:gs pos="57000">
                <a:srgbClr val="F3E9A3"/>
              </a:gs>
              <a:gs pos="100000">
                <a:srgbClr val="F6CD39"/>
              </a:gs>
            </a:gsLst>
            <a:lin ang="5400000" scaled="1"/>
          </a:gradFill>
        </p:grpSpPr>
        <p:sp>
          <p:nvSpPr>
            <p:cNvPr id="493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494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sp>
        <p:nvSpPr>
          <p:cNvPr id="495" name="AutoShape 112"/>
          <p:cNvSpPr/>
          <p:nvPr/>
        </p:nvSpPr>
        <p:spPr bwMode="auto">
          <a:xfrm>
            <a:off x="4254501" y="3813177"/>
            <a:ext cx="480484" cy="478367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gradFill>
            <a:gsLst>
              <a:gs pos="0">
                <a:srgbClr val="F6D23D"/>
              </a:gs>
              <a:gs pos="57000">
                <a:srgbClr val="F3E9A3"/>
              </a:gs>
              <a:gs pos="100000">
                <a:srgbClr val="F6CD39"/>
              </a:gs>
            </a:gsLst>
            <a:lin ang="5400000" scaled="1"/>
          </a:gra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165"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grpSp>
        <p:nvGrpSpPr>
          <p:cNvPr id="496" name="组合 495"/>
          <p:cNvGrpSpPr/>
          <p:nvPr/>
        </p:nvGrpSpPr>
        <p:grpSpPr>
          <a:xfrm>
            <a:off x="3371965" y="3812508"/>
            <a:ext cx="329080" cy="479705"/>
            <a:chOff x="2528974" y="2863357"/>
            <a:chExt cx="246811" cy="359779"/>
          </a:xfrm>
          <a:gradFill>
            <a:gsLst>
              <a:gs pos="0">
                <a:srgbClr val="F6D23D"/>
              </a:gs>
              <a:gs pos="57000">
                <a:srgbClr val="F3E9A3"/>
              </a:gs>
              <a:gs pos="100000">
                <a:srgbClr val="F6CD39"/>
              </a:gs>
            </a:gsLst>
            <a:lin ang="5400000" scaled="1"/>
          </a:gradFill>
        </p:grpSpPr>
        <p:sp>
          <p:nvSpPr>
            <p:cNvPr id="497" name="AutoShape 113"/>
            <p:cNvSpPr/>
            <p:nvPr/>
          </p:nvSpPr>
          <p:spPr bwMode="auto">
            <a:xfrm>
              <a:off x="2528974" y="2863357"/>
              <a:ext cx="246811" cy="3597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498" name="AutoShape 114"/>
            <p:cNvSpPr/>
            <p:nvPr/>
          </p:nvSpPr>
          <p:spPr bwMode="auto">
            <a:xfrm>
              <a:off x="2584843" y="2919841"/>
              <a:ext cx="73061" cy="730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499" name="组合 498"/>
          <p:cNvGrpSpPr/>
          <p:nvPr/>
        </p:nvGrpSpPr>
        <p:grpSpPr>
          <a:xfrm>
            <a:off x="2398185" y="3813177"/>
            <a:ext cx="359833" cy="478367"/>
            <a:chOff x="1798638" y="2859882"/>
            <a:chExt cx="269875" cy="358775"/>
          </a:xfrm>
          <a:gradFill>
            <a:gsLst>
              <a:gs pos="0">
                <a:srgbClr val="F6D23D"/>
              </a:gs>
              <a:gs pos="57000">
                <a:srgbClr val="F3E9A3"/>
              </a:gs>
              <a:gs pos="100000">
                <a:srgbClr val="F6CD39"/>
              </a:gs>
            </a:gsLst>
            <a:lin ang="5400000" scaled="1"/>
          </a:gradFill>
        </p:grpSpPr>
        <p:sp>
          <p:nvSpPr>
            <p:cNvPr id="500" name="AutoShape 115"/>
            <p:cNvSpPr/>
            <p:nvPr/>
          </p:nvSpPr>
          <p:spPr bwMode="auto">
            <a:xfrm>
              <a:off x="1798638" y="2859882"/>
              <a:ext cx="269875" cy="358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800" y="12825"/>
                  </a:moveTo>
                  <a:lnTo>
                    <a:pt x="19800" y="13500"/>
                  </a:lnTo>
                  <a:lnTo>
                    <a:pt x="19800" y="14850"/>
                  </a:lnTo>
                  <a:lnTo>
                    <a:pt x="19800" y="15525"/>
                  </a:lnTo>
                  <a:cubicBezTo>
                    <a:pt x="19800" y="18129"/>
                    <a:pt x="16972" y="20249"/>
                    <a:pt x="13499" y="20249"/>
                  </a:cubicBezTo>
                  <a:lnTo>
                    <a:pt x="8099" y="20249"/>
                  </a:lnTo>
                  <a:cubicBezTo>
                    <a:pt x="4627" y="20249"/>
                    <a:pt x="1800" y="18129"/>
                    <a:pt x="1800" y="15525"/>
                  </a:cubicBezTo>
                  <a:lnTo>
                    <a:pt x="1800" y="14850"/>
                  </a:lnTo>
                  <a:lnTo>
                    <a:pt x="1800" y="13500"/>
                  </a:lnTo>
                  <a:lnTo>
                    <a:pt x="1800" y="12825"/>
                  </a:lnTo>
                  <a:lnTo>
                    <a:pt x="1800" y="10800"/>
                  </a:lnTo>
                  <a:cubicBezTo>
                    <a:pt x="1800" y="10427"/>
                    <a:pt x="2203" y="10124"/>
                    <a:pt x="2699" y="10124"/>
                  </a:cubicBezTo>
                  <a:lnTo>
                    <a:pt x="4499" y="10124"/>
                  </a:lnTo>
                  <a:lnTo>
                    <a:pt x="17100" y="10124"/>
                  </a:lnTo>
                  <a:lnTo>
                    <a:pt x="18899" y="10124"/>
                  </a:lnTo>
                  <a:cubicBezTo>
                    <a:pt x="19396" y="10124"/>
                    <a:pt x="19800" y="10427"/>
                    <a:pt x="19800" y="10800"/>
                  </a:cubicBezTo>
                  <a:cubicBezTo>
                    <a:pt x="19800" y="10800"/>
                    <a:pt x="19800" y="12825"/>
                    <a:pt x="19800" y="12825"/>
                  </a:cubicBezTo>
                  <a:close/>
                  <a:moveTo>
                    <a:pt x="14400" y="6075"/>
                  </a:moveTo>
                  <a:lnTo>
                    <a:pt x="14400" y="6076"/>
                  </a:lnTo>
                  <a:lnTo>
                    <a:pt x="14400" y="8774"/>
                  </a:lnTo>
                  <a:lnTo>
                    <a:pt x="7200" y="8774"/>
                  </a:lnTo>
                  <a:lnTo>
                    <a:pt x="7200" y="6076"/>
                  </a:lnTo>
                  <a:lnTo>
                    <a:pt x="7200" y="6075"/>
                  </a:lnTo>
                  <a:cubicBezTo>
                    <a:pt x="7200" y="4583"/>
                    <a:pt x="8811" y="3375"/>
                    <a:pt x="10800" y="3375"/>
                  </a:cubicBezTo>
                  <a:cubicBezTo>
                    <a:pt x="12788" y="3375"/>
                    <a:pt x="14400" y="4583"/>
                    <a:pt x="14400" y="6075"/>
                  </a:cubicBezTo>
                  <a:moveTo>
                    <a:pt x="4499" y="6075"/>
                  </a:moveTo>
                  <a:cubicBezTo>
                    <a:pt x="4499" y="3465"/>
                    <a:pt x="7320" y="1350"/>
                    <a:pt x="10800" y="1350"/>
                  </a:cubicBezTo>
                  <a:cubicBezTo>
                    <a:pt x="14279" y="1350"/>
                    <a:pt x="17100" y="3465"/>
                    <a:pt x="17100" y="6075"/>
                  </a:cubicBezTo>
                  <a:lnTo>
                    <a:pt x="17100" y="8774"/>
                  </a:lnTo>
                  <a:lnTo>
                    <a:pt x="15299" y="8774"/>
                  </a:lnTo>
                  <a:lnTo>
                    <a:pt x="15299" y="6076"/>
                  </a:lnTo>
                  <a:cubicBezTo>
                    <a:pt x="15299" y="4212"/>
                    <a:pt x="13285" y="2701"/>
                    <a:pt x="10800" y="2701"/>
                  </a:cubicBezTo>
                  <a:cubicBezTo>
                    <a:pt x="8314" y="2701"/>
                    <a:pt x="6299" y="4212"/>
                    <a:pt x="6299" y="6076"/>
                  </a:cubicBezTo>
                  <a:lnTo>
                    <a:pt x="6299" y="8774"/>
                  </a:lnTo>
                  <a:lnTo>
                    <a:pt x="4499" y="8774"/>
                  </a:lnTo>
                  <a:cubicBezTo>
                    <a:pt x="4499" y="8774"/>
                    <a:pt x="4499" y="6075"/>
                    <a:pt x="4499" y="6075"/>
                  </a:cubicBezTo>
                  <a:close/>
                  <a:moveTo>
                    <a:pt x="18899" y="8774"/>
                  </a:moveTo>
                  <a:lnTo>
                    <a:pt x="18899" y="6075"/>
                  </a:lnTo>
                  <a:cubicBezTo>
                    <a:pt x="18899" y="2719"/>
                    <a:pt x="15274" y="0"/>
                    <a:pt x="10800" y="0"/>
                  </a:cubicBezTo>
                  <a:cubicBezTo>
                    <a:pt x="6325" y="0"/>
                    <a:pt x="2699" y="2719"/>
                    <a:pt x="2699" y="6075"/>
                  </a:cubicBezTo>
                  <a:lnTo>
                    <a:pt x="2699" y="8774"/>
                  </a:lnTo>
                  <a:cubicBezTo>
                    <a:pt x="1208" y="8774"/>
                    <a:pt x="0" y="9681"/>
                    <a:pt x="0" y="10800"/>
                  </a:cubicBezTo>
                  <a:lnTo>
                    <a:pt x="0" y="12825"/>
                  </a:lnTo>
                  <a:lnTo>
                    <a:pt x="0" y="13500"/>
                  </a:lnTo>
                  <a:lnTo>
                    <a:pt x="0" y="14850"/>
                  </a:lnTo>
                  <a:lnTo>
                    <a:pt x="0" y="15525"/>
                  </a:lnTo>
                  <a:cubicBezTo>
                    <a:pt x="0" y="18880"/>
                    <a:pt x="3625" y="21599"/>
                    <a:pt x="8099" y="21599"/>
                  </a:cubicBezTo>
                  <a:lnTo>
                    <a:pt x="13499" y="21599"/>
                  </a:lnTo>
                  <a:cubicBezTo>
                    <a:pt x="17974" y="21599"/>
                    <a:pt x="21600" y="18880"/>
                    <a:pt x="21600" y="15525"/>
                  </a:cubicBezTo>
                  <a:lnTo>
                    <a:pt x="21600" y="14850"/>
                  </a:lnTo>
                  <a:lnTo>
                    <a:pt x="21600" y="13500"/>
                  </a:lnTo>
                  <a:lnTo>
                    <a:pt x="21600" y="12825"/>
                  </a:lnTo>
                  <a:lnTo>
                    <a:pt x="21600" y="10800"/>
                  </a:lnTo>
                  <a:cubicBezTo>
                    <a:pt x="21600" y="9681"/>
                    <a:pt x="20391" y="8774"/>
                    <a:pt x="18899" y="877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501" name="AutoShape 116"/>
            <p:cNvSpPr/>
            <p:nvPr/>
          </p:nvSpPr>
          <p:spPr bwMode="auto">
            <a:xfrm>
              <a:off x="1911350" y="3072730"/>
              <a:ext cx="44450" cy="682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3226"/>
                    <a:pt x="0" y="7201"/>
                  </a:cubicBezTo>
                  <a:cubicBezTo>
                    <a:pt x="0" y="9390"/>
                    <a:pt x="1798" y="13537"/>
                    <a:pt x="3601" y="16821"/>
                  </a:cubicBezTo>
                  <a:cubicBezTo>
                    <a:pt x="5070" y="19493"/>
                    <a:pt x="6916" y="21600"/>
                    <a:pt x="10800" y="21600"/>
                  </a:cubicBezTo>
                  <a:cubicBezTo>
                    <a:pt x="15016" y="21600"/>
                    <a:pt x="16529" y="19514"/>
                    <a:pt x="18003" y="16858"/>
                  </a:cubicBezTo>
                  <a:cubicBezTo>
                    <a:pt x="19828" y="13567"/>
                    <a:pt x="21600" y="9397"/>
                    <a:pt x="21600" y="7201"/>
                  </a:cubicBezTo>
                  <a:cubicBezTo>
                    <a:pt x="21600" y="3226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sp>
        <p:nvSpPr>
          <p:cNvPr id="502" name="AutoShape 117"/>
          <p:cNvSpPr/>
          <p:nvPr/>
        </p:nvSpPr>
        <p:spPr bwMode="auto">
          <a:xfrm>
            <a:off x="1380067" y="3872444"/>
            <a:ext cx="480484" cy="359833"/>
          </a:xfrm>
          <a:custGeom>
            <a:avLst/>
            <a:gdLst>
              <a:gd name="T0" fmla="+- 0 10799 1"/>
              <a:gd name="T1" fmla="*/ T0 w 21596"/>
              <a:gd name="T2" fmla="*/ 10800 h 21600"/>
              <a:gd name="T3" fmla="+- 0 10799 1"/>
              <a:gd name="T4" fmla="*/ T3 w 21596"/>
              <a:gd name="T5" fmla="*/ 10800 h 21600"/>
              <a:gd name="T6" fmla="+- 0 10799 1"/>
              <a:gd name="T7" fmla="*/ T6 w 21596"/>
              <a:gd name="T8" fmla="*/ 10800 h 21600"/>
              <a:gd name="T9" fmla="+- 0 10799 1"/>
              <a:gd name="T10" fmla="*/ T9 w 215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96" h="2160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gradFill>
            <a:gsLst>
              <a:gs pos="0">
                <a:srgbClr val="F6D23D"/>
              </a:gs>
              <a:gs pos="57000">
                <a:srgbClr val="F3E9A3"/>
              </a:gs>
              <a:gs pos="100000">
                <a:srgbClr val="F6CD39"/>
              </a:gs>
            </a:gsLst>
            <a:lin ang="5400000" scaled="1"/>
          </a:gra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165">
              <a:defRPr/>
            </a:pPr>
            <a:r>
              <a: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rPr>
              <a:t>	</a:t>
            </a:r>
          </a:p>
        </p:txBody>
      </p:sp>
      <p:grpSp>
        <p:nvGrpSpPr>
          <p:cNvPr id="503" name="Group 121"/>
          <p:cNvGrpSpPr/>
          <p:nvPr/>
        </p:nvGrpSpPr>
        <p:grpSpPr>
          <a:xfrm>
            <a:off x="423334" y="3872677"/>
            <a:ext cx="478887" cy="359367"/>
            <a:chOff x="723900" y="3569494"/>
            <a:chExt cx="464344" cy="348456"/>
          </a:xfrm>
          <a:gradFill>
            <a:gsLst>
              <a:gs pos="0">
                <a:srgbClr val="F6D23D"/>
              </a:gs>
              <a:gs pos="57000">
                <a:srgbClr val="F3E9A3"/>
              </a:gs>
              <a:gs pos="100000">
                <a:srgbClr val="F6CD39"/>
              </a:gs>
            </a:gsLst>
            <a:lin ang="5400000" scaled="1"/>
          </a:gradFill>
        </p:grpSpPr>
        <p:sp>
          <p:nvSpPr>
            <p:cNvPr id="504" name="AutoShape 118"/>
            <p:cNvSpPr/>
            <p:nvPr/>
          </p:nvSpPr>
          <p:spPr bwMode="auto">
            <a:xfrm>
              <a:off x="723900" y="3569494"/>
              <a:ext cx="464344" cy="348456"/>
            </a:xfrm>
            <a:custGeom>
              <a:avLst/>
              <a:gdLst>
                <a:gd name="T0" fmla="*/ 10732 w 21464"/>
                <a:gd name="T1" fmla="*/ 10800 h 21600"/>
                <a:gd name="T2" fmla="*/ 10732 w 21464"/>
                <a:gd name="T3" fmla="*/ 10800 h 21600"/>
                <a:gd name="T4" fmla="*/ 10732 w 21464"/>
                <a:gd name="T5" fmla="*/ 10800 h 21600"/>
                <a:gd name="T6" fmla="*/ 10732 w 21464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464" h="21600">
                  <a:moveTo>
                    <a:pt x="19918" y="11754"/>
                  </a:moveTo>
                  <a:lnTo>
                    <a:pt x="16564" y="18954"/>
                  </a:lnTo>
                  <a:cubicBezTo>
                    <a:pt x="16317" y="19484"/>
                    <a:pt x="15892" y="19800"/>
                    <a:pt x="15427" y="19800"/>
                  </a:cubicBezTo>
                  <a:lnTo>
                    <a:pt x="2683" y="19800"/>
                  </a:lnTo>
                  <a:cubicBezTo>
                    <a:pt x="1943" y="19800"/>
                    <a:pt x="1341" y="18992"/>
                    <a:pt x="1341" y="18000"/>
                  </a:cubicBezTo>
                  <a:lnTo>
                    <a:pt x="1341" y="3600"/>
                  </a:lnTo>
                  <a:cubicBezTo>
                    <a:pt x="1341" y="2608"/>
                    <a:pt x="1943" y="1800"/>
                    <a:pt x="2683" y="1800"/>
                  </a:cubicBezTo>
                  <a:lnTo>
                    <a:pt x="15427" y="1800"/>
                  </a:lnTo>
                  <a:cubicBezTo>
                    <a:pt x="15892" y="1800"/>
                    <a:pt x="16317" y="2116"/>
                    <a:pt x="16564" y="2645"/>
                  </a:cubicBezTo>
                  <a:lnTo>
                    <a:pt x="19917" y="9845"/>
                  </a:lnTo>
                  <a:cubicBezTo>
                    <a:pt x="20188" y="10425"/>
                    <a:pt x="20188" y="11174"/>
                    <a:pt x="19918" y="11754"/>
                  </a:cubicBezTo>
                  <a:moveTo>
                    <a:pt x="21055" y="8891"/>
                  </a:moveTo>
                  <a:lnTo>
                    <a:pt x="17701" y="1691"/>
                  </a:lnTo>
                  <a:cubicBezTo>
                    <a:pt x="17211" y="639"/>
                    <a:pt x="16352" y="0"/>
                    <a:pt x="15427" y="0"/>
                  </a:cubicBezTo>
                  <a:lnTo>
                    <a:pt x="2683" y="0"/>
                  </a:lnTo>
                  <a:cubicBezTo>
                    <a:pt x="1201" y="0"/>
                    <a:pt x="0" y="1611"/>
                    <a:pt x="0" y="3600"/>
                  </a:cubicBezTo>
                  <a:lnTo>
                    <a:pt x="0" y="18000"/>
                  </a:lnTo>
                  <a:cubicBezTo>
                    <a:pt x="0" y="19988"/>
                    <a:pt x="1201" y="21599"/>
                    <a:pt x="2683" y="21599"/>
                  </a:cubicBezTo>
                  <a:lnTo>
                    <a:pt x="15427" y="21599"/>
                  </a:lnTo>
                  <a:cubicBezTo>
                    <a:pt x="16352" y="21599"/>
                    <a:pt x="17211" y="20960"/>
                    <a:pt x="17701" y="19908"/>
                  </a:cubicBezTo>
                  <a:lnTo>
                    <a:pt x="21055" y="12708"/>
                  </a:lnTo>
                  <a:cubicBezTo>
                    <a:pt x="21600" y="11541"/>
                    <a:pt x="21600" y="10059"/>
                    <a:pt x="21055" y="889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505" name="AutoShape 119"/>
            <p:cNvSpPr/>
            <p:nvPr/>
          </p:nvSpPr>
          <p:spPr bwMode="auto">
            <a:xfrm>
              <a:off x="1013619" y="3699669"/>
              <a:ext cx="87313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000"/>
                  </a:moveTo>
                  <a:cubicBezTo>
                    <a:pt x="6825" y="18000"/>
                    <a:pt x="3600" y="14774"/>
                    <a:pt x="3600" y="10800"/>
                  </a:cubicBezTo>
                  <a:cubicBezTo>
                    <a:pt x="3600" y="6825"/>
                    <a:pt x="6825" y="3600"/>
                    <a:pt x="10800" y="3600"/>
                  </a:cubicBezTo>
                  <a:cubicBezTo>
                    <a:pt x="14774" y="3600"/>
                    <a:pt x="17999" y="6825"/>
                    <a:pt x="17999" y="10800"/>
                  </a:cubicBezTo>
                  <a:cubicBezTo>
                    <a:pt x="17999" y="14774"/>
                    <a:pt x="14774" y="18000"/>
                    <a:pt x="10800" y="18000"/>
                  </a:cubicBezTo>
                  <a:moveTo>
                    <a:pt x="10800" y="0"/>
                  </a:moveTo>
                  <a:cubicBezTo>
                    <a:pt x="4833" y="0"/>
                    <a:pt x="0" y="4833"/>
                    <a:pt x="0" y="10800"/>
                  </a:cubicBezTo>
                  <a:cubicBezTo>
                    <a:pt x="0" y="16766"/>
                    <a:pt x="4833" y="21599"/>
                    <a:pt x="10800" y="21599"/>
                  </a:cubicBezTo>
                  <a:cubicBezTo>
                    <a:pt x="16766" y="21599"/>
                    <a:pt x="21600" y="16766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506" name="Group 124"/>
          <p:cNvGrpSpPr/>
          <p:nvPr/>
        </p:nvGrpSpPr>
        <p:grpSpPr>
          <a:xfrm>
            <a:off x="5213021" y="2940275"/>
            <a:ext cx="479705" cy="403573"/>
            <a:chOff x="5368132" y="2625725"/>
            <a:chExt cx="465138" cy="391319"/>
          </a:xfrm>
          <a:gradFill>
            <a:gsLst>
              <a:gs pos="0">
                <a:srgbClr val="F6D23D"/>
              </a:gs>
              <a:gs pos="57000">
                <a:srgbClr val="F3E9A3"/>
              </a:gs>
              <a:gs pos="100000">
                <a:srgbClr val="F6CD39"/>
              </a:gs>
            </a:gsLst>
            <a:lin ang="5400000" scaled="1"/>
          </a:gradFill>
        </p:grpSpPr>
        <p:sp>
          <p:nvSpPr>
            <p:cNvPr id="507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508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509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510" name="组合 509"/>
          <p:cNvGrpSpPr/>
          <p:nvPr/>
        </p:nvGrpSpPr>
        <p:grpSpPr>
          <a:xfrm>
            <a:off x="4255246" y="2902619"/>
            <a:ext cx="478885" cy="478887"/>
            <a:chOff x="3191434" y="2145028"/>
            <a:chExt cx="359165" cy="359165"/>
          </a:xfrm>
          <a:gradFill>
            <a:gsLst>
              <a:gs pos="0">
                <a:srgbClr val="F6D23D"/>
              </a:gs>
              <a:gs pos="57000">
                <a:srgbClr val="F3E9A3"/>
              </a:gs>
              <a:gs pos="100000">
                <a:srgbClr val="F6CD39"/>
              </a:gs>
            </a:gsLst>
            <a:lin ang="5400000" scaled="1"/>
          </a:gradFill>
        </p:grpSpPr>
        <p:sp>
          <p:nvSpPr>
            <p:cNvPr id="511" name="AutoShape 123"/>
            <p:cNvSpPr/>
            <p:nvPr/>
          </p:nvSpPr>
          <p:spPr bwMode="auto">
            <a:xfrm>
              <a:off x="319143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512" name="AutoShape 124"/>
            <p:cNvSpPr/>
            <p:nvPr/>
          </p:nvSpPr>
          <p:spPr bwMode="auto">
            <a:xfrm>
              <a:off x="3292736" y="2245717"/>
              <a:ext cx="157173" cy="1571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513" name="AutoShape 125"/>
            <p:cNvSpPr/>
            <p:nvPr/>
          </p:nvSpPr>
          <p:spPr bwMode="auto">
            <a:xfrm>
              <a:off x="3325891" y="2279484"/>
              <a:ext cx="90253" cy="90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514" name="组合 513"/>
          <p:cNvGrpSpPr/>
          <p:nvPr/>
        </p:nvGrpSpPr>
        <p:grpSpPr>
          <a:xfrm>
            <a:off x="3297471" y="2902619"/>
            <a:ext cx="478888" cy="478887"/>
            <a:chOff x="2473104" y="2145028"/>
            <a:chExt cx="359165" cy="359165"/>
          </a:xfrm>
          <a:gradFill>
            <a:gsLst>
              <a:gs pos="0">
                <a:srgbClr val="F6D23D"/>
              </a:gs>
              <a:gs pos="57000">
                <a:srgbClr val="F3E9A3"/>
              </a:gs>
              <a:gs pos="100000">
                <a:srgbClr val="F6CD39"/>
              </a:gs>
            </a:gsLst>
            <a:lin ang="5400000" scaled="1"/>
          </a:gradFill>
        </p:grpSpPr>
        <p:sp>
          <p:nvSpPr>
            <p:cNvPr id="515" name="AutoShape 126"/>
            <p:cNvSpPr/>
            <p:nvPr/>
          </p:nvSpPr>
          <p:spPr bwMode="auto">
            <a:xfrm>
              <a:off x="247310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516" name="AutoShape 127"/>
            <p:cNvSpPr/>
            <p:nvPr/>
          </p:nvSpPr>
          <p:spPr bwMode="auto">
            <a:xfrm>
              <a:off x="2618611" y="2200897"/>
              <a:ext cx="84727" cy="84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517" name="组合 138"/>
          <p:cNvGrpSpPr/>
          <p:nvPr/>
        </p:nvGrpSpPr>
        <p:grpSpPr bwMode="auto">
          <a:xfrm>
            <a:off x="2338917" y="2902879"/>
            <a:ext cx="480483" cy="478367"/>
            <a:chOff x="1754188" y="2144713"/>
            <a:chExt cx="360362" cy="358775"/>
          </a:xfrm>
          <a:gradFill>
            <a:gsLst>
              <a:gs pos="0">
                <a:srgbClr val="F6D23D"/>
              </a:gs>
              <a:gs pos="57000">
                <a:srgbClr val="F3E9A3"/>
              </a:gs>
              <a:gs pos="100000">
                <a:srgbClr val="F6CD39"/>
              </a:gs>
            </a:gsLst>
            <a:lin ang="5400000" scaled="1"/>
          </a:gradFill>
        </p:grpSpPr>
        <p:sp>
          <p:nvSpPr>
            <p:cNvPr id="518" name="AutoShape 128"/>
            <p:cNvSpPr/>
            <p:nvPr/>
          </p:nvSpPr>
          <p:spPr bwMode="auto">
            <a:xfrm>
              <a:off x="1754188" y="2144713"/>
              <a:ext cx="360362" cy="358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850" y="12150"/>
                  </a:moveTo>
                  <a:cubicBezTo>
                    <a:pt x="13851" y="12150"/>
                    <a:pt x="12926" y="11859"/>
                    <a:pt x="12124" y="11386"/>
                  </a:cubicBezTo>
                  <a:lnTo>
                    <a:pt x="11892" y="11618"/>
                  </a:lnTo>
                  <a:lnTo>
                    <a:pt x="11132" y="12377"/>
                  </a:lnTo>
                  <a:lnTo>
                    <a:pt x="9846" y="13663"/>
                  </a:lnTo>
                  <a:cubicBezTo>
                    <a:pt x="9593" y="13916"/>
                    <a:pt x="9451" y="14260"/>
                    <a:pt x="9451" y="14617"/>
                  </a:cubicBezTo>
                  <a:lnTo>
                    <a:pt x="9451" y="16200"/>
                  </a:lnTo>
                  <a:lnTo>
                    <a:pt x="8101" y="16200"/>
                  </a:lnTo>
                  <a:cubicBezTo>
                    <a:pt x="7356" y="16200"/>
                    <a:pt x="6751" y="16804"/>
                    <a:pt x="6751" y="17549"/>
                  </a:cubicBezTo>
                  <a:lnTo>
                    <a:pt x="6751" y="18900"/>
                  </a:lnTo>
                  <a:lnTo>
                    <a:pt x="5170" y="18900"/>
                  </a:lnTo>
                  <a:cubicBezTo>
                    <a:pt x="4812" y="18900"/>
                    <a:pt x="4469" y="19042"/>
                    <a:pt x="4216" y="19295"/>
                  </a:cubicBezTo>
                  <a:lnTo>
                    <a:pt x="3259" y="20252"/>
                  </a:lnTo>
                  <a:lnTo>
                    <a:pt x="1352" y="20249"/>
                  </a:lnTo>
                  <a:lnTo>
                    <a:pt x="1350" y="18326"/>
                  </a:lnTo>
                  <a:lnTo>
                    <a:pt x="9223" y="10467"/>
                  </a:lnTo>
                  <a:cubicBezTo>
                    <a:pt x="9223" y="10467"/>
                    <a:pt x="9223" y="10467"/>
                    <a:pt x="9224" y="10468"/>
                  </a:cubicBezTo>
                  <a:lnTo>
                    <a:pt x="10215" y="9477"/>
                  </a:lnTo>
                  <a:cubicBezTo>
                    <a:pt x="9741" y="8674"/>
                    <a:pt x="9451" y="7748"/>
                    <a:pt x="9451" y="6750"/>
                  </a:cubicBezTo>
                  <a:cubicBezTo>
                    <a:pt x="9451" y="3767"/>
                    <a:pt x="11869" y="1350"/>
                    <a:pt x="14850" y="1350"/>
                  </a:cubicBezTo>
                  <a:cubicBezTo>
                    <a:pt x="17832" y="1350"/>
                    <a:pt x="20250" y="3767"/>
                    <a:pt x="20250" y="6750"/>
                  </a:cubicBezTo>
                  <a:cubicBezTo>
                    <a:pt x="20250" y="9732"/>
                    <a:pt x="17832" y="12150"/>
                    <a:pt x="14850" y="12150"/>
                  </a:cubicBezTo>
                  <a:moveTo>
                    <a:pt x="14850" y="0"/>
                  </a:moveTo>
                  <a:cubicBezTo>
                    <a:pt x="11123" y="0"/>
                    <a:pt x="8101" y="3022"/>
                    <a:pt x="8101" y="6750"/>
                  </a:cubicBezTo>
                  <a:cubicBezTo>
                    <a:pt x="8101" y="7617"/>
                    <a:pt x="8283" y="8438"/>
                    <a:pt x="8582" y="9199"/>
                  </a:cubicBezTo>
                  <a:lnTo>
                    <a:pt x="383" y="17400"/>
                  </a:lnTo>
                  <a:cubicBezTo>
                    <a:pt x="146" y="17637"/>
                    <a:pt x="0" y="17863"/>
                    <a:pt x="0" y="18225"/>
                  </a:cubicBezTo>
                  <a:lnTo>
                    <a:pt x="0" y="20249"/>
                  </a:lnTo>
                  <a:cubicBezTo>
                    <a:pt x="0" y="20972"/>
                    <a:pt x="626" y="21599"/>
                    <a:pt x="1349" y="21599"/>
                  </a:cubicBezTo>
                  <a:lnTo>
                    <a:pt x="3374" y="21599"/>
                  </a:lnTo>
                  <a:cubicBezTo>
                    <a:pt x="3736" y="21599"/>
                    <a:pt x="3965" y="21455"/>
                    <a:pt x="4202" y="21219"/>
                  </a:cubicBezTo>
                  <a:lnTo>
                    <a:pt x="5170" y="20249"/>
                  </a:lnTo>
                  <a:lnTo>
                    <a:pt x="6751" y="20249"/>
                  </a:lnTo>
                  <a:cubicBezTo>
                    <a:pt x="7496" y="20249"/>
                    <a:pt x="8101" y="19645"/>
                    <a:pt x="8101" y="18900"/>
                  </a:cubicBezTo>
                  <a:lnTo>
                    <a:pt x="8101" y="17549"/>
                  </a:lnTo>
                  <a:lnTo>
                    <a:pt x="9451" y="17549"/>
                  </a:lnTo>
                  <a:cubicBezTo>
                    <a:pt x="10196" y="17549"/>
                    <a:pt x="10801" y="16945"/>
                    <a:pt x="10801" y="16200"/>
                  </a:cubicBezTo>
                  <a:lnTo>
                    <a:pt x="10801" y="14617"/>
                  </a:lnTo>
                  <a:lnTo>
                    <a:pt x="12400" y="13018"/>
                  </a:lnTo>
                  <a:cubicBezTo>
                    <a:pt x="13162" y="13317"/>
                    <a:pt x="13982" y="13500"/>
                    <a:pt x="14850" y="13500"/>
                  </a:cubicBezTo>
                  <a:cubicBezTo>
                    <a:pt x="18577" y="13500"/>
                    <a:pt x="21599" y="10477"/>
                    <a:pt x="21599" y="6750"/>
                  </a:cubicBezTo>
                  <a:cubicBezTo>
                    <a:pt x="21599" y="3022"/>
                    <a:pt x="18577" y="0"/>
                    <a:pt x="148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519" name="AutoShape 129"/>
            <p:cNvSpPr/>
            <p:nvPr/>
          </p:nvSpPr>
          <p:spPr bwMode="auto">
            <a:xfrm>
              <a:off x="1979613" y="2189163"/>
              <a:ext cx="88900" cy="90487"/>
            </a:xfrm>
            <a:custGeom>
              <a:avLst/>
              <a:gdLst>
                <a:gd name="T0" fmla="*/ 10800 w 21600"/>
                <a:gd name="T1" fmla="+- 0 10800 134"/>
                <a:gd name="T2" fmla="*/ 10800 h 21333"/>
                <a:gd name="T3" fmla="*/ 10800 w 21600"/>
                <a:gd name="T4" fmla="+- 0 10800 134"/>
                <a:gd name="T5" fmla="*/ 10800 h 21333"/>
                <a:gd name="T6" fmla="*/ 10800 w 21600"/>
                <a:gd name="T7" fmla="+- 0 10800 134"/>
                <a:gd name="T8" fmla="*/ 10800 h 21333"/>
                <a:gd name="T9" fmla="*/ 10800 w 21600"/>
                <a:gd name="T10" fmla="+- 0 10800 134"/>
                <a:gd name="T11" fmla="*/ 10800 h 21333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21333">
                  <a:moveTo>
                    <a:pt x="13008" y="18684"/>
                  </a:moveTo>
                  <a:cubicBezTo>
                    <a:pt x="9017" y="15850"/>
                    <a:pt x="5542" y="12415"/>
                    <a:pt x="2694" y="8570"/>
                  </a:cubicBezTo>
                  <a:cubicBezTo>
                    <a:pt x="3736" y="5628"/>
                    <a:pt x="5693" y="3697"/>
                    <a:pt x="8585" y="2647"/>
                  </a:cubicBezTo>
                  <a:cubicBezTo>
                    <a:pt x="12578" y="5489"/>
                    <a:pt x="16048" y="8911"/>
                    <a:pt x="18889" y="12809"/>
                  </a:cubicBezTo>
                  <a:cubicBezTo>
                    <a:pt x="17836" y="15730"/>
                    <a:pt x="15883" y="17647"/>
                    <a:pt x="13008" y="18684"/>
                  </a:cubicBezTo>
                  <a:moveTo>
                    <a:pt x="21110" y="11295"/>
                  </a:moveTo>
                  <a:cubicBezTo>
                    <a:pt x="18081" y="7130"/>
                    <a:pt x="14396" y="3496"/>
                    <a:pt x="10161" y="484"/>
                  </a:cubicBezTo>
                  <a:cubicBezTo>
                    <a:pt x="9468" y="-8"/>
                    <a:pt x="8579" y="-134"/>
                    <a:pt x="7778" y="145"/>
                  </a:cubicBezTo>
                  <a:cubicBezTo>
                    <a:pt x="4027" y="1450"/>
                    <a:pt x="1463" y="3983"/>
                    <a:pt x="145" y="7687"/>
                  </a:cubicBezTo>
                  <a:cubicBezTo>
                    <a:pt x="46" y="7962"/>
                    <a:pt x="0" y="8252"/>
                    <a:pt x="0" y="8537"/>
                  </a:cubicBezTo>
                  <a:cubicBezTo>
                    <a:pt x="0" y="9071"/>
                    <a:pt x="167" y="9596"/>
                    <a:pt x="487" y="10041"/>
                  </a:cubicBezTo>
                  <a:cubicBezTo>
                    <a:pt x="3525" y="14213"/>
                    <a:pt x="7211" y="17850"/>
                    <a:pt x="11431" y="20850"/>
                  </a:cubicBezTo>
                  <a:cubicBezTo>
                    <a:pt x="12122" y="21338"/>
                    <a:pt x="13010" y="21466"/>
                    <a:pt x="13812" y="21188"/>
                  </a:cubicBezTo>
                  <a:cubicBezTo>
                    <a:pt x="17563" y="19893"/>
                    <a:pt x="20133" y="17356"/>
                    <a:pt x="21451" y="13647"/>
                  </a:cubicBezTo>
                  <a:cubicBezTo>
                    <a:pt x="21551" y="13372"/>
                    <a:pt x="21600" y="13081"/>
                    <a:pt x="21600" y="12796"/>
                  </a:cubicBezTo>
                  <a:cubicBezTo>
                    <a:pt x="21600" y="12265"/>
                    <a:pt x="21429" y="11740"/>
                    <a:pt x="21110" y="1129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sp>
        <p:nvSpPr>
          <p:cNvPr id="520" name="AutoShape 130"/>
          <p:cNvSpPr/>
          <p:nvPr/>
        </p:nvSpPr>
        <p:spPr bwMode="auto">
          <a:xfrm>
            <a:off x="1380067" y="2902879"/>
            <a:ext cx="480484" cy="478367"/>
          </a:xfrm>
          <a:custGeom>
            <a:avLst/>
            <a:gdLst>
              <a:gd name="T0" fmla="+- 0 10799 113"/>
              <a:gd name="T1" fmla="*/ T0 w 21373"/>
              <a:gd name="T2" fmla="*/ 10800 h 21600"/>
              <a:gd name="T3" fmla="+- 0 10799 113"/>
              <a:gd name="T4" fmla="*/ T3 w 21373"/>
              <a:gd name="T5" fmla="*/ 10800 h 21600"/>
              <a:gd name="T6" fmla="+- 0 10799 113"/>
              <a:gd name="T7" fmla="*/ T6 w 21373"/>
              <a:gd name="T8" fmla="*/ 10800 h 21600"/>
              <a:gd name="T9" fmla="+- 0 10799 113"/>
              <a:gd name="T10" fmla="*/ T9 w 2137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3" h="21600">
                <a:moveTo>
                  <a:pt x="1336" y="20249"/>
                </a:moveTo>
                <a:cubicBezTo>
                  <a:pt x="1428" y="20188"/>
                  <a:pt x="3691" y="18688"/>
                  <a:pt x="7070" y="17950"/>
                </a:cubicBezTo>
                <a:lnTo>
                  <a:pt x="8729" y="17587"/>
                </a:lnTo>
                <a:cubicBezTo>
                  <a:pt x="9321" y="17980"/>
                  <a:pt x="9972" y="18225"/>
                  <a:pt x="10686" y="18225"/>
                </a:cubicBezTo>
                <a:cubicBezTo>
                  <a:pt x="11401" y="18225"/>
                  <a:pt x="12052" y="17980"/>
                  <a:pt x="12644" y="17587"/>
                </a:cubicBezTo>
                <a:lnTo>
                  <a:pt x="14303" y="17950"/>
                </a:lnTo>
                <a:cubicBezTo>
                  <a:pt x="17656" y="18682"/>
                  <a:pt x="19911" y="20165"/>
                  <a:pt x="20037" y="20249"/>
                </a:cubicBezTo>
                <a:cubicBezTo>
                  <a:pt x="20037" y="20249"/>
                  <a:pt x="1336" y="20249"/>
                  <a:pt x="1336" y="20249"/>
                </a:cubicBezTo>
                <a:close/>
                <a:moveTo>
                  <a:pt x="13537" y="15793"/>
                </a:moveTo>
                <a:lnTo>
                  <a:pt x="13317" y="16073"/>
                </a:lnTo>
                <a:cubicBezTo>
                  <a:pt x="11725" y="17923"/>
                  <a:pt x="9648" y="17923"/>
                  <a:pt x="8056" y="16073"/>
                </a:cubicBezTo>
                <a:lnTo>
                  <a:pt x="7836" y="15793"/>
                </a:lnTo>
                <a:cubicBezTo>
                  <a:pt x="5977" y="13411"/>
                  <a:pt x="5053" y="10261"/>
                  <a:pt x="5451" y="7255"/>
                </a:cubicBezTo>
                <a:cubicBezTo>
                  <a:pt x="5815" y="4367"/>
                  <a:pt x="7453" y="1350"/>
                  <a:pt x="10686" y="1350"/>
                </a:cubicBezTo>
                <a:cubicBezTo>
                  <a:pt x="13920" y="1350"/>
                  <a:pt x="15558" y="4367"/>
                  <a:pt x="15922" y="7255"/>
                </a:cubicBezTo>
                <a:cubicBezTo>
                  <a:pt x="16318" y="10262"/>
                  <a:pt x="15398" y="13411"/>
                  <a:pt x="13537" y="15793"/>
                </a:cubicBezTo>
                <a:moveTo>
                  <a:pt x="20778" y="19126"/>
                </a:moveTo>
                <a:cubicBezTo>
                  <a:pt x="20644" y="19037"/>
                  <a:pt x="18209" y="17422"/>
                  <a:pt x="14585" y="16630"/>
                </a:cubicBezTo>
                <a:cubicBezTo>
                  <a:pt x="15914" y="14927"/>
                  <a:pt x="16767" y="12639"/>
                  <a:pt x="17130" y="11115"/>
                </a:cubicBezTo>
                <a:cubicBezTo>
                  <a:pt x="17633" y="9004"/>
                  <a:pt x="17438" y="4873"/>
                  <a:pt x="15431" y="2299"/>
                </a:cubicBezTo>
                <a:cubicBezTo>
                  <a:pt x="14259" y="795"/>
                  <a:pt x="12618" y="0"/>
                  <a:pt x="10686" y="0"/>
                </a:cubicBezTo>
                <a:cubicBezTo>
                  <a:pt x="8755" y="0"/>
                  <a:pt x="7114" y="795"/>
                  <a:pt x="5942" y="2299"/>
                </a:cubicBezTo>
                <a:cubicBezTo>
                  <a:pt x="3935" y="4873"/>
                  <a:pt x="3740" y="9004"/>
                  <a:pt x="4243" y="11115"/>
                </a:cubicBezTo>
                <a:cubicBezTo>
                  <a:pt x="4606" y="12639"/>
                  <a:pt x="5459" y="14927"/>
                  <a:pt x="6788" y="16630"/>
                </a:cubicBezTo>
                <a:cubicBezTo>
                  <a:pt x="3164" y="17422"/>
                  <a:pt x="729" y="19037"/>
                  <a:pt x="595" y="19126"/>
                </a:cubicBezTo>
                <a:cubicBezTo>
                  <a:pt x="105" y="19457"/>
                  <a:pt x="-113" y="20071"/>
                  <a:pt x="57" y="20640"/>
                </a:cubicBezTo>
                <a:cubicBezTo>
                  <a:pt x="228" y="21210"/>
                  <a:pt x="747" y="21599"/>
                  <a:pt x="1336" y="21599"/>
                </a:cubicBezTo>
                <a:lnTo>
                  <a:pt x="20037" y="21599"/>
                </a:lnTo>
                <a:cubicBezTo>
                  <a:pt x="20626" y="21599"/>
                  <a:pt x="21145" y="21210"/>
                  <a:pt x="21316" y="20640"/>
                </a:cubicBezTo>
                <a:cubicBezTo>
                  <a:pt x="21487" y="20071"/>
                  <a:pt x="21268" y="19457"/>
                  <a:pt x="20778" y="19126"/>
                </a:cubicBezTo>
              </a:path>
            </a:pathLst>
          </a:custGeom>
          <a:gradFill>
            <a:gsLst>
              <a:gs pos="0">
                <a:srgbClr val="F6D23D"/>
              </a:gs>
              <a:gs pos="57000">
                <a:srgbClr val="F3E9A3"/>
              </a:gs>
              <a:gs pos="100000">
                <a:srgbClr val="F6CD39"/>
              </a:gs>
            </a:gsLst>
            <a:lin ang="5400000" scaled="1"/>
          </a:gra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165"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521" name="AutoShape 131"/>
          <p:cNvSpPr/>
          <p:nvPr/>
        </p:nvSpPr>
        <p:spPr bwMode="auto">
          <a:xfrm>
            <a:off x="452967" y="2902879"/>
            <a:ext cx="419100" cy="4783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057" y="5400"/>
                </a:moveTo>
                <a:lnTo>
                  <a:pt x="20057" y="6075"/>
                </a:lnTo>
                <a:lnTo>
                  <a:pt x="1542" y="6075"/>
                </a:lnTo>
                <a:lnTo>
                  <a:pt x="1542" y="5400"/>
                </a:lnTo>
                <a:lnTo>
                  <a:pt x="1542" y="4725"/>
                </a:lnTo>
                <a:cubicBezTo>
                  <a:pt x="1542" y="4352"/>
                  <a:pt x="1887" y="4050"/>
                  <a:pt x="2314" y="4050"/>
                </a:cubicBezTo>
                <a:lnTo>
                  <a:pt x="19285" y="4050"/>
                </a:lnTo>
                <a:cubicBezTo>
                  <a:pt x="19712" y="4050"/>
                  <a:pt x="20057" y="4352"/>
                  <a:pt x="20057" y="4725"/>
                </a:cubicBezTo>
                <a:cubicBezTo>
                  <a:pt x="20057" y="4725"/>
                  <a:pt x="20057" y="5400"/>
                  <a:pt x="20057" y="5400"/>
                </a:cubicBezTo>
                <a:close/>
                <a:moveTo>
                  <a:pt x="18514" y="18900"/>
                </a:moveTo>
                <a:cubicBezTo>
                  <a:pt x="18514" y="19644"/>
                  <a:pt x="17822" y="20249"/>
                  <a:pt x="16971" y="20249"/>
                </a:cubicBezTo>
                <a:lnTo>
                  <a:pt x="4628" y="20249"/>
                </a:lnTo>
                <a:cubicBezTo>
                  <a:pt x="3777" y="20249"/>
                  <a:pt x="3085" y="19644"/>
                  <a:pt x="3085" y="18900"/>
                </a:cubicBezTo>
                <a:lnTo>
                  <a:pt x="3085" y="7425"/>
                </a:lnTo>
                <a:lnTo>
                  <a:pt x="18514" y="7425"/>
                </a:lnTo>
                <a:cubicBezTo>
                  <a:pt x="18514" y="7425"/>
                  <a:pt x="18514" y="18900"/>
                  <a:pt x="18514" y="18900"/>
                </a:cubicBezTo>
                <a:close/>
                <a:moveTo>
                  <a:pt x="6171" y="2025"/>
                </a:moveTo>
                <a:cubicBezTo>
                  <a:pt x="6171" y="1652"/>
                  <a:pt x="6516" y="1350"/>
                  <a:pt x="6942" y="1350"/>
                </a:cubicBezTo>
                <a:lnTo>
                  <a:pt x="14657" y="1350"/>
                </a:lnTo>
                <a:cubicBezTo>
                  <a:pt x="15083" y="1350"/>
                  <a:pt x="15428" y="1652"/>
                  <a:pt x="15428" y="2025"/>
                </a:cubicBezTo>
                <a:lnTo>
                  <a:pt x="15428" y="2700"/>
                </a:lnTo>
                <a:lnTo>
                  <a:pt x="6171" y="2700"/>
                </a:lnTo>
                <a:cubicBezTo>
                  <a:pt x="6171" y="2700"/>
                  <a:pt x="6171" y="2025"/>
                  <a:pt x="6171" y="2025"/>
                </a:cubicBezTo>
                <a:close/>
                <a:moveTo>
                  <a:pt x="21585" y="4601"/>
                </a:moveTo>
                <a:cubicBezTo>
                  <a:pt x="21511" y="3541"/>
                  <a:pt x="20516" y="2700"/>
                  <a:pt x="19285" y="2700"/>
                </a:cubicBezTo>
                <a:lnTo>
                  <a:pt x="16971" y="2700"/>
                </a:lnTo>
                <a:lnTo>
                  <a:pt x="16971" y="2025"/>
                </a:lnTo>
                <a:cubicBezTo>
                  <a:pt x="16971" y="906"/>
                  <a:pt x="15935" y="0"/>
                  <a:pt x="14657" y="0"/>
                </a:cubicBezTo>
                <a:lnTo>
                  <a:pt x="6942" y="0"/>
                </a:lnTo>
                <a:cubicBezTo>
                  <a:pt x="5664" y="0"/>
                  <a:pt x="4628" y="906"/>
                  <a:pt x="4628" y="2025"/>
                </a:cubicBezTo>
                <a:lnTo>
                  <a:pt x="4628" y="2700"/>
                </a:lnTo>
                <a:lnTo>
                  <a:pt x="2314" y="2700"/>
                </a:lnTo>
                <a:cubicBezTo>
                  <a:pt x="1083" y="2700"/>
                  <a:pt x="88" y="3541"/>
                  <a:pt x="14" y="4601"/>
                </a:cubicBezTo>
                <a:lnTo>
                  <a:pt x="0" y="4601"/>
                </a:lnTo>
                <a:lnTo>
                  <a:pt x="0" y="5400"/>
                </a:lnTo>
                <a:lnTo>
                  <a:pt x="0" y="6075"/>
                </a:lnTo>
                <a:cubicBezTo>
                  <a:pt x="0" y="6820"/>
                  <a:pt x="691" y="7425"/>
                  <a:pt x="1542" y="7425"/>
                </a:cubicBezTo>
                <a:lnTo>
                  <a:pt x="1542" y="18900"/>
                </a:lnTo>
                <a:cubicBezTo>
                  <a:pt x="1542" y="20391"/>
                  <a:pt x="2924" y="21599"/>
                  <a:pt x="4628" y="21599"/>
                </a:cubicBezTo>
                <a:lnTo>
                  <a:pt x="16971" y="21599"/>
                </a:lnTo>
                <a:cubicBezTo>
                  <a:pt x="18675" y="21599"/>
                  <a:pt x="20057" y="20391"/>
                  <a:pt x="20057" y="18900"/>
                </a:cubicBezTo>
                <a:lnTo>
                  <a:pt x="20057" y="7425"/>
                </a:lnTo>
                <a:cubicBezTo>
                  <a:pt x="20908" y="7425"/>
                  <a:pt x="21599" y="6820"/>
                  <a:pt x="21599" y="6075"/>
                </a:cubicBezTo>
                <a:lnTo>
                  <a:pt x="21599" y="5400"/>
                </a:lnTo>
                <a:lnTo>
                  <a:pt x="21599" y="4601"/>
                </a:lnTo>
                <a:cubicBezTo>
                  <a:pt x="21599" y="4601"/>
                  <a:pt x="21585" y="4601"/>
                  <a:pt x="21585" y="4601"/>
                </a:cubicBezTo>
                <a:close/>
              </a:path>
            </a:pathLst>
          </a:custGeom>
          <a:gradFill>
            <a:gsLst>
              <a:gs pos="0">
                <a:srgbClr val="F6D23D"/>
              </a:gs>
              <a:gs pos="57000">
                <a:srgbClr val="F3E9A3"/>
              </a:gs>
              <a:gs pos="100000">
                <a:srgbClr val="F6CD39"/>
              </a:gs>
            </a:gsLst>
            <a:lin ang="5400000" scaled="1"/>
          </a:gra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165"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522" name="AutoShape 132"/>
          <p:cNvSpPr/>
          <p:nvPr/>
        </p:nvSpPr>
        <p:spPr bwMode="auto">
          <a:xfrm>
            <a:off x="541867" y="3029879"/>
            <a:ext cx="61384" cy="2243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399" y="1440"/>
                </a:moveTo>
                <a:lnTo>
                  <a:pt x="16199" y="1440"/>
                </a:lnTo>
                <a:lnTo>
                  <a:pt x="16199" y="20160"/>
                </a:lnTo>
                <a:lnTo>
                  <a:pt x="5399" y="20160"/>
                </a:lnTo>
                <a:cubicBezTo>
                  <a:pt x="5399" y="20160"/>
                  <a:pt x="5399" y="1440"/>
                  <a:pt x="5399" y="1440"/>
                </a:cubicBezTo>
                <a:close/>
                <a:moveTo>
                  <a:pt x="5399" y="21600"/>
                </a:moveTo>
                <a:lnTo>
                  <a:pt x="16199" y="21600"/>
                </a:lnTo>
                <a:cubicBezTo>
                  <a:pt x="19187" y="21600"/>
                  <a:pt x="21600" y="20956"/>
                  <a:pt x="21600" y="20160"/>
                </a:cubicBezTo>
                <a:lnTo>
                  <a:pt x="21600" y="1440"/>
                </a:lnTo>
                <a:cubicBezTo>
                  <a:pt x="21600" y="644"/>
                  <a:pt x="19187" y="0"/>
                  <a:pt x="16199" y="0"/>
                </a:cubicBezTo>
                <a:lnTo>
                  <a:pt x="5399" y="0"/>
                </a:lnTo>
                <a:cubicBezTo>
                  <a:pt x="2412" y="0"/>
                  <a:pt x="0" y="644"/>
                  <a:pt x="0" y="1440"/>
                </a:cubicBezTo>
                <a:lnTo>
                  <a:pt x="0" y="20160"/>
                </a:lnTo>
                <a:cubicBezTo>
                  <a:pt x="0" y="20956"/>
                  <a:pt x="2412" y="21600"/>
                  <a:pt x="5399" y="21600"/>
                </a:cubicBezTo>
              </a:path>
            </a:pathLst>
          </a:custGeom>
          <a:gradFill>
            <a:gsLst>
              <a:gs pos="0">
                <a:srgbClr val="F6D23D"/>
              </a:gs>
              <a:gs pos="57000">
                <a:srgbClr val="F3E9A3"/>
              </a:gs>
              <a:gs pos="100000">
                <a:srgbClr val="F6CD39"/>
              </a:gs>
            </a:gsLst>
            <a:lin ang="5400000" scaled="1"/>
          </a:gra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165"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523" name="AutoShape 133"/>
          <p:cNvSpPr/>
          <p:nvPr/>
        </p:nvSpPr>
        <p:spPr bwMode="auto">
          <a:xfrm>
            <a:off x="632884" y="3029879"/>
            <a:ext cx="59267" cy="2243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399" y="1440"/>
                </a:moveTo>
                <a:lnTo>
                  <a:pt x="16199" y="1440"/>
                </a:lnTo>
                <a:lnTo>
                  <a:pt x="16199" y="20160"/>
                </a:lnTo>
                <a:lnTo>
                  <a:pt x="5399" y="20160"/>
                </a:lnTo>
                <a:cubicBezTo>
                  <a:pt x="5399" y="20160"/>
                  <a:pt x="5399" y="1440"/>
                  <a:pt x="5399" y="1440"/>
                </a:cubicBezTo>
                <a:close/>
                <a:moveTo>
                  <a:pt x="5399" y="21600"/>
                </a:moveTo>
                <a:lnTo>
                  <a:pt x="16199" y="21600"/>
                </a:lnTo>
                <a:cubicBezTo>
                  <a:pt x="19187" y="21600"/>
                  <a:pt x="21600" y="20956"/>
                  <a:pt x="21600" y="20160"/>
                </a:cubicBezTo>
                <a:lnTo>
                  <a:pt x="21600" y="1440"/>
                </a:lnTo>
                <a:cubicBezTo>
                  <a:pt x="21600" y="644"/>
                  <a:pt x="19187" y="0"/>
                  <a:pt x="16199" y="0"/>
                </a:cubicBezTo>
                <a:lnTo>
                  <a:pt x="5399" y="0"/>
                </a:lnTo>
                <a:cubicBezTo>
                  <a:pt x="2412" y="0"/>
                  <a:pt x="0" y="644"/>
                  <a:pt x="0" y="1440"/>
                </a:cubicBezTo>
                <a:lnTo>
                  <a:pt x="0" y="20160"/>
                </a:lnTo>
                <a:cubicBezTo>
                  <a:pt x="0" y="20956"/>
                  <a:pt x="2412" y="21600"/>
                  <a:pt x="5399" y="21600"/>
                </a:cubicBezTo>
              </a:path>
            </a:pathLst>
          </a:custGeom>
          <a:gradFill>
            <a:gsLst>
              <a:gs pos="0">
                <a:srgbClr val="F6D23D"/>
              </a:gs>
              <a:gs pos="57000">
                <a:srgbClr val="F3E9A3"/>
              </a:gs>
              <a:gs pos="100000">
                <a:srgbClr val="F6CD39"/>
              </a:gs>
            </a:gsLst>
            <a:lin ang="5400000" scaled="1"/>
          </a:gra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165"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524" name="AutoShape 134"/>
          <p:cNvSpPr/>
          <p:nvPr/>
        </p:nvSpPr>
        <p:spPr bwMode="auto">
          <a:xfrm>
            <a:off x="721784" y="3029879"/>
            <a:ext cx="59267" cy="2243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399" y="1440"/>
                </a:moveTo>
                <a:lnTo>
                  <a:pt x="16199" y="1440"/>
                </a:lnTo>
                <a:lnTo>
                  <a:pt x="16199" y="20160"/>
                </a:lnTo>
                <a:lnTo>
                  <a:pt x="5399" y="20160"/>
                </a:lnTo>
                <a:cubicBezTo>
                  <a:pt x="5399" y="20160"/>
                  <a:pt x="5399" y="1440"/>
                  <a:pt x="5399" y="1440"/>
                </a:cubicBezTo>
                <a:close/>
                <a:moveTo>
                  <a:pt x="5399" y="21600"/>
                </a:moveTo>
                <a:lnTo>
                  <a:pt x="16199" y="21600"/>
                </a:lnTo>
                <a:cubicBezTo>
                  <a:pt x="19187" y="21600"/>
                  <a:pt x="21600" y="20956"/>
                  <a:pt x="21600" y="20160"/>
                </a:cubicBezTo>
                <a:lnTo>
                  <a:pt x="21600" y="1440"/>
                </a:lnTo>
                <a:cubicBezTo>
                  <a:pt x="21600" y="644"/>
                  <a:pt x="19187" y="0"/>
                  <a:pt x="16199" y="0"/>
                </a:cubicBezTo>
                <a:lnTo>
                  <a:pt x="5399" y="0"/>
                </a:lnTo>
                <a:cubicBezTo>
                  <a:pt x="2412" y="0"/>
                  <a:pt x="0" y="644"/>
                  <a:pt x="0" y="1440"/>
                </a:cubicBezTo>
                <a:lnTo>
                  <a:pt x="0" y="20160"/>
                </a:lnTo>
                <a:cubicBezTo>
                  <a:pt x="0" y="20956"/>
                  <a:pt x="2412" y="21600"/>
                  <a:pt x="5399" y="21600"/>
                </a:cubicBezTo>
              </a:path>
            </a:pathLst>
          </a:custGeom>
          <a:gradFill>
            <a:gsLst>
              <a:gs pos="0">
                <a:srgbClr val="F6D23D"/>
              </a:gs>
              <a:gs pos="57000">
                <a:srgbClr val="F3E9A3"/>
              </a:gs>
              <a:gs pos="100000">
                <a:srgbClr val="F6CD39"/>
              </a:gs>
            </a:gsLst>
            <a:lin ang="5400000" scaled="1"/>
          </a:gra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165"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525" name="AutoShape 135"/>
          <p:cNvSpPr/>
          <p:nvPr/>
        </p:nvSpPr>
        <p:spPr bwMode="auto">
          <a:xfrm>
            <a:off x="5213351" y="1976967"/>
            <a:ext cx="478367" cy="32808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18681"/>
                </a:moveTo>
                <a:lnTo>
                  <a:pt x="19651" y="18681"/>
                </a:lnTo>
                <a:lnTo>
                  <a:pt x="19575" y="18681"/>
                </a:lnTo>
                <a:lnTo>
                  <a:pt x="16874" y="14754"/>
                </a:lnTo>
                <a:lnTo>
                  <a:pt x="16874" y="14727"/>
                </a:lnTo>
                <a:lnTo>
                  <a:pt x="16199" y="13745"/>
                </a:lnTo>
                <a:lnTo>
                  <a:pt x="16199" y="7854"/>
                </a:lnTo>
                <a:lnTo>
                  <a:pt x="19575" y="2945"/>
                </a:lnTo>
                <a:lnTo>
                  <a:pt x="19651" y="2945"/>
                </a:lnTo>
                <a:lnTo>
                  <a:pt x="20249" y="2945"/>
                </a:lnTo>
                <a:cubicBezTo>
                  <a:pt x="20249" y="2945"/>
                  <a:pt x="20249" y="18681"/>
                  <a:pt x="20249" y="18681"/>
                </a:cubicBezTo>
                <a:close/>
                <a:moveTo>
                  <a:pt x="2024" y="19636"/>
                </a:moveTo>
                <a:cubicBezTo>
                  <a:pt x="1651" y="19636"/>
                  <a:pt x="1349" y="19195"/>
                  <a:pt x="1349" y="18654"/>
                </a:cubicBezTo>
                <a:lnTo>
                  <a:pt x="1349" y="2945"/>
                </a:lnTo>
                <a:cubicBezTo>
                  <a:pt x="1349" y="2402"/>
                  <a:pt x="1651" y="1963"/>
                  <a:pt x="2024" y="1963"/>
                </a:cubicBezTo>
                <a:lnTo>
                  <a:pt x="14849" y="1963"/>
                </a:lnTo>
                <a:cubicBezTo>
                  <a:pt x="15221" y="1963"/>
                  <a:pt x="15524" y="2403"/>
                  <a:pt x="15524" y="2945"/>
                </a:cubicBezTo>
                <a:lnTo>
                  <a:pt x="15524" y="18654"/>
                </a:lnTo>
                <a:cubicBezTo>
                  <a:pt x="15524" y="19195"/>
                  <a:pt x="15221" y="19636"/>
                  <a:pt x="14849" y="19636"/>
                </a:cubicBezTo>
                <a:cubicBezTo>
                  <a:pt x="14849" y="19636"/>
                  <a:pt x="2024" y="19636"/>
                  <a:pt x="2024" y="19636"/>
                </a:cubicBezTo>
                <a:close/>
                <a:moveTo>
                  <a:pt x="20249" y="981"/>
                </a:moveTo>
                <a:lnTo>
                  <a:pt x="19651" y="981"/>
                </a:lnTo>
                <a:cubicBezTo>
                  <a:pt x="19296" y="981"/>
                  <a:pt x="18956" y="1185"/>
                  <a:pt x="18703" y="1547"/>
                </a:cubicBezTo>
                <a:lnTo>
                  <a:pt x="16874" y="4170"/>
                </a:lnTo>
                <a:lnTo>
                  <a:pt x="16874" y="2945"/>
                </a:lnTo>
                <a:cubicBezTo>
                  <a:pt x="16874" y="1317"/>
                  <a:pt x="15967" y="0"/>
                  <a:pt x="14849" y="0"/>
                </a:cubicBezTo>
                <a:lnTo>
                  <a:pt x="2024" y="0"/>
                </a:lnTo>
                <a:cubicBezTo>
                  <a:pt x="908" y="0"/>
                  <a:pt x="0" y="1320"/>
                  <a:pt x="0" y="2945"/>
                </a:cubicBezTo>
                <a:lnTo>
                  <a:pt x="0" y="9789"/>
                </a:lnTo>
                <a:lnTo>
                  <a:pt x="0" y="18654"/>
                </a:lnTo>
                <a:cubicBezTo>
                  <a:pt x="0" y="20281"/>
                  <a:pt x="905" y="21599"/>
                  <a:pt x="2024" y="21599"/>
                </a:cubicBezTo>
                <a:lnTo>
                  <a:pt x="14849" y="21599"/>
                </a:lnTo>
                <a:cubicBezTo>
                  <a:pt x="15967" y="21599"/>
                  <a:pt x="16874" y="20281"/>
                  <a:pt x="16874" y="18654"/>
                </a:cubicBezTo>
                <a:lnTo>
                  <a:pt x="16874" y="17456"/>
                </a:lnTo>
                <a:lnTo>
                  <a:pt x="18703" y="20079"/>
                </a:lnTo>
                <a:cubicBezTo>
                  <a:pt x="18956" y="20442"/>
                  <a:pt x="19296" y="20645"/>
                  <a:pt x="19651" y="20645"/>
                </a:cubicBezTo>
                <a:lnTo>
                  <a:pt x="20249" y="20645"/>
                </a:lnTo>
                <a:cubicBezTo>
                  <a:pt x="20994" y="20645"/>
                  <a:pt x="21600" y="19765"/>
                  <a:pt x="21600" y="18681"/>
                </a:cubicBezTo>
                <a:lnTo>
                  <a:pt x="21600" y="2945"/>
                </a:lnTo>
                <a:cubicBezTo>
                  <a:pt x="21600" y="1860"/>
                  <a:pt x="20994" y="981"/>
                  <a:pt x="20249" y="981"/>
                </a:cubicBezTo>
              </a:path>
            </a:pathLst>
          </a:custGeom>
          <a:gradFill>
            <a:gsLst>
              <a:gs pos="0">
                <a:srgbClr val="F6D23D"/>
              </a:gs>
              <a:gs pos="57000">
                <a:srgbClr val="F3E9A3"/>
              </a:gs>
              <a:gs pos="100000">
                <a:srgbClr val="F6CD39"/>
              </a:gs>
            </a:gsLst>
            <a:lin ang="5400000" scaled="1"/>
          </a:gra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165"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526" name="AutoShape 136"/>
          <p:cNvSpPr/>
          <p:nvPr/>
        </p:nvSpPr>
        <p:spPr bwMode="auto">
          <a:xfrm>
            <a:off x="4510618" y="1962152"/>
            <a:ext cx="156633" cy="15663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538" y="20579"/>
                </a:moveTo>
                <a:lnTo>
                  <a:pt x="19542" y="20579"/>
                </a:lnTo>
                <a:cubicBezTo>
                  <a:pt x="19546" y="21142"/>
                  <a:pt x="20004" y="21600"/>
                  <a:pt x="20571" y="21600"/>
                </a:cubicBezTo>
                <a:cubicBezTo>
                  <a:pt x="21137" y="21600"/>
                  <a:pt x="21599" y="21138"/>
                  <a:pt x="21599" y="20571"/>
                </a:cubicBezTo>
                <a:cubicBezTo>
                  <a:pt x="21599" y="20565"/>
                  <a:pt x="21595" y="20561"/>
                  <a:pt x="21595" y="20555"/>
                </a:cubicBezTo>
                <a:cubicBezTo>
                  <a:pt x="21583" y="9221"/>
                  <a:pt x="12411" y="41"/>
                  <a:pt x="1080" y="12"/>
                </a:cubicBezTo>
                <a:cubicBezTo>
                  <a:pt x="1064" y="10"/>
                  <a:pt x="1048" y="0"/>
                  <a:pt x="1028" y="0"/>
                </a:cubicBezTo>
                <a:cubicBezTo>
                  <a:pt x="458" y="0"/>
                  <a:pt x="0" y="461"/>
                  <a:pt x="0" y="1028"/>
                </a:cubicBezTo>
                <a:cubicBezTo>
                  <a:pt x="0" y="1594"/>
                  <a:pt x="458" y="2055"/>
                  <a:pt x="1024" y="2057"/>
                </a:cubicBezTo>
                <a:lnTo>
                  <a:pt x="1024" y="2065"/>
                </a:lnTo>
                <a:cubicBezTo>
                  <a:pt x="11233" y="2065"/>
                  <a:pt x="19538" y="10370"/>
                  <a:pt x="19538" y="20579"/>
                </a:cubicBezTo>
              </a:path>
            </a:pathLst>
          </a:custGeom>
          <a:gradFill>
            <a:gsLst>
              <a:gs pos="0">
                <a:srgbClr val="F6D23D"/>
              </a:gs>
              <a:gs pos="57000">
                <a:srgbClr val="F3E9A3"/>
              </a:gs>
              <a:gs pos="100000">
                <a:srgbClr val="F6CD39"/>
              </a:gs>
            </a:gsLst>
            <a:lin ang="5400000" scaled="1"/>
          </a:gra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165"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527" name="AutoShape 137"/>
          <p:cNvSpPr/>
          <p:nvPr/>
        </p:nvSpPr>
        <p:spPr bwMode="auto">
          <a:xfrm>
            <a:off x="4254501" y="1900767"/>
            <a:ext cx="480484" cy="480484"/>
          </a:xfrm>
          <a:custGeom>
            <a:avLst/>
            <a:gdLst>
              <a:gd name="T0" fmla="+- 0 10819 195"/>
              <a:gd name="T1" fmla="*/ T0 w 21248"/>
              <a:gd name="T2" fmla="*/ 10800 h 21600"/>
              <a:gd name="T3" fmla="+- 0 10819 195"/>
              <a:gd name="T4" fmla="*/ T3 w 21248"/>
              <a:gd name="T5" fmla="*/ 10800 h 21600"/>
              <a:gd name="T6" fmla="+- 0 10819 195"/>
              <a:gd name="T7" fmla="*/ T6 w 21248"/>
              <a:gd name="T8" fmla="*/ 10800 h 21600"/>
              <a:gd name="T9" fmla="+- 0 10819 195"/>
              <a:gd name="T10" fmla="*/ T9 w 2124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248" h="21600">
                <a:moveTo>
                  <a:pt x="19868" y="17133"/>
                </a:moveTo>
                <a:cubicBezTo>
                  <a:pt x="19766" y="17386"/>
                  <a:pt x="19525" y="17549"/>
                  <a:pt x="19255" y="17549"/>
                </a:cubicBezTo>
                <a:lnTo>
                  <a:pt x="19058" y="17549"/>
                </a:lnTo>
                <a:lnTo>
                  <a:pt x="3983" y="2226"/>
                </a:lnTo>
                <a:lnTo>
                  <a:pt x="3983" y="2025"/>
                </a:lnTo>
                <a:cubicBezTo>
                  <a:pt x="3983" y="1750"/>
                  <a:pt x="4144" y="1506"/>
                  <a:pt x="4393" y="1401"/>
                </a:cubicBezTo>
                <a:cubicBezTo>
                  <a:pt x="4475" y="1367"/>
                  <a:pt x="4560" y="1350"/>
                  <a:pt x="4647" y="1350"/>
                </a:cubicBezTo>
                <a:cubicBezTo>
                  <a:pt x="4824" y="1350"/>
                  <a:pt x="4991" y="1420"/>
                  <a:pt x="5116" y="1547"/>
                </a:cubicBezTo>
                <a:lnTo>
                  <a:pt x="19724" y="16397"/>
                </a:lnTo>
                <a:cubicBezTo>
                  <a:pt x="19915" y="16591"/>
                  <a:pt x="19972" y="16880"/>
                  <a:pt x="19868" y="17133"/>
                </a:cubicBezTo>
                <a:moveTo>
                  <a:pt x="10121" y="17549"/>
                </a:moveTo>
                <a:cubicBezTo>
                  <a:pt x="10017" y="17549"/>
                  <a:pt x="9922" y="17586"/>
                  <a:pt x="9824" y="17609"/>
                </a:cubicBezTo>
                <a:lnTo>
                  <a:pt x="3923" y="11612"/>
                </a:lnTo>
                <a:cubicBezTo>
                  <a:pt x="3946" y="11512"/>
                  <a:pt x="3982" y="11415"/>
                  <a:pt x="3982" y="11311"/>
                </a:cubicBezTo>
                <a:lnTo>
                  <a:pt x="3983" y="3180"/>
                </a:lnTo>
                <a:lnTo>
                  <a:pt x="18119" y="17549"/>
                </a:lnTo>
                <a:cubicBezTo>
                  <a:pt x="18119" y="17549"/>
                  <a:pt x="10121" y="17549"/>
                  <a:pt x="10121" y="17549"/>
                </a:cubicBezTo>
                <a:close/>
                <a:moveTo>
                  <a:pt x="9182" y="17945"/>
                </a:moveTo>
                <a:lnTo>
                  <a:pt x="7109" y="20052"/>
                </a:lnTo>
                <a:cubicBezTo>
                  <a:pt x="6939" y="20224"/>
                  <a:pt x="6742" y="20249"/>
                  <a:pt x="6640" y="20249"/>
                </a:cubicBezTo>
                <a:cubicBezTo>
                  <a:pt x="6537" y="20249"/>
                  <a:pt x="6339" y="20224"/>
                  <a:pt x="6170" y="20052"/>
                </a:cubicBezTo>
                <a:lnTo>
                  <a:pt x="1522" y="15327"/>
                </a:lnTo>
                <a:cubicBezTo>
                  <a:pt x="1352" y="15154"/>
                  <a:pt x="1327" y="14953"/>
                  <a:pt x="1327" y="14850"/>
                </a:cubicBezTo>
                <a:cubicBezTo>
                  <a:pt x="1327" y="14745"/>
                  <a:pt x="1352" y="14544"/>
                  <a:pt x="1522" y="14373"/>
                </a:cubicBezTo>
                <a:lnTo>
                  <a:pt x="3593" y="12266"/>
                </a:lnTo>
                <a:cubicBezTo>
                  <a:pt x="3599" y="12260"/>
                  <a:pt x="3601" y="12251"/>
                  <a:pt x="3607" y="12245"/>
                </a:cubicBezTo>
                <a:lnTo>
                  <a:pt x="9202" y="17932"/>
                </a:lnTo>
                <a:cubicBezTo>
                  <a:pt x="9196" y="17937"/>
                  <a:pt x="9187" y="17939"/>
                  <a:pt x="9182" y="17945"/>
                </a:cubicBezTo>
                <a:moveTo>
                  <a:pt x="6056" y="593"/>
                </a:moveTo>
                <a:cubicBezTo>
                  <a:pt x="5675" y="205"/>
                  <a:pt x="5165" y="0"/>
                  <a:pt x="4647" y="0"/>
                </a:cubicBezTo>
                <a:cubicBezTo>
                  <a:pt x="4390" y="0"/>
                  <a:pt x="4132" y="49"/>
                  <a:pt x="3885" y="154"/>
                </a:cubicBezTo>
                <a:cubicBezTo>
                  <a:pt x="3141" y="467"/>
                  <a:pt x="2655" y="1205"/>
                  <a:pt x="2655" y="2025"/>
                </a:cubicBezTo>
                <a:lnTo>
                  <a:pt x="2654" y="11311"/>
                </a:lnTo>
                <a:lnTo>
                  <a:pt x="583" y="13418"/>
                </a:lnTo>
                <a:cubicBezTo>
                  <a:pt x="-195" y="14208"/>
                  <a:pt x="-195" y="15491"/>
                  <a:pt x="583" y="16281"/>
                </a:cubicBezTo>
                <a:lnTo>
                  <a:pt x="5231" y="21006"/>
                </a:lnTo>
                <a:cubicBezTo>
                  <a:pt x="5620" y="21402"/>
                  <a:pt x="6131" y="21599"/>
                  <a:pt x="6640" y="21599"/>
                </a:cubicBezTo>
                <a:cubicBezTo>
                  <a:pt x="7150" y="21599"/>
                  <a:pt x="7659" y="21402"/>
                  <a:pt x="8048" y="21006"/>
                </a:cubicBezTo>
                <a:lnTo>
                  <a:pt x="10121" y="18900"/>
                </a:lnTo>
                <a:lnTo>
                  <a:pt x="19255" y="18900"/>
                </a:lnTo>
                <a:cubicBezTo>
                  <a:pt x="20062" y="18900"/>
                  <a:pt x="20788" y="18407"/>
                  <a:pt x="21095" y="17650"/>
                </a:cubicBezTo>
                <a:cubicBezTo>
                  <a:pt x="21405" y="16893"/>
                  <a:pt x="21234" y="16022"/>
                  <a:pt x="20663" y="15443"/>
                </a:cubicBezTo>
                <a:cubicBezTo>
                  <a:pt x="20663" y="15443"/>
                  <a:pt x="6056" y="593"/>
                  <a:pt x="6056" y="593"/>
                </a:cubicBezTo>
                <a:close/>
              </a:path>
            </a:pathLst>
          </a:custGeom>
          <a:gradFill>
            <a:gsLst>
              <a:gs pos="0">
                <a:srgbClr val="F6D23D"/>
              </a:gs>
              <a:gs pos="57000">
                <a:srgbClr val="F3E9A3"/>
              </a:gs>
              <a:gs pos="100000">
                <a:srgbClr val="F6CD39"/>
              </a:gs>
            </a:gsLst>
            <a:lin ang="5400000" scaled="1"/>
          </a:gra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165"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528" name="AutoShape 138"/>
          <p:cNvSpPr/>
          <p:nvPr/>
        </p:nvSpPr>
        <p:spPr bwMode="auto">
          <a:xfrm>
            <a:off x="4510618" y="1900767"/>
            <a:ext cx="224367" cy="2243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37" y="2880"/>
                </a:moveTo>
                <a:lnTo>
                  <a:pt x="1437" y="2885"/>
                </a:lnTo>
                <a:cubicBezTo>
                  <a:pt x="10965" y="2885"/>
                  <a:pt x="18717" y="10637"/>
                  <a:pt x="18717" y="20165"/>
                </a:cubicBezTo>
                <a:lnTo>
                  <a:pt x="18720" y="20165"/>
                </a:lnTo>
                <a:cubicBezTo>
                  <a:pt x="18722" y="20959"/>
                  <a:pt x="19366" y="21600"/>
                  <a:pt x="20160" y="21600"/>
                </a:cubicBezTo>
                <a:cubicBezTo>
                  <a:pt x="20955" y="21600"/>
                  <a:pt x="21599" y="20956"/>
                  <a:pt x="21599" y="20160"/>
                </a:cubicBezTo>
                <a:cubicBezTo>
                  <a:pt x="21599" y="20155"/>
                  <a:pt x="21597" y="20152"/>
                  <a:pt x="21597" y="20148"/>
                </a:cubicBezTo>
                <a:cubicBezTo>
                  <a:pt x="21588" y="9034"/>
                  <a:pt x="12588" y="28"/>
                  <a:pt x="1476" y="8"/>
                </a:cubicBezTo>
                <a:cubicBezTo>
                  <a:pt x="1465" y="7"/>
                  <a:pt x="1454" y="0"/>
                  <a:pt x="1440" y="0"/>
                </a:cubicBezTo>
                <a:cubicBezTo>
                  <a:pt x="644" y="0"/>
                  <a:pt x="0" y="644"/>
                  <a:pt x="0" y="1440"/>
                </a:cubicBezTo>
                <a:cubicBezTo>
                  <a:pt x="0" y="2234"/>
                  <a:pt x="644" y="2878"/>
                  <a:pt x="1437" y="2880"/>
                </a:cubicBezTo>
              </a:path>
            </a:pathLst>
          </a:custGeom>
          <a:gradFill>
            <a:gsLst>
              <a:gs pos="0">
                <a:srgbClr val="F6D23D"/>
              </a:gs>
              <a:gs pos="57000">
                <a:srgbClr val="F3E9A3"/>
              </a:gs>
              <a:gs pos="100000">
                <a:srgbClr val="F6CD39"/>
              </a:gs>
            </a:gsLst>
            <a:lin ang="5400000" scaled="1"/>
          </a:gra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165"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529" name="AutoShape 139"/>
          <p:cNvSpPr/>
          <p:nvPr/>
        </p:nvSpPr>
        <p:spPr bwMode="auto">
          <a:xfrm>
            <a:off x="3297767" y="1900767"/>
            <a:ext cx="478367" cy="465667"/>
          </a:xfrm>
          <a:custGeom>
            <a:avLst/>
            <a:gdLst>
              <a:gd name="T0" fmla="+- 0 10800 104"/>
              <a:gd name="T1" fmla="*/ T0 w 21392"/>
              <a:gd name="T2" fmla="*/ 10800 h 21600"/>
              <a:gd name="T3" fmla="+- 0 10800 104"/>
              <a:gd name="T4" fmla="*/ T3 w 21392"/>
              <a:gd name="T5" fmla="*/ 10800 h 21600"/>
              <a:gd name="T6" fmla="+- 0 10800 104"/>
              <a:gd name="T7" fmla="*/ T6 w 21392"/>
              <a:gd name="T8" fmla="*/ 10800 h 21600"/>
              <a:gd name="T9" fmla="+- 0 10800 104"/>
              <a:gd name="T10" fmla="*/ T9 w 2139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92" h="21600">
                <a:moveTo>
                  <a:pt x="15768" y="12794"/>
                </a:moveTo>
                <a:cubicBezTo>
                  <a:pt x="15426" y="13150"/>
                  <a:pt x="15271" y="13651"/>
                  <a:pt x="15350" y="14142"/>
                </a:cubicBezTo>
                <a:lnTo>
                  <a:pt x="16296" y="20031"/>
                </a:lnTo>
                <a:lnTo>
                  <a:pt x="11443" y="17309"/>
                </a:lnTo>
                <a:cubicBezTo>
                  <a:pt x="11210" y="17178"/>
                  <a:pt x="10953" y="17112"/>
                  <a:pt x="10696" y="17112"/>
                </a:cubicBezTo>
                <a:cubicBezTo>
                  <a:pt x="10439" y="17112"/>
                  <a:pt x="10182" y="17178"/>
                  <a:pt x="9949" y="17309"/>
                </a:cubicBezTo>
                <a:lnTo>
                  <a:pt x="5095" y="20031"/>
                </a:lnTo>
                <a:lnTo>
                  <a:pt x="6042" y="14142"/>
                </a:lnTo>
                <a:cubicBezTo>
                  <a:pt x="6121" y="13651"/>
                  <a:pt x="5966" y="13150"/>
                  <a:pt x="5624" y="12794"/>
                </a:cubicBezTo>
                <a:lnTo>
                  <a:pt x="1545" y="8550"/>
                </a:lnTo>
                <a:lnTo>
                  <a:pt x="7111" y="7685"/>
                </a:lnTo>
                <a:cubicBezTo>
                  <a:pt x="7619" y="7607"/>
                  <a:pt x="8057" y="7275"/>
                  <a:pt x="8276" y="6802"/>
                </a:cubicBezTo>
                <a:lnTo>
                  <a:pt x="10696" y="1568"/>
                </a:lnTo>
                <a:lnTo>
                  <a:pt x="13116" y="6802"/>
                </a:lnTo>
                <a:cubicBezTo>
                  <a:pt x="13334" y="7275"/>
                  <a:pt x="13772" y="7607"/>
                  <a:pt x="14280" y="7685"/>
                </a:cubicBezTo>
                <a:lnTo>
                  <a:pt x="19847" y="8550"/>
                </a:lnTo>
                <a:cubicBezTo>
                  <a:pt x="19847" y="8550"/>
                  <a:pt x="15768" y="12794"/>
                  <a:pt x="15768" y="12794"/>
                </a:cubicBezTo>
                <a:close/>
                <a:moveTo>
                  <a:pt x="21312" y="8051"/>
                </a:moveTo>
                <a:cubicBezTo>
                  <a:pt x="21127" y="7495"/>
                  <a:pt x="20652" y="7088"/>
                  <a:pt x="20080" y="6999"/>
                </a:cubicBezTo>
                <a:lnTo>
                  <a:pt x="14514" y="6136"/>
                </a:lnTo>
                <a:lnTo>
                  <a:pt x="12094" y="901"/>
                </a:lnTo>
                <a:cubicBezTo>
                  <a:pt x="11840" y="351"/>
                  <a:pt x="11295" y="0"/>
                  <a:pt x="10696" y="0"/>
                </a:cubicBezTo>
                <a:cubicBezTo>
                  <a:pt x="10097" y="0"/>
                  <a:pt x="9552" y="351"/>
                  <a:pt x="9297" y="901"/>
                </a:cubicBezTo>
                <a:lnTo>
                  <a:pt x="6878" y="6136"/>
                </a:lnTo>
                <a:lnTo>
                  <a:pt x="1311" y="6999"/>
                </a:lnTo>
                <a:cubicBezTo>
                  <a:pt x="739" y="7088"/>
                  <a:pt x="264" y="7495"/>
                  <a:pt x="80" y="8051"/>
                </a:cubicBezTo>
                <a:cubicBezTo>
                  <a:pt x="-104" y="8609"/>
                  <a:pt x="35" y="9224"/>
                  <a:pt x="439" y="9644"/>
                </a:cubicBezTo>
                <a:lnTo>
                  <a:pt x="4518" y="13889"/>
                </a:lnTo>
                <a:lnTo>
                  <a:pt x="3572" y="19777"/>
                </a:lnTo>
                <a:cubicBezTo>
                  <a:pt x="3476" y="20370"/>
                  <a:pt x="3722" y="20966"/>
                  <a:pt x="4206" y="21313"/>
                </a:cubicBezTo>
                <a:cubicBezTo>
                  <a:pt x="4471" y="21503"/>
                  <a:pt x="4783" y="21600"/>
                  <a:pt x="5095" y="21600"/>
                </a:cubicBezTo>
                <a:cubicBezTo>
                  <a:pt x="5352" y="21600"/>
                  <a:pt x="5609" y="21534"/>
                  <a:pt x="5843" y="21404"/>
                </a:cubicBezTo>
                <a:lnTo>
                  <a:pt x="10696" y="18681"/>
                </a:lnTo>
                <a:lnTo>
                  <a:pt x="15549" y="21404"/>
                </a:lnTo>
                <a:cubicBezTo>
                  <a:pt x="15782" y="21534"/>
                  <a:pt x="16040" y="21600"/>
                  <a:pt x="16296" y="21600"/>
                </a:cubicBezTo>
                <a:cubicBezTo>
                  <a:pt x="16608" y="21600"/>
                  <a:pt x="16920" y="21503"/>
                  <a:pt x="17186" y="21313"/>
                </a:cubicBezTo>
                <a:cubicBezTo>
                  <a:pt x="17669" y="20966"/>
                  <a:pt x="17915" y="20370"/>
                  <a:pt x="17820" y="19777"/>
                </a:cubicBezTo>
                <a:lnTo>
                  <a:pt x="16873" y="13889"/>
                </a:lnTo>
                <a:lnTo>
                  <a:pt x="20953" y="9644"/>
                </a:lnTo>
                <a:cubicBezTo>
                  <a:pt x="21357" y="9224"/>
                  <a:pt x="21496" y="8609"/>
                  <a:pt x="21312" y="8051"/>
                </a:cubicBezTo>
              </a:path>
            </a:pathLst>
          </a:custGeom>
          <a:gradFill>
            <a:gsLst>
              <a:gs pos="0">
                <a:srgbClr val="F6D23D"/>
              </a:gs>
              <a:gs pos="57000">
                <a:srgbClr val="F3E9A3"/>
              </a:gs>
              <a:gs pos="100000">
                <a:srgbClr val="F6CD39"/>
              </a:gs>
            </a:gsLst>
            <a:lin ang="5400000" scaled="1"/>
          </a:gra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165"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530" name="AutoShape 140"/>
          <p:cNvSpPr/>
          <p:nvPr/>
        </p:nvSpPr>
        <p:spPr bwMode="auto">
          <a:xfrm>
            <a:off x="2398185" y="2021417"/>
            <a:ext cx="300567" cy="243416"/>
          </a:xfrm>
          <a:custGeom>
            <a:avLst/>
            <a:gdLst>
              <a:gd name="T0" fmla="+- 0 10800 376"/>
              <a:gd name="T1" fmla="*/ T0 w 20848"/>
              <a:gd name="T2" fmla="*/ 10800 h 21600"/>
              <a:gd name="T3" fmla="+- 0 10800 376"/>
              <a:gd name="T4" fmla="*/ T3 w 20848"/>
              <a:gd name="T5" fmla="*/ 10800 h 21600"/>
              <a:gd name="T6" fmla="+- 0 10800 376"/>
              <a:gd name="T7" fmla="*/ T6 w 20848"/>
              <a:gd name="T8" fmla="*/ 10800 h 21600"/>
              <a:gd name="T9" fmla="+- 0 10800 376"/>
              <a:gd name="T10" fmla="*/ T9 w 2084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0848" h="21600">
                <a:moveTo>
                  <a:pt x="18728" y="19178"/>
                </a:moveTo>
                <a:cubicBezTo>
                  <a:pt x="13191" y="20631"/>
                  <a:pt x="7654" y="20631"/>
                  <a:pt x="2118" y="19178"/>
                </a:cubicBezTo>
                <a:cubicBezTo>
                  <a:pt x="678" y="13592"/>
                  <a:pt x="678" y="8008"/>
                  <a:pt x="2118" y="2421"/>
                </a:cubicBezTo>
                <a:cubicBezTo>
                  <a:pt x="7654" y="968"/>
                  <a:pt x="13191" y="968"/>
                  <a:pt x="18728" y="2421"/>
                </a:cubicBezTo>
                <a:cubicBezTo>
                  <a:pt x="20168" y="8008"/>
                  <a:pt x="20168" y="13592"/>
                  <a:pt x="18728" y="19178"/>
                </a:cubicBezTo>
                <a:moveTo>
                  <a:pt x="18938" y="1116"/>
                </a:moveTo>
                <a:cubicBezTo>
                  <a:pt x="16114" y="375"/>
                  <a:pt x="13249" y="0"/>
                  <a:pt x="10423" y="0"/>
                </a:cubicBezTo>
                <a:cubicBezTo>
                  <a:pt x="7597" y="0"/>
                  <a:pt x="4732" y="375"/>
                  <a:pt x="1908" y="1116"/>
                </a:cubicBezTo>
                <a:cubicBezTo>
                  <a:pt x="1543" y="1213"/>
                  <a:pt x="1244" y="1552"/>
                  <a:pt x="1127" y="2004"/>
                </a:cubicBezTo>
                <a:cubicBezTo>
                  <a:pt x="-376" y="7841"/>
                  <a:pt x="-376" y="13759"/>
                  <a:pt x="1127" y="19593"/>
                </a:cubicBezTo>
                <a:cubicBezTo>
                  <a:pt x="1244" y="20047"/>
                  <a:pt x="1543" y="20386"/>
                  <a:pt x="1908" y="20482"/>
                </a:cubicBezTo>
                <a:cubicBezTo>
                  <a:pt x="4732" y="21224"/>
                  <a:pt x="7597" y="21600"/>
                  <a:pt x="10423" y="21600"/>
                </a:cubicBezTo>
                <a:cubicBezTo>
                  <a:pt x="13249" y="21600"/>
                  <a:pt x="16114" y="21224"/>
                  <a:pt x="18938" y="20482"/>
                </a:cubicBezTo>
                <a:cubicBezTo>
                  <a:pt x="19303" y="20386"/>
                  <a:pt x="19602" y="20047"/>
                  <a:pt x="19719" y="19593"/>
                </a:cubicBezTo>
                <a:cubicBezTo>
                  <a:pt x="21223" y="13759"/>
                  <a:pt x="21223" y="7841"/>
                  <a:pt x="19719" y="2004"/>
                </a:cubicBezTo>
                <a:cubicBezTo>
                  <a:pt x="19602" y="1552"/>
                  <a:pt x="19303" y="1213"/>
                  <a:pt x="18938" y="1116"/>
                </a:cubicBezTo>
              </a:path>
            </a:pathLst>
          </a:custGeom>
          <a:gradFill>
            <a:gsLst>
              <a:gs pos="0">
                <a:srgbClr val="F6D23D"/>
              </a:gs>
              <a:gs pos="57000">
                <a:srgbClr val="F3E9A3"/>
              </a:gs>
              <a:gs pos="100000">
                <a:srgbClr val="F6CD39"/>
              </a:gs>
            </a:gsLst>
            <a:lin ang="5400000" scaled="1"/>
          </a:gra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165"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531" name="AutoShape 141"/>
          <p:cNvSpPr/>
          <p:nvPr/>
        </p:nvSpPr>
        <p:spPr bwMode="auto">
          <a:xfrm>
            <a:off x="2338918" y="1962151"/>
            <a:ext cx="478367" cy="372533"/>
          </a:xfrm>
          <a:custGeom>
            <a:avLst/>
            <a:gdLst>
              <a:gd name="T0" fmla="+- 0 10800 252"/>
              <a:gd name="T1" fmla="*/ T0 w 21096"/>
              <a:gd name="T2" fmla="*/ 10800 h 21600"/>
              <a:gd name="T3" fmla="+- 0 10800 252"/>
              <a:gd name="T4" fmla="*/ T3 w 21096"/>
              <a:gd name="T5" fmla="*/ 10800 h 21600"/>
              <a:gd name="T6" fmla="+- 0 10800 252"/>
              <a:gd name="T7" fmla="*/ T6 w 21096"/>
              <a:gd name="T8" fmla="*/ 10800 h 21600"/>
              <a:gd name="T9" fmla="+- 0 10800 252"/>
              <a:gd name="T10" fmla="*/ T9 w 210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096" h="21600">
                <a:moveTo>
                  <a:pt x="19056" y="18331"/>
                </a:moveTo>
                <a:cubicBezTo>
                  <a:pt x="13383" y="19233"/>
                  <a:pt x="7711" y="19233"/>
                  <a:pt x="2038" y="18331"/>
                </a:cubicBezTo>
                <a:cubicBezTo>
                  <a:pt x="1074" y="13022"/>
                  <a:pt x="1074" y="7713"/>
                  <a:pt x="2038" y="2404"/>
                </a:cubicBezTo>
                <a:cubicBezTo>
                  <a:pt x="7711" y="1502"/>
                  <a:pt x="13383" y="1502"/>
                  <a:pt x="19056" y="2404"/>
                </a:cubicBezTo>
                <a:cubicBezTo>
                  <a:pt x="20021" y="7713"/>
                  <a:pt x="20021" y="13022"/>
                  <a:pt x="19056" y="18331"/>
                </a:cubicBezTo>
                <a:moveTo>
                  <a:pt x="20338" y="2005"/>
                </a:moveTo>
                <a:cubicBezTo>
                  <a:pt x="20211" y="1301"/>
                  <a:pt x="19762" y="776"/>
                  <a:pt x="19215" y="689"/>
                </a:cubicBezTo>
                <a:cubicBezTo>
                  <a:pt x="16339" y="232"/>
                  <a:pt x="13423" y="0"/>
                  <a:pt x="10547" y="0"/>
                </a:cubicBezTo>
                <a:cubicBezTo>
                  <a:pt x="7671" y="0"/>
                  <a:pt x="4755" y="232"/>
                  <a:pt x="1879" y="689"/>
                </a:cubicBezTo>
                <a:cubicBezTo>
                  <a:pt x="1332" y="776"/>
                  <a:pt x="883" y="1301"/>
                  <a:pt x="756" y="2005"/>
                </a:cubicBezTo>
                <a:cubicBezTo>
                  <a:pt x="-252" y="7553"/>
                  <a:pt x="-252" y="13181"/>
                  <a:pt x="756" y="18731"/>
                </a:cubicBezTo>
                <a:cubicBezTo>
                  <a:pt x="883" y="19434"/>
                  <a:pt x="1332" y="19959"/>
                  <a:pt x="1879" y="20046"/>
                </a:cubicBezTo>
                <a:cubicBezTo>
                  <a:pt x="3265" y="20266"/>
                  <a:pt x="4660" y="20429"/>
                  <a:pt x="6055" y="20544"/>
                </a:cubicBezTo>
                <a:cubicBezTo>
                  <a:pt x="5979" y="20606"/>
                  <a:pt x="5931" y="20670"/>
                  <a:pt x="5931" y="20735"/>
                </a:cubicBezTo>
                <a:cubicBezTo>
                  <a:pt x="5931" y="21213"/>
                  <a:pt x="7997" y="21599"/>
                  <a:pt x="10547" y="21599"/>
                </a:cubicBezTo>
                <a:cubicBezTo>
                  <a:pt x="13097" y="21599"/>
                  <a:pt x="15164" y="21213"/>
                  <a:pt x="15164" y="20735"/>
                </a:cubicBezTo>
                <a:cubicBezTo>
                  <a:pt x="15164" y="20670"/>
                  <a:pt x="15115" y="20606"/>
                  <a:pt x="15040" y="20544"/>
                </a:cubicBezTo>
                <a:cubicBezTo>
                  <a:pt x="16434" y="20429"/>
                  <a:pt x="17830" y="20266"/>
                  <a:pt x="19215" y="20046"/>
                </a:cubicBezTo>
                <a:cubicBezTo>
                  <a:pt x="19762" y="19959"/>
                  <a:pt x="20211" y="19434"/>
                  <a:pt x="20338" y="18731"/>
                </a:cubicBezTo>
                <a:cubicBezTo>
                  <a:pt x="21347" y="13181"/>
                  <a:pt x="21347" y="7553"/>
                  <a:pt x="20338" y="2005"/>
                </a:cubicBezTo>
              </a:path>
            </a:pathLst>
          </a:custGeom>
          <a:gradFill>
            <a:gsLst>
              <a:gs pos="0">
                <a:srgbClr val="F6D23D"/>
              </a:gs>
              <a:gs pos="57000">
                <a:srgbClr val="F3E9A3"/>
              </a:gs>
              <a:gs pos="100000">
                <a:srgbClr val="F6CD39"/>
              </a:gs>
            </a:gsLst>
            <a:lin ang="5400000" scaled="1"/>
          </a:gra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165"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532" name="AutoShape 142"/>
          <p:cNvSpPr/>
          <p:nvPr/>
        </p:nvSpPr>
        <p:spPr bwMode="auto">
          <a:xfrm>
            <a:off x="2713567" y="2036233"/>
            <a:ext cx="44451" cy="444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7200"/>
                </a:moveTo>
                <a:cubicBezTo>
                  <a:pt x="12779" y="7200"/>
                  <a:pt x="14399" y="8820"/>
                  <a:pt x="14399" y="10800"/>
                </a:cubicBezTo>
                <a:cubicBezTo>
                  <a:pt x="14399" y="12779"/>
                  <a:pt x="12779" y="14400"/>
                  <a:pt x="10800" y="14400"/>
                </a:cubicBezTo>
                <a:cubicBezTo>
                  <a:pt x="8820" y="14400"/>
                  <a:pt x="7199" y="12779"/>
                  <a:pt x="7199" y="10800"/>
                </a:cubicBezTo>
                <a:cubicBezTo>
                  <a:pt x="7199" y="8820"/>
                  <a:pt x="8820" y="7200"/>
                  <a:pt x="10800" y="7200"/>
                </a:cubicBezTo>
                <a:moveTo>
                  <a:pt x="10800" y="21599"/>
                </a:moveTo>
                <a:cubicBezTo>
                  <a:pt x="16762" y="21599"/>
                  <a:pt x="21600" y="16762"/>
                  <a:pt x="21600" y="10800"/>
                </a:cubicBezTo>
                <a:cubicBezTo>
                  <a:pt x="21600" y="4837"/>
                  <a:pt x="16762" y="0"/>
                  <a:pt x="10800" y="0"/>
                </a:cubicBezTo>
                <a:cubicBezTo>
                  <a:pt x="4837" y="0"/>
                  <a:pt x="0" y="4837"/>
                  <a:pt x="0" y="10800"/>
                </a:cubicBezTo>
                <a:cubicBezTo>
                  <a:pt x="0" y="16762"/>
                  <a:pt x="4837" y="21599"/>
                  <a:pt x="10800" y="21599"/>
                </a:cubicBezTo>
              </a:path>
            </a:pathLst>
          </a:custGeom>
          <a:gradFill>
            <a:gsLst>
              <a:gs pos="0">
                <a:srgbClr val="F6D23D"/>
              </a:gs>
              <a:gs pos="57000">
                <a:srgbClr val="F3E9A3"/>
              </a:gs>
              <a:gs pos="100000">
                <a:srgbClr val="F6CD39"/>
              </a:gs>
            </a:gsLst>
            <a:lin ang="5400000" scaled="1"/>
          </a:gra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165"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533" name="AutoShape 143"/>
          <p:cNvSpPr/>
          <p:nvPr/>
        </p:nvSpPr>
        <p:spPr bwMode="auto">
          <a:xfrm>
            <a:off x="2698751" y="2230968"/>
            <a:ext cx="59267" cy="1481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899" y="0"/>
                </a:moveTo>
                <a:lnTo>
                  <a:pt x="2699" y="0"/>
                </a:lnTo>
                <a:cubicBezTo>
                  <a:pt x="1210" y="0"/>
                  <a:pt x="0" y="4841"/>
                  <a:pt x="0" y="10800"/>
                </a:cubicBezTo>
                <a:cubicBezTo>
                  <a:pt x="0" y="16758"/>
                  <a:pt x="1210" y="21599"/>
                  <a:pt x="2699" y="21599"/>
                </a:cubicBezTo>
                <a:lnTo>
                  <a:pt x="18899" y="21599"/>
                </a:lnTo>
                <a:cubicBezTo>
                  <a:pt x="20389" y="21599"/>
                  <a:pt x="21600" y="16758"/>
                  <a:pt x="21600" y="10800"/>
                </a:cubicBezTo>
                <a:cubicBezTo>
                  <a:pt x="21600" y="4841"/>
                  <a:pt x="20389" y="0"/>
                  <a:pt x="18899" y="0"/>
                </a:cubicBezTo>
              </a:path>
            </a:pathLst>
          </a:custGeom>
          <a:gradFill>
            <a:gsLst>
              <a:gs pos="0">
                <a:srgbClr val="F6D23D"/>
              </a:gs>
              <a:gs pos="57000">
                <a:srgbClr val="F3E9A3"/>
              </a:gs>
              <a:gs pos="100000">
                <a:srgbClr val="F6CD39"/>
              </a:gs>
            </a:gsLst>
            <a:lin ang="5400000" scaled="1"/>
          </a:gra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165"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534" name="AutoShape 144"/>
          <p:cNvSpPr/>
          <p:nvPr/>
        </p:nvSpPr>
        <p:spPr bwMode="auto">
          <a:xfrm>
            <a:off x="2713567" y="2186517"/>
            <a:ext cx="59267" cy="1481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899" y="0"/>
                </a:moveTo>
                <a:lnTo>
                  <a:pt x="2699" y="0"/>
                </a:lnTo>
                <a:cubicBezTo>
                  <a:pt x="1210" y="0"/>
                  <a:pt x="0" y="4841"/>
                  <a:pt x="0" y="10800"/>
                </a:cubicBezTo>
                <a:cubicBezTo>
                  <a:pt x="0" y="16758"/>
                  <a:pt x="1210" y="21599"/>
                  <a:pt x="2699" y="21599"/>
                </a:cubicBezTo>
                <a:lnTo>
                  <a:pt x="18899" y="21599"/>
                </a:lnTo>
                <a:cubicBezTo>
                  <a:pt x="20389" y="21599"/>
                  <a:pt x="21600" y="16758"/>
                  <a:pt x="21600" y="10800"/>
                </a:cubicBezTo>
                <a:cubicBezTo>
                  <a:pt x="21600" y="4841"/>
                  <a:pt x="20389" y="0"/>
                  <a:pt x="18899" y="0"/>
                </a:cubicBezTo>
              </a:path>
            </a:pathLst>
          </a:custGeom>
          <a:gradFill>
            <a:gsLst>
              <a:gs pos="0">
                <a:srgbClr val="F6D23D"/>
              </a:gs>
              <a:gs pos="57000">
                <a:srgbClr val="F3E9A3"/>
              </a:gs>
              <a:gs pos="100000">
                <a:srgbClr val="F6CD39"/>
              </a:gs>
            </a:gsLst>
            <a:lin ang="5400000" scaled="1"/>
          </a:gra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165"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535" name="AutoShape 145"/>
          <p:cNvSpPr/>
          <p:nvPr/>
        </p:nvSpPr>
        <p:spPr bwMode="auto">
          <a:xfrm>
            <a:off x="2713567" y="2142068"/>
            <a:ext cx="59267" cy="1481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899" y="0"/>
                </a:moveTo>
                <a:lnTo>
                  <a:pt x="2699" y="0"/>
                </a:lnTo>
                <a:cubicBezTo>
                  <a:pt x="1210" y="0"/>
                  <a:pt x="0" y="4841"/>
                  <a:pt x="0" y="10800"/>
                </a:cubicBezTo>
                <a:cubicBezTo>
                  <a:pt x="0" y="16758"/>
                  <a:pt x="1210" y="21599"/>
                  <a:pt x="2699" y="21599"/>
                </a:cubicBezTo>
                <a:lnTo>
                  <a:pt x="18899" y="21599"/>
                </a:lnTo>
                <a:cubicBezTo>
                  <a:pt x="20389" y="21599"/>
                  <a:pt x="21600" y="16758"/>
                  <a:pt x="21600" y="10800"/>
                </a:cubicBezTo>
                <a:cubicBezTo>
                  <a:pt x="21600" y="4841"/>
                  <a:pt x="20389" y="0"/>
                  <a:pt x="18899" y="0"/>
                </a:cubicBezTo>
              </a:path>
            </a:pathLst>
          </a:custGeom>
          <a:gradFill>
            <a:gsLst>
              <a:gs pos="0">
                <a:srgbClr val="F6D23D"/>
              </a:gs>
              <a:gs pos="57000">
                <a:srgbClr val="F3E9A3"/>
              </a:gs>
              <a:gs pos="100000">
                <a:srgbClr val="F6CD39"/>
              </a:gs>
            </a:gsLst>
            <a:lin ang="5400000" scaled="1"/>
          </a:gra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165"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536" name="AutoShape 146"/>
          <p:cNvSpPr/>
          <p:nvPr/>
        </p:nvSpPr>
        <p:spPr bwMode="auto">
          <a:xfrm>
            <a:off x="2459567" y="2080685"/>
            <a:ext cx="88900" cy="63500"/>
          </a:xfrm>
          <a:custGeom>
            <a:avLst/>
            <a:gdLst>
              <a:gd name="T0" fmla="+- 0 10822 44"/>
              <a:gd name="T1" fmla="*/ T0 w 21556"/>
              <a:gd name="T2" fmla="+- 0 10826 53"/>
              <a:gd name="T3" fmla="*/ 10826 h 21547"/>
              <a:gd name="T4" fmla="+- 0 10822 44"/>
              <a:gd name="T5" fmla="*/ T4 w 21556"/>
              <a:gd name="T6" fmla="+- 0 10826 53"/>
              <a:gd name="T7" fmla="*/ 10826 h 21547"/>
              <a:gd name="T8" fmla="+- 0 10822 44"/>
              <a:gd name="T9" fmla="*/ T8 w 21556"/>
              <a:gd name="T10" fmla="+- 0 10826 53"/>
              <a:gd name="T11" fmla="*/ 10826 h 21547"/>
              <a:gd name="T12" fmla="+- 0 10822 44"/>
              <a:gd name="T13" fmla="*/ T12 w 21556"/>
              <a:gd name="T14" fmla="+- 0 10826 53"/>
              <a:gd name="T15" fmla="*/ 10826 h 2154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556" h="21547">
                <a:moveTo>
                  <a:pt x="19751" y="2"/>
                </a:moveTo>
                <a:lnTo>
                  <a:pt x="3200" y="1845"/>
                </a:lnTo>
                <a:cubicBezTo>
                  <a:pt x="2215" y="2010"/>
                  <a:pt x="1272" y="3284"/>
                  <a:pt x="1106" y="4676"/>
                </a:cubicBezTo>
                <a:lnTo>
                  <a:pt x="1" y="18986"/>
                </a:lnTo>
                <a:cubicBezTo>
                  <a:pt x="-44" y="20398"/>
                  <a:pt x="724" y="21547"/>
                  <a:pt x="1712" y="21547"/>
                </a:cubicBezTo>
                <a:cubicBezTo>
                  <a:pt x="2698" y="21547"/>
                  <a:pt x="3542" y="20398"/>
                  <a:pt x="3582" y="18978"/>
                </a:cubicBezTo>
                <a:lnTo>
                  <a:pt x="4185" y="9251"/>
                </a:lnTo>
                <a:cubicBezTo>
                  <a:pt x="4319" y="7849"/>
                  <a:pt x="5235" y="6592"/>
                  <a:pt x="6220" y="6447"/>
                </a:cubicBezTo>
                <a:lnTo>
                  <a:pt x="19751" y="5128"/>
                </a:lnTo>
                <a:cubicBezTo>
                  <a:pt x="20743" y="5078"/>
                  <a:pt x="21556" y="3884"/>
                  <a:pt x="21556" y="2467"/>
                </a:cubicBezTo>
                <a:cubicBezTo>
                  <a:pt x="21556" y="1055"/>
                  <a:pt x="20743" y="-53"/>
                  <a:pt x="19751" y="2"/>
                </a:cubicBezTo>
              </a:path>
            </a:pathLst>
          </a:custGeom>
          <a:gradFill>
            <a:gsLst>
              <a:gs pos="0">
                <a:srgbClr val="F6D23D"/>
              </a:gs>
              <a:gs pos="57000">
                <a:srgbClr val="F3E9A3"/>
              </a:gs>
              <a:gs pos="100000">
                <a:srgbClr val="F6CD39"/>
              </a:gs>
            </a:gsLst>
            <a:lin ang="5400000" scaled="1"/>
          </a:gra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165"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grpSp>
        <p:nvGrpSpPr>
          <p:cNvPr id="537" name="组合 536"/>
          <p:cNvGrpSpPr/>
          <p:nvPr/>
        </p:nvGrpSpPr>
        <p:grpSpPr>
          <a:xfrm>
            <a:off x="1380067" y="1930401"/>
            <a:ext cx="480484" cy="421217"/>
            <a:chOff x="1035050" y="1447800"/>
            <a:chExt cx="360363" cy="315913"/>
          </a:xfrm>
          <a:gradFill>
            <a:gsLst>
              <a:gs pos="0">
                <a:srgbClr val="F6D23D"/>
              </a:gs>
              <a:gs pos="57000">
                <a:srgbClr val="F3E9A3"/>
              </a:gs>
              <a:gs pos="100000">
                <a:srgbClr val="F6CD39"/>
              </a:gs>
            </a:gsLst>
            <a:lin ang="5400000" scaled="1"/>
          </a:gradFill>
        </p:grpSpPr>
        <p:sp>
          <p:nvSpPr>
            <p:cNvPr id="538" name="AutoShape 147"/>
            <p:cNvSpPr/>
            <p:nvPr/>
          </p:nvSpPr>
          <p:spPr bwMode="auto">
            <a:xfrm>
              <a:off x="1035050" y="1447800"/>
              <a:ext cx="360363" cy="315913"/>
            </a:xfrm>
            <a:custGeom>
              <a:avLst/>
              <a:gdLst>
                <a:gd name="T0" fmla="+- 0 10800 597"/>
                <a:gd name="T1" fmla="*/ T0 w 20407"/>
                <a:gd name="T2" fmla="+- 0 11028 672"/>
                <a:gd name="T3" fmla="*/ 11028 h 20712"/>
                <a:gd name="T4" fmla="+- 0 10800 597"/>
                <a:gd name="T5" fmla="*/ T4 w 20407"/>
                <a:gd name="T6" fmla="+- 0 11028 672"/>
                <a:gd name="T7" fmla="*/ 11028 h 20712"/>
                <a:gd name="T8" fmla="+- 0 10800 597"/>
                <a:gd name="T9" fmla="*/ T8 w 20407"/>
                <a:gd name="T10" fmla="+- 0 11028 672"/>
                <a:gd name="T11" fmla="*/ 11028 h 20712"/>
                <a:gd name="T12" fmla="+- 0 10800 597"/>
                <a:gd name="T13" fmla="*/ T12 w 20407"/>
                <a:gd name="T14" fmla="+- 0 11028 672"/>
                <a:gd name="T15" fmla="*/ 11028 h 2071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0407" h="20712">
                  <a:moveTo>
                    <a:pt x="17706" y="10922"/>
                  </a:moveTo>
                  <a:lnTo>
                    <a:pt x="10657" y="19017"/>
                  </a:lnTo>
                  <a:cubicBezTo>
                    <a:pt x="10407" y="19305"/>
                    <a:pt x="9998" y="19305"/>
                    <a:pt x="9748" y="19017"/>
                  </a:cubicBezTo>
                  <a:lnTo>
                    <a:pt x="2699" y="10922"/>
                  </a:lnTo>
                  <a:cubicBezTo>
                    <a:pt x="817" y="8762"/>
                    <a:pt x="817" y="5247"/>
                    <a:pt x="2699" y="3087"/>
                  </a:cubicBezTo>
                  <a:cubicBezTo>
                    <a:pt x="4512" y="1004"/>
                    <a:pt x="7429" y="931"/>
                    <a:pt x="9338" y="2923"/>
                  </a:cubicBezTo>
                  <a:lnTo>
                    <a:pt x="10202" y="3825"/>
                  </a:lnTo>
                  <a:lnTo>
                    <a:pt x="11067" y="2923"/>
                  </a:lnTo>
                  <a:cubicBezTo>
                    <a:pt x="12976" y="931"/>
                    <a:pt x="15893" y="1004"/>
                    <a:pt x="17706" y="3087"/>
                  </a:cubicBezTo>
                  <a:cubicBezTo>
                    <a:pt x="19588" y="5247"/>
                    <a:pt x="19588" y="8762"/>
                    <a:pt x="17706" y="10922"/>
                  </a:cubicBezTo>
                  <a:moveTo>
                    <a:pt x="18616" y="2043"/>
                  </a:moveTo>
                  <a:cubicBezTo>
                    <a:pt x="16301" y="-617"/>
                    <a:pt x="12601" y="-672"/>
                    <a:pt x="10202" y="1830"/>
                  </a:cubicBezTo>
                  <a:cubicBezTo>
                    <a:pt x="7805" y="-672"/>
                    <a:pt x="4104" y="-617"/>
                    <a:pt x="1789" y="2043"/>
                  </a:cubicBezTo>
                  <a:cubicBezTo>
                    <a:pt x="-597" y="4783"/>
                    <a:pt x="-597" y="9226"/>
                    <a:pt x="1789" y="11967"/>
                  </a:cubicBezTo>
                  <a:cubicBezTo>
                    <a:pt x="2470" y="12750"/>
                    <a:pt x="8838" y="20061"/>
                    <a:pt x="8838" y="20061"/>
                  </a:cubicBezTo>
                  <a:cubicBezTo>
                    <a:pt x="9592" y="20928"/>
                    <a:pt x="10812" y="20928"/>
                    <a:pt x="11567" y="20061"/>
                  </a:cubicBezTo>
                  <a:cubicBezTo>
                    <a:pt x="11567" y="20061"/>
                    <a:pt x="18539" y="12056"/>
                    <a:pt x="18616" y="11967"/>
                  </a:cubicBezTo>
                  <a:cubicBezTo>
                    <a:pt x="21003" y="9226"/>
                    <a:pt x="21003" y="4783"/>
                    <a:pt x="18616" y="204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539" name="AutoShape 148"/>
            <p:cNvSpPr/>
            <p:nvPr/>
          </p:nvSpPr>
          <p:spPr bwMode="auto">
            <a:xfrm>
              <a:off x="1092200" y="1504950"/>
              <a:ext cx="52388" cy="523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326" y="0"/>
                  </a:moveTo>
                  <a:cubicBezTo>
                    <a:pt x="19317" y="0"/>
                    <a:pt x="19317" y="4"/>
                    <a:pt x="19308" y="4"/>
                  </a:cubicBezTo>
                  <a:cubicBezTo>
                    <a:pt x="8643" y="13"/>
                    <a:pt x="0" y="8659"/>
                    <a:pt x="0" y="19326"/>
                  </a:cubicBezTo>
                  <a:cubicBezTo>
                    <a:pt x="0" y="20580"/>
                    <a:pt x="1019" y="21600"/>
                    <a:pt x="2273" y="21600"/>
                  </a:cubicBezTo>
                  <a:cubicBezTo>
                    <a:pt x="3528" y="21600"/>
                    <a:pt x="4547" y="20580"/>
                    <a:pt x="4547" y="19326"/>
                  </a:cubicBezTo>
                  <a:lnTo>
                    <a:pt x="4547" y="19321"/>
                  </a:lnTo>
                  <a:cubicBezTo>
                    <a:pt x="4547" y="11164"/>
                    <a:pt x="11164" y="4547"/>
                    <a:pt x="19321" y="4547"/>
                  </a:cubicBezTo>
                  <a:lnTo>
                    <a:pt x="19326" y="4547"/>
                  </a:lnTo>
                  <a:cubicBezTo>
                    <a:pt x="20580" y="4547"/>
                    <a:pt x="21599" y="3528"/>
                    <a:pt x="21599" y="2273"/>
                  </a:cubicBezTo>
                  <a:cubicBezTo>
                    <a:pt x="21599" y="1019"/>
                    <a:pt x="20580" y="0"/>
                    <a:pt x="19326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sp>
        <p:nvSpPr>
          <p:cNvPr id="540" name="AutoShape 149"/>
          <p:cNvSpPr/>
          <p:nvPr/>
        </p:nvSpPr>
        <p:spPr bwMode="auto">
          <a:xfrm>
            <a:off x="423334" y="1962151"/>
            <a:ext cx="478367" cy="342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537" y="19720"/>
                </a:moveTo>
                <a:lnTo>
                  <a:pt x="16537" y="19721"/>
                </a:lnTo>
                <a:lnTo>
                  <a:pt x="4387" y="19721"/>
                </a:lnTo>
                <a:cubicBezTo>
                  <a:pt x="2713" y="19720"/>
                  <a:pt x="1350" y="17824"/>
                  <a:pt x="1350" y="15494"/>
                </a:cubicBezTo>
                <a:cubicBezTo>
                  <a:pt x="1350" y="13992"/>
                  <a:pt x="1918" y="12635"/>
                  <a:pt x="2871" y="11862"/>
                </a:cubicBezTo>
                <a:cubicBezTo>
                  <a:pt x="3797" y="11123"/>
                  <a:pt x="3860" y="10975"/>
                  <a:pt x="3472" y="9647"/>
                </a:cubicBezTo>
                <a:cubicBezTo>
                  <a:pt x="3406" y="9374"/>
                  <a:pt x="3375" y="9136"/>
                  <a:pt x="3375" y="8921"/>
                </a:cubicBezTo>
                <a:cubicBezTo>
                  <a:pt x="3375" y="7626"/>
                  <a:pt x="4131" y="6573"/>
                  <a:pt x="5062" y="6573"/>
                </a:cubicBezTo>
                <a:cubicBezTo>
                  <a:pt x="5062" y="6573"/>
                  <a:pt x="5505" y="6529"/>
                  <a:pt x="5976" y="6789"/>
                </a:cubicBezTo>
                <a:cubicBezTo>
                  <a:pt x="6750" y="7219"/>
                  <a:pt x="6834" y="6808"/>
                  <a:pt x="7200" y="5701"/>
                </a:cubicBezTo>
                <a:cubicBezTo>
                  <a:pt x="7974" y="3380"/>
                  <a:pt x="9652" y="1878"/>
                  <a:pt x="11475" y="1878"/>
                </a:cubicBezTo>
                <a:cubicBezTo>
                  <a:pt x="13905" y="1878"/>
                  <a:pt x="15914" y="4435"/>
                  <a:pt x="16148" y="7826"/>
                </a:cubicBezTo>
                <a:cubicBezTo>
                  <a:pt x="16231" y="9171"/>
                  <a:pt x="16231" y="9171"/>
                  <a:pt x="17239" y="9491"/>
                </a:cubicBezTo>
                <a:cubicBezTo>
                  <a:pt x="18984" y="9955"/>
                  <a:pt x="20250" y="12085"/>
                  <a:pt x="20250" y="14555"/>
                </a:cubicBezTo>
                <a:cubicBezTo>
                  <a:pt x="20250" y="17404"/>
                  <a:pt x="18585" y="19720"/>
                  <a:pt x="16537" y="19720"/>
                </a:cubicBezTo>
                <a:moveTo>
                  <a:pt x="17492" y="7647"/>
                </a:moveTo>
                <a:cubicBezTo>
                  <a:pt x="17196" y="3362"/>
                  <a:pt x="14632" y="0"/>
                  <a:pt x="11475" y="0"/>
                </a:cubicBezTo>
                <a:cubicBezTo>
                  <a:pt x="9031" y="0"/>
                  <a:pt x="6939" y="2017"/>
                  <a:pt x="5976" y="4911"/>
                </a:cubicBezTo>
                <a:cubicBezTo>
                  <a:pt x="5685" y="4784"/>
                  <a:pt x="5383" y="4695"/>
                  <a:pt x="5062" y="4695"/>
                </a:cubicBezTo>
                <a:cubicBezTo>
                  <a:pt x="3385" y="4695"/>
                  <a:pt x="2025" y="6589"/>
                  <a:pt x="2025" y="8921"/>
                </a:cubicBezTo>
                <a:cubicBezTo>
                  <a:pt x="2025" y="9385"/>
                  <a:pt x="2092" y="9824"/>
                  <a:pt x="2191" y="10240"/>
                </a:cubicBezTo>
                <a:cubicBezTo>
                  <a:pt x="886" y="11298"/>
                  <a:pt x="0" y="13242"/>
                  <a:pt x="0" y="15494"/>
                </a:cubicBezTo>
                <a:cubicBezTo>
                  <a:pt x="0" y="18866"/>
                  <a:pt x="1964" y="21599"/>
                  <a:pt x="4387" y="21599"/>
                </a:cubicBezTo>
                <a:lnTo>
                  <a:pt x="4387" y="21600"/>
                </a:lnTo>
                <a:lnTo>
                  <a:pt x="16537" y="21600"/>
                </a:lnTo>
                <a:lnTo>
                  <a:pt x="16537" y="21599"/>
                </a:lnTo>
                <a:cubicBezTo>
                  <a:pt x="19334" y="21599"/>
                  <a:pt x="21599" y="18446"/>
                  <a:pt x="21599" y="14555"/>
                </a:cubicBezTo>
                <a:cubicBezTo>
                  <a:pt x="21599" y="11120"/>
                  <a:pt x="19831" y="8269"/>
                  <a:pt x="17492" y="7647"/>
                </a:cubicBezTo>
              </a:path>
            </a:pathLst>
          </a:custGeom>
          <a:gradFill>
            <a:gsLst>
              <a:gs pos="0">
                <a:srgbClr val="F6D23D"/>
              </a:gs>
              <a:gs pos="57000">
                <a:srgbClr val="F3E9A3"/>
              </a:gs>
              <a:gs pos="100000">
                <a:srgbClr val="F6CD39"/>
              </a:gs>
            </a:gsLst>
            <a:lin ang="5400000" scaled="1"/>
          </a:gra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165"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grpSp>
        <p:nvGrpSpPr>
          <p:cNvPr id="541" name="组合 540"/>
          <p:cNvGrpSpPr/>
          <p:nvPr/>
        </p:nvGrpSpPr>
        <p:grpSpPr>
          <a:xfrm>
            <a:off x="6166300" y="3823091"/>
            <a:ext cx="580144" cy="506029"/>
            <a:chOff x="4675188" y="2882900"/>
            <a:chExt cx="360362" cy="314325"/>
          </a:xfrm>
          <a:gradFill>
            <a:gsLst>
              <a:gs pos="0">
                <a:srgbClr val="F6D23D"/>
              </a:gs>
              <a:gs pos="57000">
                <a:srgbClr val="F3E9A3"/>
              </a:gs>
              <a:gs pos="100000">
                <a:srgbClr val="F6CD39"/>
              </a:gs>
            </a:gsLst>
            <a:lin ang="5400000" scaled="1"/>
          </a:gradFill>
        </p:grpSpPr>
        <p:sp>
          <p:nvSpPr>
            <p:cNvPr id="542" name="AutoShape 43"/>
            <p:cNvSpPr/>
            <p:nvPr/>
          </p:nvSpPr>
          <p:spPr bwMode="auto">
            <a:xfrm>
              <a:off x="4675188" y="2882900"/>
              <a:ext cx="360362" cy="2571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951" y="9367"/>
                  </a:moveTo>
                  <a:cubicBezTo>
                    <a:pt x="10901" y="9383"/>
                    <a:pt x="10851" y="9391"/>
                    <a:pt x="10800" y="9391"/>
                  </a:cubicBezTo>
                  <a:cubicBezTo>
                    <a:pt x="10748" y="9391"/>
                    <a:pt x="10698" y="9383"/>
                    <a:pt x="10648" y="9367"/>
                  </a:cubicBezTo>
                  <a:lnTo>
                    <a:pt x="1873" y="6550"/>
                  </a:lnTo>
                  <a:cubicBezTo>
                    <a:pt x="1566" y="6452"/>
                    <a:pt x="1349" y="6072"/>
                    <a:pt x="1349" y="5634"/>
                  </a:cubicBezTo>
                  <a:cubicBezTo>
                    <a:pt x="1349" y="5197"/>
                    <a:pt x="1566" y="4817"/>
                    <a:pt x="1873" y="4719"/>
                  </a:cubicBezTo>
                  <a:lnTo>
                    <a:pt x="10648" y="1902"/>
                  </a:lnTo>
                  <a:cubicBezTo>
                    <a:pt x="10698" y="1886"/>
                    <a:pt x="10748" y="1878"/>
                    <a:pt x="10800" y="1878"/>
                  </a:cubicBezTo>
                  <a:cubicBezTo>
                    <a:pt x="10851" y="1878"/>
                    <a:pt x="10901" y="1886"/>
                    <a:pt x="10951" y="1902"/>
                  </a:cubicBezTo>
                  <a:lnTo>
                    <a:pt x="19726" y="4719"/>
                  </a:lnTo>
                  <a:cubicBezTo>
                    <a:pt x="20033" y="4817"/>
                    <a:pt x="20249" y="5197"/>
                    <a:pt x="20249" y="5634"/>
                  </a:cubicBezTo>
                  <a:cubicBezTo>
                    <a:pt x="20249" y="6072"/>
                    <a:pt x="20033" y="6452"/>
                    <a:pt x="19726" y="6550"/>
                  </a:cubicBezTo>
                  <a:cubicBezTo>
                    <a:pt x="19726" y="6550"/>
                    <a:pt x="10951" y="9367"/>
                    <a:pt x="10951" y="9367"/>
                  </a:cubicBezTo>
                  <a:close/>
                  <a:moveTo>
                    <a:pt x="16874" y="16904"/>
                  </a:moveTo>
                  <a:cubicBezTo>
                    <a:pt x="16874" y="17942"/>
                    <a:pt x="14849" y="19721"/>
                    <a:pt x="10800" y="19721"/>
                  </a:cubicBezTo>
                  <a:cubicBezTo>
                    <a:pt x="6749" y="19721"/>
                    <a:pt x="4724" y="17942"/>
                    <a:pt x="4724" y="16904"/>
                  </a:cubicBezTo>
                  <a:lnTo>
                    <a:pt x="4724" y="9394"/>
                  </a:lnTo>
                  <a:lnTo>
                    <a:pt x="10353" y="11200"/>
                  </a:lnTo>
                  <a:cubicBezTo>
                    <a:pt x="10501" y="11246"/>
                    <a:pt x="10651" y="11269"/>
                    <a:pt x="10800" y="11269"/>
                  </a:cubicBezTo>
                  <a:cubicBezTo>
                    <a:pt x="10949" y="11269"/>
                    <a:pt x="11098" y="11246"/>
                    <a:pt x="11255" y="11198"/>
                  </a:cubicBezTo>
                  <a:lnTo>
                    <a:pt x="16874" y="9394"/>
                  </a:lnTo>
                  <a:cubicBezTo>
                    <a:pt x="16874" y="9394"/>
                    <a:pt x="16874" y="16904"/>
                    <a:pt x="16874" y="16904"/>
                  </a:cubicBezTo>
                  <a:close/>
                  <a:moveTo>
                    <a:pt x="21600" y="5634"/>
                  </a:moveTo>
                  <a:cubicBezTo>
                    <a:pt x="21600" y="4314"/>
                    <a:pt x="20954" y="3185"/>
                    <a:pt x="20030" y="2888"/>
                  </a:cubicBezTo>
                  <a:lnTo>
                    <a:pt x="11246" y="68"/>
                  </a:lnTo>
                  <a:cubicBezTo>
                    <a:pt x="11098" y="22"/>
                    <a:pt x="10949" y="0"/>
                    <a:pt x="10800" y="0"/>
                  </a:cubicBezTo>
                  <a:cubicBezTo>
                    <a:pt x="10651" y="0"/>
                    <a:pt x="10501" y="22"/>
                    <a:pt x="10344" y="71"/>
                  </a:cubicBezTo>
                  <a:lnTo>
                    <a:pt x="1570" y="2888"/>
                  </a:lnTo>
                  <a:cubicBezTo>
                    <a:pt x="645" y="3185"/>
                    <a:pt x="0" y="4314"/>
                    <a:pt x="0" y="5634"/>
                  </a:cubicBezTo>
                  <a:cubicBezTo>
                    <a:pt x="0" y="6955"/>
                    <a:pt x="645" y="8084"/>
                    <a:pt x="1569" y="8380"/>
                  </a:cubicBezTo>
                  <a:lnTo>
                    <a:pt x="3374" y="8960"/>
                  </a:lnTo>
                  <a:lnTo>
                    <a:pt x="3374" y="16904"/>
                  </a:lnTo>
                  <a:cubicBezTo>
                    <a:pt x="3374" y="19397"/>
                    <a:pt x="5425" y="21600"/>
                    <a:pt x="10800" y="21600"/>
                  </a:cubicBezTo>
                  <a:cubicBezTo>
                    <a:pt x="16174" y="21600"/>
                    <a:pt x="18224" y="19397"/>
                    <a:pt x="18224" y="16904"/>
                  </a:cubicBezTo>
                  <a:lnTo>
                    <a:pt x="18224" y="8960"/>
                  </a:lnTo>
                  <a:lnTo>
                    <a:pt x="20030" y="8380"/>
                  </a:lnTo>
                  <a:cubicBezTo>
                    <a:pt x="20954" y="8084"/>
                    <a:pt x="21600" y="6955"/>
                    <a:pt x="21600" y="563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27506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543" name="AutoShape 44"/>
            <p:cNvSpPr/>
            <p:nvPr/>
          </p:nvSpPr>
          <p:spPr bwMode="auto">
            <a:xfrm>
              <a:off x="5000625" y="2994025"/>
              <a:ext cx="22225" cy="1238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963"/>
                  </a:moveTo>
                  <a:lnTo>
                    <a:pt x="0" y="19636"/>
                  </a:lnTo>
                  <a:cubicBezTo>
                    <a:pt x="0" y="20721"/>
                    <a:pt x="4841" y="21599"/>
                    <a:pt x="10800" y="21599"/>
                  </a:cubicBezTo>
                  <a:cubicBezTo>
                    <a:pt x="16758" y="21599"/>
                    <a:pt x="21600" y="20721"/>
                    <a:pt x="21600" y="19636"/>
                  </a:cubicBezTo>
                  <a:lnTo>
                    <a:pt x="21600" y="1963"/>
                  </a:lnTo>
                  <a:cubicBezTo>
                    <a:pt x="21600" y="878"/>
                    <a:pt x="16758" y="0"/>
                    <a:pt x="10800" y="0"/>
                  </a:cubicBezTo>
                  <a:cubicBezTo>
                    <a:pt x="4841" y="0"/>
                    <a:pt x="0" y="878"/>
                    <a:pt x="0" y="196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27506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544" name="AutoShape 45"/>
            <p:cNvSpPr/>
            <p:nvPr/>
          </p:nvSpPr>
          <p:spPr bwMode="auto">
            <a:xfrm>
              <a:off x="4989513" y="3128963"/>
              <a:ext cx="46037" cy="6826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10427"/>
                    <a:pt x="0" y="14400"/>
                  </a:cubicBezTo>
                  <a:cubicBezTo>
                    <a:pt x="0" y="18372"/>
                    <a:pt x="4838" y="21599"/>
                    <a:pt x="10800" y="21599"/>
                  </a:cubicBezTo>
                  <a:cubicBezTo>
                    <a:pt x="16761" y="21599"/>
                    <a:pt x="21600" y="18372"/>
                    <a:pt x="21600" y="14400"/>
                  </a:cubicBezTo>
                  <a:cubicBezTo>
                    <a:pt x="21600" y="10427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16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27506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标题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黑体" charset="0"/>
                <a:cs typeface="黑体" charset="0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3" name="PA_Text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ea typeface="黑体" charset="0"/>
                <a:cs typeface="黑体" charset="0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ea typeface="黑体" charset="0"/>
              <a:cs typeface="黑体" charset="0"/>
              <a:sym typeface="+mn-lt"/>
            </a:endParaRPr>
          </a:p>
        </p:txBody>
      </p:sp>
      <p:grpSp>
        <p:nvGrpSpPr>
          <p:cNvPr id="5" name="PA_组合 4"/>
          <p:cNvGrpSpPr/>
          <p:nvPr/>
        </p:nvGrpSpPr>
        <p:grpSpPr>
          <a:xfrm>
            <a:off x="587931" y="1556792"/>
            <a:ext cx="2219962" cy="2112150"/>
            <a:chOff x="1127448" y="1864978"/>
            <a:chExt cx="2219962" cy="2112150"/>
          </a:xfrm>
        </p:grpSpPr>
        <p:sp>
          <p:nvSpPr>
            <p:cNvPr id="44" name="任意多边形: 形状 43"/>
            <p:cNvSpPr/>
            <p:nvPr/>
          </p:nvSpPr>
          <p:spPr bwMode="auto">
            <a:xfrm>
              <a:off x="1127448" y="1864978"/>
              <a:ext cx="2219962" cy="2112150"/>
            </a:xfrm>
            <a:custGeom>
              <a:avLst/>
              <a:gdLst>
                <a:gd name="T0" fmla="*/ 203 w 383"/>
                <a:gd name="T1" fmla="*/ 0 h 362"/>
                <a:gd name="T2" fmla="*/ 60 w 383"/>
                <a:gd name="T3" fmla="*/ 71 h 362"/>
                <a:gd name="T4" fmla="*/ 60 w 383"/>
                <a:gd name="T5" fmla="*/ 71 h 362"/>
                <a:gd name="T6" fmla="*/ 47 w 383"/>
                <a:gd name="T7" fmla="*/ 90 h 362"/>
                <a:gd name="T8" fmla="*/ 36 w 383"/>
                <a:gd name="T9" fmla="*/ 113 h 362"/>
                <a:gd name="T10" fmla="*/ 0 w 383"/>
                <a:gd name="T11" fmla="*/ 105 h 362"/>
                <a:gd name="T12" fmla="*/ 50 w 383"/>
                <a:gd name="T13" fmla="*/ 181 h 362"/>
                <a:gd name="T14" fmla="*/ 126 w 383"/>
                <a:gd name="T15" fmla="*/ 131 h 362"/>
                <a:gd name="T16" fmla="*/ 92 w 383"/>
                <a:gd name="T17" fmla="*/ 124 h 362"/>
                <a:gd name="T18" fmla="*/ 95 w 383"/>
                <a:gd name="T19" fmla="*/ 119 h 362"/>
                <a:gd name="T20" fmla="*/ 100 w 383"/>
                <a:gd name="T21" fmla="*/ 111 h 362"/>
                <a:gd name="T22" fmla="*/ 100 w 383"/>
                <a:gd name="T23" fmla="*/ 111 h 362"/>
                <a:gd name="T24" fmla="*/ 203 w 383"/>
                <a:gd name="T25" fmla="*/ 57 h 362"/>
                <a:gd name="T26" fmla="*/ 327 w 383"/>
                <a:gd name="T27" fmla="*/ 181 h 362"/>
                <a:gd name="T28" fmla="*/ 203 w 383"/>
                <a:gd name="T29" fmla="*/ 305 h 362"/>
                <a:gd name="T30" fmla="*/ 79 w 383"/>
                <a:gd name="T31" fmla="*/ 181 h 362"/>
                <a:gd name="T32" fmla="*/ 79 w 383"/>
                <a:gd name="T33" fmla="*/ 180 h 362"/>
                <a:gd name="T34" fmla="*/ 46 w 383"/>
                <a:gd name="T35" fmla="*/ 202 h 362"/>
                <a:gd name="T36" fmla="*/ 23 w 383"/>
                <a:gd name="T37" fmla="*/ 167 h 362"/>
                <a:gd name="T38" fmla="*/ 22 w 383"/>
                <a:gd name="T39" fmla="*/ 181 h 362"/>
                <a:gd name="T40" fmla="*/ 203 w 383"/>
                <a:gd name="T41" fmla="*/ 362 h 362"/>
                <a:gd name="T42" fmla="*/ 383 w 383"/>
                <a:gd name="T43" fmla="*/ 181 h 362"/>
                <a:gd name="T44" fmla="*/ 203 w 383"/>
                <a:gd name="T45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3" h="362">
                  <a:moveTo>
                    <a:pt x="203" y="0"/>
                  </a:moveTo>
                  <a:cubicBezTo>
                    <a:pt x="145" y="0"/>
                    <a:pt x="93" y="28"/>
                    <a:pt x="60" y="71"/>
                  </a:cubicBezTo>
                  <a:cubicBezTo>
                    <a:pt x="60" y="71"/>
                    <a:pt x="60" y="71"/>
                    <a:pt x="60" y="71"/>
                  </a:cubicBezTo>
                  <a:cubicBezTo>
                    <a:pt x="55" y="77"/>
                    <a:pt x="50" y="84"/>
                    <a:pt x="47" y="90"/>
                  </a:cubicBezTo>
                  <a:cubicBezTo>
                    <a:pt x="42" y="98"/>
                    <a:pt x="39" y="105"/>
                    <a:pt x="36" y="113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50" y="181"/>
                    <a:pt x="50" y="181"/>
                    <a:pt x="50" y="181"/>
                  </a:cubicBezTo>
                  <a:cubicBezTo>
                    <a:pt x="126" y="131"/>
                    <a:pt x="126" y="131"/>
                    <a:pt x="126" y="131"/>
                  </a:cubicBezTo>
                  <a:cubicBezTo>
                    <a:pt x="92" y="124"/>
                    <a:pt x="92" y="124"/>
                    <a:pt x="92" y="124"/>
                  </a:cubicBezTo>
                  <a:cubicBezTo>
                    <a:pt x="93" y="122"/>
                    <a:pt x="94" y="120"/>
                    <a:pt x="95" y="119"/>
                  </a:cubicBezTo>
                  <a:cubicBezTo>
                    <a:pt x="97" y="116"/>
                    <a:pt x="99" y="113"/>
                    <a:pt x="100" y="111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123" y="78"/>
                    <a:pt x="160" y="57"/>
                    <a:pt x="203" y="57"/>
                  </a:cubicBezTo>
                  <a:cubicBezTo>
                    <a:pt x="271" y="57"/>
                    <a:pt x="327" y="112"/>
                    <a:pt x="327" y="181"/>
                  </a:cubicBezTo>
                  <a:cubicBezTo>
                    <a:pt x="327" y="250"/>
                    <a:pt x="271" y="305"/>
                    <a:pt x="203" y="305"/>
                  </a:cubicBezTo>
                  <a:cubicBezTo>
                    <a:pt x="134" y="305"/>
                    <a:pt x="79" y="250"/>
                    <a:pt x="79" y="181"/>
                  </a:cubicBezTo>
                  <a:cubicBezTo>
                    <a:pt x="79" y="180"/>
                    <a:pt x="79" y="180"/>
                    <a:pt x="79" y="180"/>
                  </a:cubicBezTo>
                  <a:cubicBezTo>
                    <a:pt x="46" y="202"/>
                    <a:pt x="46" y="202"/>
                    <a:pt x="46" y="202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22" y="171"/>
                    <a:pt x="22" y="176"/>
                    <a:pt x="22" y="181"/>
                  </a:cubicBezTo>
                  <a:cubicBezTo>
                    <a:pt x="22" y="281"/>
                    <a:pt x="103" y="362"/>
                    <a:pt x="203" y="362"/>
                  </a:cubicBezTo>
                  <a:cubicBezTo>
                    <a:pt x="302" y="362"/>
                    <a:pt x="383" y="281"/>
                    <a:pt x="383" y="181"/>
                  </a:cubicBezTo>
                  <a:cubicBezTo>
                    <a:pt x="383" y="81"/>
                    <a:pt x="302" y="0"/>
                    <a:pt x="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1663357" y="2528835"/>
              <a:ext cx="1277203" cy="784434"/>
              <a:chOff x="5318962" y="2904512"/>
              <a:chExt cx="1713142" cy="1052182"/>
            </a:xfrm>
          </p:grpSpPr>
          <p:sp>
            <p:nvSpPr>
              <p:cNvPr id="46" name="任意多边形: 形状 45"/>
              <p:cNvSpPr>
                <a:spLocks noChangeAspect="1"/>
              </p:cNvSpPr>
              <p:nvPr/>
            </p:nvSpPr>
            <p:spPr bwMode="auto">
              <a:xfrm>
                <a:off x="5870691" y="2904512"/>
                <a:ext cx="609685" cy="581453"/>
              </a:xfrm>
              <a:custGeom>
                <a:avLst/>
                <a:gdLst>
                  <a:gd name="connsiteX0" fmla="*/ 315778 w 607639"/>
                  <a:gd name="connsiteY0" fmla="*/ 173080 h 579502"/>
                  <a:gd name="connsiteX1" fmla="*/ 315778 w 607639"/>
                  <a:gd name="connsiteY1" fmla="*/ 266058 h 579502"/>
                  <a:gd name="connsiteX2" fmla="*/ 303493 w 607639"/>
                  <a:gd name="connsiteY2" fmla="*/ 278325 h 579502"/>
                  <a:gd name="connsiteX3" fmla="*/ 210375 w 607639"/>
                  <a:gd name="connsiteY3" fmla="*/ 278325 h 579502"/>
                  <a:gd name="connsiteX4" fmla="*/ 303493 w 607639"/>
                  <a:gd name="connsiteY4" fmla="*/ 359925 h 579502"/>
                  <a:gd name="connsiteX5" fmla="*/ 397500 w 607639"/>
                  <a:gd name="connsiteY5" fmla="*/ 266058 h 579502"/>
                  <a:gd name="connsiteX6" fmla="*/ 315778 w 607639"/>
                  <a:gd name="connsiteY6" fmla="*/ 173080 h 579502"/>
                  <a:gd name="connsiteX7" fmla="*/ 249814 w 607639"/>
                  <a:gd name="connsiteY7" fmla="*/ 160816 h 579502"/>
                  <a:gd name="connsiteX8" fmla="*/ 198110 w 607639"/>
                  <a:gd name="connsiteY8" fmla="*/ 212449 h 579502"/>
                  <a:gd name="connsiteX9" fmla="*/ 249814 w 607639"/>
                  <a:gd name="connsiteY9" fmla="*/ 212449 h 579502"/>
                  <a:gd name="connsiteX10" fmla="*/ 303493 w 607639"/>
                  <a:gd name="connsiteY10" fmla="*/ 147835 h 579502"/>
                  <a:gd name="connsiteX11" fmla="*/ 421981 w 607639"/>
                  <a:gd name="connsiteY11" fmla="*/ 266058 h 579502"/>
                  <a:gd name="connsiteX12" fmla="*/ 303493 w 607639"/>
                  <a:gd name="connsiteY12" fmla="*/ 384370 h 579502"/>
                  <a:gd name="connsiteX13" fmla="*/ 185093 w 607639"/>
                  <a:gd name="connsiteY13" fmla="*/ 266058 h 579502"/>
                  <a:gd name="connsiteX14" fmla="*/ 197289 w 607639"/>
                  <a:gd name="connsiteY14" fmla="*/ 253880 h 579502"/>
                  <a:gd name="connsiteX15" fmla="*/ 291297 w 607639"/>
                  <a:gd name="connsiteY15" fmla="*/ 253880 h 579502"/>
                  <a:gd name="connsiteX16" fmla="*/ 291297 w 607639"/>
                  <a:gd name="connsiteY16" fmla="*/ 160013 h 579502"/>
                  <a:gd name="connsiteX17" fmla="*/ 303493 w 607639"/>
                  <a:gd name="connsiteY17" fmla="*/ 147835 h 579502"/>
                  <a:gd name="connsiteX18" fmla="*/ 262095 w 607639"/>
                  <a:gd name="connsiteY18" fmla="*/ 135133 h 579502"/>
                  <a:gd name="connsiteX19" fmla="*/ 274287 w 607639"/>
                  <a:gd name="connsiteY19" fmla="*/ 147397 h 579502"/>
                  <a:gd name="connsiteX20" fmla="*/ 274287 w 607639"/>
                  <a:gd name="connsiteY20" fmla="*/ 224713 h 579502"/>
                  <a:gd name="connsiteX21" fmla="*/ 262095 w 607639"/>
                  <a:gd name="connsiteY21" fmla="*/ 236888 h 579502"/>
                  <a:gd name="connsiteX22" fmla="*/ 184672 w 607639"/>
                  <a:gd name="connsiteY22" fmla="*/ 236888 h 579502"/>
                  <a:gd name="connsiteX23" fmla="*/ 172391 w 607639"/>
                  <a:gd name="connsiteY23" fmla="*/ 224713 h 579502"/>
                  <a:gd name="connsiteX24" fmla="*/ 262095 w 607639"/>
                  <a:gd name="connsiteY24" fmla="*/ 135133 h 579502"/>
                  <a:gd name="connsiteX25" fmla="*/ 58120 w 607639"/>
                  <a:gd name="connsiteY25" fmla="*/ 108514 h 579502"/>
                  <a:gd name="connsiteX26" fmla="*/ 58120 w 607639"/>
                  <a:gd name="connsiteY26" fmla="*/ 413970 h 579502"/>
                  <a:gd name="connsiteX27" fmla="*/ 549430 w 607639"/>
                  <a:gd name="connsiteY27" fmla="*/ 413970 h 579502"/>
                  <a:gd name="connsiteX28" fmla="*/ 549430 w 607639"/>
                  <a:gd name="connsiteY28" fmla="*/ 108514 h 579502"/>
                  <a:gd name="connsiteX29" fmla="*/ 27236 w 607639"/>
                  <a:gd name="connsiteY29" fmla="*/ 56079 h 579502"/>
                  <a:gd name="connsiteX30" fmla="*/ 27236 w 607639"/>
                  <a:gd name="connsiteY30" fmla="*/ 81319 h 579502"/>
                  <a:gd name="connsiteX31" fmla="*/ 580403 w 607639"/>
                  <a:gd name="connsiteY31" fmla="*/ 81319 h 579502"/>
                  <a:gd name="connsiteX32" fmla="*/ 580403 w 607639"/>
                  <a:gd name="connsiteY32" fmla="*/ 56079 h 579502"/>
                  <a:gd name="connsiteX33" fmla="*/ 303775 w 607639"/>
                  <a:gd name="connsiteY33" fmla="*/ 0 h 579502"/>
                  <a:gd name="connsiteX34" fmla="*/ 317393 w 607639"/>
                  <a:gd name="connsiteY34" fmla="*/ 13597 h 579502"/>
                  <a:gd name="connsiteX35" fmla="*/ 317393 w 607639"/>
                  <a:gd name="connsiteY35" fmla="*/ 28884 h 579502"/>
                  <a:gd name="connsiteX36" fmla="*/ 580403 w 607639"/>
                  <a:gd name="connsiteY36" fmla="*/ 28884 h 579502"/>
                  <a:gd name="connsiteX37" fmla="*/ 607639 w 607639"/>
                  <a:gd name="connsiteY37" fmla="*/ 56079 h 579502"/>
                  <a:gd name="connsiteX38" fmla="*/ 607639 w 607639"/>
                  <a:gd name="connsiteY38" fmla="*/ 81319 h 579502"/>
                  <a:gd name="connsiteX39" fmla="*/ 580403 w 607639"/>
                  <a:gd name="connsiteY39" fmla="*/ 108514 h 579502"/>
                  <a:gd name="connsiteX40" fmla="*/ 576665 w 607639"/>
                  <a:gd name="connsiteY40" fmla="*/ 108514 h 579502"/>
                  <a:gd name="connsiteX41" fmla="*/ 576665 w 607639"/>
                  <a:gd name="connsiteY41" fmla="*/ 413970 h 579502"/>
                  <a:gd name="connsiteX42" fmla="*/ 549430 w 607639"/>
                  <a:gd name="connsiteY42" fmla="*/ 441165 h 579502"/>
                  <a:gd name="connsiteX43" fmla="*/ 317393 w 607639"/>
                  <a:gd name="connsiteY43" fmla="*/ 441165 h 579502"/>
                  <a:gd name="connsiteX44" fmla="*/ 317393 w 607639"/>
                  <a:gd name="connsiteY44" fmla="*/ 481069 h 579502"/>
                  <a:gd name="connsiteX45" fmla="*/ 418236 w 607639"/>
                  <a:gd name="connsiteY45" fmla="*/ 554923 h 579502"/>
                  <a:gd name="connsiteX46" fmla="*/ 421173 w 607639"/>
                  <a:gd name="connsiteY46" fmla="*/ 573942 h 579502"/>
                  <a:gd name="connsiteX47" fmla="*/ 410225 w 607639"/>
                  <a:gd name="connsiteY47" fmla="*/ 579452 h 579502"/>
                  <a:gd name="connsiteX48" fmla="*/ 402215 w 607639"/>
                  <a:gd name="connsiteY48" fmla="*/ 576874 h 579502"/>
                  <a:gd name="connsiteX49" fmla="*/ 317393 w 607639"/>
                  <a:gd name="connsiteY49" fmla="*/ 514752 h 579502"/>
                  <a:gd name="connsiteX50" fmla="*/ 317393 w 607639"/>
                  <a:gd name="connsiteY50" fmla="*/ 565854 h 579502"/>
                  <a:gd name="connsiteX51" fmla="*/ 303775 w 607639"/>
                  <a:gd name="connsiteY51" fmla="*/ 579452 h 579502"/>
                  <a:gd name="connsiteX52" fmla="*/ 290157 w 607639"/>
                  <a:gd name="connsiteY52" fmla="*/ 565854 h 579502"/>
                  <a:gd name="connsiteX53" fmla="*/ 290157 w 607639"/>
                  <a:gd name="connsiteY53" fmla="*/ 514752 h 579502"/>
                  <a:gd name="connsiteX54" fmla="*/ 205424 w 607639"/>
                  <a:gd name="connsiteY54" fmla="*/ 576874 h 579502"/>
                  <a:gd name="connsiteX55" fmla="*/ 186377 w 607639"/>
                  <a:gd name="connsiteY55" fmla="*/ 573942 h 579502"/>
                  <a:gd name="connsiteX56" fmla="*/ 189314 w 607639"/>
                  <a:gd name="connsiteY56" fmla="*/ 554923 h 579502"/>
                  <a:gd name="connsiteX57" fmla="*/ 290157 w 607639"/>
                  <a:gd name="connsiteY57" fmla="*/ 481069 h 579502"/>
                  <a:gd name="connsiteX58" fmla="*/ 290157 w 607639"/>
                  <a:gd name="connsiteY58" fmla="*/ 441165 h 579502"/>
                  <a:gd name="connsiteX59" fmla="*/ 58120 w 607639"/>
                  <a:gd name="connsiteY59" fmla="*/ 441165 h 579502"/>
                  <a:gd name="connsiteX60" fmla="*/ 30885 w 607639"/>
                  <a:gd name="connsiteY60" fmla="*/ 413970 h 579502"/>
                  <a:gd name="connsiteX61" fmla="*/ 30885 w 607639"/>
                  <a:gd name="connsiteY61" fmla="*/ 108514 h 579502"/>
                  <a:gd name="connsiteX62" fmla="*/ 27236 w 607639"/>
                  <a:gd name="connsiteY62" fmla="*/ 108514 h 579502"/>
                  <a:gd name="connsiteX63" fmla="*/ 0 w 607639"/>
                  <a:gd name="connsiteY63" fmla="*/ 81319 h 579502"/>
                  <a:gd name="connsiteX64" fmla="*/ 0 w 607639"/>
                  <a:gd name="connsiteY64" fmla="*/ 56079 h 579502"/>
                  <a:gd name="connsiteX65" fmla="*/ 27236 w 607639"/>
                  <a:gd name="connsiteY65" fmla="*/ 28884 h 579502"/>
                  <a:gd name="connsiteX66" fmla="*/ 290157 w 607639"/>
                  <a:gd name="connsiteY66" fmla="*/ 28884 h 579502"/>
                  <a:gd name="connsiteX67" fmla="*/ 290157 w 607639"/>
                  <a:gd name="connsiteY67" fmla="*/ 13597 h 579502"/>
                  <a:gd name="connsiteX68" fmla="*/ 303775 w 607639"/>
                  <a:gd name="connsiteY68" fmla="*/ 0 h 579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607639" h="579502">
                    <a:moveTo>
                      <a:pt x="315778" y="173080"/>
                    </a:moveTo>
                    <a:lnTo>
                      <a:pt x="315778" y="266058"/>
                    </a:lnTo>
                    <a:cubicBezTo>
                      <a:pt x="315778" y="272814"/>
                      <a:pt x="310258" y="278325"/>
                      <a:pt x="303493" y="278325"/>
                    </a:cubicBezTo>
                    <a:lnTo>
                      <a:pt x="210375" y="278325"/>
                    </a:lnTo>
                    <a:cubicBezTo>
                      <a:pt x="216429" y="324281"/>
                      <a:pt x="255866" y="359925"/>
                      <a:pt x="303493" y="359925"/>
                    </a:cubicBezTo>
                    <a:cubicBezTo>
                      <a:pt x="355303" y="359925"/>
                      <a:pt x="397500" y="317792"/>
                      <a:pt x="397500" y="266058"/>
                    </a:cubicBezTo>
                    <a:cubicBezTo>
                      <a:pt x="397500" y="218502"/>
                      <a:pt x="361802" y="179124"/>
                      <a:pt x="315778" y="173080"/>
                    </a:cubicBezTo>
                    <a:close/>
                    <a:moveTo>
                      <a:pt x="249814" y="160816"/>
                    </a:moveTo>
                    <a:cubicBezTo>
                      <a:pt x="223740" y="165793"/>
                      <a:pt x="203093" y="186410"/>
                      <a:pt x="198110" y="212449"/>
                    </a:cubicBezTo>
                    <a:lnTo>
                      <a:pt x="249814" y="212449"/>
                    </a:lnTo>
                    <a:close/>
                    <a:moveTo>
                      <a:pt x="303493" y="147835"/>
                    </a:moveTo>
                    <a:cubicBezTo>
                      <a:pt x="368835" y="147835"/>
                      <a:pt x="421981" y="200902"/>
                      <a:pt x="421981" y="266058"/>
                    </a:cubicBezTo>
                    <a:cubicBezTo>
                      <a:pt x="421981" y="331303"/>
                      <a:pt x="368835" y="384370"/>
                      <a:pt x="303493" y="384370"/>
                    </a:cubicBezTo>
                    <a:cubicBezTo>
                      <a:pt x="238239" y="384370"/>
                      <a:pt x="185093" y="331303"/>
                      <a:pt x="185093" y="266058"/>
                    </a:cubicBezTo>
                    <a:cubicBezTo>
                      <a:pt x="185093" y="259303"/>
                      <a:pt x="190523" y="253880"/>
                      <a:pt x="197289" y="253880"/>
                    </a:cubicBezTo>
                    <a:lnTo>
                      <a:pt x="291297" y="253880"/>
                    </a:lnTo>
                    <a:lnTo>
                      <a:pt x="291297" y="160013"/>
                    </a:lnTo>
                    <a:cubicBezTo>
                      <a:pt x="291297" y="153257"/>
                      <a:pt x="296727" y="147835"/>
                      <a:pt x="303493" y="147835"/>
                    </a:cubicBezTo>
                    <a:close/>
                    <a:moveTo>
                      <a:pt x="262095" y="135133"/>
                    </a:moveTo>
                    <a:cubicBezTo>
                      <a:pt x="268859" y="135133"/>
                      <a:pt x="274287" y="140643"/>
                      <a:pt x="274287" y="147397"/>
                    </a:cubicBezTo>
                    <a:lnTo>
                      <a:pt x="274287" y="224713"/>
                    </a:lnTo>
                    <a:cubicBezTo>
                      <a:pt x="274287" y="231467"/>
                      <a:pt x="268859" y="236888"/>
                      <a:pt x="262095" y="236888"/>
                    </a:cubicBezTo>
                    <a:lnTo>
                      <a:pt x="184672" y="236888"/>
                    </a:lnTo>
                    <a:cubicBezTo>
                      <a:pt x="177909" y="236888"/>
                      <a:pt x="172391" y="231467"/>
                      <a:pt x="172391" y="224713"/>
                    </a:cubicBezTo>
                    <a:cubicBezTo>
                      <a:pt x="172391" y="175302"/>
                      <a:pt x="212616" y="135133"/>
                      <a:pt x="262095" y="135133"/>
                    </a:cubicBezTo>
                    <a:close/>
                    <a:moveTo>
                      <a:pt x="58120" y="108514"/>
                    </a:moveTo>
                    <a:lnTo>
                      <a:pt x="58120" y="413970"/>
                    </a:lnTo>
                    <a:lnTo>
                      <a:pt x="549430" y="413970"/>
                    </a:lnTo>
                    <a:lnTo>
                      <a:pt x="549430" y="108514"/>
                    </a:lnTo>
                    <a:close/>
                    <a:moveTo>
                      <a:pt x="27236" y="56079"/>
                    </a:moveTo>
                    <a:lnTo>
                      <a:pt x="27236" y="81319"/>
                    </a:lnTo>
                    <a:lnTo>
                      <a:pt x="580403" y="81319"/>
                    </a:lnTo>
                    <a:lnTo>
                      <a:pt x="580403" y="56079"/>
                    </a:lnTo>
                    <a:close/>
                    <a:moveTo>
                      <a:pt x="303775" y="0"/>
                    </a:moveTo>
                    <a:cubicBezTo>
                      <a:pt x="311341" y="0"/>
                      <a:pt x="317393" y="6132"/>
                      <a:pt x="317393" y="13597"/>
                    </a:cubicBezTo>
                    <a:lnTo>
                      <a:pt x="317393" y="28884"/>
                    </a:lnTo>
                    <a:lnTo>
                      <a:pt x="580403" y="28884"/>
                    </a:lnTo>
                    <a:cubicBezTo>
                      <a:pt x="595356" y="28884"/>
                      <a:pt x="607639" y="41148"/>
                      <a:pt x="607639" y="56079"/>
                    </a:cubicBezTo>
                    <a:lnTo>
                      <a:pt x="607639" y="81319"/>
                    </a:lnTo>
                    <a:cubicBezTo>
                      <a:pt x="607639" y="96338"/>
                      <a:pt x="595356" y="108514"/>
                      <a:pt x="580403" y="108514"/>
                    </a:cubicBezTo>
                    <a:lnTo>
                      <a:pt x="576665" y="108514"/>
                    </a:lnTo>
                    <a:lnTo>
                      <a:pt x="576665" y="413970"/>
                    </a:lnTo>
                    <a:cubicBezTo>
                      <a:pt x="576665" y="428990"/>
                      <a:pt x="564472" y="441165"/>
                      <a:pt x="549430" y="441165"/>
                    </a:cubicBezTo>
                    <a:lnTo>
                      <a:pt x="317393" y="441165"/>
                    </a:lnTo>
                    <a:lnTo>
                      <a:pt x="317393" y="481069"/>
                    </a:lnTo>
                    <a:lnTo>
                      <a:pt x="418236" y="554923"/>
                    </a:lnTo>
                    <a:cubicBezTo>
                      <a:pt x="424377" y="559366"/>
                      <a:pt x="425623" y="567898"/>
                      <a:pt x="421173" y="573942"/>
                    </a:cubicBezTo>
                    <a:cubicBezTo>
                      <a:pt x="418503" y="577585"/>
                      <a:pt x="414409" y="579452"/>
                      <a:pt x="410225" y="579452"/>
                    </a:cubicBezTo>
                    <a:cubicBezTo>
                      <a:pt x="407466" y="579452"/>
                      <a:pt x="404618" y="578652"/>
                      <a:pt x="402215" y="576874"/>
                    </a:cubicBezTo>
                    <a:lnTo>
                      <a:pt x="317393" y="514752"/>
                    </a:lnTo>
                    <a:lnTo>
                      <a:pt x="317393" y="565854"/>
                    </a:lnTo>
                    <a:cubicBezTo>
                      <a:pt x="317393" y="573408"/>
                      <a:pt x="311341" y="579452"/>
                      <a:pt x="303775" y="579452"/>
                    </a:cubicBezTo>
                    <a:cubicBezTo>
                      <a:pt x="296299" y="579452"/>
                      <a:pt x="290157" y="573408"/>
                      <a:pt x="290157" y="565854"/>
                    </a:cubicBezTo>
                    <a:lnTo>
                      <a:pt x="290157" y="514752"/>
                    </a:lnTo>
                    <a:lnTo>
                      <a:pt x="205424" y="576874"/>
                    </a:lnTo>
                    <a:cubicBezTo>
                      <a:pt x="199372" y="581318"/>
                      <a:pt x="190827" y="579985"/>
                      <a:pt x="186377" y="573942"/>
                    </a:cubicBezTo>
                    <a:cubicBezTo>
                      <a:pt x="181927" y="567898"/>
                      <a:pt x="183262" y="559366"/>
                      <a:pt x="189314" y="554923"/>
                    </a:cubicBezTo>
                    <a:lnTo>
                      <a:pt x="290157" y="481069"/>
                    </a:lnTo>
                    <a:lnTo>
                      <a:pt x="290157" y="441165"/>
                    </a:lnTo>
                    <a:lnTo>
                      <a:pt x="58120" y="441165"/>
                    </a:lnTo>
                    <a:cubicBezTo>
                      <a:pt x="43167" y="441165"/>
                      <a:pt x="30885" y="428990"/>
                      <a:pt x="30885" y="413970"/>
                    </a:cubicBezTo>
                    <a:lnTo>
                      <a:pt x="30885" y="108514"/>
                    </a:lnTo>
                    <a:lnTo>
                      <a:pt x="27236" y="108514"/>
                    </a:lnTo>
                    <a:cubicBezTo>
                      <a:pt x="12194" y="108514"/>
                      <a:pt x="0" y="96338"/>
                      <a:pt x="0" y="81319"/>
                    </a:cubicBezTo>
                    <a:lnTo>
                      <a:pt x="0" y="56079"/>
                    </a:lnTo>
                    <a:cubicBezTo>
                      <a:pt x="0" y="41148"/>
                      <a:pt x="12194" y="28884"/>
                      <a:pt x="27236" y="28884"/>
                    </a:cubicBezTo>
                    <a:lnTo>
                      <a:pt x="290157" y="28884"/>
                    </a:lnTo>
                    <a:lnTo>
                      <a:pt x="290157" y="13597"/>
                    </a:lnTo>
                    <a:cubicBezTo>
                      <a:pt x="290157" y="6132"/>
                      <a:pt x="296299" y="0"/>
                      <a:pt x="303775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黑体" charset="0"/>
                </a:endParaRPr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5318962" y="3587362"/>
                <a:ext cx="1713142" cy="369332"/>
              </a:xfrm>
              <a:prstGeom prst="rect">
                <a:avLst/>
              </a:prstGeom>
            </p:spPr>
            <p:txBody>
              <a:bodyPr wrap="none">
                <a:normAutofit fontScale="47500" lnSpcReduction="20000"/>
              </a:bodyPr>
              <a:lstStyle/>
              <a:p>
                <a:pPr algn="ctr" defTabSz="914400">
                  <a:lnSpc>
                    <a:spcPct val="120000"/>
                  </a:lnSpc>
                </a:pPr>
                <a:r>
                  <a:rPr lang="zh-CN" altLang="en-US" sz="2400" b="1">
                    <a:ea typeface="黑体" charset="0"/>
                  </a:rPr>
                  <a:t>关键词</a:t>
                </a:r>
                <a:endParaRPr lang="zh-CN" altLang="en-US" sz="2400" b="1" dirty="0">
                  <a:ea typeface="黑体" charset="0"/>
                </a:endParaRPr>
              </a:p>
            </p:txBody>
          </p:sp>
        </p:grpSp>
      </p:grpSp>
      <p:sp>
        <p:nvSpPr>
          <p:cNvPr id="6" name="PA_矩形 5"/>
          <p:cNvSpPr/>
          <p:nvPr/>
        </p:nvSpPr>
        <p:spPr>
          <a:xfrm>
            <a:off x="588553" y="4635004"/>
            <a:ext cx="2218718" cy="523971"/>
          </a:xfrm>
          <a:prstGeom prst="rect">
            <a:avLst/>
          </a:prstGeom>
          <a:noFill/>
          <a:ln>
            <a:noFill/>
          </a:ln>
        </p:spPr>
        <p:txBody>
          <a:bodyPr wrap="square" lIns="91412" tIns="45700" rIns="91412" bIns="45700" anchor="t" anchorCtr="0">
            <a:normAutofit/>
          </a:bodyPr>
          <a:lstStyle/>
          <a:p>
            <a:pPr algn="ctr">
              <a:lnSpc>
                <a:spcPct val="120000"/>
              </a:lnSpc>
              <a:buSzPct val="25000"/>
            </a:pPr>
            <a:r>
              <a:rPr lang="zh-CN" altLang="en-US" sz="1050">
                <a:ea typeface="黑体" charset="0"/>
              </a:rPr>
              <a:t>此部分内容作为文字排版占位显示（建议使用主题字体）。</a:t>
            </a:r>
            <a:endParaRPr lang="zh-CN" altLang="en-US" sz="1050" dirty="0">
              <a:ea typeface="黑体" charset="0"/>
            </a:endParaRPr>
          </a:p>
        </p:txBody>
      </p:sp>
      <p:sp>
        <p:nvSpPr>
          <p:cNvPr id="7" name="PA_矩形 6"/>
          <p:cNvSpPr/>
          <p:nvPr/>
        </p:nvSpPr>
        <p:spPr>
          <a:xfrm>
            <a:off x="1028526" y="4326761"/>
            <a:ext cx="1338772" cy="392568"/>
          </a:xfrm>
          <a:prstGeom prst="rect">
            <a:avLst/>
          </a:prstGeom>
          <a:noFill/>
          <a:ln>
            <a:noFill/>
          </a:ln>
        </p:spPr>
        <p:txBody>
          <a:bodyPr wrap="none" lIns="91412" tIns="45700" rIns="91412" bIns="45700" anchor="t" anchorCtr="0">
            <a:normAutofit/>
          </a:bodyPr>
          <a:lstStyle/>
          <a:p>
            <a:pPr algn="ctr">
              <a:buSzPct val="25000"/>
            </a:pPr>
            <a:r>
              <a:rPr lang="zh-CN" altLang="en-US" sz="1600" b="1">
                <a:solidFill>
                  <a:schemeClr val="accent1"/>
                </a:solidFill>
                <a:ea typeface="黑体" charset="0"/>
              </a:rPr>
              <a:t>标题文本预设</a:t>
            </a:r>
            <a:endParaRPr lang="zh-CN" altLang="en-US" sz="1600" b="1" dirty="0">
              <a:solidFill>
                <a:schemeClr val="accent1"/>
              </a:solidFill>
              <a:ea typeface="黑体" charset="0"/>
            </a:endParaRPr>
          </a:p>
        </p:txBody>
      </p:sp>
      <p:grpSp>
        <p:nvGrpSpPr>
          <p:cNvPr id="8" name="PA_组合 7"/>
          <p:cNvGrpSpPr/>
          <p:nvPr/>
        </p:nvGrpSpPr>
        <p:grpSpPr>
          <a:xfrm>
            <a:off x="3435177" y="1480831"/>
            <a:ext cx="2335127" cy="2264068"/>
            <a:chOff x="3670424" y="1789017"/>
            <a:chExt cx="2335127" cy="2264068"/>
          </a:xfrm>
        </p:grpSpPr>
        <p:grpSp>
          <p:nvGrpSpPr>
            <p:cNvPr id="38" name="组合 37"/>
            <p:cNvGrpSpPr/>
            <p:nvPr/>
          </p:nvGrpSpPr>
          <p:grpSpPr>
            <a:xfrm>
              <a:off x="3670424" y="1789017"/>
              <a:ext cx="2335127" cy="2264068"/>
              <a:chOff x="4556125" y="2733675"/>
              <a:chExt cx="1512888" cy="1466851"/>
            </a:xfrm>
          </p:grpSpPr>
          <p:sp>
            <p:nvSpPr>
              <p:cNvPr id="42" name="任意多边形: 形状 41"/>
              <p:cNvSpPr/>
              <p:nvPr/>
            </p:nvSpPr>
            <p:spPr bwMode="auto">
              <a:xfrm>
                <a:off x="4556125" y="3221038"/>
                <a:ext cx="1404938" cy="979488"/>
              </a:xfrm>
              <a:custGeom>
                <a:avLst/>
                <a:gdLst>
                  <a:gd name="T0" fmla="*/ 348 w 374"/>
                  <a:gd name="T1" fmla="*/ 109 h 259"/>
                  <a:gd name="T2" fmla="*/ 261 w 374"/>
                  <a:gd name="T3" fmla="*/ 135 h 259"/>
                  <a:gd name="T4" fmla="*/ 291 w 374"/>
                  <a:gd name="T5" fmla="*/ 151 h 259"/>
                  <a:gd name="T6" fmla="*/ 166 w 374"/>
                  <a:gd name="T7" fmla="*/ 184 h 259"/>
                  <a:gd name="T8" fmla="*/ 166 w 374"/>
                  <a:gd name="T9" fmla="*/ 184 h 259"/>
                  <a:gd name="T10" fmla="*/ 82 w 374"/>
                  <a:gd name="T11" fmla="*/ 30 h 259"/>
                  <a:gd name="T12" fmla="*/ 83 w 374"/>
                  <a:gd name="T13" fmla="*/ 29 h 259"/>
                  <a:gd name="T14" fmla="*/ 45 w 374"/>
                  <a:gd name="T15" fmla="*/ 41 h 259"/>
                  <a:gd name="T16" fmla="*/ 33 w 374"/>
                  <a:gd name="T17" fmla="*/ 0 h 259"/>
                  <a:gd name="T18" fmla="*/ 28 w 374"/>
                  <a:gd name="T19" fmla="*/ 14 h 259"/>
                  <a:gd name="T20" fmla="*/ 150 w 374"/>
                  <a:gd name="T21" fmla="*/ 238 h 259"/>
                  <a:gd name="T22" fmla="*/ 152 w 374"/>
                  <a:gd name="T23" fmla="*/ 239 h 259"/>
                  <a:gd name="T24" fmla="*/ 342 w 374"/>
                  <a:gd name="T25" fmla="*/ 178 h 259"/>
                  <a:gd name="T26" fmla="*/ 374 w 374"/>
                  <a:gd name="T27" fmla="*/ 195 h 259"/>
                  <a:gd name="T28" fmla="*/ 348 w 374"/>
                  <a:gd name="T29" fmla="*/ 109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4" h="259">
                    <a:moveTo>
                      <a:pt x="348" y="109"/>
                    </a:moveTo>
                    <a:cubicBezTo>
                      <a:pt x="261" y="135"/>
                      <a:pt x="261" y="135"/>
                      <a:pt x="261" y="135"/>
                    </a:cubicBezTo>
                    <a:cubicBezTo>
                      <a:pt x="291" y="151"/>
                      <a:pt x="291" y="151"/>
                      <a:pt x="291" y="151"/>
                    </a:cubicBezTo>
                    <a:cubicBezTo>
                      <a:pt x="260" y="184"/>
                      <a:pt x="212" y="198"/>
                      <a:pt x="166" y="184"/>
                    </a:cubicBezTo>
                    <a:cubicBezTo>
                      <a:pt x="166" y="184"/>
                      <a:pt x="166" y="184"/>
                      <a:pt x="166" y="184"/>
                    </a:cubicBezTo>
                    <a:cubicBezTo>
                      <a:pt x="100" y="165"/>
                      <a:pt x="63" y="96"/>
                      <a:pt x="82" y="30"/>
                    </a:cubicBezTo>
                    <a:cubicBezTo>
                      <a:pt x="83" y="29"/>
                      <a:pt x="83" y="29"/>
                      <a:pt x="83" y="29"/>
                    </a:cubicBezTo>
                    <a:cubicBezTo>
                      <a:pt x="45" y="41"/>
                      <a:pt x="45" y="41"/>
                      <a:pt x="45" y="41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1" y="5"/>
                      <a:pt x="30" y="9"/>
                      <a:pt x="28" y="14"/>
                    </a:cubicBezTo>
                    <a:cubicBezTo>
                      <a:pt x="0" y="109"/>
                      <a:pt x="55" y="210"/>
                      <a:pt x="150" y="238"/>
                    </a:cubicBezTo>
                    <a:cubicBezTo>
                      <a:pt x="151" y="239"/>
                      <a:pt x="151" y="239"/>
                      <a:pt x="152" y="239"/>
                    </a:cubicBezTo>
                    <a:cubicBezTo>
                      <a:pt x="224" y="259"/>
                      <a:pt x="298" y="233"/>
                      <a:pt x="342" y="178"/>
                    </a:cubicBezTo>
                    <a:cubicBezTo>
                      <a:pt x="374" y="195"/>
                      <a:pt x="374" y="195"/>
                      <a:pt x="374" y="195"/>
                    </a:cubicBezTo>
                    <a:lnTo>
                      <a:pt x="348" y="10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ea typeface="黑体" charset="0"/>
                </a:endParaRPr>
              </a:p>
            </p:txBody>
          </p:sp>
          <p:sp>
            <p:nvSpPr>
              <p:cNvPr id="43" name="任意多边形: 形状 42"/>
              <p:cNvSpPr/>
              <p:nvPr/>
            </p:nvSpPr>
            <p:spPr bwMode="auto">
              <a:xfrm>
                <a:off x="4664075" y="2733675"/>
                <a:ext cx="1404938" cy="979488"/>
              </a:xfrm>
              <a:custGeom>
                <a:avLst/>
                <a:gdLst>
                  <a:gd name="T0" fmla="*/ 222 w 374"/>
                  <a:gd name="T1" fmla="*/ 21 h 259"/>
                  <a:gd name="T2" fmla="*/ 32 w 374"/>
                  <a:gd name="T3" fmla="*/ 81 h 259"/>
                  <a:gd name="T4" fmla="*/ 0 w 374"/>
                  <a:gd name="T5" fmla="*/ 64 h 259"/>
                  <a:gd name="T6" fmla="*/ 26 w 374"/>
                  <a:gd name="T7" fmla="*/ 151 h 259"/>
                  <a:gd name="T8" fmla="*/ 113 w 374"/>
                  <a:gd name="T9" fmla="*/ 124 h 259"/>
                  <a:gd name="T10" fmla="*/ 83 w 374"/>
                  <a:gd name="T11" fmla="*/ 108 h 259"/>
                  <a:gd name="T12" fmla="*/ 208 w 374"/>
                  <a:gd name="T13" fmla="*/ 75 h 259"/>
                  <a:gd name="T14" fmla="*/ 208 w 374"/>
                  <a:gd name="T15" fmla="*/ 75 h 259"/>
                  <a:gd name="T16" fmla="*/ 292 w 374"/>
                  <a:gd name="T17" fmla="*/ 230 h 259"/>
                  <a:gd name="T18" fmla="*/ 291 w 374"/>
                  <a:gd name="T19" fmla="*/ 230 h 259"/>
                  <a:gd name="T20" fmla="*/ 329 w 374"/>
                  <a:gd name="T21" fmla="*/ 219 h 259"/>
                  <a:gd name="T22" fmla="*/ 341 w 374"/>
                  <a:gd name="T23" fmla="*/ 259 h 259"/>
                  <a:gd name="T24" fmla="*/ 346 w 374"/>
                  <a:gd name="T25" fmla="*/ 246 h 259"/>
                  <a:gd name="T26" fmla="*/ 224 w 374"/>
                  <a:gd name="T27" fmla="*/ 21 h 259"/>
                  <a:gd name="T28" fmla="*/ 222 w 374"/>
                  <a:gd name="T29" fmla="*/ 21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4" h="259">
                    <a:moveTo>
                      <a:pt x="222" y="21"/>
                    </a:moveTo>
                    <a:cubicBezTo>
                      <a:pt x="151" y="0"/>
                      <a:pt x="76" y="26"/>
                      <a:pt x="32" y="81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26" y="151"/>
                      <a:pt x="26" y="151"/>
                      <a:pt x="26" y="151"/>
                    </a:cubicBezTo>
                    <a:cubicBezTo>
                      <a:pt x="113" y="124"/>
                      <a:pt x="113" y="124"/>
                      <a:pt x="113" y="124"/>
                    </a:cubicBezTo>
                    <a:cubicBezTo>
                      <a:pt x="83" y="108"/>
                      <a:pt x="83" y="108"/>
                      <a:pt x="83" y="108"/>
                    </a:cubicBezTo>
                    <a:cubicBezTo>
                      <a:pt x="114" y="76"/>
                      <a:pt x="162" y="61"/>
                      <a:pt x="208" y="75"/>
                    </a:cubicBezTo>
                    <a:cubicBezTo>
                      <a:pt x="208" y="75"/>
                      <a:pt x="208" y="75"/>
                      <a:pt x="208" y="75"/>
                    </a:cubicBezTo>
                    <a:cubicBezTo>
                      <a:pt x="274" y="95"/>
                      <a:pt x="311" y="164"/>
                      <a:pt x="292" y="230"/>
                    </a:cubicBezTo>
                    <a:cubicBezTo>
                      <a:pt x="291" y="230"/>
                      <a:pt x="291" y="230"/>
                      <a:pt x="291" y="230"/>
                    </a:cubicBezTo>
                    <a:cubicBezTo>
                      <a:pt x="329" y="219"/>
                      <a:pt x="329" y="219"/>
                      <a:pt x="329" y="219"/>
                    </a:cubicBezTo>
                    <a:cubicBezTo>
                      <a:pt x="341" y="259"/>
                      <a:pt x="341" y="259"/>
                      <a:pt x="341" y="259"/>
                    </a:cubicBezTo>
                    <a:cubicBezTo>
                      <a:pt x="343" y="255"/>
                      <a:pt x="344" y="250"/>
                      <a:pt x="346" y="246"/>
                    </a:cubicBezTo>
                    <a:cubicBezTo>
                      <a:pt x="374" y="150"/>
                      <a:pt x="319" y="49"/>
                      <a:pt x="224" y="21"/>
                    </a:cubicBezTo>
                    <a:cubicBezTo>
                      <a:pt x="223" y="21"/>
                      <a:pt x="223" y="21"/>
                      <a:pt x="222" y="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ea typeface="黑体" charset="0"/>
                </a:endParaRP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4189784" y="2523752"/>
              <a:ext cx="1277200" cy="794600"/>
              <a:chOff x="5318962" y="2890877"/>
              <a:chExt cx="1713142" cy="1065817"/>
            </a:xfrm>
          </p:grpSpPr>
          <p:sp>
            <p:nvSpPr>
              <p:cNvPr id="40" name="任意多边形: 形状 39"/>
              <p:cNvSpPr>
                <a:spLocks noChangeAspect="1"/>
              </p:cNvSpPr>
              <p:nvPr/>
            </p:nvSpPr>
            <p:spPr bwMode="auto">
              <a:xfrm>
                <a:off x="5870691" y="2890877"/>
                <a:ext cx="609685" cy="608723"/>
              </a:xfrm>
              <a:custGeom>
                <a:avLst/>
                <a:gdLst>
                  <a:gd name="connsiteX0" fmla="*/ 325000 h 606722"/>
                  <a:gd name="connsiteY0" fmla="*/ 325000 h 606722"/>
                  <a:gd name="connsiteX1" fmla="*/ 325000 h 606722"/>
                  <a:gd name="connsiteY1" fmla="*/ 325000 h 606722"/>
                  <a:gd name="connsiteX2" fmla="*/ 325000 h 606722"/>
                  <a:gd name="connsiteY2" fmla="*/ 325000 h 606722"/>
                  <a:gd name="connsiteX3" fmla="*/ 325000 h 606722"/>
                  <a:gd name="connsiteY3" fmla="*/ 325000 h 606722"/>
                  <a:gd name="connsiteX4" fmla="*/ 325000 h 606722"/>
                  <a:gd name="connsiteY4" fmla="*/ 325000 h 606722"/>
                  <a:gd name="connsiteX5" fmla="*/ 325000 h 606722"/>
                  <a:gd name="connsiteY5" fmla="*/ 325000 h 606722"/>
                  <a:gd name="connsiteX6" fmla="*/ 325000 h 606722"/>
                  <a:gd name="connsiteY6" fmla="*/ 325000 h 606722"/>
                  <a:gd name="connsiteX7" fmla="*/ 325000 h 606722"/>
                  <a:gd name="connsiteY7" fmla="*/ 325000 h 606722"/>
                  <a:gd name="connsiteX8" fmla="*/ 325000 h 606722"/>
                  <a:gd name="connsiteY8" fmla="*/ 325000 h 606722"/>
                  <a:gd name="connsiteX9" fmla="*/ 325000 h 606722"/>
                  <a:gd name="connsiteY9" fmla="*/ 325000 h 606722"/>
                  <a:gd name="connsiteX10" fmla="*/ 325000 h 606722"/>
                  <a:gd name="connsiteY10" fmla="*/ 325000 h 606722"/>
                  <a:gd name="connsiteX11" fmla="*/ 325000 h 606722"/>
                  <a:gd name="connsiteY11" fmla="*/ 325000 h 606722"/>
                  <a:gd name="connsiteX12" fmla="*/ 325000 h 606722"/>
                  <a:gd name="connsiteY12" fmla="*/ 325000 h 606722"/>
                  <a:gd name="connsiteX13" fmla="*/ 325000 h 606722"/>
                  <a:gd name="connsiteY13" fmla="*/ 325000 h 606722"/>
                  <a:gd name="connsiteX14" fmla="*/ 325000 h 606722"/>
                  <a:gd name="connsiteY14" fmla="*/ 325000 h 606722"/>
                  <a:gd name="connsiteX15" fmla="*/ 325000 h 606722"/>
                  <a:gd name="connsiteY15" fmla="*/ 325000 h 606722"/>
                  <a:gd name="connsiteX16" fmla="*/ 325000 h 606722"/>
                  <a:gd name="connsiteY16" fmla="*/ 325000 h 606722"/>
                  <a:gd name="connsiteX17" fmla="*/ 325000 h 606722"/>
                  <a:gd name="connsiteY17" fmla="*/ 325000 h 606722"/>
                  <a:gd name="connsiteX18" fmla="*/ 325000 h 606722"/>
                  <a:gd name="connsiteY18" fmla="*/ 325000 h 606722"/>
                  <a:gd name="connsiteX19" fmla="*/ 325000 h 606722"/>
                  <a:gd name="connsiteY19" fmla="*/ 325000 h 606722"/>
                  <a:gd name="connsiteX20" fmla="*/ 325000 h 606722"/>
                  <a:gd name="connsiteY20" fmla="*/ 325000 h 606722"/>
                  <a:gd name="connsiteX21" fmla="*/ 325000 h 606722"/>
                  <a:gd name="connsiteY21" fmla="*/ 325000 h 606722"/>
                  <a:gd name="connsiteX22" fmla="*/ 325000 h 606722"/>
                  <a:gd name="connsiteY22" fmla="*/ 325000 h 606722"/>
                  <a:gd name="connsiteX23" fmla="*/ 325000 h 606722"/>
                  <a:gd name="connsiteY23" fmla="*/ 325000 h 606722"/>
                  <a:gd name="connsiteX24" fmla="*/ 325000 h 606722"/>
                  <a:gd name="connsiteY24" fmla="*/ 325000 h 606722"/>
                  <a:gd name="connsiteX25" fmla="*/ 325000 h 606722"/>
                  <a:gd name="connsiteY25" fmla="*/ 325000 h 606722"/>
                  <a:gd name="connsiteX26" fmla="*/ 325000 h 606722"/>
                  <a:gd name="connsiteY26" fmla="*/ 325000 h 606722"/>
                  <a:gd name="connsiteX27" fmla="*/ 325000 h 606722"/>
                  <a:gd name="connsiteY27" fmla="*/ 325000 h 606722"/>
                  <a:gd name="connsiteX28" fmla="*/ 325000 h 606722"/>
                  <a:gd name="connsiteY28" fmla="*/ 325000 h 606722"/>
                  <a:gd name="connsiteX29" fmla="*/ 325000 h 606722"/>
                  <a:gd name="connsiteY29" fmla="*/ 325000 h 606722"/>
                  <a:gd name="connsiteX30" fmla="*/ 325000 h 606722"/>
                  <a:gd name="connsiteY30" fmla="*/ 325000 h 606722"/>
                  <a:gd name="connsiteX31" fmla="*/ 325000 h 606722"/>
                  <a:gd name="connsiteY31" fmla="*/ 325000 h 606722"/>
                  <a:gd name="connsiteX32" fmla="*/ 325000 h 606722"/>
                  <a:gd name="connsiteY32" fmla="*/ 325000 h 606722"/>
                  <a:gd name="connsiteX33" fmla="*/ 325000 h 606722"/>
                  <a:gd name="connsiteY33" fmla="*/ 325000 h 606722"/>
                  <a:gd name="connsiteX34" fmla="*/ 325000 h 606722"/>
                  <a:gd name="connsiteY34" fmla="*/ 325000 h 606722"/>
                  <a:gd name="connsiteX35" fmla="*/ 325000 h 606722"/>
                  <a:gd name="connsiteY35" fmla="*/ 325000 h 606722"/>
                  <a:gd name="connsiteX36" fmla="*/ 325000 h 606722"/>
                  <a:gd name="connsiteY36" fmla="*/ 325000 h 606722"/>
                  <a:gd name="connsiteX37" fmla="*/ 325000 h 606722"/>
                  <a:gd name="connsiteY37" fmla="*/ 325000 h 606722"/>
                  <a:gd name="connsiteX38" fmla="*/ 325000 h 606722"/>
                  <a:gd name="connsiteY38" fmla="*/ 325000 h 606722"/>
                  <a:gd name="connsiteX39" fmla="*/ 325000 h 606722"/>
                  <a:gd name="connsiteY39" fmla="*/ 32500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581459" h="580542">
                    <a:moveTo>
                      <a:pt x="213875" y="146706"/>
                    </a:moveTo>
                    <a:cubicBezTo>
                      <a:pt x="227226" y="146706"/>
                      <a:pt x="238084" y="157547"/>
                      <a:pt x="238084" y="171055"/>
                    </a:cubicBezTo>
                    <a:cubicBezTo>
                      <a:pt x="238084" y="184562"/>
                      <a:pt x="227226" y="195493"/>
                      <a:pt x="213875" y="195493"/>
                    </a:cubicBezTo>
                    <a:cubicBezTo>
                      <a:pt x="161630" y="195493"/>
                      <a:pt x="118998" y="238236"/>
                      <a:pt x="118998" y="290755"/>
                    </a:cubicBezTo>
                    <a:cubicBezTo>
                      <a:pt x="118998" y="300086"/>
                      <a:pt x="120422" y="309328"/>
                      <a:pt x="123092" y="318214"/>
                    </a:cubicBezTo>
                    <a:cubicBezTo>
                      <a:pt x="126741" y="330300"/>
                      <a:pt x="120422" y="343274"/>
                      <a:pt x="108673" y="347895"/>
                    </a:cubicBezTo>
                    <a:cubicBezTo>
                      <a:pt x="72182" y="362291"/>
                      <a:pt x="48507" y="397126"/>
                      <a:pt x="48507" y="436582"/>
                    </a:cubicBezTo>
                    <a:cubicBezTo>
                      <a:pt x="48507" y="489101"/>
                      <a:pt x="91050" y="531844"/>
                      <a:pt x="143384" y="531844"/>
                    </a:cubicBezTo>
                    <a:lnTo>
                      <a:pt x="438164" y="531844"/>
                    </a:lnTo>
                    <a:cubicBezTo>
                      <a:pt x="490320" y="531844"/>
                      <a:pt x="532952" y="489101"/>
                      <a:pt x="532952" y="436582"/>
                    </a:cubicBezTo>
                    <a:cubicBezTo>
                      <a:pt x="532952" y="408678"/>
                      <a:pt x="520759" y="382108"/>
                      <a:pt x="499398" y="363979"/>
                    </a:cubicBezTo>
                    <a:cubicBezTo>
                      <a:pt x="494147" y="359625"/>
                      <a:pt x="491032" y="353049"/>
                      <a:pt x="490854" y="346207"/>
                    </a:cubicBezTo>
                    <a:cubicBezTo>
                      <a:pt x="489252" y="294399"/>
                      <a:pt x="447598" y="253876"/>
                      <a:pt x="395976" y="253876"/>
                    </a:cubicBezTo>
                    <a:cubicBezTo>
                      <a:pt x="382625" y="253876"/>
                      <a:pt x="371767" y="243035"/>
                      <a:pt x="371767" y="229528"/>
                    </a:cubicBezTo>
                    <a:cubicBezTo>
                      <a:pt x="371767" y="216020"/>
                      <a:pt x="382625" y="205090"/>
                      <a:pt x="395976" y="205090"/>
                    </a:cubicBezTo>
                    <a:cubicBezTo>
                      <a:pt x="433535" y="205090"/>
                      <a:pt x="468959" y="219575"/>
                      <a:pt x="495927" y="245879"/>
                    </a:cubicBezTo>
                    <a:cubicBezTo>
                      <a:pt x="520225" y="269517"/>
                      <a:pt x="535177" y="300441"/>
                      <a:pt x="538648" y="334032"/>
                    </a:cubicBezTo>
                    <a:cubicBezTo>
                      <a:pt x="565972" y="361047"/>
                      <a:pt x="581459" y="397748"/>
                      <a:pt x="581459" y="436582"/>
                    </a:cubicBezTo>
                    <a:cubicBezTo>
                      <a:pt x="581459" y="516026"/>
                      <a:pt x="517199" y="580542"/>
                      <a:pt x="438164" y="580542"/>
                    </a:cubicBezTo>
                    <a:lnTo>
                      <a:pt x="143384" y="580542"/>
                    </a:lnTo>
                    <a:cubicBezTo>
                      <a:pt x="64349" y="580542"/>
                      <a:pt x="0" y="516026"/>
                      <a:pt x="0" y="436582"/>
                    </a:cubicBezTo>
                    <a:cubicBezTo>
                      <a:pt x="0" y="407079"/>
                      <a:pt x="8811" y="378820"/>
                      <a:pt x="25544" y="354471"/>
                    </a:cubicBezTo>
                    <a:cubicBezTo>
                      <a:pt x="37737" y="336698"/>
                      <a:pt x="53669" y="322124"/>
                      <a:pt x="72004" y="311638"/>
                    </a:cubicBezTo>
                    <a:cubicBezTo>
                      <a:pt x="70936" y="304618"/>
                      <a:pt x="70491" y="297598"/>
                      <a:pt x="70491" y="290666"/>
                    </a:cubicBezTo>
                    <a:cubicBezTo>
                      <a:pt x="70491" y="211222"/>
                      <a:pt x="134840" y="146706"/>
                      <a:pt x="213875" y="146706"/>
                    </a:cubicBezTo>
                    <a:close/>
                    <a:moveTo>
                      <a:pt x="301555" y="0"/>
                    </a:moveTo>
                    <a:cubicBezTo>
                      <a:pt x="314815" y="0"/>
                      <a:pt x="325673" y="10930"/>
                      <a:pt x="325673" y="24259"/>
                    </a:cubicBezTo>
                    <a:lnTo>
                      <a:pt x="325673" y="369392"/>
                    </a:lnTo>
                    <a:lnTo>
                      <a:pt x="379960" y="313055"/>
                    </a:lnTo>
                    <a:cubicBezTo>
                      <a:pt x="389215" y="303458"/>
                      <a:pt x="404433" y="303191"/>
                      <a:pt x="414045" y="312522"/>
                    </a:cubicBezTo>
                    <a:cubicBezTo>
                      <a:pt x="423567" y="321763"/>
                      <a:pt x="423745" y="337225"/>
                      <a:pt x="414490" y="346822"/>
                    </a:cubicBezTo>
                    <a:lnTo>
                      <a:pt x="318642" y="446079"/>
                    </a:lnTo>
                    <a:cubicBezTo>
                      <a:pt x="314103" y="450788"/>
                      <a:pt x="307874" y="453454"/>
                      <a:pt x="301288" y="453454"/>
                    </a:cubicBezTo>
                    <a:cubicBezTo>
                      <a:pt x="294791" y="453454"/>
                      <a:pt x="288473" y="450788"/>
                      <a:pt x="284023" y="446079"/>
                    </a:cubicBezTo>
                    <a:lnTo>
                      <a:pt x="188086" y="346822"/>
                    </a:lnTo>
                    <a:cubicBezTo>
                      <a:pt x="178742" y="337225"/>
                      <a:pt x="179009" y="321941"/>
                      <a:pt x="188620" y="312522"/>
                    </a:cubicBezTo>
                    <a:cubicBezTo>
                      <a:pt x="198054" y="303191"/>
                      <a:pt x="213361" y="303458"/>
                      <a:pt x="222617" y="313055"/>
                    </a:cubicBezTo>
                    <a:lnTo>
                      <a:pt x="277437" y="369392"/>
                    </a:lnTo>
                    <a:lnTo>
                      <a:pt x="277437" y="24259"/>
                    </a:lnTo>
                    <a:cubicBezTo>
                      <a:pt x="277437" y="10930"/>
                      <a:pt x="288295" y="0"/>
                      <a:pt x="301555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黑体" charset="0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5318962" y="3587362"/>
                <a:ext cx="1713142" cy="369332"/>
              </a:xfrm>
              <a:prstGeom prst="rect">
                <a:avLst/>
              </a:prstGeom>
            </p:spPr>
            <p:txBody>
              <a:bodyPr wrap="none">
                <a:normAutofit fontScale="47500" lnSpcReduction="20000"/>
              </a:bodyPr>
              <a:lstStyle/>
              <a:p>
                <a:pPr algn="ctr" defTabSz="914400">
                  <a:lnSpc>
                    <a:spcPct val="120000"/>
                  </a:lnSpc>
                </a:pPr>
                <a:r>
                  <a:rPr lang="zh-CN" altLang="en-US" sz="2400" b="1">
                    <a:ea typeface="黑体" charset="0"/>
                  </a:rPr>
                  <a:t>关键词</a:t>
                </a:r>
                <a:endParaRPr lang="zh-CN" altLang="en-US" sz="2400" b="1" dirty="0">
                  <a:ea typeface="黑体" charset="0"/>
                </a:endParaRPr>
              </a:p>
            </p:txBody>
          </p:sp>
        </p:grpSp>
      </p:grpSp>
      <p:sp>
        <p:nvSpPr>
          <p:cNvPr id="9" name="PA_矩形 8"/>
          <p:cNvSpPr/>
          <p:nvPr/>
        </p:nvSpPr>
        <p:spPr>
          <a:xfrm>
            <a:off x="3580509" y="4635004"/>
            <a:ext cx="2218718" cy="523971"/>
          </a:xfrm>
          <a:prstGeom prst="rect">
            <a:avLst/>
          </a:prstGeom>
          <a:noFill/>
          <a:ln>
            <a:noFill/>
          </a:ln>
        </p:spPr>
        <p:txBody>
          <a:bodyPr wrap="square" lIns="91412" tIns="45700" rIns="91412" bIns="45700" anchor="t" anchorCtr="0">
            <a:normAutofit/>
          </a:bodyPr>
          <a:lstStyle/>
          <a:p>
            <a:pPr algn="ctr">
              <a:lnSpc>
                <a:spcPct val="120000"/>
              </a:lnSpc>
              <a:buSzPct val="25000"/>
            </a:pPr>
            <a:r>
              <a:rPr lang="zh-CN" altLang="en-US" sz="1050">
                <a:ea typeface="黑体" charset="0"/>
              </a:rPr>
              <a:t>此部分内容作为文字排版占位显示（建议使用主题字体）。</a:t>
            </a:r>
            <a:endParaRPr lang="zh-CN" altLang="en-US" sz="1050" dirty="0">
              <a:ea typeface="黑体" charset="0"/>
            </a:endParaRPr>
          </a:p>
        </p:txBody>
      </p:sp>
      <p:sp>
        <p:nvSpPr>
          <p:cNvPr id="10" name="PA_矩形 9"/>
          <p:cNvSpPr/>
          <p:nvPr/>
        </p:nvSpPr>
        <p:spPr>
          <a:xfrm>
            <a:off x="4020482" y="4326761"/>
            <a:ext cx="1338772" cy="392568"/>
          </a:xfrm>
          <a:prstGeom prst="rect">
            <a:avLst/>
          </a:prstGeom>
          <a:noFill/>
          <a:ln>
            <a:noFill/>
          </a:ln>
        </p:spPr>
        <p:txBody>
          <a:bodyPr wrap="none" lIns="91412" tIns="45700" rIns="91412" bIns="45700" anchor="t" anchorCtr="0">
            <a:normAutofit/>
          </a:bodyPr>
          <a:lstStyle/>
          <a:p>
            <a:pPr algn="ctr">
              <a:buSzPct val="25000"/>
            </a:pPr>
            <a:r>
              <a:rPr lang="zh-CN" altLang="en-US" sz="1600" b="1">
                <a:solidFill>
                  <a:schemeClr val="accent2"/>
                </a:solidFill>
                <a:ea typeface="黑体" charset="0"/>
              </a:rPr>
              <a:t>标题文本预设</a:t>
            </a:r>
            <a:endParaRPr lang="zh-CN" altLang="en-US" sz="1600" b="1" dirty="0">
              <a:solidFill>
                <a:schemeClr val="accent2"/>
              </a:solidFill>
              <a:ea typeface="黑体" charset="0"/>
            </a:endParaRPr>
          </a:p>
        </p:txBody>
      </p:sp>
      <p:grpSp>
        <p:nvGrpSpPr>
          <p:cNvPr id="11" name="PA_组合 10"/>
          <p:cNvGrpSpPr/>
          <p:nvPr/>
        </p:nvGrpSpPr>
        <p:grpSpPr>
          <a:xfrm>
            <a:off x="6426515" y="1544544"/>
            <a:ext cx="2112153" cy="2136656"/>
            <a:chOff x="6328569" y="1852730"/>
            <a:chExt cx="2112153" cy="2136656"/>
          </a:xfrm>
        </p:grpSpPr>
        <p:grpSp>
          <p:nvGrpSpPr>
            <p:cNvPr id="30" name="组合 29"/>
            <p:cNvGrpSpPr/>
            <p:nvPr/>
          </p:nvGrpSpPr>
          <p:grpSpPr>
            <a:xfrm>
              <a:off x="6328569" y="1852730"/>
              <a:ext cx="2112153" cy="2136656"/>
              <a:chOff x="6470650" y="2755900"/>
              <a:chExt cx="1368426" cy="1384301"/>
            </a:xfrm>
          </p:grpSpPr>
          <p:sp>
            <p:nvSpPr>
              <p:cNvPr id="34" name="任意多边形: 形状 33"/>
              <p:cNvSpPr/>
              <p:nvPr/>
            </p:nvSpPr>
            <p:spPr bwMode="auto">
              <a:xfrm>
                <a:off x="6588125" y="2755900"/>
                <a:ext cx="904875" cy="442913"/>
              </a:xfrm>
              <a:custGeom>
                <a:avLst/>
                <a:gdLst>
                  <a:gd name="T0" fmla="*/ 13 w 241"/>
                  <a:gd name="T1" fmla="*/ 117 h 117"/>
                  <a:gd name="T2" fmla="*/ 103 w 241"/>
                  <a:gd name="T3" fmla="*/ 104 h 117"/>
                  <a:gd name="T4" fmla="*/ 76 w 241"/>
                  <a:gd name="T5" fmla="*/ 84 h 117"/>
                  <a:gd name="T6" fmla="*/ 152 w 241"/>
                  <a:gd name="T7" fmla="*/ 58 h 117"/>
                  <a:gd name="T8" fmla="*/ 204 w 241"/>
                  <a:gd name="T9" fmla="*/ 70 h 117"/>
                  <a:gd name="T10" fmla="*/ 205 w 241"/>
                  <a:gd name="T11" fmla="*/ 71 h 117"/>
                  <a:gd name="T12" fmla="*/ 200 w 241"/>
                  <a:gd name="T13" fmla="*/ 32 h 117"/>
                  <a:gd name="T14" fmla="*/ 241 w 241"/>
                  <a:gd name="T15" fmla="*/ 26 h 117"/>
                  <a:gd name="T16" fmla="*/ 228 w 241"/>
                  <a:gd name="T17" fmla="*/ 19 h 117"/>
                  <a:gd name="T18" fmla="*/ 137 w 241"/>
                  <a:gd name="T19" fmla="*/ 2 h 117"/>
                  <a:gd name="T20" fmla="*/ 29 w 241"/>
                  <a:gd name="T21" fmla="*/ 49 h 117"/>
                  <a:gd name="T22" fmla="*/ 0 w 241"/>
                  <a:gd name="T23" fmla="*/ 27 h 117"/>
                  <a:gd name="T24" fmla="*/ 13 w 241"/>
                  <a:gd name="T25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1" h="117">
                    <a:moveTo>
                      <a:pt x="13" y="117"/>
                    </a:moveTo>
                    <a:cubicBezTo>
                      <a:pt x="103" y="104"/>
                      <a:pt x="103" y="104"/>
                      <a:pt x="103" y="104"/>
                    </a:cubicBezTo>
                    <a:cubicBezTo>
                      <a:pt x="76" y="84"/>
                      <a:pt x="76" y="84"/>
                      <a:pt x="76" y="84"/>
                    </a:cubicBezTo>
                    <a:cubicBezTo>
                      <a:pt x="97" y="67"/>
                      <a:pt x="124" y="58"/>
                      <a:pt x="152" y="58"/>
                    </a:cubicBezTo>
                    <a:cubicBezTo>
                      <a:pt x="169" y="58"/>
                      <a:pt x="187" y="62"/>
                      <a:pt x="204" y="70"/>
                    </a:cubicBezTo>
                    <a:cubicBezTo>
                      <a:pt x="205" y="71"/>
                      <a:pt x="205" y="71"/>
                      <a:pt x="205" y="71"/>
                    </a:cubicBezTo>
                    <a:cubicBezTo>
                      <a:pt x="200" y="32"/>
                      <a:pt x="200" y="32"/>
                      <a:pt x="200" y="32"/>
                    </a:cubicBezTo>
                    <a:cubicBezTo>
                      <a:pt x="241" y="26"/>
                      <a:pt x="241" y="26"/>
                      <a:pt x="241" y="26"/>
                    </a:cubicBezTo>
                    <a:cubicBezTo>
                      <a:pt x="237" y="24"/>
                      <a:pt x="233" y="21"/>
                      <a:pt x="228" y="19"/>
                    </a:cubicBezTo>
                    <a:cubicBezTo>
                      <a:pt x="199" y="5"/>
                      <a:pt x="168" y="0"/>
                      <a:pt x="137" y="2"/>
                    </a:cubicBezTo>
                    <a:cubicBezTo>
                      <a:pt x="97" y="6"/>
                      <a:pt x="59" y="22"/>
                      <a:pt x="29" y="49"/>
                    </a:cubicBezTo>
                    <a:cubicBezTo>
                      <a:pt x="0" y="27"/>
                      <a:pt x="0" y="27"/>
                      <a:pt x="0" y="27"/>
                    </a:cubicBezTo>
                    <a:lnTo>
                      <a:pt x="13" y="11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ea typeface="黑体" charset="0"/>
                </a:endParaRPr>
              </a:p>
            </p:txBody>
          </p:sp>
          <p:sp>
            <p:nvSpPr>
              <p:cNvPr id="35" name="任意多边形: 形状 34"/>
              <p:cNvSpPr/>
              <p:nvPr/>
            </p:nvSpPr>
            <p:spPr bwMode="auto">
              <a:xfrm>
                <a:off x="6470650" y="3103563"/>
                <a:ext cx="439738" cy="911225"/>
              </a:xfrm>
              <a:custGeom>
                <a:avLst/>
                <a:gdLst>
                  <a:gd name="T0" fmla="*/ 117 w 117"/>
                  <a:gd name="T1" fmla="*/ 228 h 241"/>
                  <a:gd name="T2" fmla="*/ 104 w 117"/>
                  <a:gd name="T3" fmla="*/ 139 h 241"/>
                  <a:gd name="T4" fmla="*/ 83 w 117"/>
                  <a:gd name="T5" fmla="*/ 166 h 241"/>
                  <a:gd name="T6" fmla="*/ 58 w 117"/>
                  <a:gd name="T7" fmla="*/ 99 h 241"/>
                  <a:gd name="T8" fmla="*/ 70 w 117"/>
                  <a:gd name="T9" fmla="*/ 37 h 241"/>
                  <a:gd name="T10" fmla="*/ 70 w 117"/>
                  <a:gd name="T11" fmla="*/ 36 h 241"/>
                  <a:gd name="T12" fmla="*/ 31 w 117"/>
                  <a:gd name="T13" fmla="*/ 42 h 241"/>
                  <a:gd name="T14" fmla="*/ 26 w 117"/>
                  <a:gd name="T15" fmla="*/ 0 h 241"/>
                  <a:gd name="T16" fmla="*/ 19 w 117"/>
                  <a:gd name="T17" fmla="*/ 13 h 241"/>
                  <a:gd name="T18" fmla="*/ 2 w 117"/>
                  <a:gd name="T19" fmla="*/ 102 h 241"/>
                  <a:gd name="T20" fmla="*/ 49 w 117"/>
                  <a:gd name="T21" fmla="*/ 212 h 241"/>
                  <a:gd name="T22" fmla="*/ 27 w 117"/>
                  <a:gd name="T23" fmla="*/ 241 h 241"/>
                  <a:gd name="T24" fmla="*/ 117 w 117"/>
                  <a:gd name="T25" fmla="*/ 228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7" h="241">
                    <a:moveTo>
                      <a:pt x="117" y="228"/>
                    </a:moveTo>
                    <a:cubicBezTo>
                      <a:pt x="104" y="139"/>
                      <a:pt x="104" y="139"/>
                      <a:pt x="104" y="139"/>
                    </a:cubicBezTo>
                    <a:cubicBezTo>
                      <a:pt x="83" y="166"/>
                      <a:pt x="83" y="166"/>
                      <a:pt x="83" y="166"/>
                    </a:cubicBezTo>
                    <a:cubicBezTo>
                      <a:pt x="69" y="146"/>
                      <a:pt x="60" y="123"/>
                      <a:pt x="58" y="99"/>
                    </a:cubicBezTo>
                    <a:cubicBezTo>
                      <a:pt x="57" y="78"/>
                      <a:pt x="60" y="57"/>
                      <a:pt x="70" y="37"/>
                    </a:cubicBezTo>
                    <a:cubicBezTo>
                      <a:pt x="70" y="36"/>
                      <a:pt x="70" y="36"/>
                      <a:pt x="70" y="36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5"/>
                      <a:pt x="21" y="9"/>
                      <a:pt x="19" y="13"/>
                    </a:cubicBezTo>
                    <a:cubicBezTo>
                      <a:pt x="5" y="42"/>
                      <a:pt x="0" y="73"/>
                      <a:pt x="2" y="102"/>
                    </a:cubicBezTo>
                    <a:cubicBezTo>
                      <a:pt x="5" y="143"/>
                      <a:pt x="21" y="182"/>
                      <a:pt x="49" y="212"/>
                    </a:cubicBezTo>
                    <a:cubicBezTo>
                      <a:pt x="27" y="241"/>
                      <a:pt x="27" y="241"/>
                      <a:pt x="27" y="241"/>
                    </a:cubicBezTo>
                    <a:lnTo>
                      <a:pt x="117" y="22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ea typeface="黑体" charset="0"/>
                </a:endParaRPr>
              </a:p>
            </p:txBody>
          </p:sp>
          <p:sp>
            <p:nvSpPr>
              <p:cNvPr id="36" name="任意多边形: 形状 35"/>
              <p:cNvSpPr/>
              <p:nvPr/>
            </p:nvSpPr>
            <p:spPr bwMode="auto">
              <a:xfrm>
                <a:off x="6816725" y="3694113"/>
                <a:ext cx="904875" cy="446088"/>
              </a:xfrm>
              <a:custGeom>
                <a:avLst/>
                <a:gdLst>
                  <a:gd name="T0" fmla="*/ 241 w 241"/>
                  <a:gd name="T1" fmla="*/ 90 h 118"/>
                  <a:gd name="T2" fmla="*/ 228 w 241"/>
                  <a:gd name="T3" fmla="*/ 0 h 118"/>
                  <a:gd name="T4" fmla="*/ 138 w 241"/>
                  <a:gd name="T5" fmla="*/ 13 h 118"/>
                  <a:gd name="T6" fmla="*/ 165 w 241"/>
                  <a:gd name="T7" fmla="*/ 33 h 118"/>
                  <a:gd name="T8" fmla="*/ 96 w 241"/>
                  <a:gd name="T9" fmla="*/ 59 h 118"/>
                  <a:gd name="T10" fmla="*/ 37 w 241"/>
                  <a:gd name="T11" fmla="*/ 47 h 118"/>
                  <a:gd name="T12" fmla="*/ 36 w 241"/>
                  <a:gd name="T13" fmla="*/ 46 h 118"/>
                  <a:gd name="T14" fmla="*/ 42 w 241"/>
                  <a:gd name="T15" fmla="*/ 85 h 118"/>
                  <a:gd name="T16" fmla="*/ 0 w 241"/>
                  <a:gd name="T17" fmla="*/ 91 h 118"/>
                  <a:gd name="T18" fmla="*/ 13 w 241"/>
                  <a:gd name="T19" fmla="*/ 98 h 118"/>
                  <a:gd name="T20" fmla="*/ 112 w 241"/>
                  <a:gd name="T21" fmla="*/ 114 h 118"/>
                  <a:gd name="T22" fmla="*/ 212 w 241"/>
                  <a:gd name="T23" fmla="*/ 68 h 118"/>
                  <a:gd name="T24" fmla="*/ 241 w 241"/>
                  <a:gd name="T25" fmla="*/ 9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1" h="118">
                    <a:moveTo>
                      <a:pt x="241" y="90"/>
                    </a:moveTo>
                    <a:cubicBezTo>
                      <a:pt x="228" y="0"/>
                      <a:pt x="228" y="0"/>
                      <a:pt x="228" y="0"/>
                    </a:cubicBezTo>
                    <a:cubicBezTo>
                      <a:pt x="138" y="13"/>
                      <a:pt x="138" y="13"/>
                      <a:pt x="138" y="13"/>
                    </a:cubicBezTo>
                    <a:cubicBezTo>
                      <a:pt x="165" y="33"/>
                      <a:pt x="165" y="33"/>
                      <a:pt x="165" y="33"/>
                    </a:cubicBezTo>
                    <a:cubicBezTo>
                      <a:pt x="145" y="48"/>
                      <a:pt x="121" y="57"/>
                      <a:pt x="96" y="59"/>
                    </a:cubicBezTo>
                    <a:cubicBezTo>
                      <a:pt x="76" y="60"/>
                      <a:pt x="56" y="56"/>
                      <a:pt x="37" y="47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42" y="85"/>
                      <a:pt x="42" y="85"/>
                      <a:pt x="42" y="85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4" y="93"/>
                      <a:pt x="8" y="96"/>
                      <a:pt x="13" y="98"/>
                    </a:cubicBezTo>
                    <a:cubicBezTo>
                      <a:pt x="45" y="113"/>
                      <a:pt x="79" y="118"/>
                      <a:pt x="112" y="114"/>
                    </a:cubicBezTo>
                    <a:cubicBezTo>
                      <a:pt x="149" y="109"/>
                      <a:pt x="184" y="93"/>
                      <a:pt x="212" y="68"/>
                    </a:cubicBezTo>
                    <a:lnTo>
                      <a:pt x="241" y="9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ea typeface="黑体" charset="0"/>
                </a:endParaRPr>
              </a:p>
            </p:txBody>
          </p:sp>
          <p:sp>
            <p:nvSpPr>
              <p:cNvPr id="37" name="任意多边形: 形状 36"/>
              <p:cNvSpPr/>
              <p:nvPr/>
            </p:nvSpPr>
            <p:spPr bwMode="auto">
              <a:xfrm>
                <a:off x="7399338" y="2876550"/>
                <a:ext cx="439738" cy="908050"/>
              </a:xfrm>
              <a:custGeom>
                <a:avLst/>
                <a:gdLst>
                  <a:gd name="T0" fmla="*/ 0 w 117"/>
                  <a:gd name="T1" fmla="*/ 13 h 240"/>
                  <a:gd name="T2" fmla="*/ 13 w 117"/>
                  <a:gd name="T3" fmla="*/ 102 h 240"/>
                  <a:gd name="T4" fmla="*/ 34 w 117"/>
                  <a:gd name="T5" fmla="*/ 75 h 240"/>
                  <a:gd name="T6" fmla="*/ 59 w 117"/>
                  <a:gd name="T7" fmla="*/ 143 h 240"/>
                  <a:gd name="T8" fmla="*/ 47 w 117"/>
                  <a:gd name="T9" fmla="*/ 204 h 240"/>
                  <a:gd name="T10" fmla="*/ 47 w 117"/>
                  <a:gd name="T11" fmla="*/ 205 h 240"/>
                  <a:gd name="T12" fmla="*/ 86 w 117"/>
                  <a:gd name="T13" fmla="*/ 199 h 240"/>
                  <a:gd name="T14" fmla="*/ 92 w 117"/>
                  <a:gd name="T15" fmla="*/ 240 h 240"/>
                  <a:gd name="T16" fmla="*/ 98 w 117"/>
                  <a:gd name="T17" fmla="*/ 228 h 240"/>
                  <a:gd name="T18" fmla="*/ 115 w 117"/>
                  <a:gd name="T19" fmla="*/ 139 h 240"/>
                  <a:gd name="T20" fmla="*/ 68 w 117"/>
                  <a:gd name="T21" fmla="*/ 29 h 240"/>
                  <a:gd name="T22" fmla="*/ 90 w 117"/>
                  <a:gd name="T23" fmla="*/ 0 h 240"/>
                  <a:gd name="T24" fmla="*/ 0 w 117"/>
                  <a:gd name="T25" fmla="*/ 13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7" h="240">
                    <a:moveTo>
                      <a:pt x="0" y="13"/>
                    </a:moveTo>
                    <a:cubicBezTo>
                      <a:pt x="13" y="102"/>
                      <a:pt x="13" y="102"/>
                      <a:pt x="13" y="102"/>
                    </a:cubicBezTo>
                    <a:cubicBezTo>
                      <a:pt x="34" y="75"/>
                      <a:pt x="34" y="75"/>
                      <a:pt x="34" y="75"/>
                    </a:cubicBezTo>
                    <a:cubicBezTo>
                      <a:pt x="49" y="95"/>
                      <a:pt x="58" y="118"/>
                      <a:pt x="59" y="143"/>
                    </a:cubicBezTo>
                    <a:cubicBezTo>
                      <a:pt x="60" y="163"/>
                      <a:pt x="57" y="184"/>
                      <a:pt x="47" y="204"/>
                    </a:cubicBezTo>
                    <a:cubicBezTo>
                      <a:pt x="47" y="205"/>
                      <a:pt x="47" y="205"/>
                      <a:pt x="47" y="205"/>
                    </a:cubicBezTo>
                    <a:cubicBezTo>
                      <a:pt x="86" y="199"/>
                      <a:pt x="86" y="199"/>
                      <a:pt x="86" y="199"/>
                    </a:cubicBezTo>
                    <a:cubicBezTo>
                      <a:pt x="92" y="240"/>
                      <a:pt x="92" y="240"/>
                      <a:pt x="92" y="240"/>
                    </a:cubicBezTo>
                    <a:cubicBezTo>
                      <a:pt x="94" y="236"/>
                      <a:pt x="96" y="232"/>
                      <a:pt x="98" y="228"/>
                    </a:cubicBezTo>
                    <a:cubicBezTo>
                      <a:pt x="112" y="199"/>
                      <a:pt x="117" y="168"/>
                      <a:pt x="115" y="139"/>
                    </a:cubicBezTo>
                    <a:cubicBezTo>
                      <a:pt x="112" y="98"/>
                      <a:pt x="96" y="59"/>
                      <a:pt x="68" y="29"/>
                    </a:cubicBezTo>
                    <a:cubicBezTo>
                      <a:pt x="90" y="0"/>
                      <a:pt x="90" y="0"/>
                      <a:pt x="90" y="0"/>
                    </a:cubicBez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ea typeface="黑体" charset="0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6793169" y="2523572"/>
              <a:ext cx="1277202" cy="794960"/>
              <a:chOff x="5318962" y="2890396"/>
              <a:chExt cx="1713142" cy="1066298"/>
            </a:xfrm>
          </p:grpSpPr>
          <p:sp>
            <p:nvSpPr>
              <p:cNvPr id="32" name="任意多边形: 形状 31"/>
              <p:cNvSpPr>
                <a:spLocks noChangeAspect="1"/>
              </p:cNvSpPr>
              <p:nvPr/>
            </p:nvSpPr>
            <p:spPr bwMode="auto">
              <a:xfrm>
                <a:off x="5906667" y="2890396"/>
                <a:ext cx="537733" cy="609685"/>
              </a:xfrm>
              <a:custGeom>
                <a:avLst/>
                <a:gdLst>
                  <a:gd name="T0" fmla="*/ 2125 w 2288"/>
                  <a:gd name="T1" fmla="*/ 924 h 2598"/>
                  <a:gd name="T2" fmla="*/ 1863 w 2288"/>
                  <a:gd name="T3" fmla="*/ 1258 h 2598"/>
                  <a:gd name="T4" fmla="*/ 1848 w 2288"/>
                  <a:gd name="T5" fmla="*/ 1586 h 2598"/>
                  <a:gd name="T6" fmla="*/ 1899 w 2288"/>
                  <a:gd name="T7" fmla="*/ 1716 h 2598"/>
                  <a:gd name="T8" fmla="*/ 1211 w 2288"/>
                  <a:gd name="T9" fmla="*/ 2079 h 2598"/>
                  <a:gd name="T10" fmla="*/ 1176 w 2288"/>
                  <a:gd name="T11" fmla="*/ 2038 h 2598"/>
                  <a:gd name="T12" fmla="*/ 1200 w 2288"/>
                  <a:gd name="T13" fmla="*/ 965 h 2598"/>
                  <a:gd name="T14" fmla="*/ 1409 w 2288"/>
                  <a:gd name="T15" fmla="*/ 1012 h 2598"/>
                  <a:gd name="T16" fmla="*/ 1522 w 2288"/>
                  <a:gd name="T17" fmla="*/ 978 h 2598"/>
                  <a:gd name="T18" fmla="*/ 1526 w 2288"/>
                  <a:gd name="T19" fmla="*/ 847 h 2598"/>
                  <a:gd name="T20" fmla="*/ 1387 w 2288"/>
                  <a:gd name="T21" fmla="*/ 828 h 2598"/>
                  <a:gd name="T22" fmla="*/ 1193 w 2288"/>
                  <a:gd name="T23" fmla="*/ 584 h 2598"/>
                  <a:gd name="T24" fmla="*/ 1375 w 2288"/>
                  <a:gd name="T25" fmla="*/ 124 h 2598"/>
                  <a:gd name="T26" fmla="*/ 1109 w 2288"/>
                  <a:gd name="T27" fmla="*/ 37 h 2598"/>
                  <a:gd name="T28" fmla="*/ 1013 w 2288"/>
                  <a:gd name="T29" fmla="*/ 570 h 2598"/>
                  <a:gd name="T30" fmla="*/ 1056 w 2288"/>
                  <a:gd name="T31" fmla="*/ 808 h 2598"/>
                  <a:gd name="T32" fmla="*/ 891 w 2288"/>
                  <a:gd name="T33" fmla="*/ 784 h 2598"/>
                  <a:gd name="T34" fmla="*/ 748 w 2288"/>
                  <a:gd name="T35" fmla="*/ 921 h 2598"/>
                  <a:gd name="T36" fmla="*/ 899 w 2288"/>
                  <a:gd name="T37" fmla="*/ 946 h 2598"/>
                  <a:gd name="T38" fmla="*/ 1024 w 2288"/>
                  <a:gd name="T39" fmla="*/ 1479 h 2598"/>
                  <a:gd name="T40" fmla="*/ 1022 w 2288"/>
                  <a:gd name="T41" fmla="*/ 2081 h 2598"/>
                  <a:gd name="T42" fmla="*/ 434 w 2288"/>
                  <a:gd name="T43" fmla="*/ 1569 h 2598"/>
                  <a:gd name="T44" fmla="*/ 395 w 2288"/>
                  <a:gd name="T45" fmla="*/ 1470 h 2598"/>
                  <a:gd name="T46" fmla="*/ 88 w 2288"/>
                  <a:gd name="T47" fmla="*/ 1148 h 2598"/>
                  <a:gd name="T48" fmla="*/ 101 w 2288"/>
                  <a:gd name="T49" fmla="*/ 1658 h 2598"/>
                  <a:gd name="T50" fmla="*/ 906 w 2288"/>
                  <a:gd name="T51" fmla="*/ 2228 h 2598"/>
                  <a:gd name="T52" fmla="*/ 1177 w 2288"/>
                  <a:gd name="T53" fmla="*/ 2500 h 2598"/>
                  <a:gd name="T54" fmla="*/ 1223 w 2288"/>
                  <a:gd name="T55" fmla="*/ 2405 h 2598"/>
                  <a:gd name="T56" fmla="*/ 1273 w 2288"/>
                  <a:gd name="T57" fmla="*/ 2328 h 2598"/>
                  <a:gd name="T58" fmla="*/ 1280 w 2288"/>
                  <a:gd name="T59" fmla="*/ 2234 h 2598"/>
                  <a:gd name="T60" fmla="*/ 2094 w 2288"/>
                  <a:gd name="T61" fmla="*/ 1624 h 2598"/>
                  <a:gd name="T62" fmla="*/ 2274 w 2288"/>
                  <a:gd name="T63" fmla="*/ 1517 h 2598"/>
                  <a:gd name="T64" fmla="*/ 1065 w 2288"/>
                  <a:gd name="T65" fmla="*/ 420 h 2598"/>
                  <a:gd name="T66" fmla="*/ 1131 w 2288"/>
                  <a:gd name="T67" fmla="*/ 148 h 2598"/>
                  <a:gd name="T68" fmla="*/ 1165 w 2288"/>
                  <a:gd name="T69" fmla="*/ 430 h 2598"/>
                  <a:gd name="T70" fmla="*/ 1065 w 2288"/>
                  <a:gd name="T71" fmla="*/ 420 h 2598"/>
                  <a:gd name="T72" fmla="*/ 1040 w 2288"/>
                  <a:gd name="T73" fmla="*/ 2287 h 2598"/>
                  <a:gd name="T74" fmla="*/ 1032 w 2288"/>
                  <a:gd name="T75" fmla="*/ 2241 h 2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288" h="2598">
                    <a:moveTo>
                      <a:pt x="2281" y="1465"/>
                    </a:moveTo>
                    <a:cubicBezTo>
                      <a:pt x="2220" y="1286"/>
                      <a:pt x="2159" y="1111"/>
                      <a:pt x="2125" y="924"/>
                    </a:cubicBezTo>
                    <a:cubicBezTo>
                      <a:pt x="2112" y="850"/>
                      <a:pt x="2015" y="868"/>
                      <a:pt x="1992" y="924"/>
                    </a:cubicBezTo>
                    <a:cubicBezTo>
                      <a:pt x="1948" y="1035"/>
                      <a:pt x="1904" y="1146"/>
                      <a:pt x="1863" y="1258"/>
                    </a:cubicBezTo>
                    <a:cubicBezTo>
                      <a:pt x="1840" y="1319"/>
                      <a:pt x="1790" y="1411"/>
                      <a:pt x="1809" y="1480"/>
                    </a:cubicBezTo>
                    <a:cubicBezTo>
                      <a:pt x="1783" y="1516"/>
                      <a:pt x="1783" y="1565"/>
                      <a:pt x="1848" y="1586"/>
                    </a:cubicBezTo>
                    <a:cubicBezTo>
                      <a:pt x="1878" y="1596"/>
                      <a:pt x="1908" y="1602"/>
                      <a:pt x="1938" y="1607"/>
                    </a:cubicBezTo>
                    <a:cubicBezTo>
                      <a:pt x="1927" y="1644"/>
                      <a:pt x="1916" y="1681"/>
                      <a:pt x="1899" y="1716"/>
                    </a:cubicBezTo>
                    <a:cubicBezTo>
                      <a:pt x="1861" y="1789"/>
                      <a:pt x="1799" y="1850"/>
                      <a:pt x="1734" y="1899"/>
                    </a:cubicBezTo>
                    <a:cubicBezTo>
                      <a:pt x="1586" y="2012"/>
                      <a:pt x="1393" y="2062"/>
                      <a:pt x="1211" y="2079"/>
                    </a:cubicBezTo>
                    <a:cubicBezTo>
                      <a:pt x="1201" y="2080"/>
                      <a:pt x="1190" y="2080"/>
                      <a:pt x="1180" y="2081"/>
                    </a:cubicBezTo>
                    <a:cubicBezTo>
                      <a:pt x="1178" y="2066"/>
                      <a:pt x="1177" y="2052"/>
                      <a:pt x="1176" y="2038"/>
                    </a:cubicBezTo>
                    <a:cubicBezTo>
                      <a:pt x="1167" y="1852"/>
                      <a:pt x="1173" y="1665"/>
                      <a:pt x="1178" y="1479"/>
                    </a:cubicBezTo>
                    <a:cubicBezTo>
                      <a:pt x="1183" y="1309"/>
                      <a:pt x="1195" y="1137"/>
                      <a:pt x="1200" y="965"/>
                    </a:cubicBezTo>
                    <a:cubicBezTo>
                      <a:pt x="1262" y="972"/>
                      <a:pt x="1326" y="981"/>
                      <a:pt x="1388" y="979"/>
                    </a:cubicBezTo>
                    <a:cubicBezTo>
                      <a:pt x="1391" y="992"/>
                      <a:pt x="1399" y="1003"/>
                      <a:pt x="1409" y="1012"/>
                    </a:cubicBezTo>
                    <a:cubicBezTo>
                      <a:pt x="1434" y="1041"/>
                      <a:pt x="1476" y="1041"/>
                      <a:pt x="1501" y="1012"/>
                    </a:cubicBezTo>
                    <a:cubicBezTo>
                      <a:pt x="1511" y="1003"/>
                      <a:pt x="1519" y="991"/>
                      <a:pt x="1522" y="978"/>
                    </a:cubicBezTo>
                    <a:cubicBezTo>
                      <a:pt x="1528" y="956"/>
                      <a:pt x="1526" y="931"/>
                      <a:pt x="1526" y="908"/>
                    </a:cubicBezTo>
                    <a:lnTo>
                      <a:pt x="1526" y="847"/>
                    </a:lnTo>
                    <a:cubicBezTo>
                      <a:pt x="1526" y="809"/>
                      <a:pt x="1493" y="776"/>
                      <a:pt x="1455" y="776"/>
                    </a:cubicBezTo>
                    <a:cubicBezTo>
                      <a:pt x="1423" y="776"/>
                      <a:pt x="1395" y="799"/>
                      <a:pt x="1387" y="828"/>
                    </a:cubicBezTo>
                    <a:cubicBezTo>
                      <a:pt x="1327" y="813"/>
                      <a:pt x="1264" y="812"/>
                      <a:pt x="1202" y="810"/>
                    </a:cubicBezTo>
                    <a:cubicBezTo>
                      <a:pt x="1202" y="735"/>
                      <a:pt x="1199" y="659"/>
                      <a:pt x="1193" y="584"/>
                    </a:cubicBezTo>
                    <a:cubicBezTo>
                      <a:pt x="1297" y="558"/>
                      <a:pt x="1391" y="480"/>
                      <a:pt x="1431" y="385"/>
                    </a:cubicBezTo>
                    <a:cubicBezTo>
                      <a:pt x="1470" y="292"/>
                      <a:pt x="1441" y="197"/>
                      <a:pt x="1375" y="124"/>
                    </a:cubicBezTo>
                    <a:cubicBezTo>
                      <a:pt x="1315" y="57"/>
                      <a:pt x="1196" y="0"/>
                      <a:pt x="1109" y="37"/>
                    </a:cubicBezTo>
                    <a:cubicBezTo>
                      <a:pt x="1109" y="37"/>
                      <a:pt x="1109" y="37"/>
                      <a:pt x="1109" y="37"/>
                    </a:cubicBezTo>
                    <a:cubicBezTo>
                      <a:pt x="988" y="48"/>
                      <a:pt x="885" y="127"/>
                      <a:pt x="860" y="255"/>
                    </a:cubicBezTo>
                    <a:cubicBezTo>
                      <a:pt x="837" y="376"/>
                      <a:pt x="900" y="516"/>
                      <a:pt x="1013" y="570"/>
                    </a:cubicBezTo>
                    <a:cubicBezTo>
                      <a:pt x="1033" y="580"/>
                      <a:pt x="1055" y="586"/>
                      <a:pt x="1077" y="590"/>
                    </a:cubicBezTo>
                    <a:cubicBezTo>
                      <a:pt x="1068" y="662"/>
                      <a:pt x="1062" y="735"/>
                      <a:pt x="1056" y="808"/>
                    </a:cubicBezTo>
                    <a:cubicBezTo>
                      <a:pt x="1001" y="808"/>
                      <a:pt x="947" y="810"/>
                      <a:pt x="892" y="813"/>
                    </a:cubicBezTo>
                    <a:cubicBezTo>
                      <a:pt x="892" y="803"/>
                      <a:pt x="891" y="793"/>
                      <a:pt x="891" y="784"/>
                    </a:cubicBezTo>
                    <a:cubicBezTo>
                      <a:pt x="896" y="691"/>
                      <a:pt x="748" y="690"/>
                      <a:pt x="747" y="784"/>
                    </a:cubicBezTo>
                    <a:cubicBezTo>
                      <a:pt x="747" y="829"/>
                      <a:pt x="742" y="876"/>
                      <a:pt x="748" y="921"/>
                    </a:cubicBezTo>
                    <a:cubicBezTo>
                      <a:pt x="756" y="983"/>
                      <a:pt x="811" y="1002"/>
                      <a:pt x="851" y="981"/>
                    </a:cubicBezTo>
                    <a:cubicBezTo>
                      <a:pt x="872" y="980"/>
                      <a:pt x="891" y="967"/>
                      <a:pt x="899" y="946"/>
                    </a:cubicBezTo>
                    <a:cubicBezTo>
                      <a:pt x="948" y="949"/>
                      <a:pt x="998" y="951"/>
                      <a:pt x="1047" y="954"/>
                    </a:cubicBezTo>
                    <a:cubicBezTo>
                      <a:pt x="1037" y="1129"/>
                      <a:pt x="1031" y="1305"/>
                      <a:pt x="1024" y="1479"/>
                    </a:cubicBezTo>
                    <a:cubicBezTo>
                      <a:pt x="1017" y="1665"/>
                      <a:pt x="1014" y="1851"/>
                      <a:pt x="1021" y="2038"/>
                    </a:cubicBezTo>
                    <a:cubicBezTo>
                      <a:pt x="1022" y="2051"/>
                      <a:pt x="1022" y="2066"/>
                      <a:pt x="1022" y="2081"/>
                    </a:cubicBezTo>
                    <a:cubicBezTo>
                      <a:pt x="722" y="2061"/>
                      <a:pt x="421" y="1927"/>
                      <a:pt x="289" y="1649"/>
                    </a:cubicBezTo>
                    <a:cubicBezTo>
                      <a:pt x="342" y="1639"/>
                      <a:pt x="422" y="1633"/>
                      <a:pt x="434" y="1569"/>
                    </a:cubicBezTo>
                    <a:cubicBezTo>
                      <a:pt x="439" y="1539"/>
                      <a:pt x="429" y="1506"/>
                      <a:pt x="402" y="1492"/>
                    </a:cubicBezTo>
                    <a:cubicBezTo>
                      <a:pt x="401" y="1485"/>
                      <a:pt x="399" y="1478"/>
                      <a:pt x="395" y="1470"/>
                    </a:cubicBezTo>
                    <a:cubicBezTo>
                      <a:pt x="338" y="1362"/>
                      <a:pt x="258" y="1263"/>
                      <a:pt x="215" y="1148"/>
                    </a:cubicBezTo>
                    <a:cubicBezTo>
                      <a:pt x="192" y="1085"/>
                      <a:pt x="111" y="1085"/>
                      <a:pt x="88" y="1148"/>
                    </a:cubicBezTo>
                    <a:cubicBezTo>
                      <a:pt x="29" y="1306"/>
                      <a:pt x="0" y="1457"/>
                      <a:pt x="39" y="1624"/>
                    </a:cubicBezTo>
                    <a:cubicBezTo>
                      <a:pt x="45" y="1653"/>
                      <a:pt x="75" y="1663"/>
                      <a:pt x="101" y="1658"/>
                    </a:cubicBezTo>
                    <a:cubicBezTo>
                      <a:pt x="125" y="1661"/>
                      <a:pt x="149" y="1661"/>
                      <a:pt x="172" y="1661"/>
                    </a:cubicBezTo>
                    <a:cubicBezTo>
                      <a:pt x="253" y="2008"/>
                      <a:pt x="572" y="2179"/>
                      <a:pt x="906" y="2228"/>
                    </a:cubicBezTo>
                    <a:cubicBezTo>
                      <a:pt x="931" y="2337"/>
                      <a:pt x="982" y="2443"/>
                      <a:pt x="1043" y="2536"/>
                    </a:cubicBezTo>
                    <a:cubicBezTo>
                      <a:pt x="1083" y="2598"/>
                      <a:pt x="1172" y="2572"/>
                      <a:pt x="1177" y="2500"/>
                    </a:cubicBezTo>
                    <a:cubicBezTo>
                      <a:pt x="1177" y="2509"/>
                      <a:pt x="1185" y="2477"/>
                      <a:pt x="1189" y="2468"/>
                    </a:cubicBezTo>
                    <a:cubicBezTo>
                      <a:pt x="1199" y="2446"/>
                      <a:pt x="1211" y="2426"/>
                      <a:pt x="1223" y="2405"/>
                    </a:cubicBezTo>
                    <a:cubicBezTo>
                      <a:pt x="1234" y="2386"/>
                      <a:pt x="1247" y="2368"/>
                      <a:pt x="1259" y="2349"/>
                    </a:cubicBezTo>
                    <a:cubicBezTo>
                      <a:pt x="1264" y="2342"/>
                      <a:pt x="1268" y="2335"/>
                      <a:pt x="1273" y="2328"/>
                    </a:cubicBezTo>
                    <a:cubicBezTo>
                      <a:pt x="1277" y="2322"/>
                      <a:pt x="1293" y="2305"/>
                      <a:pt x="1277" y="2322"/>
                    </a:cubicBezTo>
                    <a:cubicBezTo>
                      <a:pt x="1304" y="2294"/>
                      <a:pt x="1300" y="2258"/>
                      <a:pt x="1280" y="2234"/>
                    </a:cubicBezTo>
                    <a:cubicBezTo>
                      <a:pt x="1483" y="2210"/>
                      <a:pt x="1683" y="2139"/>
                      <a:pt x="1845" y="2015"/>
                    </a:cubicBezTo>
                    <a:cubicBezTo>
                      <a:pt x="1948" y="1936"/>
                      <a:pt x="2086" y="1773"/>
                      <a:pt x="2094" y="1624"/>
                    </a:cubicBezTo>
                    <a:cubicBezTo>
                      <a:pt x="2146" y="1628"/>
                      <a:pt x="2201" y="1630"/>
                      <a:pt x="2245" y="1609"/>
                    </a:cubicBezTo>
                    <a:cubicBezTo>
                      <a:pt x="2278" y="1594"/>
                      <a:pt x="2287" y="1550"/>
                      <a:pt x="2274" y="1517"/>
                    </a:cubicBezTo>
                    <a:cubicBezTo>
                      <a:pt x="2284" y="1503"/>
                      <a:pt x="2288" y="1485"/>
                      <a:pt x="2281" y="1465"/>
                    </a:cubicBezTo>
                    <a:close/>
                    <a:moveTo>
                      <a:pt x="1065" y="420"/>
                    </a:moveTo>
                    <a:cubicBezTo>
                      <a:pt x="1019" y="392"/>
                      <a:pt x="1002" y="323"/>
                      <a:pt x="1010" y="274"/>
                    </a:cubicBezTo>
                    <a:cubicBezTo>
                      <a:pt x="1021" y="207"/>
                      <a:pt x="1073" y="171"/>
                      <a:pt x="1131" y="148"/>
                    </a:cubicBezTo>
                    <a:cubicBezTo>
                      <a:pt x="1208" y="195"/>
                      <a:pt x="1340" y="234"/>
                      <a:pt x="1280" y="343"/>
                    </a:cubicBezTo>
                    <a:cubicBezTo>
                      <a:pt x="1258" y="383"/>
                      <a:pt x="1213" y="417"/>
                      <a:pt x="1165" y="430"/>
                    </a:cubicBezTo>
                    <a:cubicBezTo>
                      <a:pt x="1148" y="418"/>
                      <a:pt x="1121" y="420"/>
                      <a:pt x="1105" y="434"/>
                    </a:cubicBezTo>
                    <a:cubicBezTo>
                      <a:pt x="1091" y="432"/>
                      <a:pt x="1077" y="428"/>
                      <a:pt x="1065" y="420"/>
                    </a:cubicBezTo>
                    <a:close/>
                    <a:moveTo>
                      <a:pt x="1032" y="2241"/>
                    </a:moveTo>
                    <a:cubicBezTo>
                      <a:pt x="1034" y="2257"/>
                      <a:pt x="1037" y="2272"/>
                      <a:pt x="1040" y="2287"/>
                    </a:cubicBezTo>
                    <a:cubicBezTo>
                      <a:pt x="1029" y="2271"/>
                      <a:pt x="1019" y="2255"/>
                      <a:pt x="1010" y="2239"/>
                    </a:cubicBezTo>
                    <a:cubicBezTo>
                      <a:pt x="1017" y="2240"/>
                      <a:pt x="1025" y="2241"/>
                      <a:pt x="1032" y="224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黑体" charset="0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5318962" y="3587362"/>
                <a:ext cx="1713142" cy="369332"/>
              </a:xfrm>
              <a:prstGeom prst="rect">
                <a:avLst/>
              </a:prstGeom>
            </p:spPr>
            <p:txBody>
              <a:bodyPr wrap="none">
                <a:normAutofit fontScale="47500" lnSpcReduction="20000"/>
              </a:bodyPr>
              <a:lstStyle/>
              <a:p>
                <a:pPr algn="ctr" defTabSz="914400">
                  <a:lnSpc>
                    <a:spcPct val="120000"/>
                  </a:lnSpc>
                </a:pPr>
                <a:r>
                  <a:rPr lang="zh-CN" altLang="en-US" sz="2400" b="1">
                    <a:ea typeface="黑体" charset="0"/>
                  </a:rPr>
                  <a:t>关键词</a:t>
                </a:r>
                <a:endParaRPr lang="zh-CN" altLang="en-US" sz="2400" b="1" dirty="0">
                  <a:ea typeface="黑体" charset="0"/>
                </a:endParaRPr>
              </a:p>
            </p:txBody>
          </p:sp>
        </p:grpSp>
      </p:grpSp>
      <p:sp>
        <p:nvSpPr>
          <p:cNvPr id="12" name="PA_矩形 11"/>
          <p:cNvSpPr/>
          <p:nvPr/>
        </p:nvSpPr>
        <p:spPr>
          <a:xfrm>
            <a:off x="6453191" y="4635004"/>
            <a:ext cx="2218718" cy="523971"/>
          </a:xfrm>
          <a:prstGeom prst="rect">
            <a:avLst/>
          </a:prstGeom>
          <a:noFill/>
          <a:ln>
            <a:noFill/>
          </a:ln>
        </p:spPr>
        <p:txBody>
          <a:bodyPr wrap="square" lIns="91412" tIns="45700" rIns="91412" bIns="45700" anchor="t" anchorCtr="0">
            <a:normAutofit/>
          </a:bodyPr>
          <a:lstStyle/>
          <a:p>
            <a:pPr algn="ctr">
              <a:lnSpc>
                <a:spcPct val="120000"/>
              </a:lnSpc>
              <a:buSzPct val="25000"/>
            </a:pPr>
            <a:r>
              <a:rPr lang="zh-CN" altLang="en-US" sz="1050">
                <a:ea typeface="黑体" charset="0"/>
              </a:rPr>
              <a:t>此部分内容作为文字排版占位显示（建议使用主题字体）。</a:t>
            </a:r>
            <a:endParaRPr lang="zh-CN" altLang="en-US" sz="1050" dirty="0">
              <a:ea typeface="黑体" charset="0"/>
            </a:endParaRPr>
          </a:p>
        </p:txBody>
      </p:sp>
      <p:sp>
        <p:nvSpPr>
          <p:cNvPr id="13" name="PA_矩形 12"/>
          <p:cNvSpPr/>
          <p:nvPr/>
        </p:nvSpPr>
        <p:spPr>
          <a:xfrm>
            <a:off x="6893164" y="4326761"/>
            <a:ext cx="1338772" cy="392568"/>
          </a:xfrm>
          <a:prstGeom prst="rect">
            <a:avLst/>
          </a:prstGeom>
          <a:noFill/>
          <a:ln>
            <a:noFill/>
          </a:ln>
        </p:spPr>
        <p:txBody>
          <a:bodyPr wrap="none" lIns="91412" tIns="45700" rIns="91412" bIns="45700" anchor="t" anchorCtr="0">
            <a:normAutofit/>
          </a:bodyPr>
          <a:lstStyle/>
          <a:p>
            <a:pPr algn="ctr">
              <a:buSzPct val="25000"/>
            </a:pPr>
            <a:r>
              <a:rPr lang="zh-CN" altLang="en-US" sz="1600" b="1">
                <a:solidFill>
                  <a:schemeClr val="accent3"/>
                </a:solidFill>
                <a:ea typeface="黑体" charset="0"/>
              </a:rPr>
              <a:t>标题文本预设</a:t>
            </a:r>
            <a:endParaRPr lang="zh-CN" altLang="en-US" sz="1600" b="1" dirty="0">
              <a:solidFill>
                <a:schemeClr val="accent3"/>
              </a:solidFill>
              <a:ea typeface="黑体" charset="0"/>
            </a:endParaRPr>
          </a:p>
        </p:txBody>
      </p:sp>
      <p:grpSp>
        <p:nvGrpSpPr>
          <p:cNvPr id="14" name="PA_组合 13"/>
          <p:cNvGrpSpPr/>
          <p:nvPr/>
        </p:nvGrpSpPr>
        <p:grpSpPr>
          <a:xfrm>
            <a:off x="9299189" y="1392622"/>
            <a:ext cx="2300820" cy="2440488"/>
            <a:chOff x="8763726" y="1700808"/>
            <a:chExt cx="2300820" cy="2440488"/>
          </a:xfrm>
        </p:grpSpPr>
        <p:grpSp>
          <p:nvGrpSpPr>
            <p:cNvPr id="20" name="组合 19"/>
            <p:cNvGrpSpPr/>
            <p:nvPr/>
          </p:nvGrpSpPr>
          <p:grpSpPr>
            <a:xfrm>
              <a:off x="8763726" y="1700808"/>
              <a:ext cx="2300820" cy="2440488"/>
              <a:chOff x="8034338" y="2638425"/>
              <a:chExt cx="1490662" cy="1581150"/>
            </a:xfrm>
          </p:grpSpPr>
          <p:sp>
            <p:nvSpPr>
              <p:cNvPr id="24" name="任意多边形: 形状 23"/>
              <p:cNvSpPr/>
              <p:nvPr/>
            </p:nvSpPr>
            <p:spPr bwMode="auto">
              <a:xfrm>
                <a:off x="8034338" y="2824163"/>
                <a:ext cx="517525" cy="604838"/>
              </a:xfrm>
              <a:custGeom>
                <a:avLst/>
                <a:gdLst>
                  <a:gd name="T0" fmla="*/ 49 w 138"/>
                  <a:gd name="T1" fmla="*/ 160 h 160"/>
                  <a:gd name="T2" fmla="*/ 123 w 138"/>
                  <a:gd name="T3" fmla="*/ 111 h 160"/>
                  <a:gd name="T4" fmla="*/ 90 w 138"/>
                  <a:gd name="T5" fmla="*/ 104 h 160"/>
                  <a:gd name="T6" fmla="*/ 124 w 138"/>
                  <a:gd name="T7" fmla="*/ 64 h 160"/>
                  <a:gd name="T8" fmla="*/ 138 w 138"/>
                  <a:gd name="T9" fmla="*/ 54 h 160"/>
                  <a:gd name="T10" fmla="*/ 104 w 138"/>
                  <a:gd name="T11" fmla="*/ 37 h 160"/>
                  <a:gd name="T12" fmla="*/ 122 w 138"/>
                  <a:gd name="T13" fmla="*/ 0 h 160"/>
                  <a:gd name="T14" fmla="*/ 86 w 138"/>
                  <a:gd name="T15" fmla="*/ 23 h 160"/>
                  <a:gd name="T16" fmla="*/ 35 w 138"/>
                  <a:gd name="T17" fmla="*/ 93 h 160"/>
                  <a:gd name="T18" fmla="*/ 0 w 138"/>
                  <a:gd name="T19" fmla="*/ 86 h 160"/>
                  <a:gd name="T20" fmla="*/ 49 w 138"/>
                  <a:gd name="T21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8" h="160">
                    <a:moveTo>
                      <a:pt x="49" y="160"/>
                    </a:moveTo>
                    <a:cubicBezTo>
                      <a:pt x="123" y="111"/>
                      <a:pt x="123" y="111"/>
                      <a:pt x="123" y="111"/>
                    </a:cubicBezTo>
                    <a:cubicBezTo>
                      <a:pt x="90" y="104"/>
                      <a:pt x="90" y="104"/>
                      <a:pt x="90" y="104"/>
                    </a:cubicBezTo>
                    <a:cubicBezTo>
                      <a:pt x="98" y="89"/>
                      <a:pt x="110" y="75"/>
                      <a:pt x="124" y="64"/>
                    </a:cubicBezTo>
                    <a:cubicBezTo>
                      <a:pt x="128" y="60"/>
                      <a:pt x="133" y="57"/>
                      <a:pt x="138" y="54"/>
                    </a:cubicBezTo>
                    <a:cubicBezTo>
                      <a:pt x="104" y="37"/>
                      <a:pt x="104" y="37"/>
                      <a:pt x="104" y="37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09" y="6"/>
                      <a:pt x="97" y="14"/>
                      <a:pt x="86" y="23"/>
                    </a:cubicBezTo>
                    <a:cubicBezTo>
                      <a:pt x="64" y="42"/>
                      <a:pt x="46" y="66"/>
                      <a:pt x="35" y="93"/>
                    </a:cubicBezTo>
                    <a:cubicBezTo>
                      <a:pt x="0" y="86"/>
                      <a:pt x="0" y="86"/>
                      <a:pt x="0" y="86"/>
                    </a:cubicBezTo>
                    <a:lnTo>
                      <a:pt x="49" y="16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ea typeface="黑体" charset="0"/>
                </a:endParaRPr>
              </a:p>
            </p:txBody>
          </p:sp>
          <p:sp>
            <p:nvSpPr>
              <p:cNvPr id="25" name="任意多边形: 形状 24"/>
              <p:cNvSpPr/>
              <p:nvPr/>
            </p:nvSpPr>
            <p:spPr bwMode="auto">
              <a:xfrm>
                <a:off x="8113713" y="3376613"/>
                <a:ext cx="385763" cy="561975"/>
              </a:xfrm>
              <a:custGeom>
                <a:avLst/>
                <a:gdLst>
                  <a:gd name="T0" fmla="*/ 103 w 103"/>
                  <a:gd name="T1" fmla="*/ 144 h 149"/>
                  <a:gd name="T2" fmla="*/ 97 w 103"/>
                  <a:gd name="T3" fmla="*/ 55 h 149"/>
                  <a:gd name="T4" fmla="*/ 75 w 103"/>
                  <a:gd name="T5" fmla="*/ 80 h 149"/>
                  <a:gd name="T6" fmla="*/ 59 w 103"/>
                  <a:gd name="T7" fmla="*/ 41 h 149"/>
                  <a:gd name="T8" fmla="*/ 56 w 103"/>
                  <a:gd name="T9" fmla="*/ 14 h 149"/>
                  <a:gd name="T10" fmla="*/ 56 w 103"/>
                  <a:gd name="T11" fmla="*/ 13 h 149"/>
                  <a:gd name="T12" fmla="*/ 24 w 103"/>
                  <a:gd name="T13" fmla="*/ 34 h 149"/>
                  <a:gd name="T14" fmla="*/ 1 w 103"/>
                  <a:gd name="T15" fmla="*/ 0 h 149"/>
                  <a:gd name="T16" fmla="*/ 0 w 103"/>
                  <a:gd name="T17" fmla="*/ 14 h 149"/>
                  <a:gd name="T18" fmla="*/ 8 w 103"/>
                  <a:gd name="T19" fmla="*/ 65 h 149"/>
                  <a:gd name="T20" fmla="*/ 38 w 103"/>
                  <a:gd name="T21" fmla="*/ 122 h 149"/>
                  <a:gd name="T22" fmla="*/ 14 w 103"/>
                  <a:gd name="T23" fmla="*/ 149 h 149"/>
                  <a:gd name="T24" fmla="*/ 103 w 103"/>
                  <a:gd name="T25" fmla="*/ 144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3" h="149">
                    <a:moveTo>
                      <a:pt x="103" y="144"/>
                    </a:moveTo>
                    <a:cubicBezTo>
                      <a:pt x="97" y="55"/>
                      <a:pt x="97" y="55"/>
                      <a:pt x="97" y="55"/>
                    </a:cubicBezTo>
                    <a:cubicBezTo>
                      <a:pt x="75" y="80"/>
                      <a:pt x="75" y="80"/>
                      <a:pt x="75" y="80"/>
                    </a:cubicBezTo>
                    <a:cubicBezTo>
                      <a:pt x="67" y="68"/>
                      <a:pt x="62" y="55"/>
                      <a:pt x="59" y="41"/>
                    </a:cubicBezTo>
                    <a:cubicBezTo>
                      <a:pt x="57" y="32"/>
                      <a:pt x="56" y="23"/>
                      <a:pt x="56" y="14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5"/>
                      <a:pt x="0" y="9"/>
                      <a:pt x="0" y="14"/>
                    </a:cubicBezTo>
                    <a:cubicBezTo>
                      <a:pt x="0" y="32"/>
                      <a:pt x="3" y="49"/>
                      <a:pt x="8" y="65"/>
                    </a:cubicBezTo>
                    <a:cubicBezTo>
                      <a:pt x="14" y="86"/>
                      <a:pt x="24" y="105"/>
                      <a:pt x="38" y="122"/>
                    </a:cubicBezTo>
                    <a:cubicBezTo>
                      <a:pt x="14" y="149"/>
                      <a:pt x="14" y="149"/>
                      <a:pt x="14" y="149"/>
                    </a:cubicBezTo>
                    <a:lnTo>
                      <a:pt x="103" y="14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ea typeface="黑体" charset="0"/>
                </a:endParaRPr>
              </a:p>
            </p:txBody>
          </p:sp>
          <p:sp>
            <p:nvSpPr>
              <p:cNvPr id="26" name="任意多边形: 形状 25"/>
              <p:cNvSpPr/>
              <p:nvPr/>
            </p:nvSpPr>
            <p:spPr bwMode="auto">
              <a:xfrm>
                <a:off x="8402638" y="3768725"/>
                <a:ext cx="657225" cy="450850"/>
              </a:xfrm>
              <a:custGeom>
                <a:avLst/>
                <a:gdLst>
                  <a:gd name="T0" fmla="*/ 106 w 175"/>
                  <a:gd name="T1" fmla="*/ 32 h 119"/>
                  <a:gd name="T2" fmla="*/ 101 w 175"/>
                  <a:gd name="T3" fmla="*/ 32 h 119"/>
                  <a:gd name="T4" fmla="*/ 66 w 175"/>
                  <a:gd name="T5" fmla="*/ 27 h 119"/>
                  <a:gd name="T6" fmla="*/ 39 w 175"/>
                  <a:gd name="T7" fmla="*/ 15 h 119"/>
                  <a:gd name="T8" fmla="*/ 41 w 175"/>
                  <a:gd name="T9" fmla="*/ 53 h 119"/>
                  <a:gd name="T10" fmla="*/ 0 w 175"/>
                  <a:gd name="T11" fmla="*/ 56 h 119"/>
                  <a:gd name="T12" fmla="*/ 64 w 175"/>
                  <a:gd name="T13" fmla="*/ 83 h 119"/>
                  <a:gd name="T14" fmla="*/ 101 w 175"/>
                  <a:gd name="T15" fmla="*/ 87 h 119"/>
                  <a:gd name="T16" fmla="*/ 124 w 175"/>
                  <a:gd name="T17" fmla="*/ 86 h 119"/>
                  <a:gd name="T18" fmla="*/ 136 w 175"/>
                  <a:gd name="T19" fmla="*/ 119 h 119"/>
                  <a:gd name="T20" fmla="*/ 175 w 175"/>
                  <a:gd name="T21" fmla="*/ 40 h 119"/>
                  <a:gd name="T22" fmla="*/ 96 w 175"/>
                  <a:gd name="T23" fmla="*/ 0 h 119"/>
                  <a:gd name="T24" fmla="*/ 106 w 175"/>
                  <a:gd name="T25" fmla="*/ 32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5" h="119">
                    <a:moveTo>
                      <a:pt x="106" y="32"/>
                    </a:moveTo>
                    <a:cubicBezTo>
                      <a:pt x="104" y="32"/>
                      <a:pt x="103" y="32"/>
                      <a:pt x="101" y="32"/>
                    </a:cubicBezTo>
                    <a:cubicBezTo>
                      <a:pt x="89" y="32"/>
                      <a:pt x="77" y="30"/>
                      <a:pt x="66" y="27"/>
                    </a:cubicBezTo>
                    <a:cubicBezTo>
                      <a:pt x="56" y="24"/>
                      <a:pt x="47" y="20"/>
                      <a:pt x="39" y="15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19" y="69"/>
                      <a:pt x="41" y="78"/>
                      <a:pt x="64" y="83"/>
                    </a:cubicBezTo>
                    <a:cubicBezTo>
                      <a:pt x="76" y="86"/>
                      <a:pt x="88" y="87"/>
                      <a:pt x="101" y="87"/>
                    </a:cubicBezTo>
                    <a:cubicBezTo>
                      <a:pt x="109" y="87"/>
                      <a:pt x="117" y="87"/>
                      <a:pt x="124" y="86"/>
                    </a:cubicBezTo>
                    <a:cubicBezTo>
                      <a:pt x="136" y="119"/>
                      <a:pt x="136" y="119"/>
                      <a:pt x="136" y="119"/>
                    </a:cubicBezTo>
                    <a:cubicBezTo>
                      <a:pt x="175" y="40"/>
                      <a:pt x="175" y="40"/>
                      <a:pt x="175" y="40"/>
                    </a:cubicBezTo>
                    <a:cubicBezTo>
                      <a:pt x="96" y="0"/>
                      <a:pt x="96" y="0"/>
                      <a:pt x="96" y="0"/>
                    </a:cubicBezTo>
                    <a:lnTo>
                      <a:pt x="106" y="3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ea typeface="黑体" charset="0"/>
                </a:endParaRPr>
              </a:p>
            </p:txBody>
          </p:sp>
          <p:sp>
            <p:nvSpPr>
              <p:cNvPr id="27" name="任意多边形: 形状 26"/>
              <p:cNvSpPr/>
              <p:nvPr/>
            </p:nvSpPr>
            <p:spPr bwMode="auto">
              <a:xfrm>
                <a:off x="9007475" y="3429000"/>
                <a:ext cx="517525" cy="604838"/>
              </a:xfrm>
              <a:custGeom>
                <a:avLst/>
                <a:gdLst>
                  <a:gd name="T0" fmla="*/ 138 w 138"/>
                  <a:gd name="T1" fmla="*/ 74 h 160"/>
                  <a:gd name="T2" fmla="*/ 89 w 138"/>
                  <a:gd name="T3" fmla="*/ 0 h 160"/>
                  <a:gd name="T4" fmla="*/ 15 w 138"/>
                  <a:gd name="T5" fmla="*/ 49 h 160"/>
                  <a:gd name="T6" fmla="*/ 48 w 138"/>
                  <a:gd name="T7" fmla="*/ 56 h 160"/>
                  <a:gd name="T8" fmla="*/ 26 w 138"/>
                  <a:gd name="T9" fmla="*/ 86 h 160"/>
                  <a:gd name="T10" fmla="*/ 0 w 138"/>
                  <a:gd name="T11" fmla="*/ 106 h 160"/>
                  <a:gd name="T12" fmla="*/ 34 w 138"/>
                  <a:gd name="T13" fmla="*/ 123 h 160"/>
                  <a:gd name="T14" fmla="*/ 16 w 138"/>
                  <a:gd name="T15" fmla="*/ 160 h 160"/>
                  <a:gd name="T16" fmla="*/ 69 w 138"/>
                  <a:gd name="T17" fmla="*/ 121 h 160"/>
                  <a:gd name="T18" fmla="*/ 103 w 138"/>
                  <a:gd name="T19" fmla="*/ 67 h 160"/>
                  <a:gd name="T20" fmla="*/ 138 w 138"/>
                  <a:gd name="T21" fmla="*/ 7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8" h="160">
                    <a:moveTo>
                      <a:pt x="138" y="74"/>
                    </a:moveTo>
                    <a:cubicBezTo>
                      <a:pt x="89" y="0"/>
                      <a:pt x="89" y="0"/>
                      <a:pt x="89" y="0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48" y="56"/>
                      <a:pt x="48" y="56"/>
                      <a:pt x="48" y="56"/>
                    </a:cubicBezTo>
                    <a:cubicBezTo>
                      <a:pt x="42" y="67"/>
                      <a:pt x="35" y="77"/>
                      <a:pt x="26" y="86"/>
                    </a:cubicBezTo>
                    <a:cubicBezTo>
                      <a:pt x="19" y="94"/>
                      <a:pt x="10" y="100"/>
                      <a:pt x="0" y="106"/>
                    </a:cubicBezTo>
                    <a:cubicBezTo>
                      <a:pt x="34" y="123"/>
                      <a:pt x="34" y="123"/>
                      <a:pt x="34" y="123"/>
                    </a:cubicBezTo>
                    <a:cubicBezTo>
                      <a:pt x="16" y="160"/>
                      <a:pt x="16" y="160"/>
                      <a:pt x="16" y="160"/>
                    </a:cubicBezTo>
                    <a:cubicBezTo>
                      <a:pt x="36" y="150"/>
                      <a:pt x="54" y="137"/>
                      <a:pt x="69" y="121"/>
                    </a:cubicBezTo>
                    <a:cubicBezTo>
                      <a:pt x="83" y="106"/>
                      <a:pt x="95" y="87"/>
                      <a:pt x="103" y="67"/>
                    </a:cubicBezTo>
                    <a:lnTo>
                      <a:pt x="138" y="7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ea typeface="黑体" charset="0"/>
                </a:endParaRPr>
              </a:p>
            </p:txBody>
          </p:sp>
          <p:sp>
            <p:nvSpPr>
              <p:cNvPr id="28" name="任意多边形: 形状 27"/>
              <p:cNvSpPr/>
              <p:nvPr/>
            </p:nvSpPr>
            <p:spPr bwMode="auto">
              <a:xfrm>
                <a:off x="9059863" y="2919413"/>
                <a:ext cx="387350" cy="561975"/>
              </a:xfrm>
              <a:custGeom>
                <a:avLst/>
                <a:gdLst>
                  <a:gd name="T0" fmla="*/ 0 w 103"/>
                  <a:gd name="T1" fmla="*/ 5 h 149"/>
                  <a:gd name="T2" fmla="*/ 6 w 103"/>
                  <a:gd name="T3" fmla="*/ 94 h 149"/>
                  <a:gd name="T4" fmla="*/ 28 w 103"/>
                  <a:gd name="T5" fmla="*/ 69 h 149"/>
                  <a:gd name="T6" fmla="*/ 44 w 103"/>
                  <a:gd name="T7" fmla="*/ 104 h 149"/>
                  <a:gd name="T8" fmla="*/ 48 w 103"/>
                  <a:gd name="T9" fmla="*/ 135 h 149"/>
                  <a:gd name="T10" fmla="*/ 48 w 103"/>
                  <a:gd name="T11" fmla="*/ 136 h 149"/>
                  <a:gd name="T12" fmla="*/ 79 w 103"/>
                  <a:gd name="T13" fmla="*/ 115 h 149"/>
                  <a:gd name="T14" fmla="*/ 102 w 103"/>
                  <a:gd name="T15" fmla="*/ 149 h 149"/>
                  <a:gd name="T16" fmla="*/ 103 w 103"/>
                  <a:gd name="T17" fmla="*/ 135 h 149"/>
                  <a:gd name="T18" fmla="*/ 97 w 103"/>
                  <a:gd name="T19" fmla="*/ 89 h 149"/>
                  <a:gd name="T20" fmla="*/ 66 w 103"/>
                  <a:gd name="T21" fmla="*/ 27 h 149"/>
                  <a:gd name="T22" fmla="*/ 89 w 103"/>
                  <a:gd name="T23" fmla="*/ 0 h 149"/>
                  <a:gd name="T24" fmla="*/ 0 w 103"/>
                  <a:gd name="T25" fmla="*/ 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3" h="149">
                    <a:moveTo>
                      <a:pt x="0" y="5"/>
                    </a:moveTo>
                    <a:cubicBezTo>
                      <a:pt x="6" y="94"/>
                      <a:pt x="6" y="94"/>
                      <a:pt x="6" y="94"/>
                    </a:cubicBezTo>
                    <a:cubicBezTo>
                      <a:pt x="28" y="69"/>
                      <a:pt x="28" y="69"/>
                      <a:pt x="28" y="69"/>
                    </a:cubicBezTo>
                    <a:cubicBezTo>
                      <a:pt x="35" y="80"/>
                      <a:pt x="40" y="91"/>
                      <a:pt x="44" y="104"/>
                    </a:cubicBezTo>
                    <a:cubicBezTo>
                      <a:pt x="46" y="114"/>
                      <a:pt x="48" y="124"/>
                      <a:pt x="48" y="135"/>
                    </a:cubicBezTo>
                    <a:cubicBezTo>
                      <a:pt x="48" y="136"/>
                      <a:pt x="48" y="136"/>
                      <a:pt x="48" y="136"/>
                    </a:cubicBezTo>
                    <a:cubicBezTo>
                      <a:pt x="79" y="115"/>
                      <a:pt x="79" y="115"/>
                      <a:pt x="79" y="115"/>
                    </a:cubicBezTo>
                    <a:cubicBezTo>
                      <a:pt x="102" y="149"/>
                      <a:pt x="102" y="149"/>
                      <a:pt x="102" y="149"/>
                    </a:cubicBezTo>
                    <a:cubicBezTo>
                      <a:pt x="103" y="144"/>
                      <a:pt x="103" y="140"/>
                      <a:pt x="103" y="135"/>
                    </a:cubicBezTo>
                    <a:cubicBezTo>
                      <a:pt x="103" y="119"/>
                      <a:pt x="101" y="104"/>
                      <a:pt x="97" y="89"/>
                    </a:cubicBezTo>
                    <a:cubicBezTo>
                      <a:pt x="90" y="66"/>
                      <a:pt x="80" y="45"/>
                      <a:pt x="66" y="27"/>
                    </a:cubicBezTo>
                    <a:cubicBezTo>
                      <a:pt x="89" y="0"/>
                      <a:pt x="89" y="0"/>
                      <a:pt x="89" y="0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ea typeface="黑体" charset="0"/>
                </a:endParaRPr>
              </a:p>
            </p:txBody>
          </p:sp>
          <p:sp>
            <p:nvSpPr>
              <p:cNvPr id="29" name="任意多边形: 形状 28"/>
              <p:cNvSpPr/>
              <p:nvPr/>
            </p:nvSpPr>
            <p:spPr bwMode="auto">
              <a:xfrm>
                <a:off x="8499475" y="2638425"/>
                <a:ext cx="657225" cy="450850"/>
              </a:xfrm>
              <a:custGeom>
                <a:avLst/>
                <a:gdLst>
                  <a:gd name="T0" fmla="*/ 69 w 175"/>
                  <a:gd name="T1" fmla="*/ 87 h 119"/>
                  <a:gd name="T2" fmla="*/ 75 w 175"/>
                  <a:gd name="T3" fmla="*/ 87 h 119"/>
                  <a:gd name="T4" fmla="*/ 105 w 175"/>
                  <a:gd name="T5" fmla="*/ 91 h 119"/>
                  <a:gd name="T6" fmla="*/ 136 w 175"/>
                  <a:gd name="T7" fmla="*/ 104 h 119"/>
                  <a:gd name="T8" fmla="*/ 134 w 175"/>
                  <a:gd name="T9" fmla="*/ 66 h 119"/>
                  <a:gd name="T10" fmla="*/ 175 w 175"/>
                  <a:gd name="T11" fmla="*/ 63 h 119"/>
                  <a:gd name="T12" fmla="*/ 113 w 175"/>
                  <a:gd name="T13" fmla="*/ 36 h 119"/>
                  <a:gd name="T14" fmla="*/ 75 w 175"/>
                  <a:gd name="T15" fmla="*/ 32 h 119"/>
                  <a:gd name="T16" fmla="*/ 51 w 175"/>
                  <a:gd name="T17" fmla="*/ 33 h 119"/>
                  <a:gd name="T18" fmla="*/ 39 w 175"/>
                  <a:gd name="T19" fmla="*/ 0 h 119"/>
                  <a:gd name="T20" fmla="*/ 0 w 175"/>
                  <a:gd name="T21" fmla="*/ 79 h 119"/>
                  <a:gd name="T22" fmla="*/ 79 w 175"/>
                  <a:gd name="T23" fmla="*/ 119 h 119"/>
                  <a:gd name="T24" fmla="*/ 69 w 175"/>
                  <a:gd name="T25" fmla="*/ 8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5" h="119">
                    <a:moveTo>
                      <a:pt x="69" y="87"/>
                    </a:moveTo>
                    <a:cubicBezTo>
                      <a:pt x="71" y="87"/>
                      <a:pt x="73" y="87"/>
                      <a:pt x="75" y="87"/>
                    </a:cubicBezTo>
                    <a:cubicBezTo>
                      <a:pt x="85" y="87"/>
                      <a:pt x="95" y="88"/>
                      <a:pt x="105" y="91"/>
                    </a:cubicBezTo>
                    <a:cubicBezTo>
                      <a:pt x="116" y="94"/>
                      <a:pt x="127" y="98"/>
                      <a:pt x="136" y="104"/>
                    </a:cubicBezTo>
                    <a:cubicBezTo>
                      <a:pt x="134" y="66"/>
                      <a:pt x="134" y="66"/>
                      <a:pt x="134" y="66"/>
                    </a:cubicBezTo>
                    <a:cubicBezTo>
                      <a:pt x="175" y="63"/>
                      <a:pt x="175" y="63"/>
                      <a:pt x="175" y="63"/>
                    </a:cubicBezTo>
                    <a:cubicBezTo>
                      <a:pt x="156" y="50"/>
                      <a:pt x="135" y="41"/>
                      <a:pt x="113" y="36"/>
                    </a:cubicBezTo>
                    <a:cubicBezTo>
                      <a:pt x="100" y="33"/>
                      <a:pt x="88" y="32"/>
                      <a:pt x="75" y="32"/>
                    </a:cubicBezTo>
                    <a:cubicBezTo>
                      <a:pt x="66" y="32"/>
                      <a:pt x="58" y="32"/>
                      <a:pt x="51" y="33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79" y="119"/>
                      <a:pt x="79" y="119"/>
                      <a:pt x="79" y="119"/>
                    </a:cubicBezTo>
                    <a:lnTo>
                      <a:pt x="69" y="8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ea typeface="黑体" charset="0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9314881" y="2523744"/>
              <a:ext cx="1277203" cy="794616"/>
              <a:chOff x="5318962" y="2890856"/>
              <a:chExt cx="1713142" cy="1065838"/>
            </a:xfrm>
          </p:grpSpPr>
          <p:sp>
            <p:nvSpPr>
              <p:cNvPr id="22" name="任意多边形: 形状 21"/>
              <p:cNvSpPr>
                <a:spLocks noChangeAspect="1"/>
              </p:cNvSpPr>
              <p:nvPr/>
            </p:nvSpPr>
            <p:spPr bwMode="auto">
              <a:xfrm>
                <a:off x="5870691" y="2890856"/>
                <a:ext cx="609685" cy="608764"/>
              </a:xfrm>
              <a:custGeom>
                <a:avLst/>
                <a:gdLst>
                  <a:gd name="connsiteX0" fmla="*/ 497095 w 607639"/>
                  <a:gd name="connsiteY0" fmla="*/ 261992 h 606722"/>
                  <a:gd name="connsiteX1" fmla="*/ 497095 w 607639"/>
                  <a:gd name="connsiteY1" fmla="*/ 468794 h 606722"/>
                  <a:gd name="connsiteX2" fmla="*/ 524775 w 607639"/>
                  <a:gd name="connsiteY2" fmla="*/ 468794 h 606722"/>
                  <a:gd name="connsiteX3" fmla="*/ 524775 w 607639"/>
                  <a:gd name="connsiteY3" fmla="*/ 261992 h 606722"/>
                  <a:gd name="connsiteX4" fmla="*/ 414320 w 607639"/>
                  <a:gd name="connsiteY4" fmla="*/ 261992 h 606722"/>
                  <a:gd name="connsiteX5" fmla="*/ 414320 w 607639"/>
                  <a:gd name="connsiteY5" fmla="*/ 468794 h 606722"/>
                  <a:gd name="connsiteX6" fmla="*/ 469503 w 607639"/>
                  <a:gd name="connsiteY6" fmla="*/ 468794 h 606722"/>
                  <a:gd name="connsiteX7" fmla="*/ 469503 w 607639"/>
                  <a:gd name="connsiteY7" fmla="*/ 261992 h 606722"/>
                  <a:gd name="connsiteX8" fmla="*/ 359047 w 607639"/>
                  <a:gd name="connsiteY8" fmla="*/ 261992 h 606722"/>
                  <a:gd name="connsiteX9" fmla="*/ 359047 w 607639"/>
                  <a:gd name="connsiteY9" fmla="*/ 468794 h 606722"/>
                  <a:gd name="connsiteX10" fmla="*/ 386639 w 607639"/>
                  <a:gd name="connsiteY10" fmla="*/ 468794 h 606722"/>
                  <a:gd name="connsiteX11" fmla="*/ 386639 w 607639"/>
                  <a:gd name="connsiteY11" fmla="*/ 261992 h 606722"/>
                  <a:gd name="connsiteX12" fmla="*/ 276183 w 607639"/>
                  <a:gd name="connsiteY12" fmla="*/ 261992 h 606722"/>
                  <a:gd name="connsiteX13" fmla="*/ 276183 w 607639"/>
                  <a:gd name="connsiteY13" fmla="*/ 468794 h 606722"/>
                  <a:gd name="connsiteX14" fmla="*/ 331456 w 607639"/>
                  <a:gd name="connsiteY14" fmla="*/ 468794 h 606722"/>
                  <a:gd name="connsiteX15" fmla="*/ 331456 w 607639"/>
                  <a:gd name="connsiteY15" fmla="*/ 261992 h 606722"/>
                  <a:gd name="connsiteX16" fmla="*/ 220911 w 607639"/>
                  <a:gd name="connsiteY16" fmla="*/ 261992 h 606722"/>
                  <a:gd name="connsiteX17" fmla="*/ 220911 w 607639"/>
                  <a:gd name="connsiteY17" fmla="*/ 468794 h 606722"/>
                  <a:gd name="connsiteX18" fmla="*/ 248592 w 607639"/>
                  <a:gd name="connsiteY18" fmla="*/ 468794 h 606722"/>
                  <a:gd name="connsiteX19" fmla="*/ 248592 w 607639"/>
                  <a:gd name="connsiteY19" fmla="*/ 261992 h 606722"/>
                  <a:gd name="connsiteX20" fmla="*/ 138136 w 607639"/>
                  <a:gd name="connsiteY20" fmla="*/ 261992 h 606722"/>
                  <a:gd name="connsiteX21" fmla="*/ 138136 w 607639"/>
                  <a:gd name="connsiteY21" fmla="*/ 468794 h 606722"/>
                  <a:gd name="connsiteX22" fmla="*/ 193319 w 607639"/>
                  <a:gd name="connsiteY22" fmla="*/ 468794 h 606722"/>
                  <a:gd name="connsiteX23" fmla="*/ 193319 w 607639"/>
                  <a:gd name="connsiteY23" fmla="*/ 261992 h 606722"/>
                  <a:gd name="connsiteX24" fmla="*/ 82864 w 607639"/>
                  <a:gd name="connsiteY24" fmla="*/ 261992 h 606722"/>
                  <a:gd name="connsiteX25" fmla="*/ 82864 w 607639"/>
                  <a:gd name="connsiteY25" fmla="*/ 468794 h 606722"/>
                  <a:gd name="connsiteX26" fmla="*/ 110455 w 607639"/>
                  <a:gd name="connsiteY26" fmla="*/ 468794 h 606722"/>
                  <a:gd name="connsiteX27" fmla="*/ 110455 w 607639"/>
                  <a:gd name="connsiteY27" fmla="*/ 261992 h 606722"/>
                  <a:gd name="connsiteX28" fmla="*/ 303820 w 607639"/>
                  <a:gd name="connsiteY28" fmla="*/ 110294 h 606722"/>
                  <a:gd name="connsiteX29" fmla="*/ 331447 w 607639"/>
                  <a:gd name="connsiteY29" fmla="*/ 137885 h 606722"/>
                  <a:gd name="connsiteX30" fmla="*/ 303820 w 607639"/>
                  <a:gd name="connsiteY30" fmla="*/ 165476 h 606722"/>
                  <a:gd name="connsiteX31" fmla="*/ 276193 w 607639"/>
                  <a:gd name="connsiteY31" fmla="*/ 137885 h 606722"/>
                  <a:gd name="connsiteX32" fmla="*/ 303820 w 607639"/>
                  <a:gd name="connsiteY32" fmla="*/ 110294 h 606722"/>
                  <a:gd name="connsiteX33" fmla="*/ 303775 w 607639"/>
                  <a:gd name="connsiteY33" fmla="*/ 27550 h 606722"/>
                  <a:gd name="connsiteX34" fmla="*/ 174005 w 607639"/>
                  <a:gd name="connsiteY34" fmla="*/ 103446 h 606722"/>
                  <a:gd name="connsiteX35" fmla="*/ 299681 w 607639"/>
                  <a:gd name="connsiteY35" fmla="*/ 56522 h 606722"/>
                  <a:gd name="connsiteX36" fmla="*/ 309293 w 607639"/>
                  <a:gd name="connsiteY36" fmla="*/ 55189 h 606722"/>
                  <a:gd name="connsiteX37" fmla="*/ 434969 w 607639"/>
                  <a:gd name="connsiteY37" fmla="*/ 102024 h 606722"/>
                  <a:gd name="connsiteX38" fmla="*/ 303775 w 607639"/>
                  <a:gd name="connsiteY38" fmla="*/ 27550 h 606722"/>
                  <a:gd name="connsiteX39" fmla="*/ 303775 w 607639"/>
                  <a:gd name="connsiteY39" fmla="*/ 0 h 606722"/>
                  <a:gd name="connsiteX40" fmla="*/ 470927 w 607639"/>
                  <a:gd name="connsiteY40" fmla="*/ 115799 h 606722"/>
                  <a:gd name="connsiteX41" fmla="*/ 570346 w 607639"/>
                  <a:gd name="connsiteY41" fmla="*/ 153036 h 606722"/>
                  <a:gd name="connsiteX42" fmla="*/ 579958 w 607639"/>
                  <a:gd name="connsiteY42" fmla="*/ 165478 h 606722"/>
                  <a:gd name="connsiteX43" fmla="*/ 579958 w 607639"/>
                  <a:gd name="connsiteY43" fmla="*/ 193028 h 606722"/>
                  <a:gd name="connsiteX44" fmla="*/ 579958 w 607639"/>
                  <a:gd name="connsiteY44" fmla="*/ 248217 h 606722"/>
                  <a:gd name="connsiteX45" fmla="*/ 566163 w 607639"/>
                  <a:gd name="connsiteY45" fmla="*/ 261992 h 606722"/>
                  <a:gd name="connsiteX46" fmla="*/ 552367 w 607639"/>
                  <a:gd name="connsiteY46" fmla="*/ 261992 h 606722"/>
                  <a:gd name="connsiteX47" fmla="*/ 552367 w 607639"/>
                  <a:gd name="connsiteY47" fmla="*/ 468794 h 606722"/>
                  <a:gd name="connsiteX48" fmla="*/ 566163 w 607639"/>
                  <a:gd name="connsiteY48" fmla="*/ 468794 h 606722"/>
                  <a:gd name="connsiteX49" fmla="*/ 579958 w 607639"/>
                  <a:gd name="connsiteY49" fmla="*/ 482569 h 606722"/>
                  <a:gd name="connsiteX50" fmla="*/ 566163 w 607639"/>
                  <a:gd name="connsiteY50" fmla="*/ 496344 h 606722"/>
                  <a:gd name="connsiteX51" fmla="*/ 538571 w 607639"/>
                  <a:gd name="connsiteY51" fmla="*/ 496344 h 606722"/>
                  <a:gd name="connsiteX52" fmla="*/ 483299 w 607639"/>
                  <a:gd name="connsiteY52" fmla="*/ 496344 h 606722"/>
                  <a:gd name="connsiteX53" fmla="*/ 400435 w 607639"/>
                  <a:gd name="connsiteY53" fmla="*/ 496344 h 606722"/>
                  <a:gd name="connsiteX54" fmla="*/ 345252 w 607639"/>
                  <a:gd name="connsiteY54" fmla="*/ 496344 h 606722"/>
                  <a:gd name="connsiteX55" fmla="*/ 262387 w 607639"/>
                  <a:gd name="connsiteY55" fmla="*/ 496344 h 606722"/>
                  <a:gd name="connsiteX56" fmla="*/ 207115 w 607639"/>
                  <a:gd name="connsiteY56" fmla="*/ 496344 h 606722"/>
                  <a:gd name="connsiteX57" fmla="*/ 124251 w 607639"/>
                  <a:gd name="connsiteY57" fmla="*/ 496344 h 606722"/>
                  <a:gd name="connsiteX58" fmla="*/ 69068 w 607639"/>
                  <a:gd name="connsiteY58" fmla="*/ 496344 h 606722"/>
                  <a:gd name="connsiteX59" fmla="*/ 55272 w 607639"/>
                  <a:gd name="connsiteY59" fmla="*/ 496344 h 606722"/>
                  <a:gd name="connsiteX60" fmla="*/ 55272 w 607639"/>
                  <a:gd name="connsiteY60" fmla="*/ 537758 h 606722"/>
                  <a:gd name="connsiteX61" fmla="*/ 41387 w 607639"/>
                  <a:gd name="connsiteY61" fmla="*/ 551533 h 606722"/>
                  <a:gd name="connsiteX62" fmla="*/ 27592 w 607639"/>
                  <a:gd name="connsiteY62" fmla="*/ 551533 h 606722"/>
                  <a:gd name="connsiteX63" fmla="*/ 27592 w 607639"/>
                  <a:gd name="connsiteY63" fmla="*/ 579083 h 606722"/>
                  <a:gd name="connsiteX64" fmla="*/ 579958 w 607639"/>
                  <a:gd name="connsiteY64" fmla="*/ 579083 h 606722"/>
                  <a:gd name="connsiteX65" fmla="*/ 579958 w 607639"/>
                  <a:gd name="connsiteY65" fmla="*/ 551533 h 606722"/>
                  <a:gd name="connsiteX66" fmla="*/ 96660 w 607639"/>
                  <a:gd name="connsiteY66" fmla="*/ 551533 h 606722"/>
                  <a:gd name="connsiteX67" fmla="*/ 82864 w 607639"/>
                  <a:gd name="connsiteY67" fmla="*/ 537758 h 606722"/>
                  <a:gd name="connsiteX68" fmla="*/ 96660 w 607639"/>
                  <a:gd name="connsiteY68" fmla="*/ 523983 h 606722"/>
                  <a:gd name="connsiteX69" fmla="*/ 593843 w 607639"/>
                  <a:gd name="connsiteY69" fmla="*/ 523983 h 606722"/>
                  <a:gd name="connsiteX70" fmla="*/ 607639 w 607639"/>
                  <a:gd name="connsiteY70" fmla="*/ 537758 h 606722"/>
                  <a:gd name="connsiteX71" fmla="*/ 607639 w 607639"/>
                  <a:gd name="connsiteY71" fmla="*/ 592947 h 606722"/>
                  <a:gd name="connsiteX72" fmla="*/ 593843 w 607639"/>
                  <a:gd name="connsiteY72" fmla="*/ 606722 h 606722"/>
                  <a:gd name="connsiteX73" fmla="*/ 13796 w 607639"/>
                  <a:gd name="connsiteY73" fmla="*/ 606722 h 606722"/>
                  <a:gd name="connsiteX74" fmla="*/ 0 w 607639"/>
                  <a:gd name="connsiteY74" fmla="*/ 592947 h 606722"/>
                  <a:gd name="connsiteX75" fmla="*/ 0 w 607639"/>
                  <a:gd name="connsiteY75" fmla="*/ 537758 h 606722"/>
                  <a:gd name="connsiteX76" fmla="*/ 13796 w 607639"/>
                  <a:gd name="connsiteY76" fmla="*/ 523983 h 606722"/>
                  <a:gd name="connsiteX77" fmla="*/ 27592 w 607639"/>
                  <a:gd name="connsiteY77" fmla="*/ 523983 h 606722"/>
                  <a:gd name="connsiteX78" fmla="*/ 27592 w 607639"/>
                  <a:gd name="connsiteY78" fmla="*/ 482569 h 606722"/>
                  <a:gd name="connsiteX79" fmla="*/ 41387 w 607639"/>
                  <a:gd name="connsiteY79" fmla="*/ 468794 h 606722"/>
                  <a:gd name="connsiteX80" fmla="*/ 55272 w 607639"/>
                  <a:gd name="connsiteY80" fmla="*/ 468794 h 606722"/>
                  <a:gd name="connsiteX81" fmla="*/ 55272 w 607639"/>
                  <a:gd name="connsiteY81" fmla="*/ 261992 h 606722"/>
                  <a:gd name="connsiteX82" fmla="*/ 41387 w 607639"/>
                  <a:gd name="connsiteY82" fmla="*/ 261992 h 606722"/>
                  <a:gd name="connsiteX83" fmla="*/ 27592 w 607639"/>
                  <a:gd name="connsiteY83" fmla="*/ 248217 h 606722"/>
                  <a:gd name="connsiteX84" fmla="*/ 41387 w 607639"/>
                  <a:gd name="connsiteY84" fmla="*/ 234442 h 606722"/>
                  <a:gd name="connsiteX85" fmla="*/ 69068 w 607639"/>
                  <a:gd name="connsiteY85" fmla="*/ 234442 h 606722"/>
                  <a:gd name="connsiteX86" fmla="*/ 124251 w 607639"/>
                  <a:gd name="connsiteY86" fmla="*/ 234442 h 606722"/>
                  <a:gd name="connsiteX87" fmla="*/ 207115 w 607639"/>
                  <a:gd name="connsiteY87" fmla="*/ 234442 h 606722"/>
                  <a:gd name="connsiteX88" fmla="*/ 262387 w 607639"/>
                  <a:gd name="connsiteY88" fmla="*/ 234442 h 606722"/>
                  <a:gd name="connsiteX89" fmla="*/ 345252 w 607639"/>
                  <a:gd name="connsiteY89" fmla="*/ 234442 h 606722"/>
                  <a:gd name="connsiteX90" fmla="*/ 400435 w 607639"/>
                  <a:gd name="connsiteY90" fmla="*/ 234442 h 606722"/>
                  <a:gd name="connsiteX91" fmla="*/ 483299 w 607639"/>
                  <a:gd name="connsiteY91" fmla="*/ 234442 h 606722"/>
                  <a:gd name="connsiteX92" fmla="*/ 538571 w 607639"/>
                  <a:gd name="connsiteY92" fmla="*/ 234442 h 606722"/>
                  <a:gd name="connsiteX93" fmla="*/ 552367 w 607639"/>
                  <a:gd name="connsiteY93" fmla="*/ 234442 h 606722"/>
                  <a:gd name="connsiteX94" fmla="*/ 552367 w 607639"/>
                  <a:gd name="connsiteY94" fmla="*/ 193028 h 606722"/>
                  <a:gd name="connsiteX95" fmla="*/ 552367 w 607639"/>
                  <a:gd name="connsiteY95" fmla="*/ 175076 h 606722"/>
                  <a:gd name="connsiteX96" fmla="*/ 303775 w 607639"/>
                  <a:gd name="connsiteY96" fmla="*/ 84072 h 606722"/>
                  <a:gd name="connsiteX97" fmla="*/ 55272 w 607639"/>
                  <a:gd name="connsiteY97" fmla="*/ 175076 h 606722"/>
                  <a:gd name="connsiteX98" fmla="*/ 55272 w 607639"/>
                  <a:gd name="connsiteY98" fmla="*/ 179253 h 606722"/>
                  <a:gd name="connsiteX99" fmla="*/ 510979 w 607639"/>
                  <a:gd name="connsiteY99" fmla="*/ 179253 h 606722"/>
                  <a:gd name="connsiteX100" fmla="*/ 524775 w 607639"/>
                  <a:gd name="connsiteY100" fmla="*/ 193028 h 606722"/>
                  <a:gd name="connsiteX101" fmla="*/ 510979 w 607639"/>
                  <a:gd name="connsiteY101" fmla="*/ 206803 h 606722"/>
                  <a:gd name="connsiteX102" fmla="*/ 41387 w 607639"/>
                  <a:gd name="connsiteY102" fmla="*/ 206803 h 606722"/>
                  <a:gd name="connsiteX103" fmla="*/ 27592 w 607639"/>
                  <a:gd name="connsiteY103" fmla="*/ 193028 h 606722"/>
                  <a:gd name="connsiteX104" fmla="*/ 27592 w 607639"/>
                  <a:gd name="connsiteY104" fmla="*/ 165478 h 606722"/>
                  <a:gd name="connsiteX105" fmla="*/ 37293 w 607639"/>
                  <a:gd name="connsiteY105" fmla="*/ 153036 h 606722"/>
                  <a:gd name="connsiteX106" fmla="*/ 136712 w 607639"/>
                  <a:gd name="connsiteY106" fmla="*/ 115799 h 606722"/>
                  <a:gd name="connsiteX107" fmla="*/ 303775 w 607639"/>
                  <a:gd name="connsiteY107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</a:cxnLst>
                <a:rect l="l" t="t" r="r" b="b"/>
                <a:pathLst>
                  <a:path w="607639" h="606722">
                    <a:moveTo>
                      <a:pt x="497095" y="261992"/>
                    </a:moveTo>
                    <a:lnTo>
                      <a:pt x="497095" y="468794"/>
                    </a:lnTo>
                    <a:lnTo>
                      <a:pt x="524775" y="468794"/>
                    </a:lnTo>
                    <a:lnTo>
                      <a:pt x="524775" y="261992"/>
                    </a:lnTo>
                    <a:close/>
                    <a:moveTo>
                      <a:pt x="414320" y="261992"/>
                    </a:moveTo>
                    <a:lnTo>
                      <a:pt x="414320" y="468794"/>
                    </a:lnTo>
                    <a:lnTo>
                      <a:pt x="469503" y="468794"/>
                    </a:lnTo>
                    <a:lnTo>
                      <a:pt x="469503" y="261992"/>
                    </a:lnTo>
                    <a:close/>
                    <a:moveTo>
                      <a:pt x="359047" y="261992"/>
                    </a:moveTo>
                    <a:lnTo>
                      <a:pt x="359047" y="468794"/>
                    </a:lnTo>
                    <a:lnTo>
                      <a:pt x="386639" y="468794"/>
                    </a:lnTo>
                    <a:lnTo>
                      <a:pt x="386639" y="261992"/>
                    </a:lnTo>
                    <a:close/>
                    <a:moveTo>
                      <a:pt x="276183" y="261992"/>
                    </a:moveTo>
                    <a:lnTo>
                      <a:pt x="276183" y="468794"/>
                    </a:lnTo>
                    <a:lnTo>
                      <a:pt x="331456" y="468794"/>
                    </a:lnTo>
                    <a:lnTo>
                      <a:pt x="331456" y="261992"/>
                    </a:lnTo>
                    <a:close/>
                    <a:moveTo>
                      <a:pt x="220911" y="261992"/>
                    </a:moveTo>
                    <a:lnTo>
                      <a:pt x="220911" y="468794"/>
                    </a:lnTo>
                    <a:lnTo>
                      <a:pt x="248592" y="468794"/>
                    </a:lnTo>
                    <a:lnTo>
                      <a:pt x="248592" y="261992"/>
                    </a:lnTo>
                    <a:close/>
                    <a:moveTo>
                      <a:pt x="138136" y="261992"/>
                    </a:moveTo>
                    <a:lnTo>
                      <a:pt x="138136" y="468794"/>
                    </a:lnTo>
                    <a:lnTo>
                      <a:pt x="193319" y="468794"/>
                    </a:lnTo>
                    <a:lnTo>
                      <a:pt x="193319" y="261992"/>
                    </a:lnTo>
                    <a:close/>
                    <a:moveTo>
                      <a:pt x="82864" y="261992"/>
                    </a:moveTo>
                    <a:lnTo>
                      <a:pt x="82864" y="468794"/>
                    </a:lnTo>
                    <a:lnTo>
                      <a:pt x="110455" y="468794"/>
                    </a:lnTo>
                    <a:lnTo>
                      <a:pt x="110455" y="261992"/>
                    </a:lnTo>
                    <a:close/>
                    <a:moveTo>
                      <a:pt x="303820" y="110294"/>
                    </a:moveTo>
                    <a:cubicBezTo>
                      <a:pt x="319078" y="110294"/>
                      <a:pt x="331447" y="122647"/>
                      <a:pt x="331447" y="137885"/>
                    </a:cubicBezTo>
                    <a:cubicBezTo>
                      <a:pt x="331447" y="153123"/>
                      <a:pt x="319078" y="165476"/>
                      <a:pt x="303820" y="165476"/>
                    </a:cubicBezTo>
                    <a:cubicBezTo>
                      <a:pt x="288562" y="165476"/>
                      <a:pt x="276193" y="153123"/>
                      <a:pt x="276193" y="137885"/>
                    </a:cubicBezTo>
                    <a:cubicBezTo>
                      <a:pt x="276193" y="122647"/>
                      <a:pt x="288562" y="110294"/>
                      <a:pt x="303820" y="110294"/>
                    </a:cubicBezTo>
                    <a:close/>
                    <a:moveTo>
                      <a:pt x="303775" y="27550"/>
                    </a:moveTo>
                    <a:cubicBezTo>
                      <a:pt x="248592" y="27550"/>
                      <a:pt x="198838" y="57944"/>
                      <a:pt x="174005" y="103446"/>
                    </a:cubicBezTo>
                    <a:lnTo>
                      <a:pt x="299681" y="56522"/>
                    </a:lnTo>
                    <a:cubicBezTo>
                      <a:pt x="302440" y="55189"/>
                      <a:pt x="305199" y="55189"/>
                      <a:pt x="309293" y="55189"/>
                    </a:cubicBezTo>
                    <a:lnTo>
                      <a:pt x="434969" y="102024"/>
                    </a:lnTo>
                    <a:cubicBezTo>
                      <a:pt x="408712" y="57944"/>
                      <a:pt x="359047" y="27550"/>
                      <a:pt x="303775" y="27550"/>
                    </a:cubicBezTo>
                    <a:close/>
                    <a:moveTo>
                      <a:pt x="303775" y="0"/>
                    </a:moveTo>
                    <a:cubicBezTo>
                      <a:pt x="379786" y="0"/>
                      <a:pt x="446006" y="48257"/>
                      <a:pt x="470927" y="115799"/>
                    </a:cubicBezTo>
                    <a:lnTo>
                      <a:pt x="570346" y="153036"/>
                    </a:lnTo>
                    <a:cubicBezTo>
                      <a:pt x="575864" y="154458"/>
                      <a:pt x="579958" y="159968"/>
                      <a:pt x="579958" y="165478"/>
                    </a:cubicBezTo>
                    <a:lnTo>
                      <a:pt x="579958" y="193028"/>
                    </a:lnTo>
                    <a:lnTo>
                      <a:pt x="579958" y="248217"/>
                    </a:lnTo>
                    <a:cubicBezTo>
                      <a:pt x="579958" y="256482"/>
                      <a:pt x="574440" y="261992"/>
                      <a:pt x="566163" y="261992"/>
                    </a:cubicBezTo>
                    <a:lnTo>
                      <a:pt x="552367" y="261992"/>
                    </a:lnTo>
                    <a:lnTo>
                      <a:pt x="552367" y="468794"/>
                    </a:lnTo>
                    <a:lnTo>
                      <a:pt x="566163" y="468794"/>
                    </a:lnTo>
                    <a:cubicBezTo>
                      <a:pt x="574440" y="468794"/>
                      <a:pt x="579958" y="474304"/>
                      <a:pt x="579958" y="482569"/>
                    </a:cubicBezTo>
                    <a:cubicBezTo>
                      <a:pt x="579958" y="490834"/>
                      <a:pt x="574440" y="496344"/>
                      <a:pt x="566163" y="496344"/>
                    </a:cubicBezTo>
                    <a:lnTo>
                      <a:pt x="538571" y="496344"/>
                    </a:lnTo>
                    <a:lnTo>
                      <a:pt x="483299" y="496344"/>
                    </a:lnTo>
                    <a:lnTo>
                      <a:pt x="400435" y="496344"/>
                    </a:lnTo>
                    <a:lnTo>
                      <a:pt x="345252" y="496344"/>
                    </a:lnTo>
                    <a:lnTo>
                      <a:pt x="262387" y="496344"/>
                    </a:lnTo>
                    <a:lnTo>
                      <a:pt x="207115" y="496344"/>
                    </a:lnTo>
                    <a:lnTo>
                      <a:pt x="124251" y="496344"/>
                    </a:lnTo>
                    <a:lnTo>
                      <a:pt x="69068" y="496344"/>
                    </a:lnTo>
                    <a:lnTo>
                      <a:pt x="55272" y="496344"/>
                    </a:lnTo>
                    <a:lnTo>
                      <a:pt x="55272" y="537758"/>
                    </a:lnTo>
                    <a:cubicBezTo>
                      <a:pt x="55272" y="546023"/>
                      <a:pt x="49754" y="551533"/>
                      <a:pt x="41387" y="551533"/>
                    </a:cubicBezTo>
                    <a:lnTo>
                      <a:pt x="27592" y="551533"/>
                    </a:lnTo>
                    <a:lnTo>
                      <a:pt x="27592" y="579083"/>
                    </a:lnTo>
                    <a:lnTo>
                      <a:pt x="579958" y="579083"/>
                    </a:lnTo>
                    <a:lnTo>
                      <a:pt x="579958" y="551533"/>
                    </a:lnTo>
                    <a:lnTo>
                      <a:pt x="96660" y="551533"/>
                    </a:lnTo>
                    <a:cubicBezTo>
                      <a:pt x="88382" y="551533"/>
                      <a:pt x="82864" y="546023"/>
                      <a:pt x="82864" y="537758"/>
                    </a:cubicBezTo>
                    <a:cubicBezTo>
                      <a:pt x="82864" y="529493"/>
                      <a:pt x="88382" y="523983"/>
                      <a:pt x="96660" y="523983"/>
                    </a:cubicBezTo>
                    <a:lnTo>
                      <a:pt x="593843" y="523983"/>
                    </a:lnTo>
                    <a:cubicBezTo>
                      <a:pt x="602121" y="523983"/>
                      <a:pt x="607639" y="529493"/>
                      <a:pt x="607639" y="537758"/>
                    </a:cubicBezTo>
                    <a:lnTo>
                      <a:pt x="607639" y="592947"/>
                    </a:lnTo>
                    <a:cubicBezTo>
                      <a:pt x="607639" y="601212"/>
                      <a:pt x="602121" y="606722"/>
                      <a:pt x="593843" y="606722"/>
                    </a:cubicBezTo>
                    <a:lnTo>
                      <a:pt x="13796" y="606722"/>
                    </a:lnTo>
                    <a:cubicBezTo>
                      <a:pt x="5518" y="606722"/>
                      <a:pt x="0" y="601212"/>
                      <a:pt x="0" y="592947"/>
                    </a:cubicBezTo>
                    <a:lnTo>
                      <a:pt x="0" y="537758"/>
                    </a:lnTo>
                    <a:cubicBezTo>
                      <a:pt x="0" y="529493"/>
                      <a:pt x="5518" y="523983"/>
                      <a:pt x="13796" y="523983"/>
                    </a:cubicBezTo>
                    <a:lnTo>
                      <a:pt x="27592" y="523983"/>
                    </a:lnTo>
                    <a:lnTo>
                      <a:pt x="27592" y="482569"/>
                    </a:lnTo>
                    <a:cubicBezTo>
                      <a:pt x="27592" y="474304"/>
                      <a:pt x="33110" y="468794"/>
                      <a:pt x="41387" y="468794"/>
                    </a:cubicBezTo>
                    <a:lnTo>
                      <a:pt x="55272" y="468794"/>
                    </a:lnTo>
                    <a:lnTo>
                      <a:pt x="55272" y="261992"/>
                    </a:lnTo>
                    <a:lnTo>
                      <a:pt x="41387" y="261992"/>
                    </a:lnTo>
                    <a:cubicBezTo>
                      <a:pt x="33110" y="261992"/>
                      <a:pt x="27592" y="256482"/>
                      <a:pt x="27592" y="248217"/>
                    </a:cubicBezTo>
                    <a:cubicBezTo>
                      <a:pt x="27592" y="239952"/>
                      <a:pt x="33110" y="234442"/>
                      <a:pt x="41387" y="234442"/>
                    </a:cubicBezTo>
                    <a:lnTo>
                      <a:pt x="69068" y="234442"/>
                    </a:lnTo>
                    <a:lnTo>
                      <a:pt x="124251" y="234442"/>
                    </a:lnTo>
                    <a:lnTo>
                      <a:pt x="207115" y="234442"/>
                    </a:lnTo>
                    <a:lnTo>
                      <a:pt x="262387" y="234442"/>
                    </a:lnTo>
                    <a:lnTo>
                      <a:pt x="345252" y="234442"/>
                    </a:lnTo>
                    <a:lnTo>
                      <a:pt x="400435" y="234442"/>
                    </a:lnTo>
                    <a:lnTo>
                      <a:pt x="483299" y="234442"/>
                    </a:lnTo>
                    <a:lnTo>
                      <a:pt x="538571" y="234442"/>
                    </a:lnTo>
                    <a:lnTo>
                      <a:pt x="552367" y="234442"/>
                    </a:lnTo>
                    <a:lnTo>
                      <a:pt x="552367" y="193028"/>
                    </a:lnTo>
                    <a:lnTo>
                      <a:pt x="552367" y="175076"/>
                    </a:lnTo>
                    <a:lnTo>
                      <a:pt x="303775" y="84072"/>
                    </a:lnTo>
                    <a:lnTo>
                      <a:pt x="55272" y="175076"/>
                    </a:lnTo>
                    <a:lnTo>
                      <a:pt x="55272" y="179253"/>
                    </a:lnTo>
                    <a:lnTo>
                      <a:pt x="510979" y="179253"/>
                    </a:lnTo>
                    <a:cubicBezTo>
                      <a:pt x="519257" y="179253"/>
                      <a:pt x="524775" y="184763"/>
                      <a:pt x="524775" y="193028"/>
                    </a:cubicBezTo>
                    <a:cubicBezTo>
                      <a:pt x="524775" y="201293"/>
                      <a:pt x="519257" y="206803"/>
                      <a:pt x="510979" y="206803"/>
                    </a:cubicBezTo>
                    <a:lnTo>
                      <a:pt x="41387" y="206803"/>
                    </a:lnTo>
                    <a:cubicBezTo>
                      <a:pt x="33110" y="206803"/>
                      <a:pt x="27592" y="201293"/>
                      <a:pt x="27592" y="193028"/>
                    </a:cubicBezTo>
                    <a:lnTo>
                      <a:pt x="27592" y="165478"/>
                    </a:lnTo>
                    <a:cubicBezTo>
                      <a:pt x="27592" y="159968"/>
                      <a:pt x="31775" y="154458"/>
                      <a:pt x="37293" y="153036"/>
                    </a:cubicBezTo>
                    <a:lnTo>
                      <a:pt x="136712" y="115799"/>
                    </a:lnTo>
                    <a:cubicBezTo>
                      <a:pt x="161545" y="48257"/>
                      <a:pt x="227853" y="0"/>
                      <a:pt x="303775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黑体" charset="0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5318962" y="3587362"/>
                <a:ext cx="1713142" cy="369332"/>
              </a:xfrm>
              <a:prstGeom prst="rect">
                <a:avLst/>
              </a:prstGeom>
            </p:spPr>
            <p:txBody>
              <a:bodyPr wrap="none">
                <a:normAutofit fontScale="47500" lnSpcReduction="20000"/>
              </a:bodyPr>
              <a:lstStyle/>
              <a:p>
                <a:pPr algn="ctr" defTabSz="914400">
                  <a:lnSpc>
                    <a:spcPct val="120000"/>
                  </a:lnSpc>
                </a:pPr>
                <a:r>
                  <a:rPr lang="zh-CN" altLang="en-US" sz="2400" b="1">
                    <a:ea typeface="黑体" charset="0"/>
                  </a:rPr>
                  <a:t>关键词</a:t>
                </a:r>
                <a:endParaRPr lang="zh-CN" altLang="en-US" sz="2400" b="1" dirty="0">
                  <a:ea typeface="黑体" charset="0"/>
                </a:endParaRPr>
              </a:p>
            </p:txBody>
          </p:sp>
        </p:grpSp>
      </p:grpSp>
      <p:sp>
        <p:nvSpPr>
          <p:cNvPr id="15" name="PA_矩形 14"/>
          <p:cNvSpPr/>
          <p:nvPr/>
        </p:nvSpPr>
        <p:spPr>
          <a:xfrm>
            <a:off x="9414980" y="4635004"/>
            <a:ext cx="2218718" cy="523971"/>
          </a:xfrm>
          <a:prstGeom prst="rect">
            <a:avLst/>
          </a:prstGeom>
          <a:noFill/>
          <a:ln>
            <a:noFill/>
          </a:ln>
        </p:spPr>
        <p:txBody>
          <a:bodyPr wrap="square" lIns="91412" tIns="45700" rIns="91412" bIns="45700" anchor="t" anchorCtr="0">
            <a:normAutofit/>
          </a:bodyPr>
          <a:lstStyle/>
          <a:p>
            <a:pPr algn="ctr">
              <a:lnSpc>
                <a:spcPct val="120000"/>
              </a:lnSpc>
              <a:buSzPct val="25000"/>
            </a:pPr>
            <a:r>
              <a:rPr lang="zh-CN" altLang="en-US" sz="1050">
                <a:ea typeface="黑体" charset="0"/>
              </a:rPr>
              <a:t>此部分内容作为文字排版占位显示（建议使用主题字体）。</a:t>
            </a:r>
            <a:endParaRPr lang="zh-CN" altLang="en-US" sz="1050" dirty="0">
              <a:ea typeface="黑体" charset="0"/>
            </a:endParaRPr>
          </a:p>
        </p:txBody>
      </p:sp>
      <p:sp>
        <p:nvSpPr>
          <p:cNvPr id="16" name="PA_矩形 15"/>
          <p:cNvSpPr/>
          <p:nvPr/>
        </p:nvSpPr>
        <p:spPr>
          <a:xfrm>
            <a:off x="9854953" y="4326761"/>
            <a:ext cx="1338772" cy="392568"/>
          </a:xfrm>
          <a:prstGeom prst="rect">
            <a:avLst/>
          </a:prstGeom>
          <a:noFill/>
          <a:ln>
            <a:noFill/>
          </a:ln>
        </p:spPr>
        <p:txBody>
          <a:bodyPr wrap="none" lIns="91412" tIns="45700" rIns="91412" bIns="45700" anchor="t" anchorCtr="0">
            <a:normAutofit/>
          </a:bodyPr>
          <a:lstStyle/>
          <a:p>
            <a:pPr algn="ctr">
              <a:buSzPct val="25000"/>
            </a:pPr>
            <a:r>
              <a:rPr lang="zh-CN" altLang="en-US" sz="1600" b="1">
                <a:solidFill>
                  <a:schemeClr val="accent4"/>
                </a:solidFill>
                <a:ea typeface="黑体" charset="0"/>
              </a:rPr>
              <a:t>标题文本预设</a:t>
            </a:r>
            <a:endParaRPr lang="zh-CN" altLang="en-US" sz="1600" b="1" dirty="0">
              <a:solidFill>
                <a:schemeClr val="accent4"/>
              </a:solidFill>
              <a:ea typeface="黑体" charset="0"/>
            </a:endParaRPr>
          </a:p>
        </p:txBody>
      </p:sp>
      <p:cxnSp>
        <p:nvCxnSpPr>
          <p:cNvPr id="17" name="PA_直接连接符 16"/>
          <p:cNvCxnSpPr/>
          <p:nvPr/>
        </p:nvCxnSpPr>
        <p:spPr>
          <a:xfrm>
            <a:off x="3071664" y="3487620"/>
            <a:ext cx="0" cy="1937450"/>
          </a:xfrm>
          <a:prstGeom prst="line">
            <a:avLst/>
          </a:prstGeom>
          <a:ln w="6350" cap="rnd">
            <a:solidFill>
              <a:schemeClr val="bg1">
                <a:lumMod val="75000"/>
              </a:schemeClr>
            </a:solidFill>
            <a:round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A_直接连接符 17"/>
          <p:cNvCxnSpPr/>
          <p:nvPr/>
        </p:nvCxnSpPr>
        <p:spPr>
          <a:xfrm>
            <a:off x="6096000" y="3487620"/>
            <a:ext cx="0" cy="1937450"/>
          </a:xfrm>
          <a:prstGeom prst="line">
            <a:avLst/>
          </a:prstGeom>
          <a:ln w="6350" cap="rnd">
            <a:solidFill>
              <a:schemeClr val="bg1">
                <a:lumMod val="75000"/>
              </a:schemeClr>
            </a:solidFill>
            <a:round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A_直接连接符 18"/>
          <p:cNvCxnSpPr/>
          <p:nvPr/>
        </p:nvCxnSpPr>
        <p:spPr>
          <a:xfrm>
            <a:off x="9120336" y="3487620"/>
            <a:ext cx="0" cy="1937450"/>
          </a:xfrm>
          <a:prstGeom prst="line">
            <a:avLst/>
          </a:prstGeom>
          <a:ln w="6350" cap="rnd">
            <a:solidFill>
              <a:schemeClr val="bg1">
                <a:lumMod val="75000"/>
              </a:schemeClr>
            </a:solidFill>
            <a:round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9" grpId="0"/>
      <p:bldP spid="10" grpId="0"/>
      <p:bldP spid="12" grpId="0"/>
      <p:bldP spid="13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空心符 1"/>
          <p:cNvSpPr/>
          <p:nvPr/>
        </p:nvSpPr>
        <p:spPr>
          <a:xfrm flipV="1">
            <a:off x="1934019" y="2719117"/>
            <a:ext cx="1211599" cy="1211602"/>
          </a:xfrm>
          <a:prstGeom prst="blockArc">
            <a:avLst>
              <a:gd name="adj1" fmla="val 10800000"/>
              <a:gd name="adj2" fmla="val 19093"/>
              <a:gd name="adj3" fmla="val 14285"/>
            </a:avLst>
          </a:prstGeom>
          <a:solidFill>
            <a:schemeClr val="bg1">
              <a:lumMod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5" name="PA_矩形 2"/>
          <p:cNvSpPr/>
          <p:nvPr/>
        </p:nvSpPr>
        <p:spPr>
          <a:xfrm>
            <a:off x="2445397" y="3894529"/>
            <a:ext cx="188844" cy="426249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6" name="PA_矩形 3"/>
          <p:cNvSpPr/>
          <p:nvPr/>
        </p:nvSpPr>
        <p:spPr>
          <a:xfrm>
            <a:off x="2199899" y="4318081"/>
            <a:ext cx="679840" cy="80933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7" name="PA_Rectangle: Rounded Corners 5"/>
          <p:cNvSpPr/>
          <p:nvPr/>
        </p:nvSpPr>
        <p:spPr>
          <a:xfrm>
            <a:off x="2157438" y="2190815"/>
            <a:ext cx="764762" cy="151003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8" name="PA_空心符 8"/>
          <p:cNvSpPr/>
          <p:nvPr/>
        </p:nvSpPr>
        <p:spPr>
          <a:xfrm flipV="1">
            <a:off x="4226883" y="2719117"/>
            <a:ext cx="1211599" cy="1211602"/>
          </a:xfrm>
          <a:prstGeom prst="blockArc">
            <a:avLst>
              <a:gd name="adj1" fmla="val 10800000"/>
              <a:gd name="adj2" fmla="val 19093"/>
              <a:gd name="adj3" fmla="val 14285"/>
            </a:avLst>
          </a:prstGeom>
          <a:solidFill>
            <a:schemeClr val="bg1">
              <a:lumMod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9" name="PA_矩形 9"/>
          <p:cNvSpPr/>
          <p:nvPr/>
        </p:nvSpPr>
        <p:spPr>
          <a:xfrm>
            <a:off x="4738261" y="3894529"/>
            <a:ext cx="188844" cy="426249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10" name="PA_矩形 10"/>
          <p:cNvSpPr/>
          <p:nvPr/>
        </p:nvSpPr>
        <p:spPr>
          <a:xfrm>
            <a:off x="4492764" y="4318081"/>
            <a:ext cx="679840" cy="80933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11" name="PA_Rectangle: Rounded Corners 11"/>
          <p:cNvSpPr/>
          <p:nvPr/>
        </p:nvSpPr>
        <p:spPr>
          <a:xfrm>
            <a:off x="4450302" y="2190815"/>
            <a:ext cx="764762" cy="151003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12" name="PA_空心符 13"/>
          <p:cNvSpPr/>
          <p:nvPr/>
        </p:nvSpPr>
        <p:spPr>
          <a:xfrm flipV="1">
            <a:off x="6519748" y="2719117"/>
            <a:ext cx="1211599" cy="1211602"/>
          </a:xfrm>
          <a:prstGeom prst="blockArc">
            <a:avLst>
              <a:gd name="adj1" fmla="val 10800000"/>
              <a:gd name="adj2" fmla="val 19093"/>
              <a:gd name="adj3" fmla="val 14285"/>
            </a:avLst>
          </a:prstGeom>
          <a:solidFill>
            <a:schemeClr val="bg1">
              <a:lumMod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13" name="PA_矩形 14"/>
          <p:cNvSpPr/>
          <p:nvPr/>
        </p:nvSpPr>
        <p:spPr>
          <a:xfrm>
            <a:off x="7031126" y="3894529"/>
            <a:ext cx="188844" cy="426249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14" name="PA_矩形 15"/>
          <p:cNvSpPr/>
          <p:nvPr/>
        </p:nvSpPr>
        <p:spPr>
          <a:xfrm>
            <a:off x="6785628" y="4318081"/>
            <a:ext cx="679840" cy="80933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15" name="PA_Rectangle: Rounded Corners 16"/>
          <p:cNvSpPr/>
          <p:nvPr/>
        </p:nvSpPr>
        <p:spPr>
          <a:xfrm>
            <a:off x="6743167" y="2190815"/>
            <a:ext cx="764762" cy="151003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16" name="PA_空心符 18"/>
          <p:cNvSpPr/>
          <p:nvPr/>
        </p:nvSpPr>
        <p:spPr>
          <a:xfrm flipV="1">
            <a:off x="8812611" y="2719117"/>
            <a:ext cx="1211599" cy="1211602"/>
          </a:xfrm>
          <a:prstGeom prst="blockArc">
            <a:avLst>
              <a:gd name="adj1" fmla="val 10800000"/>
              <a:gd name="adj2" fmla="val 19093"/>
              <a:gd name="adj3" fmla="val 14285"/>
            </a:avLst>
          </a:prstGeom>
          <a:solidFill>
            <a:schemeClr val="bg1">
              <a:lumMod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17" name="PA_矩形 19"/>
          <p:cNvSpPr/>
          <p:nvPr/>
        </p:nvSpPr>
        <p:spPr>
          <a:xfrm>
            <a:off x="9323989" y="3894529"/>
            <a:ext cx="188844" cy="426249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18" name="PA_矩形 20"/>
          <p:cNvSpPr/>
          <p:nvPr/>
        </p:nvSpPr>
        <p:spPr>
          <a:xfrm>
            <a:off x="9078491" y="4318081"/>
            <a:ext cx="679840" cy="80933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19" name="PA_Rectangle: Rounded Corners 21"/>
          <p:cNvSpPr/>
          <p:nvPr/>
        </p:nvSpPr>
        <p:spPr>
          <a:xfrm>
            <a:off x="9036030" y="2190815"/>
            <a:ext cx="764762" cy="151003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20" name="PA_Rectangle: Rounded Corners 23"/>
          <p:cNvSpPr/>
          <p:nvPr/>
        </p:nvSpPr>
        <p:spPr>
          <a:xfrm>
            <a:off x="2157438" y="2831003"/>
            <a:ext cx="764762" cy="8698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21" name="PA_Rectangle: Rounded Corners 24"/>
          <p:cNvSpPr/>
          <p:nvPr/>
        </p:nvSpPr>
        <p:spPr>
          <a:xfrm>
            <a:off x="4450302" y="2522593"/>
            <a:ext cx="764762" cy="117825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22" name="PA_Rectangle: Rounded Corners 25"/>
          <p:cNvSpPr/>
          <p:nvPr/>
        </p:nvSpPr>
        <p:spPr>
          <a:xfrm>
            <a:off x="6743167" y="2637324"/>
            <a:ext cx="764762" cy="106352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23" name="PA_Rectangle: Rounded Corners 26"/>
          <p:cNvSpPr/>
          <p:nvPr/>
        </p:nvSpPr>
        <p:spPr>
          <a:xfrm>
            <a:off x="9036030" y="2382557"/>
            <a:ext cx="764762" cy="1318291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24" name="PA_文本框 22"/>
          <p:cNvSpPr txBox="1"/>
          <p:nvPr/>
        </p:nvSpPr>
        <p:spPr>
          <a:xfrm>
            <a:off x="8262322" y="4973843"/>
            <a:ext cx="2324654" cy="508982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rmAutofit/>
          </a:bodyPr>
          <a:lstStyle/>
          <a:p>
            <a:pPr algn="ctr" defTabSz="913765">
              <a:lnSpc>
                <a:spcPct val="120000"/>
              </a:lnSpc>
              <a:defRPr/>
            </a:pPr>
            <a:r>
              <a:rPr lang="zh-CN" altLang="en-US" sz="1050">
                <a:ea typeface="黑体" charset="0"/>
              </a:rPr>
              <a:t>此部分内容作为文字排版占位显示</a:t>
            </a:r>
            <a:br>
              <a:rPr lang="zh-CN" altLang="en-US" sz="1050">
                <a:ea typeface="黑体" charset="0"/>
              </a:rPr>
            </a:br>
            <a:r>
              <a:rPr lang="zh-CN" altLang="en-US" sz="1050">
                <a:ea typeface="黑体" charset="0"/>
              </a:rPr>
              <a:t>（建议使用主题字体）</a:t>
            </a:r>
            <a:endParaRPr>
              <a:ea typeface="黑体" charset="0"/>
            </a:endParaRPr>
          </a:p>
        </p:txBody>
      </p:sp>
      <p:sp>
        <p:nvSpPr>
          <p:cNvPr id="25" name="PA_矩形 27"/>
          <p:cNvSpPr/>
          <p:nvPr/>
        </p:nvSpPr>
        <p:spPr>
          <a:xfrm>
            <a:off x="8363904" y="4708139"/>
            <a:ext cx="2121490" cy="212570"/>
          </a:xfrm>
          <a:prstGeom prst="rect">
            <a:avLst/>
          </a:prstGeom>
        </p:spPr>
        <p:txBody>
          <a:bodyPr wrap="none" lIns="72000" tIns="0" rIns="72000" bIns="0">
            <a:normAutofit fontScale="92500" lnSpcReduction="20000"/>
          </a:bodyPr>
          <a:lstStyle/>
          <a:p>
            <a:pPr lvl="0" algn="ctr" defTabSz="913765">
              <a:defRPr/>
            </a:pPr>
            <a:r>
              <a:rPr lang="zh-CN" altLang="en-US" b="1">
                <a:solidFill>
                  <a:schemeClr val="accent6"/>
                </a:solidFill>
                <a:ea typeface="黑体" charset="0"/>
              </a:rPr>
              <a:t>标题文本预设</a:t>
            </a:r>
            <a:endParaRPr>
              <a:ea typeface="黑体" charset="0"/>
            </a:endParaRPr>
          </a:p>
        </p:txBody>
      </p:sp>
      <p:sp>
        <p:nvSpPr>
          <p:cNvPr id="26" name="PA_文本框 28"/>
          <p:cNvSpPr txBox="1"/>
          <p:nvPr/>
        </p:nvSpPr>
        <p:spPr>
          <a:xfrm>
            <a:off x="5968040" y="4973843"/>
            <a:ext cx="2324654" cy="508982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rmAutofit/>
          </a:bodyPr>
          <a:lstStyle/>
          <a:p>
            <a:pPr algn="ctr" defTabSz="913765">
              <a:lnSpc>
                <a:spcPct val="120000"/>
              </a:lnSpc>
              <a:defRPr/>
            </a:pPr>
            <a:r>
              <a:rPr lang="zh-CN" altLang="en-US" sz="1050">
                <a:ea typeface="黑体" charset="0"/>
              </a:rPr>
              <a:t>此部分内容作为文字排版占位显示</a:t>
            </a:r>
            <a:br>
              <a:rPr lang="zh-CN" altLang="en-US" sz="1050">
                <a:ea typeface="黑体" charset="0"/>
              </a:rPr>
            </a:br>
            <a:r>
              <a:rPr lang="zh-CN" altLang="en-US" sz="1050">
                <a:ea typeface="黑体" charset="0"/>
              </a:rPr>
              <a:t>（建议使用主题字体）</a:t>
            </a:r>
            <a:endParaRPr>
              <a:ea typeface="黑体" charset="0"/>
            </a:endParaRPr>
          </a:p>
        </p:txBody>
      </p:sp>
      <p:sp>
        <p:nvSpPr>
          <p:cNvPr id="27" name="PA_矩形 29"/>
          <p:cNvSpPr/>
          <p:nvPr/>
        </p:nvSpPr>
        <p:spPr>
          <a:xfrm>
            <a:off x="6069622" y="4708139"/>
            <a:ext cx="2121490" cy="212570"/>
          </a:xfrm>
          <a:prstGeom prst="rect">
            <a:avLst/>
          </a:prstGeom>
        </p:spPr>
        <p:txBody>
          <a:bodyPr wrap="none" lIns="72000" tIns="0" rIns="72000" bIns="0">
            <a:normAutofit fontScale="92500" lnSpcReduction="20000"/>
          </a:bodyPr>
          <a:lstStyle/>
          <a:p>
            <a:pPr lvl="0" algn="ctr" defTabSz="913765">
              <a:defRPr/>
            </a:pPr>
            <a:r>
              <a:rPr lang="zh-CN" altLang="en-US" b="1">
                <a:solidFill>
                  <a:schemeClr val="accent4"/>
                </a:solidFill>
                <a:ea typeface="黑体" charset="0"/>
              </a:rPr>
              <a:t>标题文本预设</a:t>
            </a:r>
            <a:endParaRPr>
              <a:ea typeface="黑体" charset="0"/>
            </a:endParaRPr>
          </a:p>
        </p:txBody>
      </p:sp>
      <p:sp>
        <p:nvSpPr>
          <p:cNvPr id="28" name="PA_文本框 30"/>
          <p:cNvSpPr txBox="1"/>
          <p:nvPr/>
        </p:nvSpPr>
        <p:spPr>
          <a:xfrm>
            <a:off x="3657312" y="4973843"/>
            <a:ext cx="2324654" cy="508982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rmAutofit/>
          </a:bodyPr>
          <a:lstStyle/>
          <a:p>
            <a:pPr algn="ctr" defTabSz="913765">
              <a:lnSpc>
                <a:spcPct val="120000"/>
              </a:lnSpc>
              <a:defRPr/>
            </a:pPr>
            <a:r>
              <a:rPr lang="zh-CN" altLang="en-US" sz="1050">
                <a:ea typeface="黑体" charset="0"/>
              </a:rPr>
              <a:t>此部分内容作为文字排版占位显示</a:t>
            </a:r>
            <a:br>
              <a:rPr lang="zh-CN" altLang="en-US" sz="1050">
                <a:ea typeface="黑体" charset="0"/>
              </a:rPr>
            </a:br>
            <a:r>
              <a:rPr lang="zh-CN" altLang="en-US" sz="1050">
                <a:ea typeface="黑体" charset="0"/>
              </a:rPr>
              <a:t>（建议使用主题字体）</a:t>
            </a:r>
            <a:endParaRPr>
              <a:ea typeface="黑体" charset="0"/>
            </a:endParaRPr>
          </a:p>
        </p:txBody>
      </p:sp>
      <p:sp>
        <p:nvSpPr>
          <p:cNvPr id="29" name="PA_矩形 31"/>
          <p:cNvSpPr/>
          <p:nvPr/>
        </p:nvSpPr>
        <p:spPr>
          <a:xfrm>
            <a:off x="3758894" y="4708139"/>
            <a:ext cx="2121490" cy="212570"/>
          </a:xfrm>
          <a:prstGeom prst="rect">
            <a:avLst/>
          </a:prstGeom>
        </p:spPr>
        <p:txBody>
          <a:bodyPr wrap="none" lIns="72000" tIns="0" rIns="72000" bIns="0">
            <a:normAutofit fontScale="92500" lnSpcReduction="20000"/>
          </a:bodyPr>
          <a:lstStyle/>
          <a:p>
            <a:pPr lvl="0" algn="ctr" defTabSz="913765">
              <a:defRPr/>
            </a:pPr>
            <a:r>
              <a:rPr lang="zh-CN" altLang="en-US" b="1">
                <a:solidFill>
                  <a:schemeClr val="accent2"/>
                </a:solidFill>
                <a:ea typeface="黑体" charset="0"/>
              </a:rPr>
              <a:t>标题文本预设</a:t>
            </a:r>
            <a:endParaRPr>
              <a:ea typeface="黑体" charset="0"/>
            </a:endParaRPr>
          </a:p>
        </p:txBody>
      </p:sp>
      <p:sp>
        <p:nvSpPr>
          <p:cNvPr id="30" name="PA_文本框 32"/>
          <p:cNvSpPr txBox="1"/>
          <p:nvPr/>
        </p:nvSpPr>
        <p:spPr>
          <a:xfrm>
            <a:off x="1379476" y="4973843"/>
            <a:ext cx="2324654" cy="508982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rmAutofit/>
          </a:bodyPr>
          <a:lstStyle/>
          <a:p>
            <a:pPr algn="ctr" defTabSz="913765">
              <a:lnSpc>
                <a:spcPct val="120000"/>
              </a:lnSpc>
              <a:defRPr/>
            </a:pPr>
            <a:r>
              <a:rPr lang="zh-CN" altLang="en-US" sz="1050">
                <a:ea typeface="黑体" charset="0"/>
              </a:rPr>
              <a:t>此部分内容作为文字排版占位显示</a:t>
            </a:r>
            <a:br>
              <a:rPr lang="zh-CN" altLang="en-US" sz="1050">
                <a:ea typeface="黑体" charset="0"/>
              </a:rPr>
            </a:br>
            <a:r>
              <a:rPr lang="zh-CN" altLang="en-US" sz="1050">
                <a:ea typeface="黑体" charset="0"/>
              </a:rPr>
              <a:t>（建议使用主题字体）</a:t>
            </a:r>
            <a:endParaRPr>
              <a:ea typeface="黑体" charset="0"/>
            </a:endParaRPr>
          </a:p>
        </p:txBody>
      </p:sp>
      <p:sp>
        <p:nvSpPr>
          <p:cNvPr id="31" name="PA_矩形 33"/>
          <p:cNvSpPr/>
          <p:nvPr/>
        </p:nvSpPr>
        <p:spPr>
          <a:xfrm>
            <a:off x="1481058" y="4708139"/>
            <a:ext cx="2121490" cy="212570"/>
          </a:xfrm>
          <a:prstGeom prst="rect">
            <a:avLst/>
          </a:prstGeom>
        </p:spPr>
        <p:txBody>
          <a:bodyPr wrap="none" lIns="72000" tIns="0" rIns="72000" bIns="0">
            <a:normAutofit fontScale="92500" lnSpcReduction="20000"/>
          </a:bodyPr>
          <a:lstStyle/>
          <a:p>
            <a:pPr lvl="0" algn="ctr" defTabSz="913765">
              <a:defRPr/>
            </a:pPr>
            <a:r>
              <a:rPr lang="zh-CN" altLang="en-US" b="1">
                <a:solidFill>
                  <a:schemeClr val="accent1"/>
                </a:solidFill>
                <a:ea typeface="黑体" charset="0"/>
              </a:rPr>
              <a:t>标题文本预设</a:t>
            </a:r>
            <a:endParaRPr>
              <a:ea typeface="黑体" charset="0"/>
            </a:endParaRPr>
          </a:p>
        </p:txBody>
      </p:sp>
      <p:sp>
        <p:nvSpPr>
          <p:cNvPr id="32" name="PA_Freeform: Shape 43"/>
          <p:cNvSpPr/>
          <p:nvPr/>
        </p:nvSpPr>
        <p:spPr bwMode="auto">
          <a:xfrm>
            <a:off x="4617233" y="3064335"/>
            <a:ext cx="404808" cy="444659"/>
          </a:xfrm>
          <a:custGeom>
            <a:avLst/>
            <a:gdLst>
              <a:gd name="connsiteX0" fmla="*/ 265967 w 306388"/>
              <a:gd name="connsiteY0" fmla="*/ 243697 h 336550"/>
              <a:gd name="connsiteX1" fmla="*/ 232996 w 306388"/>
              <a:gd name="connsiteY1" fmla="*/ 278234 h 336550"/>
              <a:gd name="connsiteX2" fmla="*/ 219808 w 306388"/>
              <a:gd name="connsiteY2" fmla="*/ 264950 h 336550"/>
              <a:gd name="connsiteX3" fmla="*/ 203982 w 306388"/>
              <a:gd name="connsiteY3" fmla="*/ 264950 h 336550"/>
              <a:gd name="connsiteX4" fmla="*/ 203982 w 306388"/>
              <a:gd name="connsiteY4" fmla="*/ 280890 h 336550"/>
              <a:gd name="connsiteX5" fmla="*/ 225083 w 306388"/>
              <a:gd name="connsiteY5" fmla="*/ 300815 h 336550"/>
              <a:gd name="connsiteX6" fmla="*/ 232996 w 306388"/>
              <a:gd name="connsiteY6" fmla="*/ 304800 h 336550"/>
              <a:gd name="connsiteX7" fmla="*/ 239591 w 306388"/>
              <a:gd name="connsiteY7" fmla="*/ 300815 h 336550"/>
              <a:gd name="connsiteX8" fmla="*/ 281794 w 306388"/>
              <a:gd name="connsiteY8" fmla="*/ 259637 h 336550"/>
              <a:gd name="connsiteX9" fmla="*/ 281794 w 306388"/>
              <a:gd name="connsiteY9" fmla="*/ 243697 h 336550"/>
              <a:gd name="connsiteX10" fmla="*/ 265967 w 306388"/>
              <a:gd name="connsiteY10" fmla="*/ 243697 h 336550"/>
              <a:gd name="connsiteX11" fmla="*/ 242094 w 306388"/>
              <a:gd name="connsiteY11" fmla="*/ 209550 h 336550"/>
              <a:gd name="connsiteX12" fmla="*/ 306388 w 306388"/>
              <a:gd name="connsiteY12" fmla="*/ 273050 h 336550"/>
              <a:gd name="connsiteX13" fmla="*/ 242094 w 306388"/>
              <a:gd name="connsiteY13" fmla="*/ 336550 h 336550"/>
              <a:gd name="connsiteX14" fmla="*/ 177800 w 306388"/>
              <a:gd name="connsiteY14" fmla="*/ 273050 h 336550"/>
              <a:gd name="connsiteX15" fmla="*/ 242094 w 306388"/>
              <a:gd name="connsiteY15" fmla="*/ 209550 h 336550"/>
              <a:gd name="connsiteX16" fmla="*/ 65986 w 306388"/>
              <a:gd name="connsiteY16" fmla="*/ 133087 h 336550"/>
              <a:gd name="connsiteX17" fmla="*/ 69946 w 306388"/>
              <a:gd name="connsiteY17" fmla="*/ 135738 h 336550"/>
              <a:gd name="connsiteX18" fmla="*/ 104259 w 306388"/>
              <a:gd name="connsiteY18" fmla="*/ 228503 h 336550"/>
              <a:gd name="connsiteX19" fmla="*/ 116136 w 306388"/>
              <a:gd name="connsiteY19" fmla="*/ 228503 h 336550"/>
              <a:gd name="connsiteX20" fmla="*/ 149130 w 306388"/>
              <a:gd name="connsiteY20" fmla="*/ 135738 h 336550"/>
              <a:gd name="connsiteX21" fmla="*/ 155728 w 306388"/>
              <a:gd name="connsiteY21" fmla="*/ 133087 h 336550"/>
              <a:gd name="connsiteX22" fmla="*/ 184762 w 306388"/>
              <a:gd name="connsiteY22" fmla="*/ 138388 h 336550"/>
              <a:gd name="connsiteX23" fmla="*/ 219075 w 306388"/>
              <a:gd name="connsiteY23" fmla="*/ 184771 h 336550"/>
              <a:gd name="connsiteX24" fmla="*/ 219075 w 306388"/>
              <a:gd name="connsiteY24" fmla="*/ 195373 h 336550"/>
              <a:gd name="connsiteX25" fmla="*/ 161007 w 306388"/>
              <a:gd name="connsiteY25" fmla="*/ 273561 h 336550"/>
              <a:gd name="connsiteX26" fmla="*/ 162327 w 306388"/>
              <a:gd name="connsiteY26" fmla="*/ 284162 h 336550"/>
              <a:gd name="connsiteX27" fmla="*/ 21116 w 306388"/>
              <a:gd name="connsiteY27" fmla="*/ 284162 h 336550"/>
              <a:gd name="connsiteX28" fmla="*/ 0 w 306388"/>
              <a:gd name="connsiteY28" fmla="*/ 262959 h 336550"/>
              <a:gd name="connsiteX29" fmla="*/ 0 w 306388"/>
              <a:gd name="connsiteY29" fmla="*/ 186096 h 336550"/>
              <a:gd name="connsiteX30" fmla="*/ 34313 w 306388"/>
              <a:gd name="connsiteY30" fmla="*/ 138388 h 336550"/>
              <a:gd name="connsiteX31" fmla="*/ 65986 w 306388"/>
              <a:gd name="connsiteY31" fmla="*/ 133087 h 336550"/>
              <a:gd name="connsiteX32" fmla="*/ 103043 w 306388"/>
              <a:gd name="connsiteY32" fmla="*/ 125412 h 336550"/>
              <a:gd name="connsiteX33" fmla="*/ 117331 w 306388"/>
              <a:gd name="connsiteY33" fmla="*/ 125412 h 336550"/>
              <a:gd name="connsiteX34" fmla="*/ 122526 w 306388"/>
              <a:gd name="connsiteY34" fmla="*/ 128077 h 336550"/>
              <a:gd name="connsiteX35" fmla="*/ 122526 w 306388"/>
              <a:gd name="connsiteY35" fmla="*/ 136071 h 336550"/>
              <a:gd name="connsiteX36" fmla="*/ 116032 w 306388"/>
              <a:gd name="connsiteY36" fmla="*/ 148063 h 336550"/>
              <a:gd name="connsiteX37" fmla="*/ 118630 w 306388"/>
              <a:gd name="connsiteY37" fmla="*/ 178707 h 336550"/>
              <a:gd name="connsiteX38" fmla="*/ 112135 w 306388"/>
              <a:gd name="connsiteY38" fmla="*/ 197360 h 336550"/>
              <a:gd name="connsiteX39" fmla="*/ 108239 w 306388"/>
              <a:gd name="connsiteY39" fmla="*/ 197360 h 336550"/>
              <a:gd name="connsiteX40" fmla="*/ 100446 w 306388"/>
              <a:gd name="connsiteY40" fmla="*/ 178707 h 336550"/>
              <a:gd name="connsiteX41" fmla="*/ 104342 w 306388"/>
              <a:gd name="connsiteY41" fmla="*/ 148063 h 336550"/>
              <a:gd name="connsiteX42" fmla="*/ 96549 w 306388"/>
              <a:gd name="connsiteY42" fmla="*/ 136071 h 336550"/>
              <a:gd name="connsiteX43" fmla="*/ 97848 w 306388"/>
              <a:gd name="connsiteY43" fmla="*/ 128077 h 336550"/>
              <a:gd name="connsiteX44" fmla="*/ 103043 w 306388"/>
              <a:gd name="connsiteY44" fmla="*/ 125412 h 336550"/>
              <a:gd name="connsiteX45" fmla="*/ 110332 w 306388"/>
              <a:gd name="connsiteY45" fmla="*/ 0 h 336550"/>
              <a:gd name="connsiteX46" fmla="*/ 166689 w 306388"/>
              <a:gd name="connsiteY46" fmla="*/ 55563 h 336550"/>
              <a:gd name="connsiteX47" fmla="*/ 110332 w 306388"/>
              <a:gd name="connsiteY47" fmla="*/ 111126 h 336550"/>
              <a:gd name="connsiteX48" fmla="*/ 53975 w 306388"/>
              <a:gd name="connsiteY48" fmla="*/ 55563 h 336550"/>
              <a:gd name="connsiteX49" fmla="*/ 110332 w 306388"/>
              <a:gd name="connsiteY49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06388" h="336550">
                <a:moveTo>
                  <a:pt x="265967" y="243697"/>
                </a:moveTo>
                <a:cubicBezTo>
                  <a:pt x="265967" y="243697"/>
                  <a:pt x="265967" y="243697"/>
                  <a:pt x="232996" y="278234"/>
                </a:cubicBezTo>
                <a:cubicBezTo>
                  <a:pt x="232996" y="278234"/>
                  <a:pt x="232996" y="278234"/>
                  <a:pt x="219808" y="264950"/>
                </a:cubicBezTo>
                <a:cubicBezTo>
                  <a:pt x="214532" y="260965"/>
                  <a:pt x="207938" y="260965"/>
                  <a:pt x="203982" y="264950"/>
                </a:cubicBezTo>
                <a:cubicBezTo>
                  <a:pt x="200025" y="268935"/>
                  <a:pt x="200025" y="275577"/>
                  <a:pt x="203982" y="280890"/>
                </a:cubicBezTo>
                <a:cubicBezTo>
                  <a:pt x="203982" y="280890"/>
                  <a:pt x="203982" y="280890"/>
                  <a:pt x="225083" y="300815"/>
                </a:cubicBezTo>
                <a:cubicBezTo>
                  <a:pt x="227721" y="303472"/>
                  <a:pt x="230359" y="304800"/>
                  <a:pt x="232996" y="304800"/>
                </a:cubicBezTo>
                <a:cubicBezTo>
                  <a:pt x="235634" y="304800"/>
                  <a:pt x="238272" y="303472"/>
                  <a:pt x="239591" y="300815"/>
                </a:cubicBezTo>
                <a:cubicBezTo>
                  <a:pt x="239591" y="300815"/>
                  <a:pt x="239591" y="300815"/>
                  <a:pt x="281794" y="259637"/>
                </a:cubicBezTo>
                <a:cubicBezTo>
                  <a:pt x="285750" y="255652"/>
                  <a:pt x="285750" y="249011"/>
                  <a:pt x="281794" y="243697"/>
                </a:cubicBezTo>
                <a:cubicBezTo>
                  <a:pt x="277837" y="239712"/>
                  <a:pt x="271243" y="239712"/>
                  <a:pt x="265967" y="243697"/>
                </a:cubicBezTo>
                <a:close/>
                <a:moveTo>
                  <a:pt x="242094" y="209550"/>
                </a:moveTo>
                <a:cubicBezTo>
                  <a:pt x="277603" y="209550"/>
                  <a:pt x="306388" y="237980"/>
                  <a:pt x="306388" y="273050"/>
                </a:cubicBezTo>
                <a:cubicBezTo>
                  <a:pt x="306388" y="308120"/>
                  <a:pt x="277603" y="336550"/>
                  <a:pt x="242094" y="336550"/>
                </a:cubicBezTo>
                <a:cubicBezTo>
                  <a:pt x="206585" y="336550"/>
                  <a:pt x="177800" y="308120"/>
                  <a:pt x="177800" y="273050"/>
                </a:cubicBezTo>
                <a:cubicBezTo>
                  <a:pt x="177800" y="237980"/>
                  <a:pt x="206585" y="209550"/>
                  <a:pt x="242094" y="209550"/>
                </a:cubicBezTo>
                <a:close/>
                <a:moveTo>
                  <a:pt x="65986" y="133087"/>
                </a:moveTo>
                <a:cubicBezTo>
                  <a:pt x="67306" y="133087"/>
                  <a:pt x="69946" y="134413"/>
                  <a:pt x="69946" y="135738"/>
                </a:cubicBezTo>
                <a:cubicBezTo>
                  <a:pt x="69946" y="135738"/>
                  <a:pt x="69946" y="135738"/>
                  <a:pt x="104259" y="228503"/>
                </a:cubicBezTo>
                <a:cubicBezTo>
                  <a:pt x="105578" y="233804"/>
                  <a:pt x="113497" y="233804"/>
                  <a:pt x="116136" y="228503"/>
                </a:cubicBezTo>
                <a:cubicBezTo>
                  <a:pt x="116136" y="228503"/>
                  <a:pt x="116136" y="228503"/>
                  <a:pt x="149130" y="135738"/>
                </a:cubicBezTo>
                <a:cubicBezTo>
                  <a:pt x="150449" y="133087"/>
                  <a:pt x="153089" y="131762"/>
                  <a:pt x="155728" y="133087"/>
                </a:cubicBezTo>
                <a:cubicBezTo>
                  <a:pt x="155728" y="133087"/>
                  <a:pt x="155728" y="133087"/>
                  <a:pt x="184762" y="138388"/>
                </a:cubicBezTo>
                <a:cubicBezTo>
                  <a:pt x="205878" y="145014"/>
                  <a:pt x="219075" y="163567"/>
                  <a:pt x="219075" y="184771"/>
                </a:cubicBezTo>
                <a:cubicBezTo>
                  <a:pt x="219075" y="184771"/>
                  <a:pt x="219075" y="184771"/>
                  <a:pt x="219075" y="195373"/>
                </a:cubicBezTo>
                <a:cubicBezTo>
                  <a:pt x="186082" y="204649"/>
                  <a:pt x="161007" y="236454"/>
                  <a:pt x="161007" y="273561"/>
                </a:cubicBezTo>
                <a:cubicBezTo>
                  <a:pt x="161007" y="277536"/>
                  <a:pt x="161007" y="280187"/>
                  <a:pt x="162327" y="284162"/>
                </a:cubicBezTo>
                <a:cubicBezTo>
                  <a:pt x="162327" y="284162"/>
                  <a:pt x="162327" y="284162"/>
                  <a:pt x="21116" y="284162"/>
                </a:cubicBezTo>
                <a:cubicBezTo>
                  <a:pt x="9238" y="284162"/>
                  <a:pt x="0" y="274886"/>
                  <a:pt x="0" y="262959"/>
                </a:cubicBezTo>
                <a:cubicBezTo>
                  <a:pt x="0" y="262959"/>
                  <a:pt x="0" y="262959"/>
                  <a:pt x="0" y="186096"/>
                </a:cubicBezTo>
                <a:cubicBezTo>
                  <a:pt x="0" y="163567"/>
                  <a:pt x="14517" y="145014"/>
                  <a:pt x="34313" y="138388"/>
                </a:cubicBezTo>
                <a:cubicBezTo>
                  <a:pt x="34313" y="138388"/>
                  <a:pt x="65986" y="133087"/>
                  <a:pt x="65986" y="133087"/>
                </a:cubicBezTo>
                <a:close/>
                <a:moveTo>
                  <a:pt x="103043" y="125412"/>
                </a:moveTo>
                <a:cubicBezTo>
                  <a:pt x="103043" y="125412"/>
                  <a:pt x="103043" y="125412"/>
                  <a:pt x="117331" y="125412"/>
                </a:cubicBezTo>
                <a:cubicBezTo>
                  <a:pt x="118630" y="125412"/>
                  <a:pt x="121227" y="126745"/>
                  <a:pt x="122526" y="128077"/>
                </a:cubicBezTo>
                <a:cubicBezTo>
                  <a:pt x="123825" y="129409"/>
                  <a:pt x="123825" y="133406"/>
                  <a:pt x="122526" y="136071"/>
                </a:cubicBezTo>
                <a:cubicBezTo>
                  <a:pt x="122526" y="136071"/>
                  <a:pt x="122526" y="136071"/>
                  <a:pt x="116032" y="148063"/>
                </a:cubicBezTo>
                <a:cubicBezTo>
                  <a:pt x="116032" y="148063"/>
                  <a:pt x="116032" y="148063"/>
                  <a:pt x="118630" y="178707"/>
                </a:cubicBezTo>
                <a:cubicBezTo>
                  <a:pt x="118630" y="178707"/>
                  <a:pt x="118630" y="178707"/>
                  <a:pt x="112135" y="197360"/>
                </a:cubicBezTo>
                <a:cubicBezTo>
                  <a:pt x="110836" y="200025"/>
                  <a:pt x="108239" y="200025"/>
                  <a:pt x="108239" y="197360"/>
                </a:cubicBezTo>
                <a:cubicBezTo>
                  <a:pt x="108239" y="197360"/>
                  <a:pt x="108239" y="197360"/>
                  <a:pt x="100446" y="178707"/>
                </a:cubicBezTo>
                <a:cubicBezTo>
                  <a:pt x="100446" y="178707"/>
                  <a:pt x="100446" y="178707"/>
                  <a:pt x="104342" y="148063"/>
                </a:cubicBezTo>
                <a:cubicBezTo>
                  <a:pt x="104342" y="148063"/>
                  <a:pt x="104342" y="148063"/>
                  <a:pt x="96549" y="136071"/>
                </a:cubicBezTo>
                <a:cubicBezTo>
                  <a:pt x="95250" y="133406"/>
                  <a:pt x="95250" y="129409"/>
                  <a:pt x="97848" y="128077"/>
                </a:cubicBezTo>
                <a:cubicBezTo>
                  <a:pt x="99147" y="126745"/>
                  <a:pt x="100446" y="125412"/>
                  <a:pt x="103043" y="125412"/>
                </a:cubicBezTo>
                <a:close/>
                <a:moveTo>
                  <a:pt x="110332" y="0"/>
                </a:moveTo>
                <a:cubicBezTo>
                  <a:pt x="141457" y="0"/>
                  <a:pt x="166689" y="24876"/>
                  <a:pt x="166689" y="55563"/>
                </a:cubicBezTo>
                <a:cubicBezTo>
                  <a:pt x="166689" y="86250"/>
                  <a:pt x="141457" y="111126"/>
                  <a:pt x="110332" y="111126"/>
                </a:cubicBezTo>
                <a:cubicBezTo>
                  <a:pt x="79207" y="111126"/>
                  <a:pt x="53975" y="86250"/>
                  <a:pt x="53975" y="55563"/>
                </a:cubicBezTo>
                <a:cubicBezTo>
                  <a:pt x="53975" y="24876"/>
                  <a:pt x="79207" y="0"/>
                  <a:pt x="11033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33" name="PA_矩形 38"/>
          <p:cNvSpPr/>
          <p:nvPr/>
        </p:nvSpPr>
        <p:spPr>
          <a:xfrm>
            <a:off x="2199899" y="1700808"/>
            <a:ext cx="904415" cy="523221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lvl="0" defTabSz="913765">
              <a:defRPr/>
            </a:pPr>
            <a:r>
              <a:rPr lang="en-US" altLang="zh-CN" sz="2800" b="1">
                <a:solidFill>
                  <a:schemeClr val="accent1"/>
                </a:solidFill>
                <a:ea typeface="黑体" charset="0"/>
              </a:rPr>
              <a:t>40%</a:t>
            </a:r>
            <a:endParaRPr>
              <a:ea typeface="黑体" charset="0"/>
            </a:endParaRPr>
          </a:p>
        </p:txBody>
      </p:sp>
      <p:sp>
        <p:nvSpPr>
          <p:cNvPr id="34" name="PA_Freeform: Shape 45"/>
          <p:cNvSpPr/>
          <p:nvPr/>
        </p:nvSpPr>
        <p:spPr bwMode="auto">
          <a:xfrm>
            <a:off x="9229410" y="3079057"/>
            <a:ext cx="378001" cy="415214"/>
          </a:xfrm>
          <a:custGeom>
            <a:avLst/>
            <a:gdLst>
              <a:gd name="connsiteX0" fmla="*/ 265967 w 306388"/>
              <a:gd name="connsiteY0" fmla="*/ 243697 h 336550"/>
              <a:gd name="connsiteX1" fmla="*/ 232996 w 306388"/>
              <a:gd name="connsiteY1" fmla="*/ 278234 h 336550"/>
              <a:gd name="connsiteX2" fmla="*/ 219808 w 306388"/>
              <a:gd name="connsiteY2" fmla="*/ 264950 h 336550"/>
              <a:gd name="connsiteX3" fmla="*/ 203982 w 306388"/>
              <a:gd name="connsiteY3" fmla="*/ 264950 h 336550"/>
              <a:gd name="connsiteX4" fmla="*/ 203982 w 306388"/>
              <a:gd name="connsiteY4" fmla="*/ 280890 h 336550"/>
              <a:gd name="connsiteX5" fmla="*/ 225083 w 306388"/>
              <a:gd name="connsiteY5" fmla="*/ 300815 h 336550"/>
              <a:gd name="connsiteX6" fmla="*/ 232996 w 306388"/>
              <a:gd name="connsiteY6" fmla="*/ 304800 h 336550"/>
              <a:gd name="connsiteX7" fmla="*/ 239591 w 306388"/>
              <a:gd name="connsiteY7" fmla="*/ 300815 h 336550"/>
              <a:gd name="connsiteX8" fmla="*/ 281794 w 306388"/>
              <a:gd name="connsiteY8" fmla="*/ 259637 h 336550"/>
              <a:gd name="connsiteX9" fmla="*/ 281794 w 306388"/>
              <a:gd name="connsiteY9" fmla="*/ 243697 h 336550"/>
              <a:gd name="connsiteX10" fmla="*/ 265967 w 306388"/>
              <a:gd name="connsiteY10" fmla="*/ 243697 h 336550"/>
              <a:gd name="connsiteX11" fmla="*/ 242094 w 306388"/>
              <a:gd name="connsiteY11" fmla="*/ 209550 h 336550"/>
              <a:gd name="connsiteX12" fmla="*/ 306388 w 306388"/>
              <a:gd name="connsiteY12" fmla="*/ 273050 h 336550"/>
              <a:gd name="connsiteX13" fmla="*/ 242094 w 306388"/>
              <a:gd name="connsiteY13" fmla="*/ 336550 h 336550"/>
              <a:gd name="connsiteX14" fmla="*/ 177800 w 306388"/>
              <a:gd name="connsiteY14" fmla="*/ 273050 h 336550"/>
              <a:gd name="connsiteX15" fmla="*/ 242094 w 306388"/>
              <a:gd name="connsiteY15" fmla="*/ 209550 h 336550"/>
              <a:gd name="connsiteX16" fmla="*/ 65986 w 306388"/>
              <a:gd name="connsiteY16" fmla="*/ 133087 h 336550"/>
              <a:gd name="connsiteX17" fmla="*/ 69946 w 306388"/>
              <a:gd name="connsiteY17" fmla="*/ 135738 h 336550"/>
              <a:gd name="connsiteX18" fmla="*/ 104259 w 306388"/>
              <a:gd name="connsiteY18" fmla="*/ 228503 h 336550"/>
              <a:gd name="connsiteX19" fmla="*/ 116136 w 306388"/>
              <a:gd name="connsiteY19" fmla="*/ 228503 h 336550"/>
              <a:gd name="connsiteX20" fmla="*/ 149130 w 306388"/>
              <a:gd name="connsiteY20" fmla="*/ 135738 h 336550"/>
              <a:gd name="connsiteX21" fmla="*/ 155728 w 306388"/>
              <a:gd name="connsiteY21" fmla="*/ 133087 h 336550"/>
              <a:gd name="connsiteX22" fmla="*/ 184762 w 306388"/>
              <a:gd name="connsiteY22" fmla="*/ 138388 h 336550"/>
              <a:gd name="connsiteX23" fmla="*/ 219075 w 306388"/>
              <a:gd name="connsiteY23" fmla="*/ 184771 h 336550"/>
              <a:gd name="connsiteX24" fmla="*/ 219075 w 306388"/>
              <a:gd name="connsiteY24" fmla="*/ 195373 h 336550"/>
              <a:gd name="connsiteX25" fmla="*/ 161007 w 306388"/>
              <a:gd name="connsiteY25" fmla="*/ 273561 h 336550"/>
              <a:gd name="connsiteX26" fmla="*/ 162327 w 306388"/>
              <a:gd name="connsiteY26" fmla="*/ 284162 h 336550"/>
              <a:gd name="connsiteX27" fmla="*/ 21116 w 306388"/>
              <a:gd name="connsiteY27" fmla="*/ 284162 h 336550"/>
              <a:gd name="connsiteX28" fmla="*/ 0 w 306388"/>
              <a:gd name="connsiteY28" fmla="*/ 262959 h 336550"/>
              <a:gd name="connsiteX29" fmla="*/ 0 w 306388"/>
              <a:gd name="connsiteY29" fmla="*/ 186096 h 336550"/>
              <a:gd name="connsiteX30" fmla="*/ 34313 w 306388"/>
              <a:gd name="connsiteY30" fmla="*/ 138388 h 336550"/>
              <a:gd name="connsiteX31" fmla="*/ 65986 w 306388"/>
              <a:gd name="connsiteY31" fmla="*/ 133087 h 336550"/>
              <a:gd name="connsiteX32" fmla="*/ 103043 w 306388"/>
              <a:gd name="connsiteY32" fmla="*/ 125412 h 336550"/>
              <a:gd name="connsiteX33" fmla="*/ 117331 w 306388"/>
              <a:gd name="connsiteY33" fmla="*/ 125412 h 336550"/>
              <a:gd name="connsiteX34" fmla="*/ 122526 w 306388"/>
              <a:gd name="connsiteY34" fmla="*/ 128077 h 336550"/>
              <a:gd name="connsiteX35" fmla="*/ 122526 w 306388"/>
              <a:gd name="connsiteY35" fmla="*/ 136071 h 336550"/>
              <a:gd name="connsiteX36" fmla="*/ 116032 w 306388"/>
              <a:gd name="connsiteY36" fmla="*/ 148063 h 336550"/>
              <a:gd name="connsiteX37" fmla="*/ 118630 w 306388"/>
              <a:gd name="connsiteY37" fmla="*/ 178707 h 336550"/>
              <a:gd name="connsiteX38" fmla="*/ 112135 w 306388"/>
              <a:gd name="connsiteY38" fmla="*/ 197360 h 336550"/>
              <a:gd name="connsiteX39" fmla="*/ 108239 w 306388"/>
              <a:gd name="connsiteY39" fmla="*/ 197360 h 336550"/>
              <a:gd name="connsiteX40" fmla="*/ 100446 w 306388"/>
              <a:gd name="connsiteY40" fmla="*/ 178707 h 336550"/>
              <a:gd name="connsiteX41" fmla="*/ 104342 w 306388"/>
              <a:gd name="connsiteY41" fmla="*/ 148063 h 336550"/>
              <a:gd name="connsiteX42" fmla="*/ 96549 w 306388"/>
              <a:gd name="connsiteY42" fmla="*/ 136071 h 336550"/>
              <a:gd name="connsiteX43" fmla="*/ 97848 w 306388"/>
              <a:gd name="connsiteY43" fmla="*/ 128077 h 336550"/>
              <a:gd name="connsiteX44" fmla="*/ 103043 w 306388"/>
              <a:gd name="connsiteY44" fmla="*/ 125412 h 336550"/>
              <a:gd name="connsiteX45" fmla="*/ 110332 w 306388"/>
              <a:gd name="connsiteY45" fmla="*/ 0 h 336550"/>
              <a:gd name="connsiteX46" fmla="*/ 166689 w 306388"/>
              <a:gd name="connsiteY46" fmla="*/ 55563 h 336550"/>
              <a:gd name="connsiteX47" fmla="*/ 110332 w 306388"/>
              <a:gd name="connsiteY47" fmla="*/ 111126 h 336550"/>
              <a:gd name="connsiteX48" fmla="*/ 53975 w 306388"/>
              <a:gd name="connsiteY48" fmla="*/ 55563 h 336550"/>
              <a:gd name="connsiteX49" fmla="*/ 110332 w 306388"/>
              <a:gd name="connsiteY49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06388" h="336550">
                <a:moveTo>
                  <a:pt x="265967" y="243697"/>
                </a:moveTo>
                <a:cubicBezTo>
                  <a:pt x="265967" y="243697"/>
                  <a:pt x="265967" y="243697"/>
                  <a:pt x="232996" y="278234"/>
                </a:cubicBezTo>
                <a:cubicBezTo>
                  <a:pt x="232996" y="278234"/>
                  <a:pt x="232996" y="278234"/>
                  <a:pt x="219808" y="264950"/>
                </a:cubicBezTo>
                <a:cubicBezTo>
                  <a:pt x="214532" y="260965"/>
                  <a:pt x="207938" y="260965"/>
                  <a:pt x="203982" y="264950"/>
                </a:cubicBezTo>
                <a:cubicBezTo>
                  <a:pt x="200025" y="268935"/>
                  <a:pt x="200025" y="275577"/>
                  <a:pt x="203982" y="280890"/>
                </a:cubicBezTo>
                <a:cubicBezTo>
                  <a:pt x="203982" y="280890"/>
                  <a:pt x="203982" y="280890"/>
                  <a:pt x="225083" y="300815"/>
                </a:cubicBezTo>
                <a:cubicBezTo>
                  <a:pt x="227721" y="303472"/>
                  <a:pt x="230359" y="304800"/>
                  <a:pt x="232996" y="304800"/>
                </a:cubicBezTo>
                <a:cubicBezTo>
                  <a:pt x="235634" y="304800"/>
                  <a:pt x="238272" y="303472"/>
                  <a:pt x="239591" y="300815"/>
                </a:cubicBezTo>
                <a:cubicBezTo>
                  <a:pt x="239591" y="300815"/>
                  <a:pt x="239591" y="300815"/>
                  <a:pt x="281794" y="259637"/>
                </a:cubicBezTo>
                <a:cubicBezTo>
                  <a:pt x="285750" y="255652"/>
                  <a:pt x="285750" y="249011"/>
                  <a:pt x="281794" y="243697"/>
                </a:cubicBezTo>
                <a:cubicBezTo>
                  <a:pt x="277837" y="239712"/>
                  <a:pt x="271243" y="239712"/>
                  <a:pt x="265967" y="243697"/>
                </a:cubicBezTo>
                <a:close/>
                <a:moveTo>
                  <a:pt x="242094" y="209550"/>
                </a:moveTo>
                <a:cubicBezTo>
                  <a:pt x="277603" y="209550"/>
                  <a:pt x="306388" y="237980"/>
                  <a:pt x="306388" y="273050"/>
                </a:cubicBezTo>
                <a:cubicBezTo>
                  <a:pt x="306388" y="308120"/>
                  <a:pt x="277603" y="336550"/>
                  <a:pt x="242094" y="336550"/>
                </a:cubicBezTo>
                <a:cubicBezTo>
                  <a:pt x="206585" y="336550"/>
                  <a:pt x="177800" y="308120"/>
                  <a:pt x="177800" y="273050"/>
                </a:cubicBezTo>
                <a:cubicBezTo>
                  <a:pt x="177800" y="237980"/>
                  <a:pt x="206585" y="209550"/>
                  <a:pt x="242094" y="209550"/>
                </a:cubicBezTo>
                <a:close/>
                <a:moveTo>
                  <a:pt x="65986" y="133087"/>
                </a:moveTo>
                <a:cubicBezTo>
                  <a:pt x="67306" y="133087"/>
                  <a:pt x="69946" y="134413"/>
                  <a:pt x="69946" y="135738"/>
                </a:cubicBezTo>
                <a:cubicBezTo>
                  <a:pt x="69946" y="135738"/>
                  <a:pt x="69946" y="135738"/>
                  <a:pt x="104259" y="228503"/>
                </a:cubicBezTo>
                <a:cubicBezTo>
                  <a:pt x="105578" y="233804"/>
                  <a:pt x="113497" y="233804"/>
                  <a:pt x="116136" y="228503"/>
                </a:cubicBezTo>
                <a:cubicBezTo>
                  <a:pt x="116136" y="228503"/>
                  <a:pt x="116136" y="228503"/>
                  <a:pt x="149130" y="135738"/>
                </a:cubicBezTo>
                <a:cubicBezTo>
                  <a:pt x="150449" y="133087"/>
                  <a:pt x="153089" y="131762"/>
                  <a:pt x="155728" y="133087"/>
                </a:cubicBezTo>
                <a:cubicBezTo>
                  <a:pt x="155728" y="133087"/>
                  <a:pt x="155728" y="133087"/>
                  <a:pt x="184762" y="138388"/>
                </a:cubicBezTo>
                <a:cubicBezTo>
                  <a:pt x="205878" y="145014"/>
                  <a:pt x="219075" y="163567"/>
                  <a:pt x="219075" y="184771"/>
                </a:cubicBezTo>
                <a:cubicBezTo>
                  <a:pt x="219075" y="184771"/>
                  <a:pt x="219075" y="184771"/>
                  <a:pt x="219075" y="195373"/>
                </a:cubicBezTo>
                <a:cubicBezTo>
                  <a:pt x="186082" y="204649"/>
                  <a:pt x="161007" y="236454"/>
                  <a:pt x="161007" y="273561"/>
                </a:cubicBezTo>
                <a:cubicBezTo>
                  <a:pt x="161007" y="277536"/>
                  <a:pt x="161007" y="280187"/>
                  <a:pt x="162327" y="284162"/>
                </a:cubicBezTo>
                <a:cubicBezTo>
                  <a:pt x="162327" y="284162"/>
                  <a:pt x="162327" y="284162"/>
                  <a:pt x="21116" y="284162"/>
                </a:cubicBezTo>
                <a:cubicBezTo>
                  <a:pt x="9238" y="284162"/>
                  <a:pt x="0" y="274886"/>
                  <a:pt x="0" y="262959"/>
                </a:cubicBezTo>
                <a:cubicBezTo>
                  <a:pt x="0" y="262959"/>
                  <a:pt x="0" y="262959"/>
                  <a:pt x="0" y="186096"/>
                </a:cubicBezTo>
                <a:cubicBezTo>
                  <a:pt x="0" y="163567"/>
                  <a:pt x="14517" y="145014"/>
                  <a:pt x="34313" y="138388"/>
                </a:cubicBezTo>
                <a:cubicBezTo>
                  <a:pt x="34313" y="138388"/>
                  <a:pt x="65986" y="133087"/>
                  <a:pt x="65986" y="133087"/>
                </a:cubicBezTo>
                <a:close/>
                <a:moveTo>
                  <a:pt x="103043" y="125412"/>
                </a:moveTo>
                <a:cubicBezTo>
                  <a:pt x="103043" y="125412"/>
                  <a:pt x="103043" y="125412"/>
                  <a:pt x="117331" y="125412"/>
                </a:cubicBezTo>
                <a:cubicBezTo>
                  <a:pt x="118630" y="125412"/>
                  <a:pt x="121227" y="126745"/>
                  <a:pt x="122526" y="128077"/>
                </a:cubicBezTo>
                <a:cubicBezTo>
                  <a:pt x="123825" y="129409"/>
                  <a:pt x="123825" y="133406"/>
                  <a:pt x="122526" y="136071"/>
                </a:cubicBezTo>
                <a:cubicBezTo>
                  <a:pt x="122526" y="136071"/>
                  <a:pt x="122526" y="136071"/>
                  <a:pt x="116032" y="148063"/>
                </a:cubicBezTo>
                <a:cubicBezTo>
                  <a:pt x="116032" y="148063"/>
                  <a:pt x="116032" y="148063"/>
                  <a:pt x="118630" y="178707"/>
                </a:cubicBezTo>
                <a:cubicBezTo>
                  <a:pt x="118630" y="178707"/>
                  <a:pt x="118630" y="178707"/>
                  <a:pt x="112135" y="197360"/>
                </a:cubicBezTo>
                <a:cubicBezTo>
                  <a:pt x="110836" y="200025"/>
                  <a:pt x="108239" y="200025"/>
                  <a:pt x="108239" y="197360"/>
                </a:cubicBezTo>
                <a:cubicBezTo>
                  <a:pt x="108239" y="197360"/>
                  <a:pt x="108239" y="197360"/>
                  <a:pt x="100446" y="178707"/>
                </a:cubicBezTo>
                <a:cubicBezTo>
                  <a:pt x="100446" y="178707"/>
                  <a:pt x="100446" y="178707"/>
                  <a:pt x="104342" y="148063"/>
                </a:cubicBezTo>
                <a:cubicBezTo>
                  <a:pt x="104342" y="148063"/>
                  <a:pt x="104342" y="148063"/>
                  <a:pt x="96549" y="136071"/>
                </a:cubicBezTo>
                <a:cubicBezTo>
                  <a:pt x="95250" y="133406"/>
                  <a:pt x="95250" y="129409"/>
                  <a:pt x="97848" y="128077"/>
                </a:cubicBezTo>
                <a:cubicBezTo>
                  <a:pt x="99147" y="126745"/>
                  <a:pt x="100446" y="125412"/>
                  <a:pt x="103043" y="125412"/>
                </a:cubicBezTo>
                <a:close/>
                <a:moveTo>
                  <a:pt x="110332" y="0"/>
                </a:moveTo>
                <a:cubicBezTo>
                  <a:pt x="141457" y="0"/>
                  <a:pt x="166689" y="24876"/>
                  <a:pt x="166689" y="55563"/>
                </a:cubicBezTo>
                <a:cubicBezTo>
                  <a:pt x="166689" y="86250"/>
                  <a:pt x="141457" y="111126"/>
                  <a:pt x="110332" y="111126"/>
                </a:cubicBezTo>
                <a:cubicBezTo>
                  <a:pt x="79207" y="111126"/>
                  <a:pt x="53975" y="86250"/>
                  <a:pt x="53975" y="55563"/>
                </a:cubicBezTo>
                <a:cubicBezTo>
                  <a:pt x="53975" y="24876"/>
                  <a:pt x="79207" y="0"/>
                  <a:pt x="11033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35" name="PA_Freeform: Shape 42"/>
          <p:cNvSpPr/>
          <p:nvPr/>
        </p:nvSpPr>
        <p:spPr bwMode="auto">
          <a:xfrm>
            <a:off x="2341393" y="3064335"/>
            <a:ext cx="404808" cy="444660"/>
          </a:xfrm>
          <a:custGeom>
            <a:avLst/>
            <a:gdLst>
              <a:gd name="connsiteX0" fmla="*/ 265967 w 306388"/>
              <a:gd name="connsiteY0" fmla="*/ 243697 h 336550"/>
              <a:gd name="connsiteX1" fmla="*/ 232996 w 306388"/>
              <a:gd name="connsiteY1" fmla="*/ 278234 h 336550"/>
              <a:gd name="connsiteX2" fmla="*/ 219808 w 306388"/>
              <a:gd name="connsiteY2" fmla="*/ 264950 h 336550"/>
              <a:gd name="connsiteX3" fmla="*/ 203982 w 306388"/>
              <a:gd name="connsiteY3" fmla="*/ 264950 h 336550"/>
              <a:gd name="connsiteX4" fmla="*/ 203982 w 306388"/>
              <a:gd name="connsiteY4" fmla="*/ 280890 h 336550"/>
              <a:gd name="connsiteX5" fmla="*/ 225083 w 306388"/>
              <a:gd name="connsiteY5" fmla="*/ 300815 h 336550"/>
              <a:gd name="connsiteX6" fmla="*/ 232996 w 306388"/>
              <a:gd name="connsiteY6" fmla="*/ 304800 h 336550"/>
              <a:gd name="connsiteX7" fmla="*/ 239591 w 306388"/>
              <a:gd name="connsiteY7" fmla="*/ 300815 h 336550"/>
              <a:gd name="connsiteX8" fmla="*/ 281794 w 306388"/>
              <a:gd name="connsiteY8" fmla="*/ 259637 h 336550"/>
              <a:gd name="connsiteX9" fmla="*/ 281794 w 306388"/>
              <a:gd name="connsiteY9" fmla="*/ 243697 h 336550"/>
              <a:gd name="connsiteX10" fmla="*/ 265967 w 306388"/>
              <a:gd name="connsiteY10" fmla="*/ 243697 h 336550"/>
              <a:gd name="connsiteX11" fmla="*/ 242094 w 306388"/>
              <a:gd name="connsiteY11" fmla="*/ 209550 h 336550"/>
              <a:gd name="connsiteX12" fmla="*/ 306388 w 306388"/>
              <a:gd name="connsiteY12" fmla="*/ 273050 h 336550"/>
              <a:gd name="connsiteX13" fmla="*/ 242094 w 306388"/>
              <a:gd name="connsiteY13" fmla="*/ 336550 h 336550"/>
              <a:gd name="connsiteX14" fmla="*/ 177800 w 306388"/>
              <a:gd name="connsiteY14" fmla="*/ 273050 h 336550"/>
              <a:gd name="connsiteX15" fmla="*/ 242094 w 306388"/>
              <a:gd name="connsiteY15" fmla="*/ 209550 h 336550"/>
              <a:gd name="connsiteX16" fmla="*/ 65986 w 306388"/>
              <a:gd name="connsiteY16" fmla="*/ 133087 h 336550"/>
              <a:gd name="connsiteX17" fmla="*/ 69946 w 306388"/>
              <a:gd name="connsiteY17" fmla="*/ 135738 h 336550"/>
              <a:gd name="connsiteX18" fmla="*/ 104259 w 306388"/>
              <a:gd name="connsiteY18" fmla="*/ 228503 h 336550"/>
              <a:gd name="connsiteX19" fmla="*/ 116136 w 306388"/>
              <a:gd name="connsiteY19" fmla="*/ 228503 h 336550"/>
              <a:gd name="connsiteX20" fmla="*/ 149130 w 306388"/>
              <a:gd name="connsiteY20" fmla="*/ 135738 h 336550"/>
              <a:gd name="connsiteX21" fmla="*/ 155728 w 306388"/>
              <a:gd name="connsiteY21" fmla="*/ 133087 h 336550"/>
              <a:gd name="connsiteX22" fmla="*/ 184762 w 306388"/>
              <a:gd name="connsiteY22" fmla="*/ 138388 h 336550"/>
              <a:gd name="connsiteX23" fmla="*/ 219075 w 306388"/>
              <a:gd name="connsiteY23" fmla="*/ 184771 h 336550"/>
              <a:gd name="connsiteX24" fmla="*/ 219075 w 306388"/>
              <a:gd name="connsiteY24" fmla="*/ 195373 h 336550"/>
              <a:gd name="connsiteX25" fmla="*/ 161007 w 306388"/>
              <a:gd name="connsiteY25" fmla="*/ 273561 h 336550"/>
              <a:gd name="connsiteX26" fmla="*/ 162327 w 306388"/>
              <a:gd name="connsiteY26" fmla="*/ 284162 h 336550"/>
              <a:gd name="connsiteX27" fmla="*/ 21116 w 306388"/>
              <a:gd name="connsiteY27" fmla="*/ 284162 h 336550"/>
              <a:gd name="connsiteX28" fmla="*/ 0 w 306388"/>
              <a:gd name="connsiteY28" fmla="*/ 262959 h 336550"/>
              <a:gd name="connsiteX29" fmla="*/ 0 w 306388"/>
              <a:gd name="connsiteY29" fmla="*/ 186096 h 336550"/>
              <a:gd name="connsiteX30" fmla="*/ 34313 w 306388"/>
              <a:gd name="connsiteY30" fmla="*/ 138388 h 336550"/>
              <a:gd name="connsiteX31" fmla="*/ 65986 w 306388"/>
              <a:gd name="connsiteY31" fmla="*/ 133087 h 336550"/>
              <a:gd name="connsiteX32" fmla="*/ 103043 w 306388"/>
              <a:gd name="connsiteY32" fmla="*/ 125412 h 336550"/>
              <a:gd name="connsiteX33" fmla="*/ 117331 w 306388"/>
              <a:gd name="connsiteY33" fmla="*/ 125412 h 336550"/>
              <a:gd name="connsiteX34" fmla="*/ 122526 w 306388"/>
              <a:gd name="connsiteY34" fmla="*/ 128077 h 336550"/>
              <a:gd name="connsiteX35" fmla="*/ 122526 w 306388"/>
              <a:gd name="connsiteY35" fmla="*/ 136071 h 336550"/>
              <a:gd name="connsiteX36" fmla="*/ 116032 w 306388"/>
              <a:gd name="connsiteY36" fmla="*/ 148063 h 336550"/>
              <a:gd name="connsiteX37" fmla="*/ 118630 w 306388"/>
              <a:gd name="connsiteY37" fmla="*/ 178707 h 336550"/>
              <a:gd name="connsiteX38" fmla="*/ 112135 w 306388"/>
              <a:gd name="connsiteY38" fmla="*/ 197360 h 336550"/>
              <a:gd name="connsiteX39" fmla="*/ 108239 w 306388"/>
              <a:gd name="connsiteY39" fmla="*/ 197360 h 336550"/>
              <a:gd name="connsiteX40" fmla="*/ 100446 w 306388"/>
              <a:gd name="connsiteY40" fmla="*/ 178707 h 336550"/>
              <a:gd name="connsiteX41" fmla="*/ 104342 w 306388"/>
              <a:gd name="connsiteY41" fmla="*/ 148063 h 336550"/>
              <a:gd name="connsiteX42" fmla="*/ 96549 w 306388"/>
              <a:gd name="connsiteY42" fmla="*/ 136071 h 336550"/>
              <a:gd name="connsiteX43" fmla="*/ 97848 w 306388"/>
              <a:gd name="connsiteY43" fmla="*/ 128077 h 336550"/>
              <a:gd name="connsiteX44" fmla="*/ 103043 w 306388"/>
              <a:gd name="connsiteY44" fmla="*/ 125412 h 336550"/>
              <a:gd name="connsiteX45" fmla="*/ 110332 w 306388"/>
              <a:gd name="connsiteY45" fmla="*/ 0 h 336550"/>
              <a:gd name="connsiteX46" fmla="*/ 166689 w 306388"/>
              <a:gd name="connsiteY46" fmla="*/ 55563 h 336550"/>
              <a:gd name="connsiteX47" fmla="*/ 110332 w 306388"/>
              <a:gd name="connsiteY47" fmla="*/ 111126 h 336550"/>
              <a:gd name="connsiteX48" fmla="*/ 53975 w 306388"/>
              <a:gd name="connsiteY48" fmla="*/ 55563 h 336550"/>
              <a:gd name="connsiteX49" fmla="*/ 110332 w 306388"/>
              <a:gd name="connsiteY49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06388" h="336550">
                <a:moveTo>
                  <a:pt x="265967" y="243697"/>
                </a:moveTo>
                <a:cubicBezTo>
                  <a:pt x="265967" y="243697"/>
                  <a:pt x="265967" y="243697"/>
                  <a:pt x="232996" y="278234"/>
                </a:cubicBezTo>
                <a:cubicBezTo>
                  <a:pt x="232996" y="278234"/>
                  <a:pt x="232996" y="278234"/>
                  <a:pt x="219808" y="264950"/>
                </a:cubicBezTo>
                <a:cubicBezTo>
                  <a:pt x="214532" y="260965"/>
                  <a:pt x="207938" y="260965"/>
                  <a:pt x="203982" y="264950"/>
                </a:cubicBezTo>
                <a:cubicBezTo>
                  <a:pt x="200025" y="268935"/>
                  <a:pt x="200025" y="275577"/>
                  <a:pt x="203982" y="280890"/>
                </a:cubicBezTo>
                <a:cubicBezTo>
                  <a:pt x="203982" y="280890"/>
                  <a:pt x="203982" y="280890"/>
                  <a:pt x="225083" y="300815"/>
                </a:cubicBezTo>
                <a:cubicBezTo>
                  <a:pt x="227721" y="303472"/>
                  <a:pt x="230359" y="304800"/>
                  <a:pt x="232996" y="304800"/>
                </a:cubicBezTo>
                <a:cubicBezTo>
                  <a:pt x="235634" y="304800"/>
                  <a:pt x="238272" y="303472"/>
                  <a:pt x="239591" y="300815"/>
                </a:cubicBezTo>
                <a:cubicBezTo>
                  <a:pt x="239591" y="300815"/>
                  <a:pt x="239591" y="300815"/>
                  <a:pt x="281794" y="259637"/>
                </a:cubicBezTo>
                <a:cubicBezTo>
                  <a:pt x="285750" y="255652"/>
                  <a:pt x="285750" y="249011"/>
                  <a:pt x="281794" y="243697"/>
                </a:cubicBezTo>
                <a:cubicBezTo>
                  <a:pt x="277837" y="239712"/>
                  <a:pt x="271243" y="239712"/>
                  <a:pt x="265967" y="243697"/>
                </a:cubicBezTo>
                <a:close/>
                <a:moveTo>
                  <a:pt x="242094" y="209550"/>
                </a:moveTo>
                <a:cubicBezTo>
                  <a:pt x="277603" y="209550"/>
                  <a:pt x="306388" y="237980"/>
                  <a:pt x="306388" y="273050"/>
                </a:cubicBezTo>
                <a:cubicBezTo>
                  <a:pt x="306388" y="308120"/>
                  <a:pt x="277603" y="336550"/>
                  <a:pt x="242094" y="336550"/>
                </a:cubicBezTo>
                <a:cubicBezTo>
                  <a:pt x="206585" y="336550"/>
                  <a:pt x="177800" y="308120"/>
                  <a:pt x="177800" y="273050"/>
                </a:cubicBezTo>
                <a:cubicBezTo>
                  <a:pt x="177800" y="237980"/>
                  <a:pt x="206585" y="209550"/>
                  <a:pt x="242094" y="209550"/>
                </a:cubicBezTo>
                <a:close/>
                <a:moveTo>
                  <a:pt x="65986" y="133087"/>
                </a:moveTo>
                <a:cubicBezTo>
                  <a:pt x="67306" y="133087"/>
                  <a:pt x="69946" y="134413"/>
                  <a:pt x="69946" y="135738"/>
                </a:cubicBezTo>
                <a:cubicBezTo>
                  <a:pt x="69946" y="135738"/>
                  <a:pt x="69946" y="135738"/>
                  <a:pt x="104259" y="228503"/>
                </a:cubicBezTo>
                <a:cubicBezTo>
                  <a:pt x="105578" y="233804"/>
                  <a:pt x="113497" y="233804"/>
                  <a:pt x="116136" y="228503"/>
                </a:cubicBezTo>
                <a:cubicBezTo>
                  <a:pt x="116136" y="228503"/>
                  <a:pt x="116136" y="228503"/>
                  <a:pt x="149130" y="135738"/>
                </a:cubicBezTo>
                <a:cubicBezTo>
                  <a:pt x="150449" y="133087"/>
                  <a:pt x="153089" y="131762"/>
                  <a:pt x="155728" y="133087"/>
                </a:cubicBezTo>
                <a:cubicBezTo>
                  <a:pt x="155728" y="133087"/>
                  <a:pt x="155728" y="133087"/>
                  <a:pt x="184762" y="138388"/>
                </a:cubicBezTo>
                <a:cubicBezTo>
                  <a:pt x="205878" y="145014"/>
                  <a:pt x="219075" y="163567"/>
                  <a:pt x="219075" y="184771"/>
                </a:cubicBezTo>
                <a:cubicBezTo>
                  <a:pt x="219075" y="184771"/>
                  <a:pt x="219075" y="184771"/>
                  <a:pt x="219075" y="195373"/>
                </a:cubicBezTo>
                <a:cubicBezTo>
                  <a:pt x="186082" y="204649"/>
                  <a:pt x="161007" y="236454"/>
                  <a:pt x="161007" y="273561"/>
                </a:cubicBezTo>
                <a:cubicBezTo>
                  <a:pt x="161007" y="277536"/>
                  <a:pt x="161007" y="280187"/>
                  <a:pt x="162327" y="284162"/>
                </a:cubicBezTo>
                <a:cubicBezTo>
                  <a:pt x="162327" y="284162"/>
                  <a:pt x="162327" y="284162"/>
                  <a:pt x="21116" y="284162"/>
                </a:cubicBezTo>
                <a:cubicBezTo>
                  <a:pt x="9238" y="284162"/>
                  <a:pt x="0" y="274886"/>
                  <a:pt x="0" y="262959"/>
                </a:cubicBezTo>
                <a:cubicBezTo>
                  <a:pt x="0" y="262959"/>
                  <a:pt x="0" y="262959"/>
                  <a:pt x="0" y="186096"/>
                </a:cubicBezTo>
                <a:cubicBezTo>
                  <a:pt x="0" y="163567"/>
                  <a:pt x="14517" y="145014"/>
                  <a:pt x="34313" y="138388"/>
                </a:cubicBezTo>
                <a:cubicBezTo>
                  <a:pt x="34313" y="138388"/>
                  <a:pt x="65986" y="133087"/>
                  <a:pt x="65986" y="133087"/>
                </a:cubicBezTo>
                <a:close/>
                <a:moveTo>
                  <a:pt x="103043" y="125412"/>
                </a:moveTo>
                <a:cubicBezTo>
                  <a:pt x="103043" y="125412"/>
                  <a:pt x="103043" y="125412"/>
                  <a:pt x="117331" y="125412"/>
                </a:cubicBezTo>
                <a:cubicBezTo>
                  <a:pt x="118630" y="125412"/>
                  <a:pt x="121227" y="126745"/>
                  <a:pt x="122526" y="128077"/>
                </a:cubicBezTo>
                <a:cubicBezTo>
                  <a:pt x="123825" y="129409"/>
                  <a:pt x="123825" y="133406"/>
                  <a:pt x="122526" y="136071"/>
                </a:cubicBezTo>
                <a:cubicBezTo>
                  <a:pt x="122526" y="136071"/>
                  <a:pt x="122526" y="136071"/>
                  <a:pt x="116032" y="148063"/>
                </a:cubicBezTo>
                <a:cubicBezTo>
                  <a:pt x="116032" y="148063"/>
                  <a:pt x="116032" y="148063"/>
                  <a:pt x="118630" y="178707"/>
                </a:cubicBezTo>
                <a:cubicBezTo>
                  <a:pt x="118630" y="178707"/>
                  <a:pt x="118630" y="178707"/>
                  <a:pt x="112135" y="197360"/>
                </a:cubicBezTo>
                <a:cubicBezTo>
                  <a:pt x="110836" y="200025"/>
                  <a:pt x="108239" y="200025"/>
                  <a:pt x="108239" y="197360"/>
                </a:cubicBezTo>
                <a:cubicBezTo>
                  <a:pt x="108239" y="197360"/>
                  <a:pt x="108239" y="197360"/>
                  <a:pt x="100446" y="178707"/>
                </a:cubicBezTo>
                <a:cubicBezTo>
                  <a:pt x="100446" y="178707"/>
                  <a:pt x="100446" y="178707"/>
                  <a:pt x="104342" y="148063"/>
                </a:cubicBezTo>
                <a:cubicBezTo>
                  <a:pt x="104342" y="148063"/>
                  <a:pt x="104342" y="148063"/>
                  <a:pt x="96549" y="136071"/>
                </a:cubicBezTo>
                <a:cubicBezTo>
                  <a:pt x="95250" y="133406"/>
                  <a:pt x="95250" y="129409"/>
                  <a:pt x="97848" y="128077"/>
                </a:cubicBezTo>
                <a:cubicBezTo>
                  <a:pt x="99147" y="126745"/>
                  <a:pt x="100446" y="125412"/>
                  <a:pt x="103043" y="125412"/>
                </a:cubicBezTo>
                <a:close/>
                <a:moveTo>
                  <a:pt x="110332" y="0"/>
                </a:moveTo>
                <a:cubicBezTo>
                  <a:pt x="141457" y="0"/>
                  <a:pt x="166689" y="24876"/>
                  <a:pt x="166689" y="55563"/>
                </a:cubicBezTo>
                <a:cubicBezTo>
                  <a:pt x="166689" y="86250"/>
                  <a:pt x="141457" y="111126"/>
                  <a:pt x="110332" y="111126"/>
                </a:cubicBezTo>
                <a:cubicBezTo>
                  <a:pt x="79207" y="111126"/>
                  <a:pt x="53975" y="86250"/>
                  <a:pt x="53975" y="55563"/>
                </a:cubicBezTo>
                <a:cubicBezTo>
                  <a:pt x="53975" y="24876"/>
                  <a:pt x="79207" y="0"/>
                  <a:pt x="11033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36" name="PA_Freeform: Shape 44"/>
          <p:cNvSpPr/>
          <p:nvPr/>
        </p:nvSpPr>
        <p:spPr bwMode="auto">
          <a:xfrm>
            <a:off x="6951955" y="3095982"/>
            <a:ext cx="347185" cy="381365"/>
          </a:xfrm>
          <a:custGeom>
            <a:avLst/>
            <a:gdLst>
              <a:gd name="connsiteX0" fmla="*/ 265967 w 306388"/>
              <a:gd name="connsiteY0" fmla="*/ 243697 h 336550"/>
              <a:gd name="connsiteX1" fmla="*/ 232996 w 306388"/>
              <a:gd name="connsiteY1" fmla="*/ 278234 h 336550"/>
              <a:gd name="connsiteX2" fmla="*/ 219808 w 306388"/>
              <a:gd name="connsiteY2" fmla="*/ 264950 h 336550"/>
              <a:gd name="connsiteX3" fmla="*/ 203982 w 306388"/>
              <a:gd name="connsiteY3" fmla="*/ 264950 h 336550"/>
              <a:gd name="connsiteX4" fmla="*/ 203982 w 306388"/>
              <a:gd name="connsiteY4" fmla="*/ 280890 h 336550"/>
              <a:gd name="connsiteX5" fmla="*/ 225083 w 306388"/>
              <a:gd name="connsiteY5" fmla="*/ 300815 h 336550"/>
              <a:gd name="connsiteX6" fmla="*/ 232996 w 306388"/>
              <a:gd name="connsiteY6" fmla="*/ 304800 h 336550"/>
              <a:gd name="connsiteX7" fmla="*/ 239591 w 306388"/>
              <a:gd name="connsiteY7" fmla="*/ 300815 h 336550"/>
              <a:gd name="connsiteX8" fmla="*/ 281794 w 306388"/>
              <a:gd name="connsiteY8" fmla="*/ 259637 h 336550"/>
              <a:gd name="connsiteX9" fmla="*/ 281794 w 306388"/>
              <a:gd name="connsiteY9" fmla="*/ 243697 h 336550"/>
              <a:gd name="connsiteX10" fmla="*/ 265967 w 306388"/>
              <a:gd name="connsiteY10" fmla="*/ 243697 h 336550"/>
              <a:gd name="connsiteX11" fmla="*/ 242094 w 306388"/>
              <a:gd name="connsiteY11" fmla="*/ 209550 h 336550"/>
              <a:gd name="connsiteX12" fmla="*/ 306388 w 306388"/>
              <a:gd name="connsiteY12" fmla="*/ 273050 h 336550"/>
              <a:gd name="connsiteX13" fmla="*/ 242094 w 306388"/>
              <a:gd name="connsiteY13" fmla="*/ 336550 h 336550"/>
              <a:gd name="connsiteX14" fmla="*/ 177800 w 306388"/>
              <a:gd name="connsiteY14" fmla="*/ 273050 h 336550"/>
              <a:gd name="connsiteX15" fmla="*/ 242094 w 306388"/>
              <a:gd name="connsiteY15" fmla="*/ 209550 h 336550"/>
              <a:gd name="connsiteX16" fmla="*/ 65986 w 306388"/>
              <a:gd name="connsiteY16" fmla="*/ 133087 h 336550"/>
              <a:gd name="connsiteX17" fmla="*/ 69946 w 306388"/>
              <a:gd name="connsiteY17" fmla="*/ 135738 h 336550"/>
              <a:gd name="connsiteX18" fmla="*/ 104259 w 306388"/>
              <a:gd name="connsiteY18" fmla="*/ 228503 h 336550"/>
              <a:gd name="connsiteX19" fmla="*/ 116136 w 306388"/>
              <a:gd name="connsiteY19" fmla="*/ 228503 h 336550"/>
              <a:gd name="connsiteX20" fmla="*/ 149130 w 306388"/>
              <a:gd name="connsiteY20" fmla="*/ 135738 h 336550"/>
              <a:gd name="connsiteX21" fmla="*/ 155728 w 306388"/>
              <a:gd name="connsiteY21" fmla="*/ 133087 h 336550"/>
              <a:gd name="connsiteX22" fmla="*/ 184762 w 306388"/>
              <a:gd name="connsiteY22" fmla="*/ 138388 h 336550"/>
              <a:gd name="connsiteX23" fmla="*/ 219075 w 306388"/>
              <a:gd name="connsiteY23" fmla="*/ 184771 h 336550"/>
              <a:gd name="connsiteX24" fmla="*/ 219075 w 306388"/>
              <a:gd name="connsiteY24" fmla="*/ 195373 h 336550"/>
              <a:gd name="connsiteX25" fmla="*/ 161007 w 306388"/>
              <a:gd name="connsiteY25" fmla="*/ 273561 h 336550"/>
              <a:gd name="connsiteX26" fmla="*/ 162327 w 306388"/>
              <a:gd name="connsiteY26" fmla="*/ 284162 h 336550"/>
              <a:gd name="connsiteX27" fmla="*/ 21116 w 306388"/>
              <a:gd name="connsiteY27" fmla="*/ 284162 h 336550"/>
              <a:gd name="connsiteX28" fmla="*/ 0 w 306388"/>
              <a:gd name="connsiteY28" fmla="*/ 262959 h 336550"/>
              <a:gd name="connsiteX29" fmla="*/ 0 w 306388"/>
              <a:gd name="connsiteY29" fmla="*/ 186096 h 336550"/>
              <a:gd name="connsiteX30" fmla="*/ 34313 w 306388"/>
              <a:gd name="connsiteY30" fmla="*/ 138388 h 336550"/>
              <a:gd name="connsiteX31" fmla="*/ 65986 w 306388"/>
              <a:gd name="connsiteY31" fmla="*/ 133087 h 336550"/>
              <a:gd name="connsiteX32" fmla="*/ 103043 w 306388"/>
              <a:gd name="connsiteY32" fmla="*/ 125412 h 336550"/>
              <a:gd name="connsiteX33" fmla="*/ 117331 w 306388"/>
              <a:gd name="connsiteY33" fmla="*/ 125412 h 336550"/>
              <a:gd name="connsiteX34" fmla="*/ 122526 w 306388"/>
              <a:gd name="connsiteY34" fmla="*/ 128077 h 336550"/>
              <a:gd name="connsiteX35" fmla="*/ 122526 w 306388"/>
              <a:gd name="connsiteY35" fmla="*/ 136071 h 336550"/>
              <a:gd name="connsiteX36" fmla="*/ 116032 w 306388"/>
              <a:gd name="connsiteY36" fmla="*/ 148063 h 336550"/>
              <a:gd name="connsiteX37" fmla="*/ 118630 w 306388"/>
              <a:gd name="connsiteY37" fmla="*/ 178707 h 336550"/>
              <a:gd name="connsiteX38" fmla="*/ 112135 w 306388"/>
              <a:gd name="connsiteY38" fmla="*/ 197360 h 336550"/>
              <a:gd name="connsiteX39" fmla="*/ 108239 w 306388"/>
              <a:gd name="connsiteY39" fmla="*/ 197360 h 336550"/>
              <a:gd name="connsiteX40" fmla="*/ 100446 w 306388"/>
              <a:gd name="connsiteY40" fmla="*/ 178707 h 336550"/>
              <a:gd name="connsiteX41" fmla="*/ 104342 w 306388"/>
              <a:gd name="connsiteY41" fmla="*/ 148063 h 336550"/>
              <a:gd name="connsiteX42" fmla="*/ 96549 w 306388"/>
              <a:gd name="connsiteY42" fmla="*/ 136071 h 336550"/>
              <a:gd name="connsiteX43" fmla="*/ 97848 w 306388"/>
              <a:gd name="connsiteY43" fmla="*/ 128077 h 336550"/>
              <a:gd name="connsiteX44" fmla="*/ 103043 w 306388"/>
              <a:gd name="connsiteY44" fmla="*/ 125412 h 336550"/>
              <a:gd name="connsiteX45" fmla="*/ 110332 w 306388"/>
              <a:gd name="connsiteY45" fmla="*/ 0 h 336550"/>
              <a:gd name="connsiteX46" fmla="*/ 166689 w 306388"/>
              <a:gd name="connsiteY46" fmla="*/ 55563 h 336550"/>
              <a:gd name="connsiteX47" fmla="*/ 110332 w 306388"/>
              <a:gd name="connsiteY47" fmla="*/ 111126 h 336550"/>
              <a:gd name="connsiteX48" fmla="*/ 53975 w 306388"/>
              <a:gd name="connsiteY48" fmla="*/ 55563 h 336550"/>
              <a:gd name="connsiteX49" fmla="*/ 110332 w 306388"/>
              <a:gd name="connsiteY49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06388" h="336550">
                <a:moveTo>
                  <a:pt x="265967" y="243697"/>
                </a:moveTo>
                <a:cubicBezTo>
                  <a:pt x="265967" y="243697"/>
                  <a:pt x="265967" y="243697"/>
                  <a:pt x="232996" y="278234"/>
                </a:cubicBezTo>
                <a:cubicBezTo>
                  <a:pt x="232996" y="278234"/>
                  <a:pt x="232996" y="278234"/>
                  <a:pt x="219808" y="264950"/>
                </a:cubicBezTo>
                <a:cubicBezTo>
                  <a:pt x="214532" y="260965"/>
                  <a:pt x="207938" y="260965"/>
                  <a:pt x="203982" y="264950"/>
                </a:cubicBezTo>
                <a:cubicBezTo>
                  <a:pt x="200025" y="268935"/>
                  <a:pt x="200025" y="275577"/>
                  <a:pt x="203982" y="280890"/>
                </a:cubicBezTo>
                <a:cubicBezTo>
                  <a:pt x="203982" y="280890"/>
                  <a:pt x="203982" y="280890"/>
                  <a:pt x="225083" y="300815"/>
                </a:cubicBezTo>
                <a:cubicBezTo>
                  <a:pt x="227721" y="303472"/>
                  <a:pt x="230359" y="304800"/>
                  <a:pt x="232996" y="304800"/>
                </a:cubicBezTo>
                <a:cubicBezTo>
                  <a:pt x="235634" y="304800"/>
                  <a:pt x="238272" y="303472"/>
                  <a:pt x="239591" y="300815"/>
                </a:cubicBezTo>
                <a:cubicBezTo>
                  <a:pt x="239591" y="300815"/>
                  <a:pt x="239591" y="300815"/>
                  <a:pt x="281794" y="259637"/>
                </a:cubicBezTo>
                <a:cubicBezTo>
                  <a:pt x="285750" y="255652"/>
                  <a:pt x="285750" y="249011"/>
                  <a:pt x="281794" y="243697"/>
                </a:cubicBezTo>
                <a:cubicBezTo>
                  <a:pt x="277837" y="239712"/>
                  <a:pt x="271243" y="239712"/>
                  <a:pt x="265967" y="243697"/>
                </a:cubicBezTo>
                <a:close/>
                <a:moveTo>
                  <a:pt x="242094" y="209550"/>
                </a:moveTo>
                <a:cubicBezTo>
                  <a:pt x="277603" y="209550"/>
                  <a:pt x="306388" y="237980"/>
                  <a:pt x="306388" y="273050"/>
                </a:cubicBezTo>
                <a:cubicBezTo>
                  <a:pt x="306388" y="308120"/>
                  <a:pt x="277603" y="336550"/>
                  <a:pt x="242094" y="336550"/>
                </a:cubicBezTo>
                <a:cubicBezTo>
                  <a:pt x="206585" y="336550"/>
                  <a:pt x="177800" y="308120"/>
                  <a:pt x="177800" y="273050"/>
                </a:cubicBezTo>
                <a:cubicBezTo>
                  <a:pt x="177800" y="237980"/>
                  <a:pt x="206585" y="209550"/>
                  <a:pt x="242094" y="209550"/>
                </a:cubicBezTo>
                <a:close/>
                <a:moveTo>
                  <a:pt x="65986" y="133087"/>
                </a:moveTo>
                <a:cubicBezTo>
                  <a:pt x="67306" y="133087"/>
                  <a:pt x="69946" y="134413"/>
                  <a:pt x="69946" y="135738"/>
                </a:cubicBezTo>
                <a:cubicBezTo>
                  <a:pt x="69946" y="135738"/>
                  <a:pt x="69946" y="135738"/>
                  <a:pt x="104259" y="228503"/>
                </a:cubicBezTo>
                <a:cubicBezTo>
                  <a:pt x="105578" y="233804"/>
                  <a:pt x="113497" y="233804"/>
                  <a:pt x="116136" y="228503"/>
                </a:cubicBezTo>
                <a:cubicBezTo>
                  <a:pt x="116136" y="228503"/>
                  <a:pt x="116136" y="228503"/>
                  <a:pt x="149130" y="135738"/>
                </a:cubicBezTo>
                <a:cubicBezTo>
                  <a:pt x="150449" y="133087"/>
                  <a:pt x="153089" y="131762"/>
                  <a:pt x="155728" y="133087"/>
                </a:cubicBezTo>
                <a:cubicBezTo>
                  <a:pt x="155728" y="133087"/>
                  <a:pt x="155728" y="133087"/>
                  <a:pt x="184762" y="138388"/>
                </a:cubicBezTo>
                <a:cubicBezTo>
                  <a:pt x="205878" y="145014"/>
                  <a:pt x="219075" y="163567"/>
                  <a:pt x="219075" y="184771"/>
                </a:cubicBezTo>
                <a:cubicBezTo>
                  <a:pt x="219075" y="184771"/>
                  <a:pt x="219075" y="184771"/>
                  <a:pt x="219075" y="195373"/>
                </a:cubicBezTo>
                <a:cubicBezTo>
                  <a:pt x="186082" y="204649"/>
                  <a:pt x="161007" y="236454"/>
                  <a:pt x="161007" y="273561"/>
                </a:cubicBezTo>
                <a:cubicBezTo>
                  <a:pt x="161007" y="277536"/>
                  <a:pt x="161007" y="280187"/>
                  <a:pt x="162327" y="284162"/>
                </a:cubicBezTo>
                <a:cubicBezTo>
                  <a:pt x="162327" y="284162"/>
                  <a:pt x="162327" y="284162"/>
                  <a:pt x="21116" y="284162"/>
                </a:cubicBezTo>
                <a:cubicBezTo>
                  <a:pt x="9238" y="284162"/>
                  <a:pt x="0" y="274886"/>
                  <a:pt x="0" y="262959"/>
                </a:cubicBezTo>
                <a:cubicBezTo>
                  <a:pt x="0" y="262959"/>
                  <a:pt x="0" y="262959"/>
                  <a:pt x="0" y="186096"/>
                </a:cubicBezTo>
                <a:cubicBezTo>
                  <a:pt x="0" y="163567"/>
                  <a:pt x="14517" y="145014"/>
                  <a:pt x="34313" y="138388"/>
                </a:cubicBezTo>
                <a:cubicBezTo>
                  <a:pt x="34313" y="138388"/>
                  <a:pt x="65986" y="133087"/>
                  <a:pt x="65986" y="133087"/>
                </a:cubicBezTo>
                <a:close/>
                <a:moveTo>
                  <a:pt x="103043" y="125412"/>
                </a:moveTo>
                <a:cubicBezTo>
                  <a:pt x="103043" y="125412"/>
                  <a:pt x="103043" y="125412"/>
                  <a:pt x="117331" y="125412"/>
                </a:cubicBezTo>
                <a:cubicBezTo>
                  <a:pt x="118630" y="125412"/>
                  <a:pt x="121227" y="126745"/>
                  <a:pt x="122526" y="128077"/>
                </a:cubicBezTo>
                <a:cubicBezTo>
                  <a:pt x="123825" y="129409"/>
                  <a:pt x="123825" y="133406"/>
                  <a:pt x="122526" y="136071"/>
                </a:cubicBezTo>
                <a:cubicBezTo>
                  <a:pt x="122526" y="136071"/>
                  <a:pt x="122526" y="136071"/>
                  <a:pt x="116032" y="148063"/>
                </a:cubicBezTo>
                <a:cubicBezTo>
                  <a:pt x="116032" y="148063"/>
                  <a:pt x="116032" y="148063"/>
                  <a:pt x="118630" y="178707"/>
                </a:cubicBezTo>
                <a:cubicBezTo>
                  <a:pt x="118630" y="178707"/>
                  <a:pt x="118630" y="178707"/>
                  <a:pt x="112135" y="197360"/>
                </a:cubicBezTo>
                <a:cubicBezTo>
                  <a:pt x="110836" y="200025"/>
                  <a:pt x="108239" y="200025"/>
                  <a:pt x="108239" y="197360"/>
                </a:cubicBezTo>
                <a:cubicBezTo>
                  <a:pt x="108239" y="197360"/>
                  <a:pt x="108239" y="197360"/>
                  <a:pt x="100446" y="178707"/>
                </a:cubicBezTo>
                <a:cubicBezTo>
                  <a:pt x="100446" y="178707"/>
                  <a:pt x="100446" y="178707"/>
                  <a:pt x="104342" y="148063"/>
                </a:cubicBezTo>
                <a:cubicBezTo>
                  <a:pt x="104342" y="148063"/>
                  <a:pt x="104342" y="148063"/>
                  <a:pt x="96549" y="136071"/>
                </a:cubicBezTo>
                <a:cubicBezTo>
                  <a:pt x="95250" y="133406"/>
                  <a:pt x="95250" y="129409"/>
                  <a:pt x="97848" y="128077"/>
                </a:cubicBezTo>
                <a:cubicBezTo>
                  <a:pt x="99147" y="126745"/>
                  <a:pt x="100446" y="125412"/>
                  <a:pt x="103043" y="125412"/>
                </a:cubicBezTo>
                <a:close/>
                <a:moveTo>
                  <a:pt x="110332" y="0"/>
                </a:moveTo>
                <a:cubicBezTo>
                  <a:pt x="141457" y="0"/>
                  <a:pt x="166689" y="24876"/>
                  <a:pt x="166689" y="55563"/>
                </a:cubicBezTo>
                <a:cubicBezTo>
                  <a:pt x="166689" y="86250"/>
                  <a:pt x="141457" y="111126"/>
                  <a:pt x="110332" y="111126"/>
                </a:cubicBezTo>
                <a:cubicBezTo>
                  <a:pt x="79207" y="111126"/>
                  <a:pt x="53975" y="86250"/>
                  <a:pt x="53975" y="55563"/>
                </a:cubicBezTo>
                <a:cubicBezTo>
                  <a:pt x="53975" y="24876"/>
                  <a:pt x="79207" y="0"/>
                  <a:pt x="11033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37" name="PA_矩形 39"/>
          <p:cNvSpPr/>
          <p:nvPr/>
        </p:nvSpPr>
        <p:spPr>
          <a:xfrm>
            <a:off x="4444376" y="1700808"/>
            <a:ext cx="904415" cy="523221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lvl="0" defTabSz="913765">
              <a:defRPr/>
            </a:pPr>
            <a:r>
              <a:rPr lang="en-US" altLang="zh-CN" sz="2800" b="1">
                <a:solidFill>
                  <a:schemeClr val="accent2"/>
                </a:solidFill>
                <a:ea typeface="黑体" charset="0"/>
              </a:rPr>
              <a:t>75%</a:t>
            </a:r>
            <a:endParaRPr>
              <a:ea typeface="黑体" charset="0"/>
            </a:endParaRPr>
          </a:p>
        </p:txBody>
      </p:sp>
      <p:sp>
        <p:nvSpPr>
          <p:cNvPr id="38" name="PA_矩形 40"/>
          <p:cNvSpPr/>
          <p:nvPr/>
        </p:nvSpPr>
        <p:spPr>
          <a:xfrm>
            <a:off x="6727118" y="1700808"/>
            <a:ext cx="904415" cy="523221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lvl="0" defTabSz="913765">
              <a:defRPr/>
            </a:pPr>
            <a:r>
              <a:rPr lang="en-US" altLang="zh-CN" sz="2800" b="1">
                <a:solidFill>
                  <a:schemeClr val="accent4"/>
                </a:solidFill>
                <a:ea typeface="黑体" charset="0"/>
              </a:rPr>
              <a:t>65%</a:t>
            </a:r>
            <a:endParaRPr>
              <a:ea typeface="黑体" charset="0"/>
            </a:endParaRPr>
          </a:p>
        </p:txBody>
      </p:sp>
      <p:sp>
        <p:nvSpPr>
          <p:cNvPr id="39" name="PA_矩形 41"/>
          <p:cNvSpPr/>
          <p:nvPr/>
        </p:nvSpPr>
        <p:spPr>
          <a:xfrm>
            <a:off x="9019982" y="1700808"/>
            <a:ext cx="904415" cy="523221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lvl="0" defTabSz="913765">
              <a:defRPr/>
            </a:pPr>
            <a:r>
              <a:rPr lang="en-US" altLang="zh-CN" sz="2800" b="1">
                <a:solidFill>
                  <a:schemeClr val="accent6"/>
                </a:solidFill>
                <a:ea typeface="黑体" charset="0"/>
              </a:rPr>
              <a:t>90%</a:t>
            </a:r>
            <a:endParaRPr>
              <a:ea typeface="黑体" charset="0"/>
            </a:endParaRPr>
          </a:p>
        </p:txBody>
      </p:sp>
      <p:sp>
        <p:nvSpPr>
          <p:cNvPr id="40" name="PA_标题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黑体" charset="0"/>
                <a:cs typeface="黑体" charset="0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41" name="PA_Text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ea typeface="黑体" charset="0"/>
                <a:cs typeface="黑体" charset="0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ea typeface="黑体" charset="0"/>
              <a:cs typeface="黑体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grpId="0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2" presetClass="entr" presetSubtype="0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42" presetClass="entr" presetSubtype="0" fill="hold" grpId="0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2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42" presetClass="entr" presetSubtype="0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42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42" presetClass="entr" presetSubtype="0" fill="hold" grpId="0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42" presetClass="entr" presetSubtype="0" fill="hold" grpId="0" nodeType="withEffect">
                                  <p:stCondLst>
                                    <p:cond delay="74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 animBg="1"/>
      <p:bldP spid="33" grpId="0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A_组合 25"/>
          <p:cNvGrpSpPr/>
          <p:nvPr/>
        </p:nvGrpSpPr>
        <p:grpSpPr>
          <a:xfrm>
            <a:off x="5122507" y="3481723"/>
            <a:ext cx="2349306" cy="2349307"/>
            <a:chOff x="5267458" y="2438656"/>
            <a:chExt cx="1495035" cy="1495034"/>
          </a:xfrm>
          <a:solidFill>
            <a:schemeClr val="accent5"/>
          </a:solidFill>
          <a:scene3d>
            <a:camera prst="perspectiveRelaxedModerately">
              <a:rot lat="18290633" lon="0" rev="0"/>
            </a:camera>
            <a:lightRig rig="threePt" dir="t"/>
          </a:scene3d>
        </p:grpSpPr>
        <p:sp>
          <p:nvSpPr>
            <p:cNvPr id="42" name="Freeform: Shape 26"/>
            <p:cNvSpPr/>
            <p:nvPr/>
          </p:nvSpPr>
          <p:spPr>
            <a:xfrm>
              <a:off x="5267458" y="2438656"/>
              <a:ext cx="1495035" cy="1495034"/>
            </a:xfrm>
            <a:custGeom>
              <a:avLst/>
              <a:gdLst>
                <a:gd name="connsiteX0" fmla="*/ 747518 w 1495035"/>
                <a:gd name="connsiteY0" fmla="*/ 0 h 1495035"/>
                <a:gd name="connsiteX1" fmla="*/ 1495035 w 1495035"/>
                <a:gd name="connsiteY1" fmla="*/ 747518 h 1495035"/>
                <a:gd name="connsiteX2" fmla="*/ 747518 w 1495035"/>
                <a:gd name="connsiteY2" fmla="*/ 1495035 h 1495035"/>
                <a:gd name="connsiteX3" fmla="*/ 0 w 1495035"/>
                <a:gd name="connsiteY3" fmla="*/ 747518 h 149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5035" h="1495035">
                  <a:moveTo>
                    <a:pt x="747518" y="0"/>
                  </a:moveTo>
                  <a:lnTo>
                    <a:pt x="1495035" y="747518"/>
                  </a:lnTo>
                  <a:lnTo>
                    <a:pt x="747518" y="1495035"/>
                  </a:lnTo>
                  <a:lnTo>
                    <a:pt x="0" y="747518"/>
                  </a:lnTo>
                  <a:close/>
                </a:path>
              </a:pathLst>
            </a:custGeom>
            <a:grpFill/>
            <a:ln>
              <a:noFill/>
            </a:ln>
            <a:sp3d extrusionH="127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43" name="TextBox 27"/>
            <p:cNvSpPr txBox="1"/>
            <p:nvPr/>
          </p:nvSpPr>
          <p:spPr>
            <a:xfrm rot="18900000">
              <a:off x="5887418" y="3414419"/>
              <a:ext cx="299095" cy="254619"/>
            </a:xfrm>
            <a:prstGeom prst="rect">
              <a:avLst/>
            </a:prstGeom>
            <a:grpFill/>
          </p:spPr>
          <p:txBody>
            <a:bodyPr wrap="none">
              <a:normAutofit/>
            </a:bodyPr>
            <a:lstStyle/>
            <a:p>
              <a:pPr algn="ctr"/>
              <a:r>
                <a:rPr lang="ar-SA" sz="2000" b="1">
                  <a:solidFill>
                    <a:schemeClr val="bg1"/>
                  </a:solidFill>
                  <a:ea typeface="黑体" charset="0"/>
                </a:rPr>
                <a:t>01</a:t>
              </a:r>
              <a:endParaRPr>
                <a:ea typeface="黑体" charset="0"/>
              </a:endParaRPr>
            </a:p>
          </p:txBody>
        </p:sp>
      </p:grpSp>
      <p:grpSp>
        <p:nvGrpSpPr>
          <p:cNvPr id="5" name="PA_组合 19"/>
          <p:cNvGrpSpPr/>
          <p:nvPr/>
        </p:nvGrpSpPr>
        <p:grpSpPr>
          <a:xfrm>
            <a:off x="4720186" y="2816076"/>
            <a:ext cx="2349306" cy="2349307"/>
            <a:chOff x="5267458" y="2438656"/>
            <a:chExt cx="1495035" cy="1495034"/>
          </a:xfrm>
          <a:solidFill>
            <a:schemeClr val="accent4"/>
          </a:solidFill>
          <a:scene3d>
            <a:camera prst="perspectiveRelaxedModerately">
              <a:rot lat="18290633" lon="0" rev="0"/>
            </a:camera>
            <a:lightRig rig="threePt" dir="t"/>
          </a:scene3d>
        </p:grpSpPr>
        <p:sp>
          <p:nvSpPr>
            <p:cNvPr id="40" name="Freeform: Shape 20"/>
            <p:cNvSpPr/>
            <p:nvPr/>
          </p:nvSpPr>
          <p:spPr>
            <a:xfrm>
              <a:off x="5267458" y="2438656"/>
              <a:ext cx="1495035" cy="1495034"/>
            </a:xfrm>
            <a:custGeom>
              <a:avLst/>
              <a:gdLst>
                <a:gd name="connsiteX0" fmla="*/ 747518 w 1495035"/>
                <a:gd name="connsiteY0" fmla="*/ 0 h 1495035"/>
                <a:gd name="connsiteX1" fmla="*/ 1495035 w 1495035"/>
                <a:gd name="connsiteY1" fmla="*/ 747518 h 1495035"/>
                <a:gd name="connsiteX2" fmla="*/ 747518 w 1495035"/>
                <a:gd name="connsiteY2" fmla="*/ 1495035 h 1495035"/>
                <a:gd name="connsiteX3" fmla="*/ 0 w 1495035"/>
                <a:gd name="connsiteY3" fmla="*/ 747518 h 149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5035" h="1495035">
                  <a:moveTo>
                    <a:pt x="747518" y="0"/>
                  </a:moveTo>
                  <a:lnTo>
                    <a:pt x="1495035" y="747518"/>
                  </a:lnTo>
                  <a:lnTo>
                    <a:pt x="747518" y="1495035"/>
                  </a:lnTo>
                  <a:lnTo>
                    <a:pt x="0" y="747518"/>
                  </a:lnTo>
                  <a:close/>
                </a:path>
              </a:pathLst>
            </a:custGeom>
            <a:grpFill/>
            <a:ln>
              <a:noFill/>
            </a:ln>
            <a:sp3d extrusionH="127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41" name="TextBox 21"/>
            <p:cNvSpPr txBox="1"/>
            <p:nvPr/>
          </p:nvSpPr>
          <p:spPr>
            <a:xfrm rot="18900000">
              <a:off x="5887416" y="3414419"/>
              <a:ext cx="299095" cy="254619"/>
            </a:xfrm>
            <a:prstGeom prst="rect">
              <a:avLst/>
            </a:prstGeom>
            <a:grpFill/>
          </p:spPr>
          <p:txBody>
            <a:bodyPr wrap="none">
              <a:normAutofit/>
            </a:bodyPr>
            <a:lstStyle/>
            <a:p>
              <a:pPr algn="ctr"/>
              <a:r>
                <a:rPr lang="en-US" sz="2000" b="1">
                  <a:solidFill>
                    <a:schemeClr val="bg1"/>
                  </a:solidFill>
                  <a:ea typeface="黑体" charset="0"/>
                </a:rPr>
                <a:t>02</a:t>
              </a:r>
              <a:endParaRPr>
                <a:ea typeface="黑体" charset="0"/>
              </a:endParaRPr>
            </a:p>
          </p:txBody>
        </p:sp>
      </p:grpSp>
      <p:grpSp>
        <p:nvGrpSpPr>
          <p:cNvPr id="6" name="PA_组合 22"/>
          <p:cNvGrpSpPr/>
          <p:nvPr/>
        </p:nvGrpSpPr>
        <p:grpSpPr>
          <a:xfrm>
            <a:off x="5122507" y="2150430"/>
            <a:ext cx="2349306" cy="2349307"/>
            <a:chOff x="5267458" y="2438656"/>
            <a:chExt cx="1495035" cy="1495034"/>
          </a:xfrm>
          <a:solidFill>
            <a:schemeClr val="accent3"/>
          </a:solidFill>
          <a:scene3d>
            <a:camera prst="perspectiveRelaxedModerately">
              <a:rot lat="18290633" lon="0" rev="0"/>
            </a:camera>
            <a:lightRig rig="threePt" dir="t"/>
          </a:scene3d>
        </p:grpSpPr>
        <p:sp>
          <p:nvSpPr>
            <p:cNvPr id="38" name="Freeform: Shape 23"/>
            <p:cNvSpPr/>
            <p:nvPr/>
          </p:nvSpPr>
          <p:spPr>
            <a:xfrm>
              <a:off x="5267458" y="2438656"/>
              <a:ext cx="1495035" cy="1495034"/>
            </a:xfrm>
            <a:custGeom>
              <a:avLst/>
              <a:gdLst>
                <a:gd name="connsiteX0" fmla="*/ 747518 w 1495035"/>
                <a:gd name="connsiteY0" fmla="*/ 0 h 1495035"/>
                <a:gd name="connsiteX1" fmla="*/ 1495035 w 1495035"/>
                <a:gd name="connsiteY1" fmla="*/ 747518 h 1495035"/>
                <a:gd name="connsiteX2" fmla="*/ 747518 w 1495035"/>
                <a:gd name="connsiteY2" fmla="*/ 1495035 h 1495035"/>
                <a:gd name="connsiteX3" fmla="*/ 0 w 1495035"/>
                <a:gd name="connsiteY3" fmla="*/ 747518 h 149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5035" h="1495035">
                  <a:moveTo>
                    <a:pt x="747518" y="0"/>
                  </a:moveTo>
                  <a:lnTo>
                    <a:pt x="1495035" y="747518"/>
                  </a:lnTo>
                  <a:lnTo>
                    <a:pt x="747518" y="1495035"/>
                  </a:lnTo>
                  <a:lnTo>
                    <a:pt x="0" y="747518"/>
                  </a:lnTo>
                  <a:close/>
                </a:path>
              </a:pathLst>
            </a:custGeom>
            <a:grpFill/>
            <a:ln>
              <a:noFill/>
            </a:ln>
            <a:sp3d extrusionH="127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39" name="TextBox 24"/>
            <p:cNvSpPr txBox="1"/>
            <p:nvPr/>
          </p:nvSpPr>
          <p:spPr>
            <a:xfrm rot="18900000">
              <a:off x="5887415" y="3414419"/>
              <a:ext cx="299095" cy="254619"/>
            </a:xfrm>
            <a:prstGeom prst="rect">
              <a:avLst/>
            </a:prstGeom>
            <a:grpFill/>
          </p:spPr>
          <p:txBody>
            <a:bodyPr wrap="none">
              <a:normAutofit/>
            </a:bodyPr>
            <a:lstStyle/>
            <a:p>
              <a:pPr algn="ctr"/>
              <a:r>
                <a:rPr lang="en-US" sz="2000" b="1">
                  <a:solidFill>
                    <a:schemeClr val="bg1"/>
                  </a:solidFill>
                  <a:ea typeface="黑体" charset="0"/>
                </a:rPr>
                <a:t>03</a:t>
              </a:r>
              <a:endParaRPr>
                <a:ea typeface="黑体" charset="0"/>
              </a:endParaRPr>
            </a:p>
          </p:txBody>
        </p:sp>
      </p:grpSp>
      <p:grpSp>
        <p:nvGrpSpPr>
          <p:cNvPr id="7" name="PA_组合 16"/>
          <p:cNvGrpSpPr/>
          <p:nvPr/>
        </p:nvGrpSpPr>
        <p:grpSpPr>
          <a:xfrm>
            <a:off x="4720186" y="1484784"/>
            <a:ext cx="2349306" cy="2349307"/>
            <a:chOff x="5267458" y="2438656"/>
            <a:chExt cx="1495035" cy="1495034"/>
          </a:xfrm>
          <a:solidFill>
            <a:schemeClr val="accent2"/>
          </a:solidFill>
          <a:scene3d>
            <a:camera prst="perspectiveRelaxedModerately">
              <a:rot lat="18290633" lon="0" rev="0"/>
            </a:camera>
            <a:lightRig rig="threePt" dir="t"/>
          </a:scene3d>
        </p:grpSpPr>
        <p:sp>
          <p:nvSpPr>
            <p:cNvPr id="36" name="Freeform: Shape 17"/>
            <p:cNvSpPr/>
            <p:nvPr/>
          </p:nvSpPr>
          <p:spPr>
            <a:xfrm>
              <a:off x="5267458" y="2438656"/>
              <a:ext cx="1495035" cy="1495034"/>
            </a:xfrm>
            <a:custGeom>
              <a:avLst/>
              <a:gdLst>
                <a:gd name="connsiteX0" fmla="*/ 747518 w 1495035"/>
                <a:gd name="connsiteY0" fmla="*/ 0 h 1495035"/>
                <a:gd name="connsiteX1" fmla="*/ 1495035 w 1495035"/>
                <a:gd name="connsiteY1" fmla="*/ 747518 h 1495035"/>
                <a:gd name="connsiteX2" fmla="*/ 747518 w 1495035"/>
                <a:gd name="connsiteY2" fmla="*/ 1495035 h 1495035"/>
                <a:gd name="connsiteX3" fmla="*/ 0 w 1495035"/>
                <a:gd name="connsiteY3" fmla="*/ 747518 h 149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5035" h="1495035">
                  <a:moveTo>
                    <a:pt x="747518" y="0"/>
                  </a:moveTo>
                  <a:lnTo>
                    <a:pt x="1495035" y="747518"/>
                  </a:lnTo>
                  <a:lnTo>
                    <a:pt x="747518" y="1495035"/>
                  </a:lnTo>
                  <a:lnTo>
                    <a:pt x="0" y="747518"/>
                  </a:lnTo>
                  <a:close/>
                </a:path>
              </a:pathLst>
            </a:custGeom>
            <a:solidFill>
              <a:schemeClr val="accent2">
                <a:alpha val="90000"/>
              </a:schemeClr>
            </a:solidFill>
            <a:ln>
              <a:noFill/>
            </a:ln>
            <a:sp3d extrusionH="127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37" name="TextBox 18"/>
            <p:cNvSpPr txBox="1"/>
            <p:nvPr/>
          </p:nvSpPr>
          <p:spPr>
            <a:xfrm rot="18900000">
              <a:off x="5887415" y="3414419"/>
              <a:ext cx="299095" cy="254619"/>
            </a:xfrm>
            <a:prstGeom prst="rect">
              <a:avLst/>
            </a:prstGeom>
            <a:grpFill/>
          </p:spPr>
          <p:txBody>
            <a:bodyPr wrap="none">
              <a:normAutofit/>
            </a:bodyPr>
            <a:lstStyle/>
            <a:p>
              <a:pPr algn="ctr"/>
              <a:r>
                <a:rPr lang="en-US" sz="2000" b="1">
                  <a:solidFill>
                    <a:schemeClr val="bg1"/>
                  </a:solidFill>
                  <a:ea typeface="黑体" charset="0"/>
                </a:rPr>
                <a:t>04</a:t>
              </a:r>
              <a:endParaRPr>
                <a:ea typeface="黑体" charset="0"/>
              </a:endParaRPr>
            </a:p>
          </p:txBody>
        </p:sp>
      </p:grpSp>
      <p:cxnSp>
        <p:nvCxnSpPr>
          <p:cNvPr id="8" name="PA_直接连接符 31"/>
          <p:cNvCxnSpPr/>
          <p:nvPr/>
        </p:nvCxnSpPr>
        <p:spPr>
          <a:xfrm flipH="1">
            <a:off x="1798744" y="2719851"/>
            <a:ext cx="2921608" cy="0"/>
          </a:xfrm>
          <a:prstGeom prst="line">
            <a:avLst/>
          </a:prstGeom>
          <a:ln w="1905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A_直接连接符 34"/>
          <p:cNvCxnSpPr/>
          <p:nvPr/>
        </p:nvCxnSpPr>
        <p:spPr>
          <a:xfrm>
            <a:off x="7468871" y="2051969"/>
            <a:ext cx="2921608" cy="0"/>
          </a:xfrm>
          <a:prstGeom prst="line">
            <a:avLst/>
          </a:prstGeom>
          <a:ln w="190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A_直接连接符 37"/>
          <p:cNvCxnSpPr/>
          <p:nvPr/>
        </p:nvCxnSpPr>
        <p:spPr>
          <a:xfrm flipH="1">
            <a:off x="1798744" y="4082055"/>
            <a:ext cx="2921608" cy="0"/>
          </a:xfrm>
          <a:prstGeom prst="line">
            <a:avLst/>
          </a:prstGeom>
          <a:ln w="1905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_直接连接符 40"/>
          <p:cNvCxnSpPr/>
          <p:nvPr/>
        </p:nvCxnSpPr>
        <p:spPr>
          <a:xfrm>
            <a:off x="7468871" y="3414173"/>
            <a:ext cx="2921608" cy="0"/>
          </a:xfrm>
          <a:prstGeom prst="line">
            <a:avLst/>
          </a:prstGeom>
          <a:ln w="1905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A_直接连接符 43"/>
          <p:cNvCxnSpPr/>
          <p:nvPr/>
        </p:nvCxnSpPr>
        <p:spPr>
          <a:xfrm>
            <a:off x="7468871" y="4758375"/>
            <a:ext cx="2921608" cy="0"/>
          </a:xfrm>
          <a:prstGeom prst="line">
            <a:avLst/>
          </a:prstGeom>
          <a:ln w="19050">
            <a:solidFill>
              <a:schemeClr val="accent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A_椭圆 44"/>
          <p:cNvSpPr/>
          <p:nvPr/>
        </p:nvSpPr>
        <p:spPr>
          <a:xfrm>
            <a:off x="10458493" y="1646740"/>
            <a:ext cx="810463" cy="810463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14" name="PA_椭圆 45"/>
          <p:cNvSpPr/>
          <p:nvPr/>
        </p:nvSpPr>
        <p:spPr>
          <a:xfrm>
            <a:off x="10458493" y="3008945"/>
            <a:ext cx="810463" cy="810463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15" name="PA_椭圆 46"/>
          <p:cNvSpPr/>
          <p:nvPr/>
        </p:nvSpPr>
        <p:spPr>
          <a:xfrm>
            <a:off x="10458493" y="4355199"/>
            <a:ext cx="810463" cy="810463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16" name="PA_椭圆 47"/>
          <p:cNvSpPr/>
          <p:nvPr/>
        </p:nvSpPr>
        <p:spPr>
          <a:xfrm>
            <a:off x="923044" y="3676742"/>
            <a:ext cx="810463" cy="810463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17" name="PA_椭圆 48"/>
          <p:cNvSpPr/>
          <p:nvPr/>
        </p:nvSpPr>
        <p:spPr>
          <a:xfrm>
            <a:off x="923044" y="2314622"/>
            <a:ext cx="810463" cy="810463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18" name="PA_Freeform: Shape 49"/>
          <p:cNvSpPr/>
          <p:nvPr/>
        </p:nvSpPr>
        <p:spPr bwMode="auto">
          <a:xfrm>
            <a:off x="1108608" y="3907436"/>
            <a:ext cx="439340" cy="349067"/>
          </a:xfrm>
          <a:custGeom>
            <a:avLst/>
            <a:gdLst>
              <a:gd name="T0" fmla="*/ 248 w 497"/>
              <a:gd name="T1" fmla="*/ 150 h 399"/>
              <a:gd name="T2" fmla="*/ 248 w 497"/>
              <a:gd name="T3" fmla="*/ 150 h 399"/>
              <a:gd name="T4" fmla="*/ 177 w 497"/>
              <a:gd name="T5" fmla="*/ 221 h 399"/>
              <a:gd name="T6" fmla="*/ 248 w 497"/>
              <a:gd name="T7" fmla="*/ 292 h 399"/>
              <a:gd name="T8" fmla="*/ 319 w 497"/>
              <a:gd name="T9" fmla="*/ 221 h 399"/>
              <a:gd name="T10" fmla="*/ 248 w 497"/>
              <a:gd name="T11" fmla="*/ 150 h 399"/>
              <a:gd name="T12" fmla="*/ 442 w 497"/>
              <a:gd name="T13" fmla="*/ 70 h 399"/>
              <a:gd name="T14" fmla="*/ 442 w 497"/>
              <a:gd name="T15" fmla="*/ 70 h 399"/>
              <a:gd name="T16" fmla="*/ 389 w 497"/>
              <a:gd name="T17" fmla="*/ 70 h 399"/>
              <a:gd name="T18" fmla="*/ 363 w 497"/>
              <a:gd name="T19" fmla="*/ 61 h 399"/>
              <a:gd name="T20" fmla="*/ 354 w 497"/>
              <a:gd name="T21" fmla="*/ 8 h 399"/>
              <a:gd name="T22" fmla="*/ 327 w 497"/>
              <a:gd name="T23" fmla="*/ 0 h 399"/>
              <a:gd name="T24" fmla="*/ 159 w 497"/>
              <a:gd name="T25" fmla="*/ 0 h 399"/>
              <a:gd name="T26" fmla="*/ 142 w 497"/>
              <a:gd name="T27" fmla="*/ 8 h 399"/>
              <a:gd name="T28" fmla="*/ 123 w 497"/>
              <a:gd name="T29" fmla="*/ 61 h 399"/>
              <a:gd name="T30" fmla="*/ 106 w 497"/>
              <a:gd name="T31" fmla="*/ 70 h 399"/>
              <a:gd name="T32" fmla="*/ 53 w 497"/>
              <a:gd name="T33" fmla="*/ 70 h 399"/>
              <a:gd name="T34" fmla="*/ 0 w 497"/>
              <a:gd name="T35" fmla="*/ 123 h 399"/>
              <a:gd name="T36" fmla="*/ 0 w 497"/>
              <a:gd name="T37" fmla="*/ 345 h 399"/>
              <a:gd name="T38" fmla="*/ 53 w 497"/>
              <a:gd name="T39" fmla="*/ 398 h 399"/>
              <a:gd name="T40" fmla="*/ 442 w 497"/>
              <a:gd name="T41" fmla="*/ 398 h 399"/>
              <a:gd name="T42" fmla="*/ 496 w 497"/>
              <a:gd name="T43" fmla="*/ 345 h 399"/>
              <a:gd name="T44" fmla="*/ 496 w 497"/>
              <a:gd name="T45" fmla="*/ 123 h 399"/>
              <a:gd name="T46" fmla="*/ 442 w 497"/>
              <a:gd name="T47" fmla="*/ 70 h 399"/>
              <a:gd name="T48" fmla="*/ 248 w 497"/>
              <a:gd name="T49" fmla="*/ 345 h 399"/>
              <a:gd name="T50" fmla="*/ 248 w 497"/>
              <a:gd name="T51" fmla="*/ 345 h 399"/>
              <a:gd name="T52" fmla="*/ 123 w 497"/>
              <a:gd name="T53" fmla="*/ 221 h 399"/>
              <a:gd name="T54" fmla="*/ 248 w 497"/>
              <a:gd name="T55" fmla="*/ 97 h 399"/>
              <a:gd name="T56" fmla="*/ 372 w 497"/>
              <a:gd name="T57" fmla="*/ 221 h 399"/>
              <a:gd name="T58" fmla="*/ 248 w 497"/>
              <a:gd name="T59" fmla="*/ 345 h 399"/>
              <a:gd name="T60" fmla="*/ 425 w 497"/>
              <a:gd name="T61" fmla="*/ 159 h 399"/>
              <a:gd name="T62" fmla="*/ 425 w 497"/>
              <a:gd name="T63" fmla="*/ 159 h 399"/>
              <a:gd name="T64" fmla="*/ 407 w 497"/>
              <a:gd name="T65" fmla="*/ 141 h 399"/>
              <a:gd name="T66" fmla="*/ 425 w 497"/>
              <a:gd name="T67" fmla="*/ 123 h 399"/>
              <a:gd name="T68" fmla="*/ 442 w 497"/>
              <a:gd name="T69" fmla="*/ 141 h 399"/>
              <a:gd name="T70" fmla="*/ 425 w 497"/>
              <a:gd name="T71" fmla="*/ 15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7" h="399">
                <a:moveTo>
                  <a:pt x="248" y="150"/>
                </a:moveTo>
                <a:lnTo>
                  <a:pt x="248" y="150"/>
                </a:lnTo>
                <a:cubicBezTo>
                  <a:pt x="203" y="150"/>
                  <a:pt x="177" y="176"/>
                  <a:pt x="177" y="221"/>
                </a:cubicBezTo>
                <a:cubicBezTo>
                  <a:pt x="177" y="266"/>
                  <a:pt x="203" y="292"/>
                  <a:pt x="248" y="292"/>
                </a:cubicBezTo>
                <a:cubicBezTo>
                  <a:pt x="292" y="292"/>
                  <a:pt x="319" y="266"/>
                  <a:pt x="319" y="221"/>
                </a:cubicBezTo>
                <a:cubicBezTo>
                  <a:pt x="319" y="176"/>
                  <a:pt x="292" y="150"/>
                  <a:pt x="248" y="150"/>
                </a:cubicBezTo>
                <a:close/>
                <a:moveTo>
                  <a:pt x="442" y="70"/>
                </a:moveTo>
                <a:lnTo>
                  <a:pt x="442" y="70"/>
                </a:lnTo>
                <a:cubicBezTo>
                  <a:pt x="389" y="70"/>
                  <a:pt x="389" y="70"/>
                  <a:pt x="389" y="70"/>
                </a:cubicBezTo>
                <a:cubicBezTo>
                  <a:pt x="380" y="70"/>
                  <a:pt x="372" y="70"/>
                  <a:pt x="363" y="61"/>
                </a:cubicBezTo>
                <a:cubicBezTo>
                  <a:pt x="354" y="8"/>
                  <a:pt x="354" y="8"/>
                  <a:pt x="354" y="8"/>
                </a:cubicBezTo>
                <a:cubicBezTo>
                  <a:pt x="345" y="8"/>
                  <a:pt x="336" y="0"/>
                  <a:pt x="327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59" y="0"/>
                  <a:pt x="150" y="8"/>
                  <a:pt x="142" y="8"/>
                </a:cubicBezTo>
                <a:cubicBezTo>
                  <a:pt x="123" y="61"/>
                  <a:pt x="123" y="61"/>
                  <a:pt x="123" y="61"/>
                </a:cubicBezTo>
                <a:cubicBezTo>
                  <a:pt x="123" y="70"/>
                  <a:pt x="115" y="70"/>
                  <a:pt x="106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17" y="70"/>
                  <a:pt x="0" y="97"/>
                  <a:pt x="0" y="12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7" y="398"/>
                  <a:pt x="53" y="398"/>
                </a:cubicBezTo>
                <a:cubicBezTo>
                  <a:pt x="442" y="398"/>
                  <a:pt x="442" y="398"/>
                  <a:pt x="442" y="398"/>
                </a:cubicBezTo>
                <a:cubicBezTo>
                  <a:pt x="470" y="398"/>
                  <a:pt x="496" y="372"/>
                  <a:pt x="496" y="345"/>
                </a:cubicBezTo>
                <a:cubicBezTo>
                  <a:pt x="496" y="123"/>
                  <a:pt x="496" y="123"/>
                  <a:pt x="496" y="123"/>
                </a:cubicBezTo>
                <a:cubicBezTo>
                  <a:pt x="496" y="97"/>
                  <a:pt x="470" y="70"/>
                  <a:pt x="442" y="70"/>
                </a:cubicBezTo>
                <a:close/>
                <a:moveTo>
                  <a:pt x="248" y="345"/>
                </a:moveTo>
                <a:lnTo>
                  <a:pt x="248" y="345"/>
                </a:lnTo>
                <a:cubicBezTo>
                  <a:pt x="177" y="345"/>
                  <a:pt x="123" y="292"/>
                  <a:pt x="123" y="221"/>
                </a:cubicBezTo>
                <a:cubicBezTo>
                  <a:pt x="123" y="150"/>
                  <a:pt x="177" y="97"/>
                  <a:pt x="248" y="97"/>
                </a:cubicBezTo>
                <a:cubicBezTo>
                  <a:pt x="319" y="97"/>
                  <a:pt x="372" y="150"/>
                  <a:pt x="372" y="221"/>
                </a:cubicBezTo>
                <a:cubicBezTo>
                  <a:pt x="372" y="292"/>
                  <a:pt x="319" y="345"/>
                  <a:pt x="248" y="345"/>
                </a:cubicBezTo>
                <a:close/>
                <a:moveTo>
                  <a:pt x="425" y="159"/>
                </a:moveTo>
                <a:lnTo>
                  <a:pt x="425" y="159"/>
                </a:lnTo>
                <a:cubicBezTo>
                  <a:pt x="416" y="159"/>
                  <a:pt x="407" y="150"/>
                  <a:pt x="407" y="141"/>
                </a:cubicBezTo>
                <a:cubicBezTo>
                  <a:pt x="407" y="132"/>
                  <a:pt x="416" y="123"/>
                  <a:pt x="425" y="123"/>
                </a:cubicBezTo>
                <a:cubicBezTo>
                  <a:pt x="433" y="123"/>
                  <a:pt x="442" y="132"/>
                  <a:pt x="442" y="141"/>
                </a:cubicBezTo>
                <a:cubicBezTo>
                  <a:pt x="442" y="150"/>
                  <a:pt x="433" y="159"/>
                  <a:pt x="425" y="15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19" name="PA_Freeform: Shape 50"/>
          <p:cNvSpPr/>
          <p:nvPr/>
        </p:nvSpPr>
        <p:spPr bwMode="auto">
          <a:xfrm>
            <a:off x="10667425" y="1849384"/>
            <a:ext cx="392601" cy="405170"/>
          </a:xfrm>
          <a:custGeom>
            <a:avLst/>
            <a:gdLst>
              <a:gd name="T0" fmla="*/ 248 w 444"/>
              <a:gd name="T1" fmla="*/ 337 h 462"/>
              <a:gd name="T2" fmla="*/ 248 w 444"/>
              <a:gd name="T3" fmla="*/ 337 h 462"/>
              <a:gd name="T4" fmla="*/ 320 w 444"/>
              <a:gd name="T5" fmla="*/ 257 h 462"/>
              <a:gd name="T6" fmla="*/ 443 w 444"/>
              <a:gd name="T7" fmla="*/ 71 h 462"/>
              <a:gd name="T8" fmla="*/ 426 w 444"/>
              <a:gd name="T9" fmla="*/ 53 h 462"/>
              <a:gd name="T10" fmla="*/ 346 w 444"/>
              <a:gd name="T11" fmla="*/ 53 h 462"/>
              <a:gd name="T12" fmla="*/ 222 w 444"/>
              <a:gd name="T13" fmla="*/ 0 h 462"/>
              <a:gd name="T14" fmla="*/ 98 w 444"/>
              <a:gd name="T15" fmla="*/ 53 h 462"/>
              <a:gd name="T16" fmla="*/ 18 w 444"/>
              <a:gd name="T17" fmla="*/ 53 h 462"/>
              <a:gd name="T18" fmla="*/ 0 w 444"/>
              <a:gd name="T19" fmla="*/ 71 h 462"/>
              <a:gd name="T20" fmla="*/ 124 w 444"/>
              <a:gd name="T21" fmla="*/ 257 h 462"/>
              <a:gd name="T22" fmla="*/ 195 w 444"/>
              <a:gd name="T23" fmla="*/ 337 h 462"/>
              <a:gd name="T24" fmla="*/ 195 w 444"/>
              <a:gd name="T25" fmla="*/ 372 h 462"/>
              <a:gd name="T26" fmla="*/ 107 w 444"/>
              <a:gd name="T27" fmla="*/ 416 h 462"/>
              <a:gd name="T28" fmla="*/ 222 w 444"/>
              <a:gd name="T29" fmla="*/ 461 h 462"/>
              <a:gd name="T30" fmla="*/ 328 w 444"/>
              <a:gd name="T31" fmla="*/ 416 h 462"/>
              <a:gd name="T32" fmla="*/ 248 w 444"/>
              <a:gd name="T33" fmla="*/ 372 h 462"/>
              <a:gd name="T34" fmla="*/ 248 w 444"/>
              <a:gd name="T35" fmla="*/ 337 h 462"/>
              <a:gd name="T36" fmla="*/ 320 w 444"/>
              <a:gd name="T37" fmla="*/ 212 h 462"/>
              <a:gd name="T38" fmla="*/ 320 w 444"/>
              <a:gd name="T39" fmla="*/ 212 h 462"/>
              <a:gd name="T40" fmla="*/ 346 w 444"/>
              <a:gd name="T41" fmla="*/ 89 h 462"/>
              <a:gd name="T42" fmla="*/ 408 w 444"/>
              <a:gd name="T43" fmla="*/ 89 h 462"/>
              <a:gd name="T44" fmla="*/ 320 w 444"/>
              <a:gd name="T45" fmla="*/ 212 h 462"/>
              <a:gd name="T46" fmla="*/ 222 w 444"/>
              <a:gd name="T47" fmla="*/ 36 h 462"/>
              <a:gd name="T48" fmla="*/ 222 w 444"/>
              <a:gd name="T49" fmla="*/ 36 h 462"/>
              <a:gd name="T50" fmla="*/ 320 w 444"/>
              <a:gd name="T51" fmla="*/ 71 h 462"/>
              <a:gd name="T52" fmla="*/ 222 w 444"/>
              <a:gd name="T53" fmla="*/ 115 h 462"/>
              <a:gd name="T54" fmla="*/ 124 w 444"/>
              <a:gd name="T55" fmla="*/ 71 h 462"/>
              <a:gd name="T56" fmla="*/ 222 w 444"/>
              <a:gd name="T57" fmla="*/ 36 h 462"/>
              <a:gd name="T58" fmla="*/ 36 w 444"/>
              <a:gd name="T59" fmla="*/ 89 h 462"/>
              <a:gd name="T60" fmla="*/ 36 w 444"/>
              <a:gd name="T61" fmla="*/ 89 h 462"/>
              <a:gd name="T62" fmla="*/ 98 w 444"/>
              <a:gd name="T63" fmla="*/ 89 h 462"/>
              <a:gd name="T64" fmla="*/ 124 w 444"/>
              <a:gd name="T65" fmla="*/ 212 h 462"/>
              <a:gd name="T66" fmla="*/ 36 w 444"/>
              <a:gd name="T67" fmla="*/ 89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20" name="PA_Freeform: Shape 51"/>
          <p:cNvSpPr/>
          <p:nvPr/>
        </p:nvSpPr>
        <p:spPr bwMode="auto">
          <a:xfrm>
            <a:off x="10739091" y="3194453"/>
            <a:ext cx="249271" cy="439452"/>
          </a:xfrm>
          <a:custGeom>
            <a:avLst/>
            <a:gdLst>
              <a:gd name="T0" fmla="*/ 283 w 284"/>
              <a:gd name="T1" fmla="*/ 115 h 497"/>
              <a:gd name="T2" fmla="*/ 283 w 284"/>
              <a:gd name="T3" fmla="*/ 115 h 497"/>
              <a:gd name="T4" fmla="*/ 283 w 284"/>
              <a:gd name="T5" fmla="*/ 62 h 497"/>
              <a:gd name="T6" fmla="*/ 142 w 284"/>
              <a:gd name="T7" fmla="*/ 0 h 497"/>
              <a:gd name="T8" fmla="*/ 0 w 284"/>
              <a:gd name="T9" fmla="*/ 62 h 497"/>
              <a:gd name="T10" fmla="*/ 0 w 284"/>
              <a:gd name="T11" fmla="*/ 115 h 497"/>
              <a:gd name="T12" fmla="*/ 97 w 284"/>
              <a:gd name="T13" fmla="*/ 248 h 497"/>
              <a:gd name="T14" fmla="*/ 0 w 284"/>
              <a:gd name="T15" fmla="*/ 381 h 497"/>
              <a:gd name="T16" fmla="*/ 0 w 284"/>
              <a:gd name="T17" fmla="*/ 443 h 497"/>
              <a:gd name="T18" fmla="*/ 142 w 284"/>
              <a:gd name="T19" fmla="*/ 496 h 497"/>
              <a:gd name="T20" fmla="*/ 283 w 284"/>
              <a:gd name="T21" fmla="*/ 443 h 497"/>
              <a:gd name="T22" fmla="*/ 283 w 284"/>
              <a:gd name="T23" fmla="*/ 381 h 497"/>
              <a:gd name="T24" fmla="*/ 186 w 284"/>
              <a:gd name="T25" fmla="*/ 248 h 497"/>
              <a:gd name="T26" fmla="*/ 283 w 284"/>
              <a:gd name="T27" fmla="*/ 115 h 497"/>
              <a:gd name="T28" fmla="*/ 44 w 284"/>
              <a:gd name="T29" fmla="*/ 62 h 497"/>
              <a:gd name="T30" fmla="*/ 44 w 284"/>
              <a:gd name="T31" fmla="*/ 62 h 497"/>
              <a:gd name="T32" fmla="*/ 142 w 284"/>
              <a:gd name="T33" fmla="*/ 35 h 497"/>
              <a:gd name="T34" fmla="*/ 239 w 284"/>
              <a:gd name="T35" fmla="*/ 62 h 497"/>
              <a:gd name="T36" fmla="*/ 248 w 284"/>
              <a:gd name="T37" fmla="*/ 71 h 497"/>
              <a:gd name="T38" fmla="*/ 142 w 284"/>
              <a:gd name="T39" fmla="*/ 97 h 497"/>
              <a:gd name="T40" fmla="*/ 35 w 284"/>
              <a:gd name="T41" fmla="*/ 71 h 497"/>
              <a:gd name="T42" fmla="*/ 44 w 284"/>
              <a:gd name="T43" fmla="*/ 62 h 497"/>
              <a:gd name="T44" fmla="*/ 151 w 284"/>
              <a:gd name="T45" fmla="*/ 248 h 497"/>
              <a:gd name="T46" fmla="*/ 151 w 284"/>
              <a:gd name="T47" fmla="*/ 248 h 497"/>
              <a:gd name="T48" fmla="*/ 204 w 284"/>
              <a:gd name="T49" fmla="*/ 328 h 497"/>
              <a:gd name="T50" fmla="*/ 248 w 284"/>
              <a:gd name="T51" fmla="*/ 381 h 497"/>
              <a:gd name="T52" fmla="*/ 248 w 284"/>
              <a:gd name="T53" fmla="*/ 416 h 497"/>
              <a:gd name="T54" fmla="*/ 151 w 284"/>
              <a:gd name="T55" fmla="*/ 354 h 497"/>
              <a:gd name="T56" fmla="*/ 133 w 284"/>
              <a:gd name="T57" fmla="*/ 354 h 497"/>
              <a:gd name="T58" fmla="*/ 35 w 284"/>
              <a:gd name="T59" fmla="*/ 416 h 497"/>
              <a:gd name="T60" fmla="*/ 35 w 284"/>
              <a:gd name="T61" fmla="*/ 381 h 497"/>
              <a:gd name="T62" fmla="*/ 80 w 284"/>
              <a:gd name="T63" fmla="*/ 328 h 497"/>
              <a:gd name="T64" fmla="*/ 133 w 284"/>
              <a:gd name="T65" fmla="*/ 248 h 497"/>
              <a:gd name="T66" fmla="*/ 80 w 284"/>
              <a:gd name="T67" fmla="*/ 177 h 497"/>
              <a:gd name="T68" fmla="*/ 35 w 284"/>
              <a:gd name="T69" fmla="*/ 115 h 497"/>
              <a:gd name="T70" fmla="*/ 35 w 284"/>
              <a:gd name="T71" fmla="*/ 88 h 497"/>
              <a:gd name="T72" fmla="*/ 142 w 284"/>
              <a:gd name="T73" fmla="*/ 115 h 497"/>
              <a:gd name="T74" fmla="*/ 248 w 284"/>
              <a:gd name="T75" fmla="*/ 88 h 497"/>
              <a:gd name="T76" fmla="*/ 248 w 284"/>
              <a:gd name="T77" fmla="*/ 115 h 497"/>
              <a:gd name="T78" fmla="*/ 204 w 284"/>
              <a:gd name="T79" fmla="*/ 177 h 497"/>
              <a:gd name="T80" fmla="*/ 151 w 284"/>
              <a:gd name="T81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84" h="497">
                <a:moveTo>
                  <a:pt x="283" y="115"/>
                </a:moveTo>
                <a:lnTo>
                  <a:pt x="283" y="115"/>
                </a:lnTo>
                <a:cubicBezTo>
                  <a:pt x="283" y="62"/>
                  <a:pt x="283" y="62"/>
                  <a:pt x="283" y="62"/>
                </a:cubicBezTo>
                <a:cubicBezTo>
                  <a:pt x="283" y="35"/>
                  <a:pt x="221" y="0"/>
                  <a:pt x="142" y="0"/>
                </a:cubicBezTo>
                <a:cubicBezTo>
                  <a:pt x="61" y="0"/>
                  <a:pt x="0" y="35"/>
                  <a:pt x="0" y="62"/>
                </a:cubicBezTo>
                <a:cubicBezTo>
                  <a:pt x="0" y="62"/>
                  <a:pt x="0" y="62"/>
                  <a:pt x="0" y="115"/>
                </a:cubicBezTo>
                <a:cubicBezTo>
                  <a:pt x="0" y="168"/>
                  <a:pt x="97" y="213"/>
                  <a:pt x="97" y="248"/>
                </a:cubicBezTo>
                <a:cubicBezTo>
                  <a:pt x="97" y="292"/>
                  <a:pt x="0" y="328"/>
                  <a:pt x="0" y="381"/>
                </a:cubicBezTo>
                <a:cubicBezTo>
                  <a:pt x="0" y="434"/>
                  <a:pt x="0" y="443"/>
                  <a:pt x="0" y="443"/>
                </a:cubicBezTo>
                <a:cubicBezTo>
                  <a:pt x="0" y="460"/>
                  <a:pt x="61" y="496"/>
                  <a:pt x="142" y="496"/>
                </a:cubicBezTo>
                <a:cubicBezTo>
                  <a:pt x="221" y="496"/>
                  <a:pt x="283" y="460"/>
                  <a:pt x="283" y="443"/>
                </a:cubicBezTo>
                <a:cubicBezTo>
                  <a:pt x="283" y="443"/>
                  <a:pt x="283" y="434"/>
                  <a:pt x="283" y="381"/>
                </a:cubicBezTo>
                <a:cubicBezTo>
                  <a:pt x="283" y="328"/>
                  <a:pt x="186" y="292"/>
                  <a:pt x="186" y="248"/>
                </a:cubicBezTo>
                <a:cubicBezTo>
                  <a:pt x="186" y="213"/>
                  <a:pt x="283" y="168"/>
                  <a:pt x="283" y="115"/>
                </a:cubicBezTo>
                <a:close/>
                <a:moveTo>
                  <a:pt x="44" y="62"/>
                </a:moveTo>
                <a:lnTo>
                  <a:pt x="44" y="62"/>
                </a:lnTo>
                <a:cubicBezTo>
                  <a:pt x="61" y="53"/>
                  <a:pt x="88" y="35"/>
                  <a:pt x="142" y="35"/>
                </a:cubicBezTo>
                <a:cubicBezTo>
                  <a:pt x="195" y="35"/>
                  <a:pt x="239" y="62"/>
                  <a:pt x="239" y="62"/>
                </a:cubicBezTo>
                <a:cubicBezTo>
                  <a:pt x="248" y="62"/>
                  <a:pt x="257" y="71"/>
                  <a:pt x="248" y="71"/>
                </a:cubicBezTo>
                <a:cubicBezTo>
                  <a:pt x="230" y="88"/>
                  <a:pt x="186" y="97"/>
                  <a:pt x="142" y="97"/>
                </a:cubicBezTo>
                <a:cubicBezTo>
                  <a:pt x="97" y="97"/>
                  <a:pt x="53" y="88"/>
                  <a:pt x="35" y="71"/>
                </a:cubicBezTo>
                <a:cubicBezTo>
                  <a:pt x="26" y="71"/>
                  <a:pt x="44" y="62"/>
                  <a:pt x="44" y="62"/>
                </a:cubicBezTo>
                <a:close/>
                <a:moveTo>
                  <a:pt x="151" y="248"/>
                </a:moveTo>
                <a:lnTo>
                  <a:pt x="151" y="248"/>
                </a:lnTo>
                <a:cubicBezTo>
                  <a:pt x="151" y="283"/>
                  <a:pt x="177" y="301"/>
                  <a:pt x="204" y="328"/>
                </a:cubicBezTo>
                <a:cubicBezTo>
                  <a:pt x="221" y="345"/>
                  <a:pt x="248" y="372"/>
                  <a:pt x="248" y="381"/>
                </a:cubicBezTo>
                <a:cubicBezTo>
                  <a:pt x="248" y="416"/>
                  <a:pt x="248" y="416"/>
                  <a:pt x="248" y="416"/>
                </a:cubicBezTo>
                <a:cubicBezTo>
                  <a:pt x="230" y="407"/>
                  <a:pt x="151" y="390"/>
                  <a:pt x="151" y="354"/>
                </a:cubicBezTo>
                <a:cubicBezTo>
                  <a:pt x="151" y="337"/>
                  <a:pt x="133" y="337"/>
                  <a:pt x="133" y="354"/>
                </a:cubicBezTo>
                <a:cubicBezTo>
                  <a:pt x="133" y="390"/>
                  <a:pt x="61" y="407"/>
                  <a:pt x="35" y="416"/>
                </a:cubicBezTo>
                <a:cubicBezTo>
                  <a:pt x="35" y="381"/>
                  <a:pt x="35" y="381"/>
                  <a:pt x="35" y="381"/>
                </a:cubicBezTo>
                <a:cubicBezTo>
                  <a:pt x="35" y="372"/>
                  <a:pt x="61" y="345"/>
                  <a:pt x="80" y="328"/>
                </a:cubicBezTo>
                <a:cubicBezTo>
                  <a:pt x="106" y="301"/>
                  <a:pt x="133" y="283"/>
                  <a:pt x="133" y="248"/>
                </a:cubicBezTo>
                <a:cubicBezTo>
                  <a:pt x="133" y="222"/>
                  <a:pt x="106" y="203"/>
                  <a:pt x="80" y="177"/>
                </a:cubicBezTo>
                <a:cubicBezTo>
                  <a:pt x="61" y="159"/>
                  <a:pt x="35" y="132"/>
                  <a:pt x="35" y="115"/>
                </a:cubicBezTo>
                <a:cubicBezTo>
                  <a:pt x="35" y="88"/>
                  <a:pt x="35" y="88"/>
                  <a:pt x="35" y="88"/>
                </a:cubicBezTo>
                <a:cubicBezTo>
                  <a:pt x="61" y="106"/>
                  <a:pt x="97" y="115"/>
                  <a:pt x="142" y="115"/>
                </a:cubicBezTo>
                <a:cubicBezTo>
                  <a:pt x="186" y="115"/>
                  <a:pt x="230" y="106"/>
                  <a:pt x="248" y="88"/>
                </a:cubicBezTo>
                <a:cubicBezTo>
                  <a:pt x="248" y="115"/>
                  <a:pt x="248" y="115"/>
                  <a:pt x="248" y="115"/>
                </a:cubicBezTo>
                <a:cubicBezTo>
                  <a:pt x="248" y="132"/>
                  <a:pt x="221" y="159"/>
                  <a:pt x="204" y="177"/>
                </a:cubicBezTo>
                <a:cubicBezTo>
                  <a:pt x="177" y="203"/>
                  <a:pt x="151" y="222"/>
                  <a:pt x="151" y="24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21" name="PA_Freeform: Shape 52"/>
          <p:cNvSpPr/>
          <p:nvPr/>
        </p:nvSpPr>
        <p:spPr bwMode="auto">
          <a:xfrm>
            <a:off x="1117952" y="2507917"/>
            <a:ext cx="420643" cy="423868"/>
          </a:xfrm>
          <a:custGeom>
            <a:avLst/>
            <a:gdLst>
              <a:gd name="T0" fmla="*/ 239 w 479"/>
              <a:gd name="T1" fmla="*/ 0 h 479"/>
              <a:gd name="T2" fmla="*/ 239 w 479"/>
              <a:gd name="T3" fmla="*/ 0 h 479"/>
              <a:gd name="T4" fmla="*/ 0 w 479"/>
              <a:gd name="T5" fmla="*/ 239 h 479"/>
              <a:gd name="T6" fmla="*/ 239 w 479"/>
              <a:gd name="T7" fmla="*/ 478 h 479"/>
              <a:gd name="T8" fmla="*/ 478 w 479"/>
              <a:gd name="T9" fmla="*/ 239 h 479"/>
              <a:gd name="T10" fmla="*/ 239 w 479"/>
              <a:gd name="T11" fmla="*/ 0 h 479"/>
              <a:gd name="T12" fmla="*/ 443 w 479"/>
              <a:gd name="T13" fmla="*/ 239 h 479"/>
              <a:gd name="T14" fmla="*/ 443 w 479"/>
              <a:gd name="T15" fmla="*/ 239 h 479"/>
              <a:gd name="T16" fmla="*/ 399 w 479"/>
              <a:gd name="T17" fmla="*/ 363 h 479"/>
              <a:gd name="T18" fmla="*/ 390 w 479"/>
              <a:gd name="T19" fmla="*/ 328 h 479"/>
              <a:gd name="T20" fmla="*/ 399 w 479"/>
              <a:gd name="T21" fmla="*/ 257 h 479"/>
              <a:gd name="T22" fmla="*/ 372 w 479"/>
              <a:gd name="T23" fmla="*/ 204 h 479"/>
              <a:gd name="T24" fmla="*/ 319 w 479"/>
              <a:gd name="T25" fmla="*/ 178 h 479"/>
              <a:gd name="T26" fmla="*/ 346 w 479"/>
              <a:gd name="T27" fmla="*/ 88 h 479"/>
              <a:gd name="T28" fmla="*/ 293 w 479"/>
              <a:gd name="T29" fmla="*/ 62 h 479"/>
              <a:gd name="T30" fmla="*/ 301 w 479"/>
              <a:gd name="T31" fmla="*/ 53 h 479"/>
              <a:gd name="T32" fmla="*/ 443 w 479"/>
              <a:gd name="T33" fmla="*/ 239 h 479"/>
              <a:gd name="T34" fmla="*/ 212 w 479"/>
              <a:gd name="T35" fmla="*/ 44 h 479"/>
              <a:gd name="T36" fmla="*/ 212 w 479"/>
              <a:gd name="T37" fmla="*/ 44 h 479"/>
              <a:gd name="T38" fmla="*/ 186 w 479"/>
              <a:gd name="T39" fmla="*/ 62 h 479"/>
              <a:gd name="T40" fmla="*/ 150 w 479"/>
              <a:gd name="T41" fmla="*/ 88 h 479"/>
              <a:gd name="T42" fmla="*/ 115 w 479"/>
              <a:gd name="T43" fmla="*/ 133 h 479"/>
              <a:gd name="T44" fmla="*/ 133 w 479"/>
              <a:gd name="T45" fmla="*/ 159 h 479"/>
              <a:gd name="T46" fmla="*/ 177 w 479"/>
              <a:gd name="T47" fmla="*/ 159 h 479"/>
              <a:gd name="T48" fmla="*/ 248 w 479"/>
              <a:gd name="T49" fmla="*/ 239 h 479"/>
              <a:gd name="T50" fmla="*/ 186 w 479"/>
              <a:gd name="T51" fmla="*/ 292 h 479"/>
              <a:gd name="T52" fmla="*/ 177 w 479"/>
              <a:gd name="T53" fmla="*/ 337 h 479"/>
              <a:gd name="T54" fmla="*/ 177 w 479"/>
              <a:gd name="T55" fmla="*/ 390 h 479"/>
              <a:gd name="T56" fmla="*/ 133 w 479"/>
              <a:gd name="T57" fmla="*/ 345 h 479"/>
              <a:gd name="T58" fmla="*/ 124 w 479"/>
              <a:gd name="T59" fmla="*/ 284 h 479"/>
              <a:gd name="T60" fmla="*/ 88 w 479"/>
              <a:gd name="T61" fmla="*/ 239 h 479"/>
              <a:gd name="T62" fmla="*/ 106 w 479"/>
              <a:gd name="T63" fmla="*/ 186 h 479"/>
              <a:gd name="T64" fmla="*/ 53 w 479"/>
              <a:gd name="T65" fmla="*/ 169 h 479"/>
              <a:gd name="T66" fmla="*/ 212 w 479"/>
              <a:gd name="T67" fmla="*/ 44 h 479"/>
              <a:gd name="T68" fmla="*/ 177 w 479"/>
              <a:gd name="T69" fmla="*/ 434 h 479"/>
              <a:gd name="T70" fmla="*/ 177 w 479"/>
              <a:gd name="T71" fmla="*/ 434 h 479"/>
              <a:gd name="T72" fmla="*/ 204 w 479"/>
              <a:gd name="T73" fmla="*/ 416 h 479"/>
              <a:gd name="T74" fmla="*/ 239 w 479"/>
              <a:gd name="T75" fmla="*/ 407 h 479"/>
              <a:gd name="T76" fmla="*/ 293 w 479"/>
              <a:gd name="T77" fmla="*/ 390 h 479"/>
              <a:gd name="T78" fmla="*/ 354 w 479"/>
              <a:gd name="T79" fmla="*/ 407 h 479"/>
              <a:gd name="T80" fmla="*/ 239 w 479"/>
              <a:gd name="T81" fmla="*/ 443 h 479"/>
              <a:gd name="T82" fmla="*/ 177 w 479"/>
              <a:gd name="T83" fmla="*/ 43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79" h="479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6"/>
                  <a:pt x="0" y="239"/>
                </a:cubicBezTo>
                <a:cubicBezTo>
                  <a:pt x="0" y="372"/>
                  <a:pt x="106" y="478"/>
                  <a:pt x="239" y="478"/>
                </a:cubicBezTo>
                <a:cubicBezTo>
                  <a:pt x="372" y="478"/>
                  <a:pt x="478" y="372"/>
                  <a:pt x="478" y="239"/>
                </a:cubicBezTo>
                <a:cubicBezTo>
                  <a:pt x="478" y="106"/>
                  <a:pt x="372" y="0"/>
                  <a:pt x="239" y="0"/>
                </a:cubicBezTo>
                <a:close/>
                <a:moveTo>
                  <a:pt x="443" y="239"/>
                </a:moveTo>
                <a:lnTo>
                  <a:pt x="443" y="239"/>
                </a:lnTo>
                <a:cubicBezTo>
                  <a:pt x="443" y="292"/>
                  <a:pt x="425" y="328"/>
                  <a:pt x="399" y="363"/>
                </a:cubicBezTo>
                <a:cubicBezTo>
                  <a:pt x="390" y="363"/>
                  <a:pt x="381" y="345"/>
                  <a:pt x="390" y="328"/>
                </a:cubicBezTo>
                <a:cubicBezTo>
                  <a:pt x="399" y="310"/>
                  <a:pt x="399" y="275"/>
                  <a:pt x="399" y="257"/>
                </a:cubicBezTo>
                <a:cubicBezTo>
                  <a:pt x="399" y="239"/>
                  <a:pt x="390" y="204"/>
                  <a:pt x="372" y="204"/>
                </a:cubicBezTo>
                <a:cubicBezTo>
                  <a:pt x="346" y="204"/>
                  <a:pt x="337" y="204"/>
                  <a:pt x="319" y="178"/>
                </a:cubicBezTo>
                <a:cubicBezTo>
                  <a:pt x="301" y="124"/>
                  <a:pt x="372" y="115"/>
                  <a:pt x="346" y="88"/>
                </a:cubicBezTo>
                <a:cubicBezTo>
                  <a:pt x="337" y="80"/>
                  <a:pt x="301" y="115"/>
                  <a:pt x="293" y="62"/>
                </a:cubicBezTo>
                <a:lnTo>
                  <a:pt x="301" y="53"/>
                </a:lnTo>
                <a:cubicBezTo>
                  <a:pt x="381" y="80"/>
                  <a:pt x="443" y="150"/>
                  <a:pt x="443" y="239"/>
                </a:cubicBezTo>
                <a:close/>
                <a:moveTo>
                  <a:pt x="212" y="44"/>
                </a:moveTo>
                <a:lnTo>
                  <a:pt x="212" y="44"/>
                </a:lnTo>
                <a:cubicBezTo>
                  <a:pt x="204" y="53"/>
                  <a:pt x="194" y="53"/>
                  <a:pt x="186" y="62"/>
                </a:cubicBezTo>
                <a:cubicBezTo>
                  <a:pt x="168" y="80"/>
                  <a:pt x="159" y="71"/>
                  <a:pt x="150" y="88"/>
                </a:cubicBezTo>
                <a:cubicBezTo>
                  <a:pt x="141" y="106"/>
                  <a:pt x="115" y="124"/>
                  <a:pt x="115" y="133"/>
                </a:cubicBezTo>
                <a:cubicBezTo>
                  <a:pt x="115" y="142"/>
                  <a:pt x="133" y="159"/>
                  <a:pt x="133" y="159"/>
                </a:cubicBezTo>
                <a:cubicBezTo>
                  <a:pt x="141" y="150"/>
                  <a:pt x="159" y="150"/>
                  <a:pt x="177" y="159"/>
                </a:cubicBezTo>
                <a:cubicBezTo>
                  <a:pt x="186" y="159"/>
                  <a:pt x="275" y="169"/>
                  <a:pt x="248" y="239"/>
                </a:cubicBezTo>
                <a:cubicBezTo>
                  <a:pt x="239" y="266"/>
                  <a:pt x="194" y="257"/>
                  <a:pt x="186" y="292"/>
                </a:cubicBezTo>
                <a:cubicBezTo>
                  <a:pt x="186" y="301"/>
                  <a:pt x="186" y="328"/>
                  <a:pt x="177" y="337"/>
                </a:cubicBezTo>
                <a:cubicBezTo>
                  <a:pt x="177" y="345"/>
                  <a:pt x="186" y="390"/>
                  <a:pt x="177" y="390"/>
                </a:cubicBezTo>
                <a:cubicBezTo>
                  <a:pt x="168" y="390"/>
                  <a:pt x="133" y="345"/>
                  <a:pt x="133" y="345"/>
                </a:cubicBezTo>
                <a:cubicBezTo>
                  <a:pt x="133" y="337"/>
                  <a:pt x="124" y="310"/>
                  <a:pt x="124" y="284"/>
                </a:cubicBezTo>
                <a:cubicBezTo>
                  <a:pt x="124" y="266"/>
                  <a:pt x="88" y="266"/>
                  <a:pt x="88" y="239"/>
                </a:cubicBezTo>
                <a:cubicBezTo>
                  <a:pt x="88" y="213"/>
                  <a:pt x="106" y="195"/>
                  <a:pt x="106" y="186"/>
                </a:cubicBezTo>
                <a:cubicBezTo>
                  <a:pt x="97" y="169"/>
                  <a:pt x="62" y="169"/>
                  <a:pt x="53" y="169"/>
                </a:cubicBezTo>
                <a:cubicBezTo>
                  <a:pt x="80" y="97"/>
                  <a:pt x="141" y="53"/>
                  <a:pt x="212" y="44"/>
                </a:cubicBezTo>
                <a:close/>
                <a:moveTo>
                  <a:pt x="177" y="434"/>
                </a:moveTo>
                <a:lnTo>
                  <a:pt x="177" y="434"/>
                </a:lnTo>
                <a:cubicBezTo>
                  <a:pt x="186" y="425"/>
                  <a:pt x="186" y="416"/>
                  <a:pt x="204" y="416"/>
                </a:cubicBezTo>
                <a:cubicBezTo>
                  <a:pt x="212" y="416"/>
                  <a:pt x="221" y="416"/>
                  <a:pt x="239" y="407"/>
                </a:cubicBezTo>
                <a:cubicBezTo>
                  <a:pt x="248" y="407"/>
                  <a:pt x="275" y="398"/>
                  <a:pt x="293" y="390"/>
                </a:cubicBezTo>
                <a:cubicBezTo>
                  <a:pt x="310" y="390"/>
                  <a:pt x="346" y="398"/>
                  <a:pt x="354" y="407"/>
                </a:cubicBezTo>
                <a:cubicBezTo>
                  <a:pt x="319" y="434"/>
                  <a:pt x="284" y="443"/>
                  <a:pt x="239" y="443"/>
                </a:cubicBezTo>
                <a:cubicBezTo>
                  <a:pt x="221" y="443"/>
                  <a:pt x="194" y="443"/>
                  <a:pt x="177" y="43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22" name="PA_Freeform: Shape 53"/>
          <p:cNvSpPr/>
          <p:nvPr/>
        </p:nvSpPr>
        <p:spPr bwMode="auto">
          <a:xfrm>
            <a:off x="10706376" y="4537587"/>
            <a:ext cx="314703" cy="445686"/>
          </a:xfrm>
          <a:custGeom>
            <a:avLst/>
            <a:gdLst>
              <a:gd name="T0" fmla="*/ 35 w 355"/>
              <a:gd name="T1" fmla="*/ 497 h 506"/>
              <a:gd name="T2" fmla="*/ 35 w 355"/>
              <a:gd name="T3" fmla="*/ 497 h 506"/>
              <a:gd name="T4" fmla="*/ 70 w 355"/>
              <a:gd name="T5" fmla="*/ 381 h 506"/>
              <a:gd name="T6" fmla="*/ 203 w 355"/>
              <a:gd name="T7" fmla="*/ 310 h 506"/>
              <a:gd name="T8" fmla="*/ 132 w 355"/>
              <a:gd name="T9" fmla="*/ 284 h 506"/>
              <a:gd name="T10" fmla="*/ 292 w 355"/>
              <a:gd name="T11" fmla="*/ 194 h 506"/>
              <a:gd name="T12" fmla="*/ 194 w 355"/>
              <a:gd name="T13" fmla="*/ 168 h 506"/>
              <a:gd name="T14" fmla="*/ 327 w 355"/>
              <a:gd name="T15" fmla="*/ 133 h 506"/>
              <a:gd name="T16" fmla="*/ 345 w 355"/>
              <a:gd name="T17" fmla="*/ 44 h 506"/>
              <a:gd name="T18" fmla="*/ 248 w 355"/>
              <a:gd name="T19" fmla="*/ 0 h 506"/>
              <a:gd name="T20" fmla="*/ 159 w 355"/>
              <a:gd name="T21" fmla="*/ 124 h 506"/>
              <a:gd name="T22" fmla="*/ 168 w 355"/>
              <a:gd name="T23" fmla="*/ 18 h 506"/>
              <a:gd name="T24" fmla="*/ 70 w 355"/>
              <a:gd name="T25" fmla="*/ 106 h 506"/>
              <a:gd name="T26" fmla="*/ 61 w 355"/>
              <a:gd name="T27" fmla="*/ 301 h 506"/>
              <a:gd name="T28" fmla="*/ 8 w 355"/>
              <a:gd name="T29" fmla="*/ 213 h 506"/>
              <a:gd name="T30" fmla="*/ 35 w 355"/>
              <a:gd name="T31" fmla="*/ 363 h 506"/>
              <a:gd name="T32" fmla="*/ 8 w 355"/>
              <a:gd name="T33" fmla="*/ 478 h 506"/>
              <a:gd name="T34" fmla="*/ 35 w 355"/>
              <a:gd name="T35" fmla="*/ 497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55" h="506">
                <a:moveTo>
                  <a:pt x="35" y="497"/>
                </a:moveTo>
                <a:lnTo>
                  <a:pt x="35" y="497"/>
                </a:lnTo>
                <a:cubicBezTo>
                  <a:pt x="44" y="469"/>
                  <a:pt x="53" y="434"/>
                  <a:pt x="70" y="381"/>
                </a:cubicBezTo>
                <a:cubicBezTo>
                  <a:pt x="132" y="372"/>
                  <a:pt x="168" y="390"/>
                  <a:pt x="203" y="310"/>
                </a:cubicBezTo>
                <a:cubicBezTo>
                  <a:pt x="168" y="328"/>
                  <a:pt x="132" y="292"/>
                  <a:pt x="132" y="284"/>
                </a:cubicBezTo>
                <a:cubicBezTo>
                  <a:pt x="132" y="266"/>
                  <a:pt x="229" y="292"/>
                  <a:pt x="292" y="194"/>
                </a:cubicBezTo>
                <a:cubicBezTo>
                  <a:pt x="212" y="213"/>
                  <a:pt x="185" y="178"/>
                  <a:pt x="194" y="168"/>
                </a:cubicBezTo>
                <a:cubicBezTo>
                  <a:pt x="221" y="159"/>
                  <a:pt x="292" y="168"/>
                  <a:pt x="327" y="133"/>
                </a:cubicBezTo>
                <a:cubicBezTo>
                  <a:pt x="345" y="115"/>
                  <a:pt x="354" y="62"/>
                  <a:pt x="345" y="44"/>
                </a:cubicBezTo>
                <a:cubicBezTo>
                  <a:pt x="336" y="27"/>
                  <a:pt x="283" y="0"/>
                  <a:pt x="248" y="0"/>
                </a:cubicBezTo>
                <a:cubicBezTo>
                  <a:pt x="221" y="9"/>
                  <a:pt x="168" y="124"/>
                  <a:pt x="159" y="124"/>
                </a:cubicBezTo>
                <a:cubicBezTo>
                  <a:pt x="141" y="124"/>
                  <a:pt x="141" y="71"/>
                  <a:pt x="168" y="18"/>
                </a:cubicBezTo>
                <a:cubicBezTo>
                  <a:pt x="132" y="35"/>
                  <a:pt x="88" y="71"/>
                  <a:pt x="70" y="106"/>
                </a:cubicBezTo>
                <a:cubicBezTo>
                  <a:pt x="44" y="159"/>
                  <a:pt x="79" y="301"/>
                  <a:pt x="61" y="301"/>
                </a:cubicBezTo>
                <a:cubicBezTo>
                  <a:pt x="53" y="310"/>
                  <a:pt x="17" y="239"/>
                  <a:pt x="8" y="213"/>
                </a:cubicBezTo>
                <a:cubicBezTo>
                  <a:pt x="0" y="257"/>
                  <a:pt x="0" y="301"/>
                  <a:pt x="35" y="363"/>
                </a:cubicBezTo>
                <a:cubicBezTo>
                  <a:pt x="26" y="407"/>
                  <a:pt x="17" y="452"/>
                  <a:pt x="8" y="478"/>
                </a:cubicBezTo>
                <a:cubicBezTo>
                  <a:pt x="8" y="497"/>
                  <a:pt x="35" y="505"/>
                  <a:pt x="35" y="497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23" name="PA_文本框 54"/>
          <p:cNvSpPr txBox="1"/>
          <p:nvPr/>
        </p:nvSpPr>
        <p:spPr bwMode="auto">
          <a:xfrm>
            <a:off x="9032125" y="1632695"/>
            <a:ext cx="1258976" cy="309958"/>
          </a:xfrm>
          <a:prstGeom prst="rect">
            <a:avLst/>
          </a:prstGeom>
          <a:noFill/>
        </p:spPr>
        <p:txBody>
          <a:bodyPr wrap="none" lIns="90000" tIns="46800" rIns="90000" bIns="46800" anchor="ctr">
            <a:normAutofit/>
          </a:bodyPr>
          <a:lstStyle/>
          <a:p>
            <a:pPr algn="r" latinLnBrk="0"/>
            <a:r>
              <a:rPr lang="zh-CN" altLang="en-US" sz="1400">
                <a:solidFill>
                  <a:schemeClr val="accent1"/>
                </a:solidFill>
                <a:effectLst/>
                <a:ea typeface="黑体" charset="0"/>
              </a:rPr>
              <a:t>标题文本预设</a:t>
            </a:r>
            <a:endParaRPr>
              <a:ea typeface="黑体" charset="0"/>
            </a:endParaRPr>
          </a:p>
        </p:txBody>
      </p:sp>
      <p:sp>
        <p:nvSpPr>
          <p:cNvPr id="24" name="PA_文本框 55"/>
          <p:cNvSpPr txBox="1"/>
          <p:nvPr/>
        </p:nvSpPr>
        <p:spPr bwMode="auto">
          <a:xfrm>
            <a:off x="7259941" y="1986890"/>
            <a:ext cx="3031159" cy="510012"/>
          </a:xfrm>
          <a:prstGeom prst="rect">
            <a:avLst/>
          </a:prstGeom>
          <a:noFill/>
        </p:spPr>
        <p:txBody>
          <a:bodyPr wrap="square" lIns="90000" tIns="46800" rIns="90000" bIns="4680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900" b="0">
                <a:solidFill>
                  <a:schemeClr val="tx1"/>
                </a:solidFill>
                <a:effectLst/>
                <a:ea typeface="黑体" charset="0"/>
              </a:rPr>
              <a:t>此部分内容作为文字排版占位显示</a:t>
            </a:r>
            <a:br>
              <a:rPr lang="zh-CN" altLang="en-US" sz="900" b="0">
                <a:solidFill>
                  <a:schemeClr val="tx1"/>
                </a:solidFill>
                <a:effectLst/>
                <a:ea typeface="黑体" charset="0"/>
              </a:rPr>
            </a:br>
            <a:r>
              <a:rPr lang="zh-CN" altLang="en-US" sz="900" b="0">
                <a:solidFill>
                  <a:schemeClr val="tx1"/>
                </a:solidFill>
                <a:effectLst/>
                <a:ea typeface="黑体" charset="0"/>
              </a:rPr>
              <a:t> （建议使用主题字体）</a:t>
            </a:r>
            <a:endParaRPr>
              <a:ea typeface="黑体" charset="0"/>
            </a:endParaRPr>
          </a:p>
        </p:txBody>
      </p:sp>
      <p:sp>
        <p:nvSpPr>
          <p:cNvPr id="25" name="PA_文本框 58"/>
          <p:cNvSpPr txBox="1"/>
          <p:nvPr/>
        </p:nvSpPr>
        <p:spPr bwMode="auto">
          <a:xfrm>
            <a:off x="9032125" y="2993337"/>
            <a:ext cx="1258976" cy="309958"/>
          </a:xfrm>
          <a:prstGeom prst="rect">
            <a:avLst/>
          </a:prstGeom>
          <a:noFill/>
        </p:spPr>
        <p:txBody>
          <a:bodyPr wrap="none" lIns="90000" tIns="46800" rIns="90000" bIns="46800" anchor="ctr">
            <a:normAutofit/>
          </a:bodyPr>
          <a:lstStyle/>
          <a:p>
            <a:pPr algn="r" latinLnBrk="0"/>
            <a:r>
              <a:rPr lang="zh-CN" altLang="en-US" sz="1400">
                <a:solidFill>
                  <a:schemeClr val="accent3"/>
                </a:solidFill>
                <a:effectLst/>
                <a:ea typeface="黑体" charset="0"/>
              </a:rPr>
              <a:t>标题文本预设</a:t>
            </a:r>
            <a:endParaRPr>
              <a:ea typeface="黑体" charset="0"/>
            </a:endParaRPr>
          </a:p>
        </p:txBody>
      </p:sp>
      <p:sp>
        <p:nvSpPr>
          <p:cNvPr id="26" name="PA_文本框 59"/>
          <p:cNvSpPr txBox="1"/>
          <p:nvPr/>
        </p:nvSpPr>
        <p:spPr bwMode="auto">
          <a:xfrm>
            <a:off x="7259941" y="3347532"/>
            <a:ext cx="3031159" cy="510012"/>
          </a:xfrm>
          <a:prstGeom prst="rect">
            <a:avLst/>
          </a:prstGeom>
          <a:noFill/>
        </p:spPr>
        <p:txBody>
          <a:bodyPr wrap="square" lIns="90000" tIns="46800" rIns="90000" bIns="4680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900" b="0">
                <a:solidFill>
                  <a:schemeClr val="tx1"/>
                </a:solidFill>
                <a:effectLst/>
                <a:ea typeface="黑体" charset="0"/>
              </a:rPr>
              <a:t>此部分内容作为文字排版占位显示</a:t>
            </a:r>
            <a:br>
              <a:rPr lang="zh-CN" altLang="en-US" sz="900" b="0">
                <a:solidFill>
                  <a:schemeClr val="tx1"/>
                </a:solidFill>
                <a:effectLst/>
                <a:ea typeface="黑体" charset="0"/>
              </a:rPr>
            </a:br>
            <a:r>
              <a:rPr lang="zh-CN" altLang="en-US" sz="900" b="0">
                <a:solidFill>
                  <a:schemeClr val="tx1"/>
                </a:solidFill>
                <a:effectLst/>
                <a:ea typeface="黑体" charset="0"/>
              </a:rPr>
              <a:t> （建议使用主题字体）</a:t>
            </a:r>
            <a:endParaRPr>
              <a:ea typeface="黑体" charset="0"/>
            </a:endParaRPr>
          </a:p>
        </p:txBody>
      </p:sp>
      <p:sp>
        <p:nvSpPr>
          <p:cNvPr id="27" name="PA_文本框 60"/>
          <p:cNvSpPr txBox="1"/>
          <p:nvPr/>
        </p:nvSpPr>
        <p:spPr bwMode="auto">
          <a:xfrm>
            <a:off x="9032125" y="4323253"/>
            <a:ext cx="1258976" cy="309958"/>
          </a:xfrm>
          <a:prstGeom prst="rect">
            <a:avLst/>
          </a:prstGeom>
          <a:noFill/>
        </p:spPr>
        <p:txBody>
          <a:bodyPr wrap="none" lIns="90000" tIns="46800" rIns="90000" bIns="46800" anchor="ctr">
            <a:normAutofit/>
          </a:bodyPr>
          <a:lstStyle/>
          <a:p>
            <a:pPr algn="r" latinLnBrk="0"/>
            <a:r>
              <a:rPr lang="zh-CN" altLang="en-US" sz="1400">
                <a:solidFill>
                  <a:schemeClr val="accent5"/>
                </a:solidFill>
                <a:effectLst/>
                <a:ea typeface="黑体" charset="0"/>
              </a:rPr>
              <a:t>标题文本预设</a:t>
            </a:r>
            <a:endParaRPr>
              <a:ea typeface="黑体" charset="0"/>
            </a:endParaRPr>
          </a:p>
        </p:txBody>
      </p:sp>
      <p:sp>
        <p:nvSpPr>
          <p:cNvPr id="28" name="PA_文本框 61"/>
          <p:cNvSpPr txBox="1"/>
          <p:nvPr/>
        </p:nvSpPr>
        <p:spPr bwMode="auto">
          <a:xfrm>
            <a:off x="7259941" y="4677449"/>
            <a:ext cx="3031159" cy="510012"/>
          </a:xfrm>
          <a:prstGeom prst="rect">
            <a:avLst/>
          </a:prstGeom>
          <a:noFill/>
        </p:spPr>
        <p:txBody>
          <a:bodyPr wrap="square" lIns="90000" tIns="46800" rIns="90000" bIns="4680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900" b="0">
                <a:solidFill>
                  <a:schemeClr val="tx1"/>
                </a:solidFill>
                <a:effectLst/>
                <a:ea typeface="黑体" charset="0"/>
              </a:rPr>
              <a:t>此部分内容作为文字排版占位显示</a:t>
            </a:r>
            <a:br>
              <a:rPr lang="zh-CN" altLang="en-US" sz="900" b="0">
                <a:solidFill>
                  <a:schemeClr val="tx1"/>
                </a:solidFill>
                <a:effectLst/>
                <a:ea typeface="黑体" charset="0"/>
              </a:rPr>
            </a:br>
            <a:r>
              <a:rPr lang="zh-CN" altLang="en-US" sz="900" b="0">
                <a:solidFill>
                  <a:schemeClr val="tx1"/>
                </a:solidFill>
                <a:effectLst/>
                <a:ea typeface="黑体" charset="0"/>
              </a:rPr>
              <a:t> （建议使用主题字体）</a:t>
            </a:r>
            <a:endParaRPr>
              <a:ea typeface="黑体" charset="0"/>
            </a:endParaRPr>
          </a:p>
        </p:txBody>
      </p:sp>
      <p:sp>
        <p:nvSpPr>
          <p:cNvPr id="29" name="PA_文本框 62"/>
          <p:cNvSpPr txBox="1"/>
          <p:nvPr/>
        </p:nvSpPr>
        <p:spPr bwMode="auto">
          <a:xfrm>
            <a:off x="1869082" y="2328361"/>
            <a:ext cx="1258976" cy="309958"/>
          </a:xfrm>
          <a:prstGeom prst="rect">
            <a:avLst/>
          </a:prstGeom>
          <a:noFill/>
        </p:spPr>
        <p:txBody>
          <a:bodyPr wrap="none" lIns="90000" tIns="46800" rIns="90000" bIns="46800" anchor="ctr">
            <a:normAutofit/>
          </a:bodyPr>
          <a:lstStyle/>
          <a:p>
            <a:pPr algn="l" latinLnBrk="0"/>
            <a:r>
              <a:rPr lang="zh-CN" altLang="en-US" sz="1400">
                <a:solidFill>
                  <a:schemeClr val="accent2"/>
                </a:solidFill>
                <a:effectLst/>
                <a:ea typeface="黑体" charset="0"/>
              </a:rPr>
              <a:t>标题文本预设</a:t>
            </a:r>
            <a:endParaRPr>
              <a:ea typeface="黑体" charset="0"/>
            </a:endParaRPr>
          </a:p>
        </p:txBody>
      </p:sp>
      <p:sp>
        <p:nvSpPr>
          <p:cNvPr id="30" name="PA_文本框 63"/>
          <p:cNvSpPr txBox="1"/>
          <p:nvPr/>
        </p:nvSpPr>
        <p:spPr bwMode="auto">
          <a:xfrm>
            <a:off x="1869081" y="2682556"/>
            <a:ext cx="3031159" cy="510012"/>
          </a:xfrm>
          <a:prstGeom prst="rect">
            <a:avLst/>
          </a:prstGeom>
          <a:noFill/>
        </p:spPr>
        <p:txBody>
          <a:bodyPr wrap="square" lIns="90000" tIns="46800" rIns="90000" bIns="4680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900" b="0">
                <a:solidFill>
                  <a:schemeClr val="tx1"/>
                </a:solidFill>
                <a:effectLst/>
                <a:ea typeface="黑体" charset="0"/>
              </a:rPr>
              <a:t>此部分内容作为文字排版占位显示</a:t>
            </a:r>
            <a:br>
              <a:rPr lang="zh-CN" altLang="en-US" sz="900" b="0">
                <a:solidFill>
                  <a:schemeClr val="tx1"/>
                </a:solidFill>
                <a:effectLst/>
                <a:ea typeface="黑体" charset="0"/>
              </a:rPr>
            </a:br>
            <a:r>
              <a:rPr lang="zh-CN" altLang="en-US" sz="900" b="0">
                <a:solidFill>
                  <a:schemeClr val="tx1"/>
                </a:solidFill>
                <a:effectLst/>
                <a:ea typeface="黑体" charset="0"/>
              </a:rPr>
              <a:t> （建议使用主题字体）</a:t>
            </a:r>
            <a:endParaRPr>
              <a:ea typeface="黑体" charset="0"/>
            </a:endParaRPr>
          </a:p>
        </p:txBody>
      </p:sp>
      <p:sp>
        <p:nvSpPr>
          <p:cNvPr id="31" name="PA_文本框 64"/>
          <p:cNvSpPr txBox="1"/>
          <p:nvPr/>
        </p:nvSpPr>
        <p:spPr bwMode="auto">
          <a:xfrm>
            <a:off x="1869082" y="3679177"/>
            <a:ext cx="1258976" cy="309958"/>
          </a:xfrm>
          <a:prstGeom prst="rect">
            <a:avLst/>
          </a:prstGeom>
          <a:noFill/>
        </p:spPr>
        <p:txBody>
          <a:bodyPr wrap="none" lIns="90000" tIns="46800" rIns="90000" bIns="46800" anchor="ctr">
            <a:normAutofit/>
          </a:bodyPr>
          <a:lstStyle/>
          <a:p>
            <a:pPr algn="l" latinLnBrk="0"/>
            <a:r>
              <a:rPr lang="zh-CN" altLang="en-US" sz="1400">
                <a:solidFill>
                  <a:schemeClr val="accent4"/>
                </a:solidFill>
                <a:effectLst/>
                <a:ea typeface="黑体" charset="0"/>
              </a:rPr>
              <a:t>标题文本预设</a:t>
            </a:r>
            <a:endParaRPr>
              <a:ea typeface="黑体" charset="0"/>
            </a:endParaRPr>
          </a:p>
        </p:txBody>
      </p:sp>
      <p:sp>
        <p:nvSpPr>
          <p:cNvPr id="32" name="PA_文本框 65"/>
          <p:cNvSpPr txBox="1"/>
          <p:nvPr/>
        </p:nvSpPr>
        <p:spPr bwMode="auto">
          <a:xfrm>
            <a:off x="1869081" y="4033372"/>
            <a:ext cx="3031159" cy="510012"/>
          </a:xfrm>
          <a:prstGeom prst="rect">
            <a:avLst/>
          </a:prstGeom>
          <a:noFill/>
        </p:spPr>
        <p:txBody>
          <a:bodyPr wrap="square" lIns="90000" tIns="46800" rIns="90000" bIns="4680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900" b="0">
                <a:solidFill>
                  <a:schemeClr val="tx1"/>
                </a:solidFill>
                <a:effectLst/>
                <a:ea typeface="黑体" charset="0"/>
              </a:rPr>
              <a:t>此部分内容作为文字排版占位显示</a:t>
            </a:r>
            <a:br>
              <a:rPr lang="zh-CN" altLang="en-US" sz="900" b="0">
                <a:solidFill>
                  <a:schemeClr val="tx1"/>
                </a:solidFill>
                <a:effectLst/>
                <a:ea typeface="黑体" charset="0"/>
              </a:rPr>
            </a:br>
            <a:r>
              <a:rPr lang="zh-CN" altLang="en-US" sz="900" b="0">
                <a:solidFill>
                  <a:schemeClr val="tx1"/>
                </a:solidFill>
                <a:effectLst/>
                <a:ea typeface="黑体" charset="0"/>
              </a:rPr>
              <a:t> （建议使用主题字体）</a:t>
            </a:r>
            <a:endParaRPr>
              <a:ea typeface="黑体" charset="0"/>
            </a:endParaRPr>
          </a:p>
        </p:txBody>
      </p:sp>
      <p:grpSp>
        <p:nvGrpSpPr>
          <p:cNvPr id="33" name="PA_组合 15"/>
          <p:cNvGrpSpPr/>
          <p:nvPr/>
        </p:nvGrpSpPr>
        <p:grpSpPr>
          <a:xfrm>
            <a:off x="5420039" y="1737377"/>
            <a:ext cx="1777012" cy="1777012"/>
            <a:chOff x="5267457" y="2438658"/>
            <a:chExt cx="1495035" cy="1495035"/>
          </a:xfrm>
          <a:scene3d>
            <a:camera prst="perspectiveRelaxedModerately">
              <a:rot lat="18290633" lon="0" rev="0"/>
            </a:camera>
            <a:lightRig rig="threePt" dir="t"/>
          </a:scene3d>
        </p:grpSpPr>
        <p:sp>
          <p:nvSpPr>
            <p:cNvPr id="34" name="Freeform: Shape 14"/>
            <p:cNvSpPr/>
            <p:nvPr/>
          </p:nvSpPr>
          <p:spPr>
            <a:xfrm>
              <a:off x="5267457" y="2438658"/>
              <a:ext cx="1495035" cy="1495035"/>
            </a:xfrm>
            <a:custGeom>
              <a:avLst/>
              <a:gdLst>
                <a:gd name="connsiteX0" fmla="*/ 747518 w 1495035"/>
                <a:gd name="connsiteY0" fmla="*/ 0 h 1495035"/>
                <a:gd name="connsiteX1" fmla="*/ 1495035 w 1495035"/>
                <a:gd name="connsiteY1" fmla="*/ 747518 h 1495035"/>
                <a:gd name="connsiteX2" fmla="*/ 747518 w 1495035"/>
                <a:gd name="connsiteY2" fmla="*/ 1495035 h 1495035"/>
                <a:gd name="connsiteX3" fmla="*/ 0 w 1495035"/>
                <a:gd name="connsiteY3" fmla="*/ 747518 h 149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5035" h="1495035">
                  <a:moveTo>
                    <a:pt x="747518" y="0"/>
                  </a:moveTo>
                  <a:lnTo>
                    <a:pt x="1495035" y="747518"/>
                  </a:lnTo>
                  <a:lnTo>
                    <a:pt x="747518" y="1495035"/>
                  </a:lnTo>
                  <a:lnTo>
                    <a:pt x="0" y="74751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sp3d extrusionH="127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35" name="TextBox 11"/>
            <p:cNvSpPr txBox="1"/>
            <p:nvPr/>
          </p:nvSpPr>
          <p:spPr>
            <a:xfrm rot="18900000">
              <a:off x="5839253" y="3373420"/>
              <a:ext cx="395420" cy="33662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2000" b="1">
                  <a:solidFill>
                    <a:schemeClr val="bg1"/>
                  </a:solidFill>
                  <a:ea typeface="黑体" charset="0"/>
                </a:rPr>
                <a:t>05</a:t>
              </a:r>
              <a:endParaRPr>
                <a:ea typeface="黑体" charset="0"/>
              </a:endParaRPr>
            </a:p>
          </p:txBody>
        </p:sp>
      </p:grpSp>
      <p:sp>
        <p:nvSpPr>
          <p:cNvPr id="44" name="PA_标题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黑体" charset="0"/>
                <a:cs typeface="黑体" charset="0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45" name="PA_Text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ea typeface="黑体" charset="0"/>
                <a:cs typeface="黑体" charset="0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ea typeface="黑体" charset="0"/>
              <a:cs typeface="黑体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0">
        <p14:glitter pattern="hexago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grpId="0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2" presetClass="entr" presetSubtype="0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44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A_组合 13"/>
          <p:cNvGrpSpPr/>
          <p:nvPr/>
        </p:nvGrpSpPr>
        <p:grpSpPr>
          <a:xfrm>
            <a:off x="3774284" y="2299963"/>
            <a:ext cx="4689151" cy="2344576"/>
            <a:chOff x="5025571" y="2441729"/>
            <a:chExt cx="11048999" cy="5524501"/>
          </a:xfrm>
        </p:grpSpPr>
        <p:sp>
          <p:nvSpPr>
            <p:cNvPr id="27" name="Arc 24"/>
            <p:cNvSpPr/>
            <p:nvPr/>
          </p:nvSpPr>
          <p:spPr>
            <a:xfrm rot="5400000">
              <a:off x="5025571" y="2441729"/>
              <a:ext cx="5524501" cy="5524501"/>
            </a:xfrm>
            <a:prstGeom prst="arc">
              <a:avLst>
                <a:gd name="adj1" fmla="val 16200000"/>
                <a:gd name="adj2" fmla="val 10800000"/>
              </a:avLst>
            </a:prstGeom>
            <a:ln w="38100">
              <a:solidFill>
                <a:schemeClr val="tx1">
                  <a:lumMod val="60000"/>
                  <a:lumOff val="40000"/>
                </a:schemeClr>
              </a:solidFill>
              <a:prstDash val="sysDot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28" name="Arc 25"/>
            <p:cNvSpPr/>
            <p:nvPr/>
          </p:nvSpPr>
          <p:spPr>
            <a:xfrm rot="16200000">
              <a:off x="10550070" y="2441730"/>
              <a:ext cx="5524500" cy="5524500"/>
            </a:xfrm>
            <a:prstGeom prst="arc">
              <a:avLst>
                <a:gd name="adj1" fmla="val 16297427"/>
                <a:gd name="adj2" fmla="val 10800000"/>
              </a:avLst>
            </a:prstGeom>
            <a:ln w="38100">
              <a:solidFill>
                <a:schemeClr val="tx1">
                  <a:lumMod val="60000"/>
                  <a:lumOff val="40000"/>
                </a:schemeClr>
              </a:solidFill>
              <a:prstDash val="sysDot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</p:grpSp>
      <p:sp>
        <p:nvSpPr>
          <p:cNvPr id="5" name="PA_椭圆 16"/>
          <p:cNvSpPr/>
          <p:nvPr/>
        </p:nvSpPr>
        <p:spPr>
          <a:xfrm>
            <a:off x="4101184" y="4171269"/>
            <a:ext cx="404887" cy="4048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sp>
        <p:nvSpPr>
          <p:cNvPr id="6" name="PA_椭圆 17"/>
          <p:cNvSpPr/>
          <p:nvPr/>
        </p:nvSpPr>
        <p:spPr>
          <a:xfrm>
            <a:off x="7752663" y="2282644"/>
            <a:ext cx="404887" cy="40488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ea typeface="黑体" charset="0"/>
            </a:endParaRPr>
          </a:p>
        </p:txBody>
      </p:sp>
      <p:grpSp>
        <p:nvGrpSpPr>
          <p:cNvPr id="7" name="PA_组合 3"/>
          <p:cNvGrpSpPr/>
          <p:nvPr/>
        </p:nvGrpSpPr>
        <p:grpSpPr>
          <a:xfrm>
            <a:off x="6627184" y="3884724"/>
            <a:ext cx="1327924" cy="1327920"/>
            <a:chOff x="6714584" y="3938476"/>
            <a:chExt cx="1022143" cy="1022141"/>
          </a:xfrm>
        </p:grpSpPr>
        <p:sp>
          <p:nvSpPr>
            <p:cNvPr id="24" name="Oval 18"/>
            <p:cNvSpPr/>
            <p:nvPr/>
          </p:nvSpPr>
          <p:spPr>
            <a:xfrm flipH="1">
              <a:off x="6714584" y="3938476"/>
              <a:ext cx="1022143" cy="102214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25" name="Oval 19"/>
            <p:cNvSpPr/>
            <p:nvPr/>
          </p:nvSpPr>
          <p:spPr>
            <a:xfrm flipH="1">
              <a:off x="6793889" y="4011683"/>
              <a:ext cx="871263" cy="871262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26" name="Freeform: Shape 29"/>
            <p:cNvSpPr>
              <a:spLocks noChangeAspect="1"/>
            </p:cNvSpPr>
            <p:nvPr/>
          </p:nvSpPr>
          <p:spPr bwMode="auto">
            <a:xfrm>
              <a:off x="7061794" y="4287769"/>
              <a:ext cx="381053" cy="311001"/>
            </a:xfrm>
            <a:custGeom>
              <a:avLst/>
              <a:gdLst>
                <a:gd name="connsiteX0" fmla="*/ 130130 w 508000"/>
                <a:gd name="connsiteY0" fmla="*/ 314926 h 414610"/>
                <a:gd name="connsiteX1" fmla="*/ 207920 w 508000"/>
                <a:gd name="connsiteY1" fmla="*/ 327583 h 414610"/>
                <a:gd name="connsiteX2" fmla="*/ 52339 w 508000"/>
                <a:gd name="connsiteY2" fmla="*/ 327583 h 414610"/>
                <a:gd name="connsiteX3" fmla="*/ 130130 w 508000"/>
                <a:gd name="connsiteY3" fmla="*/ 314926 h 414610"/>
                <a:gd name="connsiteX4" fmla="*/ 130130 w 508000"/>
                <a:gd name="connsiteY4" fmla="*/ 243364 h 414610"/>
                <a:gd name="connsiteX5" fmla="*/ 207920 w 508000"/>
                <a:gd name="connsiteY5" fmla="*/ 255534 h 414610"/>
                <a:gd name="connsiteX6" fmla="*/ 52339 w 508000"/>
                <a:gd name="connsiteY6" fmla="*/ 255534 h 414610"/>
                <a:gd name="connsiteX7" fmla="*/ 130130 w 508000"/>
                <a:gd name="connsiteY7" fmla="*/ 243364 h 414610"/>
                <a:gd name="connsiteX8" fmla="*/ 372875 w 508000"/>
                <a:gd name="connsiteY8" fmla="*/ 242403 h 414610"/>
                <a:gd name="connsiteX9" fmla="*/ 400550 w 508000"/>
                <a:gd name="connsiteY9" fmla="*/ 259928 h 414610"/>
                <a:gd name="connsiteX10" fmla="*/ 428226 w 508000"/>
                <a:gd name="connsiteY10" fmla="*/ 242403 h 414610"/>
                <a:gd name="connsiteX11" fmla="*/ 457843 w 508000"/>
                <a:gd name="connsiteY11" fmla="*/ 271124 h 414610"/>
                <a:gd name="connsiteX12" fmla="*/ 451532 w 508000"/>
                <a:gd name="connsiteY12" fmla="*/ 293030 h 414610"/>
                <a:gd name="connsiteX13" fmla="*/ 400550 w 508000"/>
                <a:gd name="connsiteY13" fmla="*/ 335382 h 414610"/>
                <a:gd name="connsiteX14" fmla="*/ 349569 w 508000"/>
                <a:gd name="connsiteY14" fmla="*/ 293030 h 414610"/>
                <a:gd name="connsiteX15" fmla="*/ 343258 w 508000"/>
                <a:gd name="connsiteY15" fmla="*/ 271124 h 414610"/>
                <a:gd name="connsiteX16" fmla="*/ 372875 w 508000"/>
                <a:gd name="connsiteY16" fmla="*/ 242403 h 414610"/>
                <a:gd name="connsiteX17" fmla="*/ 130130 w 508000"/>
                <a:gd name="connsiteY17" fmla="*/ 171315 h 414610"/>
                <a:gd name="connsiteX18" fmla="*/ 207920 w 508000"/>
                <a:gd name="connsiteY18" fmla="*/ 183972 h 414610"/>
                <a:gd name="connsiteX19" fmla="*/ 52339 w 508000"/>
                <a:gd name="connsiteY19" fmla="*/ 183972 h 414610"/>
                <a:gd name="connsiteX20" fmla="*/ 130130 w 508000"/>
                <a:gd name="connsiteY20" fmla="*/ 171315 h 414610"/>
                <a:gd name="connsiteX21" fmla="*/ 130130 w 508000"/>
                <a:gd name="connsiteY21" fmla="*/ 99753 h 414610"/>
                <a:gd name="connsiteX22" fmla="*/ 207920 w 508000"/>
                <a:gd name="connsiteY22" fmla="*/ 112410 h 414610"/>
                <a:gd name="connsiteX23" fmla="*/ 52339 w 508000"/>
                <a:gd name="connsiteY23" fmla="*/ 112410 h 414610"/>
                <a:gd name="connsiteX24" fmla="*/ 130130 w 508000"/>
                <a:gd name="connsiteY24" fmla="*/ 99753 h 414610"/>
                <a:gd name="connsiteX25" fmla="*/ 322230 w 508000"/>
                <a:gd name="connsiteY25" fmla="*/ 85796 h 414610"/>
                <a:gd name="connsiteX26" fmla="*/ 349955 w 508000"/>
                <a:gd name="connsiteY26" fmla="*/ 102810 h 414610"/>
                <a:gd name="connsiteX27" fmla="*/ 378166 w 508000"/>
                <a:gd name="connsiteY27" fmla="*/ 85796 h 414610"/>
                <a:gd name="connsiteX28" fmla="*/ 407350 w 508000"/>
                <a:gd name="connsiteY28" fmla="*/ 114478 h 414610"/>
                <a:gd name="connsiteX29" fmla="*/ 401026 w 508000"/>
                <a:gd name="connsiteY29" fmla="*/ 136353 h 414610"/>
                <a:gd name="connsiteX30" fmla="*/ 349955 w 508000"/>
                <a:gd name="connsiteY30" fmla="*/ 178160 h 414610"/>
                <a:gd name="connsiteX31" fmla="*/ 298884 w 508000"/>
                <a:gd name="connsiteY31" fmla="*/ 136353 h 414610"/>
                <a:gd name="connsiteX32" fmla="*/ 292560 w 508000"/>
                <a:gd name="connsiteY32" fmla="*/ 114478 h 414610"/>
                <a:gd name="connsiteX33" fmla="*/ 322230 w 508000"/>
                <a:gd name="connsiteY33" fmla="*/ 85796 h 414610"/>
                <a:gd name="connsiteX34" fmla="*/ 378205 w 508000"/>
                <a:gd name="connsiteY34" fmla="*/ 28711 h 414610"/>
                <a:gd name="connsiteX35" fmla="*/ 284869 w 508000"/>
                <a:gd name="connsiteY35" fmla="*/ 39904 h 414610"/>
                <a:gd name="connsiteX36" fmla="*/ 268827 w 508000"/>
                <a:gd name="connsiteY36" fmla="*/ 58882 h 414610"/>
                <a:gd name="connsiteX37" fmla="*/ 268827 w 508000"/>
                <a:gd name="connsiteY37" fmla="*/ 369840 h 414610"/>
                <a:gd name="connsiteX38" fmla="*/ 284869 w 508000"/>
                <a:gd name="connsiteY38" fmla="*/ 386385 h 414610"/>
                <a:gd name="connsiteX39" fmla="*/ 377233 w 508000"/>
                <a:gd name="connsiteY39" fmla="*/ 382979 h 414610"/>
                <a:gd name="connsiteX40" fmla="*/ 471541 w 508000"/>
                <a:gd name="connsiteY40" fmla="*/ 386385 h 414610"/>
                <a:gd name="connsiteX41" fmla="*/ 487583 w 508000"/>
                <a:gd name="connsiteY41" fmla="*/ 369840 h 414610"/>
                <a:gd name="connsiteX42" fmla="*/ 487583 w 508000"/>
                <a:gd name="connsiteY42" fmla="*/ 58882 h 414610"/>
                <a:gd name="connsiteX43" fmla="*/ 471541 w 508000"/>
                <a:gd name="connsiteY43" fmla="*/ 39904 h 414610"/>
                <a:gd name="connsiteX44" fmla="*/ 378205 w 508000"/>
                <a:gd name="connsiteY44" fmla="*/ 28711 h 414610"/>
                <a:gd name="connsiteX45" fmla="*/ 129795 w 508000"/>
                <a:gd name="connsiteY45" fmla="*/ 28711 h 414610"/>
                <a:gd name="connsiteX46" fmla="*/ 36459 w 508000"/>
                <a:gd name="connsiteY46" fmla="*/ 39904 h 414610"/>
                <a:gd name="connsiteX47" fmla="*/ 20417 w 508000"/>
                <a:gd name="connsiteY47" fmla="*/ 58882 h 414610"/>
                <a:gd name="connsiteX48" fmla="*/ 20417 w 508000"/>
                <a:gd name="connsiteY48" fmla="*/ 369840 h 414610"/>
                <a:gd name="connsiteX49" fmla="*/ 36459 w 508000"/>
                <a:gd name="connsiteY49" fmla="*/ 386385 h 414610"/>
                <a:gd name="connsiteX50" fmla="*/ 128823 w 508000"/>
                <a:gd name="connsiteY50" fmla="*/ 382979 h 414610"/>
                <a:gd name="connsiteX51" fmla="*/ 222645 w 508000"/>
                <a:gd name="connsiteY51" fmla="*/ 386385 h 414610"/>
                <a:gd name="connsiteX52" fmla="*/ 239173 w 508000"/>
                <a:gd name="connsiteY52" fmla="*/ 369840 h 414610"/>
                <a:gd name="connsiteX53" fmla="*/ 239173 w 508000"/>
                <a:gd name="connsiteY53" fmla="*/ 58882 h 414610"/>
                <a:gd name="connsiteX54" fmla="*/ 223131 w 508000"/>
                <a:gd name="connsiteY54" fmla="*/ 39904 h 414610"/>
                <a:gd name="connsiteX55" fmla="*/ 129795 w 508000"/>
                <a:gd name="connsiteY55" fmla="*/ 28711 h 414610"/>
                <a:gd name="connsiteX56" fmla="*/ 126878 w 508000"/>
                <a:gd name="connsiteY56" fmla="*/ 0 h 414610"/>
                <a:gd name="connsiteX57" fmla="*/ 254243 w 508000"/>
                <a:gd name="connsiteY57" fmla="*/ 11679 h 414610"/>
                <a:gd name="connsiteX58" fmla="*/ 381122 w 508000"/>
                <a:gd name="connsiteY58" fmla="*/ 0 h 414610"/>
                <a:gd name="connsiteX59" fmla="*/ 489041 w 508000"/>
                <a:gd name="connsiteY59" fmla="*/ 13139 h 414610"/>
                <a:gd name="connsiteX60" fmla="*/ 508000 w 508000"/>
                <a:gd name="connsiteY60" fmla="*/ 35038 h 414610"/>
                <a:gd name="connsiteX61" fmla="*/ 508000 w 508000"/>
                <a:gd name="connsiteY61" fmla="*/ 395631 h 414610"/>
                <a:gd name="connsiteX62" fmla="*/ 489041 w 508000"/>
                <a:gd name="connsiteY62" fmla="*/ 414610 h 414610"/>
                <a:gd name="connsiteX63" fmla="*/ 379663 w 508000"/>
                <a:gd name="connsiteY63" fmla="*/ 410717 h 414610"/>
                <a:gd name="connsiteX64" fmla="*/ 125906 w 508000"/>
                <a:gd name="connsiteY64" fmla="*/ 410717 h 414610"/>
                <a:gd name="connsiteX65" fmla="*/ 18959 w 508000"/>
                <a:gd name="connsiteY65" fmla="*/ 414610 h 414610"/>
                <a:gd name="connsiteX66" fmla="*/ 0 w 508000"/>
                <a:gd name="connsiteY66" fmla="*/ 395631 h 414610"/>
                <a:gd name="connsiteX67" fmla="*/ 0 w 508000"/>
                <a:gd name="connsiteY67" fmla="*/ 35038 h 414610"/>
                <a:gd name="connsiteX68" fmla="*/ 18959 w 508000"/>
                <a:gd name="connsiteY68" fmla="*/ 13139 h 414610"/>
                <a:gd name="connsiteX69" fmla="*/ 126878 w 508000"/>
                <a:gd name="connsiteY69" fmla="*/ 0 h 41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508000" h="414610">
                  <a:moveTo>
                    <a:pt x="130130" y="314926"/>
                  </a:moveTo>
                  <a:cubicBezTo>
                    <a:pt x="183610" y="314926"/>
                    <a:pt x="207920" y="327583"/>
                    <a:pt x="207920" y="327583"/>
                  </a:cubicBezTo>
                  <a:lnTo>
                    <a:pt x="52339" y="327583"/>
                  </a:lnTo>
                  <a:cubicBezTo>
                    <a:pt x="52339" y="327583"/>
                    <a:pt x="76649" y="314926"/>
                    <a:pt x="130130" y="314926"/>
                  </a:cubicBezTo>
                  <a:close/>
                  <a:moveTo>
                    <a:pt x="130130" y="243364"/>
                  </a:moveTo>
                  <a:cubicBezTo>
                    <a:pt x="183610" y="243364"/>
                    <a:pt x="207920" y="255534"/>
                    <a:pt x="207920" y="255534"/>
                  </a:cubicBezTo>
                  <a:lnTo>
                    <a:pt x="52339" y="255534"/>
                  </a:lnTo>
                  <a:cubicBezTo>
                    <a:pt x="52339" y="255534"/>
                    <a:pt x="76649" y="243364"/>
                    <a:pt x="130130" y="243364"/>
                  </a:cubicBezTo>
                  <a:close/>
                  <a:moveTo>
                    <a:pt x="372875" y="242403"/>
                  </a:moveTo>
                  <a:cubicBezTo>
                    <a:pt x="388898" y="242403"/>
                    <a:pt x="398608" y="259928"/>
                    <a:pt x="400550" y="259928"/>
                  </a:cubicBezTo>
                  <a:cubicBezTo>
                    <a:pt x="402978" y="259928"/>
                    <a:pt x="412689" y="242403"/>
                    <a:pt x="428226" y="242403"/>
                  </a:cubicBezTo>
                  <a:cubicBezTo>
                    <a:pt x="444249" y="242403"/>
                    <a:pt x="456872" y="255547"/>
                    <a:pt x="457843" y="271124"/>
                  </a:cubicBezTo>
                  <a:cubicBezTo>
                    <a:pt x="458329" y="280374"/>
                    <a:pt x="455416" y="287189"/>
                    <a:pt x="451532" y="293030"/>
                  </a:cubicBezTo>
                  <a:cubicBezTo>
                    <a:pt x="443277" y="305687"/>
                    <a:pt x="408319" y="335382"/>
                    <a:pt x="400550" y="335382"/>
                  </a:cubicBezTo>
                  <a:cubicBezTo>
                    <a:pt x="393267" y="335382"/>
                    <a:pt x="357824" y="305687"/>
                    <a:pt x="349569" y="293030"/>
                  </a:cubicBezTo>
                  <a:cubicBezTo>
                    <a:pt x="345685" y="287189"/>
                    <a:pt x="342772" y="280374"/>
                    <a:pt x="343258" y="271124"/>
                  </a:cubicBezTo>
                  <a:cubicBezTo>
                    <a:pt x="344229" y="255547"/>
                    <a:pt x="356852" y="242403"/>
                    <a:pt x="372875" y="242403"/>
                  </a:cubicBezTo>
                  <a:close/>
                  <a:moveTo>
                    <a:pt x="130130" y="171315"/>
                  </a:moveTo>
                  <a:cubicBezTo>
                    <a:pt x="183610" y="171315"/>
                    <a:pt x="207920" y="183972"/>
                    <a:pt x="207920" y="183972"/>
                  </a:cubicBezTo>
                  <a:lnTo>
                    <a:pt x="52339" y="183972"/>
                  </a:lnTo>
                  <a:cubicBezTo>
                    <a:pt x="52339" y="183972"/>
                    <a:pt x="76649" y="171315"/>
                    <a:pt x="130130" y="171315"/>
                  </a:cubicBezTo>
                  <a:close/>
                  <a:moveTo>
                    <a:pt x="130130" y="99753"/>
                  </a:moveTo>
                  <a:cubicBezTo>
                    <a:pt x="183610" y="99753"/>
                    <a:pt x="207920" y="112410"/>
                    <a:pt x="207920" y="112410"/>
                  </a:cubicBezTo>
                  <a:lnTo>
                    <a:pt x="52339" y="112410"/>
                  </a:lnTo>
                  <a:cubicBezTo>
                    <a:pt x="52339" y="112410"/>
                    <a:pt x="76649" y="99753"/>
                    <a:pt x="130130" y="99753"/>
                  </a:cubicBezTo>
                  <a:close/>
                  <a:moveTo>
                    <a:pt x="322230" y="85796"/>
                  </a:moveTo>
                  <a:cubicBezTo>
                    <a:pt x="338768" y="85796"/>
                    <a:pt x="348009" y="102810"/>
                    <a:pt x="349955" y="102810"/>
                  </a:cubicBezTo>
                  <a:cubicBezTo>
                    <a:pt x="352387" y="102810"/>
                    <a:pt x="362115" y="85796"/>
                    <a:pt x="378166" y="85796"/>
                  </a:cubicBezTo>
                  <a:cubicBezTo>
                    <a:pt x="393731" y="85796"/>
                    <a:pt x="406863" y="98435"/>
                    <a:pt x="407350" y="114478"/>
                  </a:cubicBezTo>
                  <a:cubicBezTo>
                    <a:pt x="407836" y="123228"/>
                    <a:pt x="405404" y="130034"/>
                    <a:pt x="401026" y="136353"/>
                  </a:cubicBezTo>
                  <a:cubicBezTo>
                    <a:pt x="392758" y="148992"/>
                    <a:pt x="357737" y="178160"/>
                    <a:pt x="349955" y="178160"/>
                  </a:cubicBezTo>
                  <a:cubicBezTo>
                    <a:pt x="342659" y="178160"/>
                    <a:pt x="307152" y="148506"/>
                    <a:pt x="298884" y="136353"/>
                  </a:cubicBezTo>
                  <a:cubicBezTo>
                    <a:pt x="294992" y="130034"/>
                    <a:pt x="292074" y="123228"/>
                    <a:pt x="292560" y="114478"/>
                  </a:cubicBezTo>
                  <a:cubicBezTo>
                    <a:pt x="293533" y="98435"/>
                    <a:pt x="306666" y="85796"/>
                    <a:pt x="322230" y="85796"/>
                  </a:cubicBezTo>
                  <a:close/>
                  <a:moveTo>
                    <a:pt x="378205" y="28711"/>
                  </a:moveTo>
                  <a:cubicBezTo>
                    <a:pt x="319870" y="28711"/>
                    <a:pt x="284869" y="39904"/>
                    <a:pt x="284869" y="39904"/>
                  </a:cubicBezTo>
                  <a:cubicBezTo>
                    <a:pt x="276119" y="41364"/>
                    <a:pt x="268827" y="50123"/>
                    <a:pt x="268827" y="58882"/>
                  </a:cubicBezTo>
                  <a:cubicBezTo>
                    <a:pt x="268827" y="58882"/>
                    <a:pt x="268827" y="58882"/>
                    <a:pt x="268827" y="369840"/>
                  </a:cubicBezTo>
                  <a:cubicBezTo>
                    <a:pt x="268827" y="378599"/>
                    <a:pt x="276119" y="386385"/>
                    <a:pt x="284869" y="386385"/>
                  </a:cubicBezTo>
                  <a:cubicBezTo>
                    <a:pt x="284869" y="386385"/>
                    <a:pt x="320842" y="382979"/>
                    <a:pt x="377233" y="382979"/>
                  </a:cubicBezTo>
                  <a:cubicBezTo>
                    <a:pt x="437026" y="382979"/>
                    <a:pt x="435567" y="386385"/>
                    <a:pt x="471541" y="386385"/>
                  </a:cubicBezTo>
                  <a:cubicBezTo>
                    <a:pt x="480291" y="386385"/>
                    <a:pt x="487583" y="378599"/>
                    <a:pt x="487583" y="369840"/>
                  </a:cubicBezTo>
                  <a:lnTo>
                    <a:pt x="487583" y="58882"/>
                  </a:lnTo>
                  <a:cubicBezTo>
                    <a:pt x="487583" y="50123"/>
                    <a:pt x="480291" y="41364"/>
                    <a:pt x="471541" y="39904"/>
                  </a:cubicBezTo>
                  <a:cubicBezTo>
                    <a:pt x="471541" y="39904"/>
                    <a:pt x="436540" y="28711"/>
                    <a:pt x="378205" y="28711"/>
                  </a:cubicBezTo>
                  <a:close/>
                  <a:moveTo>
                    <a:pt x="129795" y="28711"/>
                  </a:moveTo>
                  <a:cubicBezTo>
                    <a:pt x="71460" y="28711"/>
                    <a:pt x="36459" y="39904"/>
                    <a:pt x="36459" y="39904"/>
                  </a:cubicBezTo>
                  <a:cubicBezTo>
                    <a:pt x="27709" y="41364"/>
                    <a:pt x="20417" y="50123"/>
                    <a:pt x="20417" y="58882"/>
                  </a:cubicBezTo>
                  <a:cubicBezTo>
                    <a:pt x="20417" y="58882"/>
                    <a:pt x="20417" y="58882"/>
                    <a:pt x="20417" y="369840"/>
                  </a:cubicBezTo>
                  <a:cubicBezTo>
                    <a:pt x="20417" y="378599"/>
                    <a:pt x="27709" y="386385"/>
                    <a:pt x="36459" y="386385"/>
                  </a:cubicBezTo>
                  <a:cubicBezTo>
                    <a:pt x="36459" y="386385"/>
                    <a:pt x="72433" y="382979"/>
                    <a:pt x="128823" y="382979"/>
                  </a:cubicBezTo>
                  <a:cubicBezTo>
                    <a:pt x="188616" y="382979"/>
                    <a:pt x="187158" y="386385"/>
                    <a:pt x="222645" y="386385"/>
                  </a:cubicBezTo>
                  <a:cubicBezTo>
                    <a:pt x="231881" y="386385"/>
                    <a:pt x="239173" y="378599"/>
                    <a:pt x="239173" y="369840"/>
                  </a:cubicBezTo>
                  <a:lnTo>
                    <a:pt x="239173" y="58882"/>
                  </a:lnTo>
                  <a:cubicBezTo>
                    <a:pt x="239173" y="50123"/>
                    <a:pt x="231881" y="41364"/>
                    <a:pt x="223131" y="39904"/>
                  </a:cubicBezTo>
                  <a:cubicBezTo>
                    <a:pt x="223131" y="39904"/>
                    <a:pt x="188130" y="28711"/>
                    <a:pt x="129795" y="28711"/>
                  </a:cubicBezTo>
                  <a:close/>
                  <a:moveTo>
                    <a:pt x="126878" y="0"/>
                  </a:moveTo>
                  <a:cubicBezTo>
                    <a:pt x="160907" y="0"/>
                    <a:pt x="240632" y="11679"/>
                    <a:pt x="254243" y="11679"/>
                  </a:cubicBezTo>
                  <a:cubicBezTo>
                    <a:pt x="277091" y="11679"/>
                    <a:pt x="347093" y="0"/>
                    <a:pt x="381122" y="0"/>
                  </a:cubicBezTo>
                  <a:cubicBezTo>
                    <a:pt x="448693" y="0"/>
                    <a:pt x="489041" y="13139"/>
                    <a:pt x="489041" y="13139"/>
                  </a:cubicBezTo>
                  <a:cubicBezTo>
                    <a:pt x="499250" y="15086"/>
                    <a:pt x="508000" y="24818"/>
                    <a:pt x="508000" y="35038"/>
                  </a:cubicBezTo>
                  <a:cubicBezTo>
                    <a:pt x="508000" y="35038"/>
                    <a:pt x="508000" y="35038"/>
                    <a:pt x="508000" y="395631"/>
                  </a:cubicBezTo>
                  <a:cubicBezTo>
                    <a:pt x="508000" y="406337"/>
                    <a:pt x="499250" y="414610"/>
                    <a:pt x="489041" y="414610"/>
                  </a:cubicBezTo>
                  <a:cubicBezTo>
                    <a:pt x="447234" y="414610"/>
                    <a:pt x="449179" y="410717"/>
                    <a:pt x="379663" y="410717"/>
                  </a:cubicBezTo>
                  <a:cubicBezTo>
                    <a:pt x="379663" y="410717"/>
                    <a:pt x="379663" y="410717"/>
                    <a:pt x="125906" y="410717"/>
                  </a:cubicBezTo>
                  <a:cubicBezTo>
                    <a:pt x="60279" y="410717"/>
                    <a:pt x="18959" y="414610"/>
                    <a:pt x="18959" y="414610"/>
                  </a:cubicBezTo>
                  <a:cubicBezTo>
                    <a:pt x="8750" y="414610"/>
                    <a:pt x="0" y="406337"/>
                    <a:pt x="0" y="395631"/>
                  </a:cubicBezTo>
                  <a:cubicBezTo>
                    <a:pt x="0" y="395631"/>
                    <a:pt x="0" y="395631"/>
                    <a:pt x="0" y="35038"/>
                  </a:cubicBezTo>
                  <a:cubicBezTo>
                    <a:pt x="0" y="24818"/>
                    <a:pt x="8264" y="15086"/>
                    <a:pt x="18959" y="13139"/>
                  </a:cubicBezTo>
                  <a:cubicBezTo>
                    <a:pt x="18959" y="13139"/>
                    <a:pt x="59307" y="0"/>
                    <a:pt x="1268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</p:grpSp>
      <p:grpSp>
        <p:nvGrpSpPr>
          <p:cNvPr id="8" name="PA_组合 6"/>
          <p:cNvGrpSpPr/>
          <p:nvPr/>
        </p:nvGrpSpPr>
        <p:grpSpPr>
          <a:xfrm>
            <a:off x="4282608" y="1772816"/>
            <a:ext cx="1327924" cy="1327920"/>
            <a:chOff x="4909893" y="2312876"/>
            <a:chExt cx="1022143" cy="1022141"/>
          </a:xfrm>
        </p:grpSpPr>
        <p:sp>
          <p:nvSpPr>
            <p:cNvPr id="21" name="Oval 21"/>
            <p:cNvSpPr/>
            <p:nvPr/>
          </p:nvSpPr>
          <p:spPr>
            <a:xfrm flipH="1">
              <a:off x="4909893" y="2312876"/>
              <a:ext cx="1022143" cy="102214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22" name="Oval 22"/>
            <p:cNvSpPr/>
            <p:nvPr/>
          </p:nvSpPr>
          <p:spPr>
            <a:xfrm flipH="1">
              <a:off x="4989198" y="2388316"/>
              <a:ext cx="871263" cy="871262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23" name="Freeform: Shape 30"/>
            <p:cNvSpPr>
              <a:spLocks noChangeAspect="1"/>
            </p:cNvSpPr>
            <p:nvPr/>
          </p:nvSpPr>
          <p:spPr bwMode="auto">
            <a:xfrm>
              <a:off x="5230439" y="2685625"/>
              <a:ext cx="381053" cy="276641"/>
            </a:xfrm>
            <a:custGeom>
              <a:avLst/>
              <a:gdLst>
                <a:gd name="connsiteX0" fmla="*/ 220682 w 508000"/>
                <a:gd name="connsiteY0" fmla="*/ 153574 h 368803"/>
                <a:gd name="connsiteX1" fmla="*/ 251847 w 508000"/>
                <a:gd name="connsiteY1" fmla="*/ 166568 h 368803"/>
                <a:gd name="connsiteX2" fmla="*/ 314177 w 508000"/>
                <a:gd name="connsiteY2" fmla="*/ 166568 h 368803"/>
                <a:gd name="connsiteX3" fmla="*/ 314177 w 508000"/>
                <a:gd name="connsiteY3" fmla="*/ 232405 h 368803"/>
                <a:gd name="connsiteX4" fmla="*/ 258773 w 508000"/>
                <a:gd name="connsiteY4" fmla="*/ 287846 h 368803"/>
                <a:gd name="connsiteX5" fmla="*/ 248384 w 508000"/>
                <a:gd name="connsiteY5" fmla="*/ 287846 h 368803"/>
                <a:gd name="connsiteX6" fmla="*/ 189517 w 508000"/>
                <a:gd name="connsiteY6" fmla="*/ 232405 h 368803"/>
                <a:gd name="connsiteX7" fmla="*/ 189517 w 508000"/>
                <a:gd name="connsiteY7" fmla="*/ 166568 h 368803"/>
                <a:gd name="connsiteX8" fmla="*/ 220682 w 508000"/>
                <a:gd name="connsiteY8" fmla="*/ 153574 h 368803"/>
                <a:gd name="connsiteX9" fmla="*/ 463075 w 508000"/>
                <a:gd name="connsiteY9" fmla="*/ 73065 h 368803"/>
                <a:gd name="connsiteX10" fmla="*/ 362857 w 508000"/>
                <a:gd name="connsiteY10" fmla="*/ 191360 h 368803"/>
                <a:gd name="connsiteX11" fmla="*/ 463075 w 508000"/>
                <a:gd name="connsiteY11" fmla="*/ 295738 h 368803"/>
                <a:gd name="connsiteX12" fmla="*/ 41469 w 508000"/>
                <a:gd name="connsiteY12" fmla="*/ 73065 h 368803"/>
                <a:gd name="connsiteX13" fmla="*/ 41469 w 508000"/>
                <a:gd name="connsiteY13" fmla="*/ 295738 h 368803"/>
                <a:gd name="connsiteX14" fmla="*/ 141687 w 508000"/>
                <a:gd name="connsiteY14" fmla="*/ 191360 h 368803"/>
                <a:gd name="connsiteX15" fmla="*/ 41469 w 508000"/>
                <a:gd name="connsiteY15" fmla="*/ 73065 h 368803"/>
                <a:gd name="connsiteX16" fmla="*/ 72571 w 508000"/>
                <a:gd name="connsiteY16" fmla="*/ 41751 h 368803"/>
                <a:gd name="connsiteX17" fmla="*/ 176245 w 508000"/>
                <a:gd name="connsiteY17" fmla="*/ 163526 h 368803"/>
                <a:gd name="connsiteX18" fmla="*/ 169333 w 508000"/>
                <a:gd name="connsiteY18" fmla="*/ 226153 h 368803"/>
                <a:gd name="connsiteX19" fmla="*/ 72571 w 508000"/>
                <a:gd name="connsiteY19" fmla="*/ 327052 h 368803"/>
                <a:gd name="connsiteX20" fmla="*/ 435429 w 508000"/>
                <a:gd name="connsiteY20" fmla="*/ 327052 h 368803"/>
                <a:gd name="connsiteX21" fmla="*/ 338667 w 508000"/>
                <a:gd name="connsiteY21" fmla="*/ 226153 h 368803"/>
                <a:gd name="connsiteX22" fmla="*/ 331755 w 508000"/>
                <a:gd name="connsiteY22" fmla="*/ 163526 h 368803"/>
                <a:gd name="connsiteX23" fmla="*/ 435429 w 508000"/>
                <a:gd name="connsiteY23" fmla="*/ 41751 h 368803"/>
                <a:gd name="connsiteX24" fmla="*/ 72571 w 508000"/>
                <a:gd name="connsiteY24" fmla="*/ 41751 h 368803"/>
                <a:gd name="connsiteX25" fmla="*/ 55293 w 508000"/>
                <a:gd name="connsiteY25" fmla="*/ 0 h 368803"/>
                <a:gd name="connsiteX26" fmla="*/ 449252 w 508000"/>
                <a:gd name="connsiteY26" fmla="*/ 0 h 368803"/>
                <a:gd name="connsiteX27" fmla="*/ 466531 w 508000"/>
                <a:gd name="connsiteY27" fmla="*/ 3479 h 368803"/>
                <a:gd name="connsiteX28" fmla="*/ 508000 w 508000"/>
                <a:gd name="connsiteY28" fmla="*/ 55668 h 368803"/>
                <a:gd name="connsiteX29" fmla="*/ 504544 w 508000"/>
                <a:gd name="connsiteY29" fmla="*/ 313135 h 368803"/>
                <a:gd name="connsiteX30" fmla="*/ 490721 w 508000"/>
                <a:gd name="connsiteY30" fmla="*/ 351407 h 368803"/>
                <a:gd name="connsiteX31" fmla="*/ 449252 w 508000"/>
                <a:gd name="connsiteY31" fmla="*/ 368803 h 368803"/>
                <a:gd name="connsiteX32" fmla="*/ 55293 w 508000"/>
                <a:gd name="connsiteY32" fmla="*/ 368803 h 368803"/>
                <a:gd name="connsiteX33" fmla="*/ 17279 w 508000"/>
                <a:gd name="connsiteY33" fmla="*/ 351407 h 368803"/>
                <a:gd name="connsiteX34" fmla="*/ 0 w 508000"/>
                <a:gd name="connsiteY34" fmla="*/ 313135 h 368803"/>
                <a:gd name="connsiteX35" fmla="*/ 0 w 508000"/>
                <a:gd name="connsiteY35" fmla="*/ 55668 h 368803"/>
                <a:gd name="connsiteX36" fmla="*/ 41469 w 508000"/>
                <a:gd name="connsiteY36" fmla="*/ 3479 h 368803"/>
                <a:gd name="connsiteX37" fmla="*/ 55293 w 508000"/>
                <a:gd name="connsiteY37" fmla="*/ 0 h 368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08000" h="368803">
                  <a:moveTo>
                    <a:pt x="220682" y="153574"/>
                  </a:moveTo>
                  <a:cubicBezTo>
                    <a:pt x="231936" y="153574"/>
                    <a:pt x="243190" y="157906"/>
                    <a:pt x="251847" y="166568"/>
                  </a:cubicBezTo>
                  <a:cubicBezTo>
                    <a:pt x="269161" y="149243"/>
                    <a:pt x="296863" y="149243"/>
                    <a:pt x="314177" y="166568"/>
                  </a:cubicBezTo>
                  <a:cubicBezTo>
                    <a:pt x="331491" y="183894"/>
                    <a:pt x="331491" y="215079"/>
                    <a:pt x="314177" y="232405"/>
                  </a:cubicBezTo>
                  <a:cubicBezTo>
                    <a:pt x="314177" y="232405"/>
                    <a:pt x="272624" y="273986"/>
                    <a:pt x="258773" y="287846"/>
                  </a:cubicBezTo>
                  <a:cubicBezTo>
                    <a:pt x="255310" y="291311"/>
                    <a:pt x="251847" y="291311"/>
                    <a:pt x="248384" y="287846"/>
                  </a:cubicBezTo>
                  <a:cubicBezTo>
                    <a:pt x="231070" y="273986"/>
                    <a:pt x="189517" y="232405"/>
                    <a:pt x="189517" y="232405"/>
                  </a:cubicBezTo>
                  <a:cubicBezTo>
                    <a:pt x="172203" y="215079"/>
                    <a:pt x="172203" y="183894"/>
                    <a:pt x="189517" y="166568"/>
                  </a:cubicBezTo>
                  <a:cubicBezTo>
                    <a:pt x="198174" y="157906"/>
                    <a:pt x="209428" y="153574"/>
                    <a:pt x="220682" y="153574"/>
                  </a:cubicBezTo>
                  <a:close/>
                  <a:moveTo>
                    <a:pt x="463075" y="73065"/>
                  </a:moveTo>
                  <a:cubicBezTo>
                    <a:pt x="463075" y="73065"/>
                    <a:pt x="463075" y="73065"/>
                    <a:pt x="362857" y="191360"/>
                  </a:cubicBezTo>
                  <a:cubicBezTo>
                    <a:pt x="362857" y="191360"/>
                    <a:pt x="362857" y="191360"/>
                    <a:pt x="463075" y="295738"/>
                  </a:cubicBezTo>
                  <a:close/>
                  <a:moveTo>
                    <a:pt x="41469" y="73065"/>
                  </a:moveTo>
                  <a:cubicBezTo>
                    <a:pt x="41469" y="73065"/>
                    <a:pt x="41469" y="73065"/>
                    <a:pt x="41469" y="295738"/>
                  </a:cubicBezTo>
                  <a:lnTo>
                    <a:pt x="141687" y="191360"/>
                  </a:lnTo>
                  <a:cubicBezTo>
                    <a:pt x="141687" y="191360"/>
                    <a:pt x="141687" y="191360"/>
                    <a:pt x="41469" y="73065"/>
                  </a:cubicBezTo>
                  <a:close/>
                  <a:moveTo>
                    <a:pt x="72571" y="41751"/>
                  </a:moveTo>
                  <a:cubicBezTo>
                    <a:pt x="72571" y="41751"/>
                    <a:pt x="127864" y="107858"/>
                    <a:pt x="176245" y="163526"/>
                  </a:cubicBezTo>
                  <a:cubicBezTo>
                    <a:pt x="162422" y="180922"/>
                    <a:pt x="158966" y="205277"/>
                    <a:pt x="169333" y="226153"/>
                  </a:cubicBezTo>
                  <a:cubicBezTo>
                    <a:pt x="169333" y="226153"/>
                    <a:pt x="169333" y="226153"/>
                    <a:pt x="72571" y="327052"/>
                  </a:cubicBezTo>
                  <a:lnTo>
                    <a:pt x="435429" y="327052"/>
                  </a:lnTo>
                  <a:cubicBezTo>
                    <a:pt x="435429" y="327052"/>
                    <a:pt x="435429" y="327052"/>
                    <a:pt x="338667" y="226153"/>
                  </a:cubicBezTo>
                  <a:cubicBezTo>
                    <a:pt x="349034" y="205277"/>
                    <a:pt x="345578" y="180922"/>
                    <a:pt x="331755" y="163526"/>
                  </a:cubicBezTo>
                  <a:cubicBezTo>
                    <a:pt x="380136" y="107858"/>
                    <a:pt x="435429" y="41751"/>
                    <a:pt x="435429" y="41751"/>
                  </a:cubicBezTo>
                  <a:cubicBezTo>
                    <a:pt x="435429" y="41751"/>
                    <a:pt x="435429" y="41751"/>
                    <a:pt x="72571" y="41751"/>
                  </a:cubicBezTo>
                  <a:close/>
                  <a:moveTo>
                    <a:pt x="55293" y="0"/>
                  </a:moveTo>
                  <a:cubicBezTo>
                    <a:pt x="55293" y="0"/>
                    <a:pt x="55293" y="0"/>
                    <a:pt x="449252" y="0"/>
                  </a:cubicBezTo>
                  <a:cubicBezTo>
                    <a:pt x="456163" y="0"/>
                    <a:pt x="459619" y="0"/>
                    <a:pt x="466531" y="3479"/>
                  </a:cubicBezTo>
                  <a:cubicBezTo>
                    <a:pt x="490721" y="10438"/>
                    <a:pt x="508000" y="31313"/>
                    <a:pt x="508000" y="55668"/>
                  </a:cubicBezTo>
                  <a:cubicBezTo>
                    <a:pt x="508000" y="55668"/>
                    <a:pt x="508000" y="55668"/>
                    <a:pt x="504544" y="313135"/>
                  </a:cubicBezTo>
                  <a:cubicBezTo>
                    <a:pt x="504544" y="327052"/>
                    <a:pt x="501088" y="340969"/>
                    <a:pt x="490721" y="351407"/>
                  </a:cubicBezTo>
                  <a:cubicBezTo>
                    <a:pt x="480354" y="361844"/>
                    <a:pt x="463075" y="368803"/>
                    <a:pt x="449252" y="368803"/>
                  </a:cubicBezTo>
                  <a:cubicBezTo>
                    <a:pt x="449252" y="368803"/>
                    <a:pt x="449252" y="368803"/>
                    <a:pt x="55293" y="368803"/>
                  </a:cubicBezTo>
                  <a:cubicBezTo>
                    <a:pt x="41469" y="368803"/>
                    <a:pt x="27646" y="361844"/>
                    <a:pt x="17279" y="351407"/>
                  </a:cubicBezTo>
                  <a:cubicBezTo>
                    <a:pt x="6912" y="340969"/>
                    <a:pt x="0" y="327052"/>
                    <a:pt x="0" y="313135"/>
                  </a:cubicBezTo>
                  <a:cubicBezTo>
                    <a:pt x="0" y="313135"/>
                    <a:pt x="0" y="313135"/>
                    <a:pt x="0" y="55668"/>
                  </a:cubicBezTo>
                  <a:cubicBezTo>
                    <a:pt x="0" y="31313"/>
                    <a:pt x="17279" y="10438"/>
                    <a:pt x="41469" y="3479"/>
                  </a:cubicBezTo>
                  <a:cubicBezTo>
                    <a:pt x="44925" y="0"/>
                    <a:pt x="51837" y="0"/>
                    <a:pt x="552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</p:grpSp>
      <p:grpSp>
        <p:nvGrpSpPr>
          <p:cNvPr id="9" name="PA_组合 23"/>
          <p:cNvGrpSpPr/>
          <p:nvPr/>
        </p:nvGrpSpPr>
        <p:grpSpPr>
          <a:xfrm>
            <a:off x="7955109" y="3995135"/>
            <a:ext cx="3315312" cy="1101297"/>
            <a:chOff x="9305653" y="3302983"/>
            <a:chExt cx="2262955" cy="847702"/>
          </a:xfrm>
        </p:grpSpPr>
        <p:sp>
          <p:nvSpPr>
            <p:cNvPr id="19" name="TextBox 26"/>
            <p:cNvSpPr txBox="1"/>
            <p:nvPr/>
          </p:nvSpPr>
          <p:spPr>
            <a:xfrm>
              <a:off x="9305653" y="3302983"/>
              <a:ext cx="2262955" cy="291403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  <a:ea typeface="黑体" charset="0"/>
                </a:rPr>
                <a:t>标题文本预设</a:t>
              </a:r>
              <a:endParaRPr>
                <a:ea typeface="黑体" charset="0"/>
              </a:endParaRPr>
            </a:p>
          </p:txBody>
        </p:sp>
        <p:sp>
          <p:nvSpPr>
            <p:cNvPr id="20" name="TextBox 31"/>
            <p:cNvSpPr txBox="1"/>
            <p:nvPr/>
          </p:nvSpPr>
          <p:spPr>
            <a:xfrm>
              <a:off x="9305653" y="3594387"/>
              <a:ext cx="2262955" cy="556298"/>
            </a:xfrm>
            <a:prstGeom prst="rect">
              <a:avLst/>
            </a:prstGeom>
          </p:spPr>
          <p:txBody>
            <a:bodyPr vert="horz" wrap="square" lIns="360000" tIns="72000" rIns="0" bIns="0" anchor="t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ea typeface="黑体" charset="0"/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ea typeface="黑体" charset="0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ea typeface="黑体" charset="0"/>
                </a:rPr>
                <a:t>（建议使用主题字体）</a:t>
              </a:r>
              <a:endParaRPr>
                <a:ea typeface="黑体" charset="0"/>
              </a:endParaRPr>
            </a:p>
          </p:txBody>
        </p:sp>
      </p:grpSp>
      <p:grpSp>
        <p:nvGrpSpPr>
          <p:cNvPr id="10" name="PA_组合 32"/>
          <p:cNvGrpSpPr/>
          <p:nvPr/>
        </p:nvGrpSpPr>
        <p:grpSpPr>
          <a:xfrm>
            <a:off x="1236865" y="1886127"/>
            <a:ext cx="3045744" cy="1101297"/>
            <a:chOff x="9305653" y="3302983"/>
            <a:chExt cx="2262955" cy="847702"/>
          </a:xfrm>
        </p:grpSpPr>
        <p:sp>
          <p:nvSpPr>
            <p:cNvPr id="17" name="TextBox 33"/>
            <p:cNvSpPr txBox="1"/>
            <p:nvPr/>
          </p:nvSpPr>
          <p:spPr>
            <a:xfrm>
              <a:off x="9305653" y="3302983"/>
              <a:ext cx="2262955" cy="291403"/>
            </a:xfrm>
            <a:prstGeom prst="rect">
              <a:avLst/>
            </a:prstGeom>
            <a:noFill/>
          </p:spPr>
          <p:txBody>
            <a:bodyPr wrap="none" lIns="0" tIns="0" rIns="360000" bIns="0" anchor="ctr" anchorCtr="0">
              <a:normAutofit/>
            </a:bodyPr>
            <a:lstStyle/>
            <a:p>
              <a:pPr algn="r"/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  <a:ea typeface="黑体" charset="0"/>
                </a:rPr>
                <a:t>标题文本预设</a:t>
              </a:r>
              <a:endParaRPr>
                <a:ea typeface="黑体" charset="0"/>
              </a:endParaRPr>
            </a:p>
          </p:txBody>
        </p:sp>
        <p:sp>
          <p:nvSpPr>
            <p:cNvPr id="18" name="TextBox 34"/>
            <p:cNvSpPr txBox="1"/>
            <p:nvPr/>
          </p:nvSpPr>
          <p:spPr>
            <a:xfrm>
              <a:off x="9305653" y="3594387"/>
              <a:ext cx="2262955" cy="556298"/>
            </a:xfrm>
            <a:prstGeom prst="rect">
              <a:avLst/>
            </a:prstGeom>
          </p:spPr>
          <p:txBody>
            <a:bodyPr vert="horz" wrap="square" lIns="0" tIns="0" rIns="360000" bIns="0" anchor="ctr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ea typeface="黑体" charset="0"/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ea typeface="黑体" charset="0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ea typeface="黑体" charset="0"/>
                </a:rPr>
                <a:t>（建议使用主题字体）</a:t>
              </a:r>
              <a:endParaRPr>
                <a:ea typeface="黑体" charset="0"/>
              </a:endParaRPr>
            </a:p>
          </p:txBody>
        </p:sp>
      </p:grpSp>
      <p:grpSp>
        <p:nvGrpSpPr>
          <p:cNvPr id="11" name="PA_组合 35"/>
          <p:cNvGrpSpPr/>
          <p:nvPr/>
        </p:nvGrpSpPr>
        <p:grpSpPr>
          <a:xfrm>
            <a:off x="8157551" y="1934439"/>
            <a:ext cx="3315312" cy="1101297"/>
            <a:chOff x="9305653" y="3302983"/>
            <a:chExt cx="2262955" cy="847702"/>
          </a:xfrm>
        </p:grpSpPr>
        <p:sp>
          <p:nvSpPr>
            <p:cNvPr id="15" name="TextBox 36"/>
            <p:cNvSpPr txBox="1"/>
            <p:nvPr/>
          </p:nvSpPr>
          <p:spPr>
            <a:xfrm>
              <a:off x="9305653" y="3302983"/>
              <a:ext cx="2262955" cy="291403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  <a:ea typeface="黑体" charset="0"/>
                </a:rPr>
                <a:t>标题文本预设</a:t>
              </a:r>
              <a:endParaRPr>
                <a:ea typeface="黑体" charset="0"/>
              </a:endParaRPr>
            </a:p>
          </p:txBody>
        </p:sp>
        <p:sp>
          <p:nvSpPr>
            <p:cNvPr id="16" name="TextBox 37"/>
            <p:cNvSpPr txBox="1"/>
            <p:nvPr/>
          </p:nvSpPr>
          <p:spPr>
            <a:xfrm>
              <a:off x="9305653" y="3594387"/>
              <a:ext cx="2262955" cy="556298"/>
            </a:xfrm>
            <a:prstGeom prst="rect">
              <a:avLst/>
            </a:prstGeom>
          </p:spPr>
          <p:txBody>
            <a:bodyPr vert="horz" wrap="square" lIns="360000" tIns="72000" rIns="0" bIns="0" anchor="t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ea typeface="黑体" charset="0"/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ea typeface="黑体" charset="0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ea typeface="黑体" charset="0"/>
                </a:rPr>
                <a:t>（建议使用主题字体）</a:t>
              </a:r>
              <a:endParaRPr>
                <a:ea typeface="黑体" charset="0"/>
              </a:endParaRPr>
            </a:p>
          </p:txBody>
        </p:sp>
      </p:grpSp>
      <p:grpSp>
        <p:nvGrpSpPr>
          <p:cNvPr id="12" name="PA_组合 38"/>
          <p:cNvGrpSpPr/>
          <p:nvPr/>
        </p:nvGrpSpPr>
        <p:grpSpPr>
          <a:xfrm>
            <a:off x="1055440" y="3823064"/>
            <a:ext cx="3045744" cy="1101297"/>
            <a:chOff x="9305653" y="3302983"/>
            <a:chExt cx="2262955" cy="847702"/>
          </a:xfrm>
        </p:grpSpPr>
        <p:sp>
          <p:nvSpPr>
            <p:cNvPr id="13" name="TextBox 39"/>
            <p:cNvSpPr txBox="1"/>
            <p:nvPr/>
          </p:nvSpPr>
          <p:spPr>
            <a:xfrm>
              <a:off x="9305653" y="3302983"/>
              <a:ext cx="2262955" cy="291403"/>
            </a:xfrm>
            <a:prstGeom prst="rect">
              <a:avLst/>
            </a:prstGeom>
            <a:noFill/>
          </p:spPr>
          <p:txBody>
            <a:bodyPr wrap="none" lIns="0" tIns="0" rIns="360000" bIns="0" anchor="ctr" anchorCtr="0">
              <a:normAutofit/>
            </a:bodyPr>
            <a:lstStyle/>
            <a:p>
              <a:pPr algn="r"/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  <a:ea typeface="黑体" charset="0"/>
                </a:rPr>
                <a:t>标题文本预设</a:t>
              </a:r>
              <a:endParaRPr>
                <a:ea typeface="黑体" charset="0"/>
              </a:endParaRPr>
            </a:p>
          </p:txBody>
        </p:sp>
        <p:sp>
          <p:nvSpPr>
            <p:cNvPr id="14" name="TextBox 40"/>
            <p:cNvSpPr txBox="1"/>
            <p:nvPr/>
          </p:nvSpPr>
          <p:spPr>
            <a:xfrm>
              <a:off x="9305653" y="3594387"/>
              <a:ext cx="2262955" cy="556298"/>
            </a:xfrm>
            <a:prstGeom prst="rect">
              <a:avLst/>
            </a:prstGeom>
          </p:spPr>
          <p:txBody>
            <a:bodyPr vert="horz" wrap="square" lIns="0" tIns="0" rIns="360000" bIns="0" anchor="ctr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ea typeface="黑体" charset="0"/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ea typeface="黑体" charset="0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ea typeface="黑体" charset="0"/>
                </a:rPr>
                <a:t>（建议使用主题字体）</a:t>
              </a:r>
              <a:endParaRPr>
                <a:ea typeface="黑体" charset="0"/>
              </a:endParaRPr>
            </a:p>
          </p:txBody>
        </p:sp>
      </p:grpSp>
      <p:sp>
        <p:nvSpPr>
          <p:cNvPr id="29" name="PA_标题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黑体" charset="0"/>
                <a:cs typeface="黑体" charset="0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30" name="PA_Text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ea typeface="黑体" charset="0"/>
                <a:cs typeface="黑体" charset="0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ea typeface="黑体" charset="0"/>
              <a:cs typeface="黑体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0">
        <p14:glitter dir="r" pattern="hexago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PA_组合 31"/>
          <p:cNvGrpSpPr/>
          <p:nvPr/>
        </p:nvGrpSpPr>
        <p:grpSpPr>
          <a:xfrm>
            <a:off x="1568363" y="2165385"/>
            <a:ext cx="1665329" cy="776177"/>
            <a:chOff x="709029" y="4698137"/>
            <a:chExt cx="1665329" cy="776177"/>
          </a:xfrm>
        </p:grpSpPr>
        <p:sp>
          <p:nvSpPr>
            <p:cNvPr id="36" name="任意多边形: 形状 35"/>
            <p:cNvSpPr/>
            <p:nvPr/>
          </p:nvSpPr>
          <p:spPr bwMode="auto">
            <a:xfrm>
              <a:off x="1027790" y="4958672"/>
              <a:ext cx="138654" cy="327108"/>
            </a:xfrm>
            <a:custGeom>
              <a:avLst/>
              <a:gdLst>
                <a:gd name="connsiteX0" fmla="*/ 370873 w 1290638"/>
                <a:gd name="connsiteY0" fmla="*/ 598487 h 3044825"/>
                <a:gd name="connsiteX1" fmla="*/ 519222 w 1290638"/>
                <a:gd name="connsiteY1" fmla="*/ 598487 h 3044825"/>
                <a:gd name="connsiteX2" fmla="*/ 548892 w 1290638"/>
                <a:gd name="connsiteY2" fmla="*/ 598487 h 3044825"/>
                <a:gd name="connsiteX3" fmla="*/ 919765 w 1290638"/>
                <a:gd name="connsiteY3" fmla="*/ 598487 h 3044825"/>
                <a:gd name="connsiteX4" fmla="*/ 1290638 w 1290638"/>
                <a:gd name="connsiteY4" fmla="*/ 962526 h 3044825"/>
                <a:gd name="connsiteX5" fmla="*/ 1290638 w 1290638"/>
                <a:gd name="connsiteY5" fmla="*/ 1661479 h 3044825"/>
                <a:gd name="connsiteX6" fmla="*/ 1171959 w 1290638"/>
                <a:gd name="connsiteY6" fmla="*/ 1777972 h 3044825"/>
                <a:gd name="connsiteX7" fmla="*/ 1053279 w 1290638"/>
                <a:gd name="connsiteY7" fmla="*/ 1661479 h 3044825"/>
                <a:gd name="connsiteX8" fmla="*/ 1053279 w 1290638"/>
                <a:gd name="connsiteY8" fmla="*/ 1253756 h 3044825"/>
                <a:gd name="connsiteX9" fmla="*/ 1053279 w 1290638"/>
                <a:gd name="connsiteY9" fmla="*/ 1006210 h 3044825"/>
                <a:gd name="connsiteX10" fmla="*/ 993940 w 1290638"/>
                <a:gd name="connsiteY10" fmla="*/ 1006210 h 3044825"/>
                <a:gd name="connsiteX11" fmla="*/ 993940 w 1290638"/>
                <a:gd name="connsiteY11" fmla="*/ 1268318 h 3044825"/>
                <a:gd name="connsiteX12" fmla="*/ 993940 w 1290638"/>
                <a:gd name="connsiteY12" fmla="*/ 1719725 h 3044825"/>
                <a:gd name="connsiteX13" fmla="*/ 993940 w 1290638"/>
                <a:gd name="connsiteY13" fmla="*/ 1777972 h 3044825"/>
                <a:gd name="connsiteX14" fmla="*/ 993940 w 1290638"/>
                <a:gd name="connsiteY14" fmla="*/ 2884648 h 3044825"/>
                <a:gd name="connsiteX15" fmla="*/ 830756 w 1290638"/>
                <a:gd name="connsiteY15" fmla="*/ 3044825 h 3044825"/>
                <a:gd name="connsiteX16" fmla="*/ 667572 w 1290638"/>
                <a:gd name="connsiteY16" fmla="*/ 2884648 h 3044825"/>
                <a:gd name="connsiteX17" fmla="*/ 667572 w 1290638"/>
                <a:gd name="connsiteY17" fmla="*/ 1777972 h 3044825"/>
                <a:gd name="connsiteX18" fmla="*/ 608232 w 1290638"/>
                <a:gd name="connsiteY18" fmla="*/ 1777972 h 3044825"/>
                <a:gd name="connsiteX19" fmla="*/ 608232 w 1290638"/>
                <a:gd name="connsiteY19" fmla="*/ 2884648 h 3044825"/>
                <a:gd name="connsiteX20" fmla="*/ 459883 w 1290638"/>
                <a:gd name="connsiteY20" fmla="*/ 3044825 h 3044825"/>
                <a:gd name="connsiteX21" fmla="*/ 296698 w 1290638"/>
                <a:gd name="connsiteY21" fmla="*/ 2884648 h 3044825"/>
                <a:gd name="connsiteX22" fmla="*/ 296698 w 1290638"/>
                <a:gd name="connsiteY22" fmla="*/ 1777972 h 3044825"/>
                <a:gd name="connsiteX23" fmla="*/ 296698 w 1290638"/>
                <a:gd name="connsiteY23" fmla="*/ 1719725 h 3044825"/>
                <a:gd name="connsiteX24" fmla="*/ 296698 w 1290638"/>
                <a:gd name="connsiteY24" fmla="*/ 1268318 h 3044825"/>
                <a:gd name="connsiteX25" fmla="*/ 296698 w 1290638"/>
                <a:gd name="connsiteY25" fmla="*/ 1006210 h 3044825"/>
                <a:gd name="connsiteX26" fmla="*/ 237358 w 1290638"/>
                <a:gd name="connsiteY26" fmla="*/ 1006210 h 3044825"/>
                <a:gd name="connsiteX27" fmla="*/ 237358 w 1290638"/>
                <a:gd name="connsiteY27" fmla="*/ 1253756 h 3044825"/>
                <a:gd name="connsiteX28" fmla="*/ 237358 w 1290638"/>
                <a:gd name="connsiteY28" fmla="*/ 1661479 h 3044825"/>
                <a:gd name="connsiteX29" fmla="*/ 118679 w 1290638"/>
                <a:gd name="connsiteY29" fmla="*/ 1777972 h 3044825"/>
                <a:gd name="connsiteX30" fmla="*/ 0 w 1290638"/>
                <a:gd name="connsiteY30" fmla="*/ 1661479 h 3044825"/>
                <a:gd name="connsiteX31" fmla="*/ 0 w 1290638"/>
                <a:gd name="connsiteY31" fmla="*/ 962526 h 3044825"/>
                <a:gd name="connsiteX32" fmla="*/ 370873 w 1290638"/>
                <a:gd name="connsiteY32" fmla="*/ 598487 h 3044825"/>
                <a:gd name="connsiteX33" fmla="*/ 646113 w 1290638"/>
                <a:gd name="connsiteY33" fmla="*/ 0 h 3044825"/>
                <a:gd name="connsiteX34" fmla="*/ 920751 w 1290638"/>
                <a:gd name="connsiteY34" fmla="*/ 269875 h 3044825"/>
                <a:gd name="connsiteX35" fmla="*/ 646113 w 1290638"/>
                <a:gd name="connsiteY35" fmla="*/ 539750 h 3044825"/>
                <a:gd name="connsiteX36" fmla="*/ 371475 w 1290638"/>
                <a:gd name="connsiteY36" fmla="*/ 269875 h 3044825"/>
                <a:gd name="connsiteX37" fmla="*/ 646113 w 1290638"/>
                <a:gd name="connsiteY37" fmla="*/ 0 h 304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90638" h="3044825">
                  <a:moveTo>
                    <a:pt x="370873" y="598487"/>
                  </a:moveTo>
                  <a:cubicBezTo>
                    <a:pt x="370873" y="598487"/>
                    <a:pt x="370873" y="598487"/>
                    <a:pt x="519222" y="598487"/>
                  </a:cubicBezTo>
                  <a:cubicBezTo>
                    <a:pt x="519222" y="598487"/>
                    <a:pt x="519222" y="598487"/>
                    <a:pt x="548892" y="598487"/>
                  </a:cubicBezTo>
                  <a:cubicBezTo>
                    <a:pt x="548892" y="598487"/>
                    <a:pt x="548892" y="598487"/>
                    <a:pt x="919765" y="598487"/>
                  </a:cubicBezTo>
                  <a:cubicBezTo>
                    <a:pt x="1112619" y="598487"/>
                    <a:pt x="1275803" y="758664"/>
                    <a:pt x="1290638" y="962526"/>
                  </a:cubicBezTo>
                  <a:cubicBezTo>
                    <a:pt x="1290638" y="962526"/>
                    <a:pt x="1290638" y="962526"/>
                    <a:pt x="1290638" y="1661479"/>
                  </a:cubicBezTo>
                  <a:cubicBezTo>
                    <a:pt x="1290638" y="1734287"/>
                    <a:pt x="1231299" y="1777972"/>
                    <a:pt x="1171959" y="1777972"/>
                  </a:cubicBezTo>
                  <a:cubicBezTo>
                    <a:pt x="1097784" y="1777972"/>
                    <a:pt x="1053279" y="1734287"/>
                    <a:pt x="1053279" y="1661479"/>
                  </a:cubicBezTo>
                  <a:cubicBezTo>
                    <a:pt x="1053279" y="1661479"/>
                    <a:pt x="1053279" y="1661479"/>
                    <a:pt x="1053279" y="1253756"/>
                  </a:cubicBezTo>
                  <a:cubicBezTo>
                    <a:pt x="1053279" y="1253756"/>
                    <a:pt x="1053279" y="1253756"/>
                    <a:pt x="1053279" y="1006210"/>
                  </a:cubicBezTo>
                  <a:cubicBezTo>
                    <a:pt x="1053279" y="1006210"/>
                    <a:pt x="1053279" y="1006210"/>
                    <a:pt x="993940" y="1006210"/>
                  </a:cubicBezTo>
                  <a:cubicBezTo>
                    <a:pt x="993940" y="1006210"/>
                    <a:pt x="993940" y="1006210"/>
                    <a:pt x="993940" y="1268318"/>
                  </a:cubicBezTo>
                  <a:cubicBezTo>
                    <a:pt x="993940" y="1268318"/>
                    <a:pt x="993940" y="1268318"/>
                    <a:pt x="993940" y="1719725"/>
                  </a:cubicBezTo>
                  <a:cubicBezTo>
                    <a:pt x="993940" y="1719725"/>
                    <a:pt x="993940" y="1719725"/>
                    <a:pt x="993940" y="1777972"/>
                  </a:cubicBezTo>
                  <a:cubicBezTo>
                    <a:pt x="993940" y="1777972"/>
                    <a:pt x="993940" y="1777972"/>
                    <a:pt x="993940" y="2884648"/>
                  </a:cubicBezTo>
                  <a:cubicBezTo>
                    <a:pt x="993940" y="2972017"/>
                    <a:pt x="919765" y="3044825"/>
                    <a:pt x="830756" y="3044825"/>
                  </a:cubicBezTo>
                  <a:cubicBezTo>
                    <a:pt x="741746" y="3044825"/>
                    <a:pt x="667572" y="2972017"/>
                    <a:pt x="667572" y="2884648"/>
                  </a:cubicBezTo>
                  <a:cubicBezTo>
                    <a:pt x="667572" y="2884648"/>
                    <a:pt x="667572" y="2884648"/>
                    <a:pt x="667572" y="1777972"/>
                  </a:cubicBezTo>
                  <a:cubicBezTo>
                    <a:pt x="667572" y="1777972"/>
                    <a:pt x="667572" y="1777972"/>
                    <a:pt x="608232" y="1777972"/>
                  </a:cubicBezTo>
                  <a:cubicBezTo>
                    <a:pt x="608232" y="1777972"/>
                    <a:pt x="608232" y="1777972"/>
                    <a:pt x="608232" y="2884648"/>
                  </a:cubicBezTo>
                  <a:cubicBezTo>
                    <a:pt x="608232" y="2972017"/>
                    <a:pt x="548892" y="3044825"/>
                    <a:pt x="459883" y="3044825"/>
                  </a:cubicBezTo>
                  <a:cubicBezTo>
                    <a:pt x="370873" y="3044825"/>
                    <a:pt x="296698" y="2972017"/>
                    <a:pt x="296698" y="2884648"/>
                  </a:cubicBezTo>
                  <a:cubicBezTo>
                    <a:pt x="296698" y="2884648"/>
                    <a:pt x="296698" y="2884648"/>
                    <a:pt x="296698" y="1777972"/>
                  </a:cubicBezTo>
                  <a:cubicBezTo>
                    <a:pt x="296698" y="1777972"/>
                    <a:pt x="296698" y="1777972"/>
                    <a:pt x="296698" y="1719725"/>
                  </a:cubicBezTo>
                  <a:cubicBezTo>
                    <a:pt x="296698" y="1719725"/>
                    <a:pt x="296698" y="1719725"/>
                    <a:pt x="296698" y="1268318"/>
                  </a:cubicBezTo>
                  <a:cubicBezTo>
                    <a:pt x="296698" y="1268318"/>
                    <a:pt x="296698" y="1268318"/>
                    <a:pt x="296698" y="1006210"/>
                  </a:cubicBezTo>
                  <a:cubicBezTo>
                    <a:pt x="296698" y="1006210"/>
                    <a:pt x="296698" y="1006210"/>
                    <a:pt x="237358" y="1006210"/>
                  </a:cubicBezTo>
                  <a:cubicBezTo>
                    <a:pt x="237358" y="1006210"/>
                    <a:pt x="237358" y="1006210"/>
                    <a:pt x="237358" y="1253756"/>
                  </a:cubicBezTo>
                  <a:cubicBezTo>
                    <a:pt x="237358" y="1253756"/>
                    <a:pt x="237358" y="1253756"/>
                    <a:pt x="237358" y="1661479"/>
                  </a:cubicBezTo>
                  <a:cubicBezTo>
                    <a:pt x="237358" y="1734287"/>
                    <a:pt x="192854" y="1777972"/>
                    <a:pt x="118679" y="1777972"/>
                  </a:cubicBezTo>
                  <a:cubicBezTo>
                    <a:pt x="59340" y="1777972"/>
                    <a:pt x="0" y="1734287"/>
                    <a:pt x="0" y="1661479"/>
                  </a:cubicBezTo>
                  <a:cubicBezTo>
                    <a:pt x="0" y="1661479"/>
                    <a:pt x="0" y="1661479"/>
                    <a:pt x="0" y="962526"/>
                  </a:cubicBezTo>
                  <a:cubicBezTo>
                    <a:pt x="0" y="758664"/>
                    <a:pt x="178019" y="598487"/>
                    <a:pt x="370873" y="598487"/>
                  </a:cubicBezTo>
                  <a:close/>
                  <a:moveTo>
                    <a:pt x="646113" y="0"/>
                  </a:moveTo>
                  <a:cubicBezTo>
                    <a:pt x="797791" y="0"/>
                    <a:pt x="920751" y="120827"/>
                    <a:pt x="920751" y="269875"/>
                  </a:cubicBezTo>
                  <a:cubicBezTo>
                    <a:pt x="920751" y="418923"/>
                    <a:pt x="797791" y="539750"/>
                    <a:pt x="646113" y="539750"/>
                  </a:cubicBezTo>
                  <a:cubicBezTo>
                    <a:pt x="494435" y="539750"/>
                    <a:pt x="371475" y="418923"/>
                    <a:pt x="371475" y="269875"/>
                  </a:cubicBezTo>
                  <a:cubicBezTo>
                    <a:pt x="371475" y="120827"/>
                    <a:pt x="494435" y="0"/>
                    <a:pt x="646113" y="0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37" name="弧形 36"/>
            <p:cNvSpPr/>
            <p:nvPr/>
          </p:nvSpPr>
          <p:spPr>
            <a:xfrm>
              <a:off x="709029" y="4698137"/>
              <a:ext cx="776177" cy="776177"/>
            </a:xfrm>
            <a:prstGeom prst="arc">
              <a:avLst>
                <a:gd name="adj1" fmla="val 16200000"/>
                <a:gd name="adj2" fmla="val 2665165"/>
              </a:avLst>
            </a:prstGeom>
            <a:ln w="1016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38" name="文本框 46"/>
            <p:cNvSpPr txBox="1"/>
            <p:nvPr/>
          </p:nvSpPr>
          <p:spPr>
            <a:xfrm>
              <a:off x="1631935" y="4864373"/>
              <a:ext cx="399148" cy="276999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r>
                <a:rPr lang="en-US">
                  <a:solidFill>
                    <a:schemeClr val="dk1">
                      <a:lumMod val="100000"/>
                    </a:schemeClr>
                  </a:solidFill>
                  <a:latin typeface="Impact" pitchFamily="34" charset="0"/>
                  <a:ea typeface="黑体" charset="0"/>
                </a:rPr>
                <a:t>45%</a:t>
              </a:r>
              <a:endParaRPr>
                <a:ea typeface="黑体" charset="0"/>
              </a:endParaRPr>
            </a:p>
          </p:txBody>
        </p:sp>
        <p:sp>
          <p:nvSpPr>
            <p:cNvPr id="39" name="文本框 58"/>
            <p:cNvSpPr txBox="1"/>
            <p:nvPr/>
          </p:nvSpPr>
          <p:spPr>
            <a:xfrm>
              <a:off x="1631935" y="5164397"/>
              <a:ext cx="742423" cy="242766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ea typeface="黑体" charset="0"/>
                </a:rPr>
                <a:t>关键词</a:t>
              </a:r>
              <a:endParaRPr>
                <a:ea typeface="黑体" charset="0"/>
              </a:endParaRPr>
            </a:p>
          </p:txBody>
        </p:sp>
      </p:grpSp>
      <p:grpSp>
        <p:nvGrpSpPr>
          <p:cNvPr id="33" name="PA_组合 32"/>
          <p:cNvGrpSpPr/>
          <p:nvPr/>
        </p:nvGrpSpPr>
        <p:grpSpPr>
          <a:xfrm>
            <a:off x="1292723" y="3256216"/>
            <a:ext cx="2216609" cy="1804975"/>
            <a:chOff x="776605" y="563321"/>
            <a:chExt cx="2216609" cy="1804975"/>
          </a:xfrm>
        </p:grpSpPr>
        <p:sp>
          <p:nvSpPr>
            <p:cNvPr id="34" name="矩形: 圆角 33"/>
            <p:cNvSpPr/>
            <p:nvPr/>
          </p:nvSpPr>
          <p:spPr>
            <a:xfrm>
              <a:off x="776605" y="1143324"/>
              <a:ext cx="2216609" cy="1224972"/>
            </a:xfrm>
            <a:prstGeom prst="roundRect">
              <a:avLst>
                <a:gd name="adj" fmla="val 2415"/>
              </a:avLst>
            </a:prstGeom>
            <a:solidFill>
              <a:schemeClr val="bg1">
                <a:lumMod val="95000"/>
                <a:alpha val="40000"/>
              </a:schemeClr>
            </a:solidFill>
            <a:ln w="3175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 anchorCtr="1">
              <a:normAutofit/>
            </a:bodyPr>
            <a:lstStyle/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ea typeface="黑体" charset="0"/>
                </a:rPr>
                <a:t>此部分内容作为文字排版占位显示（建议使用主题字体）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  <a:ea typeface="黑体" charset="0"/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ea typeface="黑体" charset="0"/>
                </a:rPr>
                <a:t>如需更改请在（设置形状格式）菜单下（文本选项）中调整</a:t>
              </a:r>
              <a:endParaRPr>
                <a:ea typeface="黑体" charset="0"/>
              </a:endParaRPr>
            </a:p>
          </p:txBody>
        </p:sp>
        <p:sp>
          <p:nvSpPr>
            <p:cNvPr id="35" name="矩形: 圆角 34"/>
            <p:cNvSpPr/>
            <p:nvPr/>
          </p:nvSpPr>
          <p:spPr>
            <a:xfrm>
              <a:off x="883239" y="563321"/>
              <a:ext cx="2003340" cy="38527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ea typeface="黑体" charset="0"/>
                </a:rPr>
                <a:t>标题文本预设 </a:t>
              </a:r>
              <a:endParaRPr>
                <a:ea typeface="黑体" charset="0"/>
              </a:endParaRPr>
            </a:p>
          </p:txBody>
        </p:sp>
      </p:grpSp>
      <p:grpSp>
        <p:nvGrpSpPr>
          <p:cNvPr id="24" name="PA_组合 23"/>
          <p:cNvGrpSpPr/>
          <p:nvPr/>
        </p:nvGrpSpPr>
        <p:grpSpPr>
          <a:xfrm>
            <a:off x="4058937" y="2165385"/>
            <a:ext cx="1665329" cy="776177"/>
            <a:chOff x="2894105" y="4698137"/>
            <a:chExt cx="1665329" cy="776177"/>
          </a:xfrm>
        </p:grpSpPr>
        <p:sp>
          <p:nvSpPr>
            <p:cNvPr id="28" name="任意多边形: 形状 27"/>
            <p:cNvSpPr/>
            <p:nvPr/>
          </p:nvSpPr>
          <p:spPr bwMode="auto">
            <a:xfrm>
              <a:off x="3214045" y="4918733"/>
              <a:ext cx="136295" cy="327108"/>
            </a:xfrm>
            <a:custGeom>
              <a:avLst/>
              <a:gdLst>
                <a:gd name="connsiteX0" fmla="*/ 585642 w 1431418"/>
                <a:gd name="connsiteY0" fmla="*/ 601663 h 3098801"/>
                <a:gd name="connsiteX1" fmla="*/ 692790 w 1431418"/>
                <a:gd name="connsiteY1" fmla="*/ 601663 h 3098801"/>
                <a:gd name="connsiteX2" fmla="*/ 738710 w 1431418"/>
                <a:gd name="connsiteY2" fmla="*/ 601663 h 3098801"/>
                <a:gd name="connsiteX3" fmla="*/ 845858 w 1431418"/>
                <a:gd name="connsiteY3" fmla="*/ 601663 h 3098801"/>
                <a:gd name="connsiteX4" fmla="*/ 1197916 w 1431418"/>
                <a:gd name="connsiteY4" fmla="*/ 872437 h 3098801"/>
                <a:gd name="connsiteX5" fmla="*/ 1213223 w 1431418"/>
                <a:gd name="connsiteY5" fmla="*/ 872437 h 3098801"/>
                <a:gd name="connsiteX6" fmla="*/ 1427518 w 1431418"/>
                <a:gd name="connsiteY6" fmla="*/ 1549372 h 3098801"/>
                <a:gd name="connsiteX7" fmla="*/ 1350984 w 1431418"/>
                <a:gd name="connsiteY7" fmla="*/ 1699802 h 3098801"/>
                <a:gd name="connsiteX8" fmla="*/ 1213223 w 1431418"/>
                <a:gd name="connsiteY8" fmla="*/ 1624587 h 3098801"/>
                <a:gd name="connsiteX9" fmla="*/ 998927 w 1431418"/>
                <a:gd name="connsiteY9" fmla="*/ 977738 h 3098801"/>
                <a:gd name="connsiteX10" fmla="*/ 953006 w 1431418"/>
                <a:gd name="connsiteY10" fmla="*/ 977738 h 3098801"/>
                <a:gd name="connsiteX11" fmla="*/ 1320370 w 1431418"/>
                <a:gd name="connsiteY11" fmla="*/ 2090920 h 3098801"/>
                <a:gd name="connsiteX12" fmla="*/ 1029540 w 1431418"/>
                <a:gd name="connsiteY12" fmla="*/ 2090920 h 3098801"/>
                <a:gd name="connsiteX13" fmla="*/ 1029540 w 1431418"/>
                <a:gd name="connsiteY13" fmla="*/ 2978457 h 3098801"/>
                <a:gd name="connsiteX14" fmla="*/ 891779 w 1431418"/>
                <a:gd name="connsiteY14" fmla="*/ 3098801 h 3098801"/>
                <a:gd name="connsiteX15" fmla="*/ 769324 w 1431418"/>
                <a:gd name="connsiteY15" fmla="*/ 2978457 h 3098801"/>
                <a:gd name="connsiteX16" fmla="*/ 769324 w 1431418"/>
                <a:gd name="connsiteY16" fmla="*/ 2090920 h 3098801"/>
                <a:gd name="connsiteX17" fmla="*/ 662176 w 1431418"/>
                <a:gd name="connsiteY17" fmla="*/ 2090920 h 3098801"/>
                <a:gd name="connsiteX18" fmla="*/ 662176 w 1431418"/>
                <a:gd name="connsiteY18" fmla="*/ 2978457 h 3098801"/>
                <a:gd name="connsiteX19" fmla="*/ 539722 w 1431418"/>
                <a:gd name="connsiteY19" fmla="*/ 3098801 h 3098801"/>
                <a:gd name="connsiteX20" fmla="*/ 401960 w 1431418"/>
                <a:gd name="connsiteY20" fmla="*/ 2978457 h 3098801"/>
                <a:gd name="connsiteX21" fmla="*/ 401960 w 1431418"/>
                <a:gd name="connsiteY21" fmla="*/ 2090920 h 3098801"/>
                <a:gd name="connsiteX22" fmla="*/ 111130 w 1431418"/>
                <a:gd name="connsiteY22" fmla="*/ 2090920 h 3098801"/>
                <a:gd name="connsiteX23" fmla="*/ 478494 w 1431418"/>
                <a:gd name="connsiteY23" fmla="*/ 977738 h 3098801"/>
                <a:gd name="connsiteX24" fmla="*/ 417267 w 1431418"/>
                <a:gd name="connsiteY24" fmla="*/ 977738 h 3098801"/>
                <a:gd name="connsiteX25" fmla="*/ 202971 w 1431418"/>
                <a:gd name="connsiteY25" fmla="*/ 1624587 h 3098801"/>
                <a:gd name="connsiteX26" fmla="*/ 65209 w 1431418"/>
                <a:gd name="connsiteY26" fmla="*/ 1699802 h 3098801"/>
                <a:gd name="connsiteX27" fmla="*/ 3982 w 1431418"/>
                <a:gd name="connsiteY27" fmla="*/ 1549372 h 3098801"/>
                <a:gd name="connsiteX28" fmla="*/ 218278 w 1431418"/>
                <a:gd name="connsiteY28" fmla="*/ 872437 h 3098801"/>
                <a:gd name="connsiteX29" fmla="*/ 233585 w 1431418"/>
                <a:gd name="connsiteY29" fmla="*/ 872437 h 3098801"/>
                <a:gd name="connsiteX30" fmla="*/ 585642 w 1431418"/>
                <a:gd name="connsiteY30" fmla="*/ 601663 h 3098801"/>
                <a:gd name="connsiteX31" fmla="*/ 715750 w 1431418"/>
                <a:gd name="connsiteY31" fmla="*/ 0 h 3098801"/>
                <a:gd name="connsiteX32" fmla="*/ 998325 w 1431418"/>
                <a:gd name="connsiteY32" fmla="*/ 270669 h 3098801"/>
                <a:gd name="connsiteX33" fmla="*/ 715750 w 1431418"/>
                <a:gd name="connsiteY33" fmla="*/ 541338 h 3098801"/>
                <a:gd name="connsiteX34" fmla="*/ 433175 w 1431418"/>
                <a:gd name="connsiteY34" fmla="*/ 270669 h 3098801"/>
                <a:gd name="connsiteX35" fmla="*/ 715750 w 1431418"/>
                <a:gd name="connsiteY35" fmla="*/ 0 h 3098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31418" h="3098801">
                  <a:moveTo>
                    <a:pt x="585642" y="601663"/>
                  </a:moveTo>
                  <a:cubicBezTo>
                    <a:pt x="646869" y="601663"/>
                    <a:pt x="631563" y="601663"/>
                    <a:pt x="692790" y="601663"/>
                  </a:cubicBezTo>
                  <a:cubicBezTo>
                    <a:pt x="708097" y="601663"/>
                    <a:pt x="723404" y="601663"/>
                    <a:pt x="738710" y="601663"/>
                  </a:cubicBezTo>
                  <a:cubicBezTo>
                    <a:pt x="799938" y="601663"/>
                    <a:pt x="784631" y="601663"/>
                    <a:pt x="845858" y="601663"/>
                  </a:cubicBezTo>
                  <a:cubicBezTo>
                    <a:pt x="922393" y="601663"/>
                    <a:pt x="1106075" y="646792"/>
                    <a:pt x="1197916" y="872437"/>
                  </a:cubicBezTo>
                  <a:cubicBezTo>
                    <a:pt x="1197916" y="872437"/>
                    <a:pt x="1197916" y="872437"/>
                    <a:pt x="1213223" y="872437"/>
                  </a:cubicBezTo>
                  <a:cubicBezTo>
                    <a:pt x="1213223" y="872437"/>
                    <a:pt x="1213223" y="872437"/>
                    <a:pt x="1427518" y="1549372"/>
                  </a:cubicBezTo>
                  <a:cubicBezTo>
                    <a:pt x="1442825" y="1609544"/>
                    <a:pt x="1412212" y="1669716"/>
                    <a:pt x="1350984" y="1699802"/>
                  </a:cubicBezTo>
                  <a:cubicBezTo>
                    <a:pt x="1305064" y="1714845"/>
                    <a:pt x="1243836" y="1684759"/>
                    <a:pt x="1213223" y="1624587"/>
                  </a:cubicBezTo>
                  <a:cubicBezTo>
                    <a:pt x="1213223" y="1624587"/>
                    <a:pt x="1213223" y="1624587"/>
                    <a:pt x="998927" y="977738"/>
                  </a:cubicBezTo>
                  <a:cubicBezTo>
                    <a:pt x="998927" y="977738"/>
                    <a:pt x="998927" y="977738"/>
                    <a:pt x="953006" y="977738"/>
                  </a:cubicBezTo>
                  <a:cubicBezTo>
                    <a:pt x="953006" y="977738"/>
                    <a:pt x="953006" y="977738"/>
                    <a:pt x="1320370" y="2090920"/>
                  </a:cubicBezTo>
                  <a:cubicBezTo>
                    <a:pt x="1320370" y="2090920"/>
                    <a:pt x="1320370" y="2090920"/>
                    <a:pt x="1029540" y="2090920"/>
                  </a:cubicBezTo>
                  <a:cubicBezTo>
                    <a:pt x="1029540" y="2090920"/>
                    <a:pt x="1029540" y="2090920"/>
                    <a:pt x="1029540" y="2978457"/>
                  </a:cubicBezTo>
                  <a:cubicBezTo>
                    <a:pt x="1029540" y="3053672"/>
                    <a:pt x="968313" y="3098801"/>
                    <a:pt x="891779" y="3098801"/>
                  </a:cubicBezTo>
                  <a:cubicBezTo>
                    <a:pt x="815245" y="3098801"/>
                    <a:pt x="769324" y="3053672"/>
                    <a:pt x="769324" y="2978457"/>
                  </a:cubicBezTo>
                  <a:cubicBezTo>
                    <a:pt x="769324" y="2978457"/>
                    <a:pt x="769324" y="2978457"/>
                    <a:pt x="769324" y="2090920"/>
                  </a:cubicBezTo>
                  <a:cubicBezTo>
                    <a:pt x="769324" y="2090920"/>
                    <a:pt x="769324" y="2090920"/>
                    <a:pt x="662176" y="2090920"/>
                  </a:cubicBezTo>
                  <a:cubicBezTo>
                    <a:pt x="662176" y="2090920"/>
                    <a:pt x="662176" y="2090920"/>
                    <a:pt x="662176" y="2978457"/>
                  </a:cubicBezTo>
                  <a:cubicBezTo>
                    <a:pt x="662176" y="3053672"/>
                    <a:pt x="600949" y="3098801"/>
                    <a:pt x="539722" y="3098801"/>
                  </a:cubicBezTo>
                  <a:cubicBezTo>
                    <a:pt x="463187" y="3098801"/>
                    <a:pt x="401960" y="3053672"/>
                    <a:pt x="401960" y="2978457"/>
                  </a:cubicBezTo>
                  <a:cubicBezTo>
                    <a:pt x="401960" y="2978457"/>
                    <a:pt x="401960" y="2978457"/>
                    <a:pt x="401960" y="2090920"/>
                  </a:cubicBezTo>
                  <a:cubicBezTo>
                    <a:pt x="401960" y="2090920"/>
                    <a:pt x="401960" y="2090920"/>
                    <a:pt x="111130" y="2090920"/>
                  </a:cubicBezTo>
                  <a:cubicBezTo>
                    <a:pt x="111130" y="2090920"/>
                    <a:pt x="111130" y="2090920"/>
                    <a:pt x="478494" y="977738"/>
                  </a:cubicBezTo>
                  <a:cubicBezTo>
                    <a:pt x="478494" y="977738"/>
                    <a:pt x="478494" y="977738"/>
                    <a:pt x="417267" y="977738"/>
                  </a:cubicBezTo>
                  <a:cubicBezTo>
                    <a:pt x="417267" y="977738"/>
                    <a:pt x="417267" y="977738"/>
                    <a:pt x="202971" y="1624587"/>
                  </a:cubicBezTo>
                  <a:cubicBezTo>
                    <a:pt x="187664" y="1684759"/>
                    <a:pt x="126437" y="1714845"/>
                    <a:pt x="65209" y="1699802"/>
                  </a:cubicBezTo>
                  <a:cubicBezTo>
                    <a:pt x="19289" y="1669716"/>
                    <a:pt x="-11325" y="1609544"/>
                    <a:pt x="3982" y="1549372"/>
                  </a:cubicBezTo>
                  <a:cubicBezTo>
                    <a:pt x="3982" y="1549372"/>
                    <a:pt x="3982" y="1549372"/>
                    <a:pt x="218278" y="872437"/>
                  </a:cubicBezTo>
                  <a:cubicBezTo>
                    <a:pt x="218278" y="872437"/>
                    <a:pt x="218278" y="872437"/>
                    <a:pt x="233585" y="872437"/>
                  </a:cubicBezTo>
                  <a:cubicBezTo>
                    <a:pt x="310119" y="646792"/>
                    <a:pt x="509108" y="601663"/>
                    <a:pt x="585642" y="601663"/>
                  </a:cubicBezTo>
                  <a:close/>
                  <a:moveTo>
                    <a:pt x="715750" y="0"/>
                  </a:moveTo>
                  <a:cubicBezTo>
                    <a:pt x="871812" y="0"/>
                    <a:pt x="998325" y="121183"/>
                    <a:pt x="998325" y="270669"/>
                  </a:cubicBezTo>
                  <a:cubicBezTo>
                    <a:pt x="998325" y="420155"/>
                    <a:pt x="871812" y="541338"/>
                    <a:pt x="715750" y="541338"/>
                  </a:cubicBezTo>
                  <a:cubicBezTo>
                    <a:pt x="559688" y="541338"/>
                    <a:pt x="433175" y="420155"/>
                    <a:pt x="433175" y="270669"/>
                  </a:cubicBezTo>
                  <a:cubicBezTo>
                    <a:pt x="433175" y="121183"/>
                    <a:pt x="559688" y="0"/>
                    <a:pt x="715750" y="0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29" name="弧形 28"/>
            <p:cNvSpPr/>
            <p:nvPr/>
          </p:nvSpPr>
          <p:spPr>
            <a:xfrm>
              <a:off x="2894105" y="4698137"/>
              <a:ext cx="776177" cy="776177"/>
            </a:xfrm>
            <a:prstGeom prst="arc">
              <a:avLst>
                <a:gd name="adj1" fmla="val 16200000"/>
                <a:gd name="adj2" fmla="val 7009040"/>
              </a:avLst>
            </a:prstGeom>
            <a:ln w="10160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30" name="文本框 49"/>
            <p:cNvSpPr txBox="1"/>
            <p:nvPr/>
          </p:nvSpPr>
          <p:spPr>
            <a:xfrm>
              <a:off x="3817011" y="4828372"/>
              <a:ext cx="407163" cy="276999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r>
                <a:rPr lang="en-US">
                  <a:solidFill>
                    <a:schemeClr val="dk1">
                      <a:lumMod val="100000"/>
                    </a:schemeClr>
                  </a:solidFill>
                  <a:latin typeface="Impact" pitchFamily="34" charset="0"/>
                  <a:ea typeface="黑体" charset="0"/>
                </a:rPr>
                <a:t>55%</a:t>
              </a:r>
              <a:endParaRPr>
                <a:ea typeface="黑体" charset="0"/>
              </a:endParaRPr>
            </a:p>
          </p:txBody>
        </p:sp>
        <p:sp>
          <p:nvSpPr>
            <p:cNvPr id="31" name="文本框 59"/>
            <p:cNvSpPr txBox="1"/>
            <p:nvPr/>
          </p:nvSpPr>
          <p:spPr>
            <a:xfrm>
              <a:off x="3817011" y="5128396"/>
              <a:ext cx="742423" cy="242766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ea typeface="黑体" charset="0"/>
                </a:rPr>
                <a:t>关键词</a:t>
              </a:r>
              <a:endParaRPr>
                <a:ea typeface="黑体" charset="0"/>
              </a:endParaRPr>
            </a:p>
          </p:txBody>
        </p:sp>
      </p:grpSp>
      <p:grpSp>
        <p:nvGrpSpPr>
          <p:cNvPr id="25" name="PA_组合 24"/>
          <p:cNvGrpSpPr/>
          <p:nvPr/>
        </p:nvGrpSpPr>
        <p:grpSpPr>
          <a:xfrm>
            <a:off x="3783297" y="3256215"/>
            <a:ext cx="2216609" cy="1804976"/>
            <a:chOff x="3512909" y="563320"/>
            <a:chExt cx="2216609" cy="1804976"/>
          </a:xfrm>
        </p:grpSpPr>
        <p:sp>
          <p:nvSpPr>
            <p:cNvPr id="26" name="矩形: 圆角 25"/>
            <p:cNvSpPr/>
            <p:nvPr/>
          </p:nvSpPr>
          <p:spPr>
            <a:xfrm>
              <a:off x="3512909" y="1143324"/>
              <a:ext cx="2216609" cy="1224972"/>
            </a:xfrm>
            <a:prstGeom prst="roundRect">
              <a:avLst>
                <a:gd name="adj" fmla="val 2415"/>
              </a:avLst>
            </a:prstGeom>
            <a:solidFill>
              <a:schemeClr val="bg1">
                <a:lumMod val="95000"/>
                <a:alpha val="40000"/>
              </a:schemeClr>
            </a:solidFill>
            <a:ln w="3175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 anchorCtr="1">
              <a:normAutofit/>
            </a:bodyPr>
            <a:lstStyle/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ea typeface="黑体" charset="0"/>
                </a:rPr>
                <a:t>此部分内容作为文字排版占位显示（建议使用主题字体）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  <a:ea typeface="黑体" charset="0"/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ea typeface="黑体" charset="0"/>
                </a:rPr>
                <a:t>如需更改请在（设置形状格式）菜单下（文本选项）中调整</a:t>
              </a:r>
              <a:endParaRPr>
                <a:ea typeface="黑体" charset="0"/>
              </a:endParaRPr>
            </a:p>
          </p:txBody>
        </p:sp>
        <p:sp>
          <p:nvSpPr>
            <p:cNvPr id="27" name="矩形: 圆角 26"/>
            <p:cNvSpPr/>
            <p:nvPr/>
          </p:nvSpPr>
          <p:spPr>
            <a:xfrm>
              <a:off x="3619543" y="563320"/>
              <a:ext cx="2003340" cy="385277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  <a:ea typeface="黑体" charset="0"/>
                </a:rPr>
                <a:t>标题文本预设 </a:t>
              </a:r>
              <a:endParaRPr>
                <a:ea typeface="黑体" charset="0"/>
              </a:endParaRPr>
            </a:p>
          </p:txBody>
        </p:sp>
      </p:grpSp>
      <p:grpSp>
        <p:nvGrpSpPr>
          <p:cNvPr id="16" name="PA_组合 15"/>
          <p:cNvGrpSpPr/>
          <p:nvPr/>
        </p:nvGrpSpPr>
        <p:grpSpPr>
          <a:xfrm>
            <a:off x="6660267" y="2165385"/>
            <a:ext cx="1443816" cy="776177"/>
            <a:chOff x="7675249" y="4698137"/>
            <a:chExt cx="1443816" cy="776177"/>
          </a:xfrm>
        </p:grpSpPr>
        <p:sp>
          <p:nvSpPr>
            <p:cNvPr id="20" name="任意多边形: 形状 19"/>
            <p:cNvSpPr/>
            <p:nvPr/>
          </p:nvSpPr>
          <p:spPr bwMode="auto">
            <a:xfrm>
              <a:off x="8661649" y="4949982"/>
              <a:ext cx="138654" cy="327108"/>
            </a:xfrm>
            <a:custGeom>
              <a:avLst/>
              <a:gdLst>
                <a:gd name="connsiteX0" fmla="*/ 370873 w 1290638"/>
                <a:gd name="connsiteY0" fmla="*/ 598487 h 3044825"/>
                <a:gd name="connsiteX1" fmla="*/ 519222 w 1290638"/>
                <a:gd name="connsiteY1" fmla="*/ 598487 h 3044825"/>
                <a:gd name="connsiteX2" fmla="*/ 548892 w 1290638"/>
                <a:gd name="connsiteY2" fmla="*/ 598487 h 3044825"/>
                <a:gd name="connsiteX3" fmla="*/ 919765 w 1290638"/>
                <a:gd name="connsiteY3" fmla="*/ 598487 h 3044825"/>
                <a:gd name="connsiteX4" fmla="*/ 1290638 w 1290638"/>
                <a:gd name="connsiteY4" fmla="*/ 962526 h 3044825"/>
                <a:gd name="connsiteX5" fmla="*/ 1290638 w 1290638"/>
                <a:gd name="connsiteY5" fmla="*/ 1661479 h 3044825"/>
                <a:gd name="connsiteX6" fmla="*/ 1171959 w 1290638"/>
                <a:gd name="connsiteY6" fmla="*/ 1777972 h 3044825"/>
                <a:gd name="connsiteX7" fmla="*/ 1053279 w 1290638"/>
                <a:gd name="connsiteY7" fmla="*/ 1661479 h 3044825"/>
                <a:gd name="connsiteX8" fmla="*/ 1053279 w 1290638"/>
                <a:gd name="connsiteY8" fmla="*/ 1253756 h 3044825"/>
                <a:gd name="connsiteX9" fmla="*/ 1053279 w 1290638"/>
                <a:gd name="connsiteY9" fmla="*/ 1006210 h 3044825"/>
                <a:gd name="connsiteX10" fmla="*/ 993940 w 1290638"/>
                <a:gd name="connsiteY10" fmla="*/ 1006210 h 3044825"/>
                <a:gd name="connsiteX11" fmla="*/ 993940 w 1290638"/>
                <a:gd name="connsiteY11" fmla="*/ 1268318 h 3044825"/>
                <a:gd name="connsiteX12" fmla="*/ 993940 w 1290638"/>
                <a:gd name="connsiteY12" fmla="*/ 1719725 h 3044825"/>
                <a:gd name="connsiteX13" fmla="*/ 993940 w 1290638"/>
                <a:gd name="connsiteY13" fmla="*/ 1777972 h 3044825"/>
                <a:gd name="connsiteX14" fmla="*/ 993940 w 1290638"/>
                <a:gd name="connsiteY14" fmla="*/ 2884648 h 3044825"/>
                <a:gd name="connsiteX15" fmla="*/ 830756 w 1290638"/>
                <a:gd name="connsiteY15" fmla="*/ 3044825 h 3044825"/>
                <a:gd name="connsiteX16" fmla="*/ 667572 w 1290638"/>
                <a:gd name="connsiteY16" fmla="*/ 2884648 h 3044825"/>
                <a:gd name="connsiteX17" fmla="*/ 667572 w 1290638"/>
                <a:gd name="connsiteY17" fmla="*/ 1777972 h 3044825"/>
                <a:gd name="connsiteX18" fmla="*/ 608232 w 1290638"/>
                <a:gd name="connsiteY18" fmla="*/ 1777972 h 3044825"/>
                <a:gd name="connsiteX19" fmla="*/ 608232 w 1290638"/>
                <a:gd name="connsiteY19" fmla="*/ 2884648 h 3044825"/>
                <a:gd name="connsiteX20" fmla="*/ 459883 w 1290638"/>
                <a:gd name="connsiteY20" fmla="*/ 3044825 h 3044825"/>
                <a:gd name="connsiteX21" fmla="*/ 296698 w 1290638"/>
                <a:gd name="connsiteY21" fmla="*/ 2884648 h 3044825"/>
                <a:gd name="connsiteX22" fmla="*/ 296698 w 1290638"/>
                <a:gd name="connsiteY22" fmla="*/ 1777972 h 3044825"/>
                <a:gd name="connsiteX23" fmla="*/ 296698 w 1290638"/>
                <a:gd name="connsiteY23" fmla="*/ 1719725 h 3044825"/>
                <a:gd name="connsiteX24" fmla="*/ 296698 w 1290638"/>
                <a:gd name="connsiteY24" fmla="*/ 1268318 h 3044825"/>
                <a:gd name="connsiteX25" fmla="*/ 296698 w 1290638"/>
                <a:gd name="connsiteY25" fmla="*/ 1006210 h 3044825"/>
                <a:gd name="connsiteX26" fmla="*/ 237358 w 1290638"/>
                <a:gd name="connsiteY26" fmla="*/ 1006210 h 3044825"/>
                <a:gd name="connsiteX27" fmla="*/ 237358 w 1290638"/>
                <a:gd name="connsiteY27" fmla="*/ 1253756 h 3044825"/>
                <a:gd name="connsiteX28" fmla="*/ 237358 w 1290638"/>
                <a:gd name="connsiteY28" fmla="*/ 1661479 h 3044825"/>
                <a:gd name="connsiteX29" fmla="*/ 118679 w 1290638"/>
                <a:gd name="connsiteY29" fmla="*/ 1777972 h 3044825"/>
                <a:gd name="connsiteX30" fmla="*/ 0 w 1290638"/>
                <a:gd name="connsiteY30" fmla="*/ 1661479 h 3044825"/>
                <a:gd name="connsiteX31" fmla="*/ 0 w 1290638"/>
                <a:gd name="connsiteY31" fmla="*/ 962526 h 3044825"/>
                <a:gd name="connsiteX32" fmla="*/ 370873 w 1290638"/>
                <a:gd name="connsiteY32" fmla="*/ 598487 h 3044825"/>
                <a:gd name="connsiteX33" fmla="*/ 646113 w 1290638"/>
                <a:gd name="connsiteY33" fmla="*/ 0 h 3044825"/>
                <a:gd name="connsiteX34" fmla="*/ 920751 w 1290638"/>
                <a:gd name="connsiteY34" fmla="*/ 269875 h 3044825"/>
                <a:gd name="connsiteX35" fmla="*/ 646113 w 1290638"/>
                <a:gd name="connsiteY35" fmla="*/ 539750 h 3044825"/>
                <a:gd name="connsiteX36" fmla="*/ 371475 w 1290638"/>
                <a:gd name="connsiteY36" fmla="*/ 269875 h 3044825"/>
                <a:gd name="connsiteX37" fmla="*/ 646113 w 1290638"/>
                <a:gd name="connsiteY37" fmla="*/ 0 h 304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90638" h="3044825">
                  <a:moveTo>
                    <a:pt x="370873" y="598487"/>
                  </a:moveTo>
                  <a:cubicBezTo>
                    <a:pt x="370873" y="598487"/>
                    <a:pt x="370873" y="598487"/>
                    <a:pt x="519222" y="598487"/>
                  </a:cubicBezTo>
                  <a:cubicBezTo>
                    <a:pt x="519222" y="598487"/>
                    <a:pt x="519222" y="598487"/>
                    <a:pt x="548892" y="598487"/>
                  </a:cubicBezTo>
                  <a:cubicBezTo>
                    <a:pt x="548892" y="598487"/>
                    <a:pt x="548892" y="598487"/>
                    <a:pt x="919765" y="598487"/>
                  </a:cubicBezTo>
                  <a:cubicBezTo>
                    <a:pt x="1112619" y="598487"/>
                    <a:pt x="1275803" y="758664"/>
                    <a:pt x="1290638" y="962526"/>
                  </a:cubicBezTo>
                  <a:cubicBezTo>
                    <a:pt x="1290638" y="962526"/>
                    <a:pt x="1290638" y="962526"/>
                    <a:pt x="1290638" y="1661479"/>
                  </a:cubicBezTo>
                  <a:cubicBezTo>
                    <a:pt x="1290638" y="1734287"/>
                    <a:pt x="1231299" y="1777972"/>
                    <a:pt x="1171959" y="1777972"/>
                  </a:cubicBezTo>
                  <a:cubicBezTo>
                    <a:pt x="1097784" y="1777972"/>
                    <a:pt x="1053279" y="1734287"/>
                    <a:pt x="1053279" y="1661479"/>
                  </a:cubicBezTo>
                  <a:cubicBezTo>
                    <a:pt x="1053279" y="1661479"/>
                    <a:pt x="1053279" y="1661479"/>
                    <a:pt x="1053279" y="1253756"/>
                  </a:cubicBezTo>
                  <a:cubicBezTo>
                    <a:pt x="1053279" y="1253756"/>
                    <a:pt x="1053279" y="1253756"/>
                    <a:pt x="1053279" y="1006210"/>
                  </a:cubicBezTo>
                  <a:cubicBezTo>
                    <a:pt x="1053279" y="1006210"/>
                    <a:pt x="1053279" y="1006210"/>
                    <a:pt x="993940" y="1006210"/>
                  </a:cubicBezTo>
                  <a:cubicBezTo>
                    <a:pt x="993940" y="1006210"/>
                    <a:pt x="993940" y="1006210"/>
                    <a:pt x="993940" y="1268318"/>
                  </a:cubicBezTo>
                  <a:cubicBezTo>
                    <a:pt x="993940" y="1268318"/>
                    <a:pt x="993940" y="1268318"/>
                    <a:pt x="993940" y="1719725"/>
                  </a:cubicBezTo>
                  <a:cubicBezTo>
                    <a:pt x="993940" y="1719725"/>
                    <a:pt x="993940" y="1719725"/>
                    <a:pt x="993940" y="1777972"/>
                  </a:cubicBezTo>
                  <a:cubicBezTo>
                    <a:pt x="993940" y="1777972"/>
                    <a:pt x="993940" y="1777972"/>
                    <a:pt x="993940" y="2884648"/>
                  </a:cubicBezTo>
                  <a:cubicBezTo>
                    <a:pt x="993940" y="2972017"/>
                    <a:pt x="919765" y="3044825"/>
                    <a:pt x="830756" y="3044825"/>
                  </a:cubicBezTo>
                  <a:cubicBezTo>
                    <a:pt x="741746" y="3044825"/>
                    <a:pt x="667572" y="2972017"/>
                    <a:pt x="667572" y="2884648"/>
                  </a:cubicBezTo>
                  <a:cubicBezTo>
                    <a:pt x="667572" y="2884648"/>
                    <a:pt x="667572" y="2884648"/>
                    <a:pt x="667572" y="1777972"/>
                  </a:cubicBezTo>
                  <a:cubicBezTo>
                    <a:pt x="667572" y="1777972"/>
                    <a:pt x="667572" y="1777972"/>
                    <a:pt x="608232" y="1777972"/>
                  </a:cubicBezTo>
                  <a:cubicBezTo>
                    <a:pt x="608232" y="1777972"/>
                    <a:pt x="608232" y="1777972"/>
                    <a:pt x="608232" y="2884648"/>
                  </a:cubicBezTo>
                  <a:cubicBezTo>
                    <a:pt x="608232" y="2972017"/>
                    <a:pt x="548892" y="3044825"/>
                    <a:pt x="459883" y="3044825"/>
                  </a:cubicBezTo>
                  <a:cubicBezTo>
                    <a:pt x="370873" y="3044825"/>
                    <a:pt x="296698" y="2972017"/>
                    <a:pt x="296698" y="2884648"/>
                  </a:cubicBezTo>
                  <a:cubicBezTo>
                    <a:pt x="296698" y="2884648"/>
                    <a:pt x="296698" y="2884648"/>
                    <a:pt x="296698" y="1777972"/>
                  </a:cubicBezTo>
                  <a:cubicBezTo>
                    <a:pt x="296698" y="1777972"/>
                    <a:pt x="296698" y="1777972"/>
                    <a:pt x="296698" y="1719725"/>
                  </a:cubicBezTo>
                  <a:cubicBezTo>
                    <a:pt x="296698" y="1719725"/>
                    <a:pt x="296698" y="1719725"/>
                    <a:pt x="296698" y="1268318"/>
                  </a:cubicBezTo>
                  <a:cubicBezTo>
                    <a:pt x="296698" y="1268318"/>
                    <a:pt x="296698" y="1268318"/>
                    <a:pt x="296698" y="1006210"/>
                  </a:cubicBezTo>
                  <a:cubicBezTo>
                    <a:pt x="296698" y="1006210"/>
                    <a:pt x="296698" y="1006210"/>
                    <a:pt x="237358" y="1006210"/>
                  </a:cubicBezTo>
                  <a:cubicBezTo>
                    <a:pt x="237358" y="1006210"/>
                    <a:pt x="237358" y="1006210"/>
                    <a:pt x="237358" y="1253756"/>
                  </a:cubicBezTo>
                  <a:cubicBezTo>
                    <a:pt x="237358" y="1253756"/>
                    <a:pt x="237358" y="1253756"/>
                    <a:pt x="237358" y="1661479"/>
                  </a:cubicBezTo>
                  <a:cubicBezTo>
                    <a:pt x="237358" y="1734287"/>
                    <a:pt x="192854" y="1777972"/>
                    <a:pt x="118679" y="1777972"/>
                  </a:cubicBezTo>
                  <a:cubicBezTo>
                    <a:pt x="59340" y="1777972"/>
                    <a:pt x="0" y="1734287"/>
                    <a:pt x="0" y="1661479"/>
                  </a:cubicBezTo>
                  <a:cubicBezTo>
                    <a:pt x="0" y="1661479"/>
                    <a:pt x="0" y="1661479"/>
                    <a:pt x="0" y="962526"/>
                  </a:cubicBezTo>
                  <a:cubicBezTo>
                    <a:pt x="0" y="758664"/>
                    <a:pt x="178019" y="598487"/>
                    <a:pt x="370873" y="598487"/>
                  </a:cubicBezTo>
                  <a:close/>
                  <a:moveTo>
                    <a:pt x="646113" y="0"/>
                  </a:moveTo>
                  <a:cubicBezTo>
                    <a:pt x="797791" y="0"/>
                    <a:pt x="920751" y="120827"/>
                    <a:pt x="920751" y="269875"/>
                  </a:cubicBezTo>
                  <a:cubicBezTo>
                    <a:pt x="920751" y="418923"/>
                    <a:pt x="797791" y="539750"/>
                    <a:pt x="646113" y="539750"/>
                  </a:cubicBezTo>
                  <a:cubicBezTo>
                    <a:pt x="494435" y="539750"/>
                    <a:pt x="371475" y="418923"/>
                    <a:pt x="371475" y="269875"/>
                  </a:cubicBezTo>
                  <a:cubicBezTo>
                    <a:pt x="371475" y="120827"/>
                    <a:pt x="494435" y="0"/>
                    <a:pt x="646113" y="0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21" name="弧形 20"/>
            <p:cNvSpPr/>
            <p:nvPr/>
          </p:nvSpPr>
          <p:spPr>
            <a:xfrm>
              <a:off x="8342888" y="4698137"/>
              <a:ext cx="776177" cy="776177"/>
            </a:xfrm>
            <a:prstGeom prst="arc">
              <a:avLst>
                <a:gd name="adj1" fmla="val 16200000"/>
                <a:gd name="adj2" fmla="val 12363116"/>
              </a:avLst>
            </a:prstGeom>
            <a:ln w="1016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22" name="文本框 62"/>
            <p:cNvSpPr txBox="1"/>
            <p:nvPr/>
          </p:nvSpPr>
          <p:spPr>
            <a:xfrm>
              <a:off x="7675249" y="4916010"/>
              <a:ext cx="602169" cy="276999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r>
                <a:rPr lang="en-US" altLang="zh-CN">
                  <a:solidFill>
                    <a:schemeClr val="dk1">
                      <a:lumMod val="100000"/>
                    </a:schemeClr>
                  </a:solidFill>
                  <a:latin typeface="Impact" pitchFamily="34" charset="0"/>
                  <a:ea typeface="黑体" charset="0"/>
                </a:rPr>
                <a:t>80%</a:t>
              </a:r>
              <a:endParaRPr>
                <a:ea typeface="黑体" charset="0"/>
              </a:endParaRPr>
            </a:p>
          </p:txBody>
        </p:sp>
        <p:sp>
          <p:nvSpPr>
            <p:cNvPr id="23" name="文本框 63"/>
            <p:cNvSpPr txBox="1"/>
            <p:nvPr/>
          </p:nvSpPr>
          <p:spPr>
            <a:xfrm>
              <a:off x="7675249" y="5216034"/>
              <a:ext cx="602169" cy="242766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ea typeface="黑体" charset="0"/>
                </a:rPr>
                <a:t>关键词</a:t>
              </a:r>
              <a:endParaRPr>
                <a:ea typeface="黑体" charset="0"/>
              </a:endParaRPr>
            </a:p>
          </p:txBody>
        </p:sp>
      </p:grpSp>
      <p:grpSp>
        <p:nvGrpSpPr>
          <p:cNvPr id="17" name="PA_组合 16"/>
          <p:cNvGrpSpPr/>
          <p:nvPr/>
        </p:nvGrpSpPr>
        <p:grpSpPr>
          <a:xfrm>
            <a:off x="6273871" y="3256215"/>
            <a:ext cx="2216609" cy="1804976"/>
            <a:chOff x="6249213" y="563320"/>
            <a:chExt cx="2216609" cy="1804976"/>
          </a:xfrm>
        </p:grpSpPr>
        <p:sp>
          <p:nvSpPr>
            <p:cNvPr id="18" name="矩形: 圆角 17"/>
            <p:cNvSpPr/>
            <p:nvPr/>
          </p:nvSpPr>
          <p:spPr>
            <a:xfrm>
              <a:off x="6249213" y="1143324"/>
              <a:ext cx="2216609" cy="1224972"/>
            </a:xfrm>
            <a:prstGeom prst="roundRect">
              <a:avLst>
                <a:gd name="adj" fmla="val 2415"/>
              </a:avLst>
            </a:prstGeom>
            <a:solidFill>
              <a:schemeClr val="bg1">
                <a:lumMod val="95000"/>
                <a:alpha val="40000"/>
              </a:schemeClr>
            </a:solidFill>
            <a:ln w="3175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 anchorCtr="1">
              <a:normAutofit/>
            </a:bodyPr>
            <a:lstStyle/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ea typeface="黑体" charset="0"/>
                </a:rPr>
                <a:t>此部分内容作为文字排版占位显示（建议使用主题字体）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  <a:ea typeface="黑体" charset="0"/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ea typeface="黑体" charset="0"/>
                </a:rPr>
                <a:t>如需更改请在（设置形状格式）菜单下（文本选项）中调整</a:t>
              </a:r>
              <a:endParaRPr>
                <a:ea typeface="黑体" charset="0"/>
              </a:endParaRPr>
            </a:p>
          </p:txBody>
        </p:sp>
        <p:sp>
          <p:nvSpPr>
            <p:cNvPr id="19" name="矩形: 圆角 18"/>
            <p:cNvSpPr/>
            <p:nvPr/>
          </p:nvSpPr>
          <p:spPr>
            <a:xfrm>
              <a:off x="6355847" y="563320"/>
              <a:ext cx="2003340" cy="385277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  <a:ea typeface="黑体" charset="0"/>
                </a:rPr>
                <a:t>标题文本预设 </a:t>
              </a:r>
              <a:endParaRPr>
                <a:ea typeface="黑体" charset="0"/>
              </a:endParaRPr>
            </a:p>
          </p:txBody>
        </p:sp>
      </p:grpSp>
      <p:grpSp>
        <p:nvGrpSpPr>
          <p:cNvPr id="8" name="PA_组合 7"/>
          <p:cNvGrpSpPr/>
          <p:nvPr/>
        </p:nvGrpSpPr>
        <p:grpSpPr>
          <a:xfrm>
            <a:off x="9240686" y="2165385"/>
            <a:ext cx="1264129" cy="776177"/>
            <a:chOff x="9879635" y="4698137"/>
            <a:chExt cx="1264129" cy="776177"/>
          </a:xfrm>
        </p:grpSpPr>
        <p:sp>
          <p:nvSpPr>
            <p:cNvPr id="12" name="任意多边形: 形状 11"/>
            <p:cNvSpPr/>
            <p:nvPr/>
          </p:nvSpPr>
          <p:spPr bwMode="auto">
            <a:xfrm>
              <a:off x="10687527" y="4918733"/>
              <a:ext cx="136295" cy="327108"/>
            </a:xfrm>
            <a:custGeom>
              <a:avLst/>
              <a:gdLst>
                <a:gd name="connsiteX0" fmla="*/ 585642 w 1431418"/>
                <a:gd name="connsiteY0" fmla="*/ 601663 h 3098801"/>
                <a:gd name="connsiteX1" fmla="*/ 692790 w 1431418"/>
                <a:gd name="connsiteY1" fmla="*/ 601663 h 3098801"/>
                <a:gd name="connsiteX2" fmla="*/ 738710 w 1431418"/>
                <a:gd name="connsiteY2" fmla="*/ 601663 h 3098801"/>
                <a:gd name="connsiteX3" fmla="*/ 845858 w 1431418"/>
                <a:gd name="connsiteY3" fmla="*/ 601663 h 3098801"/>
                <a:gd name="connsiteX4" fmla="*/ 1197916 w 1431418"/>
                <a:gd name="connsiteY4" fmla="*/ 872437 h 3098801"/>
                <a:gd name="connsiteX5" fmla="*/ 1213223 w 1431418"/>
                <a:gd name="connsiteY5" fmla="*/ 872437 h 3098801"/>
                <a:gd name="connsiteX6" fmla="*/ 1427518 w 1431418"/>
                <a:gd name="connsiteY6" fmla="*/ 1549372 h 3098801"/>
                <a:gd name="connsiteX7" fmla="*/ 1350984 w 1431418"/>
                <a:gd name="connsiteY7" fmla="*/ 1699802 h 3098801"/>
                <a:gd name="connsiteX8" fmla="*/ 1213223 w 1431418"/>
                <a:gd name="connsiteY8" fmla="*/ 1624587 h 3098801"/>
                <a:gd name="connsiteX9" fmla="*/ 998927 w 1431418"/>
                <a:gd name="connsiteY9" fmla="*/ 977738 h 3098801"/>
                <a:gd name="connsiteX10" fmla="*/ 953006 w 1431418"/>
                <a:gd name="connsiteY10" fmla="*/ 977738 h 3098801"/>
                <a:gd name="connsiteX11" fmla="*/ 1320370 w 1431418"/>
                <a:gd name="connsiteY11" fmla="*/ 2090920 h 3098801"/>
                <a:gd name="connsiteX12" fmla="*/ 1029540 w 1431418"/>
                <a:gd name="connsiteY12" fmla="*/ 2090920 h 3098801"/>
                <a:gd name="connsiteX13" fmla="*/ 1029540 w 1431418"/>
                <a:gd name="connsiteY13" fmla="*/ 2978457 h 3098801"/>
                <a:gd name="connsiteX14" fmla="*/ 891779 w 1431418"/>
                <a:gd name="connsiteY14" fmla="*/ 3098801 h 3098801"/>
                <a:gd name="connsiteX15" fmla="*/ 769324 w 1431418"/>
                <a:gd name="connsiteY15" fmla="*/ 2978457 h 3098801"/>
                <a:gd name="connsiteX16" fmla="*/ 769324 w 1431418"/>
                <a:gd name="connsiteY16" fmla="*/ 2090920 h 3098801"/>
                <a:gd name="connsiteX17" fmla="*/ 662176 w 1431418"/>
                <a:gd name="connsiteY17" fmla="*/ 2090920 h 3098801"/>
                <a:gd name="connsiteX18" fmla="*/ 662176 w 1431418"/>
                <a:gd name="connsiteY18" fmla="*/ 2978457 h 3098801"/>
                <a:gd name="connsiteX19" fmla="*/ 539722 w 1431418"/>
                <a:gd name="connsiteY19" fmla="*/ 3098801 h 3098801"/>
                <a:gd name="connsiteX20" fmla="*/ 401960 w 1431418"/>
                <a:gd name="connsiteY20" fmla="*/ 2978457 h 3098801"/>
                <a:gd name="connsiteX21" fmla="*/ 401960 w 1431418"/>
                <a:gd name="connsiteY21" fmla="*/ 2090920 h 3098801"/>
                <a:gd name="connsiteX22" fmla="*/ 111130 w 1431418"/>
                <a:gd name="connsiteY22" fmla="*/ 2090920 h 3098801"/>
                <a:gd name="connsiteX23" fmla="*/ 478494 w 1431418"/>
                <a:gd name="connsiteY23" fmla="*/ 977738 h 3098801"/>
                <a:gd name="connsiteX24" fmla="*/ 417267 w 1431418"/>
                <a:gd name="connsiteY24" fmla="*/ 977738 h 3098801"/>
                <a:gd name="connsiteX25" fmla="*/ 202971 w 1431418"/>
                <a:gd name="connsiteY25" fmla="*/ 1624587 h 3098801"/>
                <a:gd name="connsiteX26" fmla="*/ 65209 w 1431418"/>
                <a:gd name="connsiteY26" fmla="*/ 1699802 h 3098801"/>
                <a:gd name="connsiteX27" fmla="*/ 3982 w 1431418"/>
                <a:gd name="connsiteY27" fmla="*/ 1549372 h 3098801"/>
                <a:gd name="connsiteX28" fmla="*/ 218278 w 1431418"/>
                <a:gd name="connsiteY28" fmla="*/ 872437 h 3098801"/>
                <a:gd name="connsiteX29" fmla="*/ 233585 w 1431418"/>
                <a:gd name="connsiteY29" fmla="*/ 872437 h 3098801"/>
                <a:gd name="connsiteX30" fmla="*/ 585642 w 1431418"/>
                <a:gd name="connsiteY30" fmla="*/ 601663 h 3098801"/>
                <a:gd name="connsiteX31" fmla="*/ 715750 w 1431418"/>
                <a:gd name="connsiteY31" fmla="*/ 0 h 3098801"/>
                <a:gd name="connsiteX32" fmla="*/ 998325 w 1431418"/>
                <a:gd name="connsiteY32" fmla="*/ 270669 h 3098801"/>
                <a:gd name="connsiteX33" fmla="*/ 715750 w 1431418"/>
                <a:gd name="connsiteY33" fmla="*/ 541338 h 3098801"/>
                <a:gd name="connsiteX34" fmla="*/ 433175 w 1431418"/>
                <a:gd name="connsiteY34" fmla="*/ 270669 h 3098801"/>
                <a:gd name="connsiteX35" fmla="*/ 715750 w 1431418"/>
                <a:gd name="connsiteY35" fmla="*/ 0 h 3098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31418" h="3098801">
                  <a:moveTo>
                    <a:pt x="585642" y="601663"/>
                  </a:moveTo>
                  <a:cubicBezTo>
                    <a:pt x="646869" y="601663"/>
                    <a:pt x="631563" y="601663"/>
                    <a:pt x="692790" y="601663"/>
                  </a:cubicBezTo>
                  <a:cubicBezTo>
                    <a:pt x="708097" y="601663"/>
                    <a:pt x="723404" y="601663"/>
                    <a:pt x="738710" y="601663"/>
                  </a:cubicBezTo>
                  <a:cubicBezTo>
                    <a:pt x="799938" y="601663"/>
                    <a:pt x="784631" y="601663"/>
                    <a:pt x="845858" y="601663"/>
                  </a:cubicBezTo>
                  <a:cubicBezTo>
                    <a:pt x="922393" y="601663"/>
                    <a:pt x="1106075" y="646792"/>
                    <a:pt x="1197916" y="872437"/>
                  </a:cubicBezTo>
                  <a:cubicBezTo>
                    <a:pt x="1197916" y="872437"/>
                    <a:pt x="1197916" y="872437"/>
                    <a:pt x="1213223" y="872437"/>
                  </a:cubicBezTo>
                  <a:cubicBezTo>
                    <a:pt x="1213223" y="872437"/>
                    <a:pt x="1213223" y="872437"/>
                    <a:pt x="1427518" y="1549372"/>
                  </a:cubicBezTo>
                  <a:cubicBezTo>
                    <a:pt x="1442825" y="1609544"/>
                    <a:pt x="1412212" y="1669716"/>
                    <a:pt x="1350984" y="1699802"/>
                  </a:cubicBezTo>
                  <a:cubicBezTo>
                    <a:pt x="1305064" y="1714845"/>
                    <a:pt x="1243836" y="1684759"/>
                    <a:pt x="1213223" y="1624587"/>
                  </a:cubicBezTo>
                  <a:cubicBezTo>
                    <a:pt x="1213223" y="1624587"/>
                    <a:pt x="1213223" y="1624587"/>
                    <a:pt x="998927" y="977738"/>
                  </a:cubicBezTo>
                  <a:cubicBezTo>
                    <a:pt x="998927" y="977738"/>
                    <a:pt x="998927" y="977738"/>
                    <a:pt x="953006" y="977738"/>
                  </a:cubicBezTo>
                  <a:cubicBezTo>
                    <a:pt x="953006" y="977738"/>
                    <a:pt x="953006" y="977738"/>
                    <a:pt x="1320370" y="2090920"/>
                  </a:cubicBezTo>
                  <a:cubicBezTo>
                    <a:pt x="1320370" y="2090920"/>
                    <a:pt x="1320370" y="2090920"/>
                    <a:pt x="1029540" y="2090920"/>
                  </a:cubicBezTo>
                  <a:cubicBezTo>
                    <a:pt x="1029540" y="2090920"/>
                    <a:pt x="1029540" y="2090920"/>
                    <a:pt x="1029540" y="2978457"/>
                  </a:cubicBezTo>
                  <a:cubicBezTo>
                    <a:pt x="1029540" y="3053672"/>
                    <a:pt x="968313" y="3098801"/>
                    <a:pt x="891779" y="3098801"/>
                  </a:cubicBezTo>
                  <a:cubicBezTo>
                    <a:pt x="815245" y="3098801"/>
                    <a:pt x="769324" y="3053672"/>
                    <a:pt x="769324" y="2978457"/>
                  </a:cubicBezTo>
                  <a:cubicBezTo>
                    <a:pt x="769324" y="2978457"/>
                    <a:pt x="769324" y="2978457"/>
                    <a:pt x="769324" y="2090920"/>
                  </a:cubicBezTo>
                  <a:cubicBezTo>
                    <a:pt x="769324" y="2090920"/>
                    <a:pt x="769324" y="2090920"/>
                    <a:pt x="662176" y="2090920"/>
                  </a:cubicBezTo>
                  <a:cubicBezTo>
                    <a:pt x="662176" y="2090920"/>
                    <a:pt x="662176" y="2090920"/>
                    <a:pt x="662176" y="2978457"/>
                  </a:cubicBezTo>
                  <a:cubicBezTo>
                    <a:pt x="662176" y="3053672"/>
                    <a:pt x="600949" y="3098801"/>
                    <a:pt x="539722" y="3098801"/>
                  </a:cubicBezTo>
                  <a:cubicBezTo>
                    <a:pt x="463187" y="3098801"/>
                    <a:pt x="401960" y="3053672"/>
                    <a:pt x="401960" y="2978457"/>
                  </a:cubicBezTo>
                  <a:cubicBezTo>
                    <a:pt x="401960" y="2978457"/>
                    <a:pt x="401960" y="2978457"/>
                    <a:pt x="401960" y="2090920"/>
                  </a:cubicBezTo>
                  <a:cubicBezTo>
                    <a:pt x="401960" y="2090920"/>
                    <a:pt x="401960" y="2090920"/>
                    <a:pt x="111130" y="2090920"/>
                  </a:cubicBezTo>
                  <a:cubicBezTo>
                    <a:pt x="111130" y="2090920"/>
                    <a:pt x="111130" y="2090920"/>
                    <a:pt x="478494" y="977738"/>
                  </a:cubicBezTo>
                  <a:cubicBezTo>
                    <a:pt x="478494" y="977738"/>
                    <a:pt x="478494" y="977738"/>
                    <a:pt x="417267" y="977738"/>
                  </a:cubicBezTo>
                  <a:cubicBezTo>
                    <a:pt x="417267" y="977738"/>
                    <a:pt x="417267" y="977738"/>
                    <a:pt x="202971" y="1624587"/>
                  </a:cubicBezTo>
                  <a:cubicBezTo>
                    <a:pt x="187664" y="1684759"/>
                    <a:pt x="126437" y="1714845"/>
                    <a:pt x="65209" y="1699802"/>
                  </a:cubicBezTo>
                  <a:cubicBezTo>
                    <a:pt x="19289" y="1669716"/>
                    <a:pt x="-11325" y="1609544"/>
                    <a:pt x="3982" y="1549372"/>
                  </a:cubicBezTo>
                  <a:cubicBezTo>
                    <a:pt x="3982" y="1549372"/>
                    <a:pt x="3982" y="1549372"/>
                    <a:pt x="218278" y="872437"/>
                  </a:cubicBezTo>
                  <a:cubicBezTo>
                    <a:pt x="218278" y="872437"/>
                    <a:pt x="218278" y="872437"/>
                    <a:pt x="233585" y="872437"/>
                  </a:cubicBezTo>
                  <a:cubicBezTo>
                    <a:pt x="310119" y="646792"/>
                    <a:pt x="509108" y="601663"/>
                    <a:pt x="585642" y="601663"/>
                  </a:cubicBezTo>
                  <a:close/>
                  <a:moveTo>
                    <a:pt x="715750" y="0"/>
                  </a:moveTo>
                  <a:cubicBezTo>
                    <a:pt x="871812" y="0"/>
                    <a:pt x="998325" y="121183"/>
                    <a:pt x="998325" y="270669"/>
                  </a:cubicBezTo>
                  <a:cubicBezTo>
                    <a:pt x="998325" y="420155"/>
                    <a:pt x="871812" y="541338"/>
                    <a:pt x="715750" y="541338"/>
                  </a:cubicBezTo>
                  <a:cubicBezTo>
                    <a:pt x="559688" y="541338"/>
                    <a:pt x="433175" y="420155"/>
                    <a:pt x="433175" y="270669"/>
                  </a:cubicBezTo>
                  <a:cubicBezTo>
                    <a:pt x="433175" y="121183"/>
                    <a:pt x="559688" y="0"/>
                    <a:pt x="715750" y="0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13" name="弧形 12"/>
            <p:cNvSpPr/>
            <p:nvPr/>
          </p:nvSpPr>
          <p:spPr>
            <a:xfrm>
              <a:off x="10367587" y="4698137"/>
              <a:ext cx="776177" cy="776177"/>
            </a:xfrm>
            <a:prstGeom prst="arc">
              <a:avLst>
                <a:gd name="adj1" fmla="val 16200000"/>
                <a:gd name="adj2" fmla="val 20891779"/>
              </a:avLst>
            </a:prstGeom>
            <a:ln w="101600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ea typeface="黑体" charset="0"/>
              </a:endParaRPr>
            </a:p>
          </p:txBody>
        </p:sp>
        <p:sp>
          <p:nvSpPr>
            <p:cNvPr id="14" name="文本框 60"/>
            <p:cNvSpPr txBox="1"/>
            <p:nvPr/>
          </p:nvSpPr>
          <p:spPr>
            <a:xfrm>
              <a:off x="9879635" y="4795602"/>
              <a:ext cx="559968" cy="276999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r>
                <a:rPr lang="en-US" altLang="zh-CN">
                  <a:solidFill>
                    <a:schemeClr val="dk1">
                      <a:lumMod val="100000"/>
                    </a:schemeClr>
                  </a:solidFill>
                  <a:latin typeface="Impact" pitchFamily="34" charset="0"/>
                  <a:ea typeface="黑体" charset="0"/>
                </a:rPr>
                <a:t>20%</a:t>
              </a:r>
              <a:endParaRPr>
                <a:ea typeface="黑体" charset="0"/>
              </a:endParaRPr>
            </a:p>
          </p:txBody>
        </p:sp>
        <p:sp>
          <p:nvSpPr>
            <p:cNvPr id="15" name="文本框 61"/>
            <p:cNvSpPr txBox="1"/>
            <p:nvPr/>
          </p:nvSpPr>
          <p:spPr>
            <a:xfrm>
              <a:off x="9879635" y="5095626"/>
              <a:ext cx="559968" cy="242766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ea typeface="黑体" charset="0"/>
                </a:rPr>
                <a:t>关键词</a:t>
              </a:r>
              <a:endParaRPr>
                <a:ea typeface="黑体" charset="0"/>
              </a:endParaRPr>
            </a:p>
          </p:txBody>
        </p:sp>
      </p:grpSp>
      <p:grpSp>
        <p:nvGrpSpPr>
          <p:cNvPr id="9" name="PA_组合 8"/>
          <p:cNvGrpSpPr/>
          <p:nvPr/>
        </p:nvGrpSpPr>
        <p:grpSpPr>
          <a:xfrm>
            <a:off x="8764446" y="3256215"/>
            <a:ext cx="2216609" cy="1804976"/>
            <a:chOff x="8985517" y="563320"/>
            <a:chExt cx="2216609" cy="1804976"/>
          </a:xfrm>
        </p:grpSpPr>
        <p:sp>
          <p:nvSpPr>
            <p:cNvPr id="10" name="矩形: 圆角 9"/>
            <p:cNvSpPr/>
            <p:nvPr/>
          </p:nvSpPr>
          <p:spPr>
            <a:xfrm>
              <a:off x="8985517" y="1143324"/>
              <a:ext cx="2216609" cy="1224972"/>
            </a:xfrm>
            <a:prstGeom prst="roundRect">
              <a:avLst>
                <a:gd name="adj" fmla="val 2415"/>
              </a:avLst>
            </a:prstGeom>
            <a:solidFill>
              <a:schemeClr val="bg1">
                <a:lumMod val="95000"/>
                <a:alpha val="40000"/>
              </a:schemeClr>
            </a:solidFill>
            <a:ln w="3175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 anchorCtr="1">
              <a:normAutofit/>
            </a:bodyPr>
            <a:lstStyle/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ea typeface="黑体" charset="0"/>
                </a:rPr>
                <a:t>此部分内容作为文字排版占位显示（建议使用主题字体）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  <a:ea typeface="黑体" charset="0"/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ea typeface="黑体" charset="0"/>
                </a:rPr>
                <a:t>如需更改请在（设置形状格式）菜单下（文本选项）中调整</a:t>
              </a:r>
              <a:endParaRPr>
                <a:ea typeface="黑体" charset="0"/>
              </a:endParaRPr>
            </a:p>
          </p:txBody>
        </p:sp>
        <p:sp>
          <p:nvSpPr>
            <p:cNvPr id="11" name="矩形: 圆角 10"/>
            <p:cNvSpPr/>
            <p:nvPr/>
          </p:nvSpPr>
          <p:spPr>
            <a:xfrm>
              <a:off x="9092151" y="563320"/>
              <a:ext cx="2003340" cy="385277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  <a:ea typeface="黑体" charset="0"/>
                </a:rPr>
                <a:t>标题文本预设 </a:t>
              </a:r>
              <a:endParaRPr>
                <a:ea typeface="黑体" charset="0"/>
              </a:endParaRPr>
            </a:p>
          </p:txBody>
        </p:sp>
      </p:grpSp>
      <p:sp>
        <p:nvSpPr>
          <p:cNvPr id="40" name="PA_标题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黑体" charset="0"/>
                <a:cs typeface="黑体" charset="0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41" name="PA_Text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ea typeface="黑体" charset="0"/>
                <a:cs typeface="黑体" charset="0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ea typeface="黑体" charset="0"/>
              <a:cs typeface="黑体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_MH_Number_2"/>
          <p:cNvSpPr/>
          <p:nvPr/>
        </p:nvSpPr>
        <p:spPr>
          <a:xfrm>
            <a:off x="5079423" y="2891338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ea typeface="黑体" charset="0"/>
                <a:cs typeface="黑体" charset="0"/>
                <a:sym typeface="+mn-lt"/>
              </a:rPr>
              <a:t>2</a:t>
            </a:r>
            <a:endParaRPr lang="zh-CN" altLang="en-US" sz="2800" b="1" dirty="0">
              <a:solidFill>
                <a:srgbClr val="FFFFFF"/>
              </a:solidFill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39" name="PA_MH_Entry_2"/>
          <p:cNvSpPr/>
          <p:nvPr/>
        </p:nvSpPr>
        <p:spPr>
          <a:xfrm>
            <a:off x="5754180" y="2745048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b="1">
                <a:solidFill>
                  <a:schemeClr val="tx1"/>
                </a:solidFill>
                <a:ea typeface="黑体" charset="0"/>
                <a:cs typeface="黑体" charset="0"/>
                <a:sym typeface="+mn-lt"/>
              </a:rPr>
              <a:t>请在此处输入您的标题</a:t>
            </a:r>
            <a:endParaRPr>
              <a:ea typeface="黑体" charset="0"/>
            </a:endParaRPr>
          </a:p>
        </p:txBody>
      </p:sp>
      <p:sp>
        <p:nvSpPr>
          <p:cNvPr id="17" name="PA_MH_Number_3"/>
          <p:cNvSpPr/>
          <p:nvPr/>
        </p:nvSpPr>
        <p:spPr>
          <a:xfrm>
            <a:off x="5079423" y="3915873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ea typeface="黑体" charset="0"/>
                <a:cs typeface="黑体" charset="0"/>
                <a:sym typeface="+mn-lt"/>
              </a:rPr>
              <a:t>3</a:t>
            </a:r>
            <a:endParaRPr lang="zh-CN" altLang="en-US" dirty="0">
              <a:solidFill>
                <a:srgbClr val="FFFFFF"/>
              </a:solidFill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40" name="PA_MH_Entry_3"/>
          <p:cNvSpPr/>
          <p:nvPr/>
        </p:nvSpPr>
        <p:spPr>
          <a:xfrm>
            <a:off x="5754180" y="3770299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rgbClr val="B2B2B2"/>
                </a:solidFill>
                <a:ea typeface="黑体" charset="0"/>
                <a:cs typeface="黑体" charset="0"/>
                <a:sym typeface="+mn-lt"/>
              </a:rPr>
              <a:t>请在此处输入您的标题</a:t>
            </a:r>
            <a:endParaRPr>
              <a:ea typeface="黑体" charset="0"/>
            </a:endParaRPr>
          </a:p>
        </p:txBody>
      </p:sp>
      <p:sp>
        <p:nvSpPr>
          <p:cNvPr id="19" name="PA_MH_Number_4"/>
          <p:cNvSpPr/>
          <p:nvPr/>
        </p:nvSpPr>
        <p:spPr>
          <a:xfrm>
            <a:off x="5079423" y="4940408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ea typeface="黑体" charset="0"/>
                <a:cs typeface="黑体" charset="0"/>
                <a:sym typeface="+mn-lt"/>
              </a:rPr>
              <a:t>4</a:t>
            </a:r>
            <a:endParaRPr lang="zh-CN" altLang="en-US" dirty="0">
              <a:solidFill>
                <a:srgbClr val="FFFFFF"/>
              </a:solidFill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41" name="PA_MH_Entry_4"/>
          <p:cNvSpPr/>
          <p:nvPr/>
        </p:nvSpPr>
        <p:spPr>
          <a:xfrm>
            <a:off x="5754180" y="4795550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rgbClr val="B2B2B2"/>
                </a:solidFill>
                <a:ea typeface="黑体" charset="0"/>
                <a:cs typeface="黑体" charset="0"/>
                <a:sym typeface="+mn-lt"/>
              </a:rPr>
              <a:t>请在此处输入您的标题</a:t>
            </a:r>
            <a:endParaRPr>
              <a:ea typeface="黑体" charset="0"/>
            </a:endParaRPr>
          </a:p>
        </p:txBody>
      </p:sp>
      <p:sp>
        <p:nvSpPr>
          <p:cNvPr id="2" name="PA_MH_Number_1">
            <a:hlinkClick r:id="rId3" action="ppaction://hlinksldjump"/>
          </p:cNvPr>
          <p:cNvSpPr/>
          <p:nvPr/>
        </p:nvSpPr>
        <p:spPr>
          <a:xfrm>
            <a:off x="5079423" y="1866803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ea typeface="黑体" charset="0"/>
                <a:cs typeface="黑体" charset="0"/>
                <a:sym typeface="+mn-lt"/>
              </a:rPr>
              <a:t>1</a:t>
            </a:r>
            <a:endParaRPr lang="zh-CN" altLang="en-US" dirty="0">
              <a:solidFill>
                <a:srgbClr val="FFFFFF"/>
              </a:solidFill>
              <a:ea typeface="黑体" charset="0"/>
              <a:cs typeface="黑体" charset="0"/>
              <a:sym typeface="+mn-lt"/>
            </a:endParaRPr>
          </a:p>
        </p:txBody>
      </p:sp>
      <p:sp>
        <p:nvSpPr>
          <p:cNvPr id="48" name="PA_MH_Entry_1">
            <a:hlinkClick r:id="rId3" action="ppaction://hlinksldjump"/>
          </p:cNvPr>
          <p:cNvSpPr/>
          <p:nvPr/>
        </p:nvSpPr>
        <p:spPr>
          <a:xfrm>
            <a:off x="5754180" y="1719797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rgbClr val="B2B2B2"/>
                </a:solidFill>
                <a:ea typeface="黑体" charset="0"/>
                <a:cs typeface="黑体" charset="0"/>
                <a:sym typeface="+mn-lt"/>
              </a:rPr>
              <a:t>请在此处输入您的标题</a:t>
            </a:r>
            <a:endParaRPr>
              <a:ea typeface="黑体" charset="0"/>
            </a:endParaRPr>
          </a:p>
        </p:txBody>
      </p:sp>
      <p:sp>
        <p:nvSpPr>
          <p:cNvPr id="21" name="PA_MH_Others_1"/>
          <p:cNvSpPr/>
          <p:nvPr/>
        </p:nvSpPr>
        <p:spPr>
          <a:xfrm>
            <a:off x="1506241" y="763082"/>
            <a:ext cx="1317336" cy="1321695"/>
          </a:xfrm>
          <a:prstGeom prst="hex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bIns="180000" anchor="ctr">
            <a:noAutofit/>
          </a:bodyPr>
          <a:lstStyle/>
          <a:p>
            <a:pPr algn="ctr">
              <a:defRPr/>
            </a:pPr>
            <a:r>
              <a:rPr lang="zh-CN" altLang="en-US" sz="8800" b="1" kern="0" dirty="0">
                <a:ln>
                  <a:solidFill>
                    <a:srgbClr val="FFFFFF"/>
                  </a:solidFill>
                </a:ln>
                <a:ea typeface="黑体" charset="0"/>
                <a:cs typeface="黑体" charset="0"/>
                <a:sym typeface="+mn-lt"/>
              </a:rPr>
              <a:t>目</a:t>
            </a:r>
            <a:endParaRPr>
              <a:ea typeface="黑体" charset="0"/>
            </a:endParaRPr>
          </a:p>
        </p:txBody>
      </p:sp>
      <p:sp>
        <p:nvSpPr>
          <p:cNvPr id="22" name="PA_MH_Others_2"/>
          <p:cNvSpPr/>
          <p:nvPr/>
        </p:nvSpPr>
        <p:spPr>
          <a:xfrm>
            <a:off x="2477292" y="1864894"/>
            <a:ext cx="772342" cy="764498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zh-CN" altLang="en-US" sz="5400" b="1" kern="0" dirty="0">
                <a:ln>
                  <a:solidFill>
                    <a:srgbClr val="FFFFFF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a typeface="黑体" charset="0"/>
                <a:cs typeface="黑体" charset="0"/>
                <a:sym typeface="+mn-lt"/>
              </a:rPr>
              <a:t>录</a:t>
            </a:r>
            <a:endParaRPr>
              <a:ea typeface="黑体" charset="0"/>
            </a:endParaRPr>
          </a:p>
        </p:txBody>
      </p:sp>
      <p:sp>
        <p:nvSpPr>
          <p:cNvPr id="23" name="PA_MH_Others_3"/>
          <p:cNvSpPr txBox="1"/>
          <p:nvPr/>
        </p:nvSpPr>
        <p:spPr>
          <a:xfrm rot="5400000">
            <a:off x="356682" y="3422023"/>
            <a:ext cx="3484512" cy="584775"/>
          </a:xfrm>
          <a:prstGeom prst="rect">
            <a:avLst/>
          </a:prstGeom>
          <a:noFill/>
        </p:spPr>
        <p:txBody>
          <a:bodyPr vert="horz" wrap="none" anchor="ctr" anchorCtr="0">
            <a:noAutofit/>
          </a:bodyPr>
          <a:lstStyle/>
          <a:p>
            <a:pPr>
              <a:defRPr/>
            </a:pPr>
            <a:r>
              <a:rPr lang="en-US" altLang="zh-CN" sz="4000" kern="0" spc="500" dirty="0">
                <a:solidFill>
                  <a:schemeClr val="tx1">
                    <a:lumMod val="65000"/>
                    <a:lumOff val="35000"/>
                  </a:schemeClr>
                </a:solidFill>
                <a:ea typeface="黑体" charset="0"/>
                <a:cs typeface="黑体" charset="0"/>
                <a:sym typeface="+mn-lt"/>
              </a:rPr>
              <a:t>CONTENTS</a:t>
            </a:r>
            <a:endParaRPr lang="zh-CN" altLang="en-US" sz="3600" kern="0" spc="500" dirty="0">
              <a:solidFill>
                <a:schemeClr val="tx1">
                  <a:lumMod val="65000"/>
                  <a:lumOff val="35000"/>
                </a:schemeClr>
              </a:solidFill>
              <a:ea typeface="黑体" charset="0"/>
              <a:cs typeface="黑体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9" grpId="0" animBg="1"/>
      <p:bldP spid="17" grpId="0" animBg="1"/>
      <p:bldP spid="40" grpId="0" animBg="1"/>
      <p:bldP spid="19" grpId="0" animBg="1"/>
      <p:bldP spid="41" grpId="0" animBg="1"/>
      <p:bldP spid="2" grpId="0" animBg="1"/>
      <p:bldP spid="48" grpId="0" animBg="1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https://www.freeppt7.com-Best PowerPoint templates for free download​​">
  <a:themeElements>
    <a:clrScheme name="新主题色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2B5C8"/>
      </a:accent1>
      <a:accent2>
        <a:srgbClr val="605F60"/>
      </a:accent2>
      <a:accent3>
        <a:srgbClr val="4B8CCE"/>
      </a:accent3>
      <a:accent4>
        <a:srgbClr val="1E1C1D"/>
      </a:accent4>
      <a:accent5>
        <a:srgbClr val="D9C0A7"/>
      </a:accent5>
      <a:accent6>
        <a:srgbClr val="828282"/>
      </a:accent6>
      <a:hlink>
        <a:srgbClr val="006382"/>
      </a:hlink>
      <a:folHlink>
        <a:srgbClr val="BFBFBF"/>
      </a:folHlink>
    </a:clrScheme>
    <a:fontScheme name="temp">
      <a:majorFont>
        <a:latin typeface="Arial"/>
        <a:ea typeface="方正静蕾简体"/>
        <a:cs typeface=""/>
      </a:majorFont>
      <a:minorFont>
        <a:latin typeface="Arial"/>
        <a:ea typeface="方正静蕾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新主题色">
    <a:dk1>
      <a:srgbClr val="000000"/>
    </a:dk1>
    <a:lt1>
      <a:srgbClr val="FFFFFF"/>
    </a:lt1>
    <a:dk2>
      <a:srgbClr val="778495"/>
    </a:dk2>
    <a:lt2>
      <a:srgbClr val="F0F0F0"/>
    </a:lt2>
    <a:accent1>
      <a:srgbClr val="E2B5C8"/>
    </a:accent1>
    <a:accent2>
      <a:srgbClr val="605F60"/>
    </a:accent2>
    <a:accent3>
      <a:srgbClr val="4B8CCE"/>
    </a:accent3>
    <a:accent4>
      <a:srgbClr val="1E1C1D"/>
    </a:accent4>
    <a:accent5>
      <a:srgbClr val="D9C0A7"/>
    </a:accent5>
    <a:accent6>
      <a:srgbClr val="828282"/>
    </a:accent6>
    <a:hlink>
      <a:srgbClr val="006382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新主题色">
    <a:dk1>
      <a:srgbClr val="000000"/>
    </a:dk1>
    <a:lt1>
      <a:srgbClr val="FFFFFF"/>
    </a:lt1>
    <a:dk2>
      <a:srgbClr val="778495"/>
    </a:dk2>
    <a:lt2>
      <a:srgbClr val="F0F0F0"/>
    </a:lt2>
    <a:accent1>
      <a:srgbClr val="E2B5C8"/>
    </a:accent1>
    <a:accent2>
      <a:srgbClr val="605F60"/>
    </a:accent2>
    <a:accent3>
      <a:srgbClr val="4B8CCE"/>
    </a:accent3>
    <a:accent4>
      <a:srgbClr val="1E1C1D"/>
    </a:accent4>
    <a:accent5>
      <a:srgbClr val="D9C0A7"/>
    </a:accent5>
    <a:accent6>
      <a:srgbClr val="828282"/>
    </a:accent6>
    <a:hlink>
      <a:srgbClr val="006382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新主题色">
    <a:dk1>
      <a:srgbClr val="000000"/>
    </a:dk1>
    <a:lt1>
      <a:srgbClr val="FFFFFF"/>
    </a:lt1>
    <a:dk2>
      <a:srgbClr val="778495"/>
    </a:dk2>
    <a:lt2>
      <a:srgbClr val="F0F0F0"/>
    </a:lt2>
    <a:accent1>
      <a:srgbClr val="E2B5C8"/>
    </a:accent1>
    <a:accent2>
      <a:srgbClr val="605F60"/>
    </a:accent2>
    <a:accent3>
      <a:srgbClr val="4B8CCE"/>
    </a:accent3>
    <a:accent4>
      <a:srgbClr val="1E1C1D"/>
    </a:accent4>
    <a:accent5>
      <a:srgbClr val="D9C0A7"/>
    </a:accent5>
    <a:accent6>
      <a:srgbClr val="828282"/>
    </a:accent6>
    <a:hlink>
      <a:srgbClr val="006382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1730</Words>
  <Application>Microsoft Office PowerPoint</Application>
  <PresentationFormat>宽屏</PresentationFormat>
  <Paragraphs>364</Paragraphs>
  <Slides>37</Slides>
  <Notes>30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6" baseType="lpstr">
      <vt:lpstr>Gill Sans</vt:lpstr>
      <vt:lpstr>Arial</vt:lpstr>
      <vt:lpstr>Impact</vt:lpstr>
      <vt:lpstr>黑体</vt:lpstr>
      <vt:lpstr>Calibri</vt:lpstr>
      <vt:lpstr>方正兰亭粗黑简体</vt:lpstr>
      <vt:lpstr>等线</vt:lpstr>
      <vt:lpstr>微软雅黑</vt:lpstr>
      <vt:lpstr>https://www.freeppt7.com-Best PowerPoint templates for free download​​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小清新PPT</dc:title>
  <dc:subject>RP</dc:subject>
  <cp:keywords>RP</cp:keywords>
  <dc:description>RP</dc:description>
  <cp:lastModifiedBy>之灵 宇</cp:lastModifiedBy>
  <cp:revision>256</cp:revision>
  <dcterms:created xsi:type="dcterms:W3CDTF">2017-05-12T01:42:00Z</dcterms:created>
  <dcterms:modified xsi:type="dcterms:W3CDTF">2019-02-12T01:06:16Z</dcterms:modified>
  <cp:category>RP</cp:category>
  <cp:contentStatus>RP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2052-10.8.0.5391</vt:lpwstr>
  </property>
</Properties>
</file>